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  <p:sldMasterId id="2147483663" r:id="rId2"/>
    <p:sldMasterId id="2147483664" r:id="rId3"/>
  </p:sldMasterIdLst>
  <p:notesMasterIdLst>
    <p:notesMasterId r:id="rId39"/>
  </p:notesMasterIdLst>
  <p:sldIdLst>
    <p:sldId id="290" r:id="rId4"/>
    <p:sldId id="256" r:id="rId5"/>
    <p:sldId id="257" r:id="rId6"/>
    <p:sldId id="289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40"/>
      <p:bold r:id="rId41"/>
      <p:italic r:id="rId42"/>
      <p:boldItalic r:id="rId43"/>
    </p:embeddedFont>
    <p:embeddedFont>
      <p:font typeface="Montserrat" panose="020B0604020202020204" charset="0"/>
      <p:regular r:id="rId44"/>
      <p:bold r:id="rId45"/>
      <p:italic r:id="rId46"/>
      <p:boldItalic r:id="rId47"/>
    </p:embeddedFont>
    <p:embeddedFont>
      <p:font typeface="Montserrat Light" panose="020B0604020202020204" charset="0"/>
      <p:regular r:id="rId48"/>
      <p:bold r:id="rId49"/>
      <p:italic r:id="rId50"/>
      <p:boldItalic r:id="rId51"/>
    </p:embeddedFont>
    <p:embeddedFont>
      <p:font typeface="Proxima Nova" panose="020B0604020202020204" charset="0"/>
      <p:regular r:id="rId52"/>
      <p:bold r:id="rId53"/>
      <p:italic r:id="rId54"/>
      <p:boldItalic r:id="rId55"/>
    </p:embeddedFont>
    <p:embeddedFont>
      <p:font typeface="Proxima Nova Semibold" panose="020B0604020202020204" charset="0"/>
      <p:regular r:id="rId56"/>
      <p:bold r:id="rId57"/>
      <p:boldItalic r:id="rId58"/>
    </p:embeddedFont>
    <p:embeddedFont>
      <p:font typeface="Roboto" panose="020B0604020202020204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57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55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63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66" Type="http://schemas.openxmlformats.org/officeDocument/2006/relationships/tableStyles" Target="tableStyles.xml"/><Relationship Id="rId5" Type="http://schemas.openxmlformats.org/officeDocument/2006/relationships/slide" Target="slides/slide2.xml"/><Relationship Id="rId61" Type="http://schemas.openxmlformats.org/officeDocument/2006/relationships/font" Target="fonts/font22.fntdata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20" Type="http://schemas.openxmlformats.org/officeDocument/2006/relationships/slide" Target="slides/slide17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9605f88208_0_1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9605f88208_0_1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931ccac4f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931ccac4f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931ccac4f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931ccac4f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g931ccac4f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" name="Google Shape;1216;g931ccac4f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g931ccac4f9_0_7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" name="Google Shape;1371;g931ccac4f9_0_78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931ccac4f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931ccac4f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931ccac4f9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931ccac4f9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931ccac4f9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931ccac4f9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g931ccac4f9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" name="Google Shape;1968;g931ccac4f9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g931ccac4f9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8" name="Google Shape;2038;g931ccac4f9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g931ccac4f9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9" name="Google Shape;2179;g931ccac4f9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05f88208_0_3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605f88208_0_3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" name="Google Shape;2214;g931ccac4f9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5" name="Google Shape;2215;g931ccac4f9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9605f88208_0_3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9605f88208_0_3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9605f88208_0_2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9605f88208_0_2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" name="Google Shape;2609;g931ccac4f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0" name="Google Shape;2610;g931ccac4f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3" name="Google Shape;2643;g931ccac4f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4" name="Google Shape;2644;g931ccac4f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6" name="Google Shape;2686;g931ccac4f9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7" name="Google Shape;2687;g931ccac4f9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g9605f88208_0_2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7" name="Google Shape;2907;g9605f88208_0_2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g9605f88208_0_3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0" name="Google Shape;3010;g9605f88208_0_3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7" name="Google Shape;3037;g9605f88208_0_3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8" name="Google Shape;3038;g9605f88208_0_3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g931ccac4f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1" name="Google Shape;3171;g931ccac4f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88365b3748_1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88365b3748_1_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0" name="Google Shape;3270;g9605f88208_0_3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1" name="Google Shape;3271;g9605f88208_0_3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1" name="Google Shape;3361;g931ccac4f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2" name="Google Shape;3362;g931ccac4f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5" name="Google Shape;3555;g931ccac4f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6" name="Google Shape;3556;g931ccac4f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g8b7245fa6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8" name="Google Shape;3578;g8b7245fa6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" name="Google Shape;3584;g8b7245fa63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5" name="Google Shape;3585;g8b7245fa63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931ccac4f9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931ccac4f9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931ccac4f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931ccac4f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931ccac4f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931ccac4f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931ccac4f9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931ccac4f9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931ccac4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931ccac4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931ccac4f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931ccac4f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www.freepik.com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886125" y="1382625"/>
            <a:ext cx="3486600" cy="19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025" y="3281478"/>
            <a:ext cx="41148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1">
  <p:cSld name="CUSTOM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5985575" y="1068897"/>
            <a:ext cx="2484300" cy="180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2">
  <p:cSld name="CUSTOM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673375" y="1068900"/>
            <a:ext cx="2484300" cy="180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1"/>
          </p:nvPr>
        </p:nvSpPr>
        <p:spPr>
          <a:xfrm>
            <a:off x="658800" y="2872488"/>
            <a:ext cx="25134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con título 2">
  <p:cSld name="Diapositiva con título 2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1222525" y="1296225"/>
            <a:ext cx="3253800" cy="19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53925" y="3163625"/>
            <a:ext cx="31224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13;p2"/>
          <p:cNvSpPr/>
          <p:nvPr/>
        </p:nvSpPr>
        <p:spPr>
          <a:xfrm>
            <a:off x="4900875" y="0"/>
            <a:ext cx="151800" cy="5143500"/>
          </a:xfrm>
          <a:prstGeom prst="rect">
            <a:avLst/>
          </a:prstGeom>
          <a:solidFill>
            <a:srgbClr val="4BB2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2">
            <a:alphaModFix/>
          </a:blip>
          <a:srcRect l="49673" r="3062"/>
          <a:stretch/>
        </p:blipFill>
        <p:spPr>
          <a:xfrm>
            <a:off x="5052675" y="0"/>
            <a:ext cx="4091325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73384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rgbClr val="EEEEEE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/>
        </p:nvSpPr>
        <p:spPr>
          <a:xfrm>
            <a:off x="713225" y="539500"/>
            <a:ext cx="6144900" cy="14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1A1A1A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6291475" y="553375"/>
            <a:ext cx="2139300" cy="6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291475" y="1152600"/>
            <a:ext cx="1987200" cy="9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1068150" y="352850"/>
            <a:ext cx="7007700" cy="44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0"/>
              <a:buNone/>
              <a:defRPr sz="400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0"/>
              <a:buNone/>
              <a:defRPr sz="40000" b="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0"/>
              <a:buNone/>
              <a:defRPr sz="40000" b="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0"/>
              <a:buNone/>
              <a:defRPr sz="40000" b="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0"/>
              <a:buNone/>
              <a:defRPr sz="40000" b="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0"/>
              <a:buNone/>
              <a:defRPr sz="40000" b="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0"/>
              <a:buNone/>
              <a:defRPr sz="40000" b="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0"/>
              <a:buNone/>
              <a:defRPr sz="40000" b="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0"/>
              <a:buNone/>
              <a:defRPr sz="40000" b="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8233902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195675"/>
            <a:ext cx="7704000" cy="3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0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5628000" cy="6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23" name="Google Shape;23;p4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24;p4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5" name="Google Shape;25;p4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6" name="Google Shape;26;p4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5570228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noFill/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459316" y="1868901"/>
            <a:ext cx="3041400" cy="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●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●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1A1A1A"/>
              </a:buClr>
              <a:buSzPts val="12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459316" y="3336591"/>
            <a:ext cx="3269700" cy="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●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●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2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1A1A1A"/>
              </a:buClr>
              <a:buSzPts val="12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4244700" cy="6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3"/>
          </p:nvPr>
        </p:nvSpPr>
        <p:spPr>
          <a:xfrm>
            <a:off x="1459316" y="1486573"/>
            <a:ext cx="2771700" cy="3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4"/>
          </p:nvPr>
        </p:nvSpPr>
        <p:spPr>
          <a:xfrm>
            <a:off x="1459316" y="2956049"/>
            <a:ext cx="2771700" cy="3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cxnSp>
        <p:nvCxnSpPr>
          <p:cNvPr id="33" name="Google Shape;33;p5"/>
          <p:cNvCxnSpPr/>
          <p:nvPr/>
        </p:nvCxnSpPr>
        <p:spPr>
          <a:xfrm>
            <a:off x="138200" y="0"/>
            <a:ext cx="0" cy="51312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4" name="Google Shape;34;p5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5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5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7" name="Google Shape;37;p5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" name="Google Shape;38;p5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5789100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os columnas 2">
  <p:cSld name="Título y dos columnas 2">
    <p:bg>
      <p:bgPr>
        <a:noFill/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744875" y="1205625"/>
            <a:ext cx="3556800" cy="33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1A1A1A"/>
              </a:buClr>
              <a:buSzPts val="14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4430875" y="1063475"/>
            <a:ext cx="3993000" cy="35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1A1A1A"/>
              </a:buClr>
              <a:buSzPts val="1400"/>
              <a:buFont typeface="Montserrat"/>
              <a:buChar char="■"/>
              <a:defRPr sz="12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3943200" cy="6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43" name="Google Shape;43;p6"/>
          <p:cNvCxnSpPr/>
          <p:nvPr/>
        </p:nvCxnSpPr>
        <p:spPr>
          <a:xfrm>
            <a:off x="138200" y="0"/>
            <a:ext cx="0" cy="51312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4" name="Google Shape;44;p6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Google Shape;45;p6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Google Shape;46;p6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7" name="Google Shape;47;p6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8" name="Google Shape;48;p6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47819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noFill/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4512600" cy="10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51" name="Google Shape;51;p7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52;p7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3" name="Google Shape;53;p7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4" name="Google Shape;54;p7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5" name="Google Shape;55;p7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6916140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body" idx="1"/>
          </p:nvPr>
        </p:nvSpPr>
        <p:spPr>
          <a:xfrm>
            <a:off x="720000" y="1927600"/>
            <a:ext cx="3552000" cy="25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600"/>
              <a:buFont typeface="Nunito Ligh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500"/>
              <a:buFont typeface="Nunito Ligh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500"/>
              <a:buFont typeface="Nunito Light"/>
              <a:buChar char="●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Nunito Ligh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115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Nunito Light"/>
              <a:buChar char="●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115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Nunito Ligh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1A1A1A"/>
              </a:buClr>
              <a:buSzPts val="1200"/>
              <a:buFont typeface="Nunito Ligh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4224000" cy="14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59" name="Google Shape;59;p8"/>
          <p:cNvCxnSpPr/>
          <p:nvPr/>
        </p:nvCxnSpPr>
        <p:spPr>
          <a:xfrm>
            <a:off x="138200" y="0"/>
            <a:ext cx="0" cy="51312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0" name="Google Shape;60;p8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8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8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" name="Google Shape;63;p8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4" name="Google Shape;64;p8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3779395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0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Font typeface="Montserrat"/>
              <a:buNone/>
              <a:defRPr sz="72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Font typeface="Montserrat"/>
              <a:buNone/>
              <a:defRPr sz="72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Font typeface="Montserrat"/>
              <a:buNone/>
              <a:defRPr sz="72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Font typeface="Montserrat"/>
              <a:buNone/>
              <a:defRPr sz="72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Font typeface="Montserrat"/>
              <a:buNone/>
              <a:defRPr sz="72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Font typeface="Montserrat"/>
              <a:buNone/>
              <a:defRPr sz="72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Font typeface="Montserrat"/>
              <a:buNone/>
              <a:defRPr sz="72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Font typeface="Montserrat"/>
              <a:buNone/>
              <a:defRPr sz="72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Font typeface="Montserrat"/>
              <a:buNone/>
              <a:defRPr sz="7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67" name="Google Shape;67;p9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9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9" name="Google Shape;69;p9"/>
          <p:cNvCxnSpPr/>
          <p:nvPr/>
        </p:nvCxnSpPr>
        <p:spPr>
          <a:xfrm>
            <a:off x="-14100" y="1334700"/>
            <a:ext cx="5304600" cy="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0" name="Google Shape;70;p9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636778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414987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2225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rgbClr val="4BB257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3797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2000"/>
              <a:buFont typeface="Montserrat"/>
              <a:buNone/>
              <a:defRPr sz="12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2000"/>
              <a:buFont typeface="Montserrat"/>
              <a:buNone/>
              <a:defRPr sz="12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2000"/>
              <a:buFont typeface="Montserrat"/>
              <a:buNone/>
              <a:defRPr sz="12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2000"/>
              <a:buFont typeface="Montserrat"/>
              <a:buNone/>
              <a:defRPr sz="12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2000"/>
              <a:buFont typeface="Montserrat"/>
              <a:buNone/>
              <a:defRPr sz="12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2000"/>
              <a:buFont typeface="Montserrat"/>
              <a:buNone/>
              <a:defRPr sz="12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2000"/>
              <a:buFont typeface="Montserrat"/>
              <a:buNone/>
              <a:defRPr sz="12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2000"/>
              <a:buFont typeface="Montserrat"/>
              <a:buNone/>
              <a:defRPr sz="12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2000"/>
              <a:buFont typeface="Montserrat"/>
              <a:buNone/>
              <a:defRPr sz="12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2"/>
          <p:cNvSpPr txBox="1">
            <a:spLocks noGrp="1"/>
          </p:cNvSpPr>
          <p:nvPr>
            <p:ph type="body" idx="1"/>
          </p:nvPr>
        </p:nvSpPr>
        <p:spPr>
          <a:xfrm>
            <a:off x="311700" y="3480550"/>
            <a:ext cx="85206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80" name="Google Shape;80;p12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81;p12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2" name="Google Shape;82;p12"/>
          <p:cNvCxnSpPr/>
          <p:nvPr/>
        </p:nvCxnSpPr>
        <p:spPr>
          <a:xfrm>
            <a:off x="-14100" y="1334700"/>
            <a:ext cx="5304600" cy="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3" name="Google Shape;83;p12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6754291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7222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rgbClr val="EEEEEE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title" hasCustomPrompt="1"/>
          </p:nvPr>
        </p:nvSpPr>
        <p:spPr>
          <a:xfrm>
            <a:off x="4680256" y="663800"/>
            <a:ext cx="2129400" cy="8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14"/>
          <p:cNvSpPr txBox="1">
            <a:spLocks noGrp="1"/>
          </p:cNvSpPr>
          <p:nvPr>
            <p:ph type="title" idx="2" hasCustomPrompt="1"/>
          </p:nvPr>
        </p:nvSpPr>
        <p:spPr>
          <a:xfrm>
            <a:off x="4680300" y="1736675"/>
            <a:ext cx="2129400" cy="8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14"/>
          <p:cNvSpPr txBox="1">
            <a:spLocks noGrp="1"/>
          </p:cNvSpPr>
          <p:nvPr>
            <p:ph type="title" idx="3" hasCustomPrompt="1"/>
          </p:nvPr>
        </p:nvSpPr>
        <p:spPr>
          <a:xfrm>
            <a:off x="4680281" y="2809550"/>
            <a:ext cx="2129400" cy="8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4"/>
          <p:cNvSpPr txBox="1">
            <a:spLocks noGrp="1"/>
          </p:cNvSpPr>
          <p:nvPr>
            <p:ph type="title" idx="4" hasCustomPrompt="1"/>
          </p:nvPr>
        </p:nvSpPr>
        <p:spPr>
          <a:xfrm>
            <a:off x="4680281" y="3882425"/>
            <a:ext cx="2129400" cy="8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Font typeface="Montserrat"/>
              <a:buNone/>
              <a:defRPr sz="7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4"/>
          <p:cNvSpPr txBox="1">
            <a:spLocks noGrp="1"/>
          </p:cNvSpPr>
          <p:nvPr>
            <p:ph type="subTitle" idx="1"/>
          </p:nvPr>
        </p:nvSpPr>
        <p:spPr>
          <a:xfrm>
            <a:off x="5554052" y="426500"/>
            <a:ext cx="17469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5"/>
          </p:nvPr>
        </p:nvSpPr>
        <p:spPr>
          <a:xfrm>
            <a:off x="5531503" y="710850"/>
            <a:ext cx="23811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1A1A1A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6"/>
          </p:nvPr>
        </p:nvSpPr>
        <p:spPr>
          <a:xfrm>
            <a:off x="5543336" y="1502029"/>
            <a:ext cx="17469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7"/>
          </p:nvPr>
        </p:nvSpPr>
        <p:spPr>
          <a:xfrm>
            <a:off x="5531503" y="1786379"/>
            <a:ext cx="23811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1A1A1A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8"/>
          </p:nvPr>
        </p:nvSpPr>
        <p:spPr>
          <a:xfrm>
            <a:off x="5543336" y="2577559"/>
            <a:ext cx="17469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9"/>
          </p:nvPr>
        </p:nvSpPr>
        <p:spPr>
          <a:xfrm>
            <a:off x="5531503" y="2861909"/>
            <a:ext cx="23811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1A1A1A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3"/>
          </p:nvPr>
        </p:nvSpPr>
        <p:spPr>
          <a:xfrm>
            <a:off x="5543336" y="3653088"/>
            <a:ext cx="17469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14"/>
          </p:nvPr>
        </p:nvSpPr>
        <p:spPr>
          <a:xfrm>
            <a:off x="5532098" y="3937438"/>
            <a:ext cx="23811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1A1A1A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title" idx="15"/>
          </p:nvPr>
        </p:nvSpPr>
        <p:spPr>
          <a:xfrm>
            <a:off x="720000" y="553375"/>
            <a:ext cx="3410700" cy="13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99" name="Google Shape;99;p14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14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1" name="Google Shape;101;p14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2" name="Google Shape;102;p14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6445169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">
  <p:cSld name="Title and one column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/>
          <p:nvPr/>
        </p:nvSpPr>
        <p:spPr>
          <a:xfrm>
            <a:off x="2883302" y="-50"/>
            <a:ext cx="1518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4338000" y="-50"/>
            <a:ext cx="4806000" cy="5143500"/>
          </a:xfrm>
          <a:prstGeom prst="rect">
            <a:avLst/>
          </a:prstGeom>
          <a:solidFill>
            <a:srgbClr val="4BB2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042825" y="737750"/>
            <a:ext cx="3191400" cy="40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" name="Google Shape;107;p15"/>
          <p:cNvSpPr txBox="1">
            <a:spLocks noGrp="1"/>
          </p:cNvSpPr>
          <p:nvPr>
            <p:ph type="body" idx="1"/>
          </p:nvPr>
        </p:nvSpPr>
        <p:spPr>
          <a:xfrm>
            <a:off x="5053775" y="745750"/>
            <a:ext cx="3191400" cy="40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6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108" name="Google Shape;108;p15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" name="Google Shape;109;p15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3410700" cy="13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110" name="Google Shape;110;p15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1" name="Google Shape;111;p15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2" name="Google Shape;112;p15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18244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2">
  <p:cSld name="Title and one column 2">
    <p:bg>
      <p:bgPr>
        <a:solidFill>
          <a:srgbClr val="4BB257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/>
        </p:nvSpPr>
        <p:spPr>
          <a:xfrm>
            <a:off x="788867" y="1442421"/>
            <a:ext cx="3528900" cy="6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1A1A1A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1"/>
          </p:nvPr>
        </p:nvSpPr>
        <p:spPr>
          <a:xfrm>
            <a:off x="4398357" y="1424000"/>
            <a:ext cx="3528900" cy="13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35979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ubTitle" idx="2"/>
          </p:nvPr>
        </p:nvSpPr>
        <p:spPr>
          <a:xfrm>
            <a:off x="714475" y="1373075"/>
            <a:ext cx="3339900" cy="9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1A1A1A"/>
                </a:solidFill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1A1A1A"/>
                </a:solidFill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1A1A1A"/>
                </a:solidFill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1A1A1A"/>
                </a:solidFill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1A1A1A"/>
                </a:solidFill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1A1A1A"/>
                </a:solidFill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1A1A1A"/>
                </a:solidFill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1A1A1A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6"/>
          <p:cNvSpPr txBox="1"/>
          <p:nvPr/>
        </p:nvSpPr>
        <p:spPr>
          <a:xfrm>
            <a:off x="4398033" y="3331100"/>
            <a:ext cx="3528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100" b="1" u="sng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rPr>
              <a:t>,</a:t>
            </a:r>
            <a:r>
              <a:rPr lang="en" sz="11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rPr>
              <a:t> including icons by </a:t>
            </a:r>
            <a:r>
              <a:rPr lang="en" sz="1100" b="1" u="sng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100" b="1" u="sng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100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9" name="Google Shape;119;p16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" name="Google Shape;120;p16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1" name="Google Shape;121;p16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676075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noFill/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subTitle" idx="1"/>
          </p:nvPr>
        </p:nvSpPr>
        <p:spPr>
          <a:xfrm>
            <a:off x="1113225" y="2395525"/>
            <a:ext cx="2155200" cy="6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1A1A1A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subTitle" idx="2"/>
          </p:nvPr>
        </p:nvSpPr>
        <p:spPr>
          <a:xfrm>
            <a:off x="1113225" y="3088456"/>
            <a:ext cx="2155200" cy="6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1A1A1A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subTitle" idx="3"/>
          </p:nvPr>
        </p:nvSpPr>
        <p:spPr>
          <a:xfrm>
            <a:off x="1113229" y="3781387"/>
            <a:ext cx="2155200" cy="6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1A1A1A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1A1A1A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3410700" cy="13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34084144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/>
        </p:nvSpPr>
        <p:spPr>
          <a:xfrm>
            <a:off x="715800" y="2914700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715800" y="1929975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18"/>
          <p:cNvSpPr txBox="1">
            <a:spLocks noGrp="1"/>
          </p:cNvSpPr>
          <p:nvPr>
            <p:ph type="subTitle" idx="1"/>
          </p:nvPr>
        </p:nvSpPr>
        <p:spPr>
          <a:xfrm>
            <a:off x="718673" y="2807652"/>
            <a:ext cx="23004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subTitle" idx="2"/>
          </p:nvPr>
        </p:nvSpPr>
        <p:spPr>
          <a:xfrm>
            <a:off x="872714" y="3205800"/>
            <a:ext cx="1992300" cy="8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3410700" cy="13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8" name="Google Shape;138;p18"/>
          <p:cNvSpPr txBox="1"/>
          <p:nvPr/>
        </p:nvSpPr>
        <p:spPr>
          <a:xfrm>
            <a:off x="3486700" y="2914700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18"/>
          <p:cNvSpPr txBox="1"/>
          <p:nvPr/>
        </p:nvSpPr>
        <p:spPr>
          <a:xfrm>
            <a:off x="3486700" y="1929975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18"/>
          <p:cNvSpPr txBox="1">
            <a:spLocks noGrp="1"/>
          </p:cNvSpPr>
          <p:nvPr>
            <p:ph type="subTitle" idx="3"/>
          </p:nvPr>
        </p:nvSpPr>
        <p:spPr>
          <a:xfrm>
            <a:off x="3422320" y="2807652"/>
            <a:ext cx="22968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18"/>
          <p:cNvSpPr txBox="1">
            <a:spLocks noGrp="1"/>
          </p:cNvSpPr>
          <p:nvPr>
            <p:ph type="subTitle" idx="4"/>
          </p:nvPr>
        </p:nvSpPr>
        <p:spPr>
          <a:xfrm>
            <a:off x="3574575" y="3205399"/>
            <a:ext cx="1992300" cy="8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2" name="Google Shape;142;p18"/>
          <p:cNvSpPr txBox="1"/>
          <p:nvPr/>
        </p:nvSpPr>
        <p:spPr>
          <a:xfrm>
            <a:off x="6260198" y="2914700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6260198" y="1929975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18"/>
          <p:cNvSpPr txBox="1">
            <a:spLocks noGrp="1"/>
          </p:cNvSpPr>
          <p:nvPr>
            <p:ph type="subTitle" idx="5"/>
          </p:nvPr>
        </p:nvSpPr>
        <p:spPr>
          <a:xfrm>
            <a:off x="6122442" y="2807665"/>
            <a:ext cx="23004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8"/>
          <p:cNvSpPr txBox="1">
            <a:spLocks noGrp="1"/>
          </p:cNvSpPr>
          <p:nvPr>
            <p:ph type="subTitle" idx="6"/>
          </p:nvPr>
        </p:nvSpPr>
        <p:spPr>
          <a:xfrm>
            <a:off x="6276733" y="3205374"/>
            <a:ext cx="1992300" cy="8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146" name="Google Shape;146;p18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18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48" name="Google Shape;148;p18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49" name="Google Shape;149;p18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948945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Title and three columns 3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/>
        </p:nvSpPr>
        <p:spPr>
          <a:xfrm>
            <a:off x="715800" y="2914700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715800" y="1929975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" name="Google Shape;153;p19"/>
          <p:cNvSpPr txBox="1">
            <a:spLocks noGrp="1"/>
          </p:cNvSpPr>
          <p:nvPr>
            <p:ph type="subTitle" idx="1"/>
          </p:nvPr>
        </p:nvSpPr>
        <p:spPr>
          <a:xfrm>
            <a:off x="847458" y="3118065"/>
            <a:ext cx="23004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54" name="Google Shape;154;p19"/>
          <p:cNvSpPr txBox="1">
            <a:spLocks noGrp="1"/>
          </p:cNvSpPr>
          <p:nvPr>
            <p:ph type="subTitle" idx="2"/>
          </p:nvPr>
        </p:nvSpPr>
        <p:spPr>
          <a:xfrm>
            <a:off x="845558" y="3635697"/>
            <a:ext cx="23004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34107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6" name="Google Shape;156;p19"/>
          <p:cNvSpPr txBox="1"/>
          <p:nvPr/>
        </p:nvSpPr>
        <p:spPr>
          <a:xfrm>
            <a:off x="3486700" y="2914700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3486700" y="1929975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3"/>
          </p:nvPr>
        </p:nvSpPr>
        <p:spPr>
          <a:xfrm>
            <a:off x="3424838" y="3122019"/>
            <a:ext cx="22968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4"/>
          </p:nvPr>
        </p:nvSpPr>
        <p:spPr>
          <a:xfrm>
            <a:off x="3424850" y="3635677"/>
            <a:ext cx="22968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0" name="Google Shape;160;p19"/>
          <p:cNvSpPr txBox="1"/>
          <p:nvPr/>
        </p:nvSpPr>
        <p:spPr>
          <a:xfrm>
            <a:off x="6260198" y="2914700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6260198" y="1929975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5"/>
          </p:nvPr>
        </p:nvSpPr>
        <p:spPr>
          <a:xfrm>
            <a:off x="5997943" y="3119101"/>
            <a:ext cx="23004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6"/>
          </p:nvPr>
        </p:nvSpPr>
        <p:spPr>
          <a:xfrm>
            <a:off x="5995492" y="3635673"/>
            <a:ext cx="23004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164" name="Google Shape;164;p19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" name="Google Shape;165;p19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6" name="Google Shape;166;p19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7" name="Google Shape;167;p19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3357323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Title and three columns 4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 txBox="1"/>
          <p:nvPr/>
        </p:nvSpPr>
        <p:spPr>
          <a:xfrm>
            <a:off x="715800" y="2914700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p20"/>
          <p:cNvSpPr txBox="1"/>
          <p:nvPr/>
        </p:nvSpPr>
        <p:spPr>
          <a:xfrm>
            <a:off x="715800" y="1929975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20"/>
          <p:cNvSpPr txBox="1">
            <a:spLocks noGrp="1"/>
          </p:cNvSpPr>
          <p:nvPr>
            <p:ph type="subTitle" idx="1"/>
          </p:nvPr>
        </p:nvSpPr>
        <p:spPr>
          <a:xfrm>
            <a:off x="1057265" y="3248925"/>
            <a:ext cx="20661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subTitle" idx="2"/>
          </p:nvPr>
        </p:nvSpPr>
        <p:spPr>
          <a:xfrm>
            <a:off x="1057170" y="3633073"/>
            <a:ext cx="2066100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3" name="Google Shape;173;p20"/>
          <p:cNvSpPr txBox="1"/>
          <p:nvPr/>
        </p:nvSpPr>
        <p:spPr>
          <a:xfrm>
            <a:off x="3486700" y="2914700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20"/>
          <p:cNvSpPr txBox="1"/>
          <p:nvPr/>
        </p:nvSpPr>
        <p:spPr>
          <a:xfrm>
            <a:off x="3486700" y="1929975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p20"/>
          <p:cNvSpPr txBox="1">
            <a:spLocks noGrp="1"/>
          </p:cNvSpPr>
          <p:nvPr>
            <p:ph type="subTitle" idx="3"/>
          </p:nvPr>
        </p:nvSpPr>
        <p:spPr>
          <a:xfrm>
            <a:off x="3608814" y="3248925"/>
            <a:ext cx="22086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subTitle" idx="4"/>
          </p:nvPr>
        </p:nvSpPr>
        <p:spPr>
          <a:xfrm>
            <a:off x="3608823" y="3633065"/>
            <a:ext cx="2208600" cy="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7" name="Google Shape;177;p20"/>
          <p:cNvSpPr txBox="1"/>
          <p:nvPr/>
        </p:nvSpPr>
        <p:spPr>
          <a:xfrm>
            <a:off x="6260198" y="2914700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20"/>
          <p:cNvSpPr txBox="1"/>
          <p:nvPr/>
        </p:nvSpPr>
        <p:spPr>
          <a:xfrm>
            <a:off x="6260198" y="1929975"/>
            <a:ext cx="18405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p20"/>
          <p:cNvSpPr txBox="1">
            <a:spLocks noGrp="1"/>
          </p:cNvSpPr>
          <p:nvPr>
            <p:ph type="subTitle" idx="5"/>
          </p:nvPr>
        </p:nvSpPr>
        <p:spPr>
          <a:xfrm>
            <a:off x="6127138" y="3248925"/>
            <a:ext cx="20004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subTitle" idx="6"/>
          </p:nvPr>
        </p:nvSpPr>
        <p:spPr>
          <a:xfrm>
            <a:off x="6127179" y="3635523"/>
            <a:ext cx="20004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title" hasCustomPrompt="1"/>
          </p:nvPr>
        </p:nvSpPr>
        <p:spPr>
          <a:xfrm>
            <a:off x="1170139" y="1853079"/>
            <a:ext cx="1575900" cy="60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182" name="Google Shape;182;p20"/>
          <p:cNvSpPr txBox="1">
            <a:spLocks noGrp="1"/>
          </p:cNvSpPr>
          <p:nvPr>
            <p:ph type="title" idx="7" hasCustomPrompt="1"/>
          </p:nvPr>
        </p:nvSpPr>
        <p:spPr>
          <a:xfrm>
            <a:off x="3698639" y="1853822"/>
            <a:ext cx="1575900" cy="60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183" name="Google Shape;183;p20"/>
          <p:cNvSpPr txBox="1">
            <a:spLocks noGrp="1"/>
          </p:cNvSpPr>
          <p:nvPr>
            <p:ph type="title" idx="8" hasCustomPrompt="1"/>
          </p:nvPr>
        </p:nvSpPr>
        <p:spPr>
          <a:xfrm>
            <a:off x="6228614" y="1891425"/>
            <a:ext cx="1575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184" name="Google Shape;184;p20"/>
          <p:cNvSpPr txBox="1">
            <a:spLocks noGrp="1"/>
          </p:cNvSpPr>
          <p:nvPr>
            <p:ph type="title" idx="9"/>
          </p:nvPr>
        </p:nvSpPr>
        <p:spPr>
          <a:xfrm>
            <a:off x="720000" y="553375"/>
            <a:ext cx="34107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185" name="Google Shape;185;p20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" name="Google Shape;186;p20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7" name="Google Shape;187;p20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8" name="Google Shape;188;p20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83990922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Title and three columns 5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5815500" cy="6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1" name="Google Shape;191;p21"/>
          <p:cNvSpPr txBox="1"/>
          <p:nvPr/>
        </p:nvSpPr>
        <p:spPr>
          <a:xfrm>
            <a:off x="726482" y="1340075"/>
            <a:ext cx="4993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Google Shape;192;p21"/>
          <p:cNvSpPr txBox="1"/>
          <p:nvPr/>
        </p:nvSpPr>
        <p:spPr>
          <a:xfrm>
            <a:off x="726482" y="2395908"/>
            <a:ext cx="4993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" name="Google Shape;193;p21"/>
          <p:cNvSpPr txBox="1"/>
          <p:nvPr/>
        </p:nvSpPr>
        <p:spPr>
          <a:xfrm>
            <a:off x="715515" y="3527941"/>
            <a:ext cx="4993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" name="Google Shape;194;p21"/>
          <p:cNvSpPr txBox="1">
            <a:spLocks noGrp="1"/>
          </p:cNvSpPr>
          <p:nvPr>
            <p:ph type="subTitle" idx="1"/>
          </p:nvPr>
        </p:nvSpPr>
        <p:spPr>
          <a:xfrm>
            <a:off x="728752" y="1246825"/>
            <a:ext cx="2751300" cy="3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subTitle" idx="2"/>
          </p:nvPr>
        </p:nvSpPr>
        <p:spPr>
          <a:xfrm>
            <a:off x="728752" y="2428000"/>
            <a:ext cx="27513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6" name="Google Shape;196;p21"/>
          <p:cNvSpPr txBox="1">
            <a:spLocks noGrp="1"/>
          </p:cNvSpPr>
          <p:nvPr>
            <p:ph type="subTitle" idx="3"/>
          </p:nvPr>
        </p:nvSpPr>
        <p:spPr>
          <a:xfrm>
            <a:off x="728752" y="3608375"/>
            <a:ext cx="27513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7" name="Google Shape;197;p21"/>
          <p:cNvSpPr txBox="1"/>
          <p:nvPr/>
        </p:nvSpPr>
        <p:spPr>
          <a:xfrm>
            <a:off x="726482" y="1581750"/>
            <a:ext cx="49935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8" name="Google Shape;198;p21"/>
          <p:cNvSpPr txBox="1"/>
          <p:nvPr/>
        </p:nvSpPr>
        <p:spPr>
          <a:xfrm>
            <a:off x="726482" y="2637583"/>
            <a:ext cx="49935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" name="Google Shape;199;p21"/>
          <p:cNvSpPr txBox="1"/>
          <p:nvPr/>
        </p:nvSpPr>
        <p:spPr>
          <a:xfrm>
            <a:off x="819790" y="3693391"/>
            <a:ext cx="49935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800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p21"/>
          <p:cNvSpPr txBox="1">
            <a:spLocks noGrp="1"/>
          </p:cNvSpPr>
          <p:nvPr>
            <p:ph type="subTitle" idx="4"/>
          </p:nvPr>
        </p:nvSpPr>
        <p:spPr>
          <a:xfrm>
            <a:off x="728752" y="1565825"/>
            <a:ext cx="28026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subTitle" idx="5"/>
          </p:nvPr>
        </p:nvSpPr>
        <p:spPr>
          <a:xfrm>
            <a:off x="728752" y="2746586"/>
            <a:ext cx="28026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subTitle" idx="6"/>
          </p:nvPr>
        </p:nvSpPr>
        <p:spPr>
          <a:xfrm>
            <a:off x="728752" y="3927303"/>
            <a:ext cx="27843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203" name="Google Shape;203;p21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21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5" name="Google Shape;205;p21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6" name="Google Shape;206;p21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9005665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6">
  <p:cSld name="Title and three columns 6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/>
          <p:nvPr/>
        </p:nvSpPr>
        <p:spPr>
          <a:xfrm>
            <a:off x="726482" y="1340075"/>
            <a:ext cx="4993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p22"/>
          <p:cNvSpPr txBox="1"/>
          <p:nvPr/>
        </p:nvSpPr>
        <p:spPr>
          <a:xfrm>
            <a:off x="726482" y="2395908"/>
            <a:ext cx="4993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" name="Google Shape;210;p22"/>
          <p:cNvSpPr txBox="1"/>
          <p:nvPr/>
        </p:nvSpPr>
        <p:spPr>
          <a:xfrm>
            <a:off x="715515" y="3527941"/>
            <a:ext cx="4993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1"/>
          </p:nvPr>
        </p:nvSpPr>
        <p:spPr>
          <a:xfrm>
            <a:off x="4375963" y="793911"/>
            <a:ext cx="2771700" cy="4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subTitle" idx="2"/>
          </p:nvPr>
        </p:nvSpPr>
        <p:spPr>
          <a:xfrm>
            <a:off x="4391175" y="2055100"/>
            <a:ext cx="2771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subTitle" idx="3"/>
          </p:nvPr>
        </p:nvSpPr>
        <p:spPr>
          <a:xfrm>
            <a:off x="4370440" y="3315783"/>
            <a:ext cx="2771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14" name="Google Shape;214;p22"/>
          <p:cNvSpPr txBox="1"/>
          <p:nvPr/>
        </p:nvSpPr>
        <p:spPr>
          <a:xfrm>
            <a:off x="726482" y="1581750"/>
            <a:ext cx="49935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22"/>
          <p:cNvSpPr txBox="1"/>
          <p:nvPr/>
        </p:nvSpPr>
        <p:spPr>
          <a:xfrm>
            <a:off x="726482" y="2637583"/>
            <a:ext cx="49935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" name="Google Shape;216;p22"/>
          <p:cNvSpPr txBox="1"/>
          <p:nvPr/>
        </p:nvSpPr>
        <p:spPr>
          <a:xfrm>
            <a:off x="715515" y="3769616"/>
            <a:ext cx="49935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p22"/>
          <p:cNvSpPr txBox="1">
            <a:spLocks noGrp="1"/>
          </p:cNvSpPr>
          <p:nvPr>
            <p:ph type="subTitle" idx="4"/>
          </p:nvPr>
        </p:nvSpPr>
        <p:spPr>
          <a:xfrm>
            <a:off x="4369050" y="1176175"/>
            <a:ext cx="3746400" cy="6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18" name="Google Shape;218;p22"/>
          <p:cNvSpPr txBox="1">
            <a:spLocks noGrp="1"/>
          </p:cNvSpPr>
          <p:nvPr>
            <p:ph type="subTitle" idx="5"/>
          </p:nvPr>
        </p:nvSpPr>
        <p:spPr>
          <a:xfrm>
            <a:off x="4386363" y="2437625"/>
            <a:ext cx="3746400" cy="6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19" name="Google Shape;219;p22"/>
          <p:cNvSpPr txBox="1">
            <a:spLocks noGrp="1"/>
          </p:cNvSpPr>
          <p:nvPr>
            <p:ph type="subTitle" idx="6"/>
          </p:nvPr>
        </p:nvSpPr>
        <p:spPr>
          <a:xfrm>
            <a:off x="4369175" y="3698325"/>
            <a:ext cx="3746400" cy="6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0" name="Google Shape;220;p22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3459300" cy="15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221" name="Google Shape;221;p22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22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3" name="Google Shape;223;p22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4" name="Google Shape;224;p22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46246493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42198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7" name="Google Shape;227;p23"/>
          <p:cNvSpPr txBox="1"/>
          <p:nvPr/>
        </p:nvSpPr>
        <p:spPr>
          <a:xfrm>
            <a:off x="713225" y="592325"/>
            <a:ext cx="1549200" cy="18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1A1A1A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28" name="Google Shape;228;p23"/>
          <p:cNvSpPr txBox="1"/>
          <p:nvPr/>
        </p:nvSpPr>
        <p:spPr>
          <a:xfrm>
            <a:off x="2548113" y="1424650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" name="Google Shape;229;p23"/>
          <p:cNvSpPr txBox="1"/>
          <p:nvPr/>
        </p:nvSpPr>
        <p:spPr>
          <a:xfrm>
            <a:off x="4635501" y="1424650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" name="Google Shape;230;p23"/>
          <p:cNvSpPr txBox="1"/>
          <p:nvPr/>
        </p:nvSpPr>
        <p:spPr>
          <a:xfrm>
            <a:off x="2548127" y="3346850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23"/>
          <p:cNvSpPr txBox="1"/>
          <p:nvPr/>
        </p:nvSpPr>
        <p:spPr>
          <a:xfrm>
            <a:off x="2548113" y="592325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23"/>
          <p:cNvSpPr txBox="1"/>
          <p:nvPr/>
        </p:nvSpPr>
        <p:spPr>
          <a:xfrm>
            <a:off x="4635490" y="592325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p23"/>
          <p:cNvSpPr txBox="1"/>
          <p:nvPr/>
        </p:nvSpPr>
        <p:spPr>
          <a:xfrm>
            <a:off x="2548118" y="2666925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p23"/>
          <p:cNvSpPr txBox="1"/>
          <p:nvPr/>
        </p:nvSpPr>
        <p:spPr>
          <a:xfrm>
            <a:off x="4668853" y="3346850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23"/>
          <p:cNvSpPr txBox="1"/>
          <p:nvPr/>
        </p:nvSpPr>
        <p:spPr>
          <a:xfrm>
            <a:off x="4668844" y="2666925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23"/>
          <p:cNvSpPr txBox="1">
            <a:spLocks noGrp="1"/>
          </p:cNvSpPr>
          <p:nvPr>
            <p:ph type="subTitle" idx="1"/>
          </p:nvPr>
        </p:nvSpPr>
        <p:spPr>
          <a:xfrm>
            <a:off x="3404850" y="865314"/>
            <a:ext cx="1801800" cy="4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7" name="Google Shape;237;p23"/>
          <p:cNvSpPr txBox="1">
            <a:spLocks noGrp="1"/>
          </p:cNvSpPr>
          <p:nvPr>
            <p:ph type="subTitle" idx="2"/>
          </p:nvPr>
        </p:nvSpPr>
        <p:spPr>
          <a:xfrm>
            <a:off x="5909698" y="865106"/>
            <a:ext cx="1801800" cy="4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8" name="Google Shape;238;p23"/>
          <p:cNvSpPr txBox="1">
            <a:spLocks noGrp="1"/>
          </p:cNvSpPr>
          <p:nvPr>
            <p:ph type="subTitle" idx="3"/>
          </p:nvPr>
        </p:nvSpPr>
        <p:spPr>
          <a:xfrm>
            <a:off x="3420195" y="2943566"/>
            <a:ext cx="1425900" cy="4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9" name="Google Shape;239;p23"/>
          <p:cNvSpPr txBox="1">
            <a:spLocks noGrp="1"/>
          </p:cNvSpPr>
          <p:nvPr>
            <p:ph type="subTitle" idx="4"/>
          </p:nvPr>
        </p:nvSpPr>
        <p:spPr>
          <a:xfrm>
            <a:off x="5930461" y="2943581"/>
            <a:ext cx="1677000" cy="4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0" name="Google Shape;240;p23"/>
          <p:cNvSpPr txBox="1">
            <a:spLocks noGrp="1"/>
          </p:cNvSpPr>
          <p:nvPr>
            <p:ph type="subTitle" idx="5"/>
          </p:nvPr>
        </p:nvSpPr>
        <p:spPr>
          <a:xfrm>
            <a:off x="3404600" y="1176650"/>
            <a:ext cx="22020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1" name="Google Shape;241;p23"/>
          <p:cNvSpPr txBox="1">
            <a:spLocks noGrp="1"/>
          </p:cNvSpPr>
          <p:nvPr>
            <p:ph type="subTitle" idx="6"/>
          </p:nvPr>
        </p:nvSpPr>
        <p:spPr>
          <a:xfrm>
            <a:off x="5909711" y="1176694"/>
            <a:ext cx="22020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2" name="Google Shape;242;p23"/>
          <p:cNvSpPr txBox="1">
            <a:spLocks noGrp="1"/>
          </p:cNvSpPr>
          <p:nvPr>
            <p:ph type="subTitle" idx="7"/>
          </p:nvPr>
        </p:nvSpPr>
        <p:spPr>
          <a:xfrm>
            <a:off x="3425825" y="3253222"/>
            <a:ext cx="21807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3" name="Google Shape;243;p23"/>
          <p:cNvSpPr txBox="1">
            <a:spLocks noGrp="1"/>
          </p:cNvSpPr>
          <p:nvPr>
            <p:ph type="subTitle" idx="8"/>
          </p:nvPr>
        </p:nvSpPr>
        <p:spPr>
          <a:xfrm>
            <a:off x="5920510" y="3257983"/>
            <a:ext cx="22020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244" name="Google Shape;244;p23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5" name="Google Shape;245;p23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23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7" name="Google Shape;247;p23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06711846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4"/>
          <p:cNvSpPr txBox="1"/>
          <p:nvPr/>
        </p:nvSpPr>
        <p:spPr>
          <a:xfrm>
            <a:off x="713225" y="592325"/>
            <a:ext cx="1549200" cy="18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1A1A1A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50" name="Google Shape;250;p24"/>
          <p:cNvSpPr txBox="1"/>
          <p:nvPr/>
        </p:nvSpPr>
        <p:spPr>
          <a:xfrm>
            <a:off x="2548113" y="1424650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24"/>
          <p:cNvSpPr txBox="1"/>
          <p:nvPr/>
        </p:nvSpPr>
        <p:spPr>
          <a:xfrm>
            <a:off x="4635501" y="1424650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24"/>
          <p:cNvSpPr txBox="1"/>
          <p:nvPr/>
        </p:nvSpPr>
        <p:spPr>
          <a:xfrm>
            <a:off x="2548127" y="3346850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4"/>
          <p:cNvSpPr txBox="1"/>
          <p:nvPr/>
        </p:nvSpPr>
        <p:spPr>
          <a:xfrm>
            <a:off x="2548113" y="592325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24"/>
          <p:cNvSpPr txBox="1"/>
          <p:nvPr/>
        </p:nvSpPr>
        <p:spPr>
          <a:xfrm>
            <a:off x="4635490" y="592325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24"/>
          <p:cNvSpPr txBox="1"/>
          <p:nvPr/>
        </p:nvSpPr>
        <p:spPr>
          <a:xfrm>
            <a:off x="2548118" y="2666925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p24"/>
          <p:cNvSpPr txBox="1"/>
          <p:nvPr/>
        </p:nvSpPr>
        <p:spPr>
          <a:xfrm>
            <a:off x="4668853" y="3346850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24"/>
          <p:cNvSpPr txBox="1"/>
          <p:nvPr/>
        </p:nvSpPr>
        <p:spPr>
          <a:xfrm>
            <a:off x="4668844" y="2666925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p24"/>
          <p:cNvSpPr txBox="1">
            <a:spLocks noGrp="1"/>
          </p:cNvSpPr>
          <p:nvPr>
            <p:ph type="subTitle" idx="1"/>
          </p:nvPr>
        </p:nvSpPr>
        <p:spPr>
          <a:xfrm>
            <a:off x="2594510" y="1212775"/>
            <a:ext cx="12882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9" name="Google Shape;259;p24"/>
          <p:cNvSpPr txBox="1">
            <a:spLocks noGrp="1"/>
          </p:cNvSpPr>
          <p:nvPr>
            <p:ph type="subTitle" idx="2"/>
          </p:nvPr>
        </p:nvSpPr>
        <p:spPr>
          <a:xfrm>
            <a:off x="4601626" y="1212775"/>
            <a:ext cx="13113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0" name="Google Shape;260;p24"/>
          <p:cNvSpPr txBox="1">
            <a:spLocks noGrp="1"/>
          </p:cNvSpPr>
          <p:nvPr>
            <p:ph type="subTitle" idx="3"/>
          </p:nvPr>
        </p:nvSpPr>
        <p:spPr>
          <a:xfrm>
            <a:off x="2604624" y="3408025"/>
            <a:ext cx="12840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1" name="Google Shape;261;p24"/>
          <p:cNvSpPr txBox="1">
            <a:spLocks noGrp="1"/>
          </p:cNvSpPr>
          <p:nvPr>
            <p:ph type="subTitle" idx="4"/>
          </p:nvPr>
        </p:nvSpPr>
        <p:spPr>
          <a:xfrm>
            <a:off x="4607576" y="3408025"/>
            <a:ext cx="12840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2" name="Google Shape;262;p24"/>
          <p:cNvSpPr txBox="1">
            <a:spLocks noGrp="1"/>
          </p:cNvSpPr>
          <p:nvPr>
            <p:ph type="subTitle" idx="5"/>
          </p:nvPr>
        </p:nvSpPr>
        <p:spPr>
          <a:xfrm>
            <a:off x="2594510" y="1527368"/>
            <a:ext cx="1801800" cy="9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3" name="Google Shape;263;p24"/>
          <p:cNvSpPr txBox="1">
            <a:spLocks noGrp="1"/>
          </p:cNvSpPr>
          <p:nvPr>
            <p:ph type="subTitle" idx="6"/>
          </p:nvPr>
        </p:nvSpPr>
        <p:spPr>
          <a:xfrm>
            <a:off x="4600434" y="1527375"/>
            <a:ext cx="1801800" cy="9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4" name="Google Shape;264;p24"/>
          <p:cNvSpPr txBox="1">
            <a:spLocks noGrp="1"/>
          </p:cNvSpPr>
          <p:nvPr>
            <p:ph type="subTitle" idx="7"/>
          </p:nvPr>
        </p:nvSpPr>
        <p:spPr>
          <a:xfrm>
            <a:off x="2594500" y="3722206"/>
            <a:ext cx="1801800" cy="9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5" name="Google Shape;265;p24"/>
          <p:cNvSpPr txBox="1">
            <a:spLocks noGrp="1"/>
          </p:cNvSpPr>
          <p:nvPr>
            <p:ph type="subTitle" idx="8"/>
          </p:nvPr>
        </p:nvSpPr>
        <p:spPr>
          <a:xfrm>
            <a:off x="4600575" y="3722333"/>
            <a:ext cx="1831500" cy="9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6" name="Google Shape;266;p24"/>
          <p:cNvSpPr txBox="1"/>
          <p:nvPr/>
        </p:nvSpPr>
        <p:spPr>
          <a:xfrm>
            <a:off x="6752126" y="1424650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p24"/>
          <p:cNvSpPr txBox="1"/>
          <p:nvPr/>
        </p:nvSpPr>
        <p:spPr>
          <a:xfrm>
            <a:off x="6752115" y="592325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24"/>
          <p:cNvSpPr txBox="1"/>
          <p:nvPr/>
        </p:nvSpPr>
        <p:spPr>
          <a:xfrm>
            <a:off x="6785478" y="3346850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p24"/>
          <p:cNvSpPr txBox="1"/>
          <p:nvPr/>
        </p:nvSpPr>
        <p:spPr>
          <a:xfrm>
            <a:off x="6785469" y="2666925"/>
            <a:ext cx="1801800" cy="1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b="1">
              <a:solidFill>
                <a:srgbClr val="1A1A1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p24"/>
          <p:cNvSpPr txBox="1">
            <a:spLocks noGrp="1"/>
          </p:cNvSpPr>
          <p:nvPr>
            <p:ph type="subTitle" idx="9"/>
          </p:nvPr>
        </p:nvSpPr>
        <p:spPr>
          <a:xfrm>
            <a:off x="6611019" y="1212775"/>
            <a:ext cx="12882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1" name="Google Shape;271;p24"/>
          <p:cNvSpPr txBox="1">
            <a:spLocks noGrp="1"/>
          </p:cNvSpPr>
          <p:nvPr>
            <p:ph type="subTitle" idx="13"/>
          </p:nvPr>
        </p:nvSpPr>
        <p:spPr>
          <a:xfrm>
            <a:off x="6631381" y="3408025"/>
            <a:ext cx="12882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2" name="Google Shape;272;p24"/>
          <p:cNvSpPr txBox="1">
            <a:spLocks noGrp="1"/>
          </p:cNvSpPr>
          <p:nvPr>
            <p:ph type="subTitle" idx="14"/>
          </p:nvPr>
        </p:nvSpPr>
        <p:spPr>
          <a:xfrm>
            <a:off x="6609950" y="1527375"/>
            <a:ext cx="1801800" cy="9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3" name="Google Shape;273;p24"/>
          <p:cNvSpPr txBox="1">
            <a:spLocks noGrp="1"/>
          </p:cNvSpPr>
          <p:nvPr>
            <p:ph type="subTitle" idx="15"/>
          </p:nvPr>
        </p:nvSpPr>
        <p:spPr>
          <a:xfrm>
            <a:off x="6628925" y="3722206"/>
            <a:ext cx="1801800" cy="9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4" name="Google Shape;274;p24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16215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275" name="Google Shape;275;p24"/>
          <p:cNvCxnSpPr/>
          <p:nvPr/>
        </p:nvCxnSpPr>
        <p:spPr>
          <a:xfrm>
            <a:off x="8875975" y="0"/>
            <a:ext cx="0" cy="1152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76" name="Google Shape;276;p24"/>
          <p:cNvCxnSpPr/>
          <p:nvPr/>
        </p:nvCxnSpPr>
        <p:spPr>
          <a:xfrm>
            <a:off x="278200" y="681675"/>
            <a:ext cx="0" cy="4449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7" name="Google Shape;277;p24"/>
          <p:cNvCxnSpPr/>
          <p:nvPr/>
        </p:nvCxnSpPr>
        <p:spPr>
          <a:xfrm>
            <a:off x="-14200" y="540000"/>
            <a:ext cx="4847400" cy="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78" name="Google Shape;278;p24"/>
          <p:cNvCxnSpPr/>
          <p:nvPr/>
        </p:nvCxnSpPr>
        <p:spPr>
          <a:xfrm>
            <a:off x="138200" y="-600"/>
            <a:ext cx="0" cy="5055600"/>
          </a:xfrm>
          <a:prstGeom prst="straightConnector1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944476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orient="horz" pos="259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835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Montserrat"/>
              <a:buNone/>
              <a:defRPr sz="3000" b="1"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A1A1A"/>
              </a:buClr>
              <a:buSzPts val="1400"/>
              <a:buFont typeface="Montserrat"/>
              <a:buChar char="■"/>
              <a:defRPr>
                <a:solidFill>
                  <a:srgbClr val="1A1A1A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5736036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7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s://bit.ly/2AB5gG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0">
            <a:extLst>
              <a:ext uri="{FF2B5EF4-FFF2-40B4-BE49-F238E27FC236}">
                <a16:creationId xmlns:a16="http://schemas.microsoft.com/office/drawing/2014/main" id="{16DA66DC-5414-4E8E-9147-FBFC449DB2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F15F5B72-62E5-485B-98A4-B5996F4F44EF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A354B3AF-85BD-49AB-B89C-354B0FD0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0E3E30E1-8F80-4A26-A778-772E9BBB5D48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4E51745D-6B78-438A-9CF3-6D09E90C67B6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3C06BF98-9754-4537-8637-261B9CD7115F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C9431D2E-4D0D-438B-9A3D-7AD88316457E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740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24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759" name="Google Shape;759;p24"/>
          <p:cNvSpPr/>
          <p:nvPr/>
        </p:nvSpPr>
        <p:spPr>
          <a:xfrm>
            <a:off x="1454000" y="1036150"/>
            <a:ext cx="6280607" cy="1832400"/>
          </a:xfrm>
          <a:custGeom>
            <a:avLst/>
            <a:gdLst/>
            <a:ahLst/>
            <a:cxnLst/>
            <a:rect l="l" t="t" r="r" b="b"/>
            <a:pathLst>
              <a:path w="154438" h="73296" extrusionOk="0">
                <a:moveTo>
                  <a:pt x="154187" y="0"/>
                </a:moveTo>
                <a:lnTo>
                  <a:pt x="116001" y="29733"/>
                </a:lnTo>
                <a:lnTo>
                  <a:pt x="76581" y="36135"/>
                </a:lnTo>
                <a:lnTo>
                  <a:pt x="76560" y="36135"/>
                </a:lnTo>
                <a:lnTo>
                  <a:pt x="38688" y="52979"/>
                </a:lnTo>
                <a:lnTo>
                  <a:pt x="1" y="72919"/>
                </a:lnTo>
                <a:lnTo>
                  <a:pt x="210" y="73296"/>
                </a:lnTo>
                <a:lnTo>
                  <a:pt x="38898" y="53376"/>
                </a:lnTo>
                <a:lnTo>
                  <a:pt x="76686" y="36575"/>
                </a:lnTo>
                <a:lnTo>
                  <a:pt x="116127" y="30172"/>
                </a:lnTo>
                <a:lnTo>
                  <a:pt x="116189" y="30151"/>
                </a:lnTo>
                <a:lnTo>
                  <a:pt x="154438" y="356"/>
                </a:lnTo>
                <a:lnTo>
                  <a:pt x="154187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" name="Google Shape;760;p24"/>
          <p:cNvGrpSpPr/>
          <p:nvPr/>
        </p:nvGrpSpPr>
        <p:grpSpPr>
          <a:xfrm>
            <a:off x="2592513" y="2299925"/>
            <a:ext cx="825450" cy="1328150"/>
            <a:chOff x="3152775" y="1947225"/>
            <a:chExt cx="825450" cy="1328150"/>
          </a:xfrm>
        </p:grpSpPr>
        <p:sp>
          <p:nvSpPr>
            <p:cNvPr id="761" name="Google Shape;761;p24"/>
            <p:cNvSpPr/>
            <p:nvPr/>
          </p:nvSpPr>
          <p:spPr>
            <a:xfrm>
              <a:off x="3152775" y="3198850"/>
              <a:ext cx="247450" cy="76525"/>
            </a:xfrm>
            <a:custGeom>
              <a:avLst/>
              <a:gdLst/>
              <a:ahLst/>
              <a:cxnLst/>
              <a:rect l="l" t="t" r="r" b="b"/>
              <a:pathLst>
                <a:path w="9898" h="3061" extrusionOk="0">
                  <a:moveTo>
                    <a:pt x="4949" y="1"/>
                  </a:moveTo>
                  <a:cubicBezTo>
                    <a:pt x="4263" y="1"/>
                    <a:pt x="3578" y="225"/>
                    <a:pt x="3013" y="675"/>
                  </a:cubicBezTo>
                  <a:lnTo>
                    <a:pt x="0" y="3061"/>
                  </a:lnTo>
                  <a:lnTo>
                    <a:pt x="9897" y="3061"/>
                  </a:lnTo>
                  <a:lnTo>
                    <a:pt x="6884" y="675"/>
                  </a:lnTo>
                  <a:cubicBezTo>
                    <a:pt x="6319" y="225"/>
                    <a:pt x="5634" y="1"/>
                    <a:pt x="494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4"/>
            <p:cNvSpPr/>
            <p:nvPr/>
          </p:nvSpPr>
          <p:spPr>
            <a:xfrm>
              <a:off x="3297150" y="3176350"/>
              <a:ext cx="247950" cy="99025"/>
            </a:xfrm>
            <a:custGeom>
              <a:avLst/>
              <a:gdLst/>
              <a:ahLst/>
              <a:cxnLst/>
              <a:rect l="l" t="t" r="r" b="b"/>
              <a:pathLst>
                <a:path w="9918" h="3961" extrusionOk="0">
                  <a:moveTo>
                    <a:pt x="4949" y="1"/>
                  </a:moveTo>
                  <a:cubicBezTo>
                    <a:pt x="3672" y="1"/>
                    <a:pt x="2396" y="581"/>
                    <a:pt x="1569" y="1743"/>
                  </a:cubicBezTo>
                  <a:lnTo>
                    <a:pt x="0" y="3961"/>
                  </a:lnTo>
                  <a:lnTo>
                    <a:pt x="9918" y="3961"/>
                  </a:lnTo>
                  <a:lnTo>
                    <a:pt x="8328" y="1743"/>
                  </a:lnTo>
                  <a:cubicBezTo>
                    <a:pt x="7501" y="581"/>
                    <a:pt x="6225" y="1"/>
                    <a:pt x="494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4"/>
            <p:cNvSpPr/>
            <p:nvPr/>
          </p:nvSpPr>
          <p:spPr>
            <a:xfrm>
              <a:off x="3441525" y="3176350"/>
              <a:ext cx="247950" cy="99025"/>
            </a:xfrm>
            <a:custGeom>
              <a:avLst/>
              <a:gdLst/>
              <a:ahLst/>
              <a:cxnLst/>
              <a:rect l="l" t="t" r="r" b="b"/>
              <a:pathLst>
                <a:path w="9918" h="3961" extrusionOk="0">
                  <a:moveTo>
                    <a:pt x="4969" y="1"/>
                  </a:moveTo>
                  <a:cubicBezTo>
                    <a:pt x="3693" y="1"/>
                    <a:pt x="2417" y="581"/>
                    <a:pt x="1590" y="1743"/>
                  </a:cubicBezTo>
                  <a:lnTo>
                    <a:pt x="0" y="3961"/>
                  </a:lnTo>
                  <a:lnTo>
                    <a:pt x="9918" y="3961"/>
                  </a:lnTo>
                  <a:lnTo>
                    <a:pt x="8349" y="1743"/>
                  </a:lnTo>
                  <a:cubicBezTo>
                    <a:pt x="7522" y="581"/>
                    <a:pt x="6246" y="1"/>
                    <a:pt x="496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4"/>
            <p:cNvSpPr/>
            <p:nvPr/>
          </p:nvSpPr>
          <p:spPr>
            <a:xfrm>
              <a:off x="3586400" y="3188525"/>
              <a:ext cx="247450" cy="86850"/>
            </a:xfrm>
            <a:custGeom>
              <a:avLst/>
              <a:gdLst/>
              <a:ahLst/>
              <a:cxnLst/>
              <a:rect l="l" t="t" r="r" b="b"/>
              <a:pathLst>
                <a:path w="9898" h="3474" extrusionOk="0">
                  <a:moveTo>
                    <a:pt x="4949" y="0"/>
                  </a:moveTo>
                  <a:cubicBezTo>
                    <a:pt x="3809" y="0"/>
                    <a:pt x="2669" y="461"/>
                    <a:pt x="1842" y="1381"/>
                  </a:cubicBezTo>
                  <a:lnTo>
                    <a:pt x="1" y="3474"/>
                  </a:lnTo>
                  <a:lnTo>
                    <a:pt x="9898" y="3474"/>
                  </a:lnTo>
                  <a:lnTo>
                    <a:pt x="8057" y="1381"/>
                  </a:lnTo>
                  <a:cubicBezTo>
                    <a:pt x="7230" y="461"/>
                    <a:pt x="6090" y="0"/>
                    <a:pt x="4949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4"/>
            <p:cNvSpPr/>
            <p:nvPr/>
          </p:nvSpPr>
          <p:spPr>
            <a:xfrm>
              <a:off x="3730775" y="3176350"/>
              <a:ext cx="247450" cy="99025"/>
            </a:xfrm>
            <a:custGeom>
              <a:avLst/>
              <a:gdLst/>
              <a:ahLst/>
              <a:cxnLst/>
              <a:rect l="l" t="t" r="r" b="b"/>
              <a:pathLst>
                <a:path w="9898" h="3961" extrusionOk="0">
                  <a:moveTo>
                    <a:pt x="4949" y="1"/>
                  </a:moveTo>
                  <a:cubicBezTo>
                    <a:pt x="3673" y="1"/>
                    <a:pt x="2397" y="581"/>
                    <a:pt x="1570" y="1743"/>
                  </a:cubicBezTo>
                  <a:lnTo>
                    <a:pt x="1" y="3961"/>
                  </a:lnTo>
                  <a:lnTo>
                    <a:pt x="9898" y="3961"/>
                  </a:lnTo>
                  <a:lnTo>
                    <a:pt x="8328" y="1743"/>
                  </a:lnTo>
                  <a:cubicBezTo>
                    <a:pt x="7502" y="581"/>
                    <a:pt x="6226" y="1"/>
                    <a:pt x="494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4"/>
            <p:cNvSpPr/>
            <p:nvPr/>
          </p:nvSpPr>
          <p:spPr>
            <a:xfrm>
              <a:off x="3554500" y="2456725"/>
              <a:ext cx="22000" cy="720825"/>
            </a:xfrm>
            <a:custGeom>
              <a:avLst/>
              <a:gdLst/>
              <a:ahLst/>
              <a:cxnLst/>
              <a:rect l="l" t="t" r="r" b="b"/>
              <a:pathLst>
                <a:path w="880" h="28833" extrusionOk="0">
                  <a:moveTo>
                    <a:pt x="1" y="0"/>
                  </a:moveTo>
                  <a:lnTo>
                    <a:pt x="1" y="28833"/>
                  </a:lnTo>
                  <a:lnTo>
                    <a:pt x="879" y="2883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4"/>
            <p:cNvSpPr/>
            <p:nvPr/>
          </p:nvSpPr>
          <p:spPr>
            <a:xfrm>
              <a:off x="3559200" y="2740975"/>
              <a:ext cx="202050" cy="169625"/>
            </a:xfrm>
            <a:custGeom>
              <a:avLst/>
              <a:gdLst/>
              <a:ahLst/>
              <a:cxnLst/>
              <a:rect l="l" t="t" r="r" b="b"/>
              <a:pathLst>
                <a:path w="8082" h="6785" extrusionOk="0">
                  <a:moveTo>
                    <a:pt x="4139" y="1"/>
                  </a:moveTo>
                  <a:cubicBezTo>
                    <a:pt x="3553" y="1"/>
                    <a:pt x="2946" y="205"/>
                    <a:pt x="2386" y="682"/>
                  </a:cubicBezTo>
                  <a:cubicBezTo>
                    <a:pt x="2303" y="766"/>
                    <a:pt x="2198" y="850"/>
                    <a:pt x="2114" y="933"/>
                  </a:cubicBezTo>
                  <a:cubicBezTo>
                    <a:pt x="1" y="3047"/>
                    <a:pt x="273" y="6771"/>
                    <a:pt x="273" y="6771"/>
                  </a:cubicBezTo>
                  <a:cubicBezTo>
                    <a:pt x="273" y="6771"/>
                    <a:pt x="446" y="6785"/>
                    <a:pt x="738" y="6785"/>
                  </a:cubicBezTo>
                  <a:cubicBezTo>
                    <a:pt x="1803" y="6785"/>
                    <a:pt x="4452" y="6604"/>
                    <a:pt x="6111" y="4930"/>
                  </a:cubicBezTo>
                  <a:cubicBezTo>
                    <a:pt x="6194" y="4846"/>
                    <a:pt x="6278" y="4741"/>
                    <a:pt x="6362" y="4658"/>
                  </a:cubicBezTo>
                  <a:cubicBezTo>
                    <a:pt x="8081" y="2643"/>
                    <a:pt x="6250" y="1"/>
                    <a:pt x="4139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4"/>
            <p:cNvSpPr/>
            <p:nvPr/>
          </p:nvSpPr>
          <p:spPr>
            <a:xfrm>
              <a:off x="3566000" y="2763250"/>
              <a:ext cx="179975" cy="147350"/>
            </a:xfrm>
            <a:custGeom>
              <a:avLst/>
              <a:gdLst/>
              <a:ahLst/>
              <a:cxnLst/>
              <a:rect l="l" t="t" r="r" b="b"/>
              <a:pathLst>
                <a:path w="7199" h="5894" extrusionOk="0">
                  <a:moveTo>
                    <a:pt x="5880" y="0"/>
                  </a:moveTo>
                  <a:lnTo>
                    <a:pt x="1" y="5880"/>
                  </a:lnTo>
                  <a:cubicBezTo>
                    <a:pt x="1" y="5880"/>
                    <a:pt x="174" y="5894"/>
                    <a:pt x="466" y="5894"/>
                  </a:cubicBezTo>
                  <a:cubicBezTo>
                    <a:pt x="1531" y="5894"/>
                    <a:pt x="4180" y="5713"/>
                    <a:pt x="5839" y="4039"/>
                  </a:cubicBezTo>
                  <a:cubicBezTo>
                    <a:pt x="5922" y="3955"/>
                    <a:pt x="6006" y="3850"/>
                    <a:pt x="6090" y="3767"/>
                  </a:cubicBezTo>
                  <a:cubicBezTo>
                    <a:pt x="7199" y="2490"/>
                    <a:pt x="6843" y="942"/>
                    <a:pt x="5880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4"/>
            <p:cNvSpPr/>
            <p:nvPr/>
          </p:nvSpPr>
          <p:spPr>
            <a:xfrm>
              <a:off x="3370275" y="2740975"/>
              <a:ext cx="202550" cy="169625"/>
            </a:xfrm>
            <a:custGeom>
              <a:avLst/>
              <a:gdLst/>
              <a:ahLst/>
              <a:cxnLst/>
              <a:rect l="l" t="t" r="r" b="b"/>
              <a:pathLst>
                <a:path w="8102" h="6785" extrusionOk="0">
                  <a:moveTo>
                    <a:pt x="3951" y="1"/>
                  </a:moveTo>
                  <a:cubicBezTo>
                    <a:pt x="1844" y="1"/>
                    <a:pt x="1" y="2643"/>
                    <a:pt x="1720" y="4658"/>
                  </a:cubicBezTo>
                  <a:cubicBezTo>
                    <a:pt x="1804" y="4741"/>
                    <a:pt x="1888" y="4846"/>
                    <a:pt x="1971" y="4930"/>
                  </a:cubicBezTo>
                  <a:cubicBezTo>
                    <a:pt x="3646" y="6604"/>
                    <a:pt x="6299" y="6785"/>
                    <a:pt x="7365" y="6785"/>
                  </a:cubicBezTo>
                  <a:cubicBezTo>
                    <a:pt x="7657" y="6785"/>
                    <a:pt x="7830" y="6771"/>
                    <a:pt x="7830" y="6771"/>
                  </a:cubicBezTo>
                  <a:cubicBezTo>
                    <a:pt x="7830" y="6771"/>
                    <a:pt x="8102" y="3047"/>
                    <a:pt x="5968" y="933"/>
                  </a:cubicBezTo>
                  <a:cubicBezTo>
                    <a:pt x="5884" y="850"/>
                    <a:pt x="5800" y="766"/>
                    <a:pt x="5696" y="682"/>
                  </a:cubicBezTo>
                  <a:cubicBezTo>
                    <a:pt x="5141" y="205"/>
                    <a:pt x="4536" y="1"/>
                    <a:pt x="3951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4"/>
            <p:cNvSpPr/>
            <p:nvPr/>
          </p:nvSpPr>
          <p:spPr>
            <a:xfrm>
              <a:off x="3386075" y="2763250"/>
              <a:ext cx="179950" cy="147350"/>
            </a:xfrm>
            <a:custGeom>
              <a:avLst/>
              <a:gdLst/>
              <a:ahLst/>
              <a:cxnLst/>
              <a:rect l="l" t="t" r="r" b="b"/>
              <a:pathLst>
                <a:path w="7198" h="5894" extrusionOk="0">
                  <a:moveTo>
                    <a:pt x="1297" y="0"/>
                  </a:moveTo>
                  <a:cubicBezTo>
                    <a:pt x="356" y="942"/>
                    <a:pt x="0" y="2490"/>
                    <a:pt x="1088" y="3767"/>
                  </a:cubicBezTo>
                  <a:cubicBezTo>
                    <a:pt x="1172" y="3850"/>
                    <a:pt x="1256" y="3955"/>
                    <a:pt x="1339" y="4039"/>
                  </a:cubicBezTo>
                  <a:cubicBezTo>
                    <a:pt x="3014" y="5713"/>
                    <a:pt x="5667" y="5894"/>
                    <a:pt x="6733" y="5894"/>
                  </a:cubicBezTo>
                  <a:cubicBezTo>
                    <a:pt x="7025" y="5894"/>
                    <a:pt x="7198" y="5880"/>
                    <a:pt x="7198" y="5880"/>
                  </a:cubicBezTo>
                  <a:lnTo>
                    <a:pt x="1297" y="0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4"/>
            <p:cNvSpPr/>
            <p:nvPr/>
          </p:nvSpPr>
          <p:spPr>
            <a:xfrm>
              <a:off x="3558675" y="2490200"/>
              <a:ext cx="172650" cy="173150"/>
            </a:xfrm>
            <a:custGeom>
              <a:avLst/>
              <a:gdLst/>
              <a:ahLst/>
              <a:cxnLst/>
              <a:rect l="l" t="t" r="r" b="b"/>
              <a:pathLst>
                <a:path w="6906" h="6926" extrusionOk="0">
                  <a:moveTo>
                    <a:pt x="6299" y="0"/>
                  </a:moveTo>
                  <a:lnTo>
                    <a:pt x="1" y="6298"/>
                  </a:lnTo>
                  <a:lnTo>
                    <a:pt x="608" y="6926"/>
                  </a:lnTo>
                  <a:lnTo>
                    <a:pt x="6906" y="628"/>
                  </a:lnTo>
                  <a:lnTo>
                    <a:pt x="6299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4"/>
            <p:cNvSpPr/>
            <p:nvPr/>
          </p:nvSpPr>
          <p:spPr>
            <a:xfrm>
              <a:off x="3702525" y="2341400"/>
              <a:ext cx="202600" cy="169550"/>
            </a:xfrm>
            <a:custGeom>
              <a:avLst/>
              <a:gdLst/>
              <a:ahLst/>
              <a:cxnLst/>
              <a:rect l="l" t="t" r="r" b="b"/>
              <a:pathLst>
                <a:path w="8104" h="6782" extrusionOk="0">
                  <a:moveTo>
                    <a:pt x="4146" y="1"/>
                  </a:moveTo>
                  <a:cubicBezTo>
                    <a:pt x="3563" y="1"/>
                    <a:pt x="2960" y="204"/>
                    <a:pt x="2407" y="680"/>
                  </a:cubicBezTo>
                  <a:cubicBezTo>
                    <a:pt x="2303" y="763"/>
                    <a:pt x="2219" y="847"/>
                    <a:pt x="2135" y="931"/>
                  </a:cubicBezTo>
                  <a:cubicBezTo>
                    <a:pt x="1" y="3065"/>
                    <a:pt x="273" y="6768"/>
                    <a:pt x="273" y="6768"/>
                  </a:cubicBezTo>
                  <a:cubicBezTo>
                    <a:pt x="273" y="6768"/>
                    <a:pt x="446" y="6782"/>
                    <a:pt x="738" y="6782"/>
                  </a:cubicBezTo>
                  <a:cubicBezTo>
                    <a:pt x="1804" y="6782"/>
                    <a:pt x="4457" y="6602"/>
                    <a:pt x="6132" y="4927"/>
                  </a:cubicBezTo>
                  <a:cubicBezTo>
                    <a:pt x="6215" y="4843"/>
                    <a:pt x="6299" y="4739"/>
                    <a:pt x="6383" y="4655"/>
                  </a:cubicBezTo>
                  <a:cubicBezTo>
                    <a:pt x="8104" y="2655"/>
                    <a:pt x="6255" y="1"/>
                    <a:pt x="4146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4"/>
            <p:cNvSpPr/>
            <p:nvPr/>
          </p:nvSpPr>
          <p:spPr>
            <a:xfrm>
              <a:off x="3709325" y="2363600"/>
              <a:ext cx="179975" cy="147350"/>
            </a:xfrm>
            <a:custGeom>
              <a:avLst/>
              <a:gdLst/>
              <a:ahLst/>
              <a:cxnLst/>
              <a:rect l="l" t="t" r="r" b="b"/>
              <a:pathLst>
                <a:path w="7199" h="5894" extrusionOk="0">
                  <a:moveTo>
                    <a:pt x="5901" y="1"/>
                  </a:moveTo>
                  <a:lnTo>
                    <a:pt x="1" y="5880"/>
                  </a:lnTo>
                  <a:cubicBezTo>
                    <a:pt x="1" y="5880"/>
                    <a:pt x="174" y="5894"/>
                    <a:pt x="466" y="5894"/>
                  </a:cubicBezTo>
                  <a:cubicBezTo>
                    <a:pt x="1532" y="5894"/>
                    <a:pt x="4185" y="5714"/>
                    <a:pt x="5860" y="4039"/>
                  </a:cubicBezTo>
                  <a:cubicBezTo>
                    <a:pt x="5943" y="3955"/>
                    <a:pt x="6027" y="3851"/>
                    <a:pt x="6111" y="3767"/>
                  </a:cubicBezTo>
                  <a:cubicBezTo>
                    <a:pt x="7199" y="2491"/>
                    <a:pt x="6843" y="942"/>
                    <a:pt x="5901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4"/>
            <p:cNvSpPr/>
            <p:nvPr/>
          </p:nvSpPr>
          <p:spPr>
            <a:xfrm>
              <a:off x="3494875" y="2268525"/>
              <a:ext cx="141250" cy="208100"/>
            </a:xfrm>
            <a:custGeom>
              <a:avLst/>
              <a:gdLst/>
              <a:ahLst/>
              <a:cxnLst/>
              <a:rect l="l" t="t" r="r" b="b"/>
              <a:pathLst>
                <a:path w="5650" h="8324" extrusionOk="0">
                  <a:moveTo>
                    <a:pt x="2825" y="1"/>
                  </a:moveTo>
                  <a:cubicBezTo>
                    <a:pt x="1486" y="1"/>
                    <a:pt x="147" y="843"/>
                    <a:pt x="21" y="2527"/>
                  </a:cubicBezTo>
                  <a:cubicBezTo>
                    <a:pt x="0" y="2632"/>
                    <a:pt x="0" y="2758"/>
                    <a:pt x="0" y="2883"/>
                  </a:cubicBezTo>
                  <a:cubicBezTo>
                    <a:pt x="0" y="5896"/>
                    <a:pt x="2825" y="8323"/>
                    <a:pt x="2825" y="8323"/>
                  </a:cubicBezTo>
                  <a:cubicBezTo>
                    <a:pt x="2825" y="8323"/>
                    <a:pt x="5650" y="5896"/>
                    <a:pt x="5650" y="2883"/>
                  </a:cubicBezTo>
                  <a:cubicBezTo>
                    <a:pt x="5650" y="2758"/>
                    <a:pt x="5650" y="2632"/>
                    <a:pt x="5629" y="2527"/>
                  </a:cubicBezTo>
                  <a:cubicBezTo>
                    <a:pt x="5503" y="843"/>
                    <a:pt x="4164" y="1"/>
                    <a:pt x="2825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4"/>
            <p:cNvSpPr/>
            <p:nvPr/>
          </p:nvSpPr>
          <p:spPr>
            <a:xfrm>
              <a:off x="3565475" y="2268400"/>
              <a:ext cx="70650" cy="208225"/>
            </a:xfrm>
            <a:custGeom>
              <a:avLst/>
              <a:gdLst/>
              <a:ahLst/>
              <a:cxnLst/>
              <a:rect l="l" t="t" r="r" b="b"/>
              <a:pathLst>
                <a:path w="2826" h="8329" extrusionOk="0">
                  <a:moveTo>
                    <a:pt x="1" y="1"/>
                  </a:moveTo>
                  <a:lnTo>
                    <a:pt x="1" y="8328"/>
                  </a:lnTo>
                  <a:cubicBezTo>
                    <a:pt x="1" y="8328"/>
                    <a:pt x="2826" y="5901"/>
                    <a:pt x="2826" y="2888"/>
                  </a:cubicBezTo>
                  <a:cubicBezTo>
                    <a:pt x="2826" y="2763"/>
                    <a:pt x="2826" y="2637"/>
                    <a:pt x="2826" y="2532"/>
                  </a:cubicBezTo>
                  <a:cubicBezTo>
                    <a:pt x="2679" y="838"/>
                    <a:pt x="1340" y="1"/>
                    <a:pt x="1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4"/>
            <p:cNvSpPr/>
            <p:nvPr/>
          </p:nvSpPr>
          <p:spPr>
            <a:xfrm>
              <a:off x="3377175" y="2531000"/>
              <a:ext cx="196175" cy="196175"/>
            </a:xfrm>
            <a:custGeom>
              <a:avLst/>
              <a:gdLst/>
              <a:ahLst/>
              <a:cxnLst/>
              <a:rect l="l" t="t" r="r" b="b"/>
              <a:pathLst>
                <a:path w="7847" h="7847" extrusionOk="0">
                  <a:moveTo>
                    <a:pt x="628" y="0"/>
                  </a:moveTo>
                  <a:lnTo>
                    <a:pt x="0" y="628"/>
                  </a:lnTo>
                  <a:lnTo>
                    <a:pt x="7219" y="7847"/>
                  </a:lnTo>
                  <a:lnTo>
                    <a:pt x="7847" y="7219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4"/>
            <p:cNvSpPr/>
            <p:nvPr/>
          </p:nvSpPr>
          <p:spPr>
            <a:xfrm>
              <a:off x="3207025" y="2387950"/>
              <a:ext cx="202600" cy="170025"/>
            </a:xfrm>
            <a:custGeom>
              <a:avLst/>
              <a:gdLst/>
              <a:ahLst/>
              <a:cxnLst/>
              <a:rect l="l" t="t" r="r" b="b"/>
              <a:pathLst>
                <a:path w="8104" h="6801" extrusionOk="0">
                  <a:moveTo>
                    <a:pt x="3958" y="1"/>
                  </a:moveTo>
                  <a:cubicBezTo>
                    <a:pt x="1850" y="1"/>
                    <a:pt x="1" y="2655"/>
                    <a:pt x="1722" y="4655"/>
                  </a:cubicBezTo>
                  <a:cubicBezTo>
                    <a:pt x="1806" y="4760"/>
                    <a:pt x="1889" y="4844"/>
                    <a:pt x="1973" y="4927"/>
                  </a:cubicBezTo>
                  <a:cubicBezTo>
                    <a:pt x="3674" y="6628"/>
                    <a:pt x="6371" y="6801"/>
                    <a:pt x="7397" y="6801"/>
                  </a:cubicBezTo>
                  <a:cubicBezTo>
                    <a:pt x="7658" y="6801"/>
                    <a:pt x="7811" y="6789"/>
                    <a:pt x="7811" y="6789"/>
                  </a:cubicBezTo>
                  <a:cubicBezTo>
                    <a:pt x="7811" y="6789"/>
                    <a:pt x="8104" y="3065"/>
                    <a:pt x="5970" y="931"/>
                  </a:cubicBezTo>
                  <a:cubicBezTo>
                    <a:pt x="5886" y="847"/>
                    <a:pt x="5781" y="763"/>
                    <a:pt x="5698" y="680"/>
                  </a:cubicBezTo>
                  <a:cubicBezTo>
                    <a:pt x="5145" y="204"/>
                    <a:pt x="4542" y="1"/>
                    <a:pt x="3958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4"/>
            <p:cNvSpPr/>
            <p:nvPr/>
          </p:nvSpPr>
          <p:spPr>
            <a:xfrm>
              <a:off x="3255300" y="2388150"/>
              <a:ext cx="154325" cy="169550"/>
            </a:xfrm>
            <a:custGeom>
              <a:avLst/>
              <a:gdLst/>
              <a:ahLst/>
              <a:cxnLst/>
              <a:rect l="l" t="t" r="r" b="b"/>
              <a:pathLst>
                <a:path w="6173" h="6782" extrusionOk="0">
                  <a:moveTo>
                    <a:pt x="2030" y="1"/>
                  </a:moveTo>
                  <a:cubicBezTo>
                    <a:pt x="1265" y="1"/>
                    <a:pt x="535" y="346"/>
                    <a:pt x="0" y="881"/>
                  </a:cubicBezTo>
                  <a:lnTo>
                    <a:pt x="5880" y="6781"/>
                  </a:lnTo>
                  <a:cubicBezTo>
                    <a:pt x="5880" y="6781"/>
                    <a:pt x="6173" y="3057"/>
                    <a:pt x="4039" y="923"/>
                  </a:cubicBezTo>
                  <a:cubicBezTo>
                    <a:pt x="3955" y="839"/>
                    <a:pt x="3850" y="755"/>
                    <a:pt x="3767" y="672"/>
                  </a:cubicBezTo>
                  <a:cubicBezTo>
                    <a:pt x="3215" y="201"/>
                    <a:pt x="2612" y="1"/>
                    <a:pt x="2030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4"/>
            <p:cNvSpPr/>
            <p:nvPr/>
          </p:nvSpPr>
          <p:spPr>
            <a:xfrm>
              <a:off x="3500625" y="1947225"/>
              <a:ext cx="131325" cy="131325"/>
            </a:xfrm>
            <a:custGeom>
              <a:avLst/>
              <a:gdLst/>
              <a:ahLst/>
              <a:cxnLst/>
              <a:rect l="l" t="t" r="r" b="b"/>
              <a:pathLst>
                <a:path w="5253" h="5253" extrusionOk="0">
                  <a:moveTo>
                    <a:pt x="2616" y="1"/>
                  </a:moveTo>
                  <a:cubicBezTo>
                    <a:pt x="1172" y="1"/>
                    <a:pt x="0" y="1193"/>
                    <a:pt x="0" y="2637"/>
                  </a:cubicBezTo>
                  <a:cubicBezTo>
                    <a:pt x="0" y="4081"/>
                    <a:pt x="1172" y="5252"/>
                    <a:pt x="2616" y="5252"/>
                  </a:cubicBezTo>
                  <a:cubicBezTo>
                    <a:pt x="4081" y="5252"/>
                    <a:pt x="5252" y="4081"/>
                    <a:pt x="5252" y="2637"/>
                  </a:cubicBezTo>
                  <a:cubicBezTo>
                    <a:pt x="5252" y="1193"/>
                    <a:pt x="4081" y="1"/>
                    <a:pt x="2616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4"/>
            <p:cNvSpPr/>
            <p:nvPr/>
          </p:nvSpPr>
          <p:spPr>
            <a:xfrm>
              <a:off x="3500625" y="1947225"/>
              <a:ext cx="131325" cy="131325"/>
            </a:xfrm>
            <a:custGeom>
              <a:avLst/>
              <a:gdLst/>
              <a:ahLst/>
              <a:cxnLst/>
              <a:rect l="l" t="t" r="r" b="b"/>
              <a:pathLst>
                <a:path w="5253" h="5253" extrusionOk="0">
                  <a:moveTo>
                    <a:pt x="2616" y="900"/>
                  </a:moveTo>
                  <a:cubicBezTo>
                    <a:pt x="3578" y="900"/>
                    <a:pt x="4374" y="1674"/>
                    <a:pt x="4374" y="2637"/>
                  </a:cubicBezTo>
                  <a:cubicBezTo>
                    <a:pt x="4374" y="3599"/>
                    <a:pt x="3578" y="4374"/>
                    <a:pt x="2616" y="4374"/>
                  </a:cubicBezTo>
                  <a:cubicBezTo>
                    <a:pt x="1653" y="4374"/>
                    <a:pt x="879" y="3599"/>
                    <a:pt x="879" y="2637"/>
                  </a:cubicBezTo>
                  <a:cubicBezTo>
                    <a:pt x="879" y="1674"/>
                    <a:pt x="1653" y="900"/>
                    <a:pt x="2616" y="900"/>
                  </a:cubicBezTo>
                  <a:close/>
                  <a:moveTo>
                    <a:pt x="2616" y="1"/>
                  </a:moveTo>
                  <a:cubicBezTo>
                    <a:pt x="1172" y="1"/>
                    <a:pt x="0" y="1193"/>
                    <a:pt x="0" y="2637"/>
                  </a:cubicBezTo>
                  <a:cubicBezTo>
                    <a:pt x="0" y="4081"/>
                    <a:pt x="1172" y="5252"/>
                    <a:pt x="2616" y="5252"/>
                  </a:cubicBezTo>
                  <a:cubicBezTo>
                    <a:pt x="4081" y="5252"/>
                    <a:pt x="5252" y="4081"/>
                    <a:pt x="5252" y="2637"/>
                  </a:cubicBezTo>
                  <a:cubicBezTo>
                    <a:pt x="5252" y="1193"/>
                    <a:pt x="4081" y="1"/>
                    <a:pt x="2616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oogle Shape;781;p24"/>
          <p:cNvGrpSpPr/>
          <p:nvPr/>
        </p:nvGrpSpPr>
        <p:grpSpPr>
          <a:xfrm>
            <a:off x="1025775" y="2798425"/>
            <a:ext cx="825450" cy="829650"/>
            <a:chOff x="2186100" y="2445725"/>
            <a:chExt cx="825450" cy="829650"/>
          </a:xfrm>
        </p:grpSpPr>
        <p:sp>
          <p:nvSpPr>
            <p:cNvPr id="782" name="Google Shape;782;p24"/>
            <p:cNvSpPr/>
            <p:nvPr/>
          </p:nvSpPr>
          <p:spPr>
            <a:xfrm>
              <a:off x="2587825" y="2900300"/>
              <a:ext cx="22000" cy="277250"/>
            </a:xfrm>
            <a:custGeom>
              <a:avLst/>
              <a:gdLst/>
              <a:ahLst/>
              <a:cxnLst/>
              <a:rect l="l" t="t" r="r" b="b"/>
              <a:pathLst>
                <a:path w="880" h="11090" extrusionOk="0">
                  <a:moveTo>
                    <a:pt x="1" y="0"/>
                  </a:moveTo>
                  <a:lnTo>
                    <a:pt x="1" y="11090"/>
                  </a:lnTo>
                  <a:lnTo>
                    <a:pt x="880" y="11090"/>
                  </a:lnTo>
                  <a:lnTo>
                    <a:pt x="880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4"/>
            <p:cNvSpPr/>
            <p:nvPr/>
          </p:nvSpPr>
          <p:spPr>
            <a:xfrm>
              <a:off x="2186100" y="3198850"/>
              <a:ext cx="247450" cy="76525"/>
            </a:xfrm>
            <a:custGeom>
              <a:avLst/>
              <a:gdLst/>
              <a:ahLst/>
              <a:cxnLst/>
              <a:rect l="l" t="t" r="r" b="b"/>
              <a:pathLst>
                <a:path w="9898" h="3061" extrusionOk="0">
                  <a:moveTo>
                    <a:pt x="4949" y="1"/>
                  </a:moveTo>
                  <a:cubicBezTo>
                    <a:pt x="4264" y="1"/>
                    <a:pt x="3578" y="225"/>
                    <a:pt x="3013" y="675"/>
                  </a:cubicBezTo>
                  <a:lnTo>
                    <a:pt x="0" y="3061"/>
                  </a:lnTo>
                  <a:lnTo>
                    <a:pt x="9897" y="3061"/>
                  </a:lnTo>
                  <a:lnTo>
                    <a:pt x="6884" y="675"/>
                  </a:lnTo>
                  <a:cubicBezTo>
                    <a:pt x="6319" y="225"/>
                    <a:pt x="5634" y="1"/>
                    <a:pt x="494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4"/>
            <p:cNvSpPr/>
            <p:nvPr/>
          </p:nvSpPr>
          <p:spPr>
            <a:xfrm>
              <a:off x="2330475" y="3176350"/>
              <a:ext cx="247450" cy="99025"/>
            </a:xfrm>
            <a:custGeom>
              <a:avLst/>
              <a:gdLst/>
              <a:ahLst/>
              <a:cxnLst/>
              <a:rect l="l" t="t" r="r" b="b"/>
              <a:pathLst>
                <a:path w="9898" h="3961" extrusionOk="0">
                  <a:moveTo>
                    <a:pt x="4949" y="1"/>
                  </a:moveTo>
                  <a:cubicBezTo>
                    <a:pt x="3672" y="1"/>
                    <a:pt x="2396" y="581"/>
                    <a:pt x="1570" y="1743"/>
                  </a:cubicBezTo>
                  <a:lnTo>
                    <a:pt x="0" y="3961"/>
                  </a:lnTo>
                  <a:lnTo>
                    <a:pt x="9897" y="3961"/>
                  </a:lnTo>
                  <a:lnTo>
                    <a:pt x="8328" y="1743"/>
                  </a:lnTo>
                  <a:cubicBezTo>
                    <a:pt x="7501" y="581"/>
                    <a:pt x="6225" y="1"/>
                    <a:pt x="494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4"/>
            <p:cNvSpPr/>
            <p:nvPr/>
          </p:nvSpPr>
          <p:spPr>
            <a:xfrm>
              <a:off x="2474850" y="3176350"/>
              <a:ext cx="247950" cy="99025"/>
            </a:xfrm>
            <a:custGeom>
              <a:avLst/>
              <a:gdLst/>
              <a:ahLst/>
              <a:cxnLst/>
              <a:rect l="l" t="t" r="r" b="b"/>
              <a:pathLst>
                <a:path w="9918" h="3961" extrusionOk="0">
                  <a:moveTo>
                    <a:pt x="4967" y="1"/>
                  </a:moveTo>
                  <a:cubicBezTo>
                    <a:pt x="3688" y="1"/>
                    <a:pt x="2406" y="581"/>
                    <a:pt x="1570" y="1743"/>
                  </a:cubicBezTo>
                  <a:lnTo>
                    <a:pt x="0" y="3961"/>
                  </a:lnTo>
                  <a:lnTo>
                    <a:pt x="9918" y="3961"/>
                  </a:lnTo>
                  <a:lnTo>
                    <a:pt x="8349" y="1743"/>
                  </a:lnTo>
                  <a:cubicBezTo>
                    <a:pt x="7522" y="581"/>
                    <a:pt x="6246" y="1"/>
                    <a:pt x="496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4"/>
            <p:cNvSpPr/>
            <p:nvPr/>
          </p:nvSpPr>
          <p:spPr>
            <a:xfrm>
              <a:off x="2619750" y="3188525"/>
              <a:ext cx="247425" cy="86850"/>
            </a:xfrm>
            <a:custGeom>
              <a:avLst/>
              <a:gdLst/>
              <a:ahLst/>
              <a:cxnLst/>
              <a:rect l="l" t="t" r="r" b="b"/>
              <a:pathLst>
                <a:path w="9897" h="3474" extrusionOk="0">
                  <a:moveTo>
                    <a:pt x="4949" y="0"/>
                  </a:moveTo>
                  <a:cubicBezTo>
                    <a:pt x="3808" y="0"/>
                    <a:pt x="2668" y="461"/>
                    <a:pt x="1841" y="1381"/>
                  </a:cubicBezTo>
                  <a:lnTo>
                    <a:pt x="0" y="3474"/>
                  </a:lnTo>
                  <a:lnTo>
                    <a:pt x="9897" y="3474"/>
                  </a:lnTo>
                  <a:lnTo>
                    <a:pt x="8056" y="1381"/>
                  </a:lnTo>
                  <a:cubicBezTo>
                    <a:pt x="7229" y="461"/>
                    <a:pt x="6089" y="0"/>
                    <a:pt x="4949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4"/>
            <p:cNvSpPr/>
            <p:nvPr/>
          </p:nvSpPr>
          <p:spPr>
            <a:xfrm>
              <a:off x="2764125" y="3176350"/>
              <a:ext cx="247425" cy="99025"/>
            </a:xfrm>
            <a:custGeom>
              <a:avLst/>
              <a:gdLst/>
              <a:ahLst/>
              <a:cxnLst/>
              <a:rect l="l" t="t" r="r" b="b"/>
              <a:pathLst>
                <a:path w="9897" h="3961" extrusionOk="0">
                  <a:moveTo>
                    <a:pt x="4948" y="1"/>
                  </a:moveTo>
                  <a:cubicBezTo>
                    <a:pt x="3672" y="1"/>
                    <a:pt x="2396" y="581"/>
                    <a:pt x="1569" y="1743"/>
                  </a:cubicBezTo>
                  <a:lnTo>
                    <a:pt x="0" y="3961"/>
                  </a:lnTo>
                  <a:lnTo>
                    <a:pt x="9897" y="3961"/>
                  </a:lnTo>
                  <a:lnTo>
                    <a:pt x="8328" y="1743"/>
                  </a:lnTo>
                  <a:cubicBezTo>
                    <a:pt x="7501" y="581"/>
                    <a:pt x="6225" y="1"/>
                    <a:pt x="4948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4"/>
            <p:cNvSpPr/>
            <p:nvPr/>
          </p:nvSpPr>
          <p:spPr>
            <a:xfrm>
              <a:off x="2592550" y="2740975"/>
              <a:ext cx="202025" cy="169625"/>
            </a:xfrm>
            <a:custGeom>
              <a:avLst/>
              <a:gdLst/>
              <a:ahLst/>
              <a:cxnLst/>
              <a:rect l="l" t="t" r="r" b="b"/>
              <a:pathLst>
                <a:path w="8081" h="6785" extrusionOk="0">
                  <a:moveTo>
                    <a:pt x="4139" y="1"/>
                  </a:moveTo>
                  <a:cubicBezTo>
                    <a:pt x="3552" y="1"/>
                    <a:pt x="2945" y="205"/>
                    <a:pt x="2385" y="682"/>
                  </a:cubicBezTo>
                  <a:cubicBezTo>
                    <a:pt x="2302" y="766"/>
                    <a:pt x="2197" y="850"/>
                    <a:pt x="2113" y="933"/>
                  </a:cubicBezTo>
                  <a:cubicBezTo>
                    <a:pt x="0" y="3047"/>
                    <a:pt x="272" y="6771"/>
                    <a:pt x="272" y="6771"/>
                  </a:cubicBezTo>
                  <a:cubicBezTo>
                    <a:pt x="272" y="6771"/>
                    <a:pt x="444" y="6785"/>
                    <a:pt x="735" y="6785"/>
                  </a:cubicBezTo>
                  <a:cubicBezTo>
                    <a:pt x="1795" y="6785"/>
                    <a:pt x="4435" y="6604"/>
                    <a:pt x="6110" y="4930"/>
                  </a:cubicBezTo>
                  <a:cubicBezTo>
                    <a:pt x="6193" y="4846"/>
                    <a:pt x="6277" y="4741"/>
                    <a:pt x="6361" y="4658"/>
                  </a:cubicBezTo>
                  <a:cubicBezTo>
                    <a:pt x="8080" y="2643"/>
                    <a:pt x="6249" y="1"/>
                    <a:pt x="4139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4"/>
            <p:cNvSpPr/>
            <p:nvPr/>
          </p:nvSpPr>
          <p:spPr>
            <a:xfrm>
              <a:off x="2599350" y="2763250"/>
              <a:ext cx="179950" cy="147350"/>
            </a:xfrm>
            <a:custGeom>
              <a:avLst/>
              <a:gdLst/>
              <a:ahLst/>
              <a:cxnLst/>
              <a:rect l="l" t="t" r="r" b="b"/>
              <a:pathLst>
                <a:path w="7198" h="5894" extrusionOk="0">
                  <a:moveTo>
                    <a:pt x="5880" y="0"/>
                  </a:moveTo>
                  <a:lnTo>
                    <a:pt x="0" y="5880"/>
                  </a:lnTo>
                  <a:cubicBezTo>
                    <a:pt x="0" y="5880"/>
                    <a:pt x="172" y="5894"/>
                    <a:pt x="463" y="5894"/>
                  </a:cubicBezTo>
                  <a:cubicBezTo>
                    <a:pt x="1523" y="5894"/>
                    <a:pt x="4163" y="5713"/>
                    <a:pt x="5838" y="4039"/>
                  </a:cubicBezTo>
                  <a:cubicBezTo>
                    <a:pt x="5921" y="3955"/>
                    <a:pt x="6005" y="3850"/>
                    <a:pt x="6089" y="3767"/>
                  </a:cubicBezTo>
                  <a:cubicBezTo>
                    <a:pt x="7198" y="2490"/>
                    <a:pt x="6842" y="942"/>
                    <a:pt x="5880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4"/>
            <p:cNvSpPr/>
            <p:nvPr/>
          </p:nvSpPr>
          <p:spPr>
            <a:xfrm>
              <a:off x="2403600" y="2740975"/>
              <a:ext cx="202575" cy="169625"/>
            </a:xfrm>
            <a:custGeom>
              <a:avLst/>
              <a:gdLst/>
              <a:ahLst/>
              <a:cxnLst/>
              <a:rect l="l" t="t" r="r" b="b"/>
              <a:pathLst>
                <a:path w="8103" h="6785" extrusionOk="0">
                  <a:moveTo>
                    <a:pt x="3951" y="1"/>
                  </a:moveTo>
                  <a:cubicBezTo>
                    <a:pt x="1845" y="1"/>
                    <a:pt x="1" y="2643"/>
                    <a:pt x="1720" y="4658"/>
                  </a:cubicBezTo>
                  <a:cubicBezTo>
                    <a:pt x="1804" y="4741"/>
                    <a:pt x="1888" y="4846"/>
                    <a:pt x="1971" y="4930"/>
                  </a:cubicBezTo>
                  <a:cubicBezTo>
                    <a:pt x="3646" y="6604"/>
                    <a:pt x="6299" y="6785"/>
                    <a:pt x="7365" y="6785"/>
                  </a:cubicBezTo>
                  <a:cubicBezTo>
                    <a:pt x="7657" y="6785"/>
                    <a:pt x="7830" y="6771"/>
                    <a:pt x="7830" y="6771"/>
                  </a:cubicBezTo>
                  <a:cubicBezTo>
                    <a:pt x="7830" y="6771"/>
                    <a:pt x="8102" y="3047"/>
                    <a:pt x="5968" y="933"/>
                  </a:cubicBezTo>
                  <a:cubicBezTo>
                    <a:pt x="5884" y="850"/>
                    <a:pt x="5800" y="766"/>
                    <a:pt x="5696" y="682"/>
                  </a:cubicBezTo>
                  <a:cubicBezTo>
                    <a:pt x="5141" y="205"/>
                    <a:pt x="4536" y="1"/>
                    <a:pt x="3951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4"/>
            <p:cNvSpPr/>
            <p:nvPr/>
          </p:nvSpPr>
          <p:spPr>
            <a:xfrm>
              <a:off x="2419400" y="2763250"/>
              <a:ext cx="179975" cy="147350"/>
            </a:xfrm>
            <a:custGeom>
              <a:avLst/>
              <a:gdLst/>
              <a:ahLst/>
              <a:cxnLst/>
              <a:rect l="l" t="t" r="r" b="b"/>
              <a:pathLst>
                <a:path w="7199" h="5894" extrusionOk="0">
                  <a:moveTo>
                    <a:pt x="1298" y="0"/>
                  </a:moveTo>
                  <a:cubicBezTo>
                    <a:pt x="356" y="942"/>
                    <a:pt x="0" y="2490"/>
                    <a:pt x="1088" y="3767"/>
                  </a:cubicBezTo>
                  <a:cubicBezTo>
                    <a:pt x="1172" y="3850"/>
                    <a:pt x="1256" y="3955"/>
                    <a:pt x="1339" y="4039"/>
                  </a:cubicBezTo>
                  <a:cubicBezTo>
                    <a:pt x="3014" y="5713"/>
                    <a:pt x="5667" y="5894"/>
                    <a:pt x="6733" y="5894"/>
                  </a:cubicBezTo>
                  <a:cubicBezTo>
                    <a:pt x="7025" y="5894"/>
                    <a:pt x="7198" y="5880"/>
                    <a:pt x="7198" y="5880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4"/>
            <p:cNvSpPr/>
            <p:nvPr/>
          </p:nvSpPr>
          <p:spPr>
            <a:xfrm>
              <a:off x="2533425" y="2445725"/>
              <a:ext cx="130800" cy="130800"/>
            </a:xfrm>
            <a:custGeom>
              <a:avLst/>
              <a:gdLst/>
              <a:ahLst/>
              <a:cxnLst/>
              <a:rect l="l" t="t" r="r" b="b"/>
              <a:pathLst>
                <a:path w="5232" h="5232" extrusionOk="0">
                  <a:moveTo>
                    <a:pt x="2616" y="1"/>
                  </a:moveTo>
                  <a:cubicBezTo>
                    <a:pt x="1172" y="1"/>
                    <a:pt x="1" y="1172"/>
                    <a:pt x="1" y="2616"/>
                  </a:cubicBezTo>
                  <a:cubicBezTo>
                    <a:pt x="1" y="4060"/>
                    <a:pt x="1172" y="5232"/>
                    <a:pt x="2616" y="5232"/>
                  </a:cubicBezTo>
                  <a:cubicBezTo>
                    <a:pt x="4060" y="5232"/>
                    <a:pt x="5232" y="4060"/>
                    <a:pt x="5232" y="2616"/>
                  </a:cubicBezTo>
                  <a:cubicBezTo>
                    <a:pt x="5232" y="1172"/>
                    <a:pt x="4060" y="1"/>
                    <a:pt x="2616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4"/>
            <p:cNvSpPr/>
            <p:nvPr/>
          </p:nvSpPr>
          <p:spPr>
            <a:xfrm>
              <a:off x="2533425" y="2445725"/>
              <a:ext cx="130800" cy="130800"/>
            </a:xfrm>
            <a:custGeom>
              <a:avLst/>
              <a:gdLst/>
              <a:ahLst/>
              <a:cxnLst/>
              <a:rect l="l" t="t" r="r" b="b"/>
              <a:pathLst>
                <a:path w="5232" h="5232" extrusionOk="0">
                  <a:moveTo>
                    <a:pt x="2616" y="880"/>
                  </a:moveTo>
                  <a:cubicBezTo>
                    <a:pt x="3579" y="880"/>
                    <a:pt x="4353" y="1654"/>
                    <a:pt x="4353" y="2616"/>
                  </a:cubicBezTo>
                  <a:cubicBezTo>
                    <a:pt x="4353" y="3579"/>
                    <a:pt x="3579" y="4353"/>
                    <a:pt x="2616" y="4353"/>
                  </a:cubicBezTo>
                  <a:cubicBezTo>
                    <a:pt x="1654" y="4353"/>
                    <a:pt x="879" y="3579"/>
                    <a:pt x="879" y="2616"/>
                  </a:cubicBezTo>
                  <a:cubicBezTo>
                    <a:pt x="879" y="1654"/>
                    <a:pt x="1654" y="880"/>
                    <a:pt x="2616" y="880"/>
                  </a:cubicBezTo>
                  <a:close/>
                  <a:moveTo>
                    <a:pt x="2616" y="1"/>
                  </a:moveTo>
                  <a:cubicBezTo>
                    <a:pt x="1172" y="1"/>
                    <a:pt x="1" y="1172"/>
                    <a:pt x="1" y="2616"/>
                  </a:cubicBezTo>
                  <a:cubicBezTo>
                    <a:pt x="1" y="4060"/>
                    <a:pt x="1172" y="5232"/>
                    <a:pt x="2616" y="5232"/>
                  </a:cubicBezTo>
                  <a:cubicBezTo>
                    <a:pt x="4060" y="5232"/>
                    <a:pt x="5232" y="4060"/>
                    <a:pt x="5232" y="2616"/>
                  </a:cubicBezTo>
                  <a:cubicBezTo>
                    <a:pt x="5232" y="1172"/>
                    <a:pt x="4060" y="1"/>
                    <a:pt x="2616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24"/>
          <p:cNvGrpSpPr/>
          <p:nvPr/>
        </p:nvGrpSpPr>
        <p:grpSpPr>
          <a:xfrm>
            <a:off x="4119475" y="1879350"/>
            <a:ext cx="900775" cy="1748725"/>
            <a:chOff x="4044650" y="1526650"/>
            <a:chExt cx="900775" cy="1748725"/>
          </a:xfrm>
        </p:grpSpPr>
        <p:sp>
          <p:nvSpPr>
            <p:cNvPr id="795" name="Google Shape;795;p24"/>
            <p:cNvSpPr/>
            <p:nvPr/>
          </p:nvSpPr>
          <p:spPr>
            <a:xfrm>
              <a:off x="4119450" y="3198850"/>
              <a:ext cx="247425" cy="76525"/>
            </a:xfrm>
            <a:custGeom>
              <a:avLst/>
              <a:gdLst/>
              <a:ahLst/>
              <a:cxnLst/>
              <a:rect l="l" t="t" r="r" b="b"/>
              <a:pathLst>
                <a:path w="9897" h="3061" extrusionOk="0">
                  <a:moveTo>
                    <a:pt x="4949" y="1"/>
                  </a:moveTo>
                  <a:cubicBezTo>
                    <a:pt x="4263" y="1"/>
                    <a:pt x="3578" y="225"/>
                    <a:pt x="3013" y="675"/>
                  </a:cubicBezTo>
                  <a:lnTo>
                    <a:pt x="0" y="3061"/>
                  </a:lnTo>
                  <a:lnTo>
                    <a:pt x="9897" y="3061"/>
                  </a:lnTo>
                  <a:lnTo>
                    <a:pt x="6884" y="675"/>
                  </a:lnTo>
                  <a:cubicBezTo>
                    <a:pt x="6319" y="225"/>
                    <a:pt x="5634" y="1"/>
                    <a:pt x="494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4263825" y="3176350"/>
              <a:ext cx="247950" cy="99025"/>
            </a:xfrm>
            <a:custGeom>
              <a:avLst/>
              <a:gdLst/>
              <a:ahLst/>
              <a:cxnLst/>
              <a:rect l="l" t="t" r="r" b="b"/>
              <a:pathLst>
                <a:path w="9918" h="3961" extrusionOk="0">
                  <a:moveTo>
                    <a:pt x="4959" y="1"/>
                  </a:moveTo>
                  <a:cubicBezTo>
                    <a:pt x="3677" y="1"/>
                    <a:pt x="2396" y="581"/>
                    <a:pt x="1569" y="1743"/>
                  </a:cubicBezTo>
                  <a:lnTo>
                    <a:pt x="0" y="3961"/>
                  </a:lnTo>
                  <a:lnTo>
                    <a:pt x="9918" y="3961"/>
                  </a:lnTo>
                  <a:lnTo>
                    <a:pt x="8349" y="1743"/>
                  </a:lnTo>
                  <a:cubicBezTo>
                    <a:pt x="7522" y="581"/>
                    <a:pt x="6240" y="1"/>
                    <a:pt x="495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4408700" y="3176350"/>
              <a:ext cx="247450" cy="99025"/>
            </a:xfrm>
            <a:custGeom>
              <a:avLst/>
              <a:gdLst/>
              <a:ahLst/>
              <a:cxnLst/>
              <a:rect l="l" t="t" r="r" b="b"/>
              <a:pathLst>
                <a:path w="9898" h="3961" extrusionOk="0">
                  <a:moveTo>
                    <a:pt x="4949" y="1"/>
                  </a:moveTo>
                  <a:cubicBezTo>
                    <a:pt x="3673" y="1"/>
                    <a:pt x="2397" y="581"/>
                    <a:pt x="1570" y="1743"/>
                  </a:cubicBezTo>
                  <a:lnTo>
                    <a:pt x="1" y="3961"/>
                  </a:lnTo>
                  <a:lnTo>
                    <a:pt x="9898" y="3961"/>
                  </a:lnTo>
                  <a:lnTo>
                    <a:pt x="8328" y="1743"/>
                  </a:lnTo>
                  <a:cubicBezTo>
                    <a:pt x="7502" y="581"/>
                    <a:pt x="6226" y="1"/>
                    <a:pt x="494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4"/>
            <p:cNvSpPr/>
            <p:nvPr/>
          </p:nvSpPr>
          <p:spPr>
            <a:xfrm>
              <a:off x="4553075" y="3188525"/>
              <a:ext cx="247450" cy="86850"/>
            </a:xfrm>
            <a:custGeom>
              <a:avLst/>
              <a:gdLst/>
              <a:ahLst/>
              <a:cxnLst/>
              <a:rect l="l" t="t" r="r" b="b"/>
              <a:pathLst>
                <a:path w="9898" h="3474" extrusionOk="0">
                  <a:moveTo>
                    <a:pt x="4949" y="0"/>
                  </a:moveTo>
                  <a:cubicBezTo>
                    <a:pt x="3809" y="0"/>
                    <a:pt x="2669" y="461"/>
                    <a:pt x="1842" y="1381"/>
                  </a:cubicBezTo>
                  <a:lnTo>
                    <a:pt x="1" y="3474"/>
                  </a:lnTo>
                  <a:lnTo>
                    <a:pt x="9898" y="3474"/>
                  </a:lnTo>
                  <a:lnTo>
                    <a:pt x="8056" y="1381"/>
                  </a:lnTo>
                  <a:cubicBezTo>
                    <a:pt x="7230" y="461"/>
                    <a:pt x="6090" y="0"/>
                    <a:pt x="4949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4"/>
            <p:cNvSpPr/>
            <p:nvPr/>
          </p:nvSpPr>
          <p:spPr>
            <a:xfrm>
              <a:off x="4697450" y="3176350"/>
              <a:ext cx="247975" cy="99025"/>
            </a:xfrm>
            <a:custGeom>
              <a:avLst/>
              <a:gdLst/>
              <a:ahLst/>
              <a:cxnLst/>
              <a:rect l="l" t="t" r="r" b="b"/>
              <a:pathLst>
                <a:path w="9919" h="3961" extrusionOk="0">
                  <a:moveTo>
                    <a:pt x="4949" y="1"/>
                  </a:moveTo>
                  <a:cubicBezTo>
                    <a:pt x="3673" y="1"/>
                    <a:pt x="2396" y="581"/>
                    <a:pt x="1570" y="1743"/>
                  </a:cubicBezTo>
                  <a:lnTo>
                    <a:pt x="1" y="3961"/>
                  </a:lnTo>
                  <a:lnTo>
                    <a:pt x="9918" y="3961"/>
                  </a:lnTo>
                  <a:lnTo>
                    <a:pt x="8328" y="1743"/>
                  </a:lnTo>
                  <a:cubicBezTo>
                    <a:pt x="7502" y="581"/>
                    <a:pt x="6225" y="1"/>
                    <a:pt x="494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4"/>
            <p:cNvSpPr/>
            <p:nvPr/>
          </p:nvSpPr>
          <p:spPr>
            <a:xfrm>
              <a:off x="4519600" y="2150700"/>
              <a:ext cx="22000" cy="1026850"/>
            </a:xfrm>
            <a:custGeom>
              <a:avLst/>
              <a:gdLst/>
              <a:ahLst/>
              <a:cxnLst/>
              <a:rect l="l" t="t" r="r" b="b"/>
              <a:pathLst>
                <a:path w="880" h="41074" extrusionOk="0">
                  <a:moveTo>
                    <a:pt x="1" y="1"/>
                  </a:moveTo>
                  <a:lnTo>
                    <a:pt x="1" y="41074"/>
                  </a:lnTo>
                  <a:lnTo>
                    <a:pt x="879" y="41074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4"/>
            <p:cNvSpPr/>
            <p:nvPr/>
          </p:nvSpPr>
          <p:spPr>
            <a:xfrm>
              <a:off x="4524300" y="2740975"/>
              <a:ext cx="202450" cy="169625"/>
            </a:xfrm>
            <a:custGeom>
              <a:avLst/>
              <a:gdLst/>
              <a:ahLst/>
              <a:cxnLst/>
              <a:rect l="l" t="t" r="r" b="b"/>
              <a:pathLst>
                <a:path w="8098" h="6785" extrusionOk="0">
                  <a:moveTo>
                    <a:pt x="4152" y="1"/>
                  </a:moveTo>
                  <a:cubicBezTo>
                    <a:pt x="3567" y="1"/>
                    <a:pt x="2962" y="205"/>
                    <a:pt x="2407" y="682"/>
                  </a:cubicBezTo>
                  <a:cubicBezTo>
                    <a:pt x="2303" y="766"/>
                    <a:pt x="2219" y="850"/>
                    <a:pt x="2114" y="933"/>
                  </a:cubicBezTo>
                  <a:cubicBezTo>
                    <a:pt x="1" y="3047"/>
                    <a:pt x="273" y="6771"/>
                    <a:pt x="273" y="6771"/>
                  </a:cubicBezTo>
                  <a:cubicBezTo>
                    <a:pt x="273" y="6771"/>
                    <a:pt x="446" y="6785"/>
                    <a:pt x="738" y="6785"/>
                  </a:cubicBezTo>
                  <a:cubicBezTo>
                    <a:pt x="1803" y="6785"/>
                    <a:pt x="4453" y="6604"/>
                    <a:pt x="6111" y="4930"/>
                  </a:cubicBezTo>
                  <a:cubicBezTo>
                    <a:pt x="6194" y="4846"/>
                    <a:pt x="6299" y="4741"/>
                    <a:pt x="6362" y="4658"/>
                  </a:cubicBezTo>
                  <a:cubicBezTo>
                    <a:pt x="8098" y="2643"/>
                    <a:pt x="6257" y="1"/>
                    <a:pt x="4152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4"/>
            <p:cNvSpPr/>
            <p:nvPr/>
          </p:nvSpPr>
          <p:spPr>
            <a:xfrm>
              <a:off x="4531100" y="2763250"/>
              <a:ext cx="179975" cy="147350"/>
            </a:xfrm>
            <a:custGeom>
              <a:avLst/>
              <a:gdLst/>
              <a:ahLst/>
              <a:cxnLst/>
              <a:rect l="l" t="t" r="r" b="b"/>
              <a:pathLst>
                <a:path w="7199" h="5894" extrusionOk="0">
                  <a:moveTo>
                    <a:pt x="5901" y="0"/>
                  </a:moveTo>
                  <a:lnTo>
                    <a:pt x="1" y="5880"/>
                  </a:lnTo>
                  <a:cubicBezTo>
                    <a:pt x="1" y="5880"/>
                    <a:pt x="174" y="5894"/>
                    <a:pt x="466" y="5894"/>
                  </a:cubicBezTo>
                  <a:cubicBezTo>
                    <a:pt x="1531" y="5894"/>
                    <a:pt x="4181" y="5713"/>
                    <a:pt x="5839" y="4039"/>
                  </a:cubicBezTo>
                  <a:cubicBezTo>
                    <a:pt x="5943" y="3955"/>
                    <a:pt x="6027" y="3850"/>
                    <a:pt x="6090" y="3767"/>
                  </a:cubicBezTo>
                  <a:cubicBezTo>
                    <a:pt x="7199" y="2490"/>
                    <a:pt x="6843" y="942"/>
                    <a:pt x="5901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4"/>
            <p:cNvSpPr/>
            <p:nvPr/>
          </p:nvSpPr>
          <p:spPr>
            <a:xfrm>
              <a:off x="4335375" y="2740975"/>
              <a:ext cx="202550" cy="169625"/>
            </a:xfrm>
            <a:custGeom>
              <a:avLst/>
              <a:gdLst/>
              <a:ahLst/>
              <a:cxnLst/>
              <a:rect l="l" t="t" r="r" b="b"/>
              <a:pathLst>
                <a:path w="8102" h="6785" extrusionOk="0">
                  <a:moveTo>
                    <a:pt x="3951" y="1"/>
                  </a:moveTo>
                  <a:cubicBezTo>
                    <a:pt x="1844" y="1"/>
                    <a:pt x="1" y="2643"/>
                    <a:pt x="1720" y="4658"/>
                  </a:cubicBezTo>
                  <a:cubicBezTo>
                    <a:pt x="1804" y="4741"/>
                    <a:pt x="1888" y="4846"/>
                    <a:pt x="1971" y="4930"/>
                  </a:cubicBezTo>
                  <a:cubicBezTo>
                    <a:pt x="3646" y="6604"/>
                    <a:pt x="6299" y="6785"/>
                    <a:pt x="7365" y="6785"/>
                  </a:cubicBezTo>
                  <a:cubicBezTo>
                    <a:pt x="7657" y="6785"/>
                    <a:pt x="7830" y="6771"/>
                    <a:pt x="7830" y="6771"/>
                  </a:cubicBezTo>
                  <a:cubicBezTo>
                    <a:pt x="7830" y="6771"/>
                    <a:pt x="8102" y="3047"/>
                    <a:pt x="5968" y="933"/>
                  </a:cubicBezTo>
                  <a:cubicBezTo>
                    <a:pt x="5884" y="850"/>
                    <a:pt x="5800" y="766"/>
                    <a:pt x="5696" y="682"/>
                  </a:cubicBezTo>
                  <a:cubicBezTo>
                    <a:pt x="5141" y="205"/>
                    <a:pt x="4536" y="1"/>
                    <a:pt x="3951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4"/>
            <p:cNvSpPr/>
            <p:nvPr/>
          </p:nvSpPr>
          <p:spPr>
            <a:xfrm>
              <a:off x="4351175" y="2763250"/>
              <a:ext cx="179950" cy="147350"/>
            </a:xfrm>
            <a:custGeom>
              <a:avLst/>
              <a:gdLst/>
              <a:ahLst/>
              <a:cxnLst/>
              <a:rect l="l" t="t" r="r" b="b"/>
              <a:pathLst>
                <a:path w="7198" h="5894" extrusionOk="0">
                  <a:moveTo>
                    <a:pt x="1298" y="0"/>
                  </a:moveTo>
                  <a:cubicBezTo>
                    <a:pt x="356" y="942"/>
                    <a:pt x="0" y="2490"/>
                    <a:pt x="1088" y="3767"/>
                  </a:cubicBezTo>
                  <a:cubicBezTo>
                    <a:pt x="1172" y="3850"/>
                    <a:pt x="1256" y="3955"/>
                    <a:pt x="1339" y="4039"/>
                  </a:cubicBezTo>
                  <a:cubicBezTo>
                    <a:pt x="3014" y="5713"/>
                    <a:pt x="5667" y="5894"/>
                    <a:pt x="6733" y="5894"/>
                  </a:cubicBezTo>
                  <a:cubicBezTo>
                    <a:pt x="7025" y="5894"/>
                    <a:pt x="7198" y="5880"/>
                    <a:pt x="7198" y="5880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4"/>
            <p:cNvSpPr/>
            <p:nvPr/>
          </p:nvSpPr>
          <p:spPr>
            <a:xfrm>
              <a:off x="4523800" y="2490200"/>
              <a:ext cx="172625" cy="173150"/>
            </a:xfrm>
            <a:custGeom>
              <a:avLst/>
              <a:gdLst/>
              <a:ahLst/>
              <a:cxnLst/>
              <a:rect l="l" t="t" r="r" b="b"/>
              <a:pathLst>
                <a:path w="6905" h="6926" extrusionOk="0">
                  <a:moveTo>
                    <a:pt x="6298" y="0"/>
                  </a:moveTo>
                  <a:lnTo>
                    <a:pt x="0" y="6298"/>
                  </a:lnTo>
                  <a:lnTo>
                    <a:pt x="628" y="6926"/>
                  </a:lnTo>
                  <a:lnTo>
                    <a:pt x="6905" y="628"/>
                  </a:lnTo>
                  <a:lnTo>
                    <a:pt x="6298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4"/>
            <p:cNvSpPr/>
            <p:nvPr/>
          </p:nvSpPr>
          <p:spPr>
            <a:xfrm>
              <a:off x="4667650" y="2341400"/>
              <a:ext cx="202575" cy="169550"/>
            </a:xfrm>
            <a:custGeom>
              <a:avLst/>
              <a:gdLst/>
              <a:ahLst/>
              <a:cxnLst/>
              <a:rect l="l" t="t" r="r" b="b"/>
              <a:pathLst>
                <a:path w="8103" h="6782" extrusionOk="0">
                  <a:moveTo>
                    <a:pt x="4145" y="1"/>
                  </a:moveTo>
                  <a:cubicBezTo>
                    <a:pt x="3562" y="1"/>
                    <a:pt x="2959" y="204"/>
                    <a:pt x="2406" y="680"/>
                  </a:cubicBezTo>
                  <a:cubicBezTo>
                    <a:pt x="2323" y="763"/>
                    <a:pt x="2218" y="847"/>
                    <a:pt x="2134" y="931"/>
                  </a:cubicBezTo>
                  <a:cubicBezTo>
                    <a:pt x="0" y="3065"/>
                    <a:pt x="272" y="6768"/>
                    <a:pt x="272" y="6768"/>
                  </a:cubicBezTo>
                  <a:cubicBezTo>
                    <a:pt x="272" y="6768"/>
                    <a:pt x="445" y="6782"/>
                    <a:pt x="737" y="6782"/>
                  </a:cubicBezTo>
                  <a:cubicBezTo>
                    <a:pt x="1803" y="6782"/>
                    <a:pt x="4456" y="6602"/>
                    <a:pt x="6131" y="4927"/>
                  </a:cubicBezTo>
                  <a:cubicBezTo>
                    <a:pt x="6214" y="4843"/>
                    <a:pt x="6298" y="4739"/>
                    <a:pt x="6382" y="4655"/>
                  </a:cubicBezTo>
                  <a:cubicBezTo>
                    <a:pt x="8103" y="2655"/>
                    <a:pt x="6254" y="1"/>
                    <a:pt x="4145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4"/>
            <p:cNvSpPr/>
            <p:nvPr/>
          </p:nvSpPr>
          <p:spPr>
            <a:xfrm>
              <a:off x="4674450" y="2363600"/>
              <a:ext cx="179950" cy="147350"/>
            </a:xfrm>
            <a:custGeom>
              <a:avLst/>
              <a:gdLst/>
              <a:ahLst/>
              <a:cxnLst/>
              <a:rect l="l" t="t" r="r" b="b"/>
              <a:pathLst>
                <a:path w="7198" h="5894" extrusionOk="0">
                  <a:moveTo>
                    <a:pt x="5901" y="1"/>
                  </a:moveTo>
                  <a:lnTo>
                    <a:pt x="0" y="5880"/>
                  </a:lnTo>
                  <a:cubicBezTo>
                    <a:pt x="0" y="5880"/>
                    <a:pt x="173" y="5894"/>
                    <a:pt x="465" y="5894"/>
                  </a:cubicBezTo>
                  <a:cubicBezTo>
                    <a:pt x="1531" y="5894"/>
                    <a:pt x="4184" y="5714"/>
                    <a:pt x="5859" y="4039"/>
                  </a:cubicBezTo>
                  <a:cubicBezTo>
                    <a:pt x="5942" y="3955"/>
                    <a:pt x="6026" y="3851"/>
                    <a:pt x="6110" y="3767"/>
                  </a:cubicBezTo>
                  <a:cubicBezTo>
                    <a:pt x="7198" y="2491"/>
                    <a:pt x="6842" y="942"/>
                    <a:pt x="5901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4"/>
            <p:cNvSpPr/>
            <p:nvPr/>
          </p:nvSpPr>
          <p:spPr>
            <a:xfrm>
              <a:off x="4459975" y="1974425"/>
              <a:ext cx="141250" cy="208225"/>
            </a:xfrm>
            <a:custGeom>
              <a:avLst/>
              <a:gdLst/>
              <a:ahLst/>
              <a:cxnLst/>
              <a:rect l="l" t="t" r="r" b="b"/>
              <a:pathLst>
                <a:path w="5650" h="8329" extrusionOk="0">
                  <a:moveTo>
                    <a:pt x="2828" y="1"/>
                  </a:moveTo>
                  <a:cubicBezTo>
                    <a:pt x="1486" y="1"/>
                    <a:pt x="147" y="838"/>
                    <a:pt x="21" y="2511"/>
                  </a:cubicBezTo>
                  <a:cubicBezTo>
                    <a:pt x="0" y="2637"/>
                    <a:pt x="0" y="2762"/>
                    <a:pt x="0" y="2888"/>
                  </a:cubicBezTo>
                  <a:cubicBezTo>
                    <a:pt x="0" y="5901"/>
                    <a:pt x="2825" y="8328"/>
                    <a:pt x="2825" y="8328"/>
                  </a:cubicBezTo>
                  <a:cubicBezTo>
                    <a:pt x="2825" y="8328"/>
                    <a:pt x="5650" y="5901"/>
                    <a:pt x="5650" y="2888"/>
                  </a:cubicBezTo>
                  <a:cubicBezTo>
                    <a:pt x="5650" y="2762"/>
                    <a:pt x="5650" y="2637"/>
                    <a:pt x="5650" y="2511"/>
                  </a:cubicBezTo>
                  <a:cubicBezTo>
                    <a:pt x="5514" y="838"/>
                    <a:pt x="4169" y="1"/>
                    <a:pt x="2828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4"/>
            <p:cNvSpPr/>
            <p:nvPr/>
          </p:nvSpPr>
          <p:spPr>
            <a:xfrm>
              <a:off x="4530600" y="1974425"/>
              <a:ext cx="70625" cy="208225"/>
            </a:xfrm>
            <a:custGeom>
              <a:avLst/>
              <a:gdLst/>
              <a:ahLst/>
              <a:cxnLst/>
              <a:rect l="l" t="t" r="r" b="b"/>
              <a:pathLst>
                <a:path w="2825" h="8329" extrusionOk="0">
                  <a:moveTo>
                    <a:pt x="0" y="1"/>
                  </a:moveTo>
                  <a:lnTo>
                    <a:pt x="0" y="8328"/>
                  </a:lnTo>
                  <a:cubicBezTo>
                    <a:pt x="0" y="8328"/>
                    <a:pt x="2825" y="5901"/>
                    <a:pt x="2825" y="2888"/>
                  </a:cubicBezTo>
                  <a:cubicBezTo>
                    <a:pt x="2825" y="2762"/>
                    <a:pt x="2825" y="2637"/>
                    <a:pt x="2825" y="2511"/>
                  </a:cubicBezTo>
                  <a:cubicBezTo>
                    <a:pt x="2699" y="838"/>
                    <a:pt x="1339" y="1"/>
                    <a:pt x="0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4"/>
            <p:cNvSpPr/>
            <p:nvPr/>
          </p:nvSpPr>
          <p:spPr>
            <a:xfrm>
              <a:off x="4342275" y="2531000"/>
              <a:ext cx="196175" cy="196175"/>
            </a:xfrm>
            <a:custGeom>
              <a:avLst/>
              <a:gdLst/>
              <a:ahLst/>
              <a:cxnLst/>
              <a:rect l="l" t="t" r="r" b="b"/>
              <a:pathLst>
                <a:path w="7847" h="7847" extrusionOk="0">
                  <a:moveTo>
                    <a:pt x="628" y="0"/>
                  </a:moveTo>
                  <a:lnTo>
                    <a:pt x="1" y="628"/>
                  </a:lnTo>
                  <a:lnTo>
                    <a:pt x="7219" y="7847"/>
                  </a:lnTo>
                  <a:lnTo>
                    <a:pt x="7847" y="7219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4172150" y="2387950"/>
              <a:ext cx="202575" cy="170025"/>
            </a:xfrm>
            <a:custGeom>
              <a:avLst/>
              <a:gdLst/>
              <a:ahLst/>
              <a:cxnLst/>
              <a:rect l="l" t="t" r="r" b="b"/>
              <a:pathLst>
                <a:path w="8103" h="6801" extrusionOk="0">
                  <a:moveTo>
                    <a:pt x="3958" y="1"/>
                  </a:moveTo>
                  <a:cubicBezTo>
                    <a:pt x="1849" y="1"/>
                    <a:pt x="0" y="2655"/>
                    <a:pt x="1721" y="4655"/>
                  </a:cubicBezTo>
                  <a:cubicBezTo>
                    <a:pt x="1805" y="4760"/>
                    <a:pt x="1889" y="4844"/>
                    <a:pt x="1972" y="4927"/>
                  </a:cubicBezTo>
                  <a:cubicBezTo>
                    <a:pt x="3673" y="6628"/>
                    <a:pt x="6383" y="6801"/>
                    <a:pt x="7414" y="6801"/>
                  </a:cubicBezTo>
                  <a:cubicBezTo>
                    <a:pt x="7677" y="6801"/>
                    <a:pt x="7831" y="6789"/>
                    <a:pt x="7831" y="6789"/>
                  </a:cubicBezTo>
                  <a:cubicBezTo>
                    <a:pt x="7831" y="6789"/>
                    <a:pt x="8103" y="3065"/>
                    <a:pt x="5969" y="931"/>
                  </a:cubicBezTo>
                  <a:cubicBezTo>
                    <a:pt x="5885" y="847"/>
                    <a:pt x="5801" y="763"/>
                    <a:pt x="5697" y="680"/>
                  </a:cubicBezTo>
                  <a:cubicBezTo>
                    <a:pt x="5144" y="204"/>
                    <a:pt x="4541" y="1"/>
                    <a:pt x="3958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4220400" y="2388150"/>
              <a:ext cx="154325" cy="169550"/>
            </a:xfrm>
            <a:custGeom>
              <a:avLst/>
              <a:gdLst/>
              <a:ahLst/>
              <a:cxnLst/>
              <a:rect l="l" t="t" r="r" b="b"/>
              <a:pathLst>
                <a:path w="6173" h="6782" extrusionOk="0">
                  <a:moveTo>
                    <a:pt x="2030" y="1"/>
                  </a:moveTo>
                  <a:cubicBezTo>
                    <a:pt x="1265" y="1"/>
                    <a:pt x="535" y="346"/>
                    <a:pt x="0" y="881"/>
                  </a:cubicBezTo>
                  <a:lnTo>
                    <a:pt x="5901" y="6781"/>
                  </a:lnTo>
                  <a:cubicBezTo>
                    <a:pt x="5901" y="6781"/>
                    <a:pt x="6173" y="3057"/>
                    <a:pt x="4039" y="923"/>
                  </a:cubicBezTo>
                  <a:cubicBezTo>
                    <a:pt x="3955" y="839"/>
                    <a:pt x="3871" y="755"/>
                    <a:pt x="3767" y="672"/>
                  </a:cubicBezTo>
                  <a:cubicBezTo>
                    <a:pt x="3215" y="201"/>
                    <a:pt x="2612" y="1"/>
                    <a:pt x="2030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4"/>
            <p:cNvSpPr/>
            <p:nvPr/>
          </p:nvSpPr>
          <p:spPr>
            <a:xfrm>
              <a:off x="4278450" y="2103100"/>
              <a:ext cx="260525" cy="260525"/>
            </a:xfrm>
            <a:custGeom>
              <a:avLst/>
              <a:gdLst/>
              <a:ahLst/>
              <a:cxnLst/>
              <a:rect l="l" t="t" r="r" b="b"/>
              <a:pathLst>
                <a:path w="10421" h="10421" extrusionOk="0">
                  <a:moveTo>
                    <a:pt x="608" y="1"/>
                  </a:moveTo>
                  <a:lnTo>
                    <a:pt x="1" y="608"/>
                  </a:lnTo>
                  <a:lnTo>
                    <a:pt x="9814" y="10421"/>
                  </a:lnTo>
                  <a:lnTo>
                    <a:pt x="10421" y="979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4"/>
            <p:cNvSpPr/>
            <p:nvPr/>
          </p:nvSpPr>
          <p:spPr>
            <a:xfrm>
              <a:off x="4244450" y="2194125"/>
              <a:ext cx="135525" cy="22000"/>
            </a:xfrm>
            <a:custGeom>
              <a:avLst/>
              <a:gdLst/>
              <a:ahLst/>
              <a:cxnLst/>
              <a:rect l="l" t="t" r="r" b="b"/>
              <a:pathLst>
                <a:path w="5421" h="880" extrusionOk="0">
                  <a:moveTo>
                    <a:pt x="1" y="0"/>
                  </a:moveTo>
                  <a:lnTo>
                    <a:pt x="1" y="879"/>
                  </a:lnTo>
                  <a:lnTo>
                    <a:pt x="5420" y="879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4"/>
            <p:cNvSpPr/>
            <p:nvPr/>
          </p:nvSpPr>
          <p:spPr>
            <a:xfrm>
              <a:off x="4098425" y="1949550"/>
              <a:ext cx="202550" cy="169550"/>
            </a:xfrm>
            <a:custGeom>
              <a:avLst/>
              <a:gdLst/>
              <a:ahLst/>
              <a:cxnLst/>
              <a:rect l="l" t="t" r="r" b="b"/>
              <a:pathLst>
                <a:path w="8102" h="6782" extrusionOk="0">
                  <a:moveTo>
                    <a:pt x="3951" y="1"/>
                  </a:moveTo>
                  <a:cubicBezTo>
                    <a:pt x="1844" y="1"/>
                    <a:pt x="0" y="2643"/>
                    <a:pt x="1720" y="4657"/>
                  </a:cubicBezTo>
                  <a:cubicBezTo>
                    <a:pt x="1804" y="4741"/>
                    <a:pt x="1887" y="4846"/>
                    <a:pt x="1971" y="4929"/>
                  </a:cubicBezTo>
                  <a:cubicBezTo>
                    <a:pt x="3668" y="6610"/>
                    <a:pt x="6371" y="6782"/>
                    <a:pt x="7407" y="6782"/>
                  </a:cubicBezTo>
                  <a:cubicBezTo>
                    <a:pt x="7673" y="6782"/>
                    <a:pt x="7830" y="6770"/>
                    <a:pt x="7830" y="6770"/>
                  </a:cubicBezTo>
                  <a:cubicBezTo>
                    <a:pt x="7830" y="6770"/>
                    <a:pt x="8102" y="3046"/>
                    <a:pt x="5967" y="933"/>
                  </a:cubicBezTo>
                  <a:cubicBezTo>
                    <a:pt x="5884" y="849"/>
                    <a:pt x="5779" y="765"/>
                    <a:pt x="5695" y="682"/>
                  </a:cubicBezTo>
                  <a:cubicBezTo>
                    <a:pt x="5141" y="204"/>
                    <a:pt x="4535" y="1"/>
                    <a:pt x="3951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4"/>
            <p:cNvSpPr/>
            <p:nvPr/>
          </p:nvSpPr>
          <p:spPr>
            <a:xfrm>
              <a:off x="4146650" y="1949425"/>
              <a:ext cx="154325" cy="169400"/>
            </a:xfrm>
            <a:custGeom>
              <a:avLst/>
              <a:gdLst/>
              <a:ahLst/>
              <a:cxnLst/>
              <a:rect l="l" t="t" r="r" b="b"/>
              <a:pathLst>
                <a:path w="6173" h="6776" extrusionOk="0">
                  <a:moveTo>
                    <a:pt x="2024" y="0"/>
                  </a:moveTo>
                  <a:cubicBezTo>
                    <a:pt x="1261" y="0"/>
                    <a:pt x="533" y="351"/>
                    <a:pt x="0" y="896"/>
                  </a:cubicBezTo>
                  <a:lnTo>
                    <a:pt x="5880" y="6775"/>
                  </a:lnTo>
                  <a:cubicBezTo>
                    <a:pt x="5880" y="6775"/>
                    <a:pt x="6173" y="3051"/>
                    <a:pt x="4038" y="938"/>
                  </a:cubicBezTo>
                  <a:cubicBezTo>
                    <a:pt x="3955" y="854"/>
                    <a:pt x="3850" y="770"/>
                    <a:pt x="3766" y="687"/>
                  </a:cubicBezTo>
                  <a:cubicBezTo>
                    <a:pt x="3213" y="206"/>
                    <a:pt x="2608" y="0"/>
                    <a:pt x="2024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4"/>
            <p:cNvSpPr/>
            <p:nvPr/>
          </p:nvSpPr>
          <p:spPr>
            <a:xfrm>
              <a:off x="4044650" y="2134500"/>
              <a:ext cx="229125" cy="141250"/>
            </a:xfrm>
            <a:custGeom>
              <a:avLst/>
              <a:gdLst/>
              <a:ahLst/>
              <a:cxnLst/>
              <a:rect l="l" t="t" r="r" b="b"/>
              <a:pathLst>
                <a:path w="9165" h="5650" extrusionOk="0">
                  <a:moveTo>
                    <a:pt x="3724" y="0"/>
                  </a:moveTo>
                  <a:cubicBezTo>
                    <a:pt x="3599" y="0"/>
                    <a:pt x="3473" y="0"/>
                    <a:pt x="3348" y="21"/>
                  </a:cubicBezTo>
                  <a:cubicBezTo>
                    <a:pt x="0" y="272"/>
                    <a:pt x="0" y="5378"/>
                    <a:pt x="3348" y="5629"/>
                  </a:cubicBezTo>
                  <a:cubicBezTo>
                    <a:pt x="3473" y="5650"/>
                    <a:pt x="3599" y="5650"/>
                    <a:pt x="3724" y="5650"/>
                  </a:cubicBezTo>
                  <a:cubicBezTo>
                    <a:pt x="6737" y="5650"/>
                    <a:pt x="9165" y="2825"/>
                    <a:pt x="9165" y="2825"/>
                  </a:cubicBezTo>
                  <a:cubicBezTo>
                    <a:pt x="9165" y="2825"/>
                    <a:pt x="6737" y="0"/>
                    <a:pt x="3724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4065550" y="2134500"/>
              <a:ext cx="208225" cy="70625"/>
            </a:xfrm>
            <a:custGeom>
              <a:avLst/>
              <a:gdLst/>
              <a:ahLst/>
              <a:cxnLst/>
              <a:rect l="l" t="t" r="r" b="b"/>
              <a:pathLst>
                <a:path w="8329" h="2825" extrusionOk="0">
                  <a:moveTo>
                    <a:pt x="2512" y="0"/>
                  </a:moveTo>
                  <a:cubicBezTo>
                    <a:pt x="838" y="147"/>
                    <a:pt x="1" y="1486"/>
                    <a:pt x="1" y="2825"/>
                  </a:cubicBezTo>
                  <a:lnTo>
                    <a:pt x="8329" y="2825"/>
                  </a:lnTo>
                  <a:cubicBezTo>
                    <a:pt x="8329" y="2825"/>
                    <a:pt x="5901" y="0"/>
                    <a:pt x="2888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4406100" y="2373550"/>
              <a:ext cx="132875" cy="132350"/>
            </a:xfrm>
            <a:custGeom>
              <a:avLst/>
              <a:gdLst/>
              <a:ahLst/>
              <a:cxnLst/>
              <a:rect l="l" t="t" r="r" b="b"/>
              <a:pathLst>
                <a:path w="5315" h="5294" extrusionOk="0">
                  <a:moveTo>
                    <a:pt x="628" y="0"/>
                  </a:moveTo>
                  <a:lnTo>
                    <a:pt x="0" y="607"/>
                  </a:lnTo>
                  <a:lnTo>
                    <a:pt x="4687" y="5294"/>
                  </a:lnTo>
                  <a:lnTo>
                    <a:pt x="5315" y="4666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4315700" y="2300950"/>
              <a:ext cx="117625" cy="98950"/>
            </a:xfrm>
            <a:custGeom>
              <a:avLst/>
              <a:gdLst/>
              <a:ahLst/>
              <a:cxnLst/>
              <a:rect l="l" t="t" r="r" b="b"/>
              <a:pathLst>
                <a:path w="4705" h="3958" extrusionOk="0">
                  <a:moveTo>
                    <a:pt x="2305" y="0"/>
                  </a:moveTo>
                  <a:cubicBezTo>
                    <a:pt x="1070" y="0"/>
                    <a:pt x="0" y="1551"/>
                    <a:pt x="1001" y="2716"/>
                  </a:cubicBezTo>
                  <a:cubicBezTo>
                    <a:pt x="1043" y="2758"/>
                    <a:pt x="1084" y="2821"/>
                    <a:pt x="1147" y="2862"/>
                  </a:cubicBezTo>
                  <a:cubicBezTo>
                    <a:pt x="2122" y="3854"/>
                    <a:pt x="3683" y="3958"/>
                    <a:pt x="4298" y="3958"/>
                  </a:cubicBezTo>
                  <a:cubicBezTo>
                    <a:pt x="4461" y="3958"/>
                    <a:pt x="4558" y="3950"/>
                    <a:pt x="4558" y="3950"/>
                  </a:cubicBezTo>
                  <a:cubicBezTo>
                    <a:pt x="4558" y="3950"/>
                    <a:pt x="4704" y="1774"/>
                    <a:pt x="3470" y="540"/>
                  </a:cubicBezTo>
                  <a:lnTo>
                    <a:pt x="3323" y="393"/>
                  </a:lnTo>
                  <a:cubicBezTo>
                    <a:pt x="2998" y="118"/>
                    <a:pt x="2646" y="0"/>
                    <a:pt x="2305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4343325" y="2301150"/>
              <a:ext cx="90000" cy="98575"/>
            </a:xfrm>
            <a:custGeom>
              <a:avLst/>
              <a:gdLst/>
              <a:ahLst/>
              <a:cxnLst/>
              <a:rect l="l" t="t" r="r" b="b"/>
              <a:pathLst>
                <a:path w="3600" h="3943" extrusionOk="0">
                  <a:moveTo>
                    <a:pt x="1198" y="0"/>
                  </a:moveTo>
                  <a:cubicBezTo>
                    <a:pt x="752" y="0"/>
                    <a:pt x="322" y="201"/>
                    <a:pt x="0" y="511"/>
                  </a:cubicBezTo>
                  <a:lnTo>
                    <a:pt x="3453" y="3942"/>
                  </a:lnTo>
                  <a:cubicBezTo>
                    <a:pt x="3453" y="3942"/>
                    <a:pt x="3599" y="1766"/>
                    <a:pt x="2365" y="532"/>
                  </a:cubicBezTo>
                  <a:cubicBezTo>
                    <a:pt x="2323" y="490"/>
                    <a:pt x="2260" y="427"/>
                    <a:pt x="2197" y="385"/>
                  </a:cubicBezTo>
                  <a:cubicBezTo>
                    <a:pt x="1882" y="115"/>
                    <a:pt x="1536" y="0"/>
                    <a:pt x="1198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4"/>
            <p:cNvSpPr/>
            <p:nvPr/>
          </p:nvSpPr>
          <p:spPr>
            <a:xfrm>
              <a:off x="4524300" y="2201975"/>
              <a:ext cx="232300" cy="232275"/>
            </a:xfrm>
            <a:custGeom>
              <a:avLst/>
              <a:gdLst/>
              <a:ahLst/>
              <a:cxnLst/>
              <a:rect l="l" t="t" r="r" b="b"/>
              <a:pathLst>
                <a:path w="9292" h="9291" extrusionOk="0">
                  <a:moveTo>
                    <a:pt x="8663" y="0"/>
                  </a:moveTo>
                  <a:lnTo>
                    <a:pt x="1" y="8663"/>
                  </a:lnTo>
                  <a:lnTo>
                    <a:pt x="629" y="9290"/>
                  </a:lnTo>
                  <a:lnTo>
                    <a:pt x="9291" y="628"/>
                  </a:lnTo>
                  <a:lnTo>
                    <a:pt x="8663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4"/>
            <p:cNvSpPr/>
            <p:nvPr/>
          </p:nvSpPr>
          <p:spPr>
            <a:xfrm>
              <a:off x="4730400" y="2125125"/>
              <a:ext cx="118125" cy="98975"/>
            </a:xfrm>
            <a:custGeom>
              <a:avLst/>
              <a:gdLst/>
              <a:ahLst/>
              <a:cxnLst/>
              <a:rect l="l" t="t" r="r" b="b"/>
              <a:pathLst>
                <a:path w="4725" h="3959" extrusionOk="0">
                  <a:moveTo>
                    <a:pt x="2418" y="1"/>
                  </a:moveTo>
                  <a:cubicBezTo>
                    <a:pt x="2077" y="1"/>
                    <a:pt x="1725" y="119"/>
                    <a:pt x="1403" y="396"/>
                  </a:cubicBezTo>
                  <a:cubicBezTo>
                    <a:pt x="1340" y="438"/>
                    <a:pt x="1298" y="480"/>
                    <a:pt x="1235" y="543"/>
                  </a:cubicBezTo>
                  <a:cubicBezTo>
                    <a:pt x="1" y="1777"/>
                    <a:pt x="168" y="3953"/>
                    <a:pt x="168" y="3953"/>
                  </a:cubicBezTo>
                  <a:cubicBezTo>
                    <a:pt x="168" y="3953"/>
                    <a:pt x="248" y="3959"/>
                    <a:pt x="384" y="3959"/>
                  </a:cubicBezTo>
                  <a:cubicBezTo>
                    <a:pt x="961" y="3959"/>
                    <a:pt x="2560" y="3863"/>
                    <a:pt x="3558" y="2865"/>
                  </a:cubicBezTo>
                  <a:lnTo>
                    <a:pt x="3725" y="2719"/>
                  </a:lnTo>
                  <a:cubicBezTo>
                    <a:pt x="4725" y="1539"/>
                    <a:pt x="3646" y="1"/>
                    <a:pt x="2418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4"/>
            <p:cNvSpPr/>
            <p:nvPr/>
          </p:nvSpPr>
          <p:spPr>
            <a:xfrm>
              <a:off x="4734075" y="2137625"/>
              <a:ext cx="105150" cy="86225"/>
            </a:xfrm>
            <a:custGeom>
              <a:avLst/>
              <a:gdLst/>
              <a:ahLst/>
              <a:cxnLst/>
              <a:rect l="l" t="t" r="r" b="b"/>
              <a:pathLst>
                <a:path w="4206" h="3449" extrusionOk="0">
                  <a:moveTo>
                    <a:pt x="3453" y="1"/>
                  </a:moveTo>
                  <a:lnTo>
                    <a:pt x="0" y="3432"/>
                  </a:lnTo>
                  <a:cubicBezTo>
                    <a:pt x="0" y="3437"/>
                    <a:pt x="113" y="3448"/>
                    <a:pt x="302" y="3448"/>
                  </a:cubicBezTo>
                  <a:cubicBezTo>
                    <a:pt x="942" y="3448"/>
                    <a:pt x="2457" y="3319"/>
                    <a:pt x="3411" y="2365"/>
                  </a:cubicBezTo>
                  <a:cubicBezTo>
                    <a:pt x="3474" y="2323"/>
                    <a:pt x="3516" y="2260"/>
                    <a:pt x="3557" y="2198"/>
                  </a:cubicBezTo>
                  <a:cubicBezTo>
                    <a:pt x="4206" y="1465"/>
                    <a:pt x="3997" y="566"/>
                    <a:pt x="3453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4"/>
            <p:cNvSpPr/>
            <p:nvPr/>
          </p:nvSpPr>
          <p:spPr>
            <a:xfrm>
              <a:off x="4645675" y="2150700"/>
              <a:ext cx="21975" cy="150150"/>
            </a:xfrm>
            <a:custGeom>
              <a:avLst/>
              <a:gdLst/>
              <a:ahLst/>
              <a:cxnLst/>
              <a:rect l="l" t="t" r="r" b="b"/>
              <a:pathLst>
                <a:path w="879" h="6006" extrusionOk="0">
                  <a:moveTo>
                    <a:pt x="0" y="1"/>
                  </a:moveTo>
                  <a:lnTo>
                    <a:pt x="0" y="6006"/>
                  </a:lnTo>
                  <a:lnTo>
                    <a:pt x="879" y="6006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4"/>
            <p:cNvSpPr/>
            <p:nvPr/>
          </p:nvSpPr>
          <p:spPr>
            <a:xfrm>
              <a:off x="4615325" y="2042025"/>
              <a:ext cx="82675" cy="121250"/>
            </a:xfrm>
            <a:custGeom>
              <a:avLst/>
              <a:gdLst/>
              <a:ahLst/>
              <a:cxnLst/>
              <a:rect l="l" t="t" r="r" b="b"/>
              <a:pathLst>
                <a:path w="3307" h="4850" extrusionOk="0">
                  <a:moveTo>
                    <a:pt x="1654" y="1"/>
                  </a:moveTo>
                  <a:cubicBezTo>
                    <a:pt x="874" y="1"/>
                    <a:pt x="95" y="487"/>
                    <a:pt x="22" y="1460"/>
                  </a:cubicBezTo>
                  <a:cubicBezTo>
                    <a:pt x="1" y="1544"/>
                    <a:pt x="1" y="1607"/>
                    <a:pt x="1" y="1691"/>
                  </a:cubicBezTo>
                  <a:cubicBezTo>
                    <a:pt x="1" y="3427"/>
                    <a:pt x="1654" y="4850"/>
                    <a:pt x="1654" y="4850"/>
                  </a:cubicBezTo>
                  <a:cubicBezTo>
                    <a:pt x="1654" y="4850"/>
                    <a:pt x="3307" y="3427"/>
                    <a:pt x="3307" y="1691"/>
                  </a:cubicBezTo>
                  <a:cubicBezTo>
                    <a:pt x="3307" y="1607"/>
                    <a:pt x="3286" y="1544"/>
                    <a:pt x="3286" y="1460"/>
                  </a:cubicBezTo>
                  <a:cubicBezTo>
                    <a:pt x="3212" y="487"/>
                    <a:pt x="2433" y="1"/>
                    <a:pt x="1654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4"/>
            <p:cNvSpPr/>
            <p:nvPr/>
          </p:nvSpPr>
          <p:spPr>
            <a:xfrm>
              <a:off x="4656650" y="2041900"/>
              <a:ext cx="41350" cy="121375"/>
            </a:xfrm>
            <a:custGeom>
              <a:avLst/>
              <a:gdLst/>
              <a:ahLst/>
              <a:cxnLst/>
              <a:rect l="l" t="t" r="r" b="b"/>
              <a:pathLst>
                <a:path w="1654" h="4855" extrusionOk="0">
                  <a:moveTo>
                    <a:pt x="1" y="1"/>
                  </a:moveTo>
                  <a:lnTo>
                    <a:pt x="1" y="4855"/>
                  </a:lnTo>
                  <a:cubicBezTo>
                    <a:pt x="1" y="4855"/>
                    <a:pt x="1654" y="3432"/>
                    <a:pt x="1654" y="1696"/>
                  </a:cubicBezTo>
                  <a:cubicBezTo>
                    <a:pt x="1654" y="1612"/>
                    <a:pt x="1633" y="1549"/>
                    <a:pt x="1633" y="1465"/>
                  </a:cubicBezTo>
                  <a:cubicBezTo>
                    <a:pt x="1570" y="482"/>
                    <a:pt x="775" y="1"/>
                    <a:pt x="1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4"/>
            <p:cNvSpPr/>
            <p:nvPr/>
          </p:nvSpPr>
          <p:spPr>
            <a:xfrm>
              <a:off x="4466775" y="1526650"/>
              <a:ext cx="131325" cy="131325"/>
            </a:xfrm>
            <a:custGeom>
              <a:avLst/>
              <a:gdLst/>
              <a:ahLst/>
              <a:cxnLst/>
              <a:rect l="l" t="t" r="r" b="b"/>
              <a:pathLst>
                <a:path w="5253" h="5253" extrusionOk="0">
                  <a:moveTo>
                    <a:pt x="2616" y="1"/>
                  </a:moveTo>
                  <a:cubicBezTo>
                    <a:pt x="1172" y="1"/>
                    <a:pt x="0" y="1173"/>
                    <a:pt x="0" y="2616"/>
                  </a:cubicBezTo>
                  <a:cubicBezTo>
                    <a:pt x="0" y="4081"/>
                    <a:pt x="1172" y="5253"/>
                    <a:pt x="2616" y="5253"/>
                  </a:cubicBezTo>
                  <a:cubicBezTo>
                    <a:pt x="4080" y="5253"/>
                    <a:pt x="5252" y="4081"/>
                    <a:pt x="5252" y="2616"/>
                  </a:cubicBezTo>
                  <a:cubicBezTo>
                    <a:pt x="5252" y="1173"/>
                    <a:pt x="4080" y="1"/>
                    <a:pt x="2616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4"/>
            <p:cNvSpPr/>
            <p:nvPr/>
          </p:nvSpPr>
          <p:spPr>
            <a:xfrm>
              <a:off x="4466775" y="1526650"/>
              <a:ext cx="131325" cy="131325"/>
            </a:xfrm>
            <a:custGeom>
              <a:avLst/>
              <a:gdLst/>
              <a:ahLst/>
              <a:cxnLst/>
              <a:rect l="l" t="t" r="r" b="b"/>
              <a:pathLst>
                <a:path w="5253" h="5253" extrusionOk="0">
                  <a:moveTo>
                    <a:pt x="2616" y="880"/>
                  </a:moveTo>
                  <a:cubicBezTo>
                    <a:pt x="3578" y="880"/>
                    <a:pt x="4373" y="1675"/>
                    <a:pt x="4373" y="2616"/>
                  </a:cubicBezTo>
                  <a:cubicBezTo>
                    <a:pt x="4373" y="3579"/>
                    <a:pt x="3578" y="4374"/>
                    <a:pt x="2616" y="4374"/>
                  </a:cubicBezTo>
                  <a:cubicBezTo>
                    <a:pt x="1653" y="4374"/>
                    <a:pt x="879" y="3579"/>
                    <a:pt x="879" y="2616"/>
                  </a:cubicBezTo>
                  <a:cubicBezTo>
                    <a:pt x="879" y="1675"/>
                    <a:pt x="1653" y="880"/>
                    <a:pt x="2616" y="880"/>
                  </a:cubicBezTo>
                  <a:close/>
                  <a:moveTo>
                    <a:pt x="2616" y="1"/>
                  </a:moveTo>
                  <a:cubicBezTo>
                    <a:pt x="1172" y="1"/>
                    <a:pt x="0" y="1173"/>
                    <a:pt x="0" y="2616"/>
                  </a:cubicBezTo>
                  <a:cubicBezTo>
                    <a:pt x="0" y="4081"/>
                    <a:pt x="1172" y="5253"/>
                    <a:pt x="2616" y="5253"/>
                  </a:cubicBezTo>
                  <a:cubicBezTo>
                    <a:pt x="4080" y="5253"/>
                    <a:pt x="5252" y="4081"/>
                    <a:pt x="5252" y="2616"/>
                  </a:cubicBezTo>
                  <a:cubicBezTo>
                    <a:pt x="5252" y="1173"/>
                    <a:pt x="4080" y="1"/>
                    <a:pt x="2616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" name="Google Shape;830;p24"/>
          <p:cNvGrpSpPr/>
          <p:nvPr/>
        </p:nvGrpSpPr>
        <p:grpSpPr>
          <a:xfrm>
            <a:off x="5688863" y="1719300"/>
            <a:ext cx="899750" cy="1908775"/>
            <a:chOff x="5012350" y="1366600"/>
            <a:chExt cx="899750" cy="1908775"/>
          </a:xfrm>
        </p:grpSpPr>
        <p:sp>
          <p:nvSpPr>
            <p:cNvPr id="831" name="Google Shape;831;p24"/>
            <p:cNvSpPr/>
            <p:nvPr/>
          </p:nvSpPr>
          <p:spPr>
            <a:xfrm>
              <a:off x="5086100" y="3198850"/>
              <a:ext cx="247450" cy="76525"/>
            </a:xfrm>
            <a:custGeom>
              <a:avLst/>
              <a:gdLst/>
              <a:ahLst/>
              <a:cxnLst/>
              <a:rect l="l" t="t" r="r" b="b"/>
              <a:pathLst>
                <a:path w="9898" h="3061" extrusionOk="0">
                  <a:moveTo>
                    <a:pt x="4957" y="1"/>
                  </a:moveTo>
                  <a:cubicBezTo>
                    <a:pt x="4275" y="1"/>
                    <a:pt x="3589" y="225"/>
                    <a:pt x="3014" y="675"/>
                  </a:cubicBezTo>
                  <a:lnTo>
                    <a:pt x="1" y="3061"/>
                  </a:lnTo>
                  <a:lnTo>
                    <a:pt x="9898" y="3061"/>
                  </a:lnTo>
                  <a:lnTo>
                    <a:pt x="6885" y="675"/>
                  </a:lnTo>
                  <a:cubicBezTo>
                    <a:pt x="6320" y="225"/>
                    <a:pt x="5640" y="1"/>
                    <a:pt x="495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4"/>
            <p:cNvSpPr/>
            <p:nvPr/>
          </p:nvSpPr>
          <p:spPr>
            <a:xfrm>
              <a:off x="5230475" y="3176350"/>
              <a:ext cx="247975" cy="99025"/>
            </a:xfrm>
            <a:custGeom>
              <a:avLst/>
              <a:gdLst/>
              <a:ahLst/>
              <a:cxnLst/>
              <a:rect l="l" t="t" r="r" b="b"/>
              <a:pathLst>
                <a:path w="9919" h="3961" extrusionOk="0">
                  <a:moveTo>
                    <a:pt x="4968" y="1"/>
                  </a:moveTo>
                  <a:cubicBezTo>
                    <a:pt x="3689" y="1"/>
                    <a:pt x="2407" y="581"/>
                    <a:pt x="1570" y="1743"/>
                  </a:cubicBezTo>
                  <a:lnTo>
                    <a:pt x="1" y="3961"/>
                  </a:lnTo>
                  <a:lnTo>
                    <a:pt x="9919" y="3961"/>
                  </a:lnTo>
                  <a:lnTo>
                    <a:pt x="8349" y="1743"/>
                  </a:lnTo>
                  <a:cubicBezTo>
                    <a:pt x="7523" y="581"/>
                    <a:pt x="6247" y="1"/>
                    <a:pt x="4968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4"/>
            <p:cNvSpPr/>
            <p:nvPr/>
          </p:nvSpPr>
          <p:spPr>
            <a:xfrm>
              <a:off x="5375375" y="3176350"/>
              <a:ext cx="247450" cy="99025"/>
            </a:xfrm>
            <a:custGeom>
              <a:avLst/>
              <a:gdLst/>
              <a:ahLst/>
              <a:cxnLst/>
              <a:rect l="l" t="t" r="r" b="b"/>
              <a:pathLst>
                <a:path w="9898" h="3961" extrusionOk="0">
                  <a:moveTo>
                    <a:pt x="4949" y="1"/>
                  </a:moveTo>
                  <a:cubicBezTo>
                    <a:pt x="3673" y="1"/>
                    <a:pt x="2396" y="581"/>
                    <a:pt x="1570" y="1743"/>
                  </a:cubicBezTo>
                  <a:lnTo>
                    <a:pt x="1" y="3961"/>
                  </a:lnTo>
                  <a:lnTo>
                    <a:pt x="9898" y="3961"/>
                  </a:lnTo>
                  <a:lnTo>
                    <a:pt x="8328" y="1743"/>
                  </a:lnTo>
                  <a:cubicBezTo>
                    <a:pt x="7502" y="581"/>
                    <a:pt x="6225" y="1"/>
                    <a:pt x="494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4"/>
            <p:cNvSpPr/>
            <p:nvPr/>
          </p:nvSpPr>
          <p:spPr>
            <a:xfrm>
              <a:off x="5519750" y="3188525"/>
              <a:ext cx="247450" cy="86850"/>
            </a:xfrm>
            <a:custGeom>
              <a:avLst/>
              <a:gdLst/>
              <a:ahLst/>
              <a:cxnLst/>
              <a:rect l="l" t="t" r="r" b="b"/>
              <a:pathLst>
                <a:path w="9898" h="3474" extrusionOk="0">
                  <a:moveTo>
                    <a:pt x="4952" y="0"/>
                  </a:moveTo>
                  <a:cubicBezTo>
                    <a:pt x="3814" y="0"/>
                    <a:pt x="2679" y="461"/>
                    <a:pt x="1863" y="1381"/>
                  </a:cubicBezTo>
                  <a:lnTo>
                    <a:pt x="1" y="3474"/>
                  </a:lnTo>
                  <a:lnTo>
                    <a:pt x="9897" y="3474"/>
                  </a:lnTo>
                  <a:lnTo>
                    <a:pt x="8056" y="1381"/>
                  </a:lnTo>
                  <a:cubicBezTo>
                    <a:pt x="7230" y="461"/>
                    <a:pt x="6089" y="0"/>
                    <a:pt x="4952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4"/>
            <p:cNvSpPr/>
            <p:nvPr/>
          </p:nvSpPr>
          <p:spPr>
            <a:xfrm>
              <a:off x="5664125" y="3176350"/>
              <a:ext cx="247975" cy="99025"/>
            </a:xfrm>
            <a:custGeom>
              <a:avLst/>
              <a:gdLst/>
              <a:ahLst/>
              <a:cxnLst/>
              <a:rect l="l" t="t" r="r" b="b"/>
              <a:pathLst>
                <a:path w="9919" h="3961" extrusionOk="0">
                  <a:moveTo>
                    <a:pt x="4957" y="1"/>
                  </a:moveTo>
                  <a:cubicBezTo>
                    <a:pt x="3678" y="1"/>
                    <a:pt x="2396" y="581"/>
                    <a:pt x="1570" y="1743"/>
                  </a:cubicBezTo>
                  <a:lnTo>
                    <a:pt x="1" y="3961"/>
                  </a:lnTo>
                  <a:lnTo>
                    <a:pt x="9918" y="3961"/>
                  </a:lnTo>
                  <a:lnTo>
                    <a:pt x="8328" y="1743"/>
                  </a:lnTo>
                  <a:cubicBezTo>
                    <a:pt x="7512" y="581"/>
                    <a:pt x="6236" y="1"/>
                    <a:pt x="495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4"/>
            <p:cNvSpPr/>
            <p:nvPr/>
          </p:nvSpPr>
          <p:spPr>
            <a:xfrm>
              <a:off x="5487850" y="1753150"/>
              <a:ext cx="22000" cy="1424400"/>
            </a:xfrm>
            <a:custGeom>
              <a:avLst/>
              <a:gdLst/>
              <a:ahLst/>
              <a:cxnLst/>
              <a:rect l="l" t="t" r="r" b="b"/>
              <a:pathLst>
                <a:path w="880" h="56976" extrusionOk="0">
                  <a:moveTo>
                    <a:pt x="0" y="1"/>
                  </a:moveTo>
                  <a:lnTo>
                    <a:pt x="0" y="56976"/>
                  </a:lnTo>
                  <a:lnTo>
                    <a:pt x="879" y="56976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4"/>
            <p:cNvSpPr/>
            <p:nvPr/>
          </p:nvSpPr>
          <p:spPr>
            <a:xfrm>
              <a:off x="5492025" y="2740975"/>
              <a:ext cx="202550" cy="169625"/>
            </a:xfrm>
            <a:custGeom>
              <a:avLst/>
              <a:gdLst/>
              <a:ahLst/>
              <a:cxnLst/>
              <a:rect l="l" t="t" r="r" b="b"/>
              <a:pathLst>
                <a:path w="8102" h="6785" extrusionOk="0">
                  <a:moveTo>
                    <a:pt x="4152" y="1"/>
                  </a:moveTo>
                  <a:cubicBezTo>
                    <a:pt x="3567" y="1"/>
                    <a:pt x="2962" y="205"/>
                    <a:pt x="2407" y="682"/>
                  </a:cubicBezTo>
                  <a:cubicBezTo>
                    <a:pt x="2302" y="766"/>
                    <a:pt x="2219" y="850"/>
                    <a:pt x="2135" y="933"/>
                  </a:cubicBezTo>
                  <a:cubicBezTo>
                    <a:pt x="1" y="3047"/>
                    <a:pt x="273" y="6771"/>
                    <a:pt x="273" y="6771"/>
                  </a:cubicBezTo>
                  <a:cubicBezTo>
                    <a:pt x="273" y="6771"/>
                    <a:pt x="445" y="6785"/>
                    <a:pt x="738" y="6785"/>
                  </a:cubicBezTo>
                  <a:cubicBezTo>
                    <a:pt x="1803" y="6785"/>
                    <a:pt x="4457" y="6604"/>
                    <a:pt x="6131" y="4930"/>
                  </a:cubicBezTo>
                  <a:cubicBezTo>
                    <a:pt x="6215" y="4846"/>
                    <a:pt x="6299" y="4741"/>
                    <a:pt x="6382" y="4658"/>
                  </a:cubicBezTo>
                  <a:cubicBezTo>
                    <a:pt x="8102" y="2643"/>
                    <a:pt x="6258" y="1"/>
                    <a:pt x="4152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4"/>
            <p:cNvSpPr/>
            <p:nvPr/>
          </p:nvSpPr>
          <p:spPr>
            <a:xfrm>
              <a:off x="5498825" y="2763250"/>
              <a:ext cx="179975" cy="147350"/>
            </a:xfrm>
            <a:custGeom>
              <a:avLst/>
              <a:gdLst/>
              <a:ahLst/>
              <a:cxnLst/>
              <a:rect l="l" t="t" r="r" b="b"/>
              <a:pathLst>
                <a:path w="7199" h="5894" extrusionOk="0">
                  <a:moveTo>
                    <a:pt x="5901" y="0"/>
                  </a:moveTo>
                  <a:lnTo>
                    <a:pt x="1" y="5880"/>
                  </a:lnTo>
                  <a:cubicBezTo>
                    <a:pt x="1" y="5880"/>
                    <a:pt x="173" y="5894"/>
                    <a:pt x="466" y="5894"/>
                  </a:cubicBezTo>
                  <a:cubicBezTo>
                    <a:pt x="1531" y="5894"/>
                    <a:pt x="4185" y="5713"/>
                    <a:pt x="5859" y="4039"/>
                  </a:cubicBezTo>
                  <a:cubicBezTo>
                    <a:pt x="5943" y="3955"/>
                    <a:pt x="6027" y="3850"/>
                    <a:pt x="6110" y="3767"/>
                  </a:cubicBezTo>
                  <a:cubicBezTo>
                    <a:pt x="7198" y="2490"/>
                    <a:pt x="6843" y="942"/>
                    <a:pt x="5901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4"/>
            <p:cNvSpPr/>
            <p:nvPr/>
          </p:nvSpPr>
          <p:spPr>
            <a:xfrm>
              <a:off x="5303625" y="2740975"/>
              <a:ext cx="202025" cy="169625"/>
            </a:xfrm>
            <a:custGeom>
              <a:avLst/>
              <a:gdLst/>
              <a:ahLst/>
              <a:cxnLst/>
              <a:rect l="l" t="t" r="r" b="b"/>
              <a:pathLst>
                <a:path w="8081" h="6785" extrusionOk="0">
                  <a:moveTo>
                    <a:pt x="3942" y="1"/>
                  </a:moveTo>
                  <a:cubicBezTo>
                    <a:pt x="1831" y="1"/>
                    <a:pt x="0" y="2643"/>
                    <a:pt x="1720" y="4658"/>
                  </a:cubicBezTo>
                  <a:cubicBezTo>
                    <a:pt x="1804" y="4741"/>
                    <a:pt x="1887" y="4846"/>
                    <a:pt x="1971" y="4930"/>
                  </a:cubicBezTo>
                  <a:cubicBezTo>
                    <a:pt x="3629" y="6604"/>
                    <a:pt x="6279" y="6785"/>
                    <a:pt x="7344" y="6785"/>
                  </a:cubicBezTo>
                  <a:cubicBezTo>
                    <a:pt x="7636" y="6785"/>
                    <a:pt x="7809" y="6771"/>
                    <a:pt x="7809" y="6771"/>
                  </a:cubicBezTo>
                  <a:cubicBezTo>
                    <a:pt x="7809" y="6771"/>
                    <a:pt x="8081" y="3047"/>
                    <a:pt x="5967" y="933"/>
                  </a:cubicBezTo>
                  <a:cubicBezTo>
                    <a:pt x="5884" y="850"/>
                    <a:pt x="5779" y="766"/>
                    <a:pt x="5695" y="682"/>
                  </a:cubicBezTo>
                  <a:cubicBezTo>
                    <a:pt x="5136" y="205"/>
                    <a:pt x="4528" y="1"/>
                    <a:pt x="3942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4"/>
            <p:cNvSpPr/>
            <p:nvPr/>
          </p:nvSpPr>
          <p:spPr>
            <a:xfrm>
              <a:off x="5318875" y="2763250"/>
              <a:ext cx="179975" cy="147350"/>
            </a:xfrm>
            <a:custGeom>
              <a:avLst/>
              <a:gdLst/>
              <a:ahLst/>
              <a:cxnLst/>
              <a:rect l="l" t="t" r="r" b="b"/>
              <a:pathLst>
                <a:path w="7199" h="5894" extrusionOk="0">
                  <a:moveTo>
                    <a:pt x="1319" y="0"/>
                  </a:moveTo>
                  <a:cubicBezTo>
                    <a:pt x="357" y="942"/>
                    <a:pt x="1" y="2490"/>
                    <a:pt x="1110" y="3767"/>
                  </a:cubicBezTo>
                  <a:cubicBezTo>
                    <a:pt x="1194" y="3850"/>
                    <a:pt x="1277" y="3955"/>
                    <a:pt x="1361" y="4039"/>
                  </a:cubicBezTo>
                  <a:cubicBezTo>
                    <a:pt x="3019" y="5713"/>
                    <a:pt x="5669" y="5894"/>
                    <a:pt x="6734" y="5894"/>
                  </a:cubicBezTo>
                  <a:cubicBezTo>
                    <a:pt x="7026" y="5894"/>
                    <a:pt x="7199" y="5880"/>
                    <a:pt x="7199" y="5880"/>
                  </a:cubicBezTo>
                  <a:lnTo>
                    <a:pt x="1319" y="0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4"/>
            <p:cNvSpPr/>
            <p:nvPr/>
          </p:nvSpPr>
          <p:spPr>
            <a:xfrm>
              <a:off x="5490975" y="2489675"/>
              <a:ext cx="173175" cy="173175"/>
            </a:xfrm>
            <a:custGeom>
              <a:avLst/>
              <a:gdLst/>
              <a:ahLst/>
              <a:cxnLst/>
              <a:rect l="l" t="t" r="r" b="b"/>
              <a:pathLst>
                <a:path w="6927" h="6927" extrusionOk="0">
                  <a:moveTo>
                    <a:pt x="6299" y="0"/>
                  </a:moveTo>
                  <a:lnTo>
                    <a:pt x="1" y="6298"/>
                  </a:lnTo>
                  <a:lnTo>
                    <a:pt x="629" y="6926"/>
                  </a:lnTo>
                  <a:lnTo>
                    <a:pt x="6927" y="628"/>
                  </a:lnTo>
                  <a:lnTo>
                    <a:pt x="6299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4"/>
            <p:cNvSpPr/>
            <p:nvPr/>
          </p:nvSpPr>
          <p:spPr>
            <a:xfrm>
              <a:off x="5635875" y="2341400"/>
              <a:ext cx="202075" cy="169550"/>
            </a:xfrm>
            <a:custGeom>
              <a:avLst/>
              <a:gdLst/>
              <a:ahLst/>
              <a:cxnLst/>
              <a:rect l="l" t="t" r="r" b="b"/>
              <a:pathLst>
                <a:path w="8083" h="6782" extrusionOk="0">
                  <a:moveTo>
                    <a:pt x="4133" y="1"/>
                  </a:moveTo>
                  <a:cubicBezTo>
                    <a:pt x="3549" y="1"/>
                    <a:pt x="2943" y="204"/>
                    <a:pt x="2386" y="680"/>
                  </a:cubicBezTo>
                  <a:cubicBezTo>
                    <a:pt x="2302" y="763"/>
                    <a:pt x="2219" y="847"/>
                    <a:pt x="2114" y="931"/>
                  </a:cubicBezTo>
                  <a:cubicBezTo>
                    <a:pt x="1" y="3065"/>
                    <a:pt x="273" y="6768"/>
                    <a:pt x="273" y="6768"/>
                  </a:cubicBezTo>
                  <a:cubicBezTo>
                    <a:pt x="273" y="6768"/>
                    <a:pt x="445" y="6782"/>
                    <a:pt x="738" y="6782"/>
                  </a:cubicBezTo>
                  <a:cubicBezTo>
                    <a:pt x="1802" y="6782"/>
                    <a:pt x="4452" y="6602"/>
                    <a:pt x="6110" y="4927"/>
                  </a:cubicBezTo>
                  <a:cubicBezTo>
                    <a:pt x="6194" y="4843"/>
                    <a:pt x="6278" y="4739"/>
                    <a:pt x="6361" y="4655"/>
                  </a:cubicBezTo>
                  <a:cubicBezTo>
                    <a:pt x="8083" y="2655"/>
                    <a:pt x="6247" y="1"/>
                    <a:pt x="4133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4"/>
            <p:cNvSpPr/>
            <p:nvPr/>
          </p:nvSpPr>
          <p:spPr>
            <a:xfrm>
              <a:off x="5642675" y="2363600"/>
              <a:ext cx="179975" cy="147350"/>
            </a:xfrm>
            <a:custGeom>
              <a:avLst/>
              <a:gdLst/>
              <a:ahLst/>
              <a:cxnLst/>
              <a:rect l="l" t="t" r="r" b="b"/>
              <a:pathLst>
                <a:path w="7199" h="5894" extrusionOk="0">
                  <a:moveTo>
                    <a:pt x="5880" y="1"/>
                  </a:moveTo>
                  <a:lnTo>
                    <a:pt x="1" y="5880"/>
                  </a:lnTo>
                  <a:cubicBezTo>
                    <a:pt x="1" y="5880"/>
                    <a:pt x="173" y="5894"/>
                    <a:pt x="466" y="5894"/>
                  </a:cubicBezTo>
                  <a:cubicBezTo>
                    <a:pt x="1530" y="5894"/>
                    <a:pt x="4180" y="5714"/>
                    <a:pt x="5838" y="4039"/>
                  </a:cubicBezTo>
                  <a:cubicBezTo>
                    <a:pt x="5943" y="3955"/>
                    <a:pt x="6006" y="3851"/>
                    <a:pt x="6089" y="3767"/>
                  </a:cubicBezTo>
                  <a:cubicBezTo>
                    <a:pt x="7198" y="2491"/>
                    <a:pt x="6843" y="942"/>
                    <a:pt x="5880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4"/>
            <p:cNvSpPr/>
            <p:nvPr/>
          </p:nvSpPr>
          <p:spPr>
            <a:xfrm>
              <a:off x="5445475" y="1605650"/>
              <a:ext cx="106200" cy="156950"/>
            </a:xfrm>
            <a:custGeom>
              <a:avLst/>
              <a:gdLst/>
              <a:ahLst/>
              <a:cxnLst/>
              <a:rect l="l" t="t" r="r" b="b"/>
              <a:pathLst>
                <a:path w="4248" h="6278" extrusionOk="0">
                  <a:moveTo>
                    <a:pt x="2135" y="0"/>
                  </a:moveTo>
                  <a:cubicBezTo>
                    <a:pt x="2135" y="0"/>
                    <a:pt x="105" y="1967"/>
                    <a:pt x="21" y="3244"/>
                  </a:cubicBezTo>
                  <a:cubicBezTo>
                    <a:pt x="0" y="3327"/>
                    <a:pt x="0" y="3432"/>
                    <a:pt x="0" y="3516"/>
                  </a:cubicBezTo>
                  <a:cubicBezTo>
                    <a:pt x="0" y="5775"/>
                    <a:pt x="2135" y="6278"/>
                    <a:pt x="2135" y="6278"/>
                  </a:cubicBezTo>
                  <a:cubicBezTo>
                    <a:pt x="2135" y="6278"/>
                    <a:pt x="4248" y="5775"/>
                    <a:pt x="4248" y="3516"/>
                  </a:cubicBezTo>
                  <a:cubicBezTo>
                    <a:pt x="4248" y="3432"/>
                    <a:pt x="4248" y="3327"/>
                    <a:pt x="4248" y="3244"/>
                  </a:cubicBezTo>
                  <a:cubicBezTo>
                    <a:pt x="4143" y="1967"/>
                    <a:pt x="2135" y="0"/>
                    <a:pt x="2135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4"/>
            <p:cNvSpPr/>
            <p:nvPr/>
          </p:nvSpPr>
          <p:spPr>
            <a:xfrm>
              <a:off x="5480000" y="1705025"/>
              <a:ext cx="38725" cy="57575"/>
            </a:xfrm>
            <a:custGeom>
              <a:avLst/>
              <a:gdLst/>
              <a:ahLst/>
              <a:cxnLst/>
              <a:rect l="l" t="t" r="r" b="b"/>
              <a:pathLst>
                <a:path w="1549" h="2303" extrusionOk="0">
                  <a:moveTo>
                    <a:pt x="775" y="1"/>
                  </a:moveTo>
                  <a:cubicBezTo>
                    <a:pt x="775" y="1"/>
                    <a:pt x="42" y="733"/>
                    <a:pt x="0" y="1194"/>
                  </a:cubicBezTo>
                  <a:cubicBezTo>
                    <a:pt x="0" y="1214"/>
                    <a:pt x="0" y="1256"/>
                    <a:pt x="0" y="1298"/>
                  </a:cubicBezTo>
                  <a:cubicBezTo>
                    <a:pt x="0" y="2114"/>
                    <a:pt x="775" y="2303"/>
                    <a:pt x="775" y="2303"/>
                  </a:cubicBezTo>
                  <a:cubicBezTo>
                    <a:pt x="775" y="2303"/>
                    <a:pt x="1549" y="2114"/>
                    <a:pt x="1549" y="1298"/>
                  </a:cubicBezTo>
                  <a:cubicBezTo>
                    <a:pt x="1549" y="1256"/>
                    <a:pt x="1549" y="1214"/>
                    <a:pt x="1549" y="1194"/>
                  </a:cubicBezTo>
                  <a:cubicBezTo>
                    <a:pt x="1507" y="733"/>
                    <a:pt x="775" y="1"/>
                    <a:pt x="775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4"/>
            <p:cNvSpPr/>
            <p:nvPr/>
          </p:nvSpPr>
          <p:spPr>
            <a:xfrm>
              <a:off x="5494125" y="1726475"/>
              <a:ext cx="49725" cy="38250"/>
            </a:xfrm>
            <a:custGeom>
              <a:avLst/>
              <a:gdLst/>
              <a:ahLst/>
              <a:cxnLst/>
              <a:rect l="l" t="t" r="r" b="b"/>
              <a:pathLst>
                <a:path w="1989" h="1530" extrusionOk="0">
                  <a:moveTo>
                    <a:pt x="1988" y="1"/>
                  </a:moveTo>
                  <a:lnTo>
                    <a:pt x="1988" y="1"/>
                  </a:lnTo>
                  <a:cubicBezTo>
                    <a:pt x="1988" y="1"/>
                    <a:pt x="1109" y="43"/>
                    <a:pt x="733" y="315"/>
                  </a:cubicBezTo>
                  <a:cubicBezTo>
                    <a:pt x="712" y="336"/>
                    <a:pt x="670" y="356"/>
                    <a:pt x="649" y="377"/>
                  </a:cubicBezTo>
                  <a:cubicBezTo>
                    <a:pt x="0" y="900"/>
                    <a:pt x="210" y="1445"/>
                    <a:pt x="210" y="1445"/>
                  </a:cubicBezTo>
                  <a:cubicBezTo>
                    <a:pt x="210" y="1445"/>
                    <a:pt x="349" y="1529"/>
                    <a:pt x="579" y="1529"/>
                  </a:cubicBezTo>
                  <a:cubicBezTo>
                    <a:pt x="776" y="1529"/>
                    <a:pt x="1040" y="1467"/>
                    <a:pt x="1339" y="1235"/>
                  </a:cubicBezTo>
                  <a:cubicBezTo>
                    <a:pt x="1360" y="1214"/>
                    <a:pt x="1381" y="1193"/>
                    <a:pt x="1402" y="1173"/>
                  </a:cubicBezTo>
                  <a:cubicBezTo>
                    <a:pt x="1758" y="859"/>
                    <a:pt x="1988" y="1"/>
                    <a:pt x="1988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5454375" y="1726475"/>
              <a:ext cx="49175" cy="38250"/>
            </a:xfrm>
            <a:custGeom>
              <a:avLst/>
              <a:gdLst/>
              <a:ahLst/>
              <a:cxnLst/>
              <a:rect l="l" t="t" r="r" b="b"/>
              <a:pathLst>
                <a:path w="1967" h="1530" extrusionOk="0">
                  <a:moveTo>
                    <a:pt x="0" y="1"/>
                  </a:moveTo>
                  <a:cubicBezTo>
                    <a:pt x="0" y="1"/>
                    <a:pt x="230" y="859"/>
                    <a:pt x="565" y="1173"/>
                  </a:cubicBezTo>
                  <a:cubicBezTo>
                    <a:pt x="586" y="1193"/>
                    <a:pt x="628" y="1214"/>
                    <a:pt x="649" y="1235"/>
                  </a:cubicBezTo>
                  <a:cubicBezTo>
                    <a:pt x="948" y="1467"/>
                    <a:pt x="1212" y="1529"/>
                    <a:pt x="1409" y="1529"/>
                  </a:cubicBezTo>
                  <a:cubicBezTo>
                    <a:pt x="1639" y="1529"/>
                    <a:pt x="1779" y="1445"/>
                    <a:pt x="1779" y="1445"/>
                  </a:cubicBezTo>
                  <a:cubicBezTo>
                    <a:pt x="1779" y="1445"/>
                    <a:pt x="1967" y="900"/>
                    <a:pt x="1318" y="377"/>
                  </a:cubicBezTo>
                  <a:cubicBezTo>
                    <a:pt x="1297" y="356"/>
                    <a:pt x="1277" y="336"/>
                    <a:pt x="1256" y="315"/>
                  </a:cubicBezTo>
                  <a:cubicBezTo>
                    <a:pt x="879" y="4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4"/>
            <p:cNvSpPr/>
            <p:nvPr/>
          </p:nvSpPr>
          <p:spPr>
            <a:xfrm>
              <a:off x="5310000" y="2531000"/>
              <a:ext cx="196175" cy="196175"/>
            </a:xfrm>
            <a:custGeom>
              <a:avLst/>
              <a:gdLst/>
              <a:ahLst/>
              <a:cxnLst/>
              <a:rect l="l" t="t" r="r" b="b"/>
              <a:pathLst>
                <a:path w="7847" h="7847" extrusionOk="0">
                  <a:moveTo>
                    <a:pt x="628" y="0"/>
                  </a:moveTo>
                  <a:lnTo>
                    <a:pt x="0" y="628"/>
                  </a:lnTo>
                  <a:lnTo>
                    <a:pt x="7219" y="7847"/>
                  </a:lnTo>
                  <a:lnTo>
                    <a:pt x="7847" y="7219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4"/>
            <p:cNvSpPr/>
            <p:nvPr/>
          </p:nvSpPr>
          <p:spPr>
            <a:xfrm>
              <a:off x="5140375" y="2387950"/>
              <a:ext cx="202075" cy="170025"/>
            </a:xfrm>
            <a:custGeom>
              <a:avLst/>
              <a:gdLst/>
              <a:ahLst/>
              <a:cxnLst/>
              <a:rect l="l" t="t" r="r" b="b"/>
              <a:pathLst>
                <a:path w="8083" h="6801" extrusionOk="0">
                  <a:moveTo>
                    <a:pt x="3940" y="1"/>
                  </a:moveTo>
                  <a:cubicBezTo>
                    <a:pt x="1836" y="1"/>
                    <a:pt x="1" y="2655"/>
                    <a:pt x="1722" y="4655"/>
                  </a:cubicBezTo>
                  <a:cubicBezTo>
                    <a:pt x="1785" y="4760"/>
                    <a:pt x="1868" y="4844"/>
                    <a:pt x="1973" y="4927"/>
                  </a:cubicBezTo>
                  <a:cubicBezTo>
                    <a:pt x="3657" y="6628"/>
                    <a:pt x="6364" y="6801"/>
                    <a:pt x="7394" y="6801"/>
                  </a:cubicBezTo>
                  <a:cubicBezTo>
                    <a:pt x="7657" y="6801"/>
                    <a:pt x="7811" y="6789"/>
                    <a:pt x="7811" y="6789"/>
                  </a:cubicBezTo>
                  <a:cubicBezTo>
                    <a:pt x="7811" y="6789"/>
                    <a:pt x="8083" y="3065"/>
                    <a:pt x="5969" y="931"/>
                  </a:cubicBezTo>
                  <a:cubicBezTo>
                    <a:pt x="5865" y="847"/>
                    <a:pt x="5781" y="763"/>
                    <a:pt x="5676" y="680"/>
                  </a:cubicBezTo>
                  <a:cubicBezTo>
                    <a:pt x="5123" y="204"/>
                    <a:pt x="4521" y="1"/>
                    <a:pt x="3940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4"/>
            <p:cNvSpPr/>
            <p:nvPr/>
          </p:nvSpPr>
          <p:spPr>
            <a:xfrm>
              <a:off x="5188125" y="2388150"/>
              <a:ext cx="154325" cy="169550"/>
            </a:xfrm>
            <a:custGeom>
              <a:avLst/>
              <a:gdLst/>
              <a:ahLst/>
              <a:cxnLst/>
              <a:rect l="l" t="t" r="r" b="b"/>
              <a:pathLst>
                <a:path w="6173" h="6782" extrusionOk="0">
                  <a:moveTo>
                    <a:pt x="2036" y="1"/>
                  </a:moveTo>
                  <a:cubicBezTo>
                    <a:pt x="1275" y="1"/>
                    <a:pt x="546" y="346"/>
                    <a:pt x="0" y="881"/>
                  </a:cubicBezTo>
                  <a:lnTo>
                    <a:pt x="5901" y="6781"/>
                  </a:lnTo>
                  <a:cubicBezTo>
                    <a:pt x="5901" y="6781"/>
                    <a:pt x="6173" y="3057"/>
                    <a:pt x="4059" y="923"/>
                  </a:cubicBezTo>
                  <a:cubicBezTo>
                    <a:pt x="3955" y="839"/>
                    <a:pt x="3871" y="755"/>
                    <a:pt x="3766" y="672"/>
                  </a:cubicBezTo>
                  <a:cubicBezTo>
                    <a:pt x="3214" y="201"/>
                    <a:pt x="2616" y="1"/>
                    <a:pt x="2036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4"/>
            <p:cNvSpPr/>
            <p:nvPr/>
          </p:nvSpPr>
          <p:spPr>
            <a:xfrm>
              <a:off x="5246175" y="2102575"/>
              <a:ext cx="261050" cy="261050"/>
            </a:xfrm>
            <a:custGeom>
              <a:avLst/>
              <a:gdLst/>
              <a:ahLst/>
              <a:cxnLst/>
              <a:rect l="l" t="t" r="r" b="b"/>
              <a:pathLst>
                <a:path w="10442" h="10442" extrusionOk="0">
                  <a:moveTo>
                    <a:pt x="628" y="1"/>
                  </a:moveTo>
                  <a:lnTo>
                    <a:pt x="1" y="629"/>
                  </a:lnTo>
                  <a:lnTo>
                    <a:pt x="9814" y="10442"/>
                  </a:lnTo>
                  <a:lnTo>
                    <a:pt x="10441" y="98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4"/>
            <p:cNvSpPr/>
            <p:nvPr/>
          </p:nvSpPr>
          <p:spPr>
            <a:xfrm>
              <a:off x="5212175" y="2194125"/>
              <a:ext cx="136025" cy="22000"/>
            </a:xfrm>
            <a:custGeom>
              <a:avLst/>
              <a:gdLst/>
              <a:ahLst/>
              <a:cxnLst/>
              <a:rect l="l" t="t" r="r" b="b"/>
              <a:pathLst>
                <a:path w="5441" h="880" extrusionOk="0">
                  <a:moveTo>
                    <a:pt x="1" y="0"/>
                  </a:moveTo>
                  <a:lnTo>
                    <a:pt x="1" y="879"/>
                  </a:lnTo>
                  <a:lnTo>
                    <a:pt x="5441" y="879"/>
                  </a:lnTo>
                  <a:lnTo>
                    <a:pt x="5441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4"/>
            <p:cNvSpPr/>
            <p:nvPr/>
          </p:nvSpPr>
          <p:spPr>
            <a:xfrm>
              <a:off x="5066550" y="1949550"/>
              <a:ext cx="202150" cy="169550"/>
            </a:xfrm>
            <a:custGeom>
              <a:avLst/>
              <a:gdLst/>
              <a:ahLst/>
              <a:cxnLst/>
              <a:rect l="l" t="t" r="r" b="b"/>
              <a:pathLst>
                <a:path w="8086" h="6782" extrusionOk="0">
                  <a:moveTo>
                    <a:pt x="3937" y="1"/>
                  </a:moveTo>
                  <a:cubicBezTo>
                    <a:pt x="1835" y="1"/>
                    <a:pt x="0" y="2643"/>
                    <a:pt x="1704" y="4657"/>
                  </a:cubicBezTo>
                  <a:cubicBezTo>
                    <a:pt x="1787" y="4741"/>
                    <a:pt x="1871" y="4846"/>
                    <a:pt x="1955" y="4929"/>
                  </a:cubicBezTo>
                  <a:cubicBezTo>
                    <a:pt x="3652" y="6610"/>
                    <a:pt x="6355" y="6782"/>
                    <a:pt x="7391" y="6782"/>
                  </a:cubicBezTo>
                  <a:cubicBezTo>
                    <a:pt x="7657" y="6782"/>
                    <a:pt x="7813" y="6770"/>
                    <a:pt x="7813" y="6770"/>
                  </a:cubicBezTo>
                  <a:cubicBezTo>
                    <a:pt x="7813" y="6770"/>
                    <a:pt x="8085" y="3046"/>
                    <a:pt x="5951" y="933"/>
                  </a:cubicBezTo>
                  <a:cubicBezTo>
                    <a:pt x="5867" y="849"/>
                    <a:pt x="5784" y="765"/>
                    <a:pt x="5679" y="682"/>
                  </a:cubicBezTo>
                  <a:cubicBezTo>
                    <a:pt x="5124" y="204"/>
                    <a:pt x="4520" y="1"/>
                    <a:pt x="3937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4"/>
            <p:cNvSpPr/>
            <p:nvPr/>
          </p:nvSpPr>
          <p:spPr>
            <a:xfrm>
              <a:off x="5114350" y="1949425"/>
              <a:ext cx="154350" cy="169400"/>
            </a:xfrm>
            <a:custGeom>
              <a:avLst/>
              <a:gdLst/>
              <a:ahLst/>
              <a:cxnLst/>
              <a:rect l="l" t="t" r="r" b="b"/>
              <a:pathLst>
                <a:path w="6174" h="6776" extrusionOk="0">
                  <a:moveTo>
                    <a:pt x="2025" y="0"/>
                  </a:moveTo>
                  <a:cubicBezTo>
                    <a:pt x="1262" y="0"/>
                    <a:pt x="534" y="351"/>
                    <a:pt x="1" y="896"/>
                  </a:cubicBezTo>
                  <a:lnTo>
                    <a:pt x="5901" y="6775"/>
                  </a:lnTo>
                  <a:cubicBezTo>
                    <a:pt x="5901" y="6775"/>
                    <a:pt x="6173" y="3051"/>
                    <a:pt x="4039" y="938"/>
                  </a:cubicBezTo>
                  <a:cubicBezTo>
                    <a:pt x="3955" y="854"/>
                    <a:pt x="3872" y="770"/>
                    <a:pt x="3767" y="687"/>
                  </a:cubicBezTo>
                  <a:cubicBezTo>
                    <a:pt x="3214" y="206"/>
                    <a:pt x="2609" y="0"/>
                    <a:pt x="2025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4"/>
            <p:cNvSpPr/>
            <p:nvPr/>
          </p:nvSpPr>
          <p:spPr>
            <a:xfrm>
              <a:off x="5012350" y="2134500"/>
              <a:ext cx="229150" cy="141250"/>
            </a:xfrm>
            <a:custGeom>
              <a:avLst/>
              <a:gdLst/>
              <a:ahLst/>
              <a:cxnLst/>
              <a:rect l="l" t="t" r="r" b="b"/>
              <a:pathLst>
                <a:path w="9166" h="5650" extrusionOk="0">
                  <a:moveTo>
                    <a:pt x="3725" y="0"/>
                  </a:moveTo>
                  <a:cubicBezTo>
                    <a:pt x="3600" y="0"/>
                    <a:pt x="3474" y="0"/>
                    <a:pt x="3369" y="21"/>
                  </a:cubicBezTo>
                  <a:cubicBezTo>
                    <a:pt x="1" y="272"/>
                    <a:pt x="1" y="5378"/>
                    <a:pt x="3369" y="5629"/>
                  </a:cubicBezTo>
                  <a:cubicBezTo>
                    <a:pt x="3474" y="5650"/>
                    <a:pt x="3600" y="5650"/>
                    <a:pt x="3725" y="5650"/>
                  </a:cubicBezTo>
                  <a:cubicBezTo>
                    <a:pt x="6738" y="5650"/>
                    <a:pt x="9165" y="2825"/>
                    <a:pt x="9165" y="2825"/>
                  </a:cubicBezTo>
                  <a:cubicBezTo>
                    <a:pt x="9165" y="2825"/>
                    <a:pt x="6738" y="0"/>
                    <a:pt x="3725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4"/>
            <p:cNvSpPr/>
            <p:nvPr/>
          </p:nvSpPr>
          <p:spPr>
            <a:xfrm>
              <a:off x="5033275" y="2134500"/>
              <a:ext cx="208225" cy="70625"/>
            </a:xfrm>
            <a:custGeom>
              <a:avLst/>
              <a:gdLst/>
              <a:ahLst/>
              <a:cxnLst/>
              <a:rect l="l" t="t" r="r" b="b"/>
              <a:pathLst>
                <a:path w="8329" h="2825" extrusionOk="0">
                  <a:moveTo>
                    <a:pt x="2532" y="0"/>
                  </a:moveTo>
                  <a:cubicBezTo>
                    <a:pt x="838" y="147"/>
                    <a:pt x="1" y="1486"/>
                    <a:pt x="1" y="2825"/>
                  </a:cubicBezTo>
                  <a:lnTo>
                    <a:pt x="8328" y="2825"/>
                  </a:lnTo>
                  <a:cubicBezTo>
                    <a:pt x="8328" y="2825"/>
                    <a:pt x="5901" y="0"/>
                    <a:pt x="2888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4"/>
            <p:cNvSpPr/>
            <p:nvPr/>
          </p:nvSpPr>
          <p:spPr>
            <a:xfrm>
              <a:off x="5373800" y="2373550"/>
              <a:ext cx="132900" cy="132350"/>
            </a:xfrm>
            <a:custGeom>
              <a:avLst/>
              <a:gdLst/>
              <a:ahLst/>
              <a:cxnLst/>
              <a:rect l="l" t="t" r="r" b="b"/>
              <a:pathLst>
                <a:path w="5316" h="5294" extrusionOk="0">
                  <a:moveTo>
                    <a:pt x="629" y="0"/>
                  </a:moveTo>
                  <a:lnTo>
                    <a:pt x="1" y="607"/>
                  </a:lnTo>
                  <a:lnTo>
                    <a:pt x="4688" y="5294"/>
                  </a:lnTo>
                  <a:lnTo>
                    <a:pt x="5316" y="4666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4"/>
            <p:cNvSpPr/>
            <p:nvPr/>
          </p:nvSpPr>
          <p:spPr>
            <a:xfrm>
              <a:off x="5283400" y="2300950"/>
              <a:ext cx="118150" cy="98950"/>
            </a:xfrm>
            <a:custGeom>
              <a:avLst/>
              <a:gdLst/>
              <a:ahLst/>
              <a:cxnLst/>
              <a:rect l="l" t="t" r="r" b="b"/>
              <a:pathLst>
                <a:path w="4726" h="3958" extrusionOk="0">
                  <a:moveTo>
                    <a:pt x="2314" y="0"/>
                  </a:moveTo>
                  <a:cubicBezTo>
                    <a:pt x="1084" y="0"/>
                    <a:pt x="1" y="1551"/>
                    <a:pt x="1001" y="2716"/>
                  </a:cubicBezTo>
                  <a:cubicBezTo>
                    <a:pt x="1043" y="2758"/>
                    <a:pt x="1106" y="2821"/>
                    <a:pt x="1148" y="2862"/>
                  </a:cubicBezTo>
                  <a:cubicBezTo>
                    <a:pt x="2123" y="3854"/>
                    <a:pt x="3684" y="3958"/>
                    <a:pt x="4298" y="3958"/>
                  </a:cubicBezTo>
                  <a:cubicBezTo>
                    <a:pt x="4462" y="3958"/>
                    <a:pt x="4558" y="3950"/>
                    <a:pt x="4558" y="3950"/>
                  </a:cubicBezTo>
                  <a:cubicBezTo>
                    <a:pt x="4558" y="3950"/>
                    <a:pt x="4726" y="1774"/>
                    <a:pt x="3470" y="540"/>
                  </a:cubicBezTo>
                  <a:lnTo>
                    <a:pt x="3324" y="393"/>
                  </a:lnTo>
                  <a:cubicBezTo>
                    <a:pt x="3003" y="118"/>
                    <a:pt x="2653" y="0"/>
                    <a:pt x="2314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4"/>
            <p:cNvSpPr/>
            <p:nvPr/>
          </p:nvSpPr>
          <p:spPr>
            <a:xfrm>
              <a:off x="5311575" y="2301150"/>
              <a:ext cx="89975" cy="98575"/>
            </a:xfrm>
            <a:custGeom>
              <a:avLst/>
              <a:gdLst/>
              <a:ahLst/>
              <a:cxnLst/>
              <a:rect l="l" t="t" r="r" b="b"/>
              <a:pathLst>
                <a:path w="3599" h="3943" extrusionOk="0">
                  <a:moveTo>
                    <a:pt x="1182" y="0"/>
                  </a:moveTo>
                  <a:cubicBezTo>
                    <a:pt x="735" y="0"/>
                    <a:pt x="310" y="201"/>
                    <a:pt x="0" y="511"/>
                  </a:cubicBezTo>
                  <a:lnTo>
                    <a:pt x="3431" y="3942"/>
                  </a:lnTo>
                  <a:cubicBezTo>
                    <a:pt x="3431" y="3942"/>
                    <a:pt x="3599" y="1766"/>
                    <a:pt x="2343" y="532"/>
                  </a:cubicBezTo>
                  <a:cubicBezTo>
                    <a:pt x="2302" y="490"/>
                    <a:pt x="2239" y="427"/>
                    <a:pt x="2197" y="385"/>
                  </a:cubicBezTo>
                  <a:cubicBezTo>
                    <a:pt x="1873" y="115"/>
                    <a:pt x="1521" y="0"/>
                    <a:pt x="1182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4"/>
            <p:cNvSpPr/>
            <p:nvPr/>
          </p:nvSpPr>
          <p:spPr>
            <a:xfrm>
              <a:off x="5491500" y="2201450"/>
              <a:ext cx="232275" cy="232275"/>
            </a:xfrm>
            <a:custGeom>
              <a:avLst/>
              <a:gdLst/>
              <a:ahLst/>
              <a:cxnLst/>
              <a:rect l="l" t="t" r="r" b="b"/>
              <a:pathLst>
                <a:path w="9291" h="9291" extrusionOk="0">
                  <a:moveTo>
                    <a:pt x="8684" y="0"/>
                  </a:moveTo>
                  <a:lnTo>
                    <a:pt x="1" y="8684"/>
                  </a:lnTo>
                  <a:lnTo>
                    <a:pt x="628" y="9291"/>
                  </a:lnTo>
                  <a:lnTo>
                    <a:pt x="9291" y="628"/>
                  </a:lnTo>
                  <a:lnTo>
                    <a:pt x="8684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4"/>
            <p:cNvSpPr/>
            <p:nvPr/>
          </p:nvSpPr>
          <p:spPr>
            <a:xfrm>
              <a:off x="5698125" y="2125125"/>
              <a:ext cx="118125" cy="98975"/>
            </a:xfrm>
            <a:custGeom>
              <a:avLst/>
              <a:gdLst/>
              <a:ahLst/>
              <a:cxnLst/>
              <a:rect l="l" t="t" r="r" b="b"/>
              <a:pathLst>
                <a:path w="4725" h="3959" extrusionOk="0">
                  <a:moveTo>
                    <a:pt x="2418" y="1"/>
                  </a:moveTo>
                  <a:cubicBezTo>
                    <a:pt x="2077" y="1"/>
                    <a:pt x="1725" y="119"/>
                    <a:pt x="1402" y="396"/>
                  </a:cubicBezTo>
                  <a:cubicBezTo>
                    <a:pt x="1340" y="438"/>
                    <a:pt x="1298" y="480"/>
                    <a:pt x="1235" y="543"/>
                  </a:cubicBezTo>
                  <a:cubicBezTo>
                    <a:pt x="1" y="1777"/>
                    <a:pt x="168" y="3953"/>
                    <a:pt x="168" y="3953"/>
                  </a:cubicBezTo>
                  <a:cubicBezTo>
                    <a:pt x="168" y="3953"/>
                    <a:pt x="248" y="3959"/>
                    <a:pt x="386" y="3959"/>
                  </a:cubicBezTo>
                  <a:cubicBezTo>
                    <a:pt x="968" y="3959"/>
                    <a:pt x="2581" y="3863"/>
                    <a:pt x="3579" y="2865"/>
                  </a:cubicBezTo>
                  <a:lnTo>
                    <a:pt x="3725" y="2719"/>
                  </a:lnTo>
                  <a:cubicBezTo>
                    <a:pt x="4724" y="1539"/>
                    <a:pt x="3646" y="1"/>
                    <a:pt x="2418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4"/>
            <p:cNvSpPr/>
            <p:nvPr/>
          </p:nvSpPr>
          <p:spPr>
            <a:xfrm>
              <a:off x="5702300" y="2137625"/>
              <a:ext cx="104650" cy="86225"/>
            </a:xfrm>
            <a:custGeom>
              <a:avLst/>
              <a:gdLst/>
              <a:ahLst/>
              <a:cxnLst/>
              <a:rect l="l" t="t" r="r" b="b"/>
              <a:pathLst>
                <a:path w="4186" h="3449" extrusionOk="0">
                  <a:moveTo>
                    <a:pt x="3432" y="1"/>
                  </a:moveTo>
                  <a:lnTo>
                    <a:pt x="1" y="3432"/>
                  </a:lnTo>
                  <a:cubicBezTo>
                    <a:pt x="1" y="3437"/>
                    <a:pt x="113" y="3448"/>
                    <a:pt x="300" y="3448"/>
                  </a:cubicBezTo>
                  <a:cubicBezTo>
                    <a:pt x="936" y="3448"/>
                    <a:pt x="2442" y="3319"/>
                    <a:pt x="3412" y="2365"/>
                  </a:cubicBezTo>
                  <a:cubicBezTo>
                    <a:pt x="3453" y="2323"/>
                    <a:pt x="3516" y="2260"/>
                    <a:pt x="3558" y="2198"/>
                  </a:cubicBezTo>
                  <a:cubicBezTo>
                    <a:pt x="4186" y="1465"/>
                    <a:pt x="3976" y="566"/>
                    <a:pt x="3432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4"/>
            <p:cNvSpPr/>
            <p:nvPr/>
          </p:nvSpPr>
          <p:spPr>
            <a:xfrm>
              <a:off x="5613375" y="2150700"/>
              <a:ext cx="22000" cy="150150"/>
            </a:xfrm>
            <a:custGeom>
              <a:avLst/>
              <a:gdLst/>
              <a:ahLst/>
              <a:cxnLst/>
              <a:rect l="l" t="t" r="r" b="b"/>
              <a:pathLst>
                <a:path w="880" h="6006" extrusionOk="0">
                  <a:moveTo>
                    <a:pt x="1" y="1"/>
                  </a:moveTo>
                  <a:lnTo>
                    <a:pt x="1" y="6006"/>
                  </a:lnTo>
                  <a:lnTo>
                    <a:pt x="880" y="6006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4"/>
            <p:cNvSpPr/>
            <p:nvPr/>
          </p:nvSpPr>
          <p:spPr>
            <a:xfrm>
              <a:off x="5583575" y="2042025"/>
              <a:ext cx="82150" cy="121250"/>
            </a:xfrm>
            <a:custGeom>
              <a:avLst/>
              <a:gdLst/>
              <a:ahLst/>
              <a:cxnLst/>
              <a:rect l="l" t="t" r="r" b="b"/>
              <a:pathLst>
                <a:path w="3286" h="4850" extrusionOk="0">
                  <a:moveTo>
                    <a:pt x="1635" y="1"/>
                  </a:moveTo>
                  <a:cubicBezTo>
                    <a:pt x="853" y="1"/>
                    <a:pt x="74" y="487"/>
                    <a:pt x="0" y="1460"/>
                  </a:cubicBezTo>
                  <a:cubicBezTo>
                    <a:pt x="0" y="1544"/>
                    <a:pt x="0" y="1607"/>
                    <a:pt x="0" y="1691"/>
                  </a:cubicBezTo>
                  <a:cubicBezTo>
                    <a:pt x="0" y="3427"/>
                    <a:pt x="1632" y="4850"/>
                    <a:pt x="1632" y="4850"/>
                  </a:cubicBezTo>
                  <a:cubicBezTo>
                    <a:pt x="1632" y="4850"/>
                    <a:pt x="3285" y="3427"/>
                    <a:pt x="3285" y="1691"/>
                  </a:cubicBezTo>
                  <a:cubicBezTo>
                    <a:pt x="3285" y="1607"/>
                    <a:pt x="3285" y="1544"/>
                    <a:pt x="3285" y="1460"/>
                  </a:cubicBezTo>
                  <a:cubicBezTo>
                    <a:pt x="3202" y="487"/>
                    <a:pt x="2417" y="1"/>
                    <a:pt x="1635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4"/>
            <p:cNvSpPr/>
            <p:nvPr/>
          </p:nvSpPr>
          <p:spPr>
            <a:xfrm>
              <a:off x="5624375" y="2041900"/>
              <a:ext cx="41350" cy="121375"/>
            </a:xfrm>
            <a:custGeom>
              <a:avLst/>
              <a:gdLst/>
              <a:ahLst/>
              <a:cxnLst/>
              <a:rect l="l" t="t" r="r" b="b"/>
              <a:pathLst>
                <a:path w="1654" h="4855" extrusionOk="0">
                  <a:moveTo>
                    <a:pt x="0" y="1"/>
                  </a:moveTo>
                  <a:lnTo>
                    <a:pt x="0" y="4855"/>
                  </a:lnTo>
                  <a:cubicBezTo>
                    <a:pt x="0" y="4855"/>
                    <a:pt x="1653" y="3432"/>
                    <a:pt x="1653" y="1696"/>
                  </a:cubicBezTo>
                  <a:cubicBezTo>
                    <a:pt x="1653" y="1612"/>
                    <a:pt x="1653" y="1549"/>
                    <a:pt x="1653" y="1465"/>
                  </a:cubicBezTo>
                  <a:cubicBezTo>
                    <a:pt x="1570" y="482"/>
                    <a:pt x="795" y="1"/>
                    <a:pt x="0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4"/>
            <p:cNvSpPr/>
            <p:nvPr/>
          </p:nvSpPr>
          <p:spPr>
            <a:xfrm>
              <a:off x="5577825" y="2566050"/>
              <a:ext cx="162175" cy="21975"/>
            </a:xfrm>
            <a:custGeom>
              <a:avLst/>
              <a:gdLst/>
              <a:ahLst/>
              <a:cxnLst/>
              <a:rect l="l" t="t" r="r" b="b"/>
              <a:pathLst>
                <a:path w="6487" h="879" extrusionOk="0">
                  <a:moveTo>
                    <a:pt x="0" y="0"/>
                  </a:moveTo>
                  <a:lnTo>
                    <a:pt x="0" y="879"/>
                  </a:lnTo>
                  <a:lnTo>
                    <a:pt x="6486" y="879"/>
                  </a:lnTo>
                  <a:lnTo>
                    <a:pt x="6486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4"/>
            <p:cNvSpPr/>
            <p:nvPr/>
          </p:nvSpPr>
          <p:spPr>
            <a:xfrm>
              <a:off x="5720625" y="2535700"/>
              <a:ext cx="133925" cy="82675"/>
            </a:xfrm>
            <a:custGeom>
              <a:avLst/>
              <a:gdLst/>
              <a:ahLst/>
              <a:cxnLst/>
              <a:rect l="l" t="t" r="r" b="b"/>
              <a:pathLst>
                <a:path w="5357" h="3307" extrusionOk="0">
                  <a:moveTo>
                    <a:pt x="3181" y="1"/>
                  </a:moveTo>
                  <a:cubicBezTo>
                    <a:pt x="1423" y="1"/>
                    <a:pt x="0" y="1654"/>
                    <a:pt x="0" y="1654"/>
                  </a:cubicBezTo>
                  <a:cubicBezTo>
                    <a:pt x="0" y="1654"/>
                    <a:pt x="1423" y="3307"/>
                    <a:pt x="3181" y="3307"/>
                  </a:cubicBezTo>
                  <a:cubicBezTo>
                    <a:pt x="3243" y="3307"/>
                    <a:pt x="3327" y="3286"/>
                    <a:pt x="3390" y="3286"/>
                  </a:cubicBezTo>
                  <a:cubicBezTo>
                    <a:pt x="5357" y="3139"/>
                    <a:pt x="5357" y="168"/>
                    <a:pt x="3390" y="22"/>
                  </a:cubicBezTo>
                  <a:cubicBezTo>
                    <a:pt x="3327" y="1"/>
                    <a:pt x="3243" y="1"/>
                    <a:pt x="3181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4"/>
            <p:cNvSpPr/>
            <p:nvPr/>
          </p:nvSpPr>
          <p:spPr>
            <a:xfrm>
              <a:off x="5720625" y="2577025"/>
              <a:ext cx="121375" cy="41350"/>
            </a:xfrm>
            <a:custGeom>
              <a:avLst/>
              <a:gdLst/>
              <a:ahLst/>
              <a:cxnLst/>
              <a:rect l="l" t="t" r="r" b="b"/>
              <a:pathLst>
                <a:path w="4855" h="1654" extrusionOk="0">
                  <a:moveTo>
                    <a:pt x="0" y="1"/>
                  </a:moveTo>
                  <a:cubicBezTo>
                    <a:pt x="0" y="1"/>
                    <a:pt x="1423" y="1654"/>
                    <a:pt x="3181" y="1654"/>
                  </a:cubicBezTo>
                  <a:cubicBezTo>
                    <a:pt x="3243" y="1654"/>
                    <a:pt x="3327" y="1633"/>
                    <a:pt x="3390" y="1633"/>
                  </a:cubicBezTo>
                  <a:cubicBezTo>
                    <a:pt x="4373" y="1570"/>
                    <a:pt x="4855" y="775"/>
                    <a:pt x="4855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4"/>
            <p:cNvSpPr/>
            <p:nvPr/>
          </p:nvSpPr>
          <p:spPr>
            <a:xfrm>
              <a:off x="5491500" y="1911650"/>
              <a:ext cx="246925" cy="246925"/>
            </a:xfrm>
            <a:custGeom>
              <a:avLst/>
              <a:gdLst/>
              <a:ahLst/>
              <a:cxnLst/>
              <a:rect l="l" t="t" r="r" b="b"/>
              <a:pathLst>
                <a:path w="9877" h="9877" extrusionOk="0">
                  <a:moveTo>
                    <a:pt x="9249" y="1"/>
                  </a:moveTo>
                  <a:lnTo>
                    <a:pt x="1" y="9249"/>
                  </a:lnTo>
                  <a:lnTo>
                    <a:pt x="628" y="9877"/>
                  </a:lnTo>
                  <a:lnTo>
                    <a:pt x="9877" y="628"/>
                  </a:lnTo>
                  <a:lnTo>
                    <a:pt x="9249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4"/>
            <p:cNvSpPr/>
            <p:nvPr/>
          </p:nvSpPr>
          <p:spPr>
            <a:xfrm>
              <a:off x="5689750" y="1779600"/>
              <a:ext cx="202600" cy="170025"/>
            </a:xfrm>
            <a:custGeom>
              <a:avLst/>
              <a:gdLst/>
              <a:ahLst/>
              <a:cxnLst/>
              <a:rect l="l" t="t" r="r" b="b"/>
              <a:pathLst>
                <a:path w="8104" h="6801" extrusionOk="0">
                  <a:moveTo>
                    <a:pt x="4146" y="1"/>
                  </a:moveTo>
                  <a:cubicBezTo>
                    <a:pt x="3563" y="1"/>
                    <a:pt x="2960" y="204"/>
                    <a:pt x="2407" y="680"/>
                  </a:cubicBezTo>
                  <a:cubicBezTo>
                    <a:pt x="2323" y="763"/>
                    <a:pt x="2219" y="847"/>
                    <a:pt x="2135" y="931"/>
                  </a:cubicBezTo>
                  <a:cubicBezTo>
                    <a:pt x="1" y="3065"/>
                    <a:pt x="294" y="6789"/>
                    <a:pt x="294" y="6789"/>
                  </a:cubicBezTo>
                  <a:cubicBezTo>
                    <a:pt x="294" y="6789"/>
                    <a:pt x="447" y="6800"/>
                    <a:pt x="708" y="6800"/>
                  </a:cubicBezTo>
                  <a:cubicBezTo>
                    <a:pt x="1734" y="6800"/>
                    <a:pt x="4431" y="6628"/>
                    <a:pt x="6131" y="4927"/>
                  </a:cubicBezTo>
                  <a:cubicBezTo>
                    <a:pt x="6215" y="4843"/>
                    <a:pt x="6299" y="4760"/>
                    <a:pt x="6382" y="4655"/>
                  </a:cubicBezTo>
                  <a:cubicBezTo>
                    <a:pt x="8104" y="2655"/>
                    <a:pt x="6255" y="1"/>
                    <a:pt x="4146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4"/>
            <p:cNvSpPr/>
            <p:nvPr/>
          </p:nvSpPr>
          <p:spPr>
            <a:xfrm>
              <a:off x="5696550" y="1801800"/>
              <a:ext cx="180500" cy="147825"/>
            </a:xfrm>
            <a:custGeom>
              <a:avLst/>
              <a:gdLst/>
              <a:ahLst/>
              <a:cxnLst/>
              <a:rect l="l" t="t" r="r" b="b"/>
              <a:pathLst>
                <a:path w="7220" h="5913" extrusionOk="0">
                  <a:moveTo>
                    <a:pt x="5901" y="1"/>
                  </a:moveTo>
                  <a:lnTo>
                    <a:pt x="1" y="5901"/>
                  </a:lnTo>
                  <a:cubicBezTo>
                    <a:pt x="5" y="5901"/>
                    <a:pt x="161" y="5912"/>
                    <a:pt x="425" y="5912"/>
                  </a:cubicBezTo>
                  <a:cubicBezTo>
                    <a:pt x="1462" y="5912"/>
                    <a:pt x="4159" y="5740"/>
                    <a:pt x="5859" y="4039"/>
                  </a:cubicBezTo>
                  <a:cubicBezTo>
                    <a:pt x="5943" y="3955"/>
                    <a:pt x="6027" y="3872"/>
                    <a:pt x="6110" y="3767"/>
                  </a:cubicBezTo>
                  <a:cubicBezTo>
                    <a:pt x="7219" y="2491"/>
                    <a:pt x="6864" y="942"/>
                    <a:pt x="5901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4"/>
            <p:cNvSpPr/>
            <p:nvPr/>
          </p:nvSpPr>
          <p:spPr>
            <a:xfrm>
              <a:off x="5368625" y="1752350"/>
              <a:ext cx="135975" cy="113975"/>
            </a:xfrm>
            <a:custGeom>
              <a:avLst/>
              <a:gdLst/>
              <a:ahLst/>
              <a:cxnLst/>
              <a:rect l="l" t="t" r="r" b="b"/>
              <a:pathLst>
                <a:path w="5439" h="4559" extrusionOk="0">
                  <a:moveTo>
                    <a:pt x="2664" y="1"/>
                  </a:moveTo>
                  <a:cubicBezTo>
                    <a:pt x="1246" y="1"/>
                    <a:pt x="1" y="1784"/>
                    <a:pt x="1149" y="3130"/>
                  </a:cubicBezTo>
                  <a:cubicBezTo>
                    <a:pt x="1212" y="3192"/>
                    <a:pt x="1275" y="3234"/>
                    <a:pt x="1317" y="3297"/>
                  </a:cubicBezTo>
                  <a:cubicBezTo>
                    <a:pt x="2486" y="4449"/>
                    <a:pt x="4340" y="4558"/>
                    <a:pt x="5004" y="4558"/>
                  </a:cubicBezTo>
                  <a:cubicBezTo>
                    <a:pt x="5160" y="4558"/>
                    <a:pt x="5251" y="4552"/>
                    <a:pt x="5251" y="4552"/>
                  </a:cubicBezTo>
                  <a:cubicBezTo>
                    <a:pt x="5251" y="4552"/>
                    <a:pt x="5439" y="2042"/>
                    <a:pt x="4016" y="619"/>
                  </a:cubicBezTo>
                  <a:cubicBezTo>
                    <a:pt x="3953" y="556"/>
                    <a:pt x="3890" y="514"/>
                    <a:pt x="3828" y="451"/>
                  </a:cubicBezTo>
                  <a:cubicBezTo>
                    <a:pt x="3458" y="135"/>
                    <a:pt x="3055" y="1"/>
                    <a:pt x="2664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4"/>
            <p:cNvSpPr/>
            <p:nvPr/>
          </p:nvSpPr>
          <p:spPr>
            <a:xfrm>
              <a:off x="5379050" y="1767275"/>
              <a:ext cx="120850" cy="99050"/>
            </a:xfrm>
            <a:custGeom>
              <a:avLst/>
              <a:gdLst/>
              <a:ahLst/>
              <a:cxnLst/>
              <a:rect l="l" t="t" r="r" b="b"/>
              <a:pathLst>
                <a:path w="4834" h="3962" extrusionOk="0">
                  <a:moveTo>
                    <a:pt x="879" y="1"/>
                  </a:moveTo>
                  <a:cubicBezTo>
                    <a:pt x="230" y="629"/>
                    <a:pt x="0" y="1675"/>
                    <a:pt x="732" y="2533"/>
                  </a:cubicBezTo>
                  <a:cubicBezTo>
                    <a:pt x="795" y="2595"/>
                    <a:pt x="858" y="2637"/>
                    <a:pt x="900" y="2700"/>
                  </a:cubicBezTo>
                  <a:cubicBezTo>
                    <a:pt x="2069" y="3852"/>
                    <a:pt x="3923" y="3961"/>
                    <a:pt x="4587" y="3961"/>
                  </a:cubicBezTo>
                  <a:cubicBezTo>
                    <a:pt x="4743" y="3961"/>
                    <a:pt x="4834" y="3955"/>
                    <a:pt x="4834" y="3955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4"/>
            <p:cNvSpPr/>
            <p:nvPr/>
          </p:nvSpPr>
          <p:spPr>
            <a:xfrm>
              <a:off x="5369100" y="2074850"/>
              <a:ext cx="137600" cy="137600"/>
            </a:xfrm>
            <a:custGeom>
              <a:avLst/>
              <a:gdLst/>
              <a:ahLst/>
              <a:cxnLst/>
              <a:rect l="l" t="t" r="r" b="b"/>
              <a:pathLst>
                <a:path w="5504" h="5504" extrusionOk="0">
                  <a:moveTo>
                    <a:pt x="628" y="1"/>
                  </a:moveTo>
                  <a:lnTo>
                    <a:pt x="1" y="629"/>
                  </a:lnTo>
                  <a:lnTo>
                    <a:pt x="4897" y="5504"/>
                  </a:lnTo>
                  <a:lnTo>
                    <a:pt x="5504" y="4897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4"/>
            <p:cNvSpPr/>
            <p:nvPr/>
          </p:nvSpPr>
          <p:spPr>
            <a:xfrm>
              <a:off x="5280300" y="2003775"/>
              <a:ext cx="118125" cy="98975"/>
            </a:xfrm>
            <a:custGeom>
              <a:avLst/>
              <a:gdLst/>
              <a:ahLst/>
              <a:cxnLst/>
              <a:rect l="l" t="t" r="r" b="b"/>
              <a:pathLst>
                <a:path w="4725" h="3959" extrusionOk="0">
                  <a:moveTo>
                    <a:pt x="2307" y="0"/>
                  </a:moveTo>
                  <a:cubicBezTo>
                    <a:pt x="1079" y="0"/>
                    <a:pt x="1" y="1539"/>
                    <a:pt x="1000" y="2718"/>
                  </a:cubicBezTo>
                  <a:cubicBezTo>
                    <a:pt x="1042" y="2760"/>
                    <a:pt x="1105" y="2823"/>
                    <a:pt x="1146" y="2865"/>
                  </a:cubicBezTo>
                  <a:cubicBezTo>
                    <a:pt x="2144" y="3863"/>
                    <a:pt x="3757" y="3958"/>
                    <a:pt x="4339" y="3958"/>
                  </a:cubicBezTo>
                  <a:cubicBezTo>
                    <a:pt x="4477" y="3958"/>
                    <a:pt x="4557" y="3953"/>
                    <a:pt x="4557" y="3953"/>
                  </a:cubicBezTo>
                  <a:cubicBezTo>
                    <a:pt x="4557" y="3953"/>
                    <a:pt x="4724" y="1777"/>
                    <a:pt x="3469" y="542"/>
                  </a:cubicBezTo>
                  <a:cubicBezTo>
                    <a:pt x="3427" y="500"/>
                    <a:pt x="3364" y="438"/>
                    <a:pt x="3322" y="396"/>
                  </a:cubicBezTo>
                  <a:cubicBezTo>
                    <a:pt x="3000" y="119"/>
                    <a:pt x="2648" y="0"/>
                    <a:pt x="2307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4"/>
            <p:cNvSpPr/>
            <p:nvPr/>
          </p:nvSpPr>
          <p:spPr>
            <a:xfrm>
              <a:off x="5308425" y="2003650"/>
              <a:ext cx="90000" cy="98950"/>
            </a:xfrm>
            <a:custGeom>
              <a:avLst/>
              <a:gdLst/>
              <a:ahLst/>
              <a:cxnLst/>
              <a:rect l="l" t="t" r="r" b="b"/>
              <a:pathLst>
                <a:path w="3600" h="3958" extrusionOk="0">
                  <a:moveTo>
                    <a:pt x="1178" y="0"/>
                  </a:moveTo>
                  <a:cubicBezTo>
                    <a:pt x="732" y="0"/>
                    <a:pt x="309" y="206"/>
                    <a:pt x="0" y="526"/>
                  </a:cubicBezTo>
                  <a:lnTo>
                    <a:pt x="3432" y="3958"/>
                  </a:lnTo>
                  <a:cubicBezTo>
                    <a:pt x="3432" y="3958"/>
                    <a:pt x="3599" y="1782"/>
                    <a:pt x="2344" y="547"/>
                  </a:cubicBezTo>
                  <a:cubicBezTo>
                    <a:pt x="2302" y="485"/>
                    <a:pt x="2239" y="443"/>
                    <a:pt x="2197" y="401"/>
                  </a:cubicBezTo>
                  <a:cubicBezTo>
                    <a:pt x="1871" y="120"/>
                    <a:pt x="1518" y="0"/>
                    <a:pt x="1178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4"/>
            <p:cNvSpPr/>
            <p:nvPr/>
          </p:nvSpPr>
          <p:spPr>
            <a:xfrm>
              <a:off x="5265000" y="1764150"/>
              <a:ext cx="242225" cy="241675"/>
            </a:xfrm>
            <a:custGeom>
              <a:avLst/>
              <a:gdLst/>
              <a:ahLst/>
              <a:cxnLst/>
              <a:rect l="l" t="t" r="r" b="b"/>
              <a:pathLst>
                <a:path w="9689" h="9667" extrusionOk="0">
                  <a:moveTo>
                    <a:pt x="629" y="0"/>
                  </a:moveTo>
                  <a:lnTo>
                    <a:pt x="1" y="628"/>
                  </a:lnTo>
                  <a:lnTo>
                    <a:pt x="9061" y="9667"/>
                  </a:lnTo>
                  <a:lnTo>
                    <a:pt x="9688" y="9039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4"/>
            <p:cNvSpPr/>
            <p:nvPr/>
          </p:nvSpPr>
          <p:spPr>
            <a:xfrm>
              <a:off x="5186725" y="1699125"/>
              <a:ext cx="117550" cy="98725"/>
            </a:xfrm>
            <a:custGeom>
              <a:avLst/>
              <a:gdLst/>
              <a:ahLst/>
              <a:cxnLst/>
              <a:rect l="l" t="t" r="r" b="b"/>
              <a:pathLst>
                <a:path w="4702" h="3949" extrusionOk="0">
                  <a:moveTo>
                    <a:pt x="2280" y="0"/>
                  </a:moveTo>
                  <a:cubicBezTo>
                    <a:pt x="1060" y="0"/>
                    <a:pt x="0" y="1545"/>
                    <a:pt x="998" y="2706"/>
                  </a:cubicBezTo>
                  <a:cubicBezTo>
                    <a:pt x="1039" y="2769"/>
                    <a:pt x="1081" y="2811"/>
                    <a:pt x="1144" y="2873"/>
                  </a:cubicBezTo>
                  <a:cubicBezTo>
                    <a:pt x="2115" y="3844"/>
                    <a:pt x="3656" y="3948"/>
                    <a:pt x="4269" y="3948"/>
                  </a:cubicBezTo>
                  <a:cubicBezTo>
                    <a:pt x="4436" y="3948"/>
                    <a:pt x="4534" y="3940"/>
                    <a:pt x="4534" y="3940"/>
                  </a:cubicBezTo>
                  <a:cubicBezTo>
                    <a:pt x="4534" y="3940"/>
                    <a:pt x="4701" y="1785"/>
                    <a:pt x="3467" y="551"/>
                  </a:cubicBezTo>
                  <a:lnTo>
                    <a:pt x="3299" y="404"/>
                  </a:lnTo>
                  <a:cubicBezTo>
                    <a:pt x="2975" y="121"/>
                    <a:pt x="2621" y="0"/>
                    <a:pt x="2280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4"/>
            <p:cNvSpPr/>
            <p:nvPr/>
          </p:nvSpPr>
          <p:spPr>
            <a:xfrm>
              <a:off x="5214275" y="1699150"/>
              <a:ext cx="90000" cy="98500"/>
            </a:xfrm>
            <a:custGeom>
              <a:avLst/>
              <a:gdLst/>
              <a:ahLst/>
              <a:cxnLst/>
              <a:rect l="l" t="t" r="r" b="b"/>
              <a:pathLst>
                <a:path w="3600" h="3940" extrusionOk="0">
                  <a:moveTo>
                    <a:pt x="1185" y="1"/>
                  </a:moveTo>
                  <a:cubicBezTo>
                    <a:pt x="744" y="1"/>
                    <a:pt x="319" y="201"/>
                    <a:pt x="0" y="508"/>
                  </a:cubicBezTo>
                  <a:lnTo>
                    <a:pt x="3432" y="3939"/>
                  </a:lnTo>
                  <a:cubicBezTo>
                    <a:pt x="3432" y="3939"/>
                    <a:pt x="3599" y="1784"/>
                    <a:pt x="2365" y="550"/>
                  </a:cubicBezTo>
                  <a:cubicBezTo>
                    <a:pt x="2302" y="487"/>
                    <a:pt x="2260" y="445"/>
                    <a:pt x="2197" y="403"/>
                  </a:cubicBezTo>
                  <a:cubicBezTo>
                    <a:pt x="1878" y="120"/>
                    <a:pt x="1527" y="1"/>
                    <a:pt x="1185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4"/>
            <p:cNvSpPr/>
            <p:nvPr/>
          </p:nvSpPr>
          <p:spPr>
            <a:xfrm>
              <a:off x="5177125" y="1874000"/>
              <a:ext cx="209275" cy="22000"/>
            </a:xfrm>
            <a:custGeom>
              <a:avLst/>
              <a:gdLst/>
              <a:ahLst/>
              <a:cxnLst/>
              <a:rect l="l" t="t" r="r" b="b"/>
              <a:pathLst>
                <a:path w="8371" h="880" extrusionOk="0">
                  <a:moveTo>
                    <a:pt x="1" y="0"/>
                  </a:moveTo>
                  <a:lnTo>
                    <a:pt x="1" y="879"/>
                  </a:lnTo>
                  <a:lnTo>
                    <a:pt x="8370" y="879"/>
                  </a:lnTo>
                  <a:lnTo>
                    <a:pt x="8370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4"/>
            <p:cNvSpPr/>
            <p:nvPr/>
          </p:nvSpPr>
          <p:spPr>
            <a:xfrm>
              <a:off x="5070425" y="1844175"/>
              <a:ext cx="133925" cy="82150"/>
            </a:xfrm>
            <a:custGeom>
              <a:avLst/>
              <a:gdLst/>
              <a:ahLst/>
              <a:cxnLst/>
              <a:rect l="l" t="t" r="r" b="b"/>
              <a:pathLst>
                <a:path w="5357" h="3286" extrusionOk="0">
                  <a:moveTo>
                    <a:pt x="1967" y="1"/>
                  </a:moveTo>
                  <a:cubicBezTo>
                    <a:pt x="0" y="147"/>
                    <a:pt x="0" y="3118"/>
                    <a:pt x="1967" y="3286"/>
                  </a:cubicBezTo>
                  <a:lnTo>
                    <a:pt x="2176" y="3286"/>
                  </a:lnTo>
                  <a:cubicBezTo>
                    <a:pt x="3934" y="3286"/>
                    <a:pt x="5357" y="1633"/>
                    <a:pt x="5357" y="1633"/>
                  </a:cubicBezTo>
                  <a:cubicBezTo>
                    <a:pt x="5357" y="1633"/>
                    <a:pt x="3934" y="1"/>
                    <a:pt x="2176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4"/>
            <p:cNvSpPr/>
            <p:nvPr/>
          </p:nvSpPr>
          <p:spPr>
            <a:xfrm>
              <a:off x="5082975" y="1844175"/>
              <a:ext cx="121375" cy="40825"/>
            </a:xfrm>
            <a:custGeom>
              <a:avLst/>
              <a:gdLst/>
              <a:ahLst/>
              <a:cxnLst/>
              <a:rect l="l" t="t" r="r" b="b"/>
              <a:pathLst>
                <a:path w="4855" h="1633" extrusionOk="0">
                  <a:moveTo>
                    <a:pt x="1465" y="1"/>
                  </a:moveTo>
                  <a:cubicBezTo>
                    <a:pt x="482" y="84"/>
                    <a:pt x="0" y="858"/>
                    <a:pt x="0" y="1633"/>
                  </a:cubicBezTo>
                  <a:lnTo>
                    <a:pt x="4855" y="1633"/>
                  </a:lnTo>
                  <a:cubicBezTo>
                    <a:pt x="4855" y="1633"/>
                    <a:pt x="3432" y="1"/>
                    <a:pt x="1674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4"/>
            <p:cNvSpPr/>
            <p:nvPr/>
          </p:nvSpPr>
          <p:spPr>
            <a:xfrm>
              <a:off x="5625950" y="1845750"/>
              <a:ext cx="22500" cy="167400"/>
            </a:xfrm>
            <a:custGeom>
              <a:avLst/>
              <a:gdLst/>
              <a:ahLst/>
              <a:cxnLst/>
              <a:rect l="l" t="t" r="r" b="b"/>
              <a:pathLst>
                <a:path w="900" h="6696" extrusionOk="0">
                  <a:moveTo>
                    <a:pt x="0" y="0"/>
                  </a:moveTo>
                  <a:lnTo>
                    <a:pt x="0" y="6696"/>
                  </a:lnTo>
                  <a:lnTo>
                    <a:pt x="900" y="6696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4"/>
            <p:cNvSpPr/>
            <p:nvPr/>
          </p:nvSpPr>
          <p:spPr>
            <a:xfrm>
              <a:off x="5596125" y="1748575"/>
              <a:ext cx="82150" cy="121250"/>
            </a:xfrm>
            <a:custGeom>
              <a:avLst/>
              <a:gdLst/>
              <a:ahLst/>
              <a:cxnLst/>
              <a:rect l="l" t="t" r="r" b="b"/>
              <a:pathLst>
                <a:path w="3286" h="4850" extrusionOk="0">
                  <a:moveTo>
                    <a:pt x="1651" y="1"/>
                  </a:moveTo>
                  <a:cubicBezTo>
                    <a:pt x="869" y="1"/>
                    <a:pt x="84" y="487"/>
                    <a:pt x="0" y="1460"/>
                  </a:cubicBezTo>
                  <a:cubicBezTo>
                    <a:pt x="0" y="1544"/>
                    <a:pt x="0" y="1607"/>
                    <a:pt x="0" y="1690"/>
                  </a:cubicBezTo>
                  <a:cubicBezTo>
                    <a:pt x="0" y="3427"/>
                    <a:pt x="1653" y="4850"/>
                    <a:pt x="1653" y="4850"/>
                  </a:cubicBezTo>
                  <a:cubicBezTo>
                    <a:pt x="1653" y="4850"/>
                    <a:pt x="3285" y="3427"/>
                    <a:pt x="3285" y="1690"/>
                  </a:cubicBezTo>
                  <a:cubicBezTo>
                    <a:pt x="3285" y="1607"/>
                    <a:pt x="3285" y="1544"/>
                    <a:pt x="3285" y="1460"/>
                  </a:cubicBezTo>
                  <a:cubicBezTo>
                    <a:pt x="3212" y="487"/>
                    <a:pt x="2433" y="1"/>
                    <a:pt x="1651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4"/>
            <p:cNvSpPr/>
            <p:nvPr/>
          </p:nvSpPr>
          <p:spPr>
            <a:xfrm>
              <a:off x="5637450" y="1748450"/>
              <a:ext cx="40825" cy="121375"/>
            </a:xfrm>
            <a:custGeom>
              <a:avLst/>
              <a:gdLst/>
              <a:ahLst/>
              <a:cxnLst/>
              <a:rect l="l" t="t" r="r" b="b"/>
              <a:pathLst>
                <a:path w="1633" h="4855" extrusionOk="0">
                  <a:moveTo>
                    <a:pt x="0" y="1"/>
                  </a:moveTo>
                  <a:lnTo>
                    <a:pt x="0" y="4854"/>
                  </a:lnTo>
                  <a:lnTo>
                    <a:pt x="0" y="4854"/>
                  </a:lnTo>
                  <a:cubicBezTo>
                    <a:pt x="21" y="4819"/>
                    <a:pt x="1632" y="3410"/>
                    <a:pt x="1632" y="1695"/>
                  </a:cubicBezTo>
                  <a:cubicBezTo>
                    <a:pt x="1632" y="1612"/>
                    <a:pt x="1632" y="1549"/>
                    <a:pt x="1632" y="1465"/>
                  </a:cubicBezTo>
                  <a:cubicBezTo>
                    <a:pt x="1549" y="482"/>
                    <a:pt x="775" y="1"/>
                    <a:pt x="0" y="1"/>
                  </a:cubicBezTo>
                  <a:close/>
                  <a:moveTo>
                    <a:pt x="0" y="4854"/>
                  </a:moveTo>
                  <a:cubicBezTo>
                    <a:pt x="0" y="4855"/>
                    <a:pt x="0" y="4855"/>
                    <a:pt x="0" y="4855"/>
                  </a:cubicBezTo>
                  <a:lnTo>
                    <a:pt x="0" y="4854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4"/>
            <p:cNvSpPr/>
            <p:nvPr/>
          </p:nvSpPr>
          <p:spPr>
            <a:xfrm>
              <a:off x="5432925" y="1366600"/>
              <a:ext cx="131325" cy="131325"/>
            </a:xfrm>
            <a:custGeom>
              <a:avLst/>
              <a:gdLst/>
              <a:ahLst/>
              <a:cxnLst/>
              <a:rect l="l" t="t" r="r" b="b"/>
              <a:pathLst>
                <a:path w="5253" h="5253" extrusionOk="0">
                  <a:moveTo>
                    <a:pt x="2637" y="0"/>
                  </a:moveTo>
                  <a:cubicBezTo>
                    <a:pt x="1172" y="0"/>
                    <a:pt x="0" y="1172"/>
                    <a:pt x="0" y="2616"/>
                  </a:cubicBezTo>
                  <a:cubicBezTo>
                    <a:pt x="0" y="4080"/>
                    <a:pt x="1172" y="5252"/>
                    <a:pt x="2637" y="5252"/>
                  </a:cubicBezTo>
                  <a:cubicBezTo>
                    <a:pt x="4080" y="5252"/>
                    <a:pt x="5252" y="4080"/>
                    <a:pt x="5252" y="2616"/>
                  </a:cubicBezTo>
                  <a:cubicBezTo>
                    <a:pt x="5252" y="1172"/>
                    <a:pt x="4080" y="0"/>
                    <a:pt x="2637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4"/>
            <p:cNvSpPr/>
            <p:nvPr/>
          </p:nvSpPr>
          <p:spPr>
            <a:xfrm>
              <a:off x="5432925" y="1366600"/>
              <a:ext cx="131325" cy="131325"/>
            </a:xfrm>
            <a:custGeom>
              <a:avLst/>
              <a:gdLst/>
              <a:ahLst/>
              <a:cxnLst/>
              <a:rect l="l" t="t" r="r" b="b"/>
              <a:pathLst>
                <a:path w="5253" h="5253" extrusionOk="0">
                  <a:moveTo>
                    <a:pt x="2637" y="879"/>
                  </a:moveTo>
                  <a:cubicBezTo>
                    <a:pt x="3599" y="879"/>
                    <a:pt x="4373" y="1674"/>
                    <a:pt x="4373" y="2616"/>
                  </a:cubicBezTo>
                  <a:cubicBezTo>
                    <a:pt x="4373" y="3578"/>
                    <a:pt x="3599" y="4373"/>
                    <a:pt x="2637" y="4373"/>
                  </a:cubicBezTo>
                  <a:cubicBezTo>
                    <a:pt x="1674" y="4373"/>
                    <a:pt x="879" y="3578"/>
                    <a:pt x="879" y="2616"/>
                  </a:cubicBezTo>
                  <a:cubicBezTo>
                    <a:pt x="879" y="1674"/>
                    <a:pt x="1674" y="879"/>
                    <a:pt x="2637" y="879"/>
                  </a:cubicBezTo>
                  <a:close/>
                  <a:moveTo>
                    <a:pt x="2637" y="0"/>
                  </a:moveTo>
                  <a:cubicBezTo>
                    <a:pt x="1172" y="0"/>
                    <a:pt x="0" y="1172"/>
                    <a:pt x="0" y="2616"/>
                  </a:cubicBezTo>
                  <a:cubicBezTo>
                    <a:pt x="0" y="4080"/>
                    <a:pt x="1172" y="5252"/>
                    <a:pt x="2637" y="5252"/>
                  </a:cubicBezTo>
                  <a:cubicBezTo>
                    <a:pt x="4080" y="5252"/>
                    <a:pt x="5252" y="4080"/>
                    <a:pt x="5252" y="2616"/>
                  </a:cubicBezTo>
                  <a:cubicBezTo>
                    <a:pt x="5252" y="1172"/>
                    <a:pt x="4080" y="0"/>
                    <a:pt x="2637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24"/>
          <p:cNvGrpSpPr/>
          <p:nvPr/>
        </p:nvGrpSpPr>
        <p:grpSpPr>
          <a:xfrm>
            <a:off x="7254563" y="974950"/>
            <a:ext cx="901850" cy="2653125"/>
            <a:chOff x="5976925" y="622250"/>
            <a:chExt cx="901850" cy="2653125"/>
          </a:xfrm>
        </p:grpSpPr>
        <p:sp>
          <p:nvSpPr>
            <p:cNvPr id="889" name="Google Shape;889;p24"/>
            <p:cNvSpPr/>
            <p:nvPr/>
          </p:nvSpPr>
          <p:spPr>
            <a:xfrm>
              <a:off x="6035525" y="1844175"/>
              <a:ext cx="133400" cy="82150"/>
            </a:xfrm>
            <a:custGeom>
              <a:avLst/>
              <a:gdLst/>
              <a:ahLst/>
              <a:cxnLst/>
              <a:rect l="l" t="t" r="r" b="b"/>
              <a:pathLst>
                <a:path w="5336" h="3286" extrusionOk="0">
                  <a:moveTo>
                    <a:pt x="1946" y="1"/>
                  </a:moveTo>
                  <a:cubicBezTo>
                    <a:pt x="0" y="147"/>
                    <a:pt x="0" y="3118"/>
                    <a:pt x="1946" y="3286"/>
                  </a:cubicBezTo>
                  <a:lnTo>
                    <a:pt x="2176" y="3286"/>
                  </a:lnTo>
                  <a:cubicBezTo>
                    <a:pt x="3913" y="3286"/>
                    <a:pt x="5336" y="1633"/>
                    <a:pt x="5336" y="1633"/>
                  </a:cubicBezTo>
                  <a:cubicBezTo>
                    <a:pt x="5336" y="1633"/>
                    <a:pt x="3913" y="1"/>
                    <a:pt x="2176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>
              <a:off x="6047550" y="1844175"/>
              <a:ext cx="121375" cy="40825"/>
            </a:xfrm>
            <a:custGeom>
              <a:avLst/>
              <a:gdLst/>
              <a:ahLst/>
              <a:cxnLst/>
              <a:rect l="l" t="t" r="r" b="b"/>
              <a:pathLst>
                <a:path w="4855" h="1633" extrusionOk="0">
                  <a:moveTo>
                    <a:pt x="1465" y="1"/>
                  </a:moveTo>
                  <a:cubicBezTo>
                    <a:pt x="503" y="84"/>
                    <a:pt x="1" y="858"/>
                    <a:pt x="1" y="1633"/>
                  </a:cubicBezTo>
                  <a:lnTo>
                    <a:pt x="4855" y="1633"/>
                  </a:lnTo>
                  <a:cubicBezTo>
                    <a:pt x="4855" y="1633"/>
                    <a:pt x="3432" y="1"/>
                    <a:pt x="1695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>
              <a:off x="6388600" y="622250"/>
              <a:ext cx="130800" cy="131300"/>
            </a:xfrm>
            <a:custGeom>
              <a:avLst/>
              <a:gdLst/>
              <a:ahLst/>
              <a:cxnLst/>
              <a:rect l="l" t="t" r="r" b="b"/>
              <a:pathLst>
                <a:path w="5232" h="5252" extrusionOk="0">
                  <a:moveTo>
                    <a:pt x="2616" y="0"/>
                  </a:moveTo>
                  <a:cubicBezTo>
                    <a:pt x="1172" y="0"/>
                    <a:pt x="1" y="1172"/>
                    <a:pt x="1" y="2615"/>
                  </a:cubicBezTo>
                  <a:cubicBezTo>
                    <a:pt x="1" y="4080"/>
                    <a:pt x="1172" y="5252"/>
                    <a:pt x="2616" y="5252"/>
                  </a:cubicBezTo>
                  <a:cubicBezTo>
                    <a:pt x="4060" y="5252"/>
                    <a:pt x="5232" y="4080"/>
                    <a:pt x="5232" y="2615"/>
                  </a:cubicBezTo>
                  <a:cubicBezTo>
                    <a:pt x="5232" y="1172"/>
                    <a:pt x="4060" y="0"/>
                    <a:pt x="2616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>
              <a:off x="6388600" y="622250"/>
              <a:ext cx="130800" cy="131300"/>
            </a:xfrm>
            <a:custGeom>
              <a:avLst/>
              <a:gdLst/>
              <a:ahLst/>
              <a:cxnLst/>
              <a:rect l="l" t="t" r="r" b="b"/>
              <a:pathLst>
                <a:path w="5232" h="5252" extrusionOk="0">
                  <a:moveTo>
                    <a:pt x="2616" y="879"/>
                  </a:moveTo>
                  <a:cubicBezTo>
                    <a:pt x="3579" y="879"/>
                    <a:pt x="4353" y="1653"/>
                    <a:pt x="4353" y="2615"/>
                  </a:cubicBezTo>
                  <a:cubicBezTo>
                    <a:pt x="4353" y="3578"/>
                    <a:pt x="3579" y="4373"/>
                    <a:pt x="2616" y="4373"/>
                  </a:cubicBezTo>
                  <a:cubicBezTo>
                    <a:pt x="1654" y="4373"/>
                    <a:pt x="880" y="3578"/>
                    <a:pt x="880" y="2615"/>
                  </a:cubicBezTo>
                  <a:cubicBezTo>
                    <a:pt x="880" y="1653"/>
                    <a:pt x="1654" y="879"/>
                    <a:pt x="2616" y="879"/>
                  </a:cubicBezTo>
                  <a:close/>
                  <a:moveTo>
                    <a:pt x="2616" y="0"/>
                  </a:moveTo>
                  <a:cubicBezTo>
                    <a:pt x="1172" y="0"/>
                    <a:pt x="1" y="1172"/>
                    <a:pt x="1" y="2615"/>
                  </a:cubicBezTo>
                  <a:cubicBezTo>
                    <a:pt x="1" y="4080"/>
                    <a:pt x="1172" y="5252"/>
                    <a:pt x="2616" y="5252"/>
                  </a:cubicBezTo>
                  <a:cubicBezTo>
                    <a:pt x="4060" y="5252"/>
                    <a:pt x="5232" y="4080"/>
                    <a:pt x="5232" y="2615"/>
                  </a:cubicBezTo>
                  <a:cubicBezTo>
                    <a:pt x="5232" y="1172"/>
                    <a:pt x="4060" y="0"/>
                    <a:pt x="2616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>
              <a:off x="6052775" y="3198850"/>
              <a:ext cx="247975" cy="76525"/>
            </a:xfrm>
            <a:custGeom>
              <a:avLst/>
              <a:gdLst/>
              <a:ahLst/>
              <a:cxnLst/>
              <a:rect l="l" t="t" r="r" b="b"/>
              <a:pathLst>
                <a:path w="9919" h="3061" extrusionOk="0">
                  <a:moveTo>
                    <a:pt x="4957" y="1"/>
                  </a:moveTo>
                  <a:cubicBezTo>
                    <a:pt x="4274" y="1"/>
                    <a:pt x="3589" y="225"/>
                    <a:pt x="3014" y="675"/>
                  </a:cubicBezTo>
                  <a:lnTo>
                    <a:pt x="1" y="3061"/>
                  </a:lnTo>
                  <a:lnTo>
                    <a:pt x="9919" y="3061"/>
                  </a:lnTo>
                  <a:lnTo>
                    <a:pt x="6885" y="675"/>
                  </a:lnTo>
                  <a:cubicBezTo>
                    <a:pt x="6320" y="225"/>
                    <a:pt x="5640" y="1"/>
                    <a:pt x="495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>
              <a:off x="6197150" y="3176350"/>
              <a:ext cx="247975" cy="99025"/>
            </a:xfrm>
            <a:custGeom>
              <a:avLst/>
              <a:gdLst/>
              <a:ahLst/>
              <a:cxnLst/>
              <a:rect l="l" t="t" r="r" b="b"/>
              <a:pathLst>
                <a:path w="9919" h="3961" extrusionOk="0">
                  <a:moveTo>
                    <a:pt x="4970" y="1"/>
                  </a:moveTo>
                  <a:cubicBezTo>
                    <a:pt x="3694" y="1"/>
                    <a:pt x="2417" y="581"/>
                    <a:pt x="1591" y="1743"/>
                  </a:cubicBezTo>
                  <a:lnTo>
                    <a:pt x="1" y="3961"/>
                  </a:lnTo>
                  <a:lnTo>
                    <a:pt x="9918" y="3961"/>
                  </a:lnTo>
                  <a:lnTo>
                    <a:pt x="8349" y="1743"/>
                  </a:lnTo>
                  <a:cubicBezTo>
                    <a:pt x="7523" y="581"/>
                    <a:pt x="6246" y="1"/>
                    <a:pt x="4970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>
              <a:off x="6342050" y="3176350"/>
              <a:ext cx="247450" cy="99025"/>
            </a:xfrm>
            <a:custGeom>
              <a:avLst/>
              <a:gdLst/>
              <a:ahLst/>
              <a:cxnLst/>
              <a:rect l="l" t="t" r="r" b="b"/>
              <a:pathLst>
                <a:path w="9898" h="3961" extrusionOk="0">
                  <a:moveTo>
                    <a:pt x="4949" y="1"/>
                  </a:moveTo>
                  <a:cubicBezTo>
                    <a:pt x="3673" y="1"/>
                    <a:pt x="2396" y="581"/>
                    <a:pt x="1570" y="1743"/>
                  </a:cubicBezTo>
                  <a:lnTo>
                    <a:pt x="1" y="3961"/>
                  </a:lnTo>
                  <a:lnTo>
                    <a:pt x="9897" y="3961"/>
                  </a:lnTo>
                  <a:lnTo>
                    <a:pt x="8328" y="1743"/>
                  </a:lnTo>
                  <a:cubicBezTo>
                    <a:pt x="7502" y="581"/>
                    <a:pt x="6225" y="1"/>
                    <a:pt x="494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>
              <a:off x="6486425" y="3188525"/>
              <a:ext cx="247975" cy="86850"/>
            </a:xfrm>
            <a:custGeom>
              <a:avLst/>
              <a:gdLst/>
              <a:ahLst/>
              <a:cxnLst/>
              <a:rect l="l" t="t" r="r" b="b"/>
              <a:pathLst>
                <a:path w="9919" h="3474" extrusionOk="0">
                  <a:moveTo>
                    <a:pt x="4959" y="0"/>
                  </a:moveTo>
                  <a:cubicBezTo>
                    <a:pt x="3824" y="0"/>
                    <a:pt x="2689" y="461"/>
                    <a:pt x="1863" y="1381"/>
                  </a:cubicBezTo>
                  <a:lnTo>
                    <a:pt x="0" y="3474"/>
                  </a:lnTo>
                  <a:lnTo>
                    <a:pt x="9918" y="3474"/>
                  </a:lnTo>
                  <a:lnTo>
                    <a:pt x="8056" y="1381"/>
                  </a:lnTo>
                  <a:cubicBezTo>
                    <a:pt x="7230" y="461"/>
                    <a:pt x="6094" y="0"/>
                    <a:pt x="4959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>
              <a:off x="6630800" y="3176350"/>
              <a:ext cx="247975" cy="99025"/>
            </a:xfrm>
            <a:custGeom>
              <a:avLst/>
              <a:gdLst/>
              <a:ahLst/>
              <a:cxnLst/>
              <a:rect l="l" t="t" r="r" b="b"/>
              <a:pathLst>
                <a:path w="9919" h="3961" extrusionOk="0">
                  <a:moveTo>
                    <a:pt x="4967" y="1"/>
                  </a:moveTo>
                  <a:cubicBezTo>
                    <a:pt x="3688" y="1"/>
                    <a:pt x="2407" y="581"/>
                    <a:pt x="1570" y="1743"/>
                  </a:cubicBezTo>
                  <a:lnTo>
                    <a:pt x="0" y="3961"/>
                  </a:lnTo>
                  <a:lnTo>
                    <a:pt x="9918" y="3961"/>
                  </a:lnTo>
                  <a:lnTo>
                    <a:pt x="8349" y="1743"/>
                  </a:lnTo>
                  <a:cubicBezTo>
                    <a:pt x="7522" y="581"/>
                    <a:pt x="6246" y="1"/>
                    <a:pt x="496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4"/>
            <p:cNvSpPr/>
            <p:nvPr/>
          </p:nvSpPr>
          <p:spPr>
            <a:xfrm>
              <a:off x="6452425" y="1048550"/>
              <a:ext cx="22000" cy="2129000"/>
            </a:xfrm>
            <a:custGeom>
              <a:avLst/>
              <a:gdLst/>
              <a:ahLst/>
              <a:cxnLst/>
              <a:rect l="l" t="t" r="r" b="b"/>
              <a:pathLst>
                <a:path w="880" h="85160" extrusionOk="0">
                  <a:moveTo>
                    <a:pt x="0" y="1"/>
                  </a:moveTo>
                  <a:lnTo>
                    <a:pt x="0" y="85160"/>
                  </a:lnTo>
                  <a:lnTo>
                    <a:pt x="879" y="85160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4"/>
            <p:cNvSpPr/>
            <p:nvPr/>
          </p:nvSpPr>
          <p:spPr>
            <a:xfrm>
              <a:off x="6457125" y="2740975"/>
              <a:ext cx="202025" cy="169625"/>
            </a:xfrm>
            <a:custGeom>
              <a:avLst/>
              <a:gdLst/>
              <a:ahLst/>
              <a:cxnLst/>
              <a:rect l="l" t="t" r="r" b="b"/>
              <a:pathLst>
                <a:path w="8081" h="6785" extrusionOk="0">
                  <a:moveTo>
                    <a:pt x="4139" y="1"/>
                  </a:moveTo>
                  <a:cubicBezTo>
                    <a:pt x="3553" y="1"/>
                    <a:pt x="2945" y="205"/>
                    <a:pt x="2386" y="682"/>
                  </a:cubicBezTo>
                  <a:cubicBezTo>
                    <a:pt x="2302" y="766"/>
                    <a:pt x="2198" y="850"/>
                    <a:pt x="2114" y="933"/>
                  </a:cubicBezTo>
                  <a:cubicBezTo>
                    <a:pt x="1" y="3047"/>
                    <a:pt x="273" y="6771"/>
                    <a:pt x="273" y="6771"/>
                  </a:cubicBezTo>
                  <a:cubicBezTo>
                    <a:pt x="273" y="6771"/>
                    <a:pt x="445" y="6785"/>
                    <a:pt x="735" y="6785"/>
                  </a:cubicBezTo>
                  <a:cubicBezTo>
                    <a:pt x="1795" y="6785"/>
                    <a:pt x="4436" y="6604"/>
                    <a:pt x="6110" y="4930"/>
                  </a:cubicBezTo>
                  <a:cubicBezTo>
                    <a:pt x="6194" y="4846"/>
                    <a:pt x="6278" y="4741"/>
                    <a:pt x="6362" y="4658"/>
                  </a:cubicBezTo>
                  <a:cubicBezTo>
                    <a:pt x="8081" y="2643"/>
                    <a:pt x="6250" y="1"/>
                    <a:pt x="4139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>
              <a:off x="6463925" y="2763250"/>
              <a:ext cx="179975" cy="147350"/>
            </a:xfrm>
            <a:custGeom>
              <a:avLst/>
              <a:gdLst/>
              <a:ahLst/>
              <a:cxnLst/>
              <a:rect l="l" t="t" r="r" b="b"/>
              <a:pathLst>
                <a:path w="7199" h="5894" extrusionOk="0">
                  <a:moveTo>
                    <a:pt x="5880" y="0"/>
                  </a:moveTo>
                  <a:lnTo>
                    <a:pt x="1" y="5880"/>
                  </a:lnTo>
                  <a:cubicBezTo>
                    <a:pt x="1" y="5880"/>
                    <a:pt x="174" y="5894"/>
                    <a:pt x="466" y="5894"/>
                  </a:cubicBezTo>
                  <a:cubicBezTo>
                    <a:pt x="1530" y="5894"/>
                    <a:pt x="4180" y="5713"/>
                    <a:pt x="5838" y="4039"/>
                  </a:cubicBezTo>
                  <a:cubicBezTo>
                    <a:pt x="5922" y="3955"/>
                    <a:pt x="6006" y="3850"/>
                    <a:pt x="6090" y="3767"/>
                  </a:cubicBezTo>
                  <a:cubicBezTo>
                    <a:pt x="7198" y="2490"/>
                    <a:pt x="6843" y="942"/>
                    <a:pt x="5880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>
              <a:off x="6268200" y="2740975"/>
              <a:ext cx="202550" cy="169625"/>
            </a:xfrm>
            <a:custGeom>
              <a:avLst/>
              <a:gdLst/>
              <a:ahLst/>
              <a:cxnLst/>
              <a:rect l="l" t="t" r="r" b="b"/>
              <a:pathLst>
                <a:path w="8102" h="6785" extrusionOk="0">
                  <a:moveTo>
                    <a:pt x="3951" y="1"/>
                  </a:moveTo>
                  <a:cubicBezTo>
                    <a:pt x="1844" y="1"/>
                    <a:pt x="1" y="2643"/>
                    <a:pt x="1720" y="4658"/>
                  </a:cubicBezTo>
                  <a:cubicBezTo>
                    <a:pt x="1804" y="4741"/>
                    <a:pt x="1887" y="4846"/>
                    <a:pt x="1971" y="4930"/>
                  </a:cubicBezTo>
                  <a:cubicBezTo>
                    <a:pt x="3646" y="6604"/>
                    <a:pt x="6299" y="6785"/>
                    <a:pt x="7365" y="6785"/>
                  </a:cubicBezTo>
                  <a:cubicBezTo>
                    <a:pt x="7657" y="6785"/>
                    <a:pt x="7830" y="6771"/>
                    <a:pt x="7830" y="6771"/>
                  </a:cubicBezTo>
                  <a:cubicBezTo>
                    <a:pt x="7830" y="6771"/>
                    <a:pt x="8102" y="3047"/>
                    <a:pt x="5968" y="933"/>
                  </a:cubicBezTo>
                  <a:cubicBezTo>
                    <a:pt x="5884" y="850"/>
                    <a:pt x="5800" y="766"/>
                    <a:pt x="5696" y="682"/>
                  </a:cubicBezTo>
                  <a:cubicBezTo>
                    <a:pt x="5141" y="205"/>
                    <a:pt x="4536" y="1"/>
                    <a:pt x="3951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>
              <a:off x="6284000" y="2763250"/>
              <a:ext cx="179950" cy="147350"/>
            </a:xfrm>
            <a:custGeom>
              <a:avLst/>
              <a:gdLst/>
              <a:ahLst/>
              <a:cxnLst/>
              <a:rect l="l" t="t" r="r" b="b"/>
              <a:pathLst>
                <a:path w="7198" h="5894" extrusionOk="0">
                  <a:moveTo>
                    <a:pt x="1297" y="0"/>
                  </a:moveTo>
                  <a:cubicBezTo>
                    <a:pt x="356" y="942"/>
                    <a:pt x="0" y="2490"/>
                    <a:pt x="1088" y="3767"/>
                  </a:cubicBezTo>
                  <a:cubicBezTo>
                    <a:pt x="1172" y="3850"/>
                    <a:pt x="1255" y="3955"/>
                    <a:pt x="1339" y="4039"/>
                  </a:cubicBezTo>
                  <a:cubicBezTo>
                    <a:pt x="3014" y="5713"/>
                    <a:pt x="5667" y="5894"/>
                    <a:pt x="6733" y="5894"/>
                  </a:cubicBezTo>
                  <a:cubicBezTo>
                    <a:pt x="7025" y="5894"/>
                    <a:pt x="7198" y="5880"/>
                    <a:pt x="7198" y="5880"/>
                  </a:cubicBezTo>
                  <a:lnTo>
                    <a:pt x="1297" y="0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>
              <a:off x="6456600" y="2490200"/>
              <a:ext cx="172650" cy="173150"/>
            </a:xfrm>
            <a:custGeom>
              <a:avLst/>
              <a:gdLst/>
              <a:ahLst/>
              <a:cxnLst/>
              <a:rect l="l" t="t" r="r" b="b"/>
              <a:pathLst>
                <a:path w="6906" h="6926" extrusionOk="0">
                  <a:moveTo>
                    <a:pt x="6278" y="0"/>
                  </a:moveTo>
                  <a:lnTo>
                    <a:pt x="1" y="6298"/>
                  </a:lnTo>
                  <a:lnTo>
                    <a:pt x="608" y="6926"/>
                  </a:lnTo>
                  <a:lnTo>
                    <a:pt x="6906" y="628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>
              <a:off x="6600450" y="2341400"/>
              <a:ext cx="202600" cy="169550"/>
            </a:xfrm>
            <a:custGeom>
              <a:avLst/>
              <a:gdLst/>
              <a:ahLst/>
              <a:cxnLst/>
              <a:rect l="l" t="t" r="r" b="b"/>
              <a:pathLst>
                <a:path w="8104" h="6782" extrusionOk="0">
                  <a:moveTo>
                    <a:pt x="4146" y="1"/>
                  </a:moveTo>
                  <a:cubicBezTo>
                    <a:pt x="3563" y="1"/>
                    <a:pt x="2960" y="204"/>
                    <a:pt x="2407" y="680"/>
                  </a:cubicBezTo>
                  <a:cubicBezTo>
                    <a:pt x="2302" y="763"/>
                    <a:pt x="2219" y="847"/>
                    <a:pt x="2135" y="931"/>
                  </a:cubicBezTo>
                  <a:cubicBezTo>
                    <a:pt x="1" y="3065"/>
                    <a:pt x="273" y="6768"/>
                    <a:pt x="273" y="6768"/>
                  </a:cubicBezTo>
                  <a:cubicBezTo>
                    <a:pt x="273" y="6768"/>
                    <a:pt x="446" y="6782"/>
                    <a:pt x="738" y="6782"/>
                  </a:cubicBezTo>
                  <a:cubicBezTo>
                    <a:pt x="1803" y="6782"/>
                    <a:pt x="4457" y="6602"/>
                    <a:pt x="6131" y="4927"/>
                  </a:cubicBezTo>
                  <a:cubicBezTo>
                    <a:pt x="6215" y="4843"/>
                    <a:pt x="6299" y="4739"/>
                    <a:pt x="6383" y="4655"/>
                  </a:cubicBezTo>
                  <a:cubicBezTo>
                    <a:pt x="8104" y="2655"/>
                    <a:pt x="6255" y="1"/>
                    <a:pt x="4146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>
              <a:off x="6607250" y="2363600"/>
              <a:ext cx="179975" cy="147350"/>
            </a:xfrm>
            <a:custGeom>
              <a:avLst/>
              <a:gdLst/>
              <a:ahLst/>
              <a:cxnLst/>
              <a:rect l="l" t="t" r="r" b="b"/>
              <a:pathLst>
                <a:path w="7199" h="5894" extrusionOk="0">
                  <a:moveTo>
                    <a:pt x="5901" y="1"/>
                  </a:moveTo>
                  <a:lnTo>
                    <a:pt x="1" y="5880"/>
                  </a:lnTo>
                  <a:cubicBezTo>
                    <a:pt x="1" y="5880"/>
                    <a:pt x="174" y="5894"/>
                    <a:pt x="466" y="5894"/>
                  </a:cubicBezTo>
                  <a:cubicBezTo>
                    <a:pt x="1531" y="5894"/>
                    <a:pt x="4185" y="5714"/>
                    <a:pt x="5859" y="4039"/>
                  </a:cubicBezTo>
                  <a:cubicBezTo>
                    <a:pt x="5943" y="3955"/>
                    <a:pt x="6027" y="3851"/>
                    <a:pt x="6111" y="3767"/>
                  </a:cubicBezTo>
                  <a:cubicBezTo>
                    <a:pt x="7199" y="2491"/>
                    <a:pt x="6843" y="942"/>
                    <a:pt x="5901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>
              <a:off x="6275625" y="2531525"/>
              <a:ext cx="195650" cy="196175"/>
            </a:xfrm>
            <a:custGeom>
              <a:avLst/>
              <a:gdLst/>
              <a:ahLst/>
              <a:cxnLst/>
              <a:rect l="l" t="t" r="r" b="b"/>
              <a:pathLst>
                <a:path w="7826" h="7847" extrusionOk="0">
                  <a:moveTo>
                    <a:pt x="607" y="0"/>
                  </a:moveTo>
                  <a:lnTo>
                    <a:pt x="0" y="628"/>
                  </a:lnTo>
                  <a:lnTo>
                    <a:pt x="7219" y="7847"/>
                  </a:lnTo>
                  <a:lnTo>
                    <a:pt x="7826" y="7219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>
              <a:off x="6104950" y="2387950"/>
              <a:ext cx="202600" cy="170025"/>
            </a:xfrm>
            <a:custGeom>
              <a:avLst/>
              <a:gdLst/>
              <a:ahLst/>
              <a:cxnLst/>
              <a:rect l="l" t="t" r="r" b="b"/>
              <a:pathLst>
                <a:path w="8104" h="6801" extrusionOk="0">
                  <a:moveTo>
                    <a:pt x="3958" y="1"/>
                  </a:moveTo>
                  <a:cubicBezTo>
                    <a:pt x="1849" y="1"/>
                    <a:pt x="1" y="2655"/>
                    <a:pt x="1722" y="4655"/>
                  </a:cubicBezTo>
                  <a:cubicBezTo>
                    <a:pt x="1806" y="4760"/>
                    <a:pt x="1889" y="4844"/>
                    <a:pt x="1973" y="4927"/>
                  </a:cubicBezTo>
                  <a:cubicBezTo>
                    <a:pt x="3674" y="6628"/>
                    <a:pt x="6371" y="6801"/>
                    <a:pt x="7396" y="6801"/>
                  </a:cubicBezTo>
                  <a:cubicBezTo>
                    <a:pt x="7658" y="6801"/>
                    <a:pt x="7811" y="6789"/>
                    <a:pt x="7811" y="6789"/>
                  </a:cubicBezTo>
                  <a:cubicBezTo>
                    <a:pt x="7811" y="6789"/>
                    <a:pt x="8104" y="3065"/>
                    <a:pt x="5969" y="931"/>
                  </a:cubicBezTo>
                  <a:cubicBezTo>
                    <a:pt x="5886" y="847"/>
                    <a:pt x="5781" y="763"/>
                    <a:pt x="5697" y="680"/>
                  </a:cubicBezTo>
                  <a:cubicBezTo>
                    <a:pt x="5144" y="204"/>
                    <a:pt x="4541" y="1"/>
                    <a:pt x="3958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>
              <a:off x="6153225" y="2388150"/>
              <a:ext cx="154325" cy="169550"/>
            </a:xfrm>
            <a:custGeom>
              <a:avLst/>
              <a:gdLst/>
              <a:ahLst/>
              <a:cxnLst/>
              <a:rect l="l" t="t" r="r" b="b"/>
              <a:pathLst>
                <a:path w="6173" h="6782" extrusionOk="0">
                  <a:moveTo>
                    <a:pt x="2029" y="1"/>
                  </a:moveTo>
                  <a:cubicBezTo>
                    <a:pt x="1265" y="1"/>
                    <a:pt x="535" y="346"/>
                    <a:pt x="0" y="881"/>
                  </a:cubicBezTo>
                  <a:lnTo>
                    <a:pt x="5880" y="6781"/>
                  </a:lnTo>
                  <a:cubicBezTo>
                    <a:pt x="5880" y="6781"/>
                    <a:pt x="6173" y="3057"/>
                    <a:pt x="4038" y="923"/>
                  </a:cubicBezTo>
                  <a:cubicBezTo>
                    <a:pt x="3955" y="839"/>
                    <a:pt x="3850" y="755"/>
                    <a:pt x="3766" y="672"/>
                  </a:cubicBezTo>
                  <a:cubicBezTo>
                    <a:pt x="3215" y="201"/>
                    <a:pt x="2612" y="1"/>
                    <a:pt x="2029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4"/>
            <p:cNvSpPr/>
            <p:nvPr/>
          </p:nvSpPr>
          <p:spPr>
            <a:xfrm>
              <a:off x="6211275" y="2103100"/>
              <a:ext cx="260525" cy="260525"/>
            </a:xfrm>
            <a:custGeom>
              <a:avLst/>
              <a:gdLst/>
              <a:ahLst/>
              <a:cxnLst/>
              <a:rect l="l" t="t" r="r" b="b"/>
              <a:pathLst>
                <a:path w="10421" h="10421" extrusionOk="0">
                  <a:moveTo>
                    <a:pt x="607" y="1"/>
                  </a:moveTo>
                  <a:lnTo>
                    <a:pt x="1" y="608"/>
                  </a:lnTo>
                  <a:lnTo>
                    <a:pt x="9793" y="10421"/>
                  </a:lnTo>
                  <a:lnTo>
                    <a:pt x="10421" y="979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>
              <a:off x="6177275" y="2194125"/>
              <a:ext cx="135500" cy="22000"/>
            </a:xfrm>
            <a:custGeom>
              <a:avLst/>
              <a:gdLst/>
              <a:ahLst/>
              <a:cxnLst/>
              <a:rect l="l" t="t" r="r" b="b"/>
              <a:pathLst>
                <a:path w="5420" h="880" extrusionOk="0">
                  <a:moveTo>
                    <a:pt x="1" y="0"/>
                  </a:moveTo>
                  <a:lnTo>
                    <a:pt x="1" y="879"/>
                  </a:lnTo>
                  <a:lnTo>
                    <a:pt x="5420" y="879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>
              <a:off x="6031250" y="1949550"/>
              <a:ext cx="202025" cy="169550"/>
            </a:xfrm>
            <a:custGeom>
              <a:avLst/>
              <a:gdLst/>
              <a:ahLst/>
              <a:cxnLst/>
              <a:rect l="l" t="t" r="r" b="b"/>
              <a:pathLst>
                <a:path w="8081" h="6782" extrusionOk="0">
                  <a:moveTo>
                    <a:pt x="3950" y="1"/>
                  </a:moveTo>
                  <a:cubicBezTo>
                    <a:pt x="1844" y="1"/>
                    <a:pt x="0" y="2643"/>
                    <a:pt x="1720" y="4657"/>
                  </a:cubicBezTo>
                  <a:cubicBezTo>
                    <a:pt x="1803" y="4741"/>
                    <a:pt x="1887" y="4846"/>
                    <a:pt x="1971" y="4929"/>
                  </a:cubicBezTo>
                  <a:cubicBezTo>
                    <a:pt x="3651" y="6610"/>
                    <a:pt x="6351" y="6782"/>
                    <a:pt x="7386" y="6782"/>
                  </a:cubicBezTo>
                  <a:cubicBezTo>
                    <a:pt x="7652" y="6782"/>
                    <a:pt x="7808" y="6770"/>
                    <a:pt x="7808" y="6770"/>
                  </a:cubicBezTo>
                  <a:cubicBezTo>
                    <a:pt x="7808" y="6770"/>
                    <a:pt x="8080" y="3046"/>
                    <a:pt x="5967" y="933"/>
                  </a:cubicBezTo>
                  <a:cubicBezTo>
                    <a:pt x="5883" y="849"/>
                    <a:pt x="5779" y="765"/>
                    <a:pt x="5695" y="682"/>
                  </a:cubicBezTo>
                  <a:cubicBezTo>
                    <a:pt x="5140" y="204"/>
                    <a:pt x="4535" y="1"/>
                    <a:pt x="3950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>
              <a:off x="6079450" y="1949425"/>
              <a:ext cx="153825" cy="169400"/>
            </a:xfrm>
            <a:custGeom>
              <a:avLst/>
              <a:gdLst/>
              <a:ahLst/>
              <a:cxnLst/>
              <a:rect l="l" t="t" r="r" b="b"/>
              <a:pathLst>
                <a:path w="6153" h="6776" extrusionOk="0">
                  <a:moveTo>
                    <a:pt x="2025" y="0"/>
                  </a:moveTo>
                  <a:cubicBezTo>
                    <a:pt x="1262" y="0"/>
                    <a:pt x="534" y="351"/>
                    <a:pt x="1" y="896"/>
                  </a:cubicBezTo>
                  <a:lnTo>
                    <a:pt x="5880" y="6775"/>
                  </a:lnTo>
                  <a:cubicBezTo>
                    <a:pt x="5880" y="6775"/>
                    <a:pt x="6152" y="3051"/>
                    <a:pt x="4039" y="938"/>
                  </a:cubicBezTo>
                  <a:cubicBezTo>
                    <a:pt x="3955" y="854"/>
                    <a:pt x="3851" y="770"/>
                    <a:pt x="3767" y="687"/>
                  </a:cubicBezTo>
                  <a:cubicBezTo>
                    <a:pt x="3214" y="206"/>
                    <a:pt x="2609" y="0"/>
                    <a:pt x="2025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>
              <a:off x="5976925" y="2134500"/>
              <a:ext cx="229675" cy="141250"/>
            </a:xfrm>
            <a:custGeom>
              <a:avLst/>
              <a:gdLst/>
              <a:ahLst/>
              <a:cxnLst/>
              <a:rect l="l" t="t" r="r" b="b"/>
              <a:pathLst>
                <a:path w="9187" h="5650" extrusionOk="0">
                  <a:moveTo>
                    <a:pt x="3746" y="0"/>
                  </a:moveTo>
                  <a:cubicBezTo>
                    <a:pt x="3621" y="0"/>
                    <a:pt x="3495" y="0"/>
                    <a:pt x="3370" y="21"/>
                  </a:cubicBezTo>
                  <a:cubicBezTo>
                    <a:pt x="1" y="272"/>
                    <a:pt x="1" y="5378"/>
                    <a:pt x="3370" y="5629"/>
                  </a:cubicBezTo>
                  <a:cubicBezTo>
                    <a:pt x="3495" y="5650"/>
                    <a:pt x="3621" y="5650"/>
                    <a:pt x="3746" y="5650"/>
                  </a:cubicBezTo>
                  <a:cubicBezTo>
                    <a:pt x="6738" y="5650"/>
                    <a:pt x="9186" y="2825"/>
                    <a:pt x="9186" y="2825"/>
                  </a:cubicBezTo>
                  <a:cubicBezTo>
                    <a:pt x="9186" y="2825"/>
                    <a:pt x="6738" y="0"/>
                    <a:pt x="3746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>
              <a:off x="5997850" y="2134500"/>
              <a:ext cx="208750" cy="70625"/>
            </a:xfrm>
            <a:custGeom>
              <a:avLst/>
              <a:gdLst/>
              <a:ahLst/>
              <a:cxnLst/>
              <a:rect l="l" t="t" r="r" b="b"/>
              <a:pathLst>
                <a:path w="8350" h="2825" extrusionOk="0">
                  <a:moveTo>
                    <a:pt x="2533" y="0"/>
                  </a:moveTo>
                  <a:cubicBezTo>
                    <a:pt x="859" y="147"/>
                    <a:pt x="1" y="1486"/>
                    <a:pt x="1" y="2825"/>
                  </a:cubicBezTo>
                  <a:lnTo>
                    <a:pt x="8349" y="2825"/>
                  </a:lnTo>
                  <a:cubicBezTo>
                    <a:pt x="8349" y="2825"/>
                    <a:pt x="5901" y="0"/>
                    <a:pt x="2909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>
              <a:off x="6268825" y="1167300"/>
              <a:ext cx="202975" cy="202975"/>
            </a:xfrm>
            <a:custGeom>
              <a:avLst/>
              <a:gdLst/>
              <a:ahLst/>
              <a:cxnLst/>
              <a:rect l="l" t="t" r="r" b="b"/>
              <a:pathLst>
                <a:path w="8119" h="8119" extrusionOk="0">
                  <a:moveTo>
                    <a:pt x="628" y="0"/>
                  </a:moveTo>
                  <a:lnTo>
                    <a:pt x="0" y="628"/>
                  </a:lnTo>
                  <a:lnTo>
                    <a:pt x="7491" y="8119"/>
                  </a:lnTo>
                  <a:lnTo>
                    <a:pt x="8119" y="751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>
              <a:off x="6115950" y="1044675"/>
              <a:ext cx="202575" cy="170000"/>
            </a:xfrm>
            <a:custGeom>
              <a:avLst/>
              <a:gdLst/>
              <a:ahLst/>
              <a:cxnLst/>
              <a:rect l="l" t="t" r="r" b="b"/>
              <a:pathLst>
                <a:path w="8103" h="6800" extrusionOk="0">
                  <a:moveTo>
                    <a:pt x="3958" y="0"/>
                  </a:moveTo>
                  <a:cubicBezTo>
                    <a:pt x="1849" y="0"/>
                    <a:pt x="0" y="2655"/>
                    <a:pt x="1721" y="4654"/>
                  </a:cubicBezTo>
                  <a:cubicBezTo>
                    <a:pt x="1805" y="4759"/>
                    <a:pt x="1889" y="4843"/>
                    <a:pt x="1972" y="4926"/>
                  </a:cubicBezTo>
                  <a:cubicBezTo>
                    <a:pt x="3673" y="6627"/>
                    <a:pt x="6384" y="6800"/>
                    <a:pt x="7415" y="6800"/>
                  </a:cubicBezTo>
                  <a:cubicBezTo>
                    <a:pt x="7677" y="6800"/>
                    <a:pt x="7831" y="6789"/>
                    <a:pt x="7831" y="6789"/>
                  </a:cubicBezTo>
                  <a:cubicBezTo>
                    <a:pt x="7831" y="6789"/>
                    <a:pt x="8103" y="3064"/>
                    <a:pt x="5969" y="930"/>
                  </a:cubicBezTo>
                  <a:cubicBezTo>
                    <a:pt x="5885" y="846"/>
                    <a:pt x="5801" y="763"/>
                    <a:pt x="5697" y="679"/>
                  </a:cubicBezTo>
                  <a:cubicBezTo>
                    <a:pt x="5144" y="203"/>
                    <a:pt x="4541" y="0"/>
                    <a:pt x="3958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>
              <a:off x="6164200" y="1044850"/>
              <a:ext cx="154325" cy="169550"/>
            </a:xfrm>
            <a:custGeom>
              <a:avLst/>
              <a:gdLst/>
              <a:ahLst/>
              <a:cxnLst/>
              <a:rect l="l" t="t" r="r" b="b"/>
              <a:pathLst>
                <a:path w="6173" h="6782" extrusionOk="0">
                  <a:moveTo>
                    <a:pt x="2030" y="1"/>
                  </a:moveTo>
                  <a:cubicBezTo>
                    <a:pt x="1265" y="1"/>
                    <a:pt x="535" y="347"/>
                    <a:pt x="1" y="881"/>
                  </a:cubicBezTo>
                  <a:lnTo>
                    <a:pt x="5901" y="6782"/>
                  </a:lnTo>
                  <a:cubicBezTo>
                    <a:pt x="5901" y="6782"/>
                    <a:pt x="6173" y="3057"/>
                    <a:pt x="4039" y="923"/>
                  </a:cubicBezTo>
                  <a:cubicBezTo>
                    <a:pt x="3955" y="839"/>
                    <a:pt x="3871" y="756"/>
                    <a:pt x="3767" y="672"/>
                  </a:cubicBezTo>
                  <a:cubicBezTo>
                    <a:pt x="3215" y="201"/>
                    <a:pt x="2612" y="1"/>
                    <a:pt x="2030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>
              <a:off x="6338925" y="2373550"/>
              <a:ext cx="132350" cy="132350"/>
            </a:xfrm>
            <a:custGeom>
              <a:avLst/>
              <a:gdLst/>
              <a:ahLst/>
              <a:cxnLst/>
              <a:rect l="l" t="t" r="r" b="b"/>
              <a:pathLst>
                <a:path w="5294" h="5294" extrusionOk="0">
                  <a:moveTo>
                    <a:pt x="628" y="0"/>
                  </a:moveTo>
                  <a:lnTo>
                    <a:pt x="0" y="607"/>
                  </a:lnTo>
                  <a:lnTo>
                    <a:pt x="4687" y="5294"/>
                  </a:lnTo>
                  <a:lnTo>
                    <a:pt x="5294" y="4666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4"/>
            <p:cNvSpPr/>
            <p:nvPr/>
          </p:nvSpPr>
          <p:spPr>
            <a:xfrm>
              <a:off x="6248100" y="2300950"/>
              <a:ext cx="118025" cy="98950"/>
            </a:xfrm>
            <a:custGeom>
              <a:avLst/>
              <a:gdLst/>
              <a:ahLst/>
              <a:cxnLst/>
              <a:rect l="l" t="t" r="r" b="b"/>
              <a:pathLst>
                <a:path w="4721" h="3958" extrusionOk="0">
                  <a:moveTo>
                    <a:pt x="2310" y="0"/>
                  </a:moveTo>
                  <a:cubicBezTo>
                    <a:pt x="1080" y="0"/>
                    <a:pt x="0" y="1551"/>
                    <a:pt x="1018" y="2716"/>
                  </a:cubicBezTo>
                  <a:cubicBezTo>
                    <a:pt x="1059" y="2758"/>
                    <a:pt x="1101" y="2821"/>
                    <a:pt x="1164" y="2862"/>
                  </a:cubicBezTo>
                  <a:cubicBezTo>
                    <a:pt x="2139" y="3854"/>
                    <a:pt x="3687" y="3958"/>
                    <a:pt x="4296" y="3958"/>
                  </a:cubicBezTo>
                  <a:cubicBezTo>
                    <a:pt x="4458" y="3958"/>
                    <a:pt x="4554" y="3950"/>
                    <a:pt x="4554" y="3950"/>
                  </a:cubicBezTo>
                  <a:cubicBezTo>
                    <a:pt x="4554" y="3950"/>
                    <a:pt x="4721" y="1774"/>
                    <a:pt x="3487" y="540"/>
                  </a:cubicBezTo>
                  <a:cubicBezTo>
                    <a:pt x="3424" y="498"/>
                    <a:pt x="3382" y="435"/>
                    <a:pt x="3319" y="393"/>
                  </a:cubicBezTo>
                  <a:cubicBezTo>
                    <a:pt x="2998" y="118"/>
                    <a:pt x="2648" y="0"/>
                    <a:pt x="2310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4"/>
            <p:cNvSpPr/>
            <p:nvPr/>
          </p:nvSpPr>
          <p:spPr>
            <a:xfrm>
              <a:off x="6276150" y="2301150"/>
              <a:ext cx="89975" cy="98575"/>
            </a:xfrm>
            <a:custGeom>
              <a:avLst/>
              <a:gdLst/>
              <a:ahLst/>
              <a:cxnLst/>
              <a:rect l="l" t="t" r="r" b="b"/>
              <a:pathLst>
                <a:path w="3599" h="3943" extrusionOk="0">
                  <a:moveTo>
                    <a:pt x="1198" y="0"/>
                  </a:moveTo>
                  <a:cubicBezTo>
                    <a:pt x="752" y="0"/>
                    <a:pt x="322" y="201"/>
                    <a:pt x="0" y="511"/>
                  </a:cubicBezTo>
                  <a:lnTo>
                    <a:pt x="3432" y="3942"/>
                  </a:lnTo>
                  <a:cubicBezTo>
                    <a:pt x="3432" y="3942"/>
                    <a:pt x="3599" y="1766"/>
                    <a:pt x="2365" y="532"/>
                  </a:cubicBezTo>
                  <a:cubicBezTo>
                    <a:pt x="2302" y="490"/>
                    <a:pt x="2260" y="427"/>
                    <a:pt x="2197" y="385"/>
                  </a:cubicBezTo>
                  <a:cubicBezTo>
                    <a:pt x="1882" y="115"/>
                    <a:pt x="1535" y="0"/>
                    <a:pt x="1198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>
              <a:off x="6275625" y="1584200"/>
              <a:ext cx="195650" cy="196175"/>
            </a:xfrm>
            <a:custGeom>
              <a:avLst/>
              <a:gdLst/>
              <a:ahLst/>
              <a:cxnLst/>
              <a:rect l="l" t="t" r="r" b="b"/>
              <a:pathLst>
                <a:path w="7826" h="7847" extrusionOk="0">
                  <a:moveTo>
                    <a:pt x="607" y="1"/>
                  </a:moveTo>
                  <a:lnTo>
                    <a:pt x="0" y="628"/>
                  </a:lnTo>
                  <a:lnTo>
                    <a:pt x="7219" y="7847"/>
                  </a:lnTo>
                  <a:lnTo>
                    <a:pt x="7826" y="7219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>
              <a:off x="6104950" y="1441175"/>
              <a:ext cx="202600" cy="169500"/>
            </a:xfrm>
            <a:custGeom>
              <a:avLst/>
              <a:gdLst/>
              <a:ahLst/>
              <a:cxnLst/>
              <a:rect l="l" t="t" r="r" b="b"/>
              <a:pathLst>
                <a:path w="8104" h="6780" extrusionOk="0">
                  <a:moveTo>
                    <a:pt x="3958" y="0"/>
                  </a:moveTo>
                  <a:cubicBezTo>
                    <a:pt x="1849" y="0"/>
                    <a:pt x="1" y="2655"/>
                    <a:pt x="1722" y="4654"/>
                  </a:cubicBezTo>
                  <a:cubicBezTo>
                    <a:pt x="1806" y="4738"/>
                    <a:pt x="1889" y="4843"/>
                    <a:pt x="1973" y="4926"/>
                  </a:cubicBezTo>
                  <a:cubicBezTo>
                    <a:pt x="3670" y="6607"/>
                    <a:pt x="6360" y="6779"/>
                    <a:pt x="7390" y="6779"/>
                  </a:cubicBezTo>
                  <a:cubicBezTo>
                    <a:pt x="7655" y="6779"/>
                    <a:pt x="7811" y="6768"/>
                    <a:pt x="7811" y="6768"/>
                  </a:cubicBezTo>
                  <a:cubicBezTo>
                    <a:pt x="7811" y="6768"/>
                    <a:pt x="8104" y="3064"/>
                    <a:pt x="5969" y="930"/>
                  </a:cubicBezTo>
                  <a:cubicBezTo>
                    <a:pt x="5886" y="846"/>
                    <a:pt x="5781" y="763"/>
                    <a:pt x="5697" y="679"/>
                  </a:cubicBezTo>
                  <a:cubicBezTo>
                    <a:pt x="5144" y="203"/>
                    <a:pt x="4541" y="0"/>
                    <a:pt x="3958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>
              <a:off x="6153225" y="1440975"/>
              <a:ext cx="154325" cy="169400"/>
            </a:xfrm>
            <a:custGeom>
              <a:avLst/>
              <a:gdLst/>
              <a:ahLst/>
              <a:cxnLst/>
              <a:rect l="l" t="t" r="r" b="b"/>
              <a:pathLst>
                <a:path w="6173" h="6776" extrusionOk="0">
                  <a:moveTo>
                    <a:pt x="2024" y="1"/>
                  </a:moveTo>
                  <a:cubicBezTo>
                    <a:pt x="1261" y="1"/>
                    <a:pt x="533" y="351"/>
                    <a:pt x="0" y="896"/>
                  </a:cubicBezTo>
                  <a:lnTo>
                    <a:pt x="5880" y="6776"/>
                  </a:lnTo>
                  <a:cubicBezTo>
                    <a:pt x="5880" y="6776"/>
                    <a:pt x="6173" y="3072"/>
                    <a:pt x="4038" y="938"/>
                  </a:cubicBezTo>
                  <a:cubicBezTo>
                    <a:pt x="3955" y="854"/>
                    <a:pt x="3850" y="771"/>
                    <a:pt x="3766" y="687"/>
                  </a:cubicBezTo>
                  <a:cubicBezTo>
                    <a:pt x="3213" y="206"/>
                    <a:pt x="2608" y="1"/>
                    <a:pt x="2024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>
              <a:off x="6338400" y="1426225"/>
              <a:ext cx="132875" cy="132375"/>
            </a:xfrm>
            <a:custGeom>
              <a:avLst/>
              <a:gdLst/>
              <a:ahLst/>
              <a:cxnLst/>
              <a:rect l="l" t="t" r="r" b="b"/>
              <a:pathLst>
                <a:path w="5315" h="5295" extrusionOk="0">
                  <a:moveTo>
                    <a:pt x="628" y="1"/>
                  </a:moveTo>
                  <a:lnTo>
                    <a:pt x="0" y="607"/>
                  </a:lnTo>
                  <a:lnTo>
                    <a:pt x="4687" y="5294"/>
                  </a:lnTo>
                  <a:lnTo>
                    <a:pt x="5315" y="4667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>
              <a:off x="6248150" y="1354100"/>
              <a:ext cx="117975" cy="98500"/>
            </a:xfrm>
            <a:custGeom>
              <a:avLst/>
              <a:gdLst/>
              <a:ahLst/>
              <a:cxnLst/>
              <a:rect l="l" t="t" r="r" b="b"/>
              <a:pathLst>
                <a:path w="4719" h="3940" extrusionOk="0">
                  <a:moveTo>
                    <a:pt x="2301" y="0"/>
                  </a:moveTo>
                  <a:cubicBezTo>
                    <a:pt x="1074" y="0"/>
                    <a:pt x="0" y="1535"/>
                    <a:pt x="1016" y="2697"/>
                  </a:cubicBezTo>
                  <a:cubicBezTo>
                    <a:pt x="1057" y="2760"/>
                    <a:pt x="1099" y="2802"/>
                    <a:pt x="1162" y="2865"/>
                  </a:cubicBezTo>
                  <a:cubicBezTo>
                    <a:pt x="2133" y="3836"/>
                    <a:pt x="3674" y="3939"/>
                    <a:pt x="4287" y="3939"/>
                  </a:cubicBezTo>
                  <a:cubicBezTo>
                    <a:pt x="4454" y="3939"/>
                    <a:pt x="4552" y="3932"/>
                    <a:pt x="4552" y="3932"/>
                  </a:cubicBezTo>
                  <a:cubicBezTo>
                    <a:pt x="4552" y="3932"/>
                    <a:pt x="4719" y="1777"/>
                    <a:pt x="3485" y="542"/>
                  </a:cubicBezTo>
                  <a:cubicBezTo>
                    <a:pt x="3422" y="479"/>
                    <a:pt x="3380" y="438"/>
                    <a:pt x="3317" y="396"/>
                  </a:cubicBezTo>
                  <a:cubicBezTo>
                    <a:pt x="2994" y="118"/>
                    <a:pt x="2642" y="0"/>
                    <a:pt x="2301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>
              <a:off x="6276150" y="1353925"/>
              <a:ext cx="89975" cy="98475"/>
            </a:xfrm>
            <a:custGeom>
              <a:avLst/>
              <a:gdLst/>
              <a:ahLst/>
              <a:cxnLst/>
              <a:rect l="l" t="t" r="r" b="b"/>
              <a:pathLst>
                <a:path w="3599" h="3939" extrusionOk="0">
                  <a:moveTo>
                    <a:pt x="1185" y="0"/>
                  </a:moveTo>
                  <a:cubicBezTo>
                    <a:pt x="744" y="0"/>
                    <a:pt x="319" y="201"/>
                    <a:pt x="0" y="507"/>
                  </a:cubicBezTo>
                  <a:lnTo>
                    <a:pt x="3432" y="3939"/>
                  </a:lnTo>
                  <a:cubicBezTo>
                    <a:pt x="3432" y="3939"/>
                    <a:pt x="3599" y="1784"/>
                    <a:pt x="2365" y="549"/>
                  </a:cubicBezTo>
                  <a:cubicBezTo>
                    <a:pt x="2302" y="486"/>
                    <a:pt x="2260" y="445"/>
                    <a:pt x="2197" y="403"/>
                  </a:cubicBezTo>
                  <a:cubicBezTo>
                    <a:pt x="1878" y="120"/>
                    <a:pt x="1527" y="0"/>
                    <a:pt x="1185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>
              <a:off x="6457125" y="2201975"/>
              <a:ext cx="232275" cy="232275"/>
            </a:xfrm>
            <a:custGeom>
              <a:avLst/>
              <a:gdLst/>
              <a:ahLst/>
              <a:cxnLst/>
              <a:rect l="l" t="t" r="r" b="b"/>
              <a:pathLst>
                <a:path w="9291" h="9291" extrusionOk="0">
                  <a:moveTo>
                    <a:pt x="8663" y="0"/>
                  </a:moveTo>
                  <a:lnTo>
                    <a:pt x="1" y="8663"/>
                  </a:lnTo>
                  <a:lnTo>
                    <a:pt x="608" y="9290"/>
                  </a:lnTo>
                  <a:lnTo>
                    <a:pt x="9291" y="628"/>
                  </a:lnTo>
                  <a:lnTo>
                    <a:pt x="8663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>
              <a:off x="6663225" y="2125125"/>
              <a:ext cx="117600" cy="98975"/>
            </a:xfrm>
            <a:custGeom>
              <a:avLst/>
              <a:gdLst/>
              <a:ahLst/>
              <a:cxnLst/>
              <a:rect l="l" t="t" r="r" b="b"/>
              <a:pathLst>
                <a:path w="4704" h="3959" extrusionOk="0">
                  <a:moveTo>
                    <a:pt x="2405" y="1"/>
                  </a:moveTo>
                  <a:cubicBezTo>
                    <a:pt x="2063" y="1"/>
                    <a:pt x="1709" y="119"/>
                    <a:pt x="1382" y="396"/>
                  </a:cubicBezTo>
                  <a:cubicBezTo>
                    <a:pt x="1340" y="438"/>
                    <a:pt x="1277" y="480"/>
                    <a:pt x="1235" y="543"/>
                  </a:cubicBezTo>
                  <a:cubicBezTo>
                    <a:pt x="1" y="1777"/>
                    <a:pt x="147" y="3953"/>
                    <a:pt x="147" y="3953"/>
                  </a:cubicBezTo>
                  <a:cubicBezTo>
                    <a:pt x="147" y="3953"/>
                    <a:pt x="227" y="3959"/>
                    <a:pt x="365" y="3959"/>
                  </a:cubicBezTo>
                  <a:cubicBezTo>
                    <a:pt x="947" y="3959"/>
                    <a:pt x="2560" y="3863"/>
                    <a:pt x="3558" y="2865"/>
                  </a:cubicBezTo>
                  <a:cubicBezTo>
                    <a:pt x="3620" y="2823"/>
                    <a:pt x="3662" y="2760"/>
                    <a:pt x="3704" y="2719"/>
                  </a:cubicBezTo>
                  <a:cubicBezTo>
                    <a:pt x="4703" y="1539"/>
                    <a:pt x="3638" y="1"/>
                    <a:pt x="2405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>
              <a:off x="6666900" y="2137625"/>
              <a:ext cx="105150" cy="86225"/>
            </a:xfrm>
            <a:custGeom>
              <a:avLst/>
              <a:gdLst/>
              <a:ahLst/>
              <a:cxnLst/>
              <a:rect l="l" t="t" r="r" b="b"/>
              <a:pathLst>
                <a:path w="4206" h="3449" extrusionOk="0">
                  <a:moveTo>
                    <a:pt x="3432" y="1"/>
                  </a:moveTo>
                  <a:lnTo>
                    <a:pt x="0" y="3432"/>
                  </a:lnTo>
                  <a:cubicBezTo>
                    <a:pt x="0" y="3437"/>
                    <a:pt x="113" y="3448"/>
                    <a:pt x="302" y="3448"/>
                  </a:cubicBezTo>
                  <a:cubicBezTo>
                    <a:pt x="942" y="3448"/>
                    <a:pt x="2457" y="3319"/>
                    <a:pt x="3411" y="2365"/>
                  </a:cubicBezTo>
                  <a:cubicBezTo>
                    <a:pt x="3473" y="2323"/>
                    <a:pt x="3515" y="2260"/>
                    <a:pt x="3557" y="2198"/>
                  </a:cubicBezTo>
                  <a:cubicBezTo>
                    <a:pt x="4206" y="1465"/>
                    <a:pt x="3997" y="566"/>
                    <a:pt x="3432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4"/>
            <p:cNvSpPr/>
            <p:nvPr/>
          </p:nvSpPr>
          <p:spPr>
            <a:xfrm>
              <a:off x="6578500" y="2150700"/>
              <a:ext cx="21975" cy="150150"/>
            </a:xfrm>
            <a:custGeom>
              <a:avLst/>
              <a:gdLst/>
              <a:ahLst/>
              <a:cxnLst/>
              <a:rect l="l" t="t" r="r" b="b"/>
              <a:pathLst>
                <a:path w="879" h="6006" extrusionOk="0">
                  <a:moveTo>
                    <a:pt x="0" y="1"/>
                  </a:moveTo>
                  <a:lnTo>
                    <a:pt x="0" y="6006"/>
                  </a:lnTo>
                  <a:lnTo>
                    <a:pt x="879" y="6006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4"/>
            <p:cNvSpPr/>
            <p:nvPr/>
          </p:nvSpPr>
          <p:spPr>
            <a:xfrm>
              <a:off x="6548150" y="2042025"/>
              <a:ext cx="82150" cy="121250"/>
            </a:xfrm>
            <a:custGeom>
              <a:avLst/>
              <a:gdLst/>
              <a:ahLst/>
              <a:cxnLst/>
              <a:rect l="l" t="t" r="r" b="b"/>
              <a:pathLst>
                <a:path w="3286" h="4850" extrusionOk="0">
                  <a:moveTo>
                    <a:pt x="1653" y="1"/>
                  </a:moveTo>
                  <a:cubicBezTo>
                    <a:pt x="874" y="1"/>
                    <a:pt x="95" y="487"/>
                    <a:pt x="21" y="1460"/>
                  </a:cubicBezTo>
                  <a:cubicBezTo>
                    <a:pt x="0" y="1544"/>
                    <a:pt x="0" y="1607"/>
                    <a:pt x="0" y="1691"/>
                  </a:cubicBezTo>
                  <a:cubicBezTo>
                    <a:pt x="0" y="3427"/>
                    <a:pt x="1653" y="4850"/>
                    <a:pt x="1653" y="4850"/>
                  </a:cubicBezTo>
                  <a:cubicBezTo>
                    <a:pt x="1653" y="4850"/>
                    <a:pt x="3285" y="3427"/>
                    <a:pt x="3285" y="1691"/>
                  </a:cubicBezTo>
                  <a:cubicBezTo>
                    <a:pt x="3285" y="1607"/>
                    <a:pt x="3285" y="1544"/>
                    <a:pt x="3285" y="1460"/>
                  </a:cubicBezTo>
                  <a:cubicBezTo>
                    <a:pt x="3212" y="487"/>
                    <a:pt x="2433" y="1"/>
                    <a:pt x="1653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4"/>
            <p:cNvSpPr/>
            <p:nvPr/>
          </p:nvSpPr>
          <p:spPr>
            <a:xfrm>
              <a:off x="6589475" y="2041900"/>
              <a:ext cx="40825" cy="121375"/>
            </a:xfrm>
            <a:custGeom>
              <a:avLst/>
              <a:gdLst/>
              <a:ahLst/>
              <a:cxnLst/>
              <a:rect l="l" t="t" r="r" b="b"/>
              <a:pathLst>
                <a:path w="1633" h="4855" extrusionOk="0">
                  <a:moveTo>
                    <a:pt x="0" y="1"/>
                  </a:moveTo>
                  <a:lnTo>
                    <a:pt x="0" y="4855"/>
                  </a:lnTo>
                  <a:cubicBezTo>
                    <a:pt x="0" y="4855"/>
                    <a:pt x="1632" y="3432"/>
                    <a:pt x="1632" y="1696"/>
                  </a:cubicBezTo>
                  <a:cubicBezTo>
                    <a:pt x="1632" y="1612"/>
                    <a:pt x="1632" y="1549"/>
                    <a:pt x="1632" y="1465"/>
                  </a:cubicBezTo>
                  <a:cubicBezTo>
                    <a:pt x="1549" y="482"/>
                    <a:pt x="775" y="1"/>
                    <a:pt x="0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4"/>
            <p:cNvSpPr/>
            <p:nvPr/>
          </p:nvSpPr>
          <p:spPr>
            <a:xfrm>
              <a:off x="6457125" y="1594675"/>
              <a:ext cx="232275" cy="232275"/>
            </a:xfrm>
            <a:custGeom>
              <a:avLst/>
              <a:gdLst/>
              <a:ahLst/>
              <a:cxnLst/>
              <a:rect l="l" t="t" r="r" b="b"/>
              <a:pathLst>
                <a:path w="9291" h="9291" extrusionOk="0">
                  <a:moveTo>
                    <a:pt x="8663" y="0"/>
                  </a:moveTo>
                  <a:lnTo>
                    <a:pt x="1" y="8662"/>
                  </a:lnTo>
                  <a:lnTo>
                    <a:pt x="608" y="9290"/>
                  </a:lnTo>
                  <a:lnTo>
                    <a:pt x="9291" y="628"/>
                  </a:lnTo>
                  <a:lnTo>
                    <a:pt x="8663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4"/>
            <p:cNvSpPr/>
            <p:nvPr/>
          </p:nvSpPr>
          <p:spPr>
            <a:xfrm>
              <a:off x="6542925" y="2566050"/>
              <a:ext cx="162175" cy="21975"/>
            </a:xfrm>
            <a:custGeom>
              <a:avLst/>
              <a:gdLst/>
              <a:ahLst/>
              <a:cxnLst/>
              <a:rect l="l" t="t" r="r" b="b"/>
              <a:pathLst>
                <a:path w="6487" h="879" extrusionOk="0">
                  <a:moveTo>
                    <a:pt x="0" y="0"/>
                  </a:moveTo>
                  <a:lnTo>
                    <a:pt x="0" y="879"/>
                  </a:lnTo>
                  <a:lnTo>
                    <a:pt x="6487" y="879"/>
                  </a:lnTo>
                  <a:lnTo>
                    <a:pt x="6487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4"/>
            <p:cNvSpPr/>
            <p:nvPr/>
          </p:nvSpPr>
          <p:spPr>
            <a:xfrm>
              <a:off x="6685725" y="2535700"/>
              <a:ext cx="133400" cy="82675"/>
            </a:xfrm>
            <a:custGeom>
              <a:avLst/>
              <a:gdLst/>
              <a:ahLst/>
              <a:cxnLst/>
              <a:rect l="l" t="t" r="r" b="b"/>
              <a:pathLst>
                <a:path w="5336" h="3307" extrusionOk="0">
                  <a:moveTo>
                    <a:pt x="3160" y="1"/>
                  </a:moveTo>
                  <a:cubicBezTo>
                    <a:pt x="1423" y="1"/>
                    <a:pt x="0" y="1654"/>
                    <a:pt x="0" y="1654"/>
                  </a:cubicBezTo>
                  <a:cubicBezTo>
                    <a:pt x="0" y="1654"/>
                    <a:pt x="1423" y="3307"/>
                    <a:pt x="3160" y="3307"/>
                  </a:cubicBezTo>
                  <a:cubicBezTo>
                    <a:pt x="3244" y="3307"/>
                    <a:pt x="3306" y="3286"/>
                    <a:pt x="3390" y="3286"/>
                  </a:cubicBezTo>
                  <a:cubicBezTo>
                    <a:pt x="5336" y="3139"/>
                    <a:pt x="5336" y="168"/>
                    <a:pt x="3390" y="22"/>
                  </a:cubicBezTo>
                  <a:cubicBezTo>
                    <a:pt x="3306" y="1"/>
                    <a:pt x="3244" y="1"/>
                    <a:pt x="3160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4"/>
            <p:cNvSpPr/>
            <p:nvPr/>
          </p:nvSpPr>
          <p:spPr>
            <a:xfrm>
              <a:off x="6685725" y="2577025"/>
              <a:ext cx="121375" cy="41350"/>
            </a:xfrm>
            <a:custGeom>
              <a:avLst/>
              <a:gdLst/>
              <a:ahLst/>
              <a:cxnLst/>
              <a:rect l="l" t="t" r="r" b="b"/>
              <a:pathLst>
                <a:path w="4855" h="1654" extrusionOk="0">
                  <a:moveTo>
                    <a:pt x="0" y="1"/>
                  </a:moveTo>
                  <a:cubicBezTo>
                    <a:pt x="0" y="1"/>
                    <a:pt x="1402" y="1654"/>
                    <a:pt x="3160" y="1654"/>
                  </a:cubicBezTo>
                  <a:cubicBezTo>
                    <a:pt x="3244" y="1654"/>
                    <a:pt x="3306" y="1633"/>
                    <a:pt x="3390" y="1633"/>
                  </a:cubicBezTo>
                  <a:cubicBezTo>
                    <a:pt x="4352" y="1570"/>
                    <a:pt x="4855" y="775"/>
                    <a:pt x="4855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4"/>
            <p:cNvSpPr/>
            <p:nvPr/>
          </p:nvSpPr>
          <p:spPr>
            <a:xfrm>
              <a:off x="6456600" y="1274525"/>
              <a:ext cx="172650" cy="172650"/>
            </a:xfrm>
            <a:custGeom>
              <a:avLst/>
              <a:gdLst/>
              <a:ahLst/>
              <a:cxnLst/>
              <a:rect l="l" t="t" r="r" b="b"/>
              <a:pathLst>
                <a:path w="6906" h="6906" extrusionOk="0">
                  <a:moveTo>
                    <a:pt x="6299" y="1"/>
                  </a:moveTo>
                  <a:lnTo>
                    <a:pt x="1" y="6299"/>
                  </a:lnTo>
                  <a:lnTo>
                    <a:pt x="608" y="6906"/>
                  </a:lnTo>
                  <a:lnTo>
                    <a:pt x="6906" y="608"/>
                  </a:lnTo>
                  <a:lnTo>
                    <a:pt x="6299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4"/>
            <p:cNvSpPr/>
            <p:nvPr/>
          </p:nvSpPr>
          <p:spPr>
            <a:xfrm>
              <a:off x="6600450" y="1125425"/>
              <a:ext cx="202625" cy="169825"/>
            </a:xfrm>
            <a:custGeom>
              <a:avLst/>
              <a:gdLst/>
              <a:ahLst/>
              <a:cxnLst/>
              <a:rect l="l" t="t" r="r" b="b"/>
              <a:pathLst>
                <a:path w="8105" h="6793" extrusionOk="0">
                  <a:moveTo>
                    <a:pt x="4141" y="1"/>
                  </a:moveTo>
                  <a:cubicBezTo>
                    <a:pt x="3559" y="1"/>
                    <a:pt x="2958" y="201"/>
                    <a:pt x="2407" y="671"/>
                  </a:cubicBezTo>
                  <a:cubicBezTo>
                    <a:pt x="2302" y="755"/>
                    <a:pt x="2219" y="838"/>
                    <a:pt x="2135" y="943"/>
                  </a:cubicBezTo>
                  <a:cubicBezTo>
                    <a:pt x="1" y="3056"/>
                    <a:pt x="273" y="6781"/>
                    <a:pt x="273" y="6781"/>
                  </a:cubicBezTo>
                  <a:cubicBezTo>
                    <a:pt x="273" y="6781"/>
                    <a:pt x="429" y="6792"/>
                    <a:pt x="696" y="6792"/>
                  </a:cubicBezTo>
                  <a:cubicBezTo>
                    <a:pt x="1731" y="6792"/>
                    <a:pt x="4434" y="6620"/>
                    <a:pt x="6131" y="4940"/>
                  </a:cubicBezTo>
                  <a:cubicBezTo>
                    <a:pt x="6215" y="4835"/>
                    <a:pt x="6299" y="4751"/>
                    <a:pt x="6383" y="4647"/>
                  </a:cubicBezTo>
                  <a:cubicBezTo>
                    <a:pt x="8105" y="2645"/>
                    <a:pt x="6252" y="1"/>
                    <a:pt x="4141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4"/>
            <p:cNvSpPr/>
            <p:nvPr/>
          </p:nvSpPr>
          <p:spPr>
            <a:xfrm>
              <a:off x="6607250" y="1147425"/>
              <a:ext cx="179975" cy="147825"/>
            </a:xfrm>
            <a:custGeom>
              <a:avLst/>
              <a:gdLst/>
              <a:ahLst/>
              <a:cxnLst/>
              <a:rect l="l" t="t" r="r" b="b"/>
              <a:pathLst>
                <a:path w="7199" h="5913" extrusionOk="0">
                  <a:moveTo>
                    <a:pt x="5901" y="0"/>
                  </a:moveTo>
                  <a:lnTo>
                    <a:pt x="1" y="5901"/>
                  </a:lnTo>
                  <a:cubicBezTo>
                    <a:pt x="1" y="5901"/>
                    <a:pt x="157" y="5912"/>
                    <a:pt x="424" y="5912"/>
                  </a:cubicBezTo>
                  <a:cubicBezTo>
                    <a:pt x="1459" y="5912"/>
                    <a:pt x="4162" y="5740"/>
                    <a:pt x="5859" y="4060"/>
                  </a:cubicBezTo>
                  <a:cubicBezTo>
                    <a:pt x="5943" y="3955"/>
                    <a:pt x="6027" y="3871"/>
                    <a:pt x="6111" y="3767"/>
                  </a:cubicBezTo>
                  <a:cubicBezTo>
                    <a:pt x="7199" y="2490"/>
                    <a:pt x="6843" y="963"/>
                    <a:pt x="5901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4"/>
            <p:cNvSpPr/>
            <p:nvPr/>
          </p:nvSpPr>
          <p:spPr>
            <a:xfrm>
              <a:off x="6542925" y="1349850"/>
              <a:ext cx="162175" cy="22000"/>
            </a:xfrm>
            <a:custGeom>
              <a:avLst/>
              <a:gdLst/>
              <a:ahLst/>
              <a:cxnLst/>
              <a:rect l="l" t="t" r="r" b="b"/>
              <a:pathLst>
                <a:path w="6487" h="880" extrusionOk="0">
                  <a:moveTo>
                    <a:pt x="0" y="1"/>
                  </a:moveTo>
                  <a:lnTo>
                    <a:pt x="0" y="880"/>
                  </a:lnTo>
                  <a:lnTo>
                    <a:pt x="6487" y="880"/>
                  </a:lnTo>
                  <a:lnTo>
                    <a:pt x="6487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4"/>
            <p:cNvSpPr/>
            <p:nvPr/>
          </p:nvSpPr>
          <p:spPr>
            <a:xfrm>
              <a:off x="6685725" y="1320050"/>
              <a:ext cx="133400" cy="82150"/>
            </a:xfrm>
            <a:custGeom>
              <a:avLst/>
              <a:gdLst/>
              <a:ahLst/>
              <a:cxnLst/>
              <a:rect l="l" t="t" r="r" b="b"/>
              <a:pathLst>
                <a:path w="5336" h="3286" extrusionOk="0">
                  <a:moveTo>
                    <a:pt x="3160" y="0"/>
                  </a:moveTo>
                  <a:cubicBezTo>
                    <a:pt x="1423" y="0"/>
                    <a:pt x="0" y="1632"/>
                    <a:pt x="0" y="1632"/>
                  </a:cubicBezTo>
                  <a:cubicBezTo>
                    <a:pt x="0" y="1632"/>
                    <a:pt x="1423" y="3285"/>
                    <a:pt x="3160" y="3285"/>
                  </a:cubicBezTo>
                  <a:lnTo>
                    <a:pt x="3390" y="3285"/>
                  </a:lnTo>
                  <a:cubicBezTo>
                    <a:pt x="5336" y="3139"/>
                    <a:pt x="5336" y="147"/>
                    <a:pt x="3390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4"/>
            <p:cNvSpPr/>
            <p:nvPr/>
          </p:nvSpPr>
          <p:spPr>
            <a:xfrm>
              <a:off x="6685725" y="1360850"/>
              <a:ext cx="121375" cy="41350"/>
            </a:xfrm>
            <a:custGeom>
              <a:avLst/>
              <a:gdLst/>
              <a:ahLst/>
              <a:cxnLst/>
              <a:rect l="l" t="t" r="r" b="b"/>
              <a:pathLst>
                <a:path w="4855" h="1654" extrusionOk="0">
                  <a:moveTo>
                    <a:pt x="0" y="0"/>
                  </a:moveTo>
                  <a:cubicBezTo>
                    <a:pt x="0" y="0"/>
                    <a:pt x="1402" y="1653"/>
                    <a:pt x="3160" y="1653"/>
                  </a:cubicBezTo>
                  <a:lnTo>
                    <a:pt x="3390" y="1653"/>
                  </a:lnTo>
                  <a:cubicBezTo>
                    <a:pt x="4352" y="1569"/>
                    <a:pt x="4855" y="795"/>
                    <a:pt x="4855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4"/>
            <p:cNvSpPr/>
            <p:nvPr/>
          </p:nvSpPr>
          <p:spPr>
            <a:xfrm>
              <a:off x="6457125" y="1912175"/>
              <a:ext cx="246400" cy="246925"/>
            </a:xfrm>
            <a:custGeom>
              <a:avLst/>
              <a:gdLst/>
              <a:ahLst/>
              <a:cxnLst/>
              <a:rect l="l" t="t" r="r" b="b"/>
              <a:pathLst>
                <a:path w="9856" h="9877" extrusionOk="0">
                  <a:moveTo>
                    <a:pt x="9249" y="1"/>
                  </a:moveTo>
                  <a:lnTo>
                    <a:pt x="1" y="9249"/>
                  </a:lnTo>
                  <a:lnTo>
                    <a:pt x="608" y="9877"/>
                  </a:lnTo>
                  <a:lnTo>
                    <a:pt x="9856" y="628"/>
                  </a:lnTo>
                  <a:lnTo>
                    <a:pt x="9249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4"/>
            <p:cNvSpPr/>
            <p:nvPr/>
          </p:nvSpPr>
          <p:spPr>
            <a:xfrm>
              <a:off x="6654850" y="1779600"/>
              <a:ext cx="202600" cy="170025"/>
            </a:xfrm>
            <a:custGeom>
              <a:avLst/>
              <a:gdLst/>
              <a:ahLst/>
              <a:cxnLst/>
              <a:rect l="l" t="t" r="r" b="b"/>
              <a:pathLst>
                <a:path w="8104" h="6801" extrusionOk="0">
                  <a:moveTo>
                    <a:pt x="4146" y="1"/>
                  </a:moveTo>
                  <a:cubicBezTo>
                    <a:pt x="3563" y="1"/>
                    <a:pt x="2960" y="204"/>
                    <a:pt x="2407" y="680"/>
                  </a:cubicBezTo>
                  <a:cubicBezTo>
                    <a:pt x="2302" y="763"/>
                    <a:pt x="2219" y="847"/>
                    <a:pt x="2114" y="931"/>
                  </a:cubicBezTo>
                  <a:cubicBezTo>
                    <a:pt x="1" y="3065"/>
                    <a:pt x="273" y="6789"/>
                    <a:pt x="273" y="6789"/>
                  </a:cubicBezTo>
                  <a:cubicBezTo>
                    <a:pt x="273" y="6789"/>
                    <a:pt x="427" y="6800"/>
                    <a:pt x="689" y="6800"/>
                  </a:cubicBezTo>
                  <a:cubicBezTo>
                    <a:pt x="1719" y="6800"/>
                    <a:pt x="4427" y="6628"/>
                    <a:pt x="6111" y="4927"/>
                  </a:cubicBezTo>
                  <a:cubicBezTo>
                    <a:pt x="6215" y="4843"/>
                    <a:pt x="6299" y="4760"/>
                    <a:pt x="6383" y="4655"/>
                  </a:cubicBezTo>
                  <a:cubicBezTo>
                    <a:pt x="8104" y="2655"/>
                    <a:pt x="6255" y="1"/>
                    <a:pt x="4146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4"/>
            <p:cNvSpPr/>
            <p:nvPr/>
          </p:nvSpPr>
          <p:spPr>
            <a:xfrm>
              <a:off x="6661650" y="1801800"/>
              <a:ext cx="179975" cy="147825"/>
            </a:xfrm>
            <a:custGeom>
              <a:avLst/>
              <a:gdLst/>
              <a:ahLst/>
              <a:cxnLst/>
              <a:rect l="l" t="t" r="r" b="b"/>
              <a:pathLst>
                <a:path w="7199" h="5913" extrusionOk="0">
                  <a:moveTo>
                    <a:pt x="5901" y="1"/>
                  </a:moveTo>
                  <a:lnTo>
                    <a:pt x="1" y="5901"/>
                  </a:lnTo>
                  <a:cubicBezTo>
                    <a:pt x="1" y="5901"/>
                    <a:pt x="155" y="5912"/>
                    <a:pt x="417" y="5912"/>
                  </a:cubicBezTo>
                  <a:cubicBezTo>
                    <a:pt x="1447" y="5912"/>
                    <a:pt x="4155" y="5740"/>
                    <a:pt x="5839" y="4039"/>
                  </a:cubicBezTo>
                  <a:cubicBezTo>
                    <a:pt x="5943" y="3955"/>
                    <a:pt x="6027" y="3872"/>
                    <a:pt x="6111" y="3767"/>
                  </a:cubicBezTo>
                  <a:cubicBezTo>
                    <a:pt x="7199" y="2491"/>
                    <a:pt x="6843" y="942"/>
                    <a:pt x="5901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4"/>
            <p:cNvSpPr/>
            <p:nvPr/>
          </p:nvSpPr>
          <p:spPr>
            <a:xfrm>
              <a:off x="6654850" y="1449000"/>
              <a:ext cx="202600" cy="169575"/>
            </a:xfrm>
            <a:custGeom>
              <a:avLst/>
              <a:gdLst/>
              <a:ahLst/>
              <a:cxnLst/>
              <a:rect l="l" t="t" r="r" b="b"/>
              <a:pathLst>
                <a:path w="8104" h="6783" extrusionOk="0">
                  <a:moveTo>
                    <a:pt x="4146" y="1"/>
                  </a:moveTo>
                  <a:cubicBezTo>
                    <a:pt x="3563" y="1"/>
                    <a:pt x="2960" y="204"/>
                    <a:pt x="2407" y="680"/>
                  </a:cubicBezTo>
                  <a:cubicBezTo>
                    <a:pt x="2302" y="764"/>
                    <a:pt x="2219" y="847"/>
                    <a:pt x="2114" y="931"/>
                  </a:cubicBezTo>
                  <a:cubicBezTo>
                    <a:pt x="1" y="3065"/>
                    <a:pt x="273" y="6769"/>
                    <a:pt x="273" y="6769"/>
                  </a:cubicBezTo>
                  <a:cubicBezTo>
                    <a:pt x="273" y="6769"/>
                    <a:pt x="446" y="6782"/>
                    <a:pt x="738" y="6782"/>
                  </a:cubicBezTo>
                  <a:cubicBezTo>
                    <a:pt x="1802" y="6782"/>
                    <a:pt x="4452" y="6602"/>
                    <a:pt x="6111" y="4927"/>
                  </a:cubicBezTo>
                  <a:cubicBezTo>
                    <a:pt x="6215" y="4844"/>
                    <a:pt x="6299" y="4739"/>
                    <a:pt x="6383" y="4655"/>
                  </a:cubicBezTo>
                  <a:cubicBezTo>
                    <a:pt x="8104" y="2656"/>
                    <a:pt x="6255" y="1"/>
                    <a:pt x="4146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4"/>
            <p:cNvSpPr/>
            <p:nvPr/>
          </p:nvSpPr>
          <p:spPr>
            <a:xfrm>
              <a:off x="6661650" y="1471225"/>
              <a:ext cx="179975" cy="147350"/>
            </a:xfrm>
            <a:custGeom>
              <a:avLst/>
              <a:gdLst/>
              <a:ahLst/>
              <a:cxnLst/>
              <a:rect l="l" t="t" r="r" b="b"/>
              <a:pathLst>
                <a:path w="7199" h="5894" extrusionOk="0">
                  <a:moveTo>
                    <a:pt x="5901" y="0"/>
                  </a:moveTo>
                  <a:lnTo>
                    <a:pt x="1" y="5880"/>
                  </a:lnTo>
                  <a:cubicBezTo>
                    <a:pt x="1" y="5880"/>
                    <a:pt x="174" y="5893"/>
                    <a:pt x="466" y="5893"/>
                  </a:cubicBezTo>
                  <a:cubicBezTo>
                    <a:pt x="1530" y="5893"/>
                    <a:pt x="4180" y="5713"/>
                    <a:pt x="5839" y="4038"/>
                  </a:cubicBezTo>
                  <a:cubicBezTo>
                    <a:pt x="5943" y="3955"/>
                    <a:pt x="6027" y="3850"/>
                    <a:pt x="6111" y="3766"/>
                  </a:cubicBezTo>
                  <a:cubicBezTo>
                    <a:pt x="7199" y="2490"/>
                    <a:pt x="6843" y="942"/>
                    <a:pt x="5901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4"/>
            <p:cNvSpPr/>
            <p:nvPr/>
          </p:nvSpPr>
          <p:spPr>
            <a:xfrm>
              <a:off x="6334200" y="2075375"/>
              <a:ext cx="137600" cy="137600"/>
            </a:xfrm>
            <a:custGeom>
              <a:avLst/>
              <a:gdLst/>
              <a:ahLst/>
              <a:cxnLst/>
              <a:rect l="l" t="t" r="r" b="b"/>
              <a:pathLst>
                <a:path w="5504" h="5504" extrusionOk="0">
                  <a:moveTo>
                    <a:pt x="628" y="1"/>
                  </a:moveTo>
                  <a:lnTo>
                    <a:pt x="1" y="608"/>
                  </a:lnTo>
                  <a:lnTo>
                    <a:pt x="4876" y="5504"/>
                  </a:lnTo>
                  <a:lnTo>
                    <a:pt x="5504" y="4876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4"/>
            <p:cNvSpPr/>
            <p:nvPr/>
          </p:nvSpPr>
          <p:spPr>
            <a:xfrm>
              <a:off x="6245400" y="2003775"/>
              <a:ext cx="117600" cy="98975"/>
            </a:xfrm>
            <a:custGeom>
              <a:avLst/>
              <a:gdLst/>
              <a:ahLst/>
              <a:cxnLst/>
              <a:rect l="l" t="t" r="r" b="b"/>
              <a:pathLst>
                <a:path w="4704" h="3959" extrusionOk="0">
                  <a:moveTo>
                    <a:pt x="2289" y="0"/>
                  </a:moveTo>
                  <a:cubicBezTo>
                    <a:pt x="1066" y="0"/>
                    <a:pt x="1" y="1539"/>
                    <a:pt x="1000" y="2718"/>
                  </a:cubicBezTo>
                  <a:cubicBezTo>
                    <a:pt x="1042" y="2760"/>
                    <a:pt x="1084" y="2823"/>
                    <a:pt x="1146" y="2865"/>
                  </a:cubicBezTo>
                  <a:cubicBezTo>
                    <a:pt x="2144" y="3863"/>
                    <a:pt x="3743" y="3958"/>
                    <a:pt x="4320" y="3958"/>
                  </a:cubicBezTo>
                  <a:cubicBezTo>
                    <a:pt x="4457" y="3958"/>
                    <a:pt x="4536" y="3953"/>
                    <a:pt x="4536" y="3953"/>
                  </a:cubicBezTo>
                  <a:cubicBezTo>
                    <a:pt x="4536" y="3953"/>
                    <a:pt x="4703" y="1777"/>
                    <a:pt x="3469" y="542"/>
                  </a:cubicBezTo>
                  <a:lnTo>
                    <a:pt x="3302" y="396"/>
                  </a:lnTo>
                  <a:cubicBezTo>
                    <a:pt x="2979" y="119"/>
                    <a:pt x="2628" y="0"/>
                    <a:pt x="2289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4"/>
            <p:cNvSpPr/>
            <p:nvPr/>
          </p:nvSpPr>
          <p:spPr>
            <a:xfrm>
              <a:off x="6273000" y="2003650"/>
              <a:ext cx="90000" cy="98950"/>
            </a:xfrm>
            <a:custGeom>
              <a:avLst/>
              <a:gdLst/>
              <a:ahLst/>
              <a:cxnLst/>
              <a:rect l="l" t="t" r="r" b="b"/>
              <a:pathLst>
                <a:path w="3600" h="3958" extrusionOk="0">
                  <a:moveTo>
                    <a:pt x="1193" y="0"/>
                  </a:moveTo>
                  <a:cubicBezTo>
                    <a:pt x="749" y="0"/>
                    <a:pt x="321" y="206"/>
                    <a:pt x="1" y="526"/>
                  </a:cubicBezTo>
                  <a:lnTo>
                    <a:pt x="3432" y="3958"/>
                  </a:lnTo>
                  <a:cubicBezTo>
                    <a:pt x="3432" y="3958"/>
                    <a:pt x="3599" y="1782"/>
                    <a:pt x="2365" y="547"/>
                  </a:cubicBezTo>
                  <a:cubicBezTo>
                    <a:pt x="2302" y="485"/>
                    <a:pt x="2260" y="443"/>
                    <a:pt x="2198" y="401"/>
                  </a:cubicBezTo>
                  <a:cubicBezTo>
                    <a:pt x="1881" y="120"/>
                    <a:pt x="1532" y="0"/>
                    <a:pt x="1193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4"/>
            <p:cNvSpPr/>
            <p:nvPr/>
          </p:nvSpPr>
          <p:spPr>
            <a:xfrm>
              <a:off x="6230625" y="1764150"/>
              <a:ext cx="241700" cy="242200"/>
            </a:xfrm>
            <a:custGeom>
              <a:avLst/>
              <a:gdLst/>
              <a:ahLst/>
              <a:cxnLst/>
              <a:rect l="l" t="t" r="r" b="b"/>
              <a:pathLst>
                <a:path w="9668" h="9688" extrusionOk="0">
                  <a:moveTo>
                    <a:pt x="608" y="0"/>
                  </a:moveTo>
                  <a:lnTo>
                    <a:pt x="1" y="628"/>
                  </a:lnTo>
                  <a:lnTo>
                    <a:pt x="9040" y="9688"/>
                  </a:lnTo>
                  <a:lnTo>
                    <a:pt x="9668" y="9060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4"/>
            <p:cNvSpPr/>
            <p:nvPr/>
          </p:nvSpPr>
          <p:spPr>
            <a:xfrm>
              <a:off x="6151300" y="1699125"/>
              <a:ext cx="118075" cy="98725"/>
            </a:xfrm>
            <a:custGeom>
              <a:avLst/>
              <a:gdLst/>
              <a:ahLst/>
              <a:cxnLst/>
              <a:rect l="l" t="t" r="r" b="b"/>
              <a:pathLst>
                <a:path w="4723" h="3949" extrusionOk="0">
                  <a:moveTo>
                    <a:pt x="2299" y="0"/>
                  </a:moveTo>
                  <a:cubicBezTo>
                    <a:pt x="1073" y="0"/>
                    <a:pt x="0" y="1545"/>
                    <a:pt x="998" y="2706"/>
                  </a:cubicBezTo>
                  <a:cubicBezTo>
                    <a:pt x="1040" y="2769"/>
                    <a:pt x="1102" y="2811"/>
                    <a:pt x="1144" y="2873"/>
                  </a:cubicBezTo>
                  <a:cubicBezTo>
                    <a:pt x="2115" y="3844"/>
                    <a:pt x="3669" y="3948"/>
                    <a:pt x="4288" y="3948"/>
                  </a:cubicBezTo>
                  <a:cubicBezTo>
                    <a:pt x="4456" y="3948"/>
                    <a:pt x="4555" y="3940"/>
                    <a:pt x="4555" y="3940"/>
                  </a:cubicBezTo>
                  <a:cubicBezTo>
                    <a:pt x="4555" y="3940"/>
                    <a:pt x="4722" y="1785"/>
                    <a:pt x="3467" y="551"/>
                  </a:cubicBezTo>
                  <a:lnTo>
                    <a:pt x="3320" y="404"/>
                  </a:lnTo>
                  <a:cubicBezTo>
                    <a:pt x="2996" y="121"/>
                    <a:pt x="2641" y="0"/>
                    <a:pt x="2299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4"/>
            <p:cNvSpPr/>
            <p:nvPr/>
          </p:nvSpPr>
          <p:spPr>
            <a:xfrm>
              <a:off x="6179375" y="1699150"/>
              <a:ext cx="90000" cy="98500"/>
            </a:xfrm>
            <a:custGeom>
              <a:avLst/>
              <a:gdLst/>
              <a:ahLst/>
              <a:cxnLst/>
              <a:rect l="l" t="t" r="r" b="b"/>
              <a:pathLst>
                <a:path w="3600" h="3940" extrusionOk="0">
                  <a:moveTo>
                    <a:pt x="1170" y="1"/>
                  </a:moveTo>
                  <a:cubicBezTo>
                    <a:pt x="727" y="1"/>
                    <a:pt x="307" y="201"/>
                    <a:pt x="0" y="508"/>
                  </a:cubicBezTo>
                  <a:lnTo>
                    <a:pt x="3432" y="3939"/>
                  </a:lnTo>
                  <a:cubicBezTo>
                    <a:pt x="3432" y="3939"/>
                    <a:pt x="3599" y="1784"/>
                    <a:pt x="2344" y="550"/>
                  </a:cubicBezTo>
                  <a:cubicBezTo>
                    <a:pt x="2302" y="487"/>
                    <a:pt x="2239" y="445"/>
                    <a:pt x="2197" y="403"/>
                  </a:cubicBezTo>
                  <a:cubicBezTo>
                    <a:pt x="1869" y="120"/>
                    <a:pt x="1513" y="1"/>
                    <a:pt x="1170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4"/>
            <p:cNvSpPr/>
            <p:nvPr/>
          </p:nvSpPr>
          <p:spPr>
            <a:xfrm>
              <a:off x="6142225" y="1874000"/>
              <a:ext cx="208750" cy="22000"/>
            </a:xfrm>
            <a:custGeom>
              <a:avLst/>
              <a:gdLst/>
              <a:ahLst/>
              <a:cxnLst/>
              <a:rect l="l" t="t" r="r" b="b"/>
              <a:pathLst>
                <a:path w="8350" h="880" extrusionOk="0">
                  <a:moveTo>
                    <a:pt x="1" y="0"/>
                  </a:moveTo>
                  <a:lnTo>
                    <a:pt x="1" y="879"/>
                  </a:lnTo>
                  <a:lnTo>
                    <a:pt x="8349" y="879"/>
                  </a:lnTo>
                  <a:lnTo>
                    <a:pt x="8349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4"/>
            <p:cNvSpPr/>
            <p:nvPr/>
          </p:nvSpPr>
          <p:spPr>
            <a:xfrm>
              <a:off x="6591050" y="1845750"/>
              <a:ext cx="21975" cy="167400"/>
            </a:xfrm>
            <a:custGeom>
              <a:avLst/>
              <a:gdLst/>
              <a:ahLst/>
              <a:cxnLst/>
              <a:rect l="l" t="t" r="r" b="b"/>
              <a:pathLst>
                <a:path w="879" h="6696" extrusionOk="0">
                  <a:moveTo>
                    <a:pt x="0" y="0"/>
                  </a:moveTo>
                  <a:lnTo>
                    <a:pt x="0" y="6696"/>
                  </a:lnTo>
                  <a:lnTo>
                    <a:pt x="879" y="6696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4"/>
            <p:cNvSpPr/>
            <p:nvPr/>
          </p:nvSpPr>
          <p:spPr>
            <a:xfrm>
              <a:off x="6560700" y="1748575"/>
              <a:ext cx="82675" cy="121250"/>
            </a:xfrm>
            <a:custGeom>
              <a:avLst/>
              <a:gdLst/>
              <a:ahLst/>
              <a:cxnLst/>
              <a:rect l="l" t="t" r="r" b="b"/>
              <a:pathLst>
                <a:path w="3307" h="4850" extrusionOk="0">
                  <a:moveTo>
                    <a:pt x="1654" y="1"/>
                  </a:moveTo>
                  <a:cubicBezTo>
                    <a:pt x="874" y="1"/>
                    <a:pt x="95" y="487"/>
                    <a:pt x="22" y="1460"/>
                  </a:cubicBezTo>
                  <a:cubicBezTo>
                    <a:pt x="1" y="1544"/>
                    <a:pt x="1" y="1607"/>
                    <a:pt x="1" y="1690"/>
                  </a:cubicBezTo>
                  <a:cubicBezTo>
                    <a:pt x="1" y="3427"/>
                    <a:pt x="1654" y="4850"/>
                    <a:pt x="1654" y="4850"/>
                  </a:cubicBezTo>
                  <a:cubicBezTo>
                    <a:pt x="1654" y="4850"/>
                    <a:pt x="3307" y="3427"/>
                    <a:pt x="3307" y="1690"/>
                  </a:cubicBezTo>
                  <a:cubicBezTo>
                    <a:pt x="3307" y="1607"/>
                    <a:pt x="3286" y="1544"/>
                    <a:pt x="3286" y="1460"/>
                  </a:cubicBezTo>
                  <a:cubicBezTo>
                    <a:pt x="3212" y="487"/>
                    <a:pt x="2433" y="1"/>
                    <a:pt x="1654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4"/>
            <p:cNvSpPr/>
            <p:nvPr/>
          </p:nvSpPr>
          <p:spPr>
            <a:xfrm>
              <a:off x="6602025" y="1748450"/>
              <a:ext cx="41350" cy="121375"/>
            </a:xfrm>
            <a:custGeom>
              <a:avLst/>
              <a:gdLst/>
              <a:ahLst/>
              <a:cxnLst/>
              <a:rect l="l" t="t" r="r" b="b"/>
              <a:pathLst>
                <a:path w="1654" h="4855" extrusionOk="0">
                  <a:moveTo>
                    <a:pt x="1" y="1"/>
                  </a:moveTo>
                  <a:lnTo>
                    <a:pt x="1" y="4855"/>
                  </a:lnTo>
                  <a:cubicBezTo>
                    <a:pt x="1" y="4855"/>
                    <a:pt x="1654" y="3432"/>
                    <a:pt x="1654" y="1695"/>
                  </a:cubicBezTo>
                  <a:cubicBezTo>
                    <a:pt x="1654" y="1612"/>
                    <a:pt x="1633" y="1549"/>
                    <a:pt x="1633" y="1465"/>
                  </a:cubicBezTo>
                  <a:cubicBezTo>
                    <a:pt x="1570" y="482"/>
                    <a:pt x="775" y="1"/>
                    <a:pt x="1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4"/>
            <p:cNvSpPr/>
            <p:nvPr/>
          </p:nvSpPr>
          <p:spPr>
            <a:xfrm>
              <a:off x="6457125" y="1507825"/>
              <a:ext cx="126625" cy="127150"/>
            </a:xfrm>
            <a:custGeom>
              <a:avLst/>
              <a:gdLst/>
              <a:ahLst/>
              <a:cxnLst/>
              <a:rect l="l" t="t" r="r" b="b"/>
              <a:pathLst>
                <a:path w="5065" h="5086" extrusionOk="0">
                  <a:moveTo>
                    <a:pt x="4457" y="1"/>
                  </a:moveTo>
                  <a:lnTo>
                    <a:pt x="1" y="4457"/>
                  </a:lnTo>
                  <a:lnTo>
                    <a:pt x="608" y="5085"/>
                  </a:lnTo>
                  <a:lnTo>
                    <a:pt x="5064" y="628"/>
                  </a:lnTo>
                  <a:lnTo>
                    <a:pt x="4457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4"/>
            <p:cNvSpPr/>
            <p:nvPr/>
          </p:nvSpPr>
          <p:spPr>
            <a:xfrm>
              <a:off x="6556000" y="1432100"/>
              <a:ext cx="118150" cy="98950"/>
            </a:xfrm>
            <a:custGeom>
              <a:avLst/>
              <a:gdLst/>
              <a:ahLst/>
              <a:cxnLst/>
              <a:rect l="l" t="t" r="r" b="b"/>
              <a:pathLst>
                <a:path w="4726" h="3958" extrusionOk="0">
                  <a:moveTo>
                    <a:pt x="2412" y="0"/>
                  </a:moveTo>
                  <a:cubicBezTo>
                    <a:pt x="2073" y="0"/>
                    <a:pt x="1723" y="118"/>
                    <a:pt x="1402" y="393"/>
                  </a:cubicBezTo>
                  <a:cubicBezTo>
                    <a:pt x="1360" y="456"/>
                    <a:pt x="1298" y="498"/>
                    <a:pt x="1256" y="540"/>
                  </a:cubicBezTo>
                  <a:cubicBezTo>
                    <a:pt x="0" y="1795"/>
                    <a:pt x="168" y="3950"/>
                    <a:pt x="168" y="3950"/>
                  </a:cubicBezTo>
                  <a:cubicBezTo>
                    <a:pt x="168" y="3950"/>
                    <a:pt x="267" y="3958"/>
                    <a:pt x="435" y="3958"/>
                  </a:cubicBezTo>
                  <a:cubicBezTo>
                    <a:pt x="1053" y="3958"/>
                    <a:pt x="2607" y="3854"/>
                    <a:pt x="3578" y="2883"/>
                  </a:cubicBezTo>
                  <a:cubicBezTo>
                    <a:pt x="3620" y="2820"/>
                    <a:pt x="3683" y="2779"/>
                    <a:pt x="3725" y="2716"/>
                  </a:cubicBezTo>
                  <a:cubicBezTo>
                    <a:pt x="4725" y="1551"/>
                    <a:pt x="3642" y="0"/>
                    <a:pt x="2412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4"/>
            <p:cNvSpPr/>
            <p:nvPr/>
          </p:nvSpPr>
          <p:spPr>
            <a:xfrm>
              <a:off x="6560175" y="1445050"/>
              <a:ext cx="104650" cy="86000"/>
            </a:xfrm>
            <a:custGeom>
              <a:avLst/>
              <a:gdLst/>
              <a:ahLst/>
              <a:cxnLst/>
              <a:rect l="l" t="t" r="r" b="b"/>
              <a:pathLst>
                <a:path w="4186" h="3440" extrusionOk="0">
                  <a:moveTo>
                    <a:pt x="3432" y="1"/>
                  </a:moveTo>
                  <a:lnTo>
                    <a:pt x="1" y="3432"/>
                  </a:lnTo>
                  <a:cubicBezTo>
                    <a:pt x="1" y="3432"/>
                    <a:pt x="100" y="3440"/>
                    <a:pt x="268" y="3440"/>
                  </a:cubicBezTo>
                  <a:cubicBezTo>
                    <a:pt x="886" y="3440"/>
                    <a:pt x="2440" y="3336"/>
                    <a:pt x="3411" y="2365"/>
                  </a:cubicBezTo>
                  <a:cubicBezTo>
                    <a:pt x="3453" y="2302"/>
                    <a:pt x="3516" y="2261"/>
                    <a:pt x="3558" y="2198"/>
                  </a:cubicBezTo>
                  <a:cubicBezTo>
                    <a:pt x="4185" y="1445"/>
                    <a:pt x="3976" y="545"/>
                    <a:pt x="3432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4"/>
            <p:cNvSpPr/>
            <p:nvPr/>
          </p:nvSpPr>
          <p:spPr>
            <a:xfrm>
              <a:off x="6368375" y="963800"/>
              <a:ext cx="185300" cy="165300"/>
            </a:xfrm>
            <a:custGeom>
              <a:avLst/>
              <a:gdLst/>
              <a:ahLst/>
              <a:cxnLst/>
              <a:rect l="l" t="t" r="r" b="b"/>
              <a:pathLst>
                <a:path w="7412" h="6612" extrusionOk="0">
                  <a:moveTo>
                    <a:pt x="3761" y="0"/>
                  </a:moveTo>
                  <a:cubicBezTo>
                    <a:pt x="3298" y="0"/>
                    <a:pt x="2833" y="991"/>
                    <a:pt x="3614" y="3077"/>
                  </a:cubicBezTo>
                  <a:cubicBezTo>
                    <a:pt x="2976" y="1375"/>
                    <a:pt x="2191" y="768"/>
                    <a:pt x="1735" y="768"/>
                  </a:cubicBezTo>
                  <a:cubicBezTo>
                    <a:pt x="1053" y="768"/>
                    <a:pt x="1106" y="2124"/>
                    <a:pt x="3488" y="3202"/>
                  </a:cubicBezTo>
                  <a:cubicBezTo>
                    <a:pt x="2653" y="2825"/>
                    <a:pt x="1981" y="2685"/>
                    <a:pt x="1479" y="2685"/>
                  </a:cubicBezTo>
                  <a:cubicBezTo>
                    <a:pt x="49" y="2685"/>
                    <a:pt x="0" y="3818"/>
                    <a:pt x="1515" y="3818"/>
                  </a:cubicBezTo>
                  <a:cubicBezTo>
                    <a:pt x="2002" y="3818"/>
                    <a:pt x="2650" y="3701"/>
                    <a:pt x="3467" y="3391"/>
                  </a:cubicBezTo>
                  <a:lnTo>
                    <a:pt x="3467" y="3391"/>
                  </a:lnTo>
                  <a:cubicBezTo>
                    <a:pt x="905" y="4363"/>
                    <a:pt x="832" y="5654"/>
                    <a:pt x="1573" y="5654"/>
                  </a:cubicBezTo>
                  <a:cubicBezTo>
                    <a:pt x="2060" y="5654"/>
                    <a:pt x="2899" y="5094"/>
                    <a:pt x="3613" y="3517"/>
                  </a:cubicBezTo>
                  <a:lnTo>
                    <a:pt x="3613" y="3517"/>
                  </a:lnTo>
                  <a:cubicBezTo>
                    <a:pt x="2697" y="5542"/>
                    <a:pt x="3176" y="6612"/>
                    <a:pt x="3656" y="6612"/>
                  </a:cubicBezTo>
                  <a:cubicBezTo>
                    <a:pt x="4118" y="6612"/>
                    <a:pt x="4582" y="5621"/>
                    <a:pt x="3802" y="3538"/>
                  </a:cubicBezTo>
                  <a:lnTo>
                    <a:pt x="3802" y="3538"/>
                  </a:lnTo>
                  <a:cubicBezTo>
                    <a:pt x="4438" y="5236"/>
                    <a:pt x="5218" y="5840"/>
                    <a:pt x="5672" y="5840"/>
                  </a:cubicBezTo>
                  <a:cubicBezTo>
                    <a:pt x="6353" y="5840"/>
                    <a:pt x="6301" y="4479"/>
                    <a:pt x="3928" y="3412"/>
                  </a:cubicBezTo>
                  <a:lnTo>
                    <a:pt x="3928" y="3412"/>
                  </a:lnTo>
                  <a:cubicBezTo>
                    <a:pt x="4754" y="3783"/>
                    <a:pt x="5422" y="3921"/>
                    <a:pt x="5922" y="3921"/>
                  </a:cubicBezTo>
                  <a:cubicBezTo>
                    <a:pt x="7352" y="3921"/>
                    <a:pt x="7412" y="2795"/>
                    <a:pt x="5906" y="2795"/>
                  </a:cubicBezTo>
                  <a:cubicBezTo>
                    <a:pt x="5419" y="2795"/>
                    <a:pt x="4769" y="2912"/>
                    <a:pt x="3948" y="3223"/>
                  </a:cubicBezTo>
                  <a:cubicBezTo>
                    <a:pt x="6514" y="2250"/>
                    <a:pt x="6583" y="956"/>
                    <a:pt x="5839" y="956"/>
                  </a:cubicBezTo>
                  <a:cubicBezTo>
                    <a:pt x="5351" y="956"/>
                    <a:pt x="4514" y="1512"/>
                    <a:pt x="3802" y="3077"/>
                  </a:cubicBezTo>
                  <a:cubicBezTo>
                    <a:pt x="4718" y="1064"/>
                    <a:pt x="4241" y="0"/>
                    <a:pt x="3761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4"/>
            <p:cNvSpPr/>
            <p:nvPr/>
          </p:nvSpPr>
          <p:spPr>
            <a:xfrm>
              <a:off x="6283875" y="894400"/>
              <a:ext cx="354150" cy="303900"/>
            </a:xfrm>
            <a:custGeom>
              <a:avLst/>
              <a:gdLst/>
              <a:ahLst/>
              <a:cxnLst/>
              <a:rect l="l" t="t" r="r" b="b"/>
              <a:pathLst>
                <a:path w="14166" h="12156" extrusionOk="0">
                  <a:moveTo>
                    <a:pt x="4931" y="0"/>
                  </a:moveTo>
                  <a:cubicBezTo>
                    <a:pt x="3863" y="0"/>
                    <a:pt x="3418" y="2413"/>
                    <a:pt x="6742" y="5748"/>
                  </a:cubicBezTo>
                  <a:cubicBezTo>
                    <a:pt x="4805" y="3804"/>
                    <a:pt x="3177" y="3145"/>
                    <a:pt x="2156" y="3145"/>
                  </a:cubicBezTo>
                  <a:cubicBezTo>
                    <a:pt x="0" y="3145"/>
                    <a:pt x="548" y="6083"/>
                    <a:pt x="6596" y="6083"/>
                  </a:cubicBezTo>
                  <a:cubicBezTo>
                    <a:pt x="562" y="6083"/>
                    <a:pt x="10" y="9012"/>
                    <a:pt x="2161" y="9012"/>
                  </a:cubicBezTo>
                  <a:cubicBezTo>
                    <a:pt x="3180" y="9012"/>
                    <a:pt x="4805" y="8355"/>
                    <a:pt x="6742" y="6419"/>
                  </a:cubicBezTo>
                  <a:lnTo>
                    <a:pt x="6742" y="6419"/>
                  </a:lnTo>
                  <a:cubicBezTo>
                    <a:pt x="3418" y="9742"/>
                    <a:pt x="3863" y="12156"/>
                    <a:pt x="4931" y="12156"/>
                  </a:cubicBezTo>
                  <a:cubicBezTo>
                    <a:pt x="5798" y="12156"/>
                    <a:pt x="7077" y="10561"/>
                    <a:pt x="7077" y="6564"/>
                  </a:cubicBezTo>
                  <a:cubicBezTo>
                    <a:pt x="7077" y="10561"/>
                    <a:pt x="8360" y="12156"/>
                    <a:pt x="9231" y="12156"/>
                  </a:cubicBezTo>
                  <a:cubicBezTo>
                    <a:pt x="10301" y="12156"/>
                    <a:pt x="10748" y="9742"/>
                    <a:pt x="7413" y="6419"/>
                  </a:cubicBezTo>
                  <a:lnTo>
                    <a:pt x="7413" y="6419"/>
                  </a:lnTo>
                  <a:cubicBezTo>
                    <a:pt x="9356" y="8355"/>
                    <a:pt x="10986" y="9012"/>
                    <a:pt x="12008" y="9012"/>
                  </a:cubicBezTo>
                  <a:cubicBezTo>
                    <a:pt x="14166" y="9012"/>
                    <a:pt x="13614" y="6083"/>
                    <a:pt x="7579" y="6083"/>
                  </a:cubicBezTo>
                  <a:cubicBezTo>
                    <a:pt x="13613" y="6083"/>
                    <a:pt x="14166" y="3145"/>
                    <a:pt x="12008" y="3145"/>
                  </a:cubicBezTo>
                  <a:cubicBezTo>
                    <a:pt x="10986" y="3145"/>
                    <a:pt x="9356" y="3804"/>
                    <a:pt x="7412" y="5748"/>
                  </a:cubicBezTo>
                  <a:cubicBezTo>
                    <a:pt x="10748" y="2413"/>
                    <a:pt x="10301" y="0"/>
                    <a:pt x="9230" y="0"/>
                  </a:cubicBezTo>
                  <a:cubicBezTo>
                    <a:pt x="8360" y="0"/>
                    <a:pt x="7077" y="1594"/>
                    <a:pt x="7077" y="5581"/>
                  </a:cubicBezTo>
                  <a:cubicBezTo>
                    <a:pt x="7077" y="1594"/>
                    <a:pt x="5799" y="0"/>
                    <a:pt x="4931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4"/>
            <p:cNvSpPr/>
            <p:nvPr/>
          </p:nvSpPr>
          <p:spPr>
            <a:xfrm>
              <a:off x="6405575" y="999025"/>
              <a:ext cx="110500" cy="94825"/>
            </a:xfrm>
            <a:custGeom>
              <a:avLst/>
              <a:gdLst/>
              <a:ahLst/>
              <a:cxnLst/>
              <a:rect l="l" t="t" r="r" b="b"/>
              <a:pathLst>
                <a:path w="4420" h="3793" extrusionOk="0">
                  <a:moveTo>
                    <a:pt x="1540" y="0"/>
                  </a:moveTo>
                  <a:cubicBezTo>
                    <a:pt x="1205" y="0"/>
                    <a:pt x="1064" y="753"/>
                    <a:pt x="2105" y="1793"/>
                  </a:cubicBezTo>
                  <a:cubicBezTo>
                    <a:pt x="1499" y="1188"/>
                    <a:pt x="991" y="983"/>
                    <a:pt x="673" y="983"/>
                  </a:cubicBezTo>
                  <a:cubicBezTo>
                    <a:pt x="1" y="983"/>
                    <a:pt x="174" y="1898"/>
                    <a:pt x="2063" y="1898"/>
                  </a:cubicBezTo>
                  <a:cubicBezTo>
                    <a:pt x="174" y="1898"/>
                    <a:pt x="1" y="2813"/>
                    <a:pt x="673" y="2813"/>
                  </a:cubicBezTo>
                  <a:cubicBezTo>
                    <a:pt x="991" y="2813"/>
                    <a:pt x="1499" y="2608"/>
                    <a:pt x="2104" y="2003"/>
                  </a:cubicBezTo>
                  <a:lnTo>
                    <a:pt x="2104" y="2003"/>
                  </a:lnTo>
                  <a:cubicBezTo>
                    <a:pt x="1067" y="3041"/>
                    <a:pt x="1205" y="3792"/>
                    <a:pt x="1538" y="3792"/>
                  </a:cubicBezTo>
                  <a:cubicBezTo>
                    <a:pt x="1809" y="3792"/>
                    <a:pt x="2209" y="3294"/>
                    <a:pt x="2209" y="2045"/>
                  </a:cubicBezTo>
                  <a:cubicBezTo>
                    <a:pt x="2209" y="3294"/>
                    <a:pt x="2610" y="3792"/>
                    <a:pt x="2881" y="3792"/>
                  </a:cubicBezTo>
                  <a:cubicBezTo>
                    <a:pt x="3214" y="3792"/>
                    <a:pt x="3352" y="3041"/>
                    <a:pt x="2314" y="2003"/>
                  </a:cubicBezTo>
                  <a:lnTo>
                    <a:pt x="2314" y="2003"/>
                  </a:lnTo>
                  <a:cubicBezTo>
                    <a:pt x="2919" y="2608"/>
                    <a:pt x="3427" y="2813"/>
                    <a:pt x="3746" y="2813"/>
                  </a:cubicBezTo>
                  <a:cubicBezTo>
                    <a:pt x="4420" y="2813"/>
                    <a:pt x="4251" y="1898"/>
                    <a:pt x="2377" y="1898"/>
                  </a:cubicBezTo>
                  <a:cubicBezTo>
                    <a:pt x="4251" y="1898"/>
                    <a:pt x="4420" y="983"/>
                    <a:pt x="3746" y="983"/>
                  </a:cubicBezTo>
                  <a:cubicBezTo>
                    <a:pt x="3427" y="983"/>
                    <a:pt x="2919" y="1188"/>
                    <a:pt x="2314" y="1793"/>
                  </a:cubicBezTo>
                  <a:cubicBezTo>
                    <a:pt x="3354" y="753"/>
                    <a:pt x="3213" y="0"/>
                    <a:pt x="2879" y="0"/>
                  </a:cubicBezTo>
                  <a:cubicBezTo>
                    <a:pt x="2607" y="0"/>
                    <a:pt x="2209" y="495"/>
                    <a:pt x="2209" y="1731"/>
                  </a:cubicBezTo>
                  <a:cubicBezTo>
                    <a:pt x="2209" y="495"/>
                    <a:pt x="1811" y="0"/>
                    <a:pt x="1540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4"/>
            <p:cNvSpPr/>
            <p:nvPr/>
          </p:nvSpPr>
          <p:spPr>
            <a:xfrm>
              <a:off x="6428875" y="1014025"/>
              <a:ext cx="64375" cy="64375"/>
            </a:xfrm>
            <a:custGeom>
              <a:avLst/>
              <a:gdLst/>
              <a:ahLst/>
              <a:cxnLst/>
              <a:rect l="l" t="t" r="r" b="b"/>
              <a:pathLst>
                <a:path w="2575" h="2575" extrusionOk="0">
                  <a:moveTo>
                    <a:pt x="1277" y="1"/>
                  </a:moveTo>
                  <a:cubicBezTo>
                    <a:pt x="1277" y="244"/>
                    <a:pt x="888" y="487"/>
                    <a:pt x="615" y="487"/>
                  </a:cubicBezTo>
                  <a:cubicBezTo>
                    <a:pt x="536" y="487"/>
                    <a:pt x="467" y="466"/>
                    <a:pt x="419" y="419"/>
                  </a:cubicBezTo>
                  <a:lnTo>
                    <a:pt x="419" y="419"/>
                  </a:lnTo>
                  <a:cubicBezTo>
                    <a:pt x="629" y="629"/>
                    <a:pt x="315" y="1298"/>
                    <a:pt x="1" y="1298"/>
                  </a:cubicBezTo>
                  <a:cubicBezTo>
                    <a:pt x="315" y="1298"/>
                    <a:pt x="629" y="1947"/>
                    <a:pt x="419" y="2156"/>
                  </a:cubicBezTo>
                  <a:cubicBezTo>
                    <a:pt x="466" y="2109"/>
                    <a:pt x="536" y="2088"/>
                    <a:pt x="615" y="2088"/>
                  </a:cubicBezTo>
                  <a:cubicBezTo>
                    <a:pt x="888" y="2088"/>
                    <a:pt x="1277" y="2331"/>
                    <a:pt x="1277" y="2574"/>
                  </a:cubicBezTo>
                  <a:cubicBezTo>
                    <a:pt x="1277" y="2331"/>
                    <a:pt x="1679" y="2088"/>
                    <a:pt x="1957" y="2088"/>
                  </a:cubicBezTo>
                  <a:cubicBezTo>
                    <a:pt x="2038" y="2088"/>
                    <a:pt x="2109" y="2109"/>
                    <a:pt x="2156" y="2156"/>
                  </a:cubicBezTo>
                  <a:cubicBezTo>
                    <a:pt x="1947" y="1947"/>
                    <a:pt x="2261" y="1298"/>
                    <a:pt x="2574" y="1298"/>
                  </a:cubicBezTo>
                  <a:cubicBezTo>
                    <a:pt x="2261" y="1298"/>
                    <a:pt x="1947" y="629"/>
                    <a:pt x="2156" y="419"/>
                  </a:cubicBezTo>
                  <a:lnTo>
                    <a:pt x="2156" y="419"/>
                  </a:lnTo>
                  <a:cubicBezTo>
                    <a:pt x="2109" y="466"/>
                    <a:pt x="2038" y="487"/>
                    <a:pt x="1957" y="487"/>
                  </a:cubicBezTo>
                  <a:cubicBezTo>
                    <a:pt x="1679" y="487"/>
                    <a:pt x="1277" y="244"/>
                    <a:pt x="1277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4"/>
            <p:cNvSpPr/>
            <p:nvPr/>
          </p:nvSpPr>
          <p:spPr>
            <a:xfrm>
              <a:off x="6452950" y="103915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26" y="0"/>
                  </a:moveTo>
                  <a:cubicBezTo>
                    <a:pt x="42" y="0"/>
                    <a:pt x="0" y="63"/>
                    <a:pt x="0" y="126"/>
                  </a:cubicBezTo>
                  <a:cubicBezTo>
                    <a:pt x="0" y="188"/>
                    <a:pt x="42" y="251"/>
                    <a:pt x="126" y="251"/>
                  </a:cubicBezTo>
                  <a:cubicBezTo>
                    <a:pt x="189" y="251"/>
                    <a:pt x="251" y="188"/>
                    <a:pt x="251" y="126"/>
                  </a:cubicBezTo>
                  <a:cubicBezTo>
                    <a:pt x="251" y="63"/>
                    <a:pt x="189" y="0"/>
                    <a:pt x="12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4"/>
            <p:cNvSpPr/>
            <p:nvPr/>
          </p:nvSpPr>
          <p:spPr>
            <a:xfrm>
              <a:off x="6443000" y="105745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26" y="0"/>
                  </a:moveTo>
                  <a:cubicBezTo>
                    <a:pt x="64" y="0"/>
                    <a:pt x="1" y="63"/>
                    <a:pt x="1" y="126"/>
                  </a:cubicBezTo>
                  <a:cubicBezTo>
                    <a:pt x="1" y="210"/>
                    <a:pt x="64" y="252"/>
                    <a:pt x="126" y="252"/>
                  </a:cubicBezTo>
                  <a:cubicBezTo>
                    <a:pt x="189" y="252"/>
                    <a:pt x="252" y="210"/>
                    <a:pt x="252" y="126"/>
                  </a:cubicBezTo>
                  <a:cubicBezTo>
                    <a:pt x="252" y="63"/>
                    <a:pt x="189" y="0"/>
                    <a:pt x="12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4"/>
            <p:cNvSpPr/>
            <p:nvPr/>
          </p:nvSpPr>
          <p:spPr>
            <a:xfrm>
              <a:off x="6460275" y="10307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26" y="0"/>
                  </a:moveTo>
                  <a:cubicBezTo>
                    <a:pt x="63" y="0"/>
                    <a:pt x="0" y="63"/>
                    <a:pt x="0" y="126"/>
                  </a:cubicBezTo>
                  <a:cubicBezTo>
                    <a:pt x="0" y="189"/>
                    <a:pt x="63" y="251"/>
                    <a:pt x="126" y="251"/>
                  </a:cubicBezTo>
                  <a:cubicBezTo>
                    <a:pt x="189" y="251"/>
                    <a:pt x="251" y="189"/>
                    <a:pt x="251" y="126"/>
                  </a:cubicBezTo>
                  <a:cubicBezTo>
                    <a:pt x="251" y="63"/>
                    <a:pt x="189" y="0"/>
                    <a:pt x="12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4"/>
            <p:cNvSpPr/>
            <p:nvPr/>
          </p:nvSpPr>
          <p:spPr>
            <a:xfrm>
              <a:off x="6452425" y="105535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26" y="1"/>
                  </a:moveTo>
                  <a:cubicBezTo>
                    <a:pt x="63" y="1"/>
                    <a:pt x="0" y="64"/>
                    <a:pt x="0" y="126"/>
                  </a:cubicBezTo>
                  <a:cubicBezTo>
                    <a:pt x="0" y="189"/>
                    <a:pt x="63" y="252"/>
                    <a:pt x="126" y="252"/>
                  </a:cubicBezTo>
                  <a:cubicBezTo>
                    <a:pt x="189" y="252"/>
                    <a:pt x="252" y="189"/>
                    <a:pt x="252" y="126"/>
                  </a:cubicBezTo>
                  <a:cubicBezTo>
                    <a:pt x="252" y="64"/>
                    <a:pt x="189" y="1"/>
                    <a:pt x="126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4"/>
            <p:cNvSpPr/>
            <p:nvPr/>
          </p:nvSpPr>
          <p:spPr>
            <a:xfrm>
              <a:off x="6441950" y="1032350"/>
              <a:ext cx="5800" cy="6300"/>
            </a:xfrm>
            <a:custGeom>
              <a:avLst/>
              <a:gdLst/>
              <a:ahLst/>
              <a:cxnLst/>
              <a:rect l="l" t="t" r="r" b="b"/>
              <a:pathLst>
                <a:path w="232" h="252" extrusionOk="0">
                  <a:moveTo>
                    <a:pt x="126" y="0"/>
                  </a:moveTo>
                  <a:cubicBezTo>
                    <a:pt x="43" y="0"/>
                    <a:pt x="1" y="63"/>
                    <a:pt x="1" y="126"/>
                  </a:cubicBezTo>
                  <a:cubicBezTo>
                    <a:pt x="1" y="188"/>
                    <a:pt x="43" y="251"/>
                    <a:pt x="126" y="251"/>
                  </a:cubicBezTo>
                  <a:cubicBezTo>
                    <a:pt x="189" y="251"/>
                    <a:pt x="231" y="188"/>
                    <a:pt x="231" y="126"/>
                  </a:cubicBezTo>
                  <a:cubicBezTo>
                    <a:pt x="231" y="63"/>
                    <a:pt x="189" y="0"/>
                    <a:pt x="12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4"/>
            <p:cNvSpPr/>
            <p:nvPr/>
          </p:nvSpPr>
          <p:spPr>
            <a:xfrm>
              <a:off x="6471775" y="10585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26" y="0"/>
                  </a:moveTo>
                  <a:cubicBezTo>
                    <a:pt x="63" y="0"/>
                    <a:pt x="1" y="63"/>
                    <a:pt x="1" y="126"/>
                  </a:cubicBezTo>
                  <a:cubicBezTo>
                    <a:pt x="1" y="189"/>
                    <a:pt x="63" y="251"/>
                    <a:pt x="126" y="251"/>
                  </a:cubicBezTo>
                  <a:cubicBezTo>
                    <a:pt x="189" y="251"/>
                    <a:pt x="252" y="189"/>
                    <a:pt x="252" y="126"/>
                  </a:cubicBezTo>
                  <a:cubicBezTo>
                    <a:pt x="252" y="63"/>
                    <a:pt x="189" y="0"/>
                    <a:pt x="12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4"/>
            <p:cNvSpPr/>
            <p:nvPr/>
          </p:nvSpPr>
          <p:spPr>
            <a:xfrm>
              <a:off x="6473875" y="1034425"/>
              <a:ext cx="5775" cy="6300"/>
            </a:xfrm>
            <a:custGeom>
              <a:avLst/>
              <a:gdLst/>
              <a:ahLst/>
              <a:cxnLst/>
              <a:rect l="l" t="t" r="r" b="b"/>
              <a:pathLst>
                <a:path w="231" h="252" extrusionOk="0">
                  <a:moveTo>
                    <a:pt x="105" y="1"/>
                  </a:moveTo>
                  <a:cubicBezTo>
                    <a:pt x="42" y="1"/>
                    <a:pt x="0" y="64"/>
                    <a:pt x="0" y="126"/>
                  </a:cubicBezTo>
                  <a:cubicBezTo>
                    <a:pt x="0" y="189"/>
                    <a:pt x="42" y="252"/>
                    <a:pt x="105" y="252"/>
                  </a:cubicBezTo>
                  <a:cubicBezTo>
                    <a:pt x="189" y="252"/>
                    <a:pt x="230" y="189"/>
                    <a:pt x="230" y="126"/>
                  </a:cubicBezTo>
                  <a:cubicBezTo>
                    <a:pt x="230" y="64"/>
                    <a:pt x="189" y="1"/>
                    <a:pt x="105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4"/>
            <p:cNvSpPr/>
            <p:nvPr/>
          </p:nvSpPr>
          <p:spPr>
            <a:xfrm>
              <a:off x="6467600" y="1041750"/>
              <a:ext cx="5775" cy="6300"/>
            </a:xfrm>
            <a:custGeom>
              <a:avLst/>
              <a:gdLst/>
              <a:ahLst/>
              <a:cxnLst/>
              <a:rect l="l" t="t" r="r" b="b"/>
              <a:pathLst>
                <a:path w="231" h="252" extrusionOk="0">
                  <a:moveTo>
                    <a:pt x="126" y="1"/>
                  </a:moveTo>
                  <a:cubicBezTo>
                    <a:pt x="42" y="1"/>
                    <a:pt x="0" y="64"/>
                    <a:pt x="0" y="126"/>
                  </a:cubicBezTo>
                  <a:cubicBezTo>
                    <a:pt x="0" y="189"/>
                    <a:pt x="42" y="252"/>
                    <a:pt x="126" y="252"/>
                  </a:cubicBezTo>
                  <a:cubicBezTo>
                    <a:pt x="189" y="252"/>
                    <a:pt x="230" y="189"/>
                    <a:pt x="230" y="126"/>
                  </a:cubicBezTo>
                  <a:cubicBezTo>
                    <a:pt x="230" y="64"/>
                    <a:pt x="189" y="1"/>
                    <a:pt x="126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4"/>
            <p:cNvSpPr/>
            <p:nvPr/>
          </p:nvSpPr>
          <p:spPr>
            <a:xfrm>
              <a:off x="6458700" y="1065300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126" y="0"/>
                  </a:moveTo>
                  <a:cubicBezTo>
                    <a:pt x="63" y="0"/>
                    <a:pt x="1" y="42"/>
                    <a:pt x="1" y="105"/>
                  </a:cubicBezTo>
                  <a:cubicBezTo>
                    <a:pt x="1" y="189"/>
                    <a:pt x="63" y="230"/>
                    <a:pt x="126" y="230"/>
                  </a:cubicBezTo>
                  <a:cubicBezTo>
                    <a:pt x="189" y="230"/>
                    <a:pt x="252" y="189"/>
                    <a:pt x="252" y="105"/>
                  </a:cubicBezTo>
                  <a:cubicBezTo>
                    <a:pt x="252" y="42"/>
                    <a:pt x="189" y="0"/>
                    <a:pt x="12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4"/>
            <p:cNvSpPr/>
            <p:nvPr/>
          </p:nvSpPr>
          <p:spPr>
            <a:xfrm>
              <a:off x="6474925" y="105117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126" y="0"/>
                  </a:moveTo>
                  <a:cubicBezTo>
                    <a:pt x="63" y="0"/>
                    <a:pt x="0" y="42"/>
                    <a:pt x="0" y="105"/>
                  </a:cubicBezTo>
                  <a:cubicBezTo>
                    <a:pt x="0" y="189"/>
                    <a:pt x="63" y="231"/>
                    <a:pt x="126" y="231"/>
                  </a:cubicBezTo>
                  <a:cubicBezTo>
                    <a:pt x="188" y="231"/>
                    <a:pt x="251" y="189"/>
                    <a:pt x="251" y="105"/>
                  </a:cubicBezTo>
                  <a:cubicBezTo>
                    <a:pt x="251" y="42"/>
                    <a:pt x="188" y="0"/>
                    <a:pt x="12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4"/>
            <p:cNvSpPr/>
            <p:nvPr/>
          </p:nvSpPr>
          <p:spPr>
            <a:xfrm>
              <a:off x="6447200" y="1047000"/>
              <a:ext cx="5775" cy="6300"/>
            </a:xfrm>
            <a:custGeom>
              <a:avLst/>
              <a:gdLst/>
              <a:ahLst/>
              <a:cxnLst/>
              <a:rect l="l" t="t" r="r" b="b"/>
              <a:pathLst>
                <a:path w="231" h="252" extrusionOk="0">
                  <a:moveTo>
                    <a:pt x="105" y="0"/>
                  </a:moveTo>
                  <a:cubicBezTo>
                    <a:pt x="42" y="0"/>
                    <a:pt x="0" y="63"/>
                    <a:pt x="0" y="126"/>
                  </a:cubicBezTo>
                  <a:cubicBezTo>
                    <a:pt x="0" y="188"/>
                    <a:pt x="42" y="251"/>
                    <a:pt x="105" y="251"/>
                  </a:cubicBezTo>
                  <a:cubicBezTo>
                    <a:pt x="189" y="251"/>
                    <a:pt x="230" y="188"/>
                    <a:pt x="230" y="126"/>
                  </a:cubicBezTo>
                  <a:cubicBezTo>
                    <a:pt x="230" y="63"/>
                    <a:pt x="189" y="0"/>
                    <a:pt x="105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4"/>
            <p:cNvSpPr/>
            <p:nvPr/>
          </p:nvSpPr>
          <p:spPr>
            <a:xfrm>
              <a:off x="6455050" y="1030775"/>
              <a:ext cx="2625" cy="3150"/>
            </a:xfrm>
            <a:custGeom>
              <a:avLst/>
              <a:gdLst/>
              <a:ahLst/>
              <a:cxnLst/>
              <a:rect l="l" t="t" r="r" b="b"/>
              <a:pathLst>
                <a:path w="105" h="126" extrusionOk="0">
                  <a:moveTo>
                    <a:pt x="63" y="0"/>
                  </a:moveTo>
                  <a:cubicBezTo>
                    <a:pt x="21" y="0"/>
                    <a:pt x="0" y="42"/>
                    <a:pt x="0" y="63"/>
                  </a:cubicBezTo>
                  <a:cubicBezTo>
                    <a:pt x="0" y="105"/>
                    <a:pt x="21" y="126"/>
                    <a:pt x="63" y="126"/>
                  </a:cubicBezTo>
                  <a:cubicBezTo>
                    <a:pt x="84" y="126"/>
                    <a:pt x="105" y="105"/>
                    <a:pt x="105" y="63"/>
                  </a:cubicBezTo>
                  <a:cubicBezTo>
                    <a:pt x="105" y="42"/>
                    <a:pt x="84" y="0"/>
                    <a:pt x="63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4"/>
            <p:cNvSpPr/>
            <p:nvPr/>
          </p:nvSpPr>
          <p:spPr>
            <a:xfrm>
              <a:off x="6450850" y="1034950"/>
              <a:ext cx="2650" cy="3175"/>
            </a:xfrm>
            <a:custGeom>
              <a:avLst/>
              <a:gdLst/>
              <a:ahLst/>
              <a:cxnLst/>
              <a:rect l="l" t="t" r="r" b="b"/>
              <a:pathLst>
                <a:path w="106" h="127" extrusionOk="0">
                  <a:moveTo>
                    <a:pt x="43" y="1"/>
                  </a:moveTo>
                  <a:cubicBezTo>
                    <a:pt x="22" y="1"/>
                    <a:pt x="1" y="22"/>
                    <a:pt x="1" y="64"/>
                  </a:cubicBezTo>
                  <a:cubicBezTo>
                    <a:pt x="1" y="84"/>
                    <a:pt x="22" y="126"/>
                    <a:pt x="43" y="126"/>
                  </a:cubicBezTo>
                  <a:cubicBezTo>
                    <a:pt x="84" y="126"/>
                    <a:pt x="105" y="84"/>
                    <a:pt x="105" y="64"/>
                  </a:cubicBezTo>
                  <a:cubicBezTo>
                    <a:pt x="105" y="22"/>
                    <a:pt x="84" y="1"/>
                    <a:pt x="43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6443000" y="104070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64" y="1"/>
                  </a:moveTo>
                  <a:cubicBezTo>
                    <a:pt x="22" y="1"/>
                    <a:pt x="1" y="22"/>
                    <a:pt x="1" y="64"/>
                  </a:cubicBezTo>
                  <a:cubicBezTo>
                    <a:pt x="1" y="106"/>
                    <a:pt x="22" y="126"/>
                    <a:pt x="64" y="126"/>
                  </a:cubicBezTo>
                  <a:cubicBezTo>
                    <a:pt x="84" y="126"/>
                    <a:pt x="126" y="106"/>
                    <a:pt x="126" y="64"/>
                  </a:cubicBezTo>
                  <a:cubicBezTo>
                    <a:pt x="126" y="22"/>
                    <a:pt x="84" y="1"/>
                    <a:pt x="64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4"/>
            <p:cNvSpPr/>
            <p:nvPr/>
          </p:nvSpPr>
          <p:spPr>
            <a:xfrm>
              <a:off x="6437775" y="1044900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63" y="0"/>
                  </a:moveTo>
                  <a:cubicBezTo>
                    <a:pt x="42" y="0"/>
                    <a:pt x="1" y="21"/>
                    <a:pt x="1" y="63"/>
                  </a:cubicBezTo>
                  <a:cubicBezTo>
                    <a:pt x="1" y="84"/>
                    <a:pt x="42" y="126"/>
                    <a:pt x="63" y="126"/>
                  </a:cubicBezTo>
                  <a:cubicBezTo>
                    <a:pt x="105" y="126"/>
                    <a:pt x="126" y="84"/>
                    <a:pt x="126" y="63"/>
                  </a:cubicBezTo>
                  <a:cubicBezTo>
                    <a:pt x="126" y="21"/>
                    <a:pt x="105" y="0"/>
                    <a:pt x="63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4"/>
            <p:cNvSpPr/>
            <p:nvPr/>
          </p:nvSpPr>
          <p:spPr>
            <a:xfrm>
              <a:off x="6456600" y="1050125"/>
              <a:ext cx="2650" cy="3175"/>
            </a:xfrm>
            <a:custGeom>
              <a:avLst/>
              <a:gdLst/>
              <a:ahLst/>
              <a:cxnLst/>
              <a:rect l="l" t="t" r="r" b="b"/>
              <a:pathLst>
                <a:path w="106" h="127" extrusionOk="0">
                  <a:moveTo>
                    <a:pt x="64" y="1"/>
                  </a:moveTo>
                  <a:cubicBezTo>
                    <a:pt x="22" y="1"/>
                    <a:pt x="1" y="42"/>
                    <a:pt x="1" y="63"/>
                  </a:cubicBezTo>
                  <a:cubicBezTo>
                    <a:pt x="1" y="105"/>
                    <a:pt x="22" y="126"/>
                    <a:pt x="64" y="126"/>
                  </a:cubicBezTo>
                  <a:cubicBezTo>
                    <a:pt x="85" y="126"/>
                    <a:pt x="105" y="105"/>
                    <a:pt x="105" y="63"/>
                  </a:cubicBezTo>
                  <a:cubicBezTo>
                    <a:pt x="105" y="42"/>
                    <a:pt x="85" y="1"/>
                    <a:pt x="64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4"/>
            <p:cNvSpPr/>
            <p:nvPr/>
          </p:nvSpPr>
          <p:spPr>
            <a:xfrm>
              <a:off x="6466025" y="10585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0"/>
                  </a:moveTo>
                  <a:cubicBezTo>
                    <a:pt x="21" y="0"/>
                    <a:pt x="0" y="21"/>
                    <a:pt x="0" y="63"/>
                  </a:cubicBezTo>
                  <a:cubicBezTo>
                    <a:pt x="0" y="105"/>
                    <a:pt x="21" y="126"/>
                    <a:pt x="63" y="126"/>
                  </a:cubicBezTo>
                  <a:cubicBezTo>
                    <a:pt x="84" y="126"/>
                    <a:pt x="126" y="105"/>
                    <a:pt x="126" y="63"/>
                  </a:cubicBezTo>
                  <a:cubicBezTo>
                    <a:pt x="126" y="21"/>
                    <a:pt x="84" y="0"/>
                    <a:pt x="63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4"/>
            <p:cNvSpPr/>
            <p:nvPr/>
          </p:nvSpPr>
          <p:spPr>
            <a:xfrm>
              <a:off x="6461850" y="103862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0"/>
                  </a:moveTo>
                  <a:cubicBezTo>
                    <a:pt x="21" y="0"/>
                    <a:pt x="0" y="21"/>
                    <a:pt x="0" y="63"/>
                  </a:cubicBezTo>
                  <a:cubicBezTo>
                    <a:pt x="0" y="105"/>
                    <a:pt x="21" y="126"/>
                    <a:pt x="63" y="126"/>
                  </a:cubicBezTo>
                  <a:cubicBezTo>
                    <a:pt x="84" y="126"/>
                    <a:pt x="126" y="105"/>
                    <a:pt x="126" y="63"/>
                  </a:cubicBezTo>
                  <a:cubicBezTo>
                    <a:pt x="126" y="21"/>
                    <a:pt x="84" y="0"/>
                    <a:pt x="63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4"/>
            <p:cNvSpPr/>
            <p:nvPr/>
          </p:nvSpPr>
          <p:spPr>
            <a:xfrm>
              <a:off x="6458700" y="102345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0"/>
                  </a:moveTo>
                  <a:cubicBezTo>
                    <a:pt x="21" y="0"/>
                    <a:pt x="1" y="21"/>
                    <a:pt x="1" y="63"/>
                  </a:cubicBezTo>
                  <a:cubicBezTo>
                    <a:pt x="1" y="105"/>
                    <a:pt x="21" y="126"/>
                    <a:pt x="63" y="126"/>
                  </a:cubicBezTo>
                  <a:cubicBezTo>
                    <a:pt x="84" y="126"/>
                    <a:pt x="126" y="105"/>
                    <a:pt x="126" y="63"/>
                  </a:cubicBezTo>
                  <a:cubicBezTo>
                    <a:pt x="126" y="21"/>
                    <a:pt x="84" y="0"/>
                    <a:pt x="63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6475950" y="1028675"/>
              <a:ext cx="3175" cy="2650"/>
            </a:xfrm>
            <a:custGeom>
              <a:avLst/>
              <a:gdLst/>
              <a:ahLst/>
              <a:cxnLst/>
              <a:rect l="l" t="t" r="r" b="b"/>
              <a:pathLst>
                <a:path w="127" h="106" extrusionOk="0">
                  <a:moveTo>
                    <a:pt x="64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84"/>
                    <a:pt x="22" y="105"/>
                    <a:pt x="64" y="105"/>
                  </a:cubicBezTo>
                  <a:cubicBezTo>
                    <a:pt x="106" y="105"/>
                    <a:pt x="127" y="84"/>
                    <a:pt x="127" y="43"/>
                  </a:cubicBezTo>
                  <a:cubicBezTo>
                    <a:pt x="127" y="22"/>
                    <a:pt x="85" y="1"/>
                    <a:pt x="64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4"/>
            <p:cNvSpPr/>
            <p:nvPr/>
          </p:nvSpPr>
          <p:spPr>
            <a:xfrm>
              <a:off x="6452425" y="1025550"/>
              <a:ext cx="2625" cy="3150"/>
            </a:xfrm>
            <a:custGeom>
              <a:avLst/>
              <a:gdLst/>
              <a:ahLst/>
              <a:cxnLst/>
              <a:rect l="l" t="t" r="r" b="b"/>
              <a:pathLst>
                <a:path w="105" h="126" extrusionOk="0">
                  <a:moveTo>
                    <a:pt x="42" y="0"/>
                  </a:moveTo>
                  <a:cubicBezTo>
                    <a:pt x="21" y="0"/>
                    <a:pt x="0" y="21"/>
                    <a:pt x="0" y="63"/>
                  </a:cubicBezTo>
                  <a:cubicBezTo>
                    <a:pt x="0" y="105"/>
                    <a:pt x="21" y="126"/>
                    <a:pt x="42" y="126"/>
                  </a:cubicBezTo>
                  <a:cubicBezTo>
                    <a:pt x="84" y="126"/>
                    <a:pt x="105" y="105"/>
                    <a:pt x="105" y="63"/>
                  </a:cubicBezTo>
                  <a:cubicBezTo>
                    <a:pt x="105" y="42"/>
                    <a:pt x="84" y="0"/>
                    <a:pt x="42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6448750" y="1042800"/>
              <a:ext cx="2650" cy="3175"/>
            </a:xfrm>
            <a:custGeom>
              <a:avLst/>
              <a:gdLst/>
              <a:ahLst/>
              <a:cxnLst/>
              <a:rect l="l" t="t" r="r" b="b"/>
              <a:pathLst>
                <a:path w="106" h="127" extrusionOk="0">
                  <a:moveTo>
                    <a:pt x="43" y="1"/>
                  </a:moveTo>
                  <a:cubicBezTo>
                    <a:pt x="22" y="1"/>
                    <a:pt x="1" y="22"/>
                    <a:pt x="1" y="63"/>
                  </a:cubicBezTo>
                  <a:cubicBezTo>
                    <a:pt x="1" y="84"/>
                    <a:pt x="22" y="126"/>
                    <a:pt x="43" y="126"/>
                  </a:cubicBezTo>
                  <a:cubicBezTo>
                    <a:pt x="85" y="126"/>
                    <a:pt x="106" y="84"/>
                    <a:pt x="106" y="63"/>
                  </a:cubicBezTo>
                  <a:cubicBezTo>
                    <a:pt x="106" y="22"/>
                    <a:pt x="85" y="1"/>
                    <a:pt x="43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6478575" y="1043850"/>
              <a:ext cx="2650" cy="3175"/>
            </a:xfrm>
            <a:custGeom>
              <a:avLst/>
              <a:gdLst/>
              <a:ahLst/>
              <a:cxnLst/>
              <a:rect l="l" t="t" r="r" b="b"/>
              <a:pathLst>
                <a:path w="106" h="127" extrusionOk="0">
                  <a:moveTo>
                    <a:pt x="42" y="0"/>
                  </a:moveTo>
                  <a:cubicBezTo>
                    <a:pt x="22" y="0"/>
                    <a:pt x="1" y="21"/>
                    <a:pt x="1" y="63"/>
                  </a:cubicBezTo>
                  <a:cubicBezTo>
                    <a:pt x="1" y="84"/>
                    <a:pt x="22" y="126"/>
                    <a:pt x="42" y="126"/>
                  </a:cubicBezTo>
                  <a:cubicBezTo>
                    <a:pt x="84" y="126"/>
                    <a:pt x="105" y="84"/>
                    <a:pt x="105" y="63"/>
                  </a:cubicBezTo>
                  <a:cubicBezTo>
                    <a:pt x="105" y="21"/>
                    <a:pt x="84" y="0"/>
                    <a:pt x="42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6483275" y="104542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64" y="0"/>
                  </a:moveTo>
                  <a:cubicBezTo>
                    <a:pt x="22" y="0"/>
                    <a:pt x="1" y="21"/>
                    <a:pt x="1" y="63"/>
                  </a:cubicBezTo>
                  <a:cubicBezTo>
                    <a:pt x="1" y="84"/>
                    <a:pt x="22" y="126"/>
                    <a:pt x="64" y="126"/>
                  </a:cubicBezTo>
                  <a:cubicBezTo>
                    <a:pt x="85" y="126"/>
                    <a:pt x="126" y="84"/>
                    <a:pt x="126" y="63"/>
                  </a:cubicBezTo>
                  <a:cubicBezTo>
                    <a:pt x="126" y="21"/>
                    <a:pt x="85" y="0"/>
                    <a:pt x="64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6470200" y="10532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64" y="0"/>
                  </a:moveTo>
                  <a:cubicBezTo>
                    <a:pt x="22" y="0"/>
                    <a:pt x="1" y="21"/>
                    <a:pt x="1" y="63"/>
                  </a:cubicBezTo>
                  <a:cubicBezTo>
                    <a:pt x="1" y="105"/>
                    <a:pt x="22" y="126"/>
                    <a:pt x="64" y="126"/>
                  </a:cubicBezTo>
                  <a:cubicBezTo>
                    <a:pt x="85" y="126"/>
                    <a:pt x="126" y="105"/>
                    <a:pt x="126" y="63"/>
                  </a:cubicBezTo>
                  <a:cubicBezTo>
                    <a:pt x="126" y="21"/>
                    <a:pt x="85" y="0"/>
                    <a:pt x="64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6460800" y="10449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0"/>
                  </a:moveTo>
                  <a:cubicBezTo>
                    <a:pt x="21" y="0"/>
                    <a:pt x="0" y="21"/>
                    <a:pt x="0" y="63"/>
                  </a:cubicBezTo>
                  <a:cubicBezTo>
                    <a:pt x="0" y="84"/>
                    <a:pt x="21" y="126"/>
                    <a:pt x="63" y="126"/>
                  </a:cubicBezTo>
                  <a:cubicBezTo>
                    <a:pt x="105" y="126"/>
                    <a:pt x="126" y="84"/>
                    <a:pt x="126" y="63"/>
                  </a:cubicBezTo>
                  <a:cubicBezTo>
                    <a:pt x="126" y="21"/>
                    <a:pt x="105" y="0"/>
                    <a:pt x="63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6466550" y="1026075"/>
              <a:ext cx="2625" cy="3150"/>
            </a:xfrm>
            <a:custGeom>
              <a:avLst/>
              <a:gdLst/>
              <a:ahLst/>
              <a:cxnLst/>
              <a:rect l="l" t="t" r="r" b="b"/>
              <a:pathLst>
                <a:path w="105" h="126" extrusionOk="0">
                  <a:moveTo>
                    <a:pt x="42" y="0"/>
                  </a:moveTo>
                  <a:cubicBezTo>
                    <a:pt x="21" y="0"/>
                    <a:pt x="0" y="42"/>
                    <a:pt x="0" y="63"/>
                  </a:cubicBezTo>
                  <a:cubicBezTo>
                    <a:pt x="0" y="105"/>
                    <a:pt x="21" y="126"/>
                    <a:pt x="42" y="126"/>
                  </a:cubicBezTo>
                  <a:cubicBezTo>
                    <a:pt x="84" y="126"/>
                    <a:pt x="105" y="105"/>
                    <a:pt x="105" y="63"/>
                  </a:cubicBezTo>
                  <a:cubicBezTo>
                    <a:pt x="105" y="42"/>
                    <a:pt x="84" y="0"/>
                    <a:pt x="42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4"/>
            <p:cNvSpPr/>
            <p:nvPr/>
          </p:nvSpPr>
          <p:spPr>
            <a:xfrm>
              <a:off x="6451375" y="106215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63" y="1"/>
                  </a:moveTo>
                  <a:cubicBezTo>
                    <a:pt x="22" y="1"/>
                    <a:pt x="1" y="43"/>
                    <a:pt x="1" y="64"/>
                  </a:cubicBezTo>
                  <a:cubicBezTo>
                    <a:pt x="1" y="105"/>
                    <a:pt x="22" y="126"/>
                    <a:pt x="63" y="126"/>
                  </a:cubicBezTo>
                  <a:cubicBezTo>
                    <a:pt x="84" y="126"/>
                    <a:pt x="126" y="105"/>
                    <a:pt x="126" y="64"/>
                  </a:cubicBezTo>
                  <a:cubicBezTo>
                    <a:pt x="126" y="43"/>
                    <a:pt x="84" y="1"/>
                    <a:pt x="63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4"/>
            <p:cNvSpPr/>
            <p:nvPr/>
          </p:nvSpPr>
          <p:spPr>
            <a:xfrm>
              <a:off x="6440925" y="105117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63" y="0"/>
                  </a:moveTo>
                  <a:cubicBezTo>
                    <a:pt x="21" y="0"/>
                    <a:pt x="0" y="21"/>
                    <a:pt x="0" y="63"/>
                  </a:cubicBezTo>
                  <a:cubicBezTo>
                    <a:pt x="0" y="84"/>
                    <a:pt x="21" y="105"/>
                    <a:pt x="63" y="105"/>
                  </a:cubicBezTo>
                  <a:cubicBezTo>
                    <a:pt x="84" y="105"/>
                    <a:pt x="105" y="84"/>
                    <a:pt x="105" y="63"/>
                  </a:cubicBezTo>
                  <a:cubicBezTo>
                    <a:pt x="105" y="21"/>
                    <a:pt x="84" y="0"/>
                    <a:pt x="63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4"/>
            <p:cNvSpPr/>
            <p:nvPr/>
          </p:nvSpPr>
          <p:spPr>
            <a:xfrm>
              <a:off x="6464975" y="1050125"/>
              <a:ext cx="2650" cy="3175"/>
            </a:xfrm>
            <a:custGeom>
              <a:avLst/>
              <a:gdLst/>
              <a:ahLst/>
              <a:cxnLst/>
              <a:rect l="l" t="t" r="r" b="b"/>
              <a:pathLst>
                <a:path w="106" h="127" extrusionOk="0">
                  <a:moveTo>
                    <a:pt x="63" y="1"/>
                  </a:moveTo>
                  <a:cubicBezTo>
                    <a:pt x="22" y="1"/>
                    <a:pt x="1" y="42"/>
                    <a:pt x="1" y="63"/>
                  </a:cubicBezTo>
                  <a:cubicBezTo>
                    <a:pt x="1" y="105"/>
                    <a:pt x="22" y="126"/>
                    <a:pt x="63" y="126"/>
                  </a:cubicBezTo>
                  <a:cubicBezTo>
                    <a:pt x="84" y="126"/>
                    <a:pt x="105" y="105"/>
                    <a:pt x="105" y="63"/>
                  </a:cubicBezTo>
                  <a:cubicBezTo>
                    <a:pt x="105" y="42"/>
                    <a:pt x="84" y="1"/>
                    <a:pt x="63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4"/>
            <p:cNvSpPr/>
            <p:nvPr/>
          </p:nvSpPr>
          <p:spPr>
            <a:xfrm>
              <a:off x="6461850" y="1055350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63" y="1"/>
                  </a:moveTo>
                  <a:cubicBezTo>
                    <a:pt x="21" y="1"/>
                    <a:pt x="0" y="43"/>
                    <a:pt x="0" y="64"/>
                  </a:cubicBezTo>
                  <a:cubicBezTo>
                    <a:pt x="0" y="105"/>
                    <a:pt x="21" y="126"/>
                    <a:pt x="63" y="126"/>
                  </a:cubicBezTo>
                  <a:cubicBezTo>
                    <a:pt x="84" y="126"/>
                    <a:pt x="126" y="105"/>
                    <a:pt x="126" y="64"/>
                  </a:cubicBezTo>
                  <a:cubicBezTo>
                    <a:pt x="126" y="43"/>
                    <a:pt x="84" y="1"/>
                    <a:pt x="63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4"/>
            <p:cNvSpPr/>
            <p:nvPr/>
          </p:nvSpPr>
          <p:spPr>
            <a:xfrm>
              <a:off x="6446675" y="1028675"/>
              <a:ext cx="2625" cy="3175"/>
            </a:xfrm>
            <a:custGeom>
              <a:avLst/>
              <a:gdLst/>
              <a:ahLst/>
              <a:cxnLst/>
              <a:rect l="l" t="t" r="r" b="b"/>
              <a:pathLst>
                <a:path w="105" h="127" extrusionOk="0">
                  <a:moveTo>
                    <a:pt x="63" y="1"/>
                  </a:moveTo>
                  <a:cubicBezTo>
                    <a:pt x="21" y="1"/>
                    <a:pt x="0" y="43"/>
                    <a:pt x="0" y="63"/>
                  </a:cubicBezTo>
                  <a:cubicBezTo>
                    <a:pt x="0" y="105"/>
                    <a:pt x="21" y="126"/>
                    <a:pt x="63" y="126"/>
                  </a:cubicBezTo>
                  <a:cubicBezTo>
                    <a:pt x="84" y="126"/>
                    <a:pt x="105" y="105"/>
                    <a:pt x="105" y="63"/>
                  </a:cubicBezTo>
                  <a:cubicBezTo>
                    <a:pt x="105" y="22"/>
                    <a:pt x="84" y="1"/>
                    <a:pt x="63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4"/>
            <p:cNvSpPr/>
            <p:nvPr/>
          </p:nvSpPr>
          <p:spPr>
            <a:xfrm>
              <a:off x="6468650" y="103235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0"/>
                  </a:moveTo>
                  <a:cubicBezTo>
                    <a:pt x="21" y="0"/>
                    <a:pt x="0" y="21"/>
                    <a:pt x="0" y="63"/>
                  </a:cubicBezTo>
                  <a:cubicBezTo>
                    <a:pt x="0" y="105"/>
                    <a:pt x="21" y="126"/>
                    <a:pt x="63" y="126"/>
                  </a:cubicBezTo>
                  <a:cubicBezTo>
                    <a:pt x="84" y="126"/>
                    <a:pt x="126" y="105"/>
                    <a:pt x="126" y="63"/>
                  </a:cubicBezTo>
                  <a:cubicBezTo>
                    <a:pt x="126" y="21"/>
                    <a:pt x="84" y="0"/>
                    <a:pt x="63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8" name="Google Shape;998;p24"/>
          <p:cNvSpPr txBox="1"/>
          <p:nvPr/>
        </p:nvSpPr>
        <p:spPr>
          <a:xfrm>
            <a:off x="811200" y="4141191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9" name="Google Shape;999;p24"/>
          <p:cNvSpPr txBox="1"/>
          <p:nvPr/>
        </p:nvSpPr>
        <p:spPr>
          <a:xfrm>
            <a:off x="3944700" y="4141203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0" name="Google Shape;1000;p24"/>
          <p:cNvSpPr txBox="1"/>
          <p:nvPr/>
        </p:nvSpPr>
        <p:spPr>
          <a:xfrm>
            <a:off x="2377950" y="4141174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1" name="Google Shape;1001;p24"/>
          <p:cNvSpPr txBox="1"/>
          <p:nvPr/>
        </p:nvSpPr>
        <p:spPr>
          <a:xfrm>
            <a:off x="5511450" y="4141204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biggest planet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2" name="Google Shape;1002;p24"/>
          <p:cNvSpPr txBox="1"/>
          <p:nvPr/>
        </p:nvSpPr>
        <p:spPr>
          <a:xfrm>
            <a:off x="7078200" y="4141183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3" name="Google Shape;1003;p24"/>
          <p:cNvSpPr txBox="1"/>
          <p:nvPr/>
        </p:nvSpPr>
        <p:spPr>
          <a:xfrm>
            <a:off x="811200" y="3788752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Mars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4" name="Google Shape;1004;p24"/>
          <p:cNvSpPr txBox="1"/>
          <p:nvPr/>
        </p:nvSpPr>
        <p:spPr>
          <a:xfrm>
            <a:off x="3944700" y="3788759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5" name="Google Shape;1005;p24"/>
          <p:cNvSpPr txBox="1"/>
          <p:nvPr/>
        </p:nvSpPr>
        <p:spPr>
          <a:xfrm>
            <a:off x="2377950" y="3788743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6" name="Google Shape;1006;p24"/>
          <p:cNvSpPr txBox="1"/>
          <p:nvPr/>
        </p:nvSpPr>
        <p:spPr>
          <a:xfrm>
            <a:off x="5511450" y="3788759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Saturn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7" name="Google Shape;1007;p24"/>
          <p:cNvSpPr txBox="1"/>
          <p:nvPr/>
        </p:nvSpPr>
        <p:spPr>
          <a:xfrm>
            <a:off x="7078200" y="3788747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Neptune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25"/>
          <p:cNvSpPr txBox="1">
            <a:spLocks noGrp="1"/>
          </p:cNvSpPr>
          <p:nvPr>
            <p:ph type="title"/>
          </p:nvPr>
        </p:nvSpPr>
        <p:spPr>
          <a:xfrm>
            <a:off x="4181475" y="963725"/>
            <a:ext cx="45054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1013" name="Google Shape;1013;p25"/>
          <p:cNvSpPr/>
          <p:nvPr/>
        </p:nvSpPr>
        <p:spPr>
          <a:xfrm>
            <a:off x="-403150" y="3027150"/>
            <a:ext cx="302475" cy="1861700"/>
          </a:xfrm>
          <a:custGeom>
            <a:avLst/>
            <a:gdLst/>
            <a:ahLst/>
            <a:cxnLst/>
            <a:rect l="l" t="t" r="r" b="b"/>
            <a:pathLst>
              <a:path w="12099" h="74468" extrusionOk="0">
                <a:moveTo>
                  <a:pt x="6930" y="62018"/>
                </a:moveTo>
                <a:cubicBezTo>
                  <a:pt x="6951" y="62102"/>
                  <a:pt x="7014" y="62207"/>
                  <a:pt x="7077" y="62228"/>
                </a:cubicBezTo>
                <a:cubicBezTo>
                  <a:pt x="7077" y="62332"/>
                  <a:pt x="7056" y="62353"/>
                  <a:pt x="7056" y="62416"/>
                </a:cubicBezTo>
                <a:cubicBezTo>
                  <a:pt x="7077" y="62374"/>
                  <a:pt x="7098" y="62248"/>
                  <a:pt x="7077" y="62207"/>
                </a:cubicBezTo>
                <a:cubicBezTo>
                  <a:pt x="7014" y="62186"/>
                  <a:pt x="6972" y="62102"/>
                  <a:pt x="6930" y="62018"/>
                </a:cubicBezTo>
                <a:close/>
                <a:moveTo>
                  <a:pt x="7269" y="63396"/>
                </a:moveTo>
                <a:lnTo>
                  <a:pt x="7269" y="63396"/>
                </a:lnTo>
                <a:cubicBezTo>
                  <a:pt x="7268" y="63411"/>
                  <a:pt x="7266" y="63426"/>
                  <a:pt x="7265" y="63441"/>
                </a:cubicBezTo>
                <a:cubicBezTo>
                  <a:pt x="7267" y="63425"/>
                  <a:pt x="7268" y="63410"/>
                  <a:pt x="7269" y="63396"/>
                </a:cubicBezTo>
                <a:close/>
                <a:moveTo>
                  <a:pt x="10677" y="68502"/>
                </a:moveTo>
                <a:lnTo>
                  <a:pt x="10677" y="68502"/>
                </a:lnTo>
                <a:cubicBezTo>
                  <a:pt x="10677" y="68510"/>
                  <a:pt x="10676" y="68518"/>
                  <a:pt x="10676" y="68526"/>
                </a:cubicBezTo>
                <a:cubicBezTo>
                  <a:pt x="10676" y="68517"/>
                  <a:pt x="10677" y="68510"/>
                  <a:pt x="10677" y="68502"/>
                </a:cubicBezTo>
                <a:close/>
                <a:moveTo>
                  <a:pt x="3009" y="71140"/>
                </a:moveTo>
                <a:lnTo>
                  <a:pt x="3009" y="71140"/>
                </a:lnTo>
                <a:cubicBezTo>
                  <a:pt x="3011" y="71142"/>
                  <a:pt x="3012" y="71145"/>
                  <a:pt x="3014" y="71147"/>
                </a:cubicBezTo>
                <a:lnTo>
                  <a:pt x="3014" y="71147"/>
                </a:lnTo>
                <a:cubicBezTo>
                  <a:pt x="3015" y="71145"/>
                  <a:pt x="3016" y="71143"/>
                  <a:pt x="3017" y="71141"/>
                </a:cubicBezTo>
                <a:cubicBezTo>
                  <a:pt x="3015" y="71140"/>
                  <a:pt x="3012" y="71140"/>
                  <a:pt x="3009" y="71140"/>
                </a:cubicBezTo>
                <a:close/>
                <a:moveTo>
                  <a:pt x="3729" y="70702"/>
                </a:moveTo>
                <a:lnTo>
                  <a:pt x="3729" y="70702"/>
                </a:lnTo>
                <a:cubicBezTo>
                  <a:pt x="3562" y="70932"/>
                  <a:pt x="3352" y="71099"/>
                  <a:pt x="3038" y="71183"/>
                </a:cubicBezTo>
                <a:cubicBezTo>
                  <a:pt x="3030" y="71171"/>
                  <a:pt x="3022" y="71159"/>
                  <a:pt x="3014" y="71147"/>
                </a:cubicBezTo>
                <a:lnTo>
                  <a:pt x="3014" y="71147"/>
                </a:lnTo>
                <a:cubicBezTo>
                  <a:pt x="2938" y="71295"/>
                  <a:pt x="3081" y="71561"/>
                  <a:pt x="3143" y="71685"/>
                </a:cubicBezTo>
                <a:cubicBezTo>
                  <a:pt x="3206" y="71539"/>
                  <a:pt x="3017" y="71434"/>
                  <a:pt x="3038" y="71204"/>
                </a:cubicBezTo>
                <a:cubicBezTo>
                  <a:pt x="3352" y="71141"/>
                  <a:pt x="3687" y="70932"/>
                  <a:pt x="3729" y="70702"/>
                </a:cubicBezTo>
                <a:close/>
                <a:moveTo>
                  <a:pt x="2075" y="74147"/>
                </a:moveTo>
                <a:lnTo>
                  <a:pt x="2075" y="74147"/>
                </a:lnTo>
                <a:cubicBezTo>
                  <a:pt x="2075" y="74156"/>
                  <a:pt x="2075" y="74165"/>
                  <a:pt x="2076" y="74175"/>
                </a:cubicBezTo>
                <a:cubicBezTo>
                  <a:pt x="2076" y="74166"/>
                  <a:pt x="2075" y="74156"/>
                  <a:pt x="2075" y="74147"/>
                </a:cubicBezTo>
                <a:close/>
                <a:moveTo>
                  <a:pt x="925" y="1"/>
                </a:moveTo>
                <a:lnTo>
                  <a:pt x="841" y="59549"/>
                </a:lnTo>
                <a:lnTo>
                  <a:pt x="716" y="59549"/>
                </a:lnTo>
                <a:cubicBezTo>
                  <a:pt x="674" y="59738"/>
                  <a:pt x="611" y="59884"/>
                  <a:pt x="569" y="60072"/>
                </a:cubicBezTo>
                <a:cubicBezTo>
                  <a:pt x="779" y="60491"/>
                  <a:pt x="318" y="60888"/>
                  <a:pt x="549" y="61370"/>
                </a:cubicBezTo>
                <a:cubicBezTo>
                  <a:pt x="402" y="61537"/>
                  <a:pt x="151" y="61579"/>
                  <a:pt x="193" y="61935"/>
                </a:cubicBezTo>
                <a:cubicBezTo>
                  <a:pt x="208" y="61933"/>
                  <a:pt x="223" y="61932"/>
                  <a:pt x="238" y="61932"/>
                </a:cubicBezTo>
                <a:cubicBezTo>
                  <a:pt x="580" y="61932"/>
                  <a:pt x="703" y="62386"/>
                  <a:pt x="883" y="62667"/>
                </a:cubicBezTo>
                <a:cubicBezTo>
                  <a:pt x="904" y="62813"/>
                  <a:pt x="821" y="63064"/>
                  <a:pt x="988" y="63064"/>
                </a:cubicBezTo>
                <a:cubicBezTo>
                  <a:pt x="1030" y="63044"/>
                  <a:pt x="1009" y="62981"/>
                  <a:pt x="1009" y="62918"/>
                </a:cubicBezTo>
                <a:lnTo>
                  <a:pt x="1009" y="62918"/>
                </a:lnTo>
                <a:cubicBezTo>
                  <a:pt x="1490" y="63525"/>
                  <a:pt x="2369" y="63734"/>
                  <a:pt x="2913" y="64278"/>
                </a:cubicBezTo>
                <a:cubicBezTo>
                  <a:pt x="2850" y="64550"/>
                  <a:pt x="2557" y="64571"/>
                  <a:pt x="2494" y="64822"/>
                </a:cubicBezTo>
                <a:cubicBezTo>
                  <a:pt x="2348" y="64864"/>
                  <a:pt x="2118" y="64843"/>
                  <a:pt x="2076" y="65010"/>
                </a:cubicBezTo>
                <a:cubicBezTo>
                  <a:pt x="2170" y="65010"/>
                  <a:pt x="2241" y="64940"/>
                  <a:pt x="2305" y="64940"/>
                </a:cubicBezTo>
                <a:cubicBezTo>
                  <a:pt x="2327" y="64940"/>
                  <a:pt x="2348" y="64948"/>
                  <a:pt x="2369" y="64968"/>
                </a:cubicBezTo>
                <a:cubicBezTo>
                  <a:pt x="2411" y="65178"/>
                  <a:pt x="2348" y="65178"/>
                  <a:pt x="2285" y="65324"/>
                </a:cubicBezTo>
                <a:cubicBezTo>
                  <a:pt x="2390" y="65345"/>
                  <a:pt x="2453" y="65345"/>
                  <a:pt x="2536" y="65450"/>
                </a:cubicBezTo>
                <a:cubicBezTo>
                  <a:pt x="2808" y="67207"/>
                  <a:pt x="1741" y="68149"/>
                  <a:pt x="1051" y="69153"/>
                </a:cubicBezTo>
                <a:cubicBezTo>
                  <a:pt x="695" y="68965"/>
                  <a:pt x="235" y="68714"/>
                  <a:pt x="88" y="68442"/>
                </a:cubicBezTo>
                <a:cubicBezTo>
                  <a:pt x="88" y="68473"/>
                  <a:pt x="82" y="68483"/>
                  <a:pt x="73" y="68483"/>
                </a:cubicBezTo>
                <a:cubicBezTo>
                  <a:pt x="52" y="68483"/>
                  <a:pt x="18" y="68432"/>
                  <a:pt x="6" y="68432"/>
                </a:cubicBezTo>
                <a:cubicBezTo>
                  <a:pt x="1" y="68432"/>
                  <a:pt x="0" y="68440"/>
                  <a:pt x="4" y="68463"/>
                </a:cubicBezTo>
                <a:cubicBezTo>
                  <a:pt x="276" y="68777"/>
                  <a:pt x="653" y="68965"/>
                  <a:pt x="988" y="69237"/>
                </a:cubicBezTo>
                <a:cubicBezTo>
                  <a:pt x="653" y="69425"/>
                  <a:pt x="444" y="69676"/>
                  <a:pt x="172" y="69844"/>
                </a:cubicBezTo>
                <a:cubicBezTo>
                  <a:pt x="354" y="70098"/>
                  <a:pt x="614" y="70479"/>
                  <a:pt x="940" y="70479"/>
                </a:cubicBezTo>
                <a:cubicBezTo>
                  <a:pt x="989" y="70479"/>
                  <a:pt x="1040" y="70470"/>
                  <a:pt x="1093" y="70450"/>
                </a:cubicBezTo>
                <a:lnTo>
                  <a:pt x="1093" y="70450"/>
                </a:lnTo>
                <a:cubicBezTo>
                  <a:pt x="1134" y="70764"/>
                  <a:pt x="1093" y="71141"/>
                  <a:pt x="925" y="71455"/>
                </a:cubicBezTo>
                <a:cubicBezTo>
                  <a:pt x="1030" y="71685"/>
                  <a:pt x="883" y="71915"/>
                  <a:pt x="779" y="72041"/>
                </a:cubicBezTo>
                <a:cubicBezTo>
                  <a:pt x="769" y="72042"/>
                  <a:pt x="759" y="72042"/>
                  <a:pt x="751" y="72042"/>
                </a:cubicBezTo>
                <a:cubicBezTo>
                  <a:pt x="608" y="72042"/>
                  <a:pt x="582" y="71894"/>
                  <a:pt x="444" y="71894"/>
                </a:cubicBezTo>
                <a:cubicBezTo>
                  <a:pt x="423" y="71957"/>
                  <a:pt x="381" y="71978"/>
                  <a:pt x="360" y="72041"/>
                </a:cubicBezTo>
                <a:cubicBezTo>
                  <a:pt x="444" y="72124"/>
                  <a:pt x="528" y="72208"/>
                  <a:pt x="674" y="72229"/>
                </a:cubicBezTo>
                <a:cubicBezTo>
                  <a:pt x="653" y="72459"/>
                  <a:pt x="360" y="72585"/>
                  <a:pt x="402" y="72773"/>
                </a:cubicBezTo>
                <a:cubicBezTo>
                  <a:pt x="483" y="72591"/>
                  <a:pt x="643" y="72291"/>
                  <a:pt x="804" y="72291"/>
                </a:cubicBezTo>
                <a:cubicBezTo>
                  <a:pt x="810" y="72291"/>
                  <a:pt x="815" y="72291"/>
                  <a:pt x="821" y="72292"/>
                </a:cubicBezTo>
                <a:cubicBezTo>
                  <a:pt x="716" y="72334"/>
                  <a:pt x="925" y="72375"/>
                  <a:pt x="883" y="72480"/>
                </a:cubicBezTo>
                <a:cubicBezTo>
                  <a:pt x="737" y="72564"/>
                  <a:pt x="737" y="72710"/>
                  <a:pt x="779" y="72878"/>
                </a:cubicBezTo>
                <a:cubicBezTo>
                  <a:pt x="1016" y="72878"/>
                  <a:pt x="1188" y="73008"/>
                  <a:pt x="1363" y="73008"/>
                </a:cubicBezTo>
                <a:cubicBezTo>
                  <a:pt x="1451" y="73008"/>
                  <a:pt x="1539" y="72975"/>
                  <a:pt x="1637" y="72878"/>
                </a:cubicBezTo>
                <a:cubicBezTo>
                  <a:pt x="2069" y="73083"/>
                  <a:pt x="2056" y="73593"/>
                  <a:pt x="2075" y="74147"/>
                </a:cubicBezTo>
                <a:lnTo>
                  <a:pt x="2075" y="74147"/>
                </a:lnTo>
                <a:cubicBezTo>
                  <a:pt x="2068" y="73773"/>
                  <a:pt x="2326" y="73684"/>
                  <a:pt x="2285" y="73275"/>
                </a:cubicBezTo>
                <a:cubicBezTo>
                  <a:pt x="2076" y="72857"/>
                  <a:pt x="1657" y="72627"/>
                  <a:pt x="1427" y="72187"/>
                </a:cubicBezTo>
                <a:cubicBezTo>
                  <a:pt x="1448" y="71559"/>
                  <a:pt x="1720" y="71204"/>
                  <a:pt x="1804" y="70681"/>
                </a:cubicBezTo>
                <a:cubicBezTo>
                  <a:pt x="2076" y="70681"/>
                  <a:pt x="2222" y="70513"/>
                  <a:pt x="2453" y="70492"/>
                </a:cubicBezTo>
                <a:cubicBezTo>
                  <a:pt x="2536" y="70534"/>
                  <a:pt x="2536" y="70639"/>
                  <a:pt x="2599" y="70702"/>
                </a:cubicBezTo>
                <a:cubicBezTo>
                  <a:pt x="2620" y="70597"/>
                  <a:pt x="2515" y="70555"/>
                  <a:pt x="2641" y="70534"/>
                </a:cubicBezTo>
                <a:lnTo>
                  <a:pt x="2641" y="70534"/>
                </a:lnTo>
                <a:cubicBezTo>
                  <a:pt x="2578" y="70722"/>
                  <a:pt x="2955" y="70890"/>
                  <a:pt x="2808" y="71078"/>
                </a:cubicBezTo>
                <a:cubicBezTo>
                  <a:pt x="2745" y="71057"/>
                  <a:pt x="2766" y="71036"/>
                  <a:pt x="2662" y="70994"/>
                </a:cubicBezTo>
                <a:lnTo>
                  <a:pt x="2662" y="70994"/>
                </a:lnTo>
                <a:cubicBezTo>
                  <a:pt x="2740" y="71136"/>
                  <a:pt x="2830" y="71136"/>
                  <a:pt x="2924" y="71136"/>
                </a:cubicBezTo>
                <a:lnTo>
                  <a:pt x="2924" y="71136"/>
                </a:lnTo>
                <a:cubicBezTo>
                  <a:pt x="2952" y="71136"/>
                  <a:pt x="2981" y="71136"/>
                  <a:pt x="3009" y="71140"/>
                </a:cubicBezTo>
                <a:lnTo>
                  <a:pt x="3009" y="71140"/>
                </a:lnTo>
                <a:cubicBezTo>
                  <a:pt x="2754" y="70762"/>
                  <a:pt x="2601" y="70447"/>
                  <a:pt x="2641" y="69802"/>
                </a:cubicBezTo>
                <a:cubicBezTo>
                  <a:pt x="3185" y="69237"/>
                  <a:pt x="4126" y="69111"/>
                  <a:pt x="4106" y="67961"/>
                </a:cubicBezTo>
                <a:cubicBezTo>
                  <a:pt x="4122" y="67944"/>
                  <a:pt x="4135" y="67938"/>
                  <a:pt x="4148" y="67938"/>
                </a:cubicBezTo>
                <a:cubicBezTo>
                  <a:pt x="4184" y="67938"/>
                  <a:pt x="4207" y="67993"/>
                  <a:pt x="4235" y="67993"/>
                </a:cubicBezTo>
                <a:cubicBezTo>
                  <a:pt x="4246" y="67993"/>
                  <a:pt x="4259" y="67985"/>
                  <a:pt x="4273" y="67961"/>
                </a:cubicBezTo>
                <a:cubicBezTo>
                  <a:pt x="4294" y="67856"/>
                  <a:pt x="4210" y="67835"/>
                  <a:pt x="4252" y="67709"/>
                </a:cubicBezTo>
                <a:lnTo>
                  <a:pt x="4252" y="67709"/>
                </a:lnTo>
                <a:cubicBezTo>
                  <a:pt x="4545" y="67772"/>
                  <a:pt x="4587" y="68254"/>
                  <a:pt x="4901" y="68295"/>
                </a:cubicBezTo>
                <a:cubicBezTo>
                  <a:pt x="4918" y="68298"/>
                  <a:pt x="4935" y="68299"/>
                  <a:pt x="4952" y="68299"/>
                </a:cubicBezTo>
                <a:cubicBezTo>
                  <a:pt x="5232" y="68299"/>
                  <a:pt x="5536" y="67992"/>
                  <a:pt x="5654" y="67814"/>
                </a:cubicBezTo>
                <a:cubicBezTo>
                  <a:pt x="5947" y="68735"/>
                  <a:pt x="5989" y="69676"/>
                  <a:pt x="6407" y="70346"/>
                </a:cubicBezTo>
                <a:cubicBezTo>
                  <a:pt x="6470" y="70409"/>
                  <a:pt x="6386" y="70450"/>
                  <a:pt x="6407" y="70576"/>
                </a:cubicBezTo>
                <a:cubicBezTo>
                  <a:pt x="6452" y="70596"/>
                  <a:pt x="6487" y="70604"/>
                  <a:pt x="6515" y="70604"/>
                </a:cubicBezTo>
                <a:cubicBezTo>
                  <a:pt x="6605" y="70604"/>
                  <a:pt x="6636" y="70524"/>
                  <a:pt x="6763" y="70492"/>
                </a:cubicBezTo>
                <a:cubicBezTo>
                  <a:pt x="6951" y="70911"/>
                  <a:pt x="6972" y="71392"/>
                  <a:pt x="7098" y="71790"/>
                </a:cubicBezTo>
                <a:cubicBezTo>
                  <a:pt x="7036" y="71774"/>
                  <a:pt x="6985" y="71767"/>
                  <a:pt x="6942" y="71767"/>
                </a:cubicBezTo>
                <a:cubicBezTo>
                  <a:pt x="6750" y="71767"/>
                  <a:pt x="6707" y="71904"/>
                  <a:pt x="6554" y="72041"/>
                </a:cubicBezTo>
                <a:cubicBezTo>
                  <a:pt x="6784" y="72145"/>
                  <a:pt x="6930" y="72334"/>
                  <a:pt x="6888" y="72689"/>
                </a:cubicBezTo>
                <a:cubicBezTo>
                  <a:pt x="6512" y="72919"/>
                  <a:pt x="6010" y="73024"/>
                  <a:pt x="5612" y="73233"/>
                </a:cubicBezTo>
                <a:cubicBezTo>
                  <a:pt x="5630" y="73235"/>
                  <a:pt x="5649" y="73236"/>
                  <a:pt x="5669" y="73236"/>
                </a:cubicBezTo>
                <a:cubicBezTo>
                  <a:pt x="5884" y="73236"/>
                  <a:pt x="6210" y="73135"/>
                  <a:pt x="6344" y="72982"/>
                </a:cubicBezTo>
                <a:lnTo>
                  <a:pt x="6344" y="72982"/>
                </a:lnTo>
                <a:cubicBezTo>
                  <a:pt x="6386" y="73066"/>
                  <a:pt x="6261" y="73129"/>
                  <a:pt x="6344" y="73129"/>
                </a:cubicBezTo>
                <a:cubicBezTo>
                  <a:pt x="6382" y="73102"/>
                  <a:pt x="6423" y="73091"/>
                  <a:pt x="6465" y="73091"/>
                </a:cubicBezTo>
                <a:cubicBezTo>
                  <a:pt x="6585" y="73091"/>
                  <a:pt x="6717" y="73176"/>
                  <a:pt x="6826" y="73191"/>
                </a:cubicBezTo>
                <a:cubicBezTo>
                  <a:pt x="6826" y="73129"/>
                  <a:pt x="6637" y="73087"/>
                  <a:pt x="6763" y="73024"/>
                </a:cubicBezTo>
                <a:lnTo>
                  <a:pt x="6763" y="73024"/>
                </a:lnTo>
                <a:cubicBezTo>
                  <a:pt x="6782" y="73043"/>
                  <a:pt x="6766" y="73131"/>
                  <a:pt x="6842" y="73131"/>
                </a:cubicBezTo>
                <a:cubicBezTo>
                  <a:pt x="6850" y="73131"/>
                  <a:pt x="6858" y="73131"/>
                  <a:pt x="6867" y="73129"/>
                </a:cubicBezTo>
                <a:cubicBezTo>
                  <a:pt x="6826" y="73066"/>
                  <a:pt x="6742" y="73003"/>
                  <a:pt x="6867" y="72982"/>
                </a:cubicBezTo>
                <a:cubicBezTo>
                  <a:pt x="6881" y="73058"/>
                  <a:pt x="6906" y="73079"/>
                  <a:pt x="6935" y="73079"/>
                </a:cubicBezTo>
                <a:cubicBezTo>
                  <a:pt x="6973" y="73079"/>
                  <a:pt x="7018" y="73041"/>
                  <a:pt x="7053" y="73041"/>
                </a:cubicBezTo>
                <a:cubicBezTo>
                  <a:pt x="7072" y="73041"/>
                  <a:pt x="7088" y="73052"/>
                  <a:pt x="7098" y="73087"/>
                </a:cubicBezTo>
                <a:cubicBezTo>
                  <a:pt x="6993" y="73129"/>
                  <a:pt x="6909" y="73066"/>
                  <a:pt x="6888" y="73233"/>
                </a:cubicBezTo>
                <a:cubicBezTo>
                  <a:pt x="6930" y="73254"/>
                  <a:pt x="6888" y="73380"/>
                  <a:pt x="6951" y="73380"/>
                </a:cubicBezTo>
                <a:cubicBezTo>
                  <a:pt x="6930" y="73275"/>
                  <a:pt x="7014" y="73296"/>
                  <a:pt x="7035" y="73254"/>
                </a:cubicBezTo>
                <a:lnTo>
                  <a:pt x="7035" y="73254"/>
                </a:lnTo>
                <a:cubicBezTo>
                  <a:pt x="7119" y="73631"/>
                  <a:pt x="7035" y="74049"/>
                  <a:pt x="6972" y="74468"/>
                </a:cubicBezTo>
                <a:cubicBezTo>
                  <a:pt x="7056" y="74217"/>
                  <a:pt x="7139" y="73987"/>
                  <a:pt x="7160" y="73694"/>
                </a:cubicBezTo>
                <a:cubicBezTo>
                  <a:pt x="7202" y="73422"/>
                  <a:pt x="7077" y="73087"/>
                  <a:pt x="7139" y="72899"/>
                </a:cubicBezTo>
                <a:cubicBezTo>
                  <a:pt x="7139" y="72857"/>
                  <a:pt x="7202" y="72815"/>
                  <a:pt x="7244" y="72794"/>
                </a:cubicBezTo>
                <a:cubicBezTo>
                  <a:pt x="7202" y="72794"/>
                  <a:pt x="7139" y="72794"/>
                  <a:pt x="7139" y="72773"/>
                </a:cubicBezTo>
                <a:cubicBezTo>
                  <a:pt x="7098" y="72710"/>
                  <a:pt x="7202" y="72313"/>
                  <a:pt x="7139" y="72229"/>
                </a:cubicBezTo>
                <a:lnTo>
                  <a:pt x="7139" y="72229"/>
                </a:lnTo>
                <a:cubicBezTo>
                  <a:pt x="7272" y="72270"/>
                  <a:pt x="7394" y="72315"/>
                  <a:pt x="7497" y="72315"/>
                </a:cubicBezTo>
                <a:cubicBezTo>
                  <a:pt x="7606" y="72315"/>
                  <a:pt x="7693" y="72265"/>
                  <a:pt x="7746" y="72103"/>
                </a:cubicBezTo>
                <a:cubicBezTo>
                  <a:pt x="7411" y="71622"/>
                  <a:pt x="7474" y="70932"/>
                  <a:pt x="7307" y="70388"/>
                </a:cubicBezTo>
                <a:cubicBezTo>
                  <a:pt x="7202" y="70053"/>
                  <a:pt x="6930" y="69990"/>
                  <a:pt x="6784" y="69760"/>
                </a:cubicBezTo>
                <a:cubicBezTo>
                  <a:pt x="6595" y="69467"/>
                  <a:pt x="6554" y="68881"/>
                  <a:pt x="6449" y="68400"/>
                </a:cubicBezTo>
                <a:cubicBezTo>
                  <a:pt x="6302" y="67772"/>
                  <a:pt x="6177" y="67228"/>
                  <a:pt x="6093" y="66705"/>
                </a:cubicBezTo>
                <a:cubicBezTo>
                  <a:pt x="6135" y="66621"/>
                  <a:pt x="6198" y="66580"/>
                  <a:pt x="6177" y="66454"/>
                </a:cubicBezTo>
                <a:cubicBezTo>
                  <a:pt x="5926" y="65282"/>
                  <a:pt x="5758" y="64069"/>
                  <a:pt x="4838" y="63629"/>
                </a:cubicBezTo>
                <a:cubicBezTo>
                  <a:pt x="4775" y="63148"/>
                  <a:pt x="4587" y="62751"/>
                  <a:pt x="4629" y="62165"/>
                </a:cubicBezTo>
                <a:cubicBezTo>
                  <a:pt x="4461" y="61788"/>
                  <a:pt x="4231" y="61265"/>
                  <a:pt x="4315" y="60784"/>
                </a:cubicBezTo>
                <a:cubicBezTo>
                  <a:pt x="4336" y="60700"/>
                  <a:pt x="4440" y="60554"/>
                  <a:pt x="4482" y="60428"/>
                </a:cubicBezTo>
                <a:cubicBezTo>
                  <a:pt x="4545" y="60282"/>
                  <a:pt x="4587" y="60135"/>
                  <a:pt x="4629" y="60010"/>
                </a:cubicBezTo>
                <a:lnTo>
                  <a:pt x="6470" y="60010"/>
                </a:lnTo>
                <a:cubicBezTo>
                  <a:pt x="6470" y="60093"/>
                  <a:pt x="6449" y="60198"/>
                  <a:pt x="6449" y="60282"/>
                </a:cubicBezTo>
                <a:cubicBezTo>
                  <a:pt x="6449" y="60323"/>
                  <a:pt x="6449" y="60344"/>
                  <a:pt x="6470" y="60386"/>
                </a:cubicBezTo>
                <a:cubicBezTo>
                  <a:pt x="6449" y="60595"/>
                  <a:pt x="6428" y="60826"/>
                  <a:pt x="6386" y="61077"/>
                </a:cubicBezTo>
                <a:cubicBezTo>
                  <a:pt x="6365" y="61265"/>
                  <a:pt x="6365" y="61516"/>
                  <a:pt x="6323" y="61642"/>
                </a:cubicBezTo>
                <a:cubicBezTo>
                  <a:pt x="6302" y="61725"/>
                  <a:pt x="6240" y="61746"/>
                  <a:pt x="6219" y="61893"/>
                </a:cubicBezTo>
                <a:cubicBezTo>
                  <a:pt x="6177" y="62102"/>
                  <a:pt x="6198" y="62395"/>
                  <a:pt x="6135" y="62604"/>
                </a:cubicBezTo>
                <a:cubicBezTo>
                  <a:pt x="6146" y="62656"/>
                  <a:pt x="6161" y="62672"/>
                  <a:pt x="6182" y="62672"/>
                </a:cubicBezTo>
                <a:cubicBezTo>
                  <a:pt x="6203" y="62672"/>
                  <a:pt x="6229" y="62656"/>
                  <a:pt x="6261" y="62646"/>
                </a:cubicBezTo>
                <a:lnTo>
                  <a:pt x="6261" y="62646"/>
                </a:lnTo>
                <a:cubicBezTo>
                  <a:pt x="6240" y="62667"/>
                  <a:pt x="6261" y="62834"/>
                  <a:pt x="6261" y="62855"/>
                </a:cubicBezTo>
                <a:cubicBezTo>
                  <a:pt x="6240" y="62876"/>
                  <a:pt x="6240" y="62876"/>
                  <a:pt x="6240" y="62876"/>
                </a:cubicBezTo>
                <a:cubicBezTo>
                  <a:pt x="6240" y="62897"/>
                  <a:pt x="6240" y="62897"/>
                  <a:pt x="6261" y="62918"/>
                </a:cubicBezTo>
                <a:cubicBezTo>
                  <a:pt x="6261" y="63002"/>
                  <a:pt x="6240" y="63127"/>
                  <a:pt x="6240" y="63253"/>
                </a:cubicBezTo>
                <a:cubicBezTo>
                  <a:pt x="6261" y="63357"/>
                  <a:pt x="6261" y="63462"/>
                  <a:pt x="6282" y="63567"/>
                </a:cubicBezTo>
                <a:cubicBezTo>
                  <a:pt x="6282" y="63399"/>
                  <a:pt x="6261" y="63211"/>
                  <a:pt x="6261" y="63064"/>
                </a:cubicBezTo>
                <a:lnTo>
                  <a:pt x="6261" y="63064"/>
                </a:lnTo>
                <a:cubicBezTo>
                  <a:pt x="6282" y="63085"/>
                  <a:pt x="6282" y="63085"/>
                  <a:pt x="6282" y="63106"/>
                </a:cubicBezTo>
                <a:cubicBezTo>
                  <a:pt x="6302" y="63106"/>
                  <a:pt x="6302" y="63064"/>
                  <a:pt x="6302" y="63044"/>
                </a:cubicBezTo>
                <a:cubicBezTo>
                  <a:pt x="6302" y="63006"/>
                  <a:pt x="6295" y="62998"/>
                  <a:pt x="6284" y="62998"/>
                </a:cubicBezTo>
                <a:cubicBezTo>
                  <a:pt x="6277" y="62998"/>
                  <a:pt x="6269" y="63002"/>
                  <a:pt x="6261" y="63002"/>
                </a:cubicBezTo>
                <a:cubicBezTo>
                  <a:pt x="6261" y="62985"/>
                  <a:pt x="6263" y="62980"/>
                  <a:pt x="6268" y="62980"/>
                </a:cubicBezTo>
                <a:cubicBezTo>
                  <a:pt x="6274" y="62980"/>
                  <a:pt x="6285" y="62994"/>
                  <a:pt x="6293" y="62994"/>
                </a:cubicBezTo>
                <a:cubicBezTo>
                  <a:pt x="6298" y="62994"/>
                  <a:pt x="6302" y="62986"/>
                  <a:pt x="6302" y="62960"/>
                </a:cubicBezTo>
                <a:cubicBezTo>
                  <a:pt x="6323" y="62960"/>
                  <a:pt x="6323" y="62981"/>
                  <a:pt x="6302" y="63002"/>
                </a:cubicBezTo>
                <a:cubicBezTo>
                  <a:pt x="6306" y="63006"/>
                  <a:pt x="6310" y="63007"/>
                  <a:pt x="6312" y="63007"/>
                </a:cubicBezTo>
                <a:cubicBezTo>
                  <a:pt x="6323" y="63007"/>
                  <a:pt x="6323" y="62977"/>
                  <a:pt x="6323" y="62960"/>
                </a:cubicBezTo>
                <a:cubicBezTo>
                  <a:pt x="6344" y="63002"/>
                  <a:pt x="6323" y="63023"/>
                  <a:pt x="6323" y="63044"/>
                </a:cubicBezTo>
                <a:cubicBezTo>
                  <a:pt x="6339" y="63028"/>
                  <a:pt x="6367" y="62988"/>
                  <a:pt x="6389" y="62988"/>
                </a:cubicBezTo>
                <a:cubicBezTo>
                  <a:pt x="6396" y="62988"/>
                  <a:pt x="6402" y="62992"/>
                  <a:pt x="6407" y="63002"/>
                </a:cubicBezTo>
                <a:cubicBezTo>
                  <a:pt x="6428" y="63002"/>
                  <a:pt x="6407" y="62981"/>
                  <a:pt x="6407" y="62960"/>
                </a:cubicBezTo>
                <a:lnTo>
                  <a:pt x="6407" y="62960"/>
                </a:lnTo>
                <a:cubicBezTo>
                  <a:pt x="6442" y="63011"/>
                  <a:pt x="6490" y="63049"/>
                  <a:pt x="6530" y="63049"/>
                </a:cubicBezTo>
                <a:cubicBezTo>
                  <a:pt x="6538" y="63049"/>
                  <a:pt x="6546" y="63047"/>
                  <a:pt x="6554" y="63044"/>
                </a:cubicBezTo>
                <a:cubicBezTo>
                  <a:pt x="6470" y="62960"/>
                  <a:pt x="6386" y="62918"/>
                  <a:pt x="6302" y="62834"/>
                </a:cubicBezTo>
                <a:cubicBezTo>
                  <a:pt x="6302" y="62688"/>
                  <a:pt x="6323" y="62604"/>
                  <a:pt x="6365" y="62562"/>
                </a:cubicBezTo>
                <a:cubicBezTo>
                  <a:pt x="6348" y="62511"/>
                  <a:pt x="6331" y="62446"/>
                  <a:pt x="6292" y="62446"/>
                </a:cubicBezTo>
                <a:cubicBezTo>
                  <a:pt x="6283" y="62446"/>
                  <a:pt x="6272" y="62450"/>
                  <a:pt x="6261" y="62458"/>
                </a:cubicBezTo>
                <a:cubicBezTo>
                  <a:pt x="6282" y="62290"/>
                  <a:pt x="6302" y="62102"/>
                  <a:pt x="6344" y="61935"/>
                </a:cubicBezTo>
                <a:cubicBezTo>
                  <a:pt x="6360" y="61935"/>
                  <a:pt x="6364" y="61970"/>
                  <a:pt x="6383" y="61970"/>
                </a:cubicBezTo>
                <a:cubicBezTo>
                  <a:pt x="6389" y="61970"/>
                  <a:pt x="6397" y="61966"/>
                  <a:pt x="6407" y="61955"/>
                </a:cubicBezTo>
                <a:cubicBezTo>
                  <a:pt x="6407" y="61914"/>
                  <a:pt x="6386" y="61893"/>
                  <a:pt x="6407" y="61872"/>
                </a:cubicBezTo>
                <a:cubicBezTo>
                  <a:pt x="6491" y="61600"/>
                  <a:pt x="6491" y="61202"/>
                  <a:pt x="6554" y="60826"/>
                </a:cubicBezTo>
                <a:cubicBezTo>
                  <a:pt x="6575" y="60909"/>
                  <a:pt x="6637" y="61035"/>
                  <a:pt x="6700" y="61035"/>
                </a:cubicBezTo>
                <a:cubicBezTo>
                  <a:pt x="6763" y="61014"/>
                  <a:pt x="6784" y="60826"/>
                  <a:pt x="6847" y="60784"/>
                </a:cubicBezTo>
                <a:lnTo>
                  <a:pt x="6847" y="60784"/>
                </a:lnTo>
                <a:cubicBezTo>
                  <a:pt x="6847" y="60847"/>
                  <a:pt x="6826" y="60847"/>
                  <a:pt x="6826" y="60888"/>
                </a:cubicBezTo>
                <a:cubicBezTo>
                  <a:pt x="6831" y="60899"/>
                  <a:pt x="6835" y="60903"/>
                  <a:pt x="6838" y="60903"/>
                </a:cubicBezTo>
                <a:cubicBezTo>
                  <a:pt x="6846" y="60903"/>
                  <a:pt x="6850" y="60884"/>
                  <a:pt x="6859" y="60884"/>
                </a:cubicBezTo>
                <a:cubicBezTo>
                  <a:pt x="6862" y="60884"/>
                  <a:pt x="6864" y="60885"/>
                  <a:pt x="6867" y="60888"/>
                </a:cubicBezTo>
                <a:cubicBezTo>
                  <a:pt x="6867" y="61370"/>
                  <a:pt x="7056" y="61411"/>
                  <a:pt x="7160" y="61642"/>
                </a:cubicBezTo>
                <a:cubicBezTo>
                  <a:pt x="7160" y="61914"/>
                  <a:pt x="7139" y="62060"/>
                  <a:pt x="7077" y="62207"/>
                </a:cubicBezTo>
                <a:cubicBezTo>
                  <a:pt x="7098" y="62186"/>
                  <a:pt x="7139" y="62207"/>
                  <a:pt x="7160" y="62144"/>
                </a:cubicBezTo>
                <a:lnTo>
                  <a:pt x="7160" y="62144"/>
                </a:lnTo>
                <a:cubicBezTo>
                  <a:pt x="7139" y="62144"/>
                  <a:pt x="7139" y="62165"/>
                  <a:pt x="7119" y="62165"/>
                </a:cubicBezTo>
                <a:cubicBezTo>
                  <a:pt x="7098" y="62102"/>
                  <a:pt x="7181" y="62018"/>
                  <a:pt x="7160" y="61935"/>
                </a:cubicBezTo>
                <a:lnTo>
                  <a:pt x="7160" y="61935"/>
                </a:lnTo>
                <a:cubicBezTo>
                  <a:pt x="7181" y="61955"/>
                  <a:pt x="7160" y="61976"/>
                  <a:pt x="7160" y="62018"/>
                </a:cubicBezTo>
                <a:cubicBezTo>
                  <a:pt x="7181" y="61997"/>
                  <a:pt x="7181" y="61935"/>
                  <a:pt x="7202" y="61935"/>
                </a:cubicBezTo>
                <a:cubicBezTo>
                  <a:pt x="7244" y="61935"/>
                  <a:pt x="7265" y="61997"/>
                  <a:pt x="7328" y="61997"/>
                </a:cubicBezTo>
                <a:cubicBezTo>
                  <a:pt x="7349" y="62228"/>
                  <a:pt x="7411" y="62353"/>
                  <a:pt x="7411" y="62625"/>
                </a:cubicBezTo>
                <a:cubicBezTo>
                  <a:pt x="7370" y="62792"/>
                  <a:pt x="7286" y="62897"/>
                  <a:pt x="7223" y="63064"/>
                </a:cubicBezTo>
                <a:cubicBezTo>
                  <a:pt x="7223" y="63216"/>
                  <a:pt x="7275" y="63265"/>
                  <a:pt x="7269" y="63396"/>
                </a:cubicBezTo>
                <a:lnTo>
                  <a:pt x="7269" y="63396"/>
                </a:lnTo>
                <a:cubicBezTo>
                  <a:pt x="7286" y="63182"/>
                  <a:pt x="7291" y="62975"/>
                  <a:pt x="7370" y="62897"/>
                </a:cubicBezTo>
                <a:cubicBezTo>
                  <a:pt x="7391" y="62939"/>
                  <a:pt x="7409" y="62953"/>
                  <a:pt x="7427" y="62953"/>
                </a:cubicBezTo>
                <a:cubicBezTo>
                  <a:pt x="7463" y="62953"/>
                  <a:pt x="7495" y="62897"/>
                  <a:pt x="7537" y="62897"/>
                </a:cubicBezTo>
                <a:cubicBezTo>
                  <a:pt x="7537" y="62834"/>
                  <a:pt x="7537" y="62772"/>
                  <a:pt x="7516" y="62730"/>
                </a:cubicBezTo>
                <a:cubicBezTo>
                  <a:pt x="7516" y="62688"/>
                  <a:pt x="7558" y="62688"/>
                  <a:pt x="7537" y="62667"/>
                </a:cubicBezTo>
                <a:lnTo>
                  <a:pt x="7537" y="62667"/>
                </a:lnTo>
                <a:cubicBezTo>
                  <a:pt x="7558" y="62667"/>
                  <a:pt x="7600" y="62792"/>
                  <a:pt x="7621" y="62855"/>
                </a:cubicBezTo>
                <a:cubicBezTo>
                  <a:pt x="7621" y="62792"/>
                  <a:pt x="7558" y="62730"/>
                  <a:pt x="7558" y="62625"/>
                </a:cubicBezTo>
                <a:cubicBezTo>
                  <a:pt x="7579" y="62625"/>
                  <a:pt x="7600" y="62604"/>
                  <a:pt x="7621" y="62562"/>
                </a:cubicBezTo>
                <a:cubicBezTo>
                  <a:pt x="7621" y="62541"/>
                  <a:pt x="7600" y="62520"/>
                  <a:pt x="7600" y="62500"/>
                </a:cubicBezTo>
                <a:cubicBezTo>
                  <a:pt x="7579" y="62500"/>
                  <a:pt x="7579" y="62562"/>
                  <a:pt x="7537" y="62562"/>
                </a:cubicBezTo>
                <a:cubicBezTo>
                  <a:pt x="7516" y="62520"/>
                  <a:pt x="7495" y="62416"/>
                  <a:pt x="7516" y="62332"/>
                </a:cubicBezTo>
                <a:cubicBezTo>
                  <a:pt x="7474" y="62186"/>
                  <a:pt x="7474" y="62039"/>
                  <a:pt x="7474" y="61914"/>
                </a:cubicBezTo>
                <a:lnTo>
                  <a:pt x="7474" y="61914"/>
                </a:lnTo>
                <a:cubicBezTo>
                  <a:pt x="7486" y="61922"/>
                  <a:pt x="7497" y="61926"/>
                  <a:pt x="7507" y="61926"/>
                </a:cubicBezTo>
                <a:cubicBezTo>
                  <a:pt x="7575" y="61926"/>
                  <a:pt x="7626" y="61771"/>
                  <a:pt x="7663" y="61663"/>
                </a:cubicBezTo>
                <a:cubicBezTo>
                  <a:pt x="7600" y="61600"/>
                  <a:pt x="7558" y="61495"/>
                  <a:pt x="7495" y="61411"/>
                </a:cubicBezTo>
                <a:cubicBezTo>
                  <a:pt x="7558" y="61307"/>
                  <a:pt x="7642" y="61223"/>
                  <a:pt x="7704" y="61098"/>
                </a:cubicBezTo>
                <a:cubicBezTo>
                  <a:pt x="7704" y="61088"/>
                  <a:pt x="7703" y="61085"/>
                  <a:pt x="7702" y="61085"/>
                </a:cubicBezTo>
                <a:cubicBezTo>
                  <a:pt x="7698" y="61085"/>
                  <a:pt x="7692" y="61101"/>
                  <a:pt x="7688" y="61101"/>
                </a:cubicBezTo>
                <a:cubicBezTo>
                  <a:pt x="7685" y="61101"/>
                  <a:pt x="7683" y="61095"/>
                  <a:pt x="7683" y="61077"/>
                </a:cubicBezTo>
                <a:cubicBezTo>
                  <a:pt x="7642" y="61202"/>
                  <a:pt x="7558" y="61307"/>
                  <a:pt x="7474" y="61370"/>
                </a:cubicBezTo>
                <a:cubicBezTo>
                  <a:pt x="7349" y="60993"/>
                  <a:pt x="7160" y="60637"/>
                  <a:pt x="7181" y="60010"/>
                </a:cubicBezTo>
                <a:lnTo>
                  <a:pt x="8939" y="60010"/>
                </a:lnTo>
                <a:cubicBezTo>
                  <a:pt x="8981" y="60114"/>
                  <a:pt x="9002" y="60219"/>
                  <a:pt x="9064" y="60344"/>
                </a:cubicBezTo>
                <a:cubicBezTo>
                  <a:pt x="9106" y="60428"/>
                  <a:pt x="9169" y="60512"/>
                  <a:pt x="9190" y="60554"/>
                </a:cubicBezTo>
                <a:cubicBezTo>
                  <a:pt x="9232" y="60847"/>
                  <a:pt x="9085" y="61160"/>
                  <a:pt x="8981" y="61370"/>
                </a:cubicBezTo>
                <a:cubicBezTo>
                  <a:pt x="9002" y="61725"/>
                  <a:pt x="8876" y="61955"/>
                  <a:pt x="8834" y="62248"/>
                </a:cubicBezTo>
                <a:cubicBezTo>
                  <a:pt x="8207" y="62500"/>
                  <a:pt x="8102" y="63232"/>
                  <a:pt x="7935" y="63922"/>
                </a:cubicBezTo>
                <a:cubicBezTo>
                  <a:pt x="7935" y="64006"/>
                  <a:pt x="7955" y="64027"/>
                  <a:pt x="7976" y="64090"/>
                </a:cubicBezTo>
                <a:cubicBezTo>
                  <a:pt x="7935" y="64404"/>
                  <a:pt x="7851" y="64717"/>
                  <a:pt x="7746" y="65094"/>
                </a:cubicBezTo>
                <a:cubicBezTo>
                  <a:pt x="7683" y="65366"/>
                  <a:pt x="7663" y="65722"/>
                  <a:pt x="7516" y="65910"/>
                </a:cubicBezTo>
                <a:cubicBezTo>
                  <a:pt x="7432" y="66036"/>
                  <a:pt x="7244" y="66077"/>
                  <a:pt x="7181" y="66266"/>
                </a:cubicBezTo>
                <a:cubicBezTo>
                  <a:pt x="7077" y="66601"/>
                  <a:pt x="7119" y="66998"/>
                  <a:pt x="6888" y="67291"/>
                </a:cubicBezTo>
                <a:cubicBezTo>
                  <a:pt x="6921" y="67390"/>
                  <a:pt x="6977" y="67419"/>
                  <a:pt x="7050" y="67419"/>
                </a:cubicBezTo>
                <a:cubicBezTo>
                  <a:pt x="7116" y="67419"/>
                  <a:pt x="7196" y="67395"/>
                  <a:pt x="7286" y="67375"/>
                </a:cubicBezTo>
                <a:lnTo>
                  <a:pt x="7286" y="67375"/>
                </a:lnTo>
                <a:cubicBezTo>
                  <a:pt x="7244" y="67417"/>
                  <a:pt x="7328" y="67647"/>
                  <a:pt x="7286" y="67689"/>
                </a:cubicBezTo>
                <a:cubicBezTo>
                  <a:pt x="7286" y="67709"/>
                  <a:pt x="7244" y="67709"/>
                  <a:pt x="7223" y="67709"/>
                </a:cubicBezTo>
                <a:cubicBezTo>
                  <a:pt x="7244" y="67730"/>
                  <a:pt x="7286" y="67751"/>
                  <a:pt x="7286" y="67772"/>
                </a:cubicBezTo>
                <a:cubicBezTo>
                  <a:pt x="7328" y="67877"/>
                  <a:pt x="7244" y="68086"/>
                  <a:pt x="7265" y="68254"/>
                </a:cubicBezTo>
                <a:cubicBezTo>
                  <a:pt x="7286" y="68421"/>
                  <a:pt x="7349" y="68546"/>
                  <a:pt x="7411" y="68693"/>
                </a:cubicBezTo>
                <a:cubicBezTo>
                  <a:pt x="7370" y="68463"/>
                  <a:pt x="7307" y="68212"/>
                  <a:pt x="7349" y="67981"/>
                </a:cubicBezTo>
                <a:lnTo>
                  <a:pt x="7349" y="67981"/>
                </a:lnTo>
                <a:cubicBezTo>
                  <a:pt x="7370" y="68002"/>
                  <a:pt x="7432" y="68002"/>
                  <a:pt x="7411" y="68044"/>
                </a:cubicBezTo>
                <a:cubicBezTo>
                  <a:pt x="7453" y="68044"/>
                  <a:pt x="7411" y="67981"/>
                  <a:pt x="7453" y="67961"/>
                </a:cubicBezTo>
                <a:cubicBezTo>
                  <a:pt x="7432" y="67856"/>
                  <a:pt x="7391" y="67898"/>
                  <a:pt x="7307" y="67877"/>
                </a:cubicBezTo>
                <a:cubicBezTo>
                  <a:pt x="7316" y="67858"/>
                  <a:pt x="7327" y="67852"/>
                  <a:pt x="7340" y="67852"/>
                </a:cubicBezTo>
                <a:cubicBezTo>
                  <a:pt x="7365" y="67852"/>
                  <a:pt x="7395" y="67877"/>
                  <a:pt x="7422" y="67877"/>
                </a:cubicBezTo>
                <a:cubicBezTo>
                  <a:pt x="7442" y="67877"/>
                  <a:pt x="7460" y="67863"/>
                  <a:pt x="7474" y="67814"/>
                </a:cubicBezTo>
                <a:cubicBezTo>
                  <a:pt x="7558" y="67835"/>
                  <a:pt x="7495" y="67856"/>
                  <a:pt x="7474" y="67898"/>
                </a:cubicBezTo>
                <a:cubicBezTo>
                  <a:pt x="7483" y="67901"/>
                  <a:pt x="7490" y="67902"/>
                  <a:pt x="7496" y="67902"/>
                </a:cubicBezTo>
                <a:cubicBezTo>
                  <a:pt x="7532" y="67902"/>
                  <a:pt x="7522" y="67853"/>
                  <a:pt x="7558" y="67835"/>
                </a:cubicBezTo>
                <a:lnTo>
                  <a:pt x="7558" y="67835"/>
                </a:lnTo>
                <a:cubicBezTo>
                  <a:pt x="7642" y="67877"/>
                  <a:pt x="7495" y="67898"/>
                  <a:pt x="7495" y="67940"/>
                </a:cubicBezTo>
                <a:cubicBezTo>
                  <a:pt x="7572" y="67924"/>
                  <a:pt x="7660" y="67875"/>
                  <a:pt x="7743" y="67875"/>
                </a:cubicBezTo>
                <a:cubicBezTo>
                  <a:pt x="7773" y="67875"/>
                  <a:pt x="7802" y="67881"/>
                  <a:pt x="7830" y="67898"/>
                </a:cubicBezTo>
                <a:cubicBezTo>
                  <a:pt x="7893" y="67898"/>
                  <a:pt x="7788" y="67856"/>
                  <a:pt x="7830" y="67814"/>
                </a:cubicBezTo>
                <a:lnTo>
                  <a:pt x="7830" y="67814"/>
                </a:lnTo>
                <a:cubicBezTo>
                  <a:pt x="7914" y="67919"/>
                  <a:pt x="8165" y="67961"/>
                  <a:pt x="8311" y="67961"/>
                </a:cubicBezTo>
                <a:cubicBezTo>
                  <a:pt x="8039" y="67835"/>
                  <a:pt x="7704" y="67772"/>
                  <a:pt x="7453" y="67647"/>
                </a:cubicBezTo>
                <a:cubicBezTo>
                  <a:pt x="7432" y="67417"/>
                  <a:pt x="7537" y="67312"/>
                  <a:pt x="7683" y="67249"/>
                </a:cubicBezTo>
                <a:cubicBezTo>
                  <a:pt x="7584" y="67166"/>
                  <a:pt x="7550" y="67084"/>
                  <a:pt x="7427" y="67084"/>
                </a:cubicBezTo>
                <a:cubicBezTo>
                  <a:pt x="7394" y="67084"/>
                  <a:pt x="7355" y="67090"/>
                  <a:pt x="7307" y="67103"/>
                </a:cubicBezTo>
                <a:cubicBezTo>
                  <a:pt x="7411" y="66873"/>
                  <a:pt x="7411" y="66580"/>
                  <a:pt x="7537" y="66329"/>
                </a:cubicBezTo>
                <a:cubicBezTo>
                  <a:pt x="7614" y="66344"/>
                  <a:pt x="7634" y="66393"/>
                  <a:pt x="7690" y="66393"/>
                </a:cubicBezTo>
                <a:cubicBezTo>
                  <a:pt x="7710" y="66393"/>
                  <a:pt x="7734" y="66387"/>
                  <a:pt x="7767" y="66370"/>
                </a:cubicBezTo>
                <a:cubicBezTo>
                  <a:pt x="7788" y="66308"/>
                  <a:pt x="7725" y="66287"/>
                  <a:pt x="7767" y="66245"/>
                </a:cubicBezTo>
                <a:cubicBezTo>
                  <a:pt x="8060" y="65847"/>
                  <a:pt x="8081" y="65282"/>
                  <a:pt x="8290" y="64738"/>
                </a:cubicBezTo>
                <a:cubicBezTo>
                  <a:pt x="8370" y="64857"/>
                  <a:pt x="8562" y="65033"/>
                  <a:pt x="8760" y="65033"/>
                </a:cubicBezTo>
                <a:cubicBezTo>
                  <a:pt x="8771" y="65033"/>
                  <a:pt x="8782" y="65032"/>
                  <a:pt x="8792" y="65031"/>
                </a:cubicBezTo>
                <a:cubicBezTo>
                  <a:pt x="9002" y="64989"/>
                  <a:pt x="9023" y="64717"/>
                  <a:pt x="9232" y="64676"/>
                </a:cubicBezTo>
                <a:lnTo>
                  <a:pt x="9232" y="64676"/>
                </a:lnTo>
                <a:cubicBezTo>
                  <a:pt x="9253" y="64759"/>
                  <a:pt x="9190" y="64759"/>
                  <a:pt x="9211" y="64843"/>
                </a:cubicBezTo>
                <a:cubicBezTo>
                  <a:pt x="9218" y="64850"/>
                  <a:pt x="9225" y="64853"/>
                  <a:pt x="9231" y="64853"/>
                </a:cubicBezTo>
                <a:cubicBezTo>
                  <a:pt x="9252" y="64853"/>
                  <a:pt x="9268" y="64822"/>
                  <a:pt x="9288" y="64822"/>
                </a:cubicBezTo>
                <a:cubicBezTo>
                  <a:pt x="9296" y="64822"/>
                  <a:pt x="9305" y="64828"/>
                  <a:pt x="9315" y="64843"/>
                </a:cubicBezTo>
                <a:cubicBezTo>
                  <a:pt x="9315" y="65513"/>
                  <a:pt x="9943" y="65596"/>
                  <a:pt x="10320" y="65931"/>
                </a:cubicBezTo>
                <a:cubicBezTo>
                  <a:pt x="10341" y="66329"/>
                  <a:pt x="10215" y="66517"/>
                  <a:pt x="10027" y="66747"/>
                </a:cubicBezTo>
                <a:cubicBezTo>
                  <a:pt x="9839" y="66705"/>
                  <a:pt x="9692" y="66601"/>
                  <a:pt x="9567" y="66454"/>
                </a:cubicBezTo>
                <a:lnTo>
                  <a:pt x="9567" y="66454"/>
                </a:lnTo>
                <a:cubicBezTo>
                  <a:pt x="9608" y="66601"/>
                  <a:pt x="9839" y="66726"/>
                  <a:pt x="10027" y="66768"/>
                </a:cubicBezTo>
                <a:cubicBezTo>
                  <a:pt x="10048" y="66893"/>
                  <a:pt x="9922" y="66956"/>
                  <a:pt x="9964" y="67040"/>
                </a:cubicBezTo>
                <a:cubicBezTo>
                  <a:pt x="10027" y="66977"/>
                  <a:pt x="10111" y="66810"/>
                  <a:pt x="10069" y="66726"/>
                </a:cubicBezTo>
                <a:cubicBezTo>
                  <a:pt x="10132" y="66705"/>
                  <a:pt x="10215" y="66747"/>
                  <a:pt x="10299" y="66642"/>
                </a:cubicBezTo>
                <a:lnTo>
                  <a:pt x="10299" y="66642"/>
                </a:lnTo>
                <a:cubicBezTo>
                  <a:pt x="10215" y="66663"/>
                  <a:pt x="10236" y="66663"/>
                  <a:pt x="10194" y="66684"/>
                </a:cubicBezTo>
                <a:cubicBezTo>
                  <a:pt x="10090" y="66580"/>
                  <a:pt x="10341" y="66475"/>
                  <a:pt x="10320" y="66349"/>
                </a:cubicBezTo>
                <a:lnTo>
                  <a:pt x="10320" y="66349"/>
                </a:lnTo>
                <a:cubicBezTo>
                  <a:pt x="10383" y="66370"/>
                  <a:pt x="10320" y="66391"/>
                  <a:pt x="10341" y="66475"/>
                </a:cubicBezTo>
                <a:cubicBezTo>
                  <a:pt x="10383" y="66433"/>
                  <a:pt x="10383" y="66349"/>
                  <a:pt x="10424" y="66329"/>
                </a:cubicBezTo>
                <a:cubicBezTo>
                  <a:pt x="10592" y="66349"/>
                  <a:pt x="10676" y="66454"/>
                  <a:pt x="10864" y="66454"/>
                </a:cubicBezTo>
                <a:cubicBezTo>
                  <a:pt x="10927" y="66768"/>
                  <a:pt x="11115" y="66977"/>
                  <a:pt x="11115" y="67354"/>
                </a:cubicBezTo>
                <a:cubicBezTo>
                  <a:pt x="10968" y="67605"/>
                  <a:pt x="10696" y="67730"/>
                  <a:pt x="10550" y="67981"/>
                </a:cubicBezTo>
                <a:cubicBezTo>
                  <a:pt x="10510" y="68224"/>
                  <a:pt x="10684" y="68291"/>
                  <a:pt x="10677" y="68502"/>
                </a:cubicBezTo>
                <a:lnTo>
                  <a:pt x="10677" y="68502"/>
                </a:lnTo>
                <a:cubicBezTo>
                  <a:pt x="10697" y="68176"/>
                  <a:pt x="10703" y="67874"/>
                  <a:pt x="10989" y="67751"/>
                </a:cubicBezTo>
                <a:cubicBezTo>
                  <a:pt x="11052" y="67814"/>
                  <a:pt x="11110" y="67835"/>
                  <a:pt x="11168" y="67835"/>
                </a:cubicBezTo>
                <a:cubicBezTo>
                  <a:pt x="11285" y="67835"/>
                  <a:pt x="11401" y="67751"/>
                  <a:pt x="11554" y="67751"/>
                </a:cubicBezTo>
                <a:cubicBezTo>
                  <a:pt x="11596" y="67668"/>
                  <a:pt x="11596" y="67563"/>
                  <a:pt x="11492" y="67521"/>
                </a:cubicBezTo>
                <a:cubicBezTo>
                  <a:pt x="11471" y="67458"/>
                  <a:pt x="11596" y="67437"/>
                  <a:pt x="11533" y="67417"/>
                </a:cubicBezTo>
                <a:cubicBezTo>
                  <a:pt x="11540" y="67415"/>
                  <a:pt x="11546" y="67415"/>
                  <a:pt x="11553" y="67415"/>
                </a:cubicBezTo>
                <a:cubicBezTo>
                  <a:pt x="11670" y="67415"/>
                  <a:pt x="11767" y="67589"/>
                  <a:pt x="11826" y="67689"/>
                </a:cubicBezTo>
                <a:cubicBezTo>
                  <a:pt x="11847" y="67584"/>
                  <a:pt x="11638" y="67500"/>
                  <a:pt x="11638" y="67375"/>
                </a:cubicBezTo>
                <a:cubicBezTo>
                  <a:pt x="11722" y="67354"/>
                  <a:pt x="11784" y="67312"/>
                  <a:pt x="11847" y="67270"/>
                </a:cubicBezTo>
                <a:cubicBezTo>
                  <a:pt x="11826" y="67228"/>
                  <a:pt x="11805" y="67207"/>
                  <a:pt x="11784" y="67186"/>
                </a:cubicBezTo>
                <a:cubicBezTo>
                  <a:pt x="11680" y="67186"/>
                  <a:pt x="11680" y="67270"/>
                  <a:pt x="11554" y="67270"/>
                </a:cubicBezTo>
                <a:cubicBezTo>
                  <a:pt x="11492" y="67186"/>
                  <a:pt x="11387" y="67040"/>
                  <a:pt x="11471" y="66914"/>
                </a:cubicBezTo>
                <a:cubicBezTo>
                  <a:pt x="11345" y="66726"/>
                  <a:pt x="11324" y="66496"/>
                  <a:pt x="11366" y="66329"/>
                </a:cubicBezTo>
                <a:lnTo>
                  <a:pt x="11366" y="66329"/>
                </a:lnTo>
                <a:cubicBezTo>
                  <a:pt x="11391" y="66335"/>
                  <a:pt x="11416" y="66338"/>
                  <a:pt x="11440" y="66338"/>
                </a:cubicBezTo>
                <a:cubicBezTo>
                  <a:pt x="11658" y="66338"/>
                  <a:pt x="11841" y="66102"/>
                  <a:pt x="11973" y="65952"/>
                </a:cubicBezTo>
                <a:cubicBezTo>
                  <a:pt x="11784" y="65847"/>
                  <a:pt x="11638" y="65701"/>
                  <a:pt x="11408" y="65575"/>
                </a:cubicBezTo>
                <a:cubicBezTo>
                  <a:pt x="11638" y="65429"/>
                  <a:pt x="11910" y="65324"/>
                  <a:pt x="12098" y="65136"/>
                </a:cubicBezTo>
                <a:cubicBezTo>
                  <a:pt x="12098" y="65113"/>
                  <a:pt x="12092" y="65106"/>
                  <a:pt x="12083" y="65106"/>
                </a:cubicBezTo>
                <a:cubicBezTo>
                  <a:pt x="12067" y="65106"/>
                  <a:pt x="12039" y="65133"/>
                  <a:pt x="12025" y="65133"/>
                </a:cubicBezTo>
                <a:cubicBezTo>
                  <a:pt x="12019" y="65133"/>
                  <a:pt x="12015" y="65129"/>
                  <a:pt x="12015" y="65115"/>
                </a:cubicBezTo>
                <a:cubicBezTo>
                  <a:pt x="11910" y="65282"/>
                  <a:pt x="11617" y="65429"/>
                  <a:pt x="11366" y="65533"/>
                </a:cubicBezTo>
                <a:cubicBezTo>
                  <a:pt x="10927" y="64948"/>
                  <a:pt x="10194" y="64383"/>
                  <a:pt x="10383" y="63336"/>
                </a:cubicBezTo>
                <a:cubicBezTo>
                  <a:pt x="10424" y="63274"/>
                  <a:pt x="10487" y="63274"/>
                  <a:pt x="10550" y="63274"/>
                </a:cubicBezTo>
                <a:cubicBezTo>
                  <a:pt x="10508" y="63169"/>
                  <a:pt x="10466" y="63169"/>
                  <a:pt x="10487" y="63044"/>
                </a:cubicBezTo>
                <a:cubicBezTo>
                  <a:pt x="10503" y="63033"/>
                  <a:pt x="10519" y="63029"/>
                  <a:pt x="10534" y="63029"/>
                </a:cubicBezTo>
                <a:cubicBezTo>
                  <a:pt x="10581" y="63029"/>
                  <a:pt x="10628" y="63064"/>
                  <a:pt x="10676" y="63064"/>
                </a:cubicBezTo>
                <a:cubicBezTo>
                  <a:pt x="10655" y="62981"/>
                  <a:pt x="10508" y="62981"/>
                  <a:pt x="10404" y="62960"/>
                </a:cubicBezTo>
                <a:cubicBezTo>
                  <a:pt x="10362" y="62813"/>
                  <a:pt x="10152" y="62792"/>
                  <a:pt x="10132" y="62646"/>
                </a:cubicBezTo>
                <a:cubicBezTo>
                  <a:pt x="10487" y="62311"/>
                  <a:pt x="11073" y="62186"/>
                  <a:pt x="11387" y="61830"/>
                </a:cubicBezTo>
                <a:cubicBezTo>
                  <a:pt x="11387" y="61851"/>
                  <a:pt x="11387" y="61914"/>
                  <a:pt x="11408" y="61914"/>
                </a:cubicBezTo>
                <a:cubicBezTo>
                  <a:pt x="11512" y="61914"/>
                  <a:pt x="11471" y="61767"/>
                  <a:pt x="11492" y="61683"/>
                </a:cubicBezTo>
                <a:cubicBezTo>
                  <a:pt x="11613" y="61522"/>
                  <a:pt x="11695" y="61243"/>
                  <a:pt x="11927" y="61243"/>
                </a:cubicBezTo>
                <a:cubicBezTo>
                  <a:pt x="11935" y="61243"/>
                  <a:pt x="11943" y="61243"/>
                  <a:pt x="11952" y="61244"/>
                </a:cubicBezTo>
                <a:cubicBezTo>
                  <a:pt x="11994" y="61035"/>
                  <a:pt x="11805" y="61014"/>
                  <a:pt x="11722" y="60909"/>
                </a:cubicBezTo>
                <a:cubicBezTo>
                  <a:pt x="11868" y="60616"/>
                  <a:pt x="11554" y="60386"/>
                  <a:pt x="11701" y="60135"/>
                </a:cubicBezTo>
                <a:cubicBezTo>
                  <a:pt x="11680" y="60031"/>
                  <a:pt x="11638" y="59947"/>
                  <a:pt x="11596" y="59842"/>
                </a:cubicBezTo>
                <a:lnTo>
                  <a:pt x="11554" y="59842"/>
                </a:lnTo>
                <a:lnTo>
                  <a:pt x="11387" y="1"/>
                </a:lnTo>
                <a:close/>
              </a:path>
            </a:pathLst>
          </a:custGeom>
          <a:solidFill>
            <a:srgbClr val="97CD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25"/>
          <p:cNvGrpSpPr/>
          <p:nvPr/>
        </p:nvGrpSpPr>
        <p:grpSpPr>
          <a:xfrm>
            <a:off x="816763" y="410450"/>
            <a:ext cx="2510003" cy="4390797"/>
            <a:chOff x="817022" y="410450"/>
            <a:chExt cx="2467560" cy="4390797"/>
          </a:xfrm>
        </p:grpSpPr>
        <p:sp>
          <p:nvSpPr>
            <p:cNvPr id="1015" name="Google Shape;1015;p25"/>
            <p:cNvSpPr/>
            <p:nvPr/>
          </p:nvSpPr>
          <p:spPr>
            <a:xfrm>
              <a:off x="817022" y="4615924"/>
              <a:ext cx="2467560" cy="185323"/>
            </a:xfrm>
            <a:custGeom>
              <a:avLst/>
              <a:gdLst/>
              <a:ahLst/>
              <a:cxnLst/>
              <a:rect l="l" t="t" r="r" b="b"/>
              <a:pathLst>
                <a:path w="65806" h="6906" extrusionOk="0">
                  <a:moveTo>
                    <a:pt x="32892" y="1"/>
                  </a:moveTo>
                  <a:cubicBezTo>
                    <a:pt x="14731" y="1"/>
                    <a:pt x="0" y="1549"/>
                    <a:pt x="0" y="3453"/>
                  </a:cubicBezTo>
                  <a:cubicBezTo>
                    <a:pt x="0" y="5357"/>
                    <a:pt x="14731" y="6906"/>
                    <a:pt x="32892" y="6906"/>
                  </a:cubicBezTo>
                  <a:cubicBezTo>
                    <a:pt x="51075" y="6906"/>
                    <a:pt x="65805" y="5357"/>
                    <a:pt x="65805" y="3453"/>
                  </a:cubicBezTo>
                  <a:cubicBezTo>
                    <a:pt x="65805" y="1549"/>
                    <a:pt x="51075" y="1"/>
                    <a:pt x="32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5"/>
            <p:cNvSpPr/>
            <p:nvPr/>
          </p:nvSpPr>
          <p:spPr>
            <a:xfrm>
              <a:off x="1560606" y="2440128"/>
              <a:ext cx="956327" cy="2275927"/>
            </a:xfrm>
            <a:custGeom>
              <a:avLst/>
              <a:gdLst/>
              <a:ahLst/>
              <a:cxnLst/>
              <a:rect l="l" t="t" r="r" b="b"/>
              <a:pathLst>
                <a:path w="35634" h="84804" extrusionOk="0">
                  <a:moveTo>
                    <a:pt x="3557" y="0"/>
                  </a:moveTo>
                  <a:cubicBezTo>
                    <a:pt x="1591" y="0"/>
                    <a:pt x="0" y="1256"/>
                    <a:pt x="0" y="2804"/>
                  </a:cubicBezTo>
                  <a:cubicBezTo>
                    <a:pt x="0" y="4332"/>
                    <a:pt x="1591" y="5587"/>
                    <a:pt x="3557" y="5587"/>
                  </a:cubicBezTo>
                  <a:lnTo>
                    <a:pt x="4478" y="5587"/>
                  </a:lnTo>
                  <a:lnTo>
                    <a:pt x="4478" y="74049"/>
                  </a:lnTo>
                  <a:cubicBezTo>
                    <a:pt x="4478" y="79991"/>
                    <a:pt x="10630" y="84804"/>
                    <a:pt x="18204" y="84804"/>
                  </a:cubicBezTo>
                  <a:cubicBezTo>
                    <a:pt x="25799" y="84804"/>
                    <a:pt x="31951" y="79991"/>
                    <a:pt x="31951" y="74049"/>
                  </a:cubicBezTo>
                  <a:lnTo>
                    <a:pt x="31951" y="5587"/>
                  </a:lnTo>
                  <a:lnTo>
                    <a:pt x="32076" y="5587"/>
                  </a:lnTo>
                  <a:cubicBezTo>
                    <a:pt x="34043" y="5587"/>
                    <a:pt x="35633" y="4332"/>
                    <a:pt x="35633" y="2804"/>
                  </a:cubicBezTo>
                  <a:cubicBezTo>
                    <a:pt x="35633" y="1256"/>
                    <a:pt x="34043" y="0"/>
                    <a:pt x="32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5"/>
            <p:cNvSpPr/>
            <p:nvPr/>
          </p:nvSpPr>
          <p:spPr>
            <a:xfrm>
              <a:off x="1754865" y="3070679"/>
              <a:ext cx="581783" cy="1540338"/>
            </a:xfrm>
            <a:custGeom>
              <a:avLst/>
              <a:gdLst/>
              <a:ahLst/>
              <a:cxnLst/>
              <a:rect l="l" t="t" r="r" b="b"/>
              <a:pathLst>
                <a:path w="21678" h="57395" extrusionOk="0">
                  <a:moveTo>
                    <a:pt x="1" y="1"/>
                  </a:moveTo>
                  <a:lnTo>
                    <a:pt x="1" y="47518"/>
                  </a:lnTo>
                  <a:cubicBezTo>
                    <a:pt x="1" y="52958"/>
                    <a:pt x="4855" y="57394"/>
                    <a:pt x="10839" y="57394"/>
                  </a:cubicBezTo>
                  <a:cubicBezTo>
                    <a:pt x="16824" y="57394"/>
                    <a:pt x="21678" y="52958"/>
                    <a:pt x="21678" y="47518"/>
                  </a:cubicBezTo>
                  <a:lnTo>
                    <a:pt x="21678" y="1"/>
                  </a:ln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5"/>
            <p:cNvSpPr/>
            <p:nvPr/>
          </p:nvSpPr>
          <p:spPr>
            <a:xfrm>
              <a:off x="1754865" y="3048782"/>
              <a:ext cx="581783" cy="43826"/>
            </a:xfrm>
            <a:custGeom>
              <a:avLst/>
              <a:gdLst/>
              <a:ahLst/>
              <a:cxnLst/>
              <a:rect l="l" t="t" r="r" b="b"/>
              <a:pathLst>
                <a:path w="21678" h="1633" extrusionOk="0">
                  <a:moveTo>
                    <a:pt x="10839" y="1"/>
                  </a:moveTo>
                  <a:cubicBezTo>
                    <a:pt x="4855" y="1"/>
                    <a:pt x="1" y="356"/>
                    <a:pt x="1" y="817"/>
                  </a:cubicBezTo>
                  <a:cubicBezTo>
                    <a:pt x="1" y="1277"/>
                    <a:pt x="4855" y="1633"/>
                    <a:pt x="10839" y="1633"/>
                  </a:cubicBezTo>
                  <a:cubicBezTo>
                    <a:pt x="16824" y="1633"/>
                    <a:pt x="21678" y="1277"/>
                    <a:pt x="21678" y="817"/>
                  </a:cubicBezTo>
                  <a:cubicBezTo>
                    <a:pt x="21678" y="356"/>
                    <a:pt x="16824" y="1"/>
                    <a:pt x="10839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5"/>
            <p:cNvSpPr/>
            <p:nvPr/>
          </p:nvSpPr>
          <p:spPr>
            <a:xfrm>
              <a:off x="1990692" y="4216685"/>
              <a:ext cx="46080" cy="73025"/>
            </a:xfrm>
            <a:custGeom>
              <a:avLst/>
              <a:gdLst/>
              <a:ahLst/>
              <a:cxnLst/>
              <a:rect l="l" t="t" r="r" b="b"/>
              <a:pathLst>
                <a:path w="1717" h="2721" extrusionOk="0">
                  <a:moveTo>
                    <a:pt x="650" y="1"/>
                  </a:moveTo>
                  <a:cubicBezTo>
                    <a:pt x="378" y="649"/>
                    <a:pt x="147" y="1319"/>
                    <a:pt x="1" y="2072"/>
                  </a:cubicBezTo>
                  <a:cubicBezTo>
                    <a:pt x="94" y="2054"/>
                    <a:pt x="154" y="1985"/>
                    <a:pt x="284" y="1985"/>
                  </a:cubicBezTo>
                  <a:cubicBezTo>
                    <a:pt x="300" y="1985"/>
                    <a:pt x="317" y="1986"/>
                    <a:pt x="336" y="1988"/>
                  </a:cubicBezTo>
                  <a:cubicBezTo>
                    <a:pt x="336" y="2030"/>
                    <a:pt x="670" y="2240"/>
                    <a:pt x="817" y="2428"/>
                  </a:cubicBezTo>
                  <a:cubicBezTo>
                    <a:pt x="942" y="2428"/>
                    <a:pt x="984" y="2344"/>
                    <a:pt x="1131" y="2344"/>
                  </a:cubicBezTo>
                  <a:cubicBezTo>
                    <a:pt x="1076" y="2399"/>
                    <a:pt x="1022" y="2453"/>
                    <a:pt x="927" y="2453"/>
                  </a:cubicBezTo>
                  <a:cubicBezTo>
                    <a:pt x="912" y="2453"/>
                    <a:pt x="897" y="2452"/>
                    <a:pt x="880" y="2449"/>
                  </a:cubicBezTo>
                  <a:lnTo>
                    <a:pt x="880" y="2449"/>
                  </a:lnTo>
                  <a:cubicBezTo>
                    <a:pt x="880" y="2574"/>
                    <a:pt x="963" y="2574"/>
                    <a:pt x="942" y="2679"/>
                  </a:cubicBezTo>
                  <a:cubicBezTo>
                    <a:pt x="993" y="2637"/>
                    <a:pt x="1034" y="2618"/>
                    <a:pt x="1071" y="2618"/>
                  </a:cubicBezTo>
                  <a:cubicBezTo>
                    <a:pt x="1126" y="2618"/>
                    <a:pt x="1173" y="2658"/>
                    <a:pt x="1235" y="2721"/>
                  </a:cubicBezTo>
                  <a:cubicBezTo>
                    <a:pt x="1361" y="2574"/>
                    <a:pt x="1486" y="2658"/>
                    <a:pt x="1717" y="2595"/>
                  </a:cubicBezTo>
                  <a:cubicBezTo>
                    <a:pt x="1570" y="2240"/>
                    <a:pt x="1507" y="1716"/>
                    <a:pt x="1403" y="1277"/>
                  </a:cubicBezTo>
                  <a:cubicBezTo>
                    <a:pt x="1382" y="1193"/>
                    <a:pt x="1298" y="1131"/>
                    <a:pt x="1298" y="1047"/>
                  </a:cubicBezTo>
                  <a:cubicBezTo>
                    <a:pt x="1256" y="838"/>
                    <a:pt x="1340" y="649"/>
                    <a:pt x="1235" y="482"/>
                  </a:cubicBezTo>
                  <a:cubicBezTo>
                    <a:pt x="1173" y="377"/>
                    <a:pt x="963" y="336"/>
                    <a:pt x="880" y="252"/>
                  </a:cubicBezTo>
                  <a:cubicBezTo>
                    <a:pt x="775" y="168"/>
                    <a:pt x="796" y="1"/>
                    <a:pt x="65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5"/>
            <p:cNvSpPr/>
            <p:nvPr/>
          </p:nvSpPr>
          <p:spPr>
            <a:xfrm>
              <a:off x="2079973" y="4153809"/>
              <a:ext cx="3408" cy="9554"/>
            </a:xfrm>
            <a:custGeom>
              <a:avLst/>
              <a:gdLst/>
              <a:ahLst/>
              <a:cxnLst/>
              <a:rect l="l" t="t" r="r" b="b"/>
              <a:pathLst>
                <a:path w="127" h="356" extrusionOk="0">
                  <a:moveTo>
                    <a:pt x="105" y="0"/>
                  </a:moveTo>
                  <a:cubicBezTo>
                    <a:pt x="64" y="84"/>
                    <a:pt x="43" y="147"/>
                    <a:pt x="1" y="230"/>
                  </a:cubicBezTo>
                  <a:cubicBezTo>
                    <a:pt x="22" y="272"/>
                    <a:pt x="1" y="293"/>
                    <a:pt x="22" y="356"/>
                  </a:cubicBezTo>
                  <a:cubicBezTo>
                    <a:pt x="43" y="335"/>
                    <a:pt x="43" y="272"/>
                    <a:pt x="43" y="210"/>
                  </a:cubicBezTo>
                  <a:cubicBezTo>
                    <a:pt x="64" y="147"/>
                    <a:pt x="105" y="126"/>
                    <a:pt x="126" y="42"/>
                  </a:cubicBezTo>
                  <a:cubicBezTo>
                    <a:pt x="105" y="42"/>
                    <a:pt x="105" y="21"/>
                    <a:pt x="10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5"/>
            <p:cNvSpPr/>
            <p:nvPr/>
          </p:nvSpPr>
          <p:spPr>
            <a:xfrm>
              <a:off x="2054721" y="4153809"/>
              <a:ext cx="2818" cy="3945"/>
            </a:xfrm>
            <a:custGeom>
              <a:avLst/>
              <a:gdLst/>
              <a:ahLst/>
              <a:cxnLst/>
              <a:rect l="l" t="t" r="r" b="b"/>
              <a:pathLst>
                <a:path w="105" h="147" extrusionOk="0">
                  <a:moveTo>
                    <a:pt x="0" y="0"/>
                  </a:moveTo>
                  <a:cubicBezTo>
                    <a:pt x="21" y="42"/>
                    <a:pt x="0" y="21"/>
                    <a:pt x="0" y="42"/>
                  </a:cubicBezTo>
                  <a:cubicBezTo>
                    <a:pt x="0" y="105"/>
                    <a:pt x="63" y="105"/>
                    <a:pt x="42" y="147"/>
                  </a:cubicBezTo>
                  <a:cubicBezTo>
                    <a:pt x="47" y="142"/>
                    <a:pt x="53" y="140"/>
                    <a:pt x="59" y="140"/>
                  </a:cubicBezTo>
                  <a:cubicBezTo>
                    <a:pt x="70" y="140"/>
                    <a:pt x="82" y="145"/>
                    <a:pt x="91" y="145"/>
                  </a:cubicBezTo>
                  <a:cubicBezTo>
                    <a:pt x="99" y="145"/>
                    <a:pt x="105" y="141"/>
                    <a:pt x="105" y="126"/>
                  </a:cubicBezTo>
                  <a:cubicBezTo>
                    <a:pt x="63" y="105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5"/>
            <p:cNvSpPr/>
            <p:nvPr/>
          </p:nvSpPr>
          <p:spPr>
            <a:xfrm>
              <a:off x="1971049" y="4317747"/>
              <a:ext cx="3945" cy="7327"/>
            </a:xfrm>
            <a:custGeom>
              <a:avLst/>
              <a:gdLst/>
              <a:ahLst/>
              <a:cxnLst/>
              <a:rect l="l" t="t" r="r" b="b"/>
              <a:pathLst>
                <a:path w="147" h="273" extrusionOk="0">
                  <a:moveTo>
                    <a:pt x="105" y="1"/>
                  </a:moveTo>
                  <a:cubicBezTo>
                    <a:pt x="84" y="1"/>
                    <a:pt x="84" y="1"/>
                    <a:pt x="63" y="22"/>
                  </a:cubicBezTo>
                  <a:cubicBezTo>
                    <a:pt x="63" y="43"/>
                    <a:pt x="42" y="43"/>
                    <a:pt x="22" y="64"/>
                  </a:cubicBezTo>
                  <a:cubicBezTo>
                    <a:pt x="1" y="127"/>
                    <a:pt x="42" y="231"/>
                    <a:pt x="42" y="273"/>
                  </a:cubicBezTo>
                  <a:cubicBezTo>
                    <a:pt x="84" y="273"/>
                    <a:pt x="84" y="210"/>
                    <a:pt x="147" y="210"/>
                  </a:cubicBezTo>
                  <a:cubicBezTo>
                    <a:pt x="63" y="168"/>
                    <a:pt x="84" y="85"/>
                    <a:pt x="10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5"/>
            <p:cNvSpPr/>
            <p:nvPr/>
          </p:nvSpPr>
          <p:spPr>
            <a:xfrm>
              <a:off x="1936244" y="4289677"/>
              <a:ext cx="38217" cy="63498"/>
            </a:xfrm>
            <a:custGeom>
              <a:avLst/>
              <a:gdLst/>
              <a:ahLst/>
              <a:cxnLst/>
              <a:rect l="l" t="t" r="r" b="b"/>
              <a:pathLst>
                <a:path w="1424" h="2366" extrusionOk="0">
                  <a:moveTo>
                    <a:pt x="1256" y="1"/>
                  </a:moveTo>
                  <a:lnTo>
                    <a:pt x="1256" y="1"/>
                  </a:lnTo>
                  <a:cubicBezTo>
                    <a:pt x="795" y="566"/>
                    <a:pt x="523" y="1319"/>
                    <a:pt x="0" y="1821"/>
                  </a:cubicBezTo>
                  <a:cubicBezTo>
                    <a:pt x="147" y="2072"/>
                    <a:pt x="482" y="2114"/>
                    <a:pt x="607" y="2365"/>
                  </a:cubicBezTo>
                  <a:cubicBezTo>
                    <a:pt x="565" y="2177"/>
                    <a:pt x="628" y="1863"/>
                    <a:pt x="795" y="1800"/>
                  </a:cubicBezTo>
                  <a:cubicBezTo>
                    <a:pt x="795" y="1737"/>
                    <a:pt x="754" y="1696"/>
                    <a:pt x="712" y="1675"/>
                  </a:cubicBezTo>
                  <a:cubicBezTo>
                    <a:pt x="717" y="1655"/>
                    <a:pt x="725" y="1647"/>
                    <a:pt x="736" y="1647"/>
                  </a:cubicBezTo>
                  <a:cubicBezTo>
                    <a:pt x="768" y="1647"/>
                    <a:pt x="816" y="1727"/>
                    <a:pt x="816" y="1758"/>
                  </a:cubicBezTo>
                  <a:cubicBezTo>
                    <a:pt x="921" y="1570"/>
                    <a:pt x="984" y="1696"/>
                    <a:pt x="1026" y="1465"/>
                  </a:cubicBezTo>
                  <a:cubicBezTo>
                    <a:pt x="1043" y="1509"/>
                    <a:pt x="1068" y="1531"/>
                    <a:pt x="1089" y="1531"/>
                  </a:cubicBezTo>
                  <a:cubicBezTo>
                    <a:pt x="1119" y="1531"/>
                    <a:pt x="1142" y="1488"/>
                    <a:pt x="1130" y="1403"/>
                  </a:cubicBezTo>
                  <a:lnTo>
                    <a:pt x="1130" y="1403"/>
                  </a:lnTo>
                  <a:cubicBezTo>
                    <a:pt x="1151" y="1403"/>
                    <a:pt x="1193" y="1424"/>
                    <a:pt x="1193" y="1465"/>
                  </a:cubicBezTo>
                  <a:cubicBezTo>
                    <a:pt x="1298" y="1445"/>
                    <a:pt x="1172" y="1382"/>
                    <a:pt x="1193" y="1319"/>
                  </a:cubicBezTo>
                  <a:lnTo>
                    <a:pt x="1193" y="1319"/>
                  </a:lnTo>
                  <a:cubicBezTo>
                    <a:pt x="1235" y="1340"/>
                    <a:pt x="1235" y="1403"/>
                    <a:pt x="1298" y="1403"/>
                  </a:cubicBezTo>
                  <a:cubicBezTo>
                    <a:pt x="1339" y="1298"/>
                    <a:pt x="1256" y="1277"/>
                    <a:pt x="1256" y="1173"/>
                  </a:cubicBezTo>
                  <a:cubicBezTo>
                    <a:pt x="1026" y="1445"/>
                    <a:pt x="586" y="1507"/>
                    <a:pt x="544" y="1968"/>
                  </a:cubicBezTo>
                  <a:cubicBezTo>
                    <a:pt x="440" y="1863"/>
                    <a:pt x="586" y="1696"/>
                    <a:pt x="649" y="1612"/>
                  </a:cubicBezTo>
                  <a:cubicBezTo>
                    <a:pt x="649" y="1424"/>
                    <a:pt x="482" y="1214"/>
                    <a:pt x="607" y="1110"/>
                  </a:cubicBezTo>
                  <a:lnTo>
                    <a:pt x="607" y="1110"/>
                  </a:lnTo>
                  <a:cubicBezTo>
                    <a:pt x="607" y="1193"/>
                    <a:pt x="670" y="1403"/>
                    <a:pt x="670" y="1570"/>
                  </a:cubicBezTo>
                  <a:cubicBezTo>
                    <a:pt x="774" y="1403"/>
                    <a:pt x="1151" y="1298"/>
                    <a:pt x="1319" y="1110"/>
                  </a:cubicBezTo>
                  <a:cubicBezTo>
                    <a:pt x="1339" y="1089"/>
                    <a:pt x="1360" y="1068"/>
                    <a:pt x="1360" y="1047"/>
                  </a:cubicBezTo>
                  <a:cubicBezTo>
                    <a:pt x="1381" y="1026"/>
                    <a:pt x="1402" y="1005"/>
                    <a:pt x="1402" y="963"/>
                  </a:cubicBezTo>
                  <a:cubicBezTo>
                    <a:pt x="1423" y="901"/>
                    <a:pt x="1277" y="670"/>
                    <a:pt x="1256" y="566"/>
                  </a:cubicBezTo>
                  <a:cubicBezTo>
                    <a:pt x="1235" y="357"/>
                    <a:pt x="1339" y="210"/>
                    <a:pt x="125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5"/>
            <p:cNvSpPr/>
            <p:nvPr/>
          </p:nvSpPr>
          <p:spPr>
            <a:xfrm>
              <a:off x="2084481" y="4283505"/>
              <a:ext cx="10681" cy="5636"/>
            </a:xfrm>
            <a:custGeom>
              <a:avLst/>
              <a:gdLst/>
              <a:ahLst/>
              <a:cxnLst/>
              <a:rect l="l" t="t" r="r" b="b"/>
              <a:pathLst>
                <a:path w="398" h="210" extrusionOk="0">
                  <a:moveTo>
                    <a:pt x="42" y="1"/>
                  </a:moveTo>
                  <a:cubicBezTo>
                    <a:pt x="63" y="42"/>
                    <a:pt x="0" y="22"/>
                    <a:pt x="0" y="42"/>
                  </a:cubicBezTo>
                  <a:cubicBezTo>
                    <a:pt x="42" y="126"/>
                    <a:pt x="251" y="147"/>
                    <a:pt x="188" y="210"/>
                  </a:cubicBezTo>
                  <a:cubicBezTo>
                    <a:pt x="209" y="189"/>
                    <a:pt x="251" y="189"/>
                    <a:pt x="293" y="189"/>
                  </a:cubicBezTo>
                  <a:cubicBezTo>
                    <a:pt x="335" y="189"/>
                    <a:pt x="377" y="189"/>
                    <a:pt x="398" y="168"/>
                  </a:cubicBezTo>
                  <a:cubicBezTo>
                    <a:pt x="293" y="147"/>
                    <a:pt x="105" y="42"/>
                    <a:pt x="42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5"/>
            <p:cNvSpPr/>
            <p:nvPr/>
          </p:nvSpPr>
          <p:spPr>
            <a:xfrm>
              <a:off x="2082790" y="415380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5"/>
            <p:cNvSpPr/>
            <p:nvPr/>
          </p:nvSpPr>
          <p:spPr>
            <a:xfrm>
              <a:off x="2074364" y="4112241"/>
              <a:ext cx="590" cy="3408"/>
            </a:xfrm>
            <a:custGeom>
              <a:avLst/>
              <a:gdLst/>
              <a:ahLst/>
              <a:cxnLst/>
              <a:rect l="l" t="t" r="r" b="b"/>
              <a:pathLst>
                <a:path w="22" h="127" extrusionOk="0">
                  <a:moveTo>
                    <a:pt x="1" y="1"/>
                  </a:moveTo>
                  <a:cubicBezTo>
                    <a:pt x="1" y="43"/>
                    <a:pt x="1" y="85"/>
                    <a:pt x="1" y="85"/>
                  </a:cubicBezTo>
                  <a:cubicBezTo>
                    <a:pt x="1" y="106"/>
                    <a:pt x="1" y="126"/>
                    <a:pt x="21" y="126"/>
                  </a:cubicBezTo>
                  <a:cubicBezTo>
                    <a:pt x="21" y="85"/>
                    <a:pt x="21" y="22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5"/>
            <p:cNvSpPr/>
            <p:nvPr/>
          </p:nvSpPr>
          <p:spPr>
            <a:xfrm>
              <a:off x="2082790" y="4152682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0"/>
                  </a:moveTo>
                  <a:lnTo>
                    <a:pt x="21" y="0"/>
                  </a:lnTo>
                  <a:cubicBezTo>
                    <a:pt x="0" y="21"/>
                    <a:pt x="0" y="42"/>
                    <a:pt x="0" y="42"/>
                  </a:cubicBezTo>
                  <a:cubicBezTo>
                    <a:pt x="0" y="42"/>
                    <a:pt x="21" y="1"/>
                    <a:pt x="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5"/>
            <p:cNvSpPr/>
            <p:nvPr/>
          </p:nvSpPr>
          <p:spPr>
            <a:xfrm>
              <a:off x="2085045" y="4282941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cubicBezTo>
                    <a:pt x="0" y="1"/>
                    <a:pt x="0" y="22"/>
                    <a:pt x="21" y="22"/>
                  </a:cubicBezTo>
                  <a:cubicBezTo>
                    <a:pt x="21" y="22"/>
                    <a:pt x="21" y="1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5"/>
            <p:cNvSpPr/>
            <p:nvPr/>
          </p:nvSpPr>
          <p:spPr>
            <a:xfrm>
              <a:off x="2082790" y="4290804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1"/>
                  </a:moveTo>
                  <a:cubicBezTo>
                    <a:pt x="0" y="22"/>
                    <a:pt x="0" y="22"/>
                    <a:pt x="0" y="42"/>
                  </a:cubicBezTo>
                  <a:cubicBezTo>
                    <a:pt x="21" y="22"/>
                    <a:pt x="21" y="22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5"/>
            <p:cNvSpPr/>
            <p:nvPr/>
          </p:nvSpPr>
          <p:spPr>
            <a:xfrm>
              <a:off x="1932863" y="4419399"/>
              <a:ext cx="590" cy="27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ubicBezTo>
                    <a:pt x="1" y="0"/>
                    <a:pt x="22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5"/>
            <p:cNvSpPr/>
            <p:nvPr/>
          </p:nvSpPr>
          <p:spPr>
            <a:xfrm>
              <a:off x="2074364" y="4431743"/>
              <a:ext cx="27" cy="1718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0"/>
                  </a:moveTo>
                  <a:cubicBezTo>
                    <a:pt x="1" y="21"/>
                    <a:pt x="1" y="42"/>
                    <a:pt x="1" y="63"/>
                  </a:cubicBezTo>
                  <a:cubicBezTo>
                    <a:pt x="1" y="42"/>
                    <a:pt x="1" y="21"/>
                    <a:pt x="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5"/>
            <p:cNvSpPr/>
            <p:nvPr/>
          </p:nvSpPr>
          <p:spPr>
            <a:xfrm>
              <a:off x="1927818" y="4340771"/>
              <a:ext cx="21926" cy="20262"/>
            </a:xfrm>
            <a:custGeom>
              <a:avLst/>
              <a:gdLst/>
              <a:ahLst/>
              <a:cxnLst/>
              <a:rect l="l" t="t" r="r" b="b"/>
              <a:pathLst>
                <a:path w="817" h="755" extrusionOk="0">
                  <a:moveTo>
                    <a:pt x="210" y="1"/>
                  </a:moveTo>
                  <a:lnTo>
                    <a:pt x="210" y="1"/>
                  </a:lnTo>
                  <a:cubicBezTo>
                    <a:pt x="0" y="210"/>
                    <a:pt x="189" y="503"/>
                    <a:pt x="231" y="754"/>
                  </a:cubicBezTo>
                  <a:cubicBezTo>
                    <a:pt x="482" y="754"/>
                    <a:pt x="628" y="649"/>
                    <a:pt x="816" y="587"/>
                  </a:cubicBezTo>
                  <a:cubicBezTo>
                    <a:pt x="775" y="231"/>
                    <a:pt x="461" y="147"/>
                    <a:pt x="21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5"/>
            <p:cNvSpPr/>
            <p:nvPr/>
          </p:nvSpPr>
          <p:spPr>
            <a:xfrm>
              <a:off x="2070446" y="4418272"/>
              <a:ext cx="1127" cy="1154"/>
            </a:xfrm>
            <a:custGeom>
              <a:avLst/>
              <a:gdLst/>
              <a:ahLst/>
              <a:cxnLst/>
              <a:rect l="l" t="t" r="r" b="b"/>
              <a:pathLst>
                <a:path w="42" h="43" extrusionOk="0">
                  <a:moveTo>
                    <a:pt x="42" y="0"/>
                  </a:moveTo>
                  <a:cubicBezTo>
                    <a:pt x="40" y="2"/>
                    <a:pt x="20" y="22"/>
                    <a:pt x="0" y="42"/>
                  </a:cubicBezTo>
                  <a:cubicBezTo>
                    <a:pt x="21" y="42"/>
                    <a:pt x="21" y="21"/>
                    <a:pt x="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5"/>
            <p:cNvSpPr/>
            <p:nvPr/>
          </p:nvSpPr>
          <p:spPr>
            <a:xfrm>
              <a:off x="2056948" y="4419399"/>
              <a:ext cx="15754" cy="9554"/>
            </a:xfrm>
            <a:custGeom>
              <a:avLst/>
              <a:gdLst/>
              <a:ahLst/>
              <a:cxnLst/>
              <a:rect l="l" t="t" r="r" b="b"/>
              <a:pathLst>
                <a:path w="587" h="356" extrusionOk="0">
                  <a:moveTo>
                    <a:pt x="503" y="0"/>
                  </a:moveTo>
                  <a:cubicBezTo>
                    <a:pt x="419" y="84"/>
                    <a:pt x="147" y="251"/>
                    <a:pt x="1" y="293"/>
                  </a:cubicBezTo>
                  <a:cubicBezTo>
                    <a:pt x="22" y="324"/>
                    <a:pt x="79" y="324"/>
                    <a:pt x="140" y="324"/>
                  </a:cubicBezTo>
                  <a:cubicBezTo>
                    <a:pt x="200" y="324"/>
                    <a:pt x="262" y="324"/>
                    <a:pt x="294" y="356"/>
                  </a:cubicBezTo>
                  <a:cubicBezTo>
                    <a:pt x="189" y="230"/>
                    <a:pt x="524" y="230"/>
                    <a:pt x="587" y="63"/>
                  </a:cubicBezTo>
                  <a:cubicBezTo>
                    <a:pt x="587" y="42"/>
                    <a:pt x="482" y="63"/>
                    <a:pt x="50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5"/>
            <p:cNvSpPr/>
            <p:nvPr/>
          </p:nvSpPr>
          <p:spPr>
            <a:xfrm>
              <a:off x="1930635" y="4419399"/>
              <a:ext cx="14600" cy="21926"/>
            </a:xfrm>
            <a:custGeom>
              <a:avLst/>
              <a:gdLst/>
              <a:ahLst/>
              <a:cxnLst/>
              <a:rect l="l" t="t" r="r" b="b"/>
              <a:pathLst>
                <a:path w="544" h="817" extrusionOk="0">
                  <a:moveTo>
                    <a:pt x="105" y="0"/>
                  </a:moveTo>
                  <a:cubicBezTo>
                    <a:pt x="84" y="42"/>
                    <a:pt x="63" y="63"/>
                    <a:pt x="0" y="63"/>
                  </a:cubicBezTo>
                  <a:cubicBezTo>
                    <a:pt x="84" y="272"/>
                    <a:pt x="293" y="314"/>
                    <a:pt x="377" y="502"/>
                  </a:cubicBezTo>
                  <a:cubicBezTo>
                    <a:pt x="398" y="628"/>
                    <a:pt x="377" y="816"/>
                    <a:pt x="523" y="816"/>
                  </a:cubicBezTo>
                  <a:cubicBezTo>
                    <a:pt x="544" y="670"/>
                    <a:pt x="481" y="628"/>
                    <a:pt x="544" y="544"/>
                  </a:cubicBezTo>
                  <a:cubicBezTo>
                    <a:pt x="398" y="356"/>
                    <a:pt x="251" y="168"/>
                    <a:pt x="10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5"/>
            <p:cNvSpPr/>
            <p:nvPr/>
          </p:nvSpPr>
          <p:spPr>
            <a:xfrm>
              <a:off x="1928945" y="4416581"/>
              <a:ext cx="4509" cy="2845"/>
            </a:xfrm>
            <a:custGeom>
              <a:avLst/>
              <a:gdLst/>
              <a:ahLst/>
              <a:cxnLst/>
              <a:rect l="l" t="t" r="r" b="b"/>
              <a:pathLst>
                <a:path w="168" h="106" extrusionOk="0">
                  <a:moveTo>
                    <a:pt x="63" y="1"/>
                  </a:moveTo>
                  <a:cubicBezTo>
                    <a:pt x="0" y="1"/>
                    <a:pt x="84" y="105"/>
                    <a:pt x="168" y="105"/>
                  </a:cubicBezTo>
                  <a:cubicBezTo>
                    <a:pt x="126" y="63"/>
                    <a:pt x="105" y="21"/>
                    <a:pt x="6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5"/>
            <p:cNvSpPr/>
            <p:nvPr/>
          </p:nvSpPr>
          <p:spPr>
            <a:xfrm>
              <a:off x="2178243" y="4281814"/>
              <a:ext cx="2818" cy="1718"/>
            </a:xfrm>
            <a:custGeom>
              <a:avLst/>
              <a:gdLst/>
              <a:ahLst/>
              <a:cxnLst/>
              <a:rect l="l" t="t" r="r" b="b"/>
              <a:pathLst>
                <a:path w="105" h="64" extrusionOk="0">
                  <a:moveTo>
                    <a:pt x="63" y="1"/>
                  </a:moveTo>
                  <a:cubicBezTo>
                    <a:pt x="42" y="22"/>
                    <a:pt x="21" y="43"/>
                    <a:pt x="0" y="64"/>
                  </a:cubicBezTo>
                  <a:cubicBezTo>
                    <a:pt x="42" y="64"/>
                    <a:pt x="105" y="1"/>
                    <a:pt x="6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5"/>
            <p:cNvSpPr/>
            <p:nvPr/>
          </p:nvSpPr>
          <p:spPr>
            <a:xfrm>
              <a:off x="2166999" y="4236892"/>
              <a:ext cx="14626" cy="11835"/>
            </a:xfrm>
            <a:custGeom>
              <a:avLst/>
              <a:gdLst/>
              <a:ahLst/>
              <a:cxnLst/>
              <a:rect l="l" t="t" r="r" b="b"/>
              <a:pathLst>
                <a:path w="545" h="441" extrusionOk="0">
                  <a:moveTo>
                    <a:pt x="398" y="1"/>
                  </a:moveTo>
                  <a:lnTo>
                    <a:pt x="398" y="1"/>
                  </a:lnTo>
                  <a:cubicBezTo>
                    <a:pt x="231" y="85"/>
                    <a:pt x="22" y="127"/>
                    <a:pt x="1" y="336"/>
                  </a:cubicBezTo>
                  <a:cubicBezTo>
                    <a:pt x="126" y="378"/>
                    <a:pt x="231" y="440"/>
                    <a:pt x="378" y="440"/>
                  </a:cubicBezTo>
                  <a:cubicBezTo>
                    <a:pt x="419" y="294"/>
                    <a:pt x="545" y="127"/>
                    <a:pt x="398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5"/>
            <p:cNvSpPr/>
            <p:nvPr/>
          </p:nvSpPr>
          <p:spPr>
            <a:xfrm>
              <a:off x="2169817" y="4283505"/>
              <a:ext cx="10145" cy="12936"/>
            </a:xfrm>
            <a:custGeom>
              <a:avLst/>
              <a:gdLst/>
              <a:ahLst/>
              <a:cxnLst/>
              <a:rect l="l" t="t" r="r" b="b"/>
              <a:pathLst>
                <a:path w="378" h="482" extrusionOk="0">
                  <a:moveTo>
                    <a:pt x="314" y="1"/>
                  </a:moveTo>
                  <a:cubicBezTo>
                    <a:pt x="210" y="105"/>
                    <a:pt x="105" y="210"/>
                    <a:pt x="1" y="314"/>
                  </a:cubicBezTo>
                  <a:cubicBezTo>
                    <a:pt x="42" y="377"/>
                    <a:pt x="1" y="398"/>
                    <a:pt x="21" y="482"/>
                  </a:cubicBezTo>
                  <a:cubicBezTo>
                    <a:pt x="126" y="482"/>
                    <a:pt x="105" y="377"/>
                    <a:pt x="126" y="294"/>
                  </a:cubicBezTo>
                  <a:cubicBezTo>
                    <a:pt x="168" y="189"/>
                    <a:pt x="314" y="147"/>
                    <a:pt x="377" y="42"/>
                  </a:cubicBezTo>
                  <a:cubicBezTo>
                    <a:pt x="335" y="42"/>
                    <a:pt x="314" y="22"/>
                    <a:pt x="314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5"/>
            <p:cNvSpPr/>
            <p:nvPr/>
          </p:nvSpPr>
          <p:spPr>
            <a:xfrm>
              <a:off x="2079409" y="4121795"/>
              <a:ext cx="4536" cy="8454"/>
            </a:xfrm>
            <a:custGeom>
              <a:avLst/>
              <a:gdLst/>
              <a:ahLst/>
              <a:cxnLst/>
              <a:rect l="l" t="t" r="r" b="b"/>
              <a:pathLst>
                <a:path w="169" h="315" extrusionOk="0">
                  <a:moveTo>
                    <a:pt x="126" y="1"/>
                  </a:moveTo>
                  <a:cubicBezTo>
                    <a:pt x="64" y="63"/>
                    <a:pt x="1" y="105"/>
                    <a:pt x="1" y="231"/>
                  </a:cubicBezTo>
                  <a:cubicBezTo>
                    <a:pt x="22" y="273"/>
                    <a:pt x="64" y="314"/>
                    <a:pt x="105" y="314"/>
                  </a:cubicBezTo>
                  <a:cubicBezTo>
                    <a:pt x="126" y="210"/>
                    <a:pt x="168" y="84"/>
                    <a:pt x="12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5"/>
            <p:cNvSpPr/>
            <p:nvPr/>
          </p:nvSpPr>
          <p:spPr>
            <a:xfrm>
              <a:off x="2150737" y="4206031"/>
              <a:ext cx="25281" cy="38190"/>
            </a:xfrm>
            <a:custGeom>
              <a:avLst/>
              <a:gdLst/>
              <a:ahLst/>
              <a:cxnLst/>
              <a:rect l="l" t="t" r="r" b="b"/>
              <a:pathLst>
                <a:path w="942" h="1423" extrusionOk="0">
                  <a:moveTo>
                    <a:pt x="84" y="0"/>
                  </a:moveTo>
                  <a:cubicBezTo>
                    <a:pt x="42" y="126"/>
                    <a:pt x="105" y="230"/>
                    <a:pt x="84" y="356"/>
                  </a:cubicBezTo>
                  <a:cubicBezTo>
                    <a:pt x="84" y="419"/>
                    <a:pt x="0" y="544"/>
                    <a:pt x="0" y="586"/>
                  </a:cubicBezTo>
                  <a:cubicBezTo>
                    <a:pt x="0" y="607"/>
                    <a:pt x="21" y="628"/>
                    <a:pt x="21" y="649"/>
                  </a:cubicBezTo>
                  <a:cubicBezTo>
                    <a:pt x="21" y="649"/>
                    <a:pt x="42" y="670"/>
                    <a:pt x="42" y="670"/>
                  </a:cubicBezTo>
                  <a:cubicBezTo>
                    <a:pt x="168" y="795"/>
                    <a:pt x="419" y="837"/>
                    <a:pt x="481" y="963"/>
                  </a:cubicBezTo>
                  <a:cubicBezTo>
                    <a:pt x="502" y="858"/>
                    <a:pt x="544" y="733"/>
                    <a:pt x="523" y="670"/>
                  </a:cubicBezTo>
                  <a:lnTo>
                    <a:pt x="523" y="670"/>
                  </a:lnTo>
                  <a:cubicBezTo>
                    <a:pt x="628" y="733"/>
                    <a:pt x="502" y="858"/>
                    <a:pt x="502" y="984"/>
                  </a:cubicBezTo>
                  <a:cubicBezTo>
                    <a:pt x="544" y="1025"/>
                    <a:pt x="649" y="1109"/>
                    <a:pt x="586" y="1193"/>
                  </a:cubicBezTo>
                  <a:cubicBezTo>
                    <a:pt x="544" y="900"/>
                    <a:pt x="251" y="879"/>
                    <a:pt x="84" y="712"/>
                  </a:cubicBezTo>
                  <a:lnTo>
                    <a:pt x="84" y="712"/>
                  </a:lnTo>
                  <a:cubicBezTo>
                    <a:pt x="105" y="774"/>
                    <a:pt x="42" y="795"/>
                    <a:pt x="63" y="837"/>
                  </a:cubicBezTo>
                  <a:cubicBezTo>
                    <a:pt x="71" y="841"/>
                    <a:pt x="78" y="843"/>
                    <a:pt x="85" y="843"/>
                  </a:cubicBezTo>
                  <a:cubicBezTo>
                    <a:pt x="113" y="843"/>
                    <a:pt x="130" y="812"/>
                    <a:pt x="147" y="795"/>
                  </a:cubicBezTo>
                  <a:lnTo>
                    <a:pt x="147" y="795"/>
                  </a:lnTo>
                  <a:cubicBezTo>
                    <a:pt x="168" y="837"/>
                    <a:pt x="63" y="879"/>
                    <a:pt x="147" y="879"/>
                  </a:cubicBezTo>
                  <a:cubicBezTo>
                    <a:pt x="147" y="858"/>
                    <a:pt x="168" y="858"/>
                    <a:pt x="188" y="837"/>
                  </a:cubicBezTo>
                  <a:cubicBezTo>
                    <a:pt x="188" y="888"/>
                    <a:pt x="204" y="915"/>
                    <a:pt x="221" y="915"/>
                  </a:cubicBezTo>
                  <a:cubicBezTo>
                    <a:pt x="231" y="915"/>
                    <a:pt x="243" y="904"/>
                    <a:pt x="251" y="879"/>
                  </a:cubicBezTo>
                  <a:cubicBezTo>
                    <a:pt x="293" y="1025"/>
                    <a:pt x="314" y="942"/>
                    <a:pt x="398" y="1067"/>
                  </a:cubicBezTo>
                  <a:cubicBezTo>
                    <a:pt x="398" y="1052"/>
                    <a:pt x="432" y="1002"/>
                    <a:pt x="450" y="1002"/>
                  </a:cubicBezTo>
                  <a:cubicBezTo>
                    <a:pt x="456" y="1002"/>
                    <a:pt x="460" y="1009"/>
                    <a:pt x="460" y="1025"/>
                  </a:cubicBezTo>
                  <a:cubicBezTo>
                    <a:pt x="440" y="1025"/>
                    <a:pt x="419" y="1046"/>
                    <a:pt x="419" y="1088"/>
                  </a:cubicBezTo>
                  <a:cubicBezTo>
                    <a:pt x="523" y="1130"/>
                    <a:pt x="565" y="1318"/>
                    <a:pt x="523" y="1423"/>
                  </a:cubicBezTo>
                  <a:cubicBezTo>
                    <a:pt x="607" y="1277"/>
                    <a:pt x="837" y="1235"/>
                    <a:pt x="942" y="1109"/>
                  </a:cubicBezTo>
                  <a:cubicBezTo>
                    <a:pt x="586" y="795"/>
                    <a:pt x="398" y="356"/>
                    <a:pt x="8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5"/>
            <p:cNvSpPr/>
            <p:nvPr/>
          </p:nvSpPr>
          <p:spPr>
            <a:xfrm>
              <a:off x="2177679" y="4283505"/>
              <a:ext cx="590" cy="27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0" y="1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5"/>
            <p:cNvSpPr/>
            <p:nvPr/>
          </p:nvSpPr>
          <p:spPr>
            <a:xfrm>
              <a:off x="2150173" y="4222857"/>
              <a:ext cx="2254" cy="4536"/>
            </a:xfrm>
            <a:custGeom>
              <a:avLst/>
              <a:gdLst/>
              <a:ahLst/>
              <a:cxnLst/>
              <a:rect l="l" t="t" r="r" b="b"/>
              <a:pathLst>
                <a:path w="84" h="169" extrusionOk="0">
                  <a:moveTo>
                    <a:pt x="21" y="1"/>
                  </a:moveTo>
                  <a:cubicBezTo>
                    <a:pt x="42" y="64"/>
                    <a:pt x="63" y="106"/>
                    <a:pt x="0" y="126"/>
                  </a:cubicBezTo>
                  <a:cubicBezTo>
                    <a:pt x="21" y="147"/>
                    <a:pt x="42" y="168"/>
                    <a:pt x="63" y="168"/>
                  </a:cubicBezTo>
                  <a:cubicBezTo>
                    <a:pt x="63" y="147"/>
                    <a:pt x="84" y="85"/>
                    <a:pt x="63" y="43"/>
                  </a:cubicBezTo>
                  <a:lnTo>
                    <a:pt x="42" y="22"/>
                  </a:lnTo>
                  <a:cubicBezTo>
                    <a:pt x="42" y="22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5"/>
            <p:cNvSpPr/>
            <p:nvPr/>
          </p:nvSpPr>
          <p:spPr>
            <a:xfrm>
              <a:off x="2074364" y="4101024"/>
              <a:ext cx="7327" cy="25845"/>
            </a:xfrm>
            <a:custGeom>
              <a:avLst/>
              <a:gdLst/>
              <a:ahLst/>
              <a:cxnLst/>
              <a:rect l="l" t="t" r="r" b="b"/>
              <a:pathLst>
                <a:path w="273" h="963" extrusionOk="0">
                  <a:moveTo>
                    <a:pt x="168" y="461"/>
                  </a:moveTo>
                  <a:cubicBezTo>
                    <a:pt x="170" y="467"/>
                    <a:pt x="171" y="473"/>
                    <a:pt x="173" y="478"/>
                  </a:cubicBezTo>
                  <a:lnTo>
                    <a:pt x="173" y="478"/>
                  </a:lnTo>
                  <a:cubicBezTo>
                    <a:pt x="172" y="472"/>
                    <a:pt x="171" y="466"/>
                    <a:pt x="168" y="461"/>
                  </a:cubicBezTo>
                  <a:close/>
                  <a:moveTo>
                    <a:pt x="21" y="0"/>
                  </a:moveTo>
                  <a:cubicBezTo>
                    <a:pt x="21" y="84"/>
                    <a:pt x="42" y="147"/>
                    <a:pt x="21" y="231"/>
                  </a:cubicBezTo>
                  <a:cubicBezTo>
                    <a:pt x="21" y="272"/>
                    <a:pt x="1" y="356"/>
                    <a:pt x="1" y="398"/>
                  </a:cubicBezTo>
                  <a:cubicBezTo>
                    <a:pt x="1" y="524"/>
                    <a:pt x="126" y="544"/>
                    <a:pt x="147" y="649"/>
                  </a:cubicBezTo>
                  <a:cubicBezTo>
                    <a:pt x="147" y="565"/>
                    <a:pt x="168" y="482"/>
                    <a:pt x="168" y="461"/>
                  </a:cubicBezTo>
                  <a:lnTo>
                    <a:pt x="168" y="461"/>
                  </a:lnTo>
                  <a:cubicBezTo>
                    <a:pt x="168" y="461"/>
                    <a:pt x="168" y="461"/>
                    <a:pt x="168" y="461"/>
                  </a:cubicBezTo>
                  <a:lnTo>
                    <a:pt x="168" y="461"/>
                  </a:lnTo>
                  <a:cubicBezTo>
                    <a:pt x="124" y="305"/>
                    <a:pt x="84" y="138"/>
                    <a:pt x="21" y="0"/>
                  </a:cubicBezTo>
                  <a:close/>
                  <a:moveTo>
                    <a:pt x="173" y="478"/>
                  </a:moveTo>
                  <a:cubicBezTo>
                    <a:pt x="179" y="523"/>
                    <a:pt x="147" y="594"/>
                    <a:pt x="147" y="649"/>
                  </a:cubicBezTo>
                  <a:cubicBezTo>
                    <a:pt x="168" y="691"/>
                    <a:pt x="189" y="754"/>
                    <a:pt x="168" y="796"/>
                  </a:cubicBezTo>
                  <a:cubicBezTo>
                    <a:pt x="168" y="607"/>
                    <a:pt x="84" y="586"/>
                    <a:pt x="21" y="482"/>
                  </a:cubicBezTo>
                  <a:cubicBezTo>
                    <a:pt x="21" y="524"/>
                    <a:pt x="1" y="524"/>
                    <a:pt x="21" y="565"/>
                  </a:cubicBezTo>
                  <a:cubicBezTo>
                    <a:pt x="42" y="565"/>
                    <a:pt x="42" y="545"/>
                    <a:pt x="42" y="544"/>
                  </a:cubicBezTo>
                  <a:lnTo>
                    <a:pt x="42" y="544"/>
                  </a:lnTo>
                  <a:cubicBezTo>
                    <a:pt x="42" y="565"/>
                    <a:pt x="21" y="586"/>
                    <a:pt x="42" y="607"/>
                  </a:cubicBezTo>
                  <a:cubicBezTo>
                    <a:pt x="42" y="586"/>
                    <a:pt x="42" y="586"/>
                    <a:pt x="63" y="565"/>
                  </a:cubicBezTo>
                  <a:lnTo>
                    <a:pt x="63" y="565"/>
                  </a:lnTo>
                  <a:cubicBezTo>
                    <a:pt x="50" y="606"/>
                    <a:pt x="54" y="629"/>
                    <a:pt x="64" y="629"/>
                  </a:cubicBezTo>
                  <a:cubicBezTo>
                    <a:pt x="69" y="629"/>
                    <a:pt x="77" y="622"/>
                    <a:pt x="84" y="607"/>
                  </a:cubicBezTo>
                  <a:cubicBezTo>
                    <a:pt x="84" y="691"/>
                    <a:pt x="84" y="649"/>
                    <a:pt x="126" y="712"/>
                  </a:cubicBezTo>
                  <a:cubicBezTo>
                    <a:pt x="126" y="712"/>
                    <a:pt x="126" y="677"/>
                    <a:pt x="135" y="677"/>
                  </a:cubicBezTo>
                  <a:cubicBezTo>
                    <a:pt x="138" y="677"/>
                    <a:pt x="142" y="680"/>
                    <a:pt x="147" y="691"/>
                  </a:cubicBezTo>
                  <a:cubicBezTo>
                    <a:pt x="126" y="691"/>
                    <a:pt x="126" y="712"/>
                    <a:pt x="126" y="733"/>
                  </a:cubicBezTo>
                  <a:cubicBezTo>
                    <a:pt x="147" y="775"/>
                    <a:pt x="168" y="900"/>
                    <a:pt x="168" y="963"/>
                  </a:cubicBezTo>
                  <a:cubicBezTo>
                    <a:pt x="189" y="858"/>
                    <a:pt x="252" y="837"/>
                    <a:pt x="273" y="754"/>
                  </a:cubicBezTo>
                  <a:cubicBezTo>
                    <a:pt x="233" y="674"/>
                    <a:pt x="202" y="578"/>
                    <a:pt x="173" y="478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5"/>
            <p:cNvSpPr/>
            <p:nvPr/>
          </p:nvSpPr>
          <p:spPr>
            <a:xfrm>
              <a:off x="2062020" y="4077999"/>
              <a:ext cx="8991" cy="23053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84" y="1"/>
                  </a:moveTo>
                  <a:cubicBezTo>
                    <a:pt x="84" y="63"/>
                    <a:pt x="84" y="105"/>
                    <a:pt x="84" y="168"/>
                  </a:cubicBezTo>
                  <a:cubicBezTo>
                    <a:pt x="63" y="210"/>
                    <a:pt x="63" y="231"/>
                    <a:pt x="63" y="252"/>
                  </a:cubicBezTo>
                  <a:cubicBezTo>
                    <a:pt x="42" y="440"/>
                    <a:pt x="21" y="649"/>
                    <a:pt x="0" y="817"/>
                  </a:cubicBezTo>
                  <a:cubicBezTo>
                    <a:pt x="17" y="817"/>
                    <a:pt x="30" y="813"/>
                    <a:pt x="42" y="813"/>
                  </a:cubicBezTo>
                  <a:cubicBezTo>
                    <a:pt x="59" y="813"/>
                    <a:pt x="71" y="821"/>
                    <a:pt x="84" y="858"/>
                  </a:cubicBezTo>
                  <a:cubicBezTo>
                    <a:pt x="97" y="833"/>
                    <a:pt x="110" y="815"/>
                    <a:pt x="123" y="815"/>
                  </a:cubicBezTo>
                  <a:cubicBezTo>
                    <a:pt x="131" y="815"/>
                    <a:pt x="139" y="822"/>
                    <a:pt x="147" y="838"/>
                  </a:cubicBezTo>
                  <a:cubicBezTo>
                    <a:pt x="147" y="796"/>
                    <a:pt x="168" y="796"/>
                    <a:pt x="147" y="754"/>
                  </a:cubicBezTo>
                  <a:cubicBezTo>
                    <a:pt x="126" y="754"/>
                    <a:pt x="126" y="733"/>
                    <a:pt x="105" y="712"/>
                  </a:cubicBezTo>
                  <a:cubicBezTo>
                    <a:pt x="109" y="708"/>
                    <a:pt x="113" y="706"/>
                    <a:pt x="117" y="706"/>
                  </a:cubicBezTo>
                  <a:cubicBezTo>
                    <a:pt x="134" y="706"/>
                    <a:pt x="151" y="733"/>
                    <a:pt x="168" y="733"/>
                  </a:cubicBezTo>
                  <a:cubicBezTo>
                    <a:pt x="189" y="649"/>
                    <a:pt x="272" y="566"/>
                    <a:pt x="272" y="545"/>
                  </a:cubicBezTo>
                  <a:cubicBezTo>
                    <a:pt x="293" y="545"/>
                    <a:pt x="314" y="566"/>
                    <a:pt x="335" y="586"/>
                  </a:cubicBezTo>
                  <a:cubicBezTo>
                    <a:pt x="314" y="377"/>
                    <a:pt x="293" y="189"/>
                    <a:pt x="25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5"/>
            <p:cNvSpPr/>
            <p:nvPr/>
          </p:nvSpPr>
          <p:spPr>
            <a:xfrm>
              <a:off x="2108606" y="4162799"/>
              <a:ext cx="30917" cy="43262"/>
            </a:xfrm>
            <a:custGeom>
              <a:avLst/>
              <a:gdLst/>
              <a:ahLst/>
              <a:cxnLst/>
              <a:rect l="l" t="t" r="r" b="b"/>
              <a:pathLst>
                <a:path w="1152" h="1612" extrusionOk="0">
                  <a:moveTo>
                    <a:pt x="712" y="0"/>
                  </a:moveTo>
                  <a:cubicBezTo>
                    <a:pt x="608" y="0"/>
                    <a:pt x="629" y="105"/>
                    <a:pt x="545" y="167"/>
                  </a:cubicBezTo>
                  <a:cubicBezTo>
                    <a:pt x="503" y="209"/>
                    <a:pt x="377" y="230"/>
                    <a:pt x="315" y="293"/>
                  </a:cubicBezTo>
                  <a:cubicBezTo>
                    <a:pt x="252" y="398"/>
                    <a:pt x="294" y="502"/>
                    <a:pt x="273" y="628"/>
                  </a:cubicBezTo>
                  <a:cubicBezTo>
                    <a:pt x="273" y="670"/>
                    <a:pt x="210" y="711"/>
                    <a:pt x="210" y="753"/>
                  </a:cubicBezTo>
                  <a:cubicBezTo>
                    <a:pt x="147" y="1025"/>
                    <a:pt x="85" y="1339"/>
                    <a:pt x="1" y="1548"/>
                  </a:cubicBezTo>
                  <a:cubicBezTo>
                    <a:pt x="50" y="1562"/>
                    <a:pt x="92" y="1565"/>
                    <a:pt x="130" y="1565"/>
                  </a:cubicBezTo>
                  <a:cubicBezTo>
                    <a:pt x="149" y="1565"/>
                    <a:pt x="167" y="1564"/>
                    <a:pt x="184" y="1564"/>
                  </a:cubicBezTo>
                  <a:cubicBezTo>
                    <a:pt x="236" y="1564"/>
                    <a:pt x="283" y="1569"/>
                    <a:pt x="336" y="1611"/>
                  </a:cubicBezTo>
                  <a:cubicBezTo>
                    <a:pt x="375" y="1585"/>
                    <a:pt x="407" y="1558"/>
                    <a:pt x="440" y="1558"/>
                  </a:cubicBezTo>
                  <a:cubicBezTo>
                    <a:pt x="460" y="1558"/>
                    <a:pt x="480" y="1567"/>
                    <a:pt x="503" y="1590"/>
                  </a:cubicBezTo>
                  <a:cubicBezTo>
                    <a:pt x="503" y="1527"/>
                    <a:pt x="566" y="1527"/>
                    <a:pt x="566" y="1465"/>
                  </a:cubicBezTo>
                  <a:cubicBezTo>
                    <a:pt x="482" y="1465"/>
                    <a:pt x="440" y="1444"/>
                    <a:pt x="398" y="1402"/>
                  </a:cubicBezTo>
                  <a:cubicBezTo>
                    <a:pt x="482" y="1402"/>
                    <a:pt x="503" y="1444"/>
                    <a:pt x="608" y="1444"/>
                  </a:cubicBezTo>
                  <a:cubicBezTo>
                    <a:pt x="691" y="1339"/>
                    <a:pt x="922" y="1214"/>
                    <a:pt x="922" y="1193"/>
                  </a:cubicBezTo>
                  <a:cubicBezTo>
                    <a:pt x="941" y="1189"/>
                    <a:pt x="959" y="1187"/>
                    <a:pt x="975" y="1187"/>
                  </a:cubicBezTo>
                  <a:cubicBezTo>
                    <a:pt x="1044" y="1187"/>
                    <a:pt x="1084" y="1218"/>
                    <a:pt x="1152" y="1235"/>
                  </a:cubicBezTo>
                  <a:cubicBezTo>
                    <a:pt x="1047" y="774"/>
                    <a:pt x="901" y="398"/>
                    <a:pt x="71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5"/>
            <p:cNvSpPr/>
            <p:nvPr/>
          </p:nvSpPr>
          <p:spPr>
            <a:xfrm>
              <a:off x="2074364" y="4527760"/>
              <a:ext cx="3328" cy="11889"/>
            </a:xfrm>
            <a:custGeom>
              <a:avLst/>
              <a:gdLst/>
              <a:ahLst/>
              <a:cxnLst/>
              <a:rect l="l" t="t" r="r" b="b"/>
              <a:pathLst>
                <a:path w="124" h="443" extrusionOk="0">
                  <a:moveTo>
                    <a:pt x="63" y="0"/>
                  </a:moveTo>
                  <a:cubicBezTo>
                    <a:pt x="1" y="63"/>
                    <a:pt x="105" y="272"/>
                    <a:pt x="63" y="440"/>
                  </a:cubicBezTo>
                  <a:cubicBezTo>
                    <a:pt x="66" y="442"/>
                    <a:pt x="69" y="443"/>
                    <a:pt x="72" y="443"/>
                  </a:cubicBezTo>
                  <a:cubicBezTo>
                    <a:pt x="124" y="443"/>
                    <a:pt x="103" y="60"/>
                    <a:pt x="6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5"/>
            <p:cNvSpPr/>
            <p:nvPr/>
          </p:nvSpPr>
          <p:spPr>
            <a:xfrm>
              <a:off x="1971612" y="4318310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extrusionOk="0">
                  <a:moveTo>
                    <a:pt x="1" y="43"/>
                  </a:moveTo>
                  <a:cubicBezTo>
                    <a:pt x="21" y="22"/>
                    <a:pt x="42" y="1"/>
                    <a:pt x="42" y="1"/>
                  </a:cubicBezTo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5"/>
            <p:cNvSpPr/>
            <p:nvPr/>
          </p:nvSpPr>
          <p:spPr>
            <a:xfrm>
              <a:off x="1971612" y="4318310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fill="none" extrusionOk="0">
                  <a:moveTo>
                    <a:pt x="1" y="43"/>
                  </a:moveTo>
                  <a:cubicBezTo>
                    <a:pt x="21" y="22"/>
                    <a:pt x="42" y="1"/>
                    <a:pt x="42" y="1"/>
                  </a:cubicBez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5"/>
            <p:cNvSpPr/>
            <p:nvPr/>
          </p:nvSpPr>
          <p:spPr>
            <a:xfrm>
              <a:off x="2079973" y="4418272"/>
              <a:ext cx="1718" cy="2254"/>
            </a:xfrm>
            <a:custGeom>
              <a:avLst/>
              <a:gdLst/>
              <a:ahLst/>
              <a:cxnLst/>
              <a:rect l="l" t="t" r="r" b="b"/>
              <a:pathLst>
                <a:path w="64" h="84" extrusionOk="0">
                  <a:moveTo>
                    <a:pt x="64" y="0"/>
                  </a:moveTo>
                  <a:lnTo>
                    <a:pt x="64" y="0"/>
                  </a:lnTo>
                  <a:cubicBezTo>
                    <a:pt x="63" y="42"/>
                    <a:pt x="22" y="63"/>
                    <a:pt x="1" y="84"/>
                  </a:cubicBezTo>
                  <a:cubicBezTo>
                    <a:pt x="22" y="84"/>
                    <a:pt x="63" y="63"/>
                    <a:pt x="6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5"/>
            <p:cNvSpPr/>
            <p:nvPr/>
          </p:nvSpPr>
          <p:spPr>
            <a:xfrm>
              <a:off x="2057512" y="4470494"/>
              <a:ext cx="19699" cy="54480"/>
            </a:xfrm>
            <a:custGeom>
              <a:avLst/>
              <a:gdLst/>
              <a:ahLst/>
              <a:cxnLst/>
              <a:rect l="l" t="t" r="r" b="b"/>
              <a:pathLst>
                <a:path w="734" h="2030" extrusionOk="0">
                  <a:moveTo>
                    <a:pt x="524" y="0"/>
                  </a:moveTo>
                  <a:lnTo>
                    <a:pt x="524" y="0"/>
                  </a:lnTo>
                  <a:cubicBezTo>
                    <a:pt x="482" y="377"/>
                    <a:pt x="461" y="733"/>
                    <a:pt x="629" y="1046"/>
                  </a:cubicBezTo>
                  <a:cubicBezTo>
                    <a:pt x="617" y="1049"/>
                    <a:pt x="607" y="1051"/>
                    <a:pt x="598" y="1051"/>
                  </a:cubicBezTo>
                  <a:cubicBezTo>
                    <a:pt x="544" y="1051"/>
                    <a:pt x="542" y="1002"/>
                    <a:pt x="524" y="984"/>
                  </a:cubicBezTo>
                  <a:cubicBezTo>
                    <a:pt x="398" y="1360"/>
                    <a:pt x="43" y="1674"/>
                    <a:pt x="1" y="2030"/>
                  </a:cubicBezTo>
                  <a:cubicBezTo>
                    <a:pt x="189" y="1737"/>
                    <a:pt x="377" y="1151"/>
                    <a:pt x="629" y="1151"/>
                  </a:cubicBezTo>
                  <a:cubicBezTo>
                    <a:pt x="597" y="1040"/>
                    <a:pt x="733" y="989"/>
                    <a:pt x="710" y="989"/>
                  </a:cubicBezTo>
                  <a:cubicBezTo>
                    <a:pt x="703" y="989"/>
                    <a:pt x="679" y="994"/>
                    <a:pt x="629" y="1005"/>
                  </a:cubicBezTo>
                  <a:cubicBezTo>
                    <a:pt x="587" y="670"/>
                    <a:pt x="587" y="398"/>
                    <a:pt x="52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5"/>
            <p:cNvSpPr/>
            <p:nvPr/>
          </p:nvSpPr>
          <p:spPr>
            <a:xfrm>
              <a:off x="2071546" y="4465985"/>
              <a:ext cx="1154" cy="4536"/>
            </a:xfrm>
            <a:custGeom>
              <a:avLst/>
              <a:gdLst/>
              <a:ahLst/>
              <a:cxnLst/>
              <a:rect l="l" t="t" r="r" b="b"/>
              <a:pathLst>
                <a:path w="43" h="169" extrusionOk="0">
                  <a:moveTo>
                    <a:pt x="43" y="1"/>
                  </a:moveTo>
                  <a:lnTo>
                    <a:pt x="43" y="1"/>
                  </a:lnTo>
                  <a:cubicBezTo>
                    <a:pt x="22" y="22"/>
                    <a:pt x="1" y="64"/>
                    <a:pt x="1" y="105"/>
                  </a:cubicBezTo>
                  <a:cubicBezTo>
                    <a:pt x="1" y="126"/>
                    <a:pt x="1" y="147"/>
                    <a:pt x="1" y="168"/>
                  </a:cubicBezTo>
                  <a:cubicBezTo>
                    <a:pt x="22" y="126"/>
                    <a:pt x="22" y="64"/>
                    <a:pt x="4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5"/>
            <p:cNvSpPr/>
            <p:nvPr/>
          </p:nvSpPr>
          <p:spPr>
            <a:xfrm>
              <a:off x="2013717" y="4434051"/>
              <a:ext cx="23617" cy="10628"/>
            </a:xfrm>
            <a:custGeom>
              <a:avLst/>
              <a:gdLst/>
              <a:ahLst/>
              <a:cxnLst/>
              <a:rect l="l" t="t" r="r" b="b"/>
              <a:pathLst>
                <a:path w="880" h="396" extrusionOk="0">
                  <a:moveTo>
                    <a:pt x="756" y="0"/>
                  </a:moveTo>
                  <a:cubicBezTo>
                    <a:pt x="499" y="0"/>
                    <a:pt x="107" y="183"/>
                    <a:pt x="1" y="396"/>
                  </a:cubicBezTo>
                  <a:cubicBezTo>
                    <a:pt x="336" y="166"/>
                    <a:pt x="503" y="207"/>
                    <a:pt x="880" y="19"/>
                  </a:cubicBezTo>
                  <a:cubicBezTo>
                    <a:pt x="844" y="6"/>
                    <a:pt x="802" y="0"/>
                    <a:pt x="75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5"/>
            <p:cNvSpPr/>
            <p:nvPr/>
          </p:nvSpPr>
          <p:spPr>
            <a:xfrm>
              <a:off x="2064811" y="4489010"/>
              <a:ext cx="6763" cy="6763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" y="1"/>
                  </a:moveTo>
                  <a:cubicBezTo>
                    <a:pt x="64" y="105"/>
                    <a:pt x="168" y="147"/>
                    <a:pt x="210" y="252"/>
                  </a:cubicBezTo>
                  <a:cubicBezTo>
                    <a:pt x="252" y="210"/>
                    <a:pt x="126" y="1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5"/>
            <p:cNvSpPr/>
            <p:nvPr/>
          </p:nvSpPr>
          <p:spPr>
            <a:xfrm>
              <a:off x="2065938" y="4480208"/>
              <a:ext cx="2040" cy="1369"/>
            </a:xfrm>
            <a:custGeom>
              <a:avLst/>
              <a:gdLst/>
              <a:ahLst/>
              <a:cxnLst/>
              <a:rect l="l" t="t" r="r" b="b"/>
              <a:pathLst>
                <a:path w="76" h="51" extrusionOk="0">
                  <a:moveTo>
                    <a:pt x="41" y="0"/>
                  </a:moveTo>
                  <a:cubicBezTo>
                    <a:pt x="31" y="0"/>
                    <a:pt x="18" y="4"/>
                    <a:pt x="1" y="15"/>
                  </a:cubicBezTo>
                  <a:cubicBezTo>
                    <a:pt x="16" y="41"/>
                    <a:pt x="31" y="50"/>
                    <a:pt x="42" y="50"/>
                  </a:cubicBezTo>
                  <a:cubicBezTo>
                    <a:pt x="68" y="50"/>
                    <a:pt x="76" y="0"/>
                    <a:pt x="4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5"/>
            <p:cNvSpPr/>
            <p:nvPr/>
          </p:nvSpPr>
          <p:spPr>
            <a:xfrm>
              <a:off x="2055848" y="4472157"/>
              <a:ext cx="14063" cy="22490"/>
            </a:xfrm>
            <a:custGeom>
              <a:avLst/>
              <a:gdLst/>
              <a:ahLst/>
              <a:cxnLst/>
              <a:rect l="l" t="t" r="r" b="b"/>
              <a:pathLst>
                <a:path w="524" h="838" extrusionOk="0">
                  <a:moveTo>
                    <a:pt x="481" y="1"/>
                  </a:moveTo>
                  <a:cubicBezTo>
                    <a:pt x="377" y="189"/>
                    <a:pt x="293" y="399"/>
                    <a:pt x="167" y="545"/>
                  </a:cubicBezTo>
                  <a:cubicBezTo>
                    <a:pt x="76" y="545"/>
                    <a:pt x="96" y="501"/>
                    <a:pt x="65" y="501"/>
                  </a:cubicBezTo>
                  <a:cubicBezTo>
                    <a:pt x="53" y="501"/>
                    <a:pt x="34" y="507"/>
                    <a:pt x="0" y="524"/>
                  </a:cubicBezTo>
                  <a:cubicBezTo>
                    <a:pt x="21" y="566"/>
                    <a:pt x="84" y="587"/>
                    <a:pt x="167" y="587"/>
                  </a:cubicBezTo>
                  <a:cubicBezTo>
                    <a:pt x="167" y="712"/>
                    <a:pt x="63" y="712"/>
                    <a:pt x="63" y="838"/>
                  </a:cubicBezTo>
                  <a:cubicBezTo>
                    <a:pt x="251" y="754"/>
                    <a:pt x="230" y="440"/>
                    <a:pt x="335" y="336"/>
                  </a:cubicBezTo>
                  <a:cubicBezTo>
                    <a:pt x="356" y="315"/>
                    <a:pt x="377" y="315"/>
                    <a:pt x="377" y="315"/>
                  </a:cubicBezTo>
                  <a:cubicBezTo>
                    <a:pt x="377" y="294"/>
                    <a:pt x="377" y="294"/>
                    <a:pt x="377" y="294"/>
                  </a:cubicBezTo>
                  <a:cubicBezTo>
                    <a:pt x="377" y="294"/>
                    <a:pt x="523" y="85"/>
                    <a:pt x="48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5"/>
            <p:cNvSpPr/>
            <p:nvPr/>
          </p:nvSpPr>
          <p:spPr>
            <a:xfrm>
              <a:off x="2042350" y="4481630"/>
              <a:ext cx="19135" cy="1557"/>
            </a:xfrm>
            <a:custGeom>
              <a:avLst/>
              <a:gdLst/>
              <a:ahLst/>
              <a:cxnLst/>
              <a:rect l="l" t="t" r="r" b="b"/>
              <a:pathLst>
                <a:path w="713" h="58" extrusionOk="0">
                  <a:moveTo>
                    <a:pt x="521" y="0"/>
                  </a:moveTo>
                  <a:cubicBezTo>
                    <a:pt x="407" y="0"/>
                    <a:pt x="274" y="13"/>
                    <a:pt x="189" y="25"/>
                  </a:cubicBezTo>
                  <a:cubicBezTo>
                    <a:pt x="0" y="49"/>
                    <a:pt x="5" y="58"/>
                    <a:pt x="94" y="58"/>
                  </a:cubicBezTo>
                  <a:cubicBezTo>
                    <a:pt x="232" y="58"/>
                    <a:pt x="572" y="37"/>
                    <a:pt x="712" y="25"/>
                  </a:cubicBezTo>
                  <a:cubicBezTo>
                    <a:pt x="677" y="7"/>
                    <a:pt x="604" y="0"/>
                    <a:pt x="5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5"/>
            <p:cNvSpPr/>
            <p:nvPr/>
          </p:nvSpPr>
          <p:spPr>
            <a:xfrm>
              <a:off x="1998555" y="4447979"/>
              <a:ext cx="10145" cy="6414"/>
            </a:xfrm>
            <a:custGeom>
              <a:avLst/>
              <a:gdLst/>
              <a:ahLst/>
              <a:cxnLst/>
              <a:rect l="l" t="t" r="r" b="b"/>
              <a:pathLst>
                <a:path w="378" h="239" extrusionOk="0">
                  <a:moveTo>
                    <a:pt x="365" y="1"/>
                  </a:moveTo>
                  <a:cubicBezTo>
                    <a:pt x="280" y="1"/>
                    <a:pt x="140" y="193"/>
                    <a:pt x="1" y="232"/>
                  </a:cubicBezTo>
                  <a:cubicBezTo>
                    <a:pt x="12" y="237"/>
                    <a:pt x="24" y="239"/>
                    <a:pt x="37" y="239"/>
                  </a:cubicBezTo>
                  <a:cubicBezTo>
                    <a:pt x="145" y="239"/>
                    <a:pt x="303" y="96"/>
                    <a:pt x="377" y="2"/>
                  </a:cubicBezTo>
                  <a:cubicBezTo>
                    <a:pt x="374" y="1"/>
                    <a:pt x="369" y="1"/>
                    <a:pt x="36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5"/>
            <p:cNvSpPr/>
            <p:nvPr/>
          </p:nvSpPr>
          <p:spPr>
            <a:xfrm>
              <a:off x="2080617" y="4348071"/>
              <a:ext cx="2764" cy="6897"/>
            </a:xfrm>
            <a:custGeom>
              <a:avLst/>
              <a:gdLst/>
              <a:ahLst/>
              <a:cxnLst/>
              <a:rect l="l" t="t" r="r" b="b"/>
              <a:pathLst>
                <a:path w="103" h="257" extrusionOk="0">
                  <a:moveTo>
                    <a:pt x="40" y="1"/>
                  </a:moveTo>
                  <a:lnTo>
                    <a:pt x="40" y="1"/>
                  </a:lnTo>
                  <a:cubicBezTo>
                    <a:pt x="20" y="40"/>
                    <a:pt x="1" y="257"/>
                    <a:pt x="31" y="257"/>
                  </a:cubicBezTo>
                  <a:cubicBezTo>
                    <a:pt x="34" y="257"/>
                    <a:pt x="36" y="255"/>
                    <a:pt x="40" y="252"/>
                  </a:cubicBezTo>
                  <a:cubicBezTo>
                    <a:pt x="19" y="147"/>
                    <a:pt x="102" y="43"/>
                    <a:pt x="4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5"/>
            <p:cNvSpPr/>
            <p:nvPr/>
          </p:nvSpPr>
          <p:spPr>
            <a:xfrm>
              <a:off x="2151300" y="4223420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21" y="22"/>
                  </a:lnTo>
                  <a:cubicBezTo>
                    <a:pt x="21" y="22"/>
                    <a:pt x="21" y="1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5"/>
            <p:cNvSpPr/>
            <p:nvPr/>
          </p:nvSpPr>
          <p:spPr>
            <a:xfrm>
              <a:off x="2151300" y="4223420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fill="none" extrusionOk="0">
                  <a:moveTo>
                    <a:pt x="0" y="1"/>
                  </a:moveTo>
                  <a:cubicBezTo>
                    <a:pt x="21" y="1"/>
                    <a:pt x="21" y="22"/>
                    <a:pt x="21" y="22"/>
                  </a:cubicBez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5"/>
            <p:cNvSpPr/>
            <p:nvPr/>
          </p:nvSpPr>
          <p:spPr>
            <a:xfrm>
              <a:off x="2084481" y="4311011"/>
              <a:ext cx="564" cy="3408"/>
            </a:xfrm>
            <a:custGeom>
              <a:avLst/>
              <a:gdLst/>
              <a:ahLst/>
              <a:cxnLst/>
              <a:rect l="l" t="t" r="r" b="b"/>
              <a:pathLst>
                <a:path w="21" h="127" extrusionOk="0">
                  <a:moveTo>
                    <a:pt x="0" y="1"/>
                  </a:moveTo>
                  <a:cubicBezTo>
                    <a:pt x="0" y="43"/>
                    <a:pt x="0" y="85"/>
                    <a:pt x="21" y="126"/>
                  </a:cubicBezTo>
                  <a:cubicBezTo>
                    <a:pt x="21" y="106"/>
                    <a:pt x="21" y="85"/>
                    <a:pt x="21" y="64"/>
                  </a:cubicBezTo>
                  <a:cubicBezTo>
                    <a:pt x="21" y="43"/>
                    <a:pt x="0" y="22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5"/>
            <p:cNvSpPr/>
            <p:nvPr/>
          </p:nvSpPr>
          <p:spPr>
            <a:xfrm>
              <a:off x="2081261" y="4314392"/>
              <a:ext cx="13338" cy="32044"/>
            </a:xfrm>
            <a:custGeom>
              <a:avLst/>
              <a:gdLst/>
              <a:ahLst/>
              <a:cxnLst/>
              <a:rect l="l" t="t" r="r" b="b"/>
              <a:pathLst>
                <a:path w="497" h="1194" extrusionOk="0">
                  <a:moveTo>
                    <a:pt x="141" y="0"/>
                  </a:moveTo>
                  <a:cubicBezTo>
                    <a:pt x="99" y="231"/>
                    <a:pt x="99" y="377"/>
                    <a:pt x="78" y="586"/>
                  </a:cubicBezTo>
                  <a:cubicBezTo>
                    <a:pt x="44" y="581"/>
                    <a:pt x="27" y="579"/>
                    <a:pt x="20" y="579"/>
                  </a:cubicBezTo>
                  <a:cubicBezTo>
                    <a:pt x="0" y="579"/>
                    <a:pt x="94" y="606"/>
                    <a:pt x="78" y="670"/>
                  </a:cubicBezTo>
                  <a:cubicBezTo>
                    <a:pt x="225" y="670"/>
                    <a:pt x="371" y="1026"/>
                    <a:pt x="497" y="1193"/>
                  </a:cubicBezTo>
                  <a:cubicBezTo>
                    <a:pt x="476" y="984"/>
                    <a:pt x="225" y="796"/>
                    <a:pt x="141" y="565"/>
                  </a:cubicBezTo>
                  <a:cubicBezTo>
                    <a:pt x="120" y="565"/>
                    <a:pt x="120" y="607"/>
                    <a:pt x="78" y="607"/>
                  </a:cubicBezTo>
                  <a:cubicBezTo>
                    <a:pt x="183" y="419"/>
                    <a:pt x="162" y="210"/>
                    <a:pt x="14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5"/>
            <p:cNvSpPr/>
            <p:nvPr/>
          </p:nvSpPr>
          <p:spPr>
            <a:xfrm>
              <a:off x="1885579" y="3111120"/>
              <a:ext cx="324707" cy="1354999"/>
            </a:xfrm>
            <a:custGeom>
              <a:avLst/>
              <a:gdLst/>
              <a:ahLst/>
              <a:cxnLst/>
              <a:rect l="l" t="t" r="r" b="b"/>
              <a:pathLst>
                <a:path w="12099" h="50489" extrusionOk="0">
                  <a:moveTo>
                    <a:pt x="6826" y="36031"/>
                  </a:moveTo>
                  <a:cubicBezTo>
                    <a:pt x="6868" y="36219"/>
                    <a:pt x="6889" y="36407"/>
                    <a:pt x="6910" y="36616"/>
                  </a:cubicBezTo>
                  <a:cubicBezTo>
                    <a:pt x="6893" y="36616"/>
                    <a:pt x="6877" y="36590"/>
                    <a:pt x="6860" y="36590"/>
                  </a:cubicBezTo>
                  <a:cubicBezTo>
                    <a:pt x="6856" y="36590"/>
                    <a:pt x="6851" y="36591"/>
                    <a:pt x="6847" y="36596"/>
                  </a:cubicBezTo>
                  <a:cubicBezTo>
                    <a:pt x="6847" y="36616"/>
                    <a:pt x="6764" y="36700"/>
                    <a:pt x="6743" y="36763"/>
                  </a:cubicBezTo>
                  <a:cubicBezTo>
                    <a:pt x="6726" y="36763"/>
                    <a:pt x="6709" y="36736"/>
                    <a:pt x="6692" y="36736"/>
                  </a:cubicBezTo>
                  <a:cubicBezTo>
                    <a:pt x="6688" y="36736"/>
                    <a:pt x="6684" y="36738"/>
                    <a:pt x="6680" y="36742"/>
                  </a:cubicBezTo>
                  <a:cubicBezTo>
                    <a:pt x="6701" y="36763"/>
                    <a:pt x="6701" y="36784"/>
                    <a:pt x="6722" y="36784"/>
                  </a:cubicBezTo>
                  <a:cubicBezTo>
                    <a:pt x="6743" y="36826"/>
                    <a:pt x="6722" y="36826"/>
                    <a:pt x="6722" y="36868"/>
                  </a:cubicBezTo>
                  <a:cubicBezTo>
                    <a:pt x="6714" y="36852"/>
                    <a:pt x="6706" y="36845"/>
                    <a:pt x="6698" y="36845"/>
                  </a:cubicBezTo>
                  <a:cubicBezTo>
                    <a:pt x="6685" y="36845"/>
                    <a:pt x="6672" y="36863"/>
                    <a:pt x="6659" y="36888"/>
                  </a:cubicBezTo>
                  <a:cubicBezTo>
                    <a:pt x="6648" y="36857"/>
                    <a:pt x="6638" y="36852"/>
                    <a:pt x="6625" y="36852"/>
                  </a:cubicBezTo>
                  <a:cubicBezTo>
                    <a:pt x="6618" y="36852"/>
                    <a:pt x="6611" y="36853"/>
                    <a:pt x="6603" y="36853"/>
                  </a:cubicBezTo>
                  <a:cubicBezTo>
                    <a:pt x="6595" y="36853"/>
                    <a:pt x="6586" y="36852"/>
                    <a:pt x="6575" y="36847"/>
                  </a:cubicBezTo>
                  <a:cubicBezTo>
                    <a:pt x="6596" y="36679"/>
                    <a:pt x="6617" y="36470"/>
                    <a:pt x="6638" y="36303"/>
                  </a:cubicBezTo>
                  <a:cubicBezTo>
                    <a:pt x="6638" y="36261"/>
                    <a:pt x="6638" y="36240"/>
                    <a:pt x="6659" y="36198"/>
                  </a:cubicBezTo>
                  <a:cubicBezTo>
                    <a:pt x="6659" y="36135"/>
                    <a:pt x="6659" y="36093"/>
                    <a:pt x="6659" y="36031"/>
                  </a:cubicBezTo>
                  <a:close/>
                  <a:moveTo>
                    <a:pt x="7203" y="37349"/>
                  </a:moveTo>
                  <a:cubicBezTo>
                    <a:pt x="7203" y="37370"/>
                    <a:pt x="7182" y="37453"/>
                    <a:pt x="7182" y="37537"/>
                  </a:cubicBezTo>
                  <a:cubicBezTo>
                    <a:pt x="7182" y="37474"/>
                    <a:pt x="7224" y="37391"/>
                    <a:pt x="7203" y="37349"/>
                  </a:cubicBezTo>
                  <a:close/>
                  <a:moveTo>
                    <a:pt x="7179" y="37565"/>
                  </a:moveTo>
                  <a:cubicBezTo>
                    <a:pt x="7175" y="37565"/>
                    <a:pt x="7169" y="37578"/>
                    <a:pt x="7165" y="37588"/>
                  </a:cubicBezTo>
                  <a:lnTo>
                    <a:pt x="7165" y="37588"/>
                  </a:lnTo>
                  <a:cubicBezTo>
                    <a:pt x="7168" y="37583"/>
                    <a:pt x="7173" y="37579"/>
                    <a:pt x="7182" y="37579"/>
                  </a:cubicBezTo>
                  <a:cubicBezTo>
                    <a:pt x="7182" y="37568"/>
                    <a:pt x="7181" y="37565"/>
                    <a:pt x="7179" y="37565"/>
                  </a:cubicBezTo>
                  <a:close/>
                  <a:moveTo>
                    <a:pt x="7165" y="37588"/>
                  </a:moveTo>
                  <a:cubicBezTo>
                    <a:pt x="7164" y="37590"/>
                    <a:pt x="7164" y="37592"/>
                    <a:pt x="7163" y="37594"/>
                  </a:cubicBezTo>
                  <a:lnTo>
                    <a:pt x="7163" y="37594"/>
                  </a:lnTo>
                  <a:cubicBezTo>
                    <a:pt x="7164" y="37593"/>
                    <a:pt x="7164" y="37590"/>
                    <a:pt x="7165" y="37588"/>
                  </a:cubicBezTo>
                  <a:close/>
                  <a:moveTo>
                    <a:pt x="7056" y="36888"/>
                  </a:moveTo>
                  <a:cubicBezTo>
                    <a:pt x="7161" y="37119"/>
                    <a:pt x="7203" y="37432"/>
                    <a:pt x="7328" y="37642"/>
                  </a:cubicBezTo>
                  <a:cubicBezTo>
                    <a:pt x="7287" y="37725"/>
                    <a:pt x="7224" y="37746"/>
                    <a:pt x="7203" y="37851"/>
                  </a:cubicBezTo>
                  <a:cubicBezTo>
                    <a:pt x="7203" y="37767"/>
                    <a:pt x="7203" y="37642"/>
                    <a:pt x="7161" y="37621"/>
                  </a:cubicBezTo>
                  <a:cubicBezTo>
                    <a:pt x="7161" y="37611"/>
                    <a:pt x="7161" y="37602"/>
                    <a:pt x="7163" y="37594"/>
                  </a:cubicBezTo>
                  <a:lnTo>
                    <a:pt x="7163" y="37594"/>
                  </a:lnTo>
                  <a:cubicBezTo>
                    <a:pt x="7162" y="37598"/>
                    <a:pt x="7161" y="37600"/>
                    <a:pt x="7161" y="37600"/>
                  </a:cubicBezTo>
                  <a:cubicBezTo>
                    <a:pt x="7140" y="37537"/>
                    <a:pt x="7119" y="37579"/>
                    <a:pt x="7119" y="37495"/>
                  </a:cubicBezTo>
                  <a:cubicBezTo>
                    <a:pt x="7112" y="37503"/>
                    <a:pt x="7107" y="37508"/>
                    <a:pt x="7104" y="37508"/>
                  </a:cubicBezTo>
                  <a:cubicBezTo>
                    <a:pt x="7098" y="37508"/>
                    <a:pt x="7098" y="37493"/>
                    <a:pt x="7098" y="37453"/>
                  </a:cubicBezTo>
                  <a:cubicBezTo>
                    <a:pt x="7077" y="37474"/>
                    <a:pt x="7077" y="37474"/>
                    <a:pt x="7077" y="37495"/>
                  </a:cubicBezTo>
                  <a:cubicBezTo>
                    <a:pt x="7056" y="37474"/>
                    <a:pt x="7077" y="37453"/>
                    <a:pt x="7077" y="37432"/>
                  </a:cubicBezTo>
                  <a:lnTo>
                    <a:pt x="7077" y="37432"/>
                  </a:lnTo>
                  <a:cubicBezTo>
                    <a:pt x="7077" y="37433"/>
                    <a:pt x="7077" y="37453"/>
                    <a:pt x="7056" y="37453"/>
                  </a:cubicBezTo>
                  <a:cubicBezTo>
                    <a:pt x="7056" y="37445"/>
                    <a:pt x="7056" y="37438"/>
                    <a:pt x="7056" y="37432"/>
                  </a:cubicBezTo>
                  <a:cubicBezTo>
                    <a:pt x="7036" y="37412"/>
                    <a:pt x="7036" y="37412"/>
                    <a:pt x="7036" y="37391"/>
                  </a:cubicBezTo>
                  <a:cubicBezTo>
                    <a:pt x="7056" y="37370"/>
                    <a:pt x="7036" y="37349"/>
                    <a:pt x="7036" y="37307"/>
                  </a:cubicBezTo>
                  <a:lnTo>
                    <a:pt x="7036" y="37307"/>
                  </a:lnTo>
                  <a:cubicBezTo>
                    <a:pt x="7056" y="37328"/>
                    <a:pt x="7056" y="37391"/>
                    <a:pt x="7056" y="37432"/>
                  </a:cubicBezTo>
                  <a:cubicBezTo>
                    <a:pt x="7056" y="37410"/>
                    <a:pt x="7056" y="37403"/>
                    <a:pt x="7056" y="37370"/>
                  </a:cubicBezTo>
                  <a:cubicBezTo>
                    <a:pt x="7119" y="37474"/>
                    <a:pt x="7203" y="37495"/>
                    <a:pt x="7203" y="37684"/>
                  </a:cubicBezTo>
                  <a:cubicBezTo>
                    <a:pt x="7224" y="37642"/>
                    <a:pt x="7203" y="37579"/>
                    <a:pt x="7182" y="37537"/>
                  </a:cubicBezTo>
                  <a:cubicBezTo>
                    <a:pt x="7161" y="37432"/>
                    <a:pt x="7056" y="37391"/>
                    <a:pt x="7036" y="37286"/>
                  </a:cubicBezTo>
                  <a:cubicBezTo>
                    <a:pt x="7036" y="37244"/>
                    <a:pt x="7056" y="37160"/>
                    <a:pt x="7056" y="37119"/>
                  </a:cubicBezTo>
                  <a:cubicBezTo>
                    <a:pt x="7077" y="37035"/>
                    <a:pt x="7056" y="36972"/>
                    <a:pt x="7056" y="36888"/>
                  </a:cubicBezTo>
                  <a:close/>
                  <a:moveTo>
                    <a:pt x="7349" y="37663"/>
                  </a:moveTo>
                  <a:lnTo>
                    <a:pt x="7349" y="37663"/>
                  </a:lnTo>
                  <a:cubicBezTo>
                    <a:pt x="7370" y="37746"/>
                    <a:pt x="7349" y="37872"/>
                    <a:pt x="7328" y="37976"/>
                  </a:cubicBezTo>
                  <a:cubicBezTo>
                    <a:pt x="7287" y="37976"/>
                    <a:pt x="7245" y="37935"/>
                    <a:pt x="7224" y="37893"/>
                  </a:cubicBezTo>
                  <a:cubicBezTo>
                    <a:pt x="7224" y="37746"/>
                    <a:pt x="7287" y="37725"/>
                    <a:pt x="7349" y="37663"/>
                  </a:cubicBezTo>
                  <a:close/>
                  <a:moveTo>
                    <a:pt x="7571" y="38723"/>
                  </a:moveTo>
                  <a:cubicBezTo>
                    <a:pt x="7576" y="38737"/>
                    <a:pt x="7581" y="38750"/>
                    <a:pt x="7587" y="38762"/>
                  </a:cubicBezTo>
                  <a:lnTo>
                    <a:pt x="7587" y="38762"/>
                  </a:lnTo>
                  <a:cubicBezTo>
                    <a:pt x="7582" y="38748"/>
                    <a:pt x="7576" y="38735"/>
                    <a:pt x="7571" y="38723"/>
                  </a:cubicBezTo>
                  <a:close/>
                  <a:moveTo>
                    <a:pt x="7370" y="38813"/>
                  </a:moveTo>
                  <a:cubicBezTo>
                    <a:pt x="7370" y="38834"/>
                    <a:pt x="7349" y="38855"/>
                    <a:pt x="7349" y="38855"/>
                  </a:cubicBezTo>
                  <a:cubicBezTo>
                    <a:pt x="7349" y="38855"/>
                    <a:pt x="7349" y="38834"/>
                    <a:pt x="7370" y="38813"/>
                  </a:cubicBezTo>
                  <a:close/>
                  <a:moveTo>
                    <a:pt x="7587" y="38762"/>
                  </a:moveTo>
                  <a:cubicBezTo>
                    <a:pt x="7600" y="38798"/>
                    <a:pt x="7613" y="38841"/>
                    <a:pt x="7621" y="38876"/>
                  </a:cubicBezTo>
                  <a:cubicBezTo>
                    <a:pt x="7621" y="38832"/>
                    <a:pt x="7604" y="38799"/>
                    <a:pt x="7587" y="38762"/>
                  </a:cubicBezTo>
                  <a:close/>
                  <a:moveTo>
                    <a:pt x="7359" y="38931"/>
                  </a:moveTo>
                  <a:cubicBezTo>
                    <a:pt x="7350" y="38943"/>
                    <a:pt x="7341" y="38957"/>
                    <a:pt x="7334" y="38973"/>
                  </a:cubicBezTo>
                  <a:lnTo>
                    <a:pt x="7334" y="38973"/>
                  </a:lnTo>
                  <a:cubicBezTo>
                    <a:pt x="7343" y="38961"/>
                    <a:pt x="7352" y="38948"/>
                    <a:pt x="7359" y="38931"/>
                  </a:cubicBezTo>
                  <a:close/>
                  <a:moveTo>
                    <a:pt x="6303" y="38855"/>
                  </a:moveTo>
                  <a:cubicBezTo>
                    <a:pt x="6303" y="38856"/>
                    <a:pt x="6366" y="38960"/>
                    <a:pt x="6408" y="38981"/>
                  </a:cubicBezTo>
                  <a:cubicBezTo>
                    <a:pt x="6408" y="38996"/>
                    <a:pt x="6402" y="39000"/>
                    <a:pt x="6394" y="39000"/>
                  </a:cubicBezTo>
                  <a:cubicBezTo>
                    <a:pt x="6385" y="39000"/>
                    <a:pt x="6373" y="38995"/>
                    <a:pt x="6362" y="38995"/>
                  </a:cubicBezTo>
                  <a:cubicBezTo>
                    <a:pt x="6356" y="38995"/>
                    <a:pt x="6350" y="38997"/>
                    <a:pt x="6345" y="39002"/>
                  </a:cubicBezTo>
                  <a:cubicBezTo>
                    <a:pt x="6366" y="38960"/>
                    <a:pt x="6303" y="38960"/>
                    <a:pt x="6282" y="38897"/>
                  </a:cubicBezTo>
                  <a:cubicBezTo>
                    <a:pt x="6282" y="38876"/>
                    <a:pt x="6324" y="38897"/>
                    <a:pt x="6303" y="38855"/>
                  </a:cubicBezTo>
                  <a:close/>
                  <a:moveTo>
                    <a:pt x="6324" y="38998"/>
                  </a:moveTo>
                  <a:cubicBezTo>
                    <a:pt x="6319" y="39007"/>
                    <a:pt x="6311" y="39015"/>
                    <a:pt x="6303" y="39023"/>
                  </a:cubicBezTo>
                  <a:cubicBezTo>
                    <a:pt x="6307" y="39027"/>
                    <a:pt x="6310" y="39028"/>
                    <a:pt x="6313" y="39028"/>
                  </a:cubicBezTo>
                  <a:cubicBezTo>
                    <a:pt x="6321" y="39028"/>
                    <a:pt x="6323" y="39013"/>
                    <a:pt x="6324" y="38998"/>
                  </a:cubicBezTo>
                  <a:close/>
                  <a:moveTo>
                    <a:pt x="7334" y="38973"/>
                  </a:moveTo>
                  <a:cubicBezTo>
                    <a:pt x="7317" y="38997"/>
                    <a:pt x="7298" y="39017"/>
                    <a:pt x="7287" y="39065"/>
                  </a:cubicBezTo>
                  <a:cubicBezTo>
                    <a:pt x="7287" y="39127"/>
                    <a:pt x="7287" y="39190"/>
                    <a:pt x="7266" y="39211"/>
                  </a:cubicBezTo>
                  <a:cubicBezTo>
                    <a:pt x="7245" y="39148"/>
                    <a:pt x="7266" y="39127"/>
                    <a:pt x="7245" y="39085"/>
                  </a:cubicBezTo>
                  <a:lnTo>
                    <a:pt x="7245" y="39085"/>
                  </a:lnTo>
                  <a:cubicBezTo>
                    <a:pt x="7224" y="39253"/>
                    <a:pt x="7287" y="39295"/>
                    <a:pt x="7287" y="39441"/>
                  </a:cubicBezTo>
                  <a:cubicBezTo>
                    <a:pt x="7287" y="39268"/>
                    <a:pt x="7287" y="39080"/>
                    <a:pt x="7334" y="38973"/>
                  </a:cubicBezTo>
                  <a:close/>
                  <a:moveTo>
                    <a:pt x="8998" y="39208"/>
                  </a:moveTo>
                  <a:cubicBezTo>
                    <a:pt x="9006" y="39208"/>
                    <a:pt x="9014" y="39209"/>
                    <a:pt x="9023" y="39211"/>
                  </a:cubicBezTo>
                  <a:cubicBezTo>
                    <a:pt x="9212" y="39588"/>
                    <a:pt x="9358" y="39985"/>
                    <a:pt x="9463" y="40425"/>
                  </a:cubicBezTo>
                  <a:cubicBezTo>
                    <a:pt x="9395" y="40408"/>
                    <a:pt x="9355" y="40377"/>
                    <a:pt x="9286" y="40377"/>
                  </a:cubicBezTo>
                  <a:cubicBezTo>
                    <a:pt x="9270" y="40377"/>
                    <a:pt x="9252" y="40379"/>
                    <a:pt x="9233" y="40383"/>
                  </a:cubicBezTo>
                  <a:cubicBezTo>
                    <a:pt x="9233" y="40404"/>
                    <a:pt x="9002" y="40529"/>
                    <a:pt x="8919" y="40634"/>
                  </a:cubicBezTo>
                  <a:cubicBezTo>
                    <a:pt x="8904" y="40637"/>
                    <a:pt x="8890" y="40638"/>
                    <a:pt x="8879" y="40638"/>
                  </a:cubicBezTo>
                  <a:cubicBezTo>
                    <a:pt x="8807" y="40638"/>
                    <a:pt x="8781" y="40592"/>
                    <a:pt x="8709" y="40592"/>
                  </a:cubicBezTo>
                  <a:cubicBezTo>
                    <a:pt x="8751" y="40634"/>
                    <a:pt x="8793" y="40655"/>
                    <a:pt x="8877" y="40655"/>
                  </a:cubicBezTo>
                  <a:cubicBezTo>
                    <a:pt x="8877" y="40717"/>
                    <a:pt x="8814" y="40717"/>
                    <a:pt x="8814" y="40780"/>
                  </a:cubicBezTo>
                  <a:cubicBezTo>
                    <a:pt x="8791" y="40757"/>
                    <a:pt x="8771" y="40748"/>
                    <a:pt x="8751" y="40748"/>
                  </a:cubicBezTo>
                  <a:cubicBezTo>
                    <a:pt x="8718" y="40748"/>
                    <a:pt x="8686" y="40775"/>
                    <a:pt x="8647" y="40801"/>
                  </a:cubicBezTo>
                  <a:cubicBezTo>
                    <a:pt x="8594" y="40759"/>
                    <a:pt x="8547" y="40754"/>
                    <a:pt x="8495" y="40754"/>
                  </a:cubicBezTo>
                  <a:cubicBezTo>
                    <a:pt x="8478" y="40754"/>
                    <a:pt x="8460" y="40755"/>
                    <a:pt x="8441" y="40755"/>
                  </a:cubicBezTo>
                  <a:cubicBezTo>
                    <a:pt x="8403" y="40755"/>
                    <a:pt x="8361" y="40752"/>
                    <a:pt x="8312" y="40738"/>
                  </a:cubicBezTo>
                  <a:cubicBezTo>
                    <a:pt x="8416" y="40529"/>
                    <a:pt x="8458" y="40215"/>
                    <a:pt x="8521" y="39943"/>
                  </a:cubicBezTo>
                  <a:cubicBezTo>
                    <a:pt x="8521" y="39901"/>
                    <a:pt x="8584" y="39860"/>
                    <a:pt x="8584" y="39818"/>
                  </a:cubicBezTo>
                  <a:cubicBezTo>
                    <a:pt x="8605" y="39692"/>
                    <a:pt x="8563" y="39588"/>
                    <a:pt x="8647" y="39483"/>
                  </a:cubicBezTo>
                  <a:cubicBezTo>
                    <a:pt x="8688" y="39420"/>
                    <a:pt x="8814" y="39399"/>
                    <a:pt x="8877" y="39357"/>
                  </a:cubicBezTo>
                  <a:cubicBezTo>
                    <a:pt x="8934" y="39300"/>
                    <a:pt x="8922" y="39208"/>
                    <a:pt x="8998" y="39208"/>
                  </a:cubicBezTo>
                  <a:close/>
                  <a:moveTo>
                    <a:pt x="9965" y="40822"/>
                  </a:moveTo>
                  <a:cubicBezTo>
                    <a:pt x="10279" y="41157"/>
                    <a:pt x="10467" y="41617"/>
                    <a:pt x="10823" y="41910"/>
                  </a:cubicBezTo>
                  <a:cubicBezTo>
                    <a:pt x="10718" y="42036"/>
                    <a:pt x="10488" y="42078"/>
                    <a:pt x="10404" y="42224"/>
                  </a:cubicBezTo>
                  <a:cubicBezTo>
                    <a:pt x="10446" y="42119"/>
                    <a:pt x="10404" y="41931"/>
                    <a:pt x="10300" y="41889"/>
                  </a:cubicBezTo>
                  <a:cubicBezTo>
                    <a:pt x="10300" y="41847"/>
                    <a:pt x="10321" y="41826"/>
                    <a:pt x="10341" y="41826"/>
                  </a:cubicBezTo>
                  <a:cubicBezTo>
                    <a:pt x="10341" y="41810"/>
                    <a:pt x="10337" y="41803"/>
                    <a:pt x="10331" y="41803"/>
                  </a:cubicBezTo>
                  <a:cubicBezTo>
                    <a:pt x="10313" y="41803"/>
                    <a:pt x="10279" y="41853"/>
                    <a:pt x="10279" y="41868"/>
                  </a:cubicBezTo>
                  <a:cubicBezTo>
                    <a:pt x="10195" y="41743"/>
                    <a:pt x="10174" y="41826"/>
                    <a:pt x="10132" y="41680"/>
                  </a:cubicBezTo>
                  <a:cubicBezTo>
                    <a:pt x="10123" y="41707"/>
                    <a:pt x="10106" y="41723"/>
                    <a:pt x="10091" y="41723"/>
                  </a:cubicBezTo>
                  <a:cubicBezTo>
                    <a:pt x="10072" y="41723"/>
                    <a:pt x="10058" y="41697"/>
                    <a:pt x="10069" y="41638"/>
                  </a:cubicBezTo>
                  <a:lnTo>
                    <a:pt x="10069" y="41638"/>
                  </a:lnTo>
                  <a:cubicBezTo>
                    <a:pt x="10049" y="41659"/>
                    <a:pt x="10028" y="41659"/>
                    <a:pt x="10007" y="41680"/>
                  </a:cubicBezTo>
                  <a:cubicBezTo>
                    <a:pt x="9944" y="41680"/>
                    <a:pt x="10028" y="41638"/>
                    <a:pt x="10007" y="41596"/>
                  </a:cubicBezTo>
                  <a:lnTo>
                    <a:pt x="10007" y="41596"/>
                  </a:lnTo>
                  <a:cubicBezTo>
                    <a:pt x="9990" y="41613"/>
                    <a:pt x="9987" y="41644"/>
                    <a:pt x="9964" y="41644"/>
                  </a:cubicBezTo>
                  <a:cubicBezTo>
                    <a:pt x="9958" y="41644"/>
                    <a:pt x="9952" y="41642"/>
                    <a:pt x="9944" y="41638"/>
                  </a:cubicBezTo>
                  <a:cubicBezTo>
                    <a:pt x="9923" y="41596"/>
                    <a:pt x="9965" y="41575"/>
                    <a:pt x="9965" y="41513"/>
                  </a:cubicBezTo>
                  <a:cubicBezTo>
                    <a:pt x="10132" y="41680"/>
                    <a:pt x="10425" y="41701"/>
                    <a:pt x="10446" y="41994"/>
                  </a:cubicBezTo>
                  <a:cubicBezTo>
                    <a:pt x="10509" y="41910"/>
                    <a:pt x="10425" y="41826"/>
                    <a:pt x="10383" y="41785"/>
                  </a:cubicBezTo>
                  <a:cubicBezTo>
                    <a:pt x="10383" y="41659"/>
                    <a:pt x="10509" y="41534"/>
                    <a:pt x="10404" y="41471"/>
                  </a:cubicBezTo>
                  <a:lnTo>
                    <a:pt x="10404" y="41471"/>
                  </a:lnTo>
                  <a:cubicBezTo>
                    <a:pt x="10404" y="41534"/>
                    <a:pt x="10362" y="41659"/>
                    <a:pt x="10362" y="41764"/>
                  </a:cubicBezTo>
                  <a:cubicBezTo>
                    <a:pt x="10300" y="41659"/>
                    <a:pt x="10028" y="41596"/>
                    <a:pt x="9923" y="41471"/>
                  </a:cubicBezTo>
                  <a:lnTo>
                    <a:pt x="9923" y="41471"/>
                  </a:lnTo>
                  <a:cubicBezTo>
                    <a:pt x="9944" y="41513"/>
                    <a:pt x="9923" y="41575"/>
                    <a:pt x="9923" y="41596"/>
                  </a:cubicBezTo>
                  <a:cubicBezTo>
                    <a:pt x="9881" y="41596"/>
                    <a:pt x="9881" y="41575"/>
                    <a:pt x="9860" y="41554"/>
                  </a:cubicBezTo>
                  <a:cubicBezTo>
                    <a:pt x="9923" y="41534"/>
                    <a:pt x="9902" y="41492"/>
                    <a:pt x="9881" y="41429"/>
                  </a:cubicBezTo>
                  <a:lnTo>
                    <a:pt x="9881" y="41429"/>
                  </a:lnTo>
                  <a:cubicBezTo>
                    <a:pt x="9881" y="41429"/>
                    <a:pt x="9902" y="41450"/>
                    <a:pt x="9902" y="41450"/>
                  </a:cubicBezTo>
                  <a:cubicBezTo>
                    <a:pt x="9881" y="41429"/>
                    <a:pt x="9881" y="41408"/>
                    <a:pt x="9881" y="41387"/>
                  </a:cubicBezTo>
                  <a:cubicBezTo>
                    <a:pt x="9860" y="41345"/>
                    <a:pt x="9965" y="41220"/>
                    <a:pt x="9965" y="41157"/>
                  </a:cubicBezTo>
                  <a:cubicBezTo>
                    <a:pt x="9986" y="41031"/>
                    <a:pt x="9923" y="40927"/>
                    <a:pt x="9965" y="40822"/>
                  </a:cubicBezTo>
                  <a:close/>
                  <a:moveTo>
                    <a:pt x="10885" y="41952"/>
                  </a:moveTo>
                  <a:lnTo>
                    <a:pt x="10885" y="41952"/>
                  </a:lnTo>
                  <a:cubicBezTo>
                    <a:pt x="11032" y="42078"/>
                    <a:pt x="10906" y="42245"/>
                    <a:pt x="10865" y="42391"/>
                  </a:cubicBezTo>
                  <a:cubicBezTo>
                    <a:pt x="10718" y="42391"/>
                    <a:pt x="10613" y="42329"/>
                    <a:pt x="10488" y="42287"/>
                  </a:cubicBezTo>
                  <a:cubicBezTo>
                    <a:pt x="10509" y="42078"/>
                    <a:pt x="10718" y="42036"/>
                    <a:pt x="10885" y="41952"/>
                  </a:cubicBezTo>
                  <a:close/>
                  <a:moveTo>
                    <a:pt x="7433" y="43668"/>
                  </a:moveTo>
                  <a:cubicBezTo>
                    <a:pt x="7454" y="43668"/>
                    <a:pt x="7454" y="43689"/>
                    <a:pt x="7454" y="43689"/>
                  </a:cubicBezTo>
                  <a:cubicBezTo>
                    <a:pt x="7433" y="43689"/>
                    <a:pt x="7433" y="43668"/>
                    <a:pt x="7433" y="43668"/>
                  </a:cubicBezTo>
                  <a:close/>
                  <a:moveTo>
                    <a:pt x="7454" y="43689"/>
                  </a:moveTo>
                  <a:cubicBezTo>
                    <a:pt x="7517" y="43730"/>
                    <a:pt x="7705" y="43835"/>
                    <a:pt x="7810" y="43856"/>
                  </a:cubicBezTo>
                  <a:cubicBezTo>
                    <a:pt x="7789" y="43877"/>
                    <a:pt x="7747" y="43877"/>
                    <a:pt x="7705" y="43877"/>
                  </a:cubicBezTo>
                  <a:cubicBezTo>
                    <a:pt x="7663" y="43877"/>
                    <a:pt x="7621" y="43877"/>
                    <a:pt x="7600" y="43898"/>
                  </a:cubicBezTo>
                  <a:cubicBezTo>
                    <a:pt x="7663" y="43835"/>
                    <a:pt x="7454" y="43814"/>
                    <a:pt x="7412" y="43730"/>
                  </a:cubicBezTo>
                  <a:cubicBezTo>
                    <a:pt x="7412" y="43710"/>
                    <a:pt x="7475" y="43730"/>
                    <a:pt x="7454" y="43689"/>
                  </a:cubicBezTo>
                  <a:close/>
                  <a:moveTo>
                    <a:pt x="4567" y="41199"/>
                  </a:moveTo>
                  <a:cubicBezTo>
                    <a:pt x="4713" y="41199"/>
                    <a:pt x="4692" y="41366"/>
                    <a:pt x="4797" y="41450"/>
                  </a:cubicBezTo>
                  <a:cubicBezTo>
                    <a:pt x="4880" y="41534"/>
                    <a:pt x="5090" y="41575"/>
                    <a:pt x="5152" y="41680"/>
                  </a:cubicBezTo>
                  <a:cubicBezTo>
                    <a:pt x="5257" y="41847"/>
                    <a:pt x="5173" y="42036"/>
                    <a:pt x="5215" y="42245"/>
                  </a:cubicBezTo>
                  <a:cubicBezTo>
                    <a:pt x="5215" y="42329"/>
                    <a:pt x="5299" y="42391"/>
                    <a:pt x="5320" y="42475"/>
                  </a:cubicBezTo>
                  <a:cubicBezTo>
                    <a:pt x="5424" y="42914"/>
                    <a:pt x="5487" y="43438"/>
                    <a:pt x="5634" y="43793"/>
                  </a:cubicBezTo>
                  <a:cubicBezTo>
                    <a:pt x="5403" y="43856"/>
                    <a:pt x="5278" y="43772"/>
                    <a:pt x="5152" y="43919"/>
                  </a:cubicBezTo>
                  <a:cubicBezTo>
                    <a:pt x="5090" y="43856"/>
                    <a:pt x="5043" y="43816"/>
                    <a:pt x="4988" y="43816"/>
                  </a:cubicBezTo>
                  <a:cubicBezTo>
                    <a:pt x="4951" y="43816"/>
                    <a:pt x="4910" y="43835"/>
                    <a:pt x="4859" y="43877"/>
                  </a:cubicBezTo>
                  <a:cubicBezTo>
                    <a:pt x="4880" y="43772"/>
                    <a:pt x="4797" y="43772"/>
                    <a:pt x="4797" y="43647"/>
                  </a:cubicBezTo>
                  <a:cubicBezTo>
                    <a:pt x="4922" y="43647"/>
                    <a:pt x="4985" y="43605"/>
                    <a:pt x="5048" y="43542"/>
                  </a:cubicBezTo>
                  <a:cubicBezTo>
                    <a:pt x="4901" y="43542"/>
                    <a:pt x="4859" y="43626"/>
                    <a:pt x="4734" y="43626"/>
                  </a:cubicBezTo>
                  <a:cubicBezTo>
                    <a:pt x="4587" y="43438"/>
                    <a:pt x="4253" y="43228"/>
                    <a:pt x="4253" y="43186"/>
                  </a:cubicBezTo>
                  <a:cubicBezTo>
                    <a:pt x="4234" y="43184"/>
                    <a:pt x="4217" y="43183"/>
                    <a:pt x="4201" y="43183"/>
                  </a:cubicBezTo>
                  <a:cubicBezTo>
                    <a:pt x="4071" y="43183"/>
                    <a:pt x="4009" y="43252"/>
                    <a:pt x="3897" y="43270"/>
                  </a:cubicBezTo>
                  <a:cubicBezTo>
                    <a:pt x="4064" y="42517"/>
                    <a:pt x="4295" y="41847"/>
                    <a:pt x="4567" y="41199"/>
                  </a:cubicBezTo>
                  <a:close/>
                  <a:moveTo>
                    <a:pt x="7370" y="43961"/>
                  </a:moveTo>
                  <a:cubicBezTo>
                    <a:pt x="7370" y="43982"/>
                    <a:pt x="7370" y="43982"/>
                    <a:pt x="7370" y="44002"/>
                  </a:cubicBezTo>
                  <a:cubicBezTo>
                    <a:pt x="7349" y="43982"/>
                    <a:pt x="7349" y="43982"/>
                    <a:pt x="7370" y="43961"/>
                  </a:cubicBezTo>
                  <a:close/>
                  <a:moveTo>
                    <a:pt x="10969" y="43626"/>
                  </a:moveTo>
                  <a:cubicBezTo>
                    <a:pt x="11011" y="43626"/>
                    <a:pt x="10948" y="43689"/>
                    <a:pt x="10906" y="43689"/>
                  </a:cubicBezTo>
                  <a:cubicBezTo>
                    <a:pt x="10906" y="43710"/>
                    <a:pt x="10927" y="43730"/>
                    <a:pt x="10969" y="43730"/>
                  </a:cubicBezTo>
                  <a:cubicBezTo>
                    <a:pt x="10906" y="43835"/>
                    <a:pt x="10760" y="43877"/>
                    <a:pt x="10718" y="43982"/>
                  </a:cubicBezTo>
                  <a:cubicBezTo>
                    <a:pt x="10697" y="44065"/>
                    <a:pt x="10718" y="44170"/>
                    <a:pt x="10613" y="44170"/>
                  </a:cubicBezTo>
                  <a:cubicBezTo>
                    <a:pt x="10593" y="44086"/>
                    <a:pt x="10634" y="44065"/>
                    <a:pt x="10593" y="44002"/>
                  </a:cubicBezTo>
                  <a:cubicBezTo>
                    <a:pt x="10697" y="43898"/>
                    <a:pt x="10802" y="43793"/>
                    <a:pt x="10906" y="43689"/>
                  </a:cubicBezTo>
                  <a:cubicBezTo>
                    <a:pt x="10927" y="43668"/>
                    <a:pt x="10948" y="43647"/>
                    <a:pt x="10969" y="43626"/>
                  </a:cubicBezTo>
                  <a:close/>
                  <a:moveTo>
                    <a:pt x="3165" y="43919"/>
                  </a:moveTo>
                  <a:lnTo>
                    <a:pt x="3165" y="43919"/>
                  </a:lnTo>
                  <a:cubicBezTo>
                    <a:pt x="3227" y="44128"/>
                    <a:pt x="3123" y="44275"/>
                    <a:pt x="3165" y="44484"/>
                  </a:cubicBezTo>
                  <a:cubicBezTo>
                    <a:pt x="3165" y="44588"/>
                    <a:pt x="3311" y="44819"/>
                    <a:pt x="3290" y="44881"/>
                  </a:cubicBezTo>
                  <a:cubicBezTo>
                    <a:pt x="3290" y="44923"/>
                    <a:pt x="3269" y="44944"/>
                    <a:pt x="3269" y="44986"/>
                  </a:cubicBezTo>
                  <a:cubicBezTo>
                    <a:pt x="3269" y="44965"/>
                    <a:pt x="3290" y="44965"/>
                    <a:pt x="3290" y="44965"/>
                  </a:cubicBezTo>
                  <a:lnTo>
                    <a:pt x="3290" y="44965"/>
                  </a:lnTo>
                  <a:cubicBezTo>
                    <a:pt x="3269" y="45049"/>
                    <a:pt x="3248" y="45132"/>
                    <a:pt x="3332" y="45174"/>
                  </a:cubicBezTo>
                  <a:cubicBezTo>
                    <a:pt x="3269" y="45174"/>
                    <a:pt x="3269" y="45237"/>
                    <a:pt x="3227" y="45237"/>
                  </a:cubicBezTo>
                  <a:cubicBezTo>
                    <a:pt x="3207" y="45195"/>
                    <a:pt x="3186" y="45091"/>
                    <a:pt x="3207" y="45028"/>
                  </a:cubicBezTo>
                  <a:lnTo>
                    <a:pt x="3207" y="45028"/>
                  </a:lnTo>
                  <a:cubicBezTo>
                    <a:pt x="3039" y="45216"/>
                    <a:pt x="2683" y="45321"/>
                    <a:pt x="2579" y="45509"/>
                  </a:cubicBezTo>
                  <a:cubicBezTo>
                    <a:pt x="2558" y="45321"/>
                    <a:pt x="2495" y="45132"/>
                    <a:pt x="2495" y="45028"/>
                  </a:cubicBezTo>
                  <a:lnTo>
                    <a:pt x="2495" y="45028"/>
                  </a:lnTo>
                  <a:cubicBezTo>
                    <a:pt x="2370" y="45132"/>
                    <a:pt x="2537" y="45342"/>
                    <a:pt x="2537" y="45530"/>
                  </a:cubicBezTo>
                  <a:cubicBezTo>
                    <a:pt x="2474" y="45614"/>
                    <a:pt x="2328" y="45781"/>
                    <a:pt x="2432" y="45907"/>
                  </a:cubicBezTo>
                  <a:cubicBezTo>
                    <a:pt x="2474" y="45425"/>
                    <a:pt x="2914" y="45383"/>
                    <a:pt x="3165" y="45111"/>
                  </a:cubicBezTo>
                  <a:lnTo>
                    <a:pt x="3165" y="45111"/>
                  </a:lnTo>
                  <a:cubicBezTo>
                    <a:pt x="3144" y="45195"/>
                    <a:pt x="3227" y="45216"/>
                    <a:pt x="3186" y="45321"/>
                  </a:cubicBezTo>
                  <a:cubicBezTo>
                    <a:pt x="3123" y="45321"/>
                    <a:pt x="3123" y="45279"/>
                    <a:pt x="3081" y="45237"/>
                  </a:cubicBezTo>
                  <a:lnTo>
                    <a:pt x="3081" y="45237"/>
                  </a:lnTo>
                  <a:cubicBezTo>
                    <a:pt x="3060" y="45321"/>
                    <a:pt x="3186" y="45363"/>
                    <a:pt x="3081" y="45383"/>
                  </a:cubicBezTo>
                  <a:cubicBezTo>
                    <a:pt x="3081" y="45342"/>
                    <a:pt x="3060" y="45342"/>
                    <a:pt x="3018" y="45321"/>
                  </a:cubicBezTo>
                  <a:lnTo>
                    <a:pt x="3018" y="45321"/>
                  </a:lnTo>
                  <a:cubicBezTo>
                    <a:pt x="3030" y="45406"/>
                    <a:pt x="3007" y="45449"/>
                    <a:pt x="2977" y="45449"/>
                  </a:cubicBezTo>
                  <a:cubicBezTo>
                    <a:pt x="2956" y="45449"/>
                    <a:pt x="2931" y="45427"/>
                    <a:pt x="2914" y="45383"/>
                  </a:cubicBezTo>
                  <a:cubicBezTo>
                    <a:pt x="2872" y="45614"/>
                    <a:pt x="2830" y="45488"/>
                    <a:pt x="2704" y="45676"/>
                  </a:cubicBezTo>
                  <a:cubicBezTo>
                    <a:pt x="2704" y="45661"/>
                    <a:pt x="2657" y="45585"/>
                    <a:pt x="2624" y="45585"/>
                  </a:cubicBezTo>
                  <a:cubicBezTo>
                    <a:pt x="2614" y="45585"/>
                    <a:pt x="2605" y="45593"/>
                    <a:pt x="2600" y="45614"/>
                  </a:cubicBezTo>
                  <a:cubicBezTo>
                    <a:pt x="2642" y="45614"/>
                    <a:pt x="2683" y="45655"/>
                    <a:pt x="2683" y="45718"/>
                  </a:cubicBezTo>
                  <a:cubicBezTo>
                    <a:pt x="2516" y="45781"/>
                    <a:pt x="2453" y="46095"/>
                    <a:pt x="2495" y="46283"/>
                  </a:cubicBezTo>
                  <a:cubicBezTo>
                    <a:pt x="2370" y="46032"/>
                    <a:pt x="2035" y="45990"/>
                    <a:pt x="1888" y="45760"/>
                  </a:cubicBezTo>
                  <a:cubicBezTo>
                    <a:pt x="2411" y="45237"/>
                    <a:pt x="2683" y="44484"/>
                    <a:pt x="3165" y="43919"/>
                  </a:cubicBezTo>
                  <a:close/>
                  <a:moveTo>
                    <a:pt x="1784" y="45823"/>
                  </a:moveTo>
                  <a:lnTo>
                    <a:pt x="1784" y="45823"/>
                  </a:lnTo>
                  <a:cubicBezTo>
                    <a:pt x="2035" y="45948"/>
                    <a:pt x="2349" y="46053"/>
                    <a:pt x="2390" y="46409"/>
                  </a:cubicBezTo>
                  <a:cubicBezTo>
                    <a:pt x="2202" y="46471"/>
                    <a:pt x="2056" y="46576"/>
                    <a:pt x="1805" y="46576"/>
                  </a:cubicBezTo>
                  <a:cubicBezTo>
                    <a:pt x="1763" y="46325"/>
                    <a:pt x="1574" y="46053"/>
                    <a:pt x="1784" y="45823"/>
                  </a:cubicBezTo>
                  <a:close/>
                  <a:moveTo>
                    <a:pt x="6889" y="48752"/>
                  </a:moveTo>
                  <a:cubicBezTo>
                    <a:pt x="6868" y="48815"/>
                    <a:pt x="6973" y="48794"/>
                    <a:pt x="6952" y="48815"/>
                  </a:cubicBezTo>
                  <a:cubicBezTo>
                    <a:pt x="6910" y="48982"/>
                    <a:pt x="6575" y="48982"/>
                    <a:pt x="6680" y="49108"/>
                  </a:cubicBezTo>
                  <a:cubicBezTo>
                    <a:pt x="6617" y="49045"/>
                    <a:pt x="6429" y="49108"/>
                    <a:pt x="6387" y="49024"/>
                  </a:cubicBezTo>
                  <a:cubicBezTo>
                    <a:pt x="6533" y="48982"/>
                    <a:pt x="6805" y="48836"/>
                    <a:pt x="6889" y="48752"/>
                  </a:cubicBezTo>
                  <a:close/>
                  <a:moveTo>
                    <a:pt x="7036" y="49212"/>
                  </a:moveTo>
                  <a:cubicBezTo>
                    <a:pt x="7056" y="49233"/>
                    <a:pt x="7056" y="49254"/>
                    <a:pt x="7036" y="49275"/>
                  </a:cubicBezTo>
                  <a:cubicBezTo>
                    <a:pt x="7036" y="49254"/>
                    <a:pt x="7036" y="49233"/>
                    <a:pt x="7036" y="49212"/>
                  </a:cubicBezTo>
                  <a:close/>
                  <a:moveTo>
                    <a:pt x="1679" y="48648"/>
                  </a:moveTo>
                  <a:cubicBezTo>
                    <a:pt x="1721" y="48668"/>
                    <a:pt x="1742" y="48710"/>
                    <a:pt x="1784" y="48752"/>
                  </a:cubicBezTo>
                  <a:cubicBezTo>
                    <a:pt x="1930" y="48920"/>
                    <a:pt x="2077" y="49108"/>
                    <a:pt x="2223" y="49296"/>
                  </a:cubicBezTo>
                  <a:cubicBezTo>
                    <a:pt x="2160" y="49380"/>
                    <a:pt x="2223" y="49422"/>
                    <a:pt x="2202" y="49568"/>
                  </a:cubicBezTo>
                  <a:cubicBezTo>
                    <a:pt x="2056" y="49568"/>
                    <a:pt x="2077" y="49380"/>
                    <a:pt x="2056" y="49254"/>
                  </a:cubicBezTo>
                  <a:cubicBezTo>
                    <a:pt x="1972" y="49066"/>
                    <a:pt x="1763" y="49024"/>
                    <a:pt x="1679" y="48815"/>
                  </a:cubicBezTo>
                  <a:cubicBezTo>
                    <a:pt x="1742" y="48815"/>
                    <a:pt x="1763" y="48794"/>
                    <a:pt x="1784" y="48752"/>
                  </a:cubicBezTo>
                  <a:cubicBezTo>
                    <a:pt x="1700" y="48752"/>
                    <a:pt x="1616" y="48648"/>
                    <a:pt x="1679" y="48648"/>
                  </a:cubicBezTo>
                  <a:close/>
                  <a:moveTo>
                    <a:pt x="2096" y="50167"/>
                  </a:moveTo>
                  <a:cubicBezTo>
                    <a:pt x="2097" y="50176"/>
                    <a:pt x="2097" y="50186"/>
                    <a:pt x="2098" y="50196"/>
                  </a:cubicBezTo>
                  <a:cubicBezTo>
                    <a:pt x="2097" y="50186"/>
                    <a:pt x="2097" y="50176"/>
                    <a:pt x="2096" y="50167"/>
                  </a:cubicBezTo>
                  <a:close/>
                  <a:moveTo>
                    <a:pt x="842" y="0"/>
                  </a:moveTo>
                  <a:lnTo>
                    <a:pt x="842" y="35570"/>
                  </a:lnTo>
                  <a:lnTo>
                    <a:pt x="717" y="35570"/>
                  </a:lnTo>
                  <a:cubicBezTo>
                    <a:pt x="675" y="35759"/>
                    <a:pt x="612" y="35905"/>
                    <a:pt x="570" y="36072"/>
                  </a:cubicBezTo>
                  <a:cubicBezTo>
                    <a:pt x="800" y="36512"/>
                    <a:pt x="319" y="36909"/>
                    <a:pt x="549" y="37391"/>
                  </a:cubicBezTo>
                  <a:cubicBezTo>
                    <a:pt x="403" y="37558"/>
                    <a:pt x="152" y="37600"/>
                    <a:pt x="194" y="37956"/>
                  </a:cubicBezTo>
                  <a:cubicBezTo>
                    <a:pt x="210" y="37954"/>
                    <a:pt x="226" y="37953"/>
                    <a:pt x="241" y="37953"/>
                  </a:cubicBezTo>
                  <a:cubicBezTo>
                    <a:pt x="600" y="37953"/>
                    <a:pt x="703" y="38407"/>
                    <a:pt x="884" y="38688"/>
                  </a:cubicBezTo>
                  <a:cubicBezTo>
                    <a:pt x="905" y="38834"/>
                    <a:pt x="842" y="39065"/>
                    <a:pt x="989" y="39085"/>
                  </a:cubicBezTo>
                  <a:cubicBezTo>
                    <a:pt x="1030" y="39065"/>
                    <a:pt x="1030" y="39002"/>
                    <a:pt x="1030" y="38939"/>
                  </a:cubicBezTo>
                  <a:cubicBezTo>
                    <a:pt x="1512" y="39546"/>
                    <a:pt x="2390" y="39734"/>
                    <a:pt x="2914" y="40299"/>
                  </a:cubicBezTo>
                  <a:cubicBezTo>
                    <a:pt x="2851" y="40571"/>
                    <a:pt x="2558" y="40592"/>
                    <a:pt x="2495" y="40843"/>
                  </a:cubicBezTo>
                  <a:cubicBezTo>
                    <a:pt x="2349" y="40885"/>
                    <a:pt x="2118" y="40864"/>
                    <a:pt x="2098" y="41031"/>
                  </a:cubicBezTo>
                  <a:cubicBezTo>
                    <a:pt x="2176" y="41031"/>
                    <a:pt x="2243" y="40961"/>
                    <a:pt x="2306" y="40961"/>
                  </a:cubicBezTo>
                  <a:cubicBezTo>
                    <a:pt x="2328" y="40961"/>
                    <a:pt x="2349" y="40969"/>
                    <a:pt x="2370" y="40989"/>
                  </a:cubicBezTo>
                  <a:cubicBezTo>
                    <a:pt x="2411" y="41199"/>
                    <a:pt x="2349" y="41199"/>
                    <a:pt x="2307" y="41345"/>
                  </a:cubicBezTo>
                  <a:cubicBezTo>
                    <a:pt x="2390" y="41366"/>
                    <a:pt x="2453" y="41366"/>
                    <a:pt x="2537" y="41450"/>
                  </a:cubicBezTo>
                  <a:cubicBezTo>
                    <a:pt x="2830" y="43228"/>
                    <a:pt x="1742" y="44170"/>
                    <a:pt x="1072" y="45174"/>
                  </a:cubicBezTo>
                  <a:cubicBezTo>
                    <a:pt x="717" y="44986"/>
                    <a:pt x="256" y="44735"/>
                    <a:pt x="110" y="44463"/>
                  </a:cubicBezTo>
                  <a:cubicBezTo>
                    <a:pt x="105" y="44494"/>
                    <a:pt x="94" y="44504"/>
                    <a:pt x="82" y="44504"/>
                  </a:cubicBezTo>
                  <a:cubicBezTo>
                    <a:pt x="56" y="44504"/>
                    <a:pt x="19" y="44453"/>
                    <a:pt x="7" y="44453"/>
                  </a:cubicBezTo>
                  <a:cubicBezTo>
                    <a:pt x="2" y="44453"/>
                    <a:pt x="1" y="44461"/>
                    <a:pt x="5" y="44484"/>
                  </a:cubicBezTo>
                  <a:cubicBezTo>
                    <a:pt x="277" y="44798"/>
                    <a:pt x="675" y="44986"/>
                    <a:pt x="989" y="45258"/>
                  </a:cubicBezTo>
                  <a:cubicBezTo>
                    <a:pt x="654" y="45446"/>
                    <a:pt x="445" y="45697"/>
                    <a:pt x="173" y="45865"/>
                  </a:cubicBezTo>
                  <a:cubicBezTo>
                    <a:pt x="354" y="46119"/>
                    <a:pt x="615" y="46500"/>
                    <a:pt x="940" y="46500"/>
                  </a:cubicBezTo>
                  <a:cubicBezTo>
                    <a:pt x="990" y="46500"/>
                    <a:pt x="1041" y="46491"/>
                    <a:pt x="1093" y="46471"/>
                  </a:cubicBezTo>
                  <a:lnTo>
                    <a:pt x="1093" y="46471"/>
                  </a:lnTo>
                  <a:cubicBezTo>
                    <a:pt x="1135" y="46785"/>
                    <a:pt x="1114" y="47162"/>
                    <a:pt x="926" y="47476"/>
                  </a:cubicBezTo>
                  <a:cubicBezTo>
                    <a:pt x="1030" y="47706"/>
                    <a:pt x="884" y="47936"/>
                    <a:pt x="779" y="48062"/>
                  </a:cubicBezTo>
                  <a:cubicBezTo>
                    <a:pt x="770" y="48063"/>
                    <a:pt x="760" y="48063"/>
                    <a:pt x="751" y="48063"/>
                  </a:cubicBezTo>
                  <a:cubicBezTo>
                    <a:pt x="609" y="48063"/>
                    <a:pt x="582" y="47915"/>
                    <a:pt x="445" y="47915"/>
                  </a:cubicBezTo>
                  <a:cubicBezTo>
                    <a:pt x="424" y="47978"/>
                    <a:pt x="403" y="47999"/>
                    <a:pt x="382" y="48062"/>
                  </a:cubicBezTo>
                  <a:cubicBezTo>
                    <a:pt x="445" y="48145"/>
                    <a:pt x="549" y="48229"/>
                    <a:pt x="675" y="48250"/>
                  </a:cubicBezTo>
                  <a:cubicBezTo>
                    <a:pt x="654" y="48480"/>
                    <a:pt x="361" y="48606"/>
                    <a:pt x="403" y="48773"/>
                  </a:cubicBezTo>
                  <a:cubicBezTo>
                    <a:pt x="504" y="48611"/>
                    <a:pt x="645" y="48312"/>
                    <a:pt x="805" y="48312"/>
                  </a:cubicBezTo>
                  <a:cubicBezTo>
                    <a:pt x="811" y="48312"/>
                    <a:pt x="816" y="48312"/>
                    <a:pt x="821" y="48313"/>
                  </a:cubicBezTo>
                  <a:cubicBezTo>
                    <a:pt x="717" y="48355"/>
                    <a:pt x="926" y="48396"/>
                    <a:pt x="884" y="48501"/>
                  </a:cubicBezTo>
                  <a:cubicBezTo>
                    <a:pt x="738" y="48585"/>
                    <a:pt x="738" y="48731"/>
                    <a:pt x="779" y="48899"/>
                  </a:cubicBezTo>
                  <a:cubicBezTo>
                    <a:pt x="1017" y="48899"/>
                    <a:pt x="1189" y="49029"/>
                    <a:pt x="1364" y="49029"/>
                  </a:cubicBezTo>
                  <a:cubicBezTo>
                    <a:pt x="1451" y="49029"/>
                    <a:pt x="1540" y="48996"/>
                    <a:pt x="1637" y="48899"/>
                  </a:cubicBezTo>
                  <a:cubicBezTo>
                    <a:pt x="2069" y="49104"/>
                    <a:pt x="2077" y="49613"/>
                    <a:pt x="2096" y="50167"/>
                  </a:cubicBezTo>
                  <a:lnTo>
                    <a:pt x="2096" y="50167"/>
                  </a:lnTo>
                  <a:cubicBezTo>
                    <a:pt x="2089" y="49794"/>
                    <a:pt x="2327" y="49704"/>
                    <a:pt x="2307" y="49296"/>
                  </a:cubicBezTo>
                  <a:cubicBezTo>
                    <a:pt x="2077" y="48857"/>
                    <a:pt x="1658" y="48648"/>
                    <a:pt x="1449" y="48208"/>
                  </a:cubicBezTo>
                  <a:cubicBezTo>
                    <a:pt x="1449" y="47580"/>
                    <a:pt x="1721" y="47225"/>
                    <a:pt x="1826" y="46702"/>
                  </a:cubicBezTo>
                  <a:cubicBezTo>
                    <a:pt x="2098" y="46702"/>
                    <a:pt x="2223" y="46534"/>
                    <a:pt x="2474" y="46513"/>
                  </a:cubicBezTo>
                  <a:cubicBezTo>
                    <a:pt x="2558" y="46555"/>
                    <a:pt x="2558" y="46660"/>
                    <a:pt x="2600" y="46723"/>
                  </a:cubicBezTo>
                  <a:cubicBezTo>
                    <a:pt x="2621" y="46618"/>
                    <a:pt x="2516" y="46576"/>
                    <a:pt x="2642" y="46555"/>
                  </a:cubicBezTo>
                  <a:lnTo>
                    <a:pt x="2642" y="46555"/>
                  </a:lnTo>
                  <a:cubicBezTo>
                    <a:pt x="2579" y="46743"/>
                    <a:pt x="2976" y="46911"/>
                    <a:pt x="2809" y="47099"/>
                  </a:cubicBezTo>
                  <a:cubicBezTo>
                    <a:pt x="2767" y="47078"/>
                    <a:pt x="2767" y="47057"/>
                    <a:pt x="2683" y="47015"/>
                  </a:cubicBezTo>
                  <a:lnTo>
                    <a:pt x="2683" y="47015"/>
                  </a:lnTo>
                  <a:cubicBezTo>
                    <a:pt x="2767" y="47183"/>
                    <a:pt x="2914" y="47141"/>
                    <a:pt x="3018" y="47162"/>
                  </a:cubicBezTo>
                  <a:cubicBezTo>
                    <a:pt x="2935" y="47288"/>
                    <a:pt x="3081" y="47580"/>
                    <a:pt x="3165" y="47706"/>
                  </a:cubicBezTo>
                  <a:cubicBezTo>
                    <a:pt x="3207" y="47560"/>
                    <a:pt x="3018" y="47455"/>
                    <a:pt x="3060" y="47225"/>
                  </a:cubicBezTo>
                  <a:cubicBezTo>
                    <a:pt x="3353" y="47162"/>
                    <a:pt x="3688" y="46932"/>
                    <a:pt x="3751" y="46723"/>
                  </a:cubicBezTo>
                  <a:lnTo>
                    <a:pt x="3751" y="46723"/>
                  </a:lnTo>
                  <a:cubicBezTo>
                    <a:pt x="3583" y="46953"/>
                    <a:pt x="3353" y="47120"/>
                    <a:pt x="3060" y="47204"/>
                  </a:cubicBezTo>
                  <a:cubicBezTo>
                    <a:pt x="2767" y="46806"/>
                    <a:pt x="2621" y="46492"/>
                    <a:pt x="2642" y="45823"/>
                  </a:cubicBezTo>
                  <a:cubicBezTo>
                    <a:pt x="3186" y="45258"/>
                    <a:pt x="4127" y="45132"/>
                    <a:pt x="4127" y="43982"/>
                  </a:cubicBezTo>
                  <a:cubicBezTo>
                    <a:pt x="4139" y="43965"/>
                    <a:pt x="4150" y="43959"/>
                    <a:pt x="4159" y="43959"/>
                  </a:cubicBezTo>
                  <a:cubicBezTo>
                    <a:pt x="4189" y="43959"/>
                    <a:pt x="4211" y="44014"/>
                    <a:pt x="4246" y="44014"/>
                  </a:cubicBezTo>
                  <a:cubicBezTo>
                    <a:pt x="4259" y="44014"/>
                    <a:pt x="4275" y="44006"/>
                    <a:pt x="4295" y="43982"/>
                  </a:cubicBezTo>
                  <a:cubicBezTo>
                    <a:pt x="4295" y="43877"/>
                    <a:pt x="4232" y="43856"/>
                    <a:pt x="4253" y="43730"/>
                  </a:cubicBezTo>
                  <a:lnTo>
                    <a:pt x="4253" y="43730"/>
                  </a:lnTo>
                  <a:cubicBezTo>
                    <a:pt x="4567" y="43793"/>
                    <a:pt x="4587" y="44275"/>
                    <a:pt x="4901" y="44316"/>
                  </a:cubicBezTo>
                  <a:cubicBezTo>
                    <a:pt x="4918" y="44319"/>
                    <a:pt x="4935" y="44320"/>
                    <a:pt x="4953" y="44320"/>
                  </a:cubicBezTo>
                  <a:cubicBezTo>
                    <a:pt x="5232" y="44320"/>
                    <a:pt x="5536" y="44013"/>
                    <a:pt x="5655" y="43835"/>
                  </a:cubicBezTo>
                  <a:cubicBezTo>
                    <a:pt x="5968" y="44756"/>
                    <a:pt x="6010" y="45697"/>
                    <a:pt x="6408" y="46367"/>
                  </a:cubicBezTo>
                  <a:cubicBezTo>
                    <a:pt x="6471" y="46430"/>
                    <a:pt x="6387" y="46451"/>
                    <a:pt x="6408" y="46576"/>
                  </a:cubicBezTo>
                  <a:cubicBezTo>
                    <a:pt x="6456" y="46603"/>
                    <a:pt x="6494" y="46613"/>
                    <a:pt x="6525" y="46613"/>
                  </a:cubicBezTo>
                  <a:cubicBezTo>
                    <a:pt x="6615" y="46613"/>
                    <a:pt x="6655" y="46529"/>
                    <a:pt x="6764" y="46513"/>
                  </a:cubicBezTo>
                  <a:cubicBezTo>
                    <a:pt x="6973" y="46932"/>
                    <a:pt x="6973" y="47413"/>
                    <a:pt x="7098" y="47811"/>
                  </a:cubicBezTo>
                  <a:cubicBezTo>
                    <a:pt x="7032" y="47794"/>
                    <a:pt x="6978" y="47786"/>
                    <a:pt x="6933" y="47786"/>
                  </a:cubicBezTo>
                  <a:cubicBezTo>
                    <a:pt x="6749" y="47786"/>
                    <a:pt x="6705" y="47911"/>
                    <a:pt x="6554" y="48062"/>
                  </a:cubicBezTo>
                  <a:cubicBezTo>
                    <a:pt x="6784" y="48145"/>
                    <a:pt x="6931" y="48355"/>
                    <a:pt x="6889" y="48710"/>
                  </a:cubicBezTo>
                  <a:cubicBezTo>
                    <a:pt x="6512" y="48940"/>
                    <a:pt x="6010" y="49045"/>
                    <a:pt x="5634" y="49254"/>
                  </a:cubicBezTo>
                  <a:cubicBezTo>
                    <a:pt x="5650" y="49256"/>
                    <a:pt x="5667" y="49257"/>
                    <a:pt x="5686" y="49257"/>
                  </a:cubicBezTo>
                  <a:cubicBezTo>
                    <a:pt x="5884" y="49257"/>
                    <a:pt x="6211" y="49156"/>
                    <a:pt x="6345" y="49003"/>
                  </a:cubicBezTo>
                  <a:lnTo>
                    <a:pt x="6345" y="49003"/>
                  </a:lnTo>
                  <a:cubicBezTo>
                    <a:pt x="6387" y="49087"/>
                    <a:pt x="6261" y="49129"/>
                    <a:pt x="6345" y="49150"/>
                  </a:cubicBezTo>
                  <a:cubicBezTo>
                    <a:pt x="6388" y="49123"/>
                    <a:pt x="6432" y="49112"/>
                    <a:pt x="6474" y="49112"/>
                  </a:cubicBezTo>
                  <a:cubicBezTo>
                    <a:pt x="6598" y="49112"/>
                    <a:pt x="6718" y="49197"/>
                    <a:pt x="6826" y="49212"/>
                  </a:cubicBezTo>
                  <a:cubicBezTo>
                    <a:pt x="6826" y="49150"/>
                    <a:pt x="6638" y="49108"/>
                    <a:pt x="6764" y="49045"/>
                  </a:cubicBezTo>
                  <a:lnTo>
                    <a:pt x="6764" y="49045"/>
                  </a:lnTo>
                  <a:cubicBezTo>
                    <a:pt x="6802" y="49064"/>
                    <a:pt x="6770" y="49152"/>
                    <a:pt x="6843" y="49152"/>
                  </a:cubicBezTo>
                  <a:cubicBezTo>
                    <a:pt x="6850" y="49152"/>
                    <a:pt x="6859" y="49152"/>
                    <a:pt x="6868" y="49150"/>
                  </a:cubicBezTo>
                  <a:cubicBezTo>
                    <a:pt x="6826" y="49087"/>
                    <a:pt x="6743" y="49024"/>
                    <a:pt x="6868" y="49003"/>
                  </a:cubicBezTo>
                  <a:cubicBezTo>
                    <a:pt x="6889" y="49079"/>
                    <a:pt x="6916" y="49100"/>
                    <a:pt x="6945" y="49100"/>
                  </a:cubicBezTo>
                  <a:cubicBezTo>
                    <a:pt x="6983" y="49100"/>
                    <a:pt x="7025" y="49062"/>
                    <a:pt x="7056" y="49062"/>
                  </a:cubicBezTo>
                  <a:cubicBezTo>
                    <a:pt x="7074" y="49062"/>
                    <a:pt x="7088" y="49073"/>
                    <a:pt x="7098" y="49108"/>
                  </a:cubicBezTo>
                  <a:cubicBezTo>
                    <a:pt x="6994" y="49150"/>
                    <a:pt x="6931" y="49087"/>
                    <a:pt x="6889" y="49254"/>
                  </a:cubicBezTo>
                  <a:cubicBezTo>
                    <a:pt x="6952" y="49275"/>
                    <a:pt x="6910" y="49380"/>
                    <a:pt x="6973" y="49401"/>
                  </a:cubicBezTo>
                  <a:cubicBezTo>
                    <a:pt x="6952" y="49296"/>
                    <a:pt x="7036" y="49317"/>
                    <a:pt x="7036" y="49275"/>
                  </a:cubicBezTo>
                  <a:lnTo>
                    <a:pt x="7036" y="49275"/>
                  </a:lnTo>
                  <a:cubicBezTo>
                    <a:pt x="7119" y="49652"/>
                    <a:pt x="7036" y="50070"/>
                    <a:pt x="6973" y="50489"/>
                  </a:cubicBezTo>
                  <a:cubicBezTo>
                    <a:pt x="7056" y="50238"/>
                    <a:pt x="7140" y="50008"/>
                    <a:pt x="7182" y="49715"/>
                  </a:cubicBezTo>
                  <a:cubicBezTo>
                    <a:pt x="7203" y="49443"/>
                    <a:pt x="7077" y="49108"/>
                    <a:pt x="7140" y="48920"/>
                  </a:cubicBezTo>
                  <a:cubicBezTo>
                    <a:pt x="7161" y="48878"/>
                    <a:pt x="7203" y="48836"/>
                    <a:pt x="7245" y="48794"/>
                  </a:cubicBezTo>
                  <a:lnTo>
                    <a:pt x="7245" y="48794"/>
                  </a:lnTo>
                  <a:cubicBezTo>
                    <a:pt x="7227" y="48803"/>
                    <a:pt x="7210" y="48808"/>
                    <a:pt x="7194" y="48808"/>
                  </a:cubicBezTo>
                  <a:cubicBezTo>
                    <a:pt x="7172" y="48808"/>
                    <a:pt x="7152" y="48798"/>
                    <a:pt x="7140" y="48773"/>
                  </a:cubicBezTo>
                  <a:cubicBezTo>
                    <a:pt x="7098" y="48731"/>
                    <a:pt x="7203" y="48334"/>
                    <a:pt x="7140" y="48250"/>
                  </a:cubicBezTo>
                  <a:lnTo>
                    <a:pt x="7140" y="48250"/>
                  </a:lnTo>
                  <a:cubicBezTo>
                    <a:pt x="7278" y="48289"/>
                    <a:pt x="7398" y="48329"/>
                    <a:pt x="7496" y="48329"/>
                  </a:cubicBezTo>
                  <a:cubicBezTo>
                    <a:pt x="7607" y="48329"/>
                    <a:pt x="7692" y="48279"/>
                    <a:pt x="7747" y="48124"/>
                  </a:cubicBezTo>
                  <a:cubicBezTo>
                    <a:pt x="7412" y="47622"/>
                    <a:pt x="7475" y="46953"/>
                    <a:pt x="7308" y="46409"/>
                  </a:cubicBezTo>
                  <a:cubicBezTo>
                    <a:pt x="7203" y="46074"/>
                    <a:pt x="6931" y="45990"/>
                    <a:pt x="6784" y="45781"/>
                  </a:cubicBezTo>
                  <a:cubicBezTo>
                    <a:pt x="6596" y="45488"/>
                    <a:pt x="6554" y="44881"/>
                    <a:pt x="6450" y="44421"/>
                  </a:cubicBezTo>
                  <a:cubicBezTo>
                    <a:pt x="6303" y="43793"/>
                    <a:pt x="6178" y="43249"/>
                    <a:pt x="6115" y="42726"/>
                  </a:cubicBezTo>
                  <a:cubicBezTo>
                    <a:pt x="6136" y="42642"/>
                    <a:pt x="6199" y="42601"/>
                    <a:pt x="6178" y="42475"/>
                  </a:cubicBezTo>
                  <a:cubicBezTo>
                    <a:pt x="5948" y="41303"/>
                    <a:pt x="5780" y="40090"/>
                    <a:pt x="4839" y="39650"/>
                  </a:cubicBezTo>
                  <a:cubicBezTo>
                    <a:pt x="4776" y="39148"/>
                    <a:pt x="4587" y="38772"/>
                    <a:pt x="4629" y="38186"/>
                  </a:cubicBezTo>
                  <a:cubicBezTo>
                    <a:pt x="4462" y="37809"/>
                    <a:pt x="4232" y="37286"/>
                    <a:pt x="4315" y="36805"/>
                  </a:cubicBezTo>
                  <a:cubicBezTo>
                    <a:pt x="4336" y="36721"/>
                    <a:pt x="4441" y="36575"/>
                    <a:pt x="4483" y="36449"/>
                  </a:cubicBezTo>
                  <a:cubicBezTo>
                    <a:pt x="4546" y="36303"/>
                    <a:pt x="4587" y="36156"/>
                    <a:pt x="4629" y="36031"/>
                  </a:cubicBezTo>
                  <a:lnTo>
                    <a:pt x="6471" y="36031"/>
                  </a:lnTo>
                  <a:cubicBezTo>
                    <a:pt x="6471" y="36114"/>
                    <a:pt x="6471" y="36198"/>
                    <a:pt x="6450" y="36303"/>
                  </a:cubicBezTo>
                  <a:cubicBezTo>
                    <a:pt x="6450" y="36344"/>
                    <a:pt x="6471" y="36365"/>
                    <a:pt x="6471" y="36407"/>
                  </a:cubicBezTo>
                  <a:cubicBezTo>
                    <a:pt x="6450" y="36616"/>
                    <a:pt x="6429" y="36826"/>
                    <a:pt x="6408" y="37098"/>
                  </a:cubicBezTo>
                  <a:cubicBezTo>
                    <a:pt x="6366" y="37286"/>
                    <a:pt x="6366" y="37537"/>
                    <a:pt x="6324" y="37663"/>
                  </a:cubicBezTo>
                  <a:cubicBezTo>
                    <a:pt x="6303" y="37746"/>
                    <a:pt x="6240" y="37767"/>
                    <a:pt x="6220" y="37914"/>
                  </a:cubicBezTo>
                  <a:cubicBezTo>
                    <a:pt x="6199" y="38123"/>
                    <a:pt x="6199" y="38416"/>
                    <a:pt x="6136" y="38604"/>
                  </a:cubicBezTo>
                  <a:cubicBezTo>
                    <a:pt x="6147" y="38672"/>
                    <a:pt x="6164" y="38691"/>
                    <a:pt x="6188" y="38691"/>
                  </a:cubicBezTo>
                  <a:cubicBezTo>
                    <a:pt x="6208" y="38691"/>
                    <a:pt x="6232" y="38677"/>
                    <a:pt x="6261" y="38667"/>
                  </a:cubicBezTo>
                  <a:lnTo>
                    <a:pt x="6261" y="38667"/>
                  </a:lnTo>
                  <a:cubicBezTo>
                    <a:pt x="6240" y="38688"/>
                    <a:pt x="6261" y="38855"/>
                    <a:pt x="6261" y="38876"/>
                  </a:cubicBezTo>
                  <a:cubicBezTo>
                    <a:pt x="6261" y="38897"/>
                    <a:pt x="6240" y="38897"/>
                    <a:pt x="6240" y="38897"/>
                  </a:cubicBezTo>
                  <a:cubicBezTo>
                    <a:pt x="6240" y="38897"/>
                    <a:pt x="6261" y="38918"/>
                    <a:pt x="6261" y="38939"/>
                  </a:cubicBezTo>
                  <a:cubicBezTo>
                    <a:pt x="6261" y="39023"/>
                    <a:pt x="6240" y="39148"/>
                    <a:pt x="6240" y="39274"/>
                  </a:cubicBezTo>
                  <a:cubicBezTo>
                    <a:pt x="6261" y="39378"/>
                    <a:pt x="6282" y="39483"/>
                    <a:pt x="6282" y="39567"/>
                  </a:cubicBezTo>
                  <a:cubicBezTo>
                    <a:pt x="6282" y="39399"/>
                    <a:pt x="6261" y="39232"/>
                    <a:pt x="6282" y="39085"/>
                  </a:cubicBezTo>
                  <a:cubicBezTo>
                    <a:pt x="6282" y="39085"/>
                    <a:pt x="6303" y="39085"/>
                    <a:pt x="6282" y="39127"/>
                  </a:cubicBezTo>
                  <a:cubicBezTo>
                    <a:pt x="6303" y="39127"/>
                    <a:pt x="6303" y="39085"/>
                    <a:pt x="6303" y="39065"/>
                  </a:cubicBezTo>
                  <a:cubicBezTo>
                    <a:pt x="6303" y="39027"/>
                    <a:pt x="6296" y="39019"/>
                    <a:pt x="6285" y="39019"/>
                  </a:cubicBezTo>
                  <a:cubicBezTo>
                    <a:pt x="6278" y="39019"/>
                    <a:pt x="6270" y="39023"/>
                    <a:pt x="6261" y="39023"/>
                  </a:cubicBezTo>
                  <a:cubicBezTo>
                    <a:pt x="6267" y="39006"/>
                    <a:pt x="6273" y="39001"/>
                    <a:pt x="6278" y="39001"/>
                  </a:cubicBezTo>
                  <a:cubicBezTo>
                    <a:pt x="6285" y="39001"/>
                    <a:pt x="6291" y="39009"/>
                    <a:pt x="6295" y="39009"/>
                  </a:cubicBezTo>
                  <a:cubicBezTo>
                    <a:pt x="6300" y="39009"/>
                    <a:pt x="6303" y="39000"/>
                    <a:pt x="6303" y="38960"/>
                  </a:cubicBezTo>
                  <a:cubicBezTo>
                    <a:pt x="6319" y="38968"/>
                    <a:pt x="6326" y="38976"/>
                    <a:pt x="6327" y="38984"/>
                  </a:cubicBezTo>
                  <a:lnTo>
                    <a:pt x="6327" y="38984"/>
                  </a:lnTo>
                  <a:cubicBezTo>
                    <a:pt x="6326" y="38983"/>
                    <a:pt x="6325" y="38982"/>
                    <a:pt x="6324" y="38981"/>
                  </a:cubicBezTo>
                  <a:cubicBezTo>
                    <a:pt x="6324" y="38986"/>
                    <a:pt x="6324" y="38992"/>
                    <a:pt x="6324" y="38998"/>
                  </a:cubicBezTo>
                  <a:lnTo>
                    <a:pt x="6324" y="38998"/>
                  </a:lnTo>
                  <a:cubicBezTo>
                    <a:pt x="6326" y="38994"/>
                    <a:pt x="6328" y="38989"/>
                    <a:pt x="6327" y="38984"/>
                  </a:cubicBezTo>
                  <a:lnTo>
                    <a:pt x="6327" y="38984"/>
                  </a:lnTo>
                  <a:cubicBezTo>
                    <a:pt x="6364" y="39023"/>
                    <a:pt x="6324" y="39024"/>
                    <a:pt x="6324" y="39065"/>
                  </a:cubicBezTo>
                  <a:cubicBezTo>
                    <a:pt x="6340" y="39049"/>
                    <a:pt x="6368" y="39009"/>
                    <a:pt x="6390" y="39009"/>
                  </a:cubicBezTo>
                  <a:cubicBezTo>
                    <a:pt x="6397" y="39009"/>
                    <a:pt x="6403" y="39013"/>
                    <a:pt x="6408" y="39023"/>
                  </a:cubicBezTo>
                  <a:cubicBezTo>
                    <a:pt x="6429" y="39023"/>
                    <a:pt x="6408" y="39002"/>
                    <a:pt x="6408" y="38960"/>
                  </a:cubicBezTo>
                  <a:lnTo>
                    <a:pt x="6408" y="38960"/>
                  </a:lnTo>
                  <a:cubicBezTo>
                    <a:pt x="6442" y="39029"/>
                    <a:pt x="6492" y="39070"/>
                    <a:pt x="6531" y="39070"/>
                  </a:cubicBezTo>
                  <a:cubicBezTo>
                    <a:pt x="6539" y="39070"/>
                    <a:pt x="6547" y="39068"/>
                    <a:pt x="6554" y="39065"/>
                  </a:cubicBezTo>
                  <a:cubicBezTo>
                    <a:pt x="6492" y="38981"/>
                    <a:pt x="6387" y="38939"/>
                    <a:pt x="6303" y="38855"/>
                  </a:cubicBezTo>
                  <a:cubicBezTo>
                    <a:pt x="6303" y="38688"/>
                    <a:pt x="6324" y="38625"/>
                    <a:pt x="6387" y="38583"/>
                  </a:cubicBezTo>
                  <a:cubicBezTo>
                    <a:pt x="6354" y="38518"/>
                    <a:pt x="6347" y="38465"/>
                    <a:pt x="6306" y="38465"/>
                  </a:cubicBezTo>
                  <a:cubicBezTo>
                    <a:pt x="6294" y="38465"/>
                    <a:pt x="6280" y="38469"/>
                    <a:pt x="6261" y="38479"/>
                  </a:cubicBezTo>
                  <a:cubicBezTo>
                    <a:pt x="6303" y="38311"/>
                    <a:pt x="6303" y="38123"/>
                    <a:pt x="6345" y="37956"/>
                  </a:cubicBezTo>
                  <a:cubicBezTo>
                    <a:pt x="6361" y="37956"/>
                    <a:pt x="6365" y="37991"/>
                    <a:pt x="6383" y="37991"/>
                  </a:cubicBezTo>
                  <a:cubicBezTo>
                    <a:pt x="6390" y="37991"/>
                    <a:pt x="6397" y="37987"/>
                    <a:pt x="6408" y="37976"/>
                  </a:cubicBezTo>
                  <a:cubicBezTo>
                    <a:pt x="6408" y="37914"/>
                    <a:pt x="6387" y="37914"/>
                    <a:pt x="6408" y="37893"/>
                  </a:cubicBezTo>
                  <a:cubicBezTo>
                    <a:pt x="6492" y="37621"/>
                    <a:pt x="6492" y="37223"/>
                    <a:pt x="6554" y="36847"/>
                  </a:cubicBezTo>
                  <a:cubicBezTo>
                    <a:pt x="6596" y="36930"/>
                    <a:pt x="6659" y="37056"/>
                    <a:pt x="6722" y="37056"/>
                  </a:cubicBezTo>
                  <a:cubicBezTo>
                    <a:pt x="6784" y="37035"/>
                    <a:pt x="6784" y="36826"/>
                    <a:pt x="6847" y="36805"/>
                  </a:cubicBezTo>
                  <a:lnTo>
                    <a:pt x="6847" y="36805"/>
                  </a:lnTo>
                  <a:cubicBezTo>
                    <a:pt x="6847" y="36868"/>
                    <a:pt x="6826" y="36868"/>
                    <a:pt x="6826" y="36909"/>
                  </a:cubicBezTo>
                  <a:cubicBezTo>
                    <a:pt x="6831" y="36918"/>
                    <a:pt x="6834" y="36921"/>
                    <a:pt x="6837" y="36921"/>
                  </a:cubicBezTo>
                  <a:cubicBezTo>
                    <a:pt x="6845" y="36921"/>
                    <a:pt x="6849" y="36897"/>
                    <a:pt x="6857" y="36897"/>
                  </a:cubicBezTo>
                  <a:cubicBezTo>
                    <a:pt x="6860" y="36897"/>
                    <a:pt x="6864" y="36901"/>
                    <a:pt x="6868" y="36909"/>
                  </a:cubicBezTo>
                  <a:cubicBezTo>
                    <a:pt x="6868" y="37391"/>
                    <a:pt x="7056" y="37432"/>
                    <a:pt x="7161" y="37663"/>
                  </a:cubicBezTo>
                  <a:cubicBezTo>
                    <a:pt x="7182" y="37935"/>
                    <a:pt x="7140" y="38081"/>
                    <a:pt x="7077" y="38228"/>
                  </a:cubicBezTo>
                  <a:cubicBezTo>
                    <a:pt x="7015" y="38207"/>
                    <a:pt x="6973" y="38123"/>
                    <a:pt x="6952" y="38039"/>
                  </a:cubicBezTo>
                  <a:lnTo>
                    <a:pt x="6952" y="38039"/>
                  </a:lnTo>
                  <a:cubicBezTo>
                    <a:pt x="6952" y="38123"/>
                    <a:pt x="7015" y="38207"/>
                    <a:pt x="7077" y="38249"/>
                  </a:cubicBezTo>
                  <a:cubicBezTo>
                    <a:pt x="7098" y="38332"/>
                    <a:pt x="7056" y="38374"/>
                    <a:pt x="7056" y="38437"/>
                  </a:cubicBezTo>
                  <a:cubicBezTo>
                    <a:pt x="7077" y="38395"/>
                    <a:pt x="7098" y="38269"/>
                    <a:pt x="7098" y="38207"/>
                  </a:cubicBezTo>
                  <a:cubicBezTo>
                    <a:pt x="7107" y="38207"/>
                    <a:pt x="7115" y="38210"/>
                    <a:pt x="7123" y="38210"/>
                  </a:cubicBezTo>
                  <a:cubicBezTo>
                    <a:pt x="7136" y="38210"/>
                    <a:pt x="7149" y="38202"/>
                    <a:pt x="7161" y="38165"/>
                  </a:cubicBezTo>
                  <a:lnTo>
                    <a:pt x="7161" y="38165"/>
                  </a:lnTo>
                  <a:cubicBezTo>
                    <a:pt x="7140" y="38165"/>
                    <a:pt x="7140" y="38186"/>
                    <a:pt x="7140" y="38186"/>
                  </a:cubicBezTo>
                  <a:cubicBezTo>
                    <a:pt x="7098" y="38123"/>
                    <a:pt x="7182" y="38039"/>
                    <a:pt x="7161" y="37956"/>
                  </a:cubicBezTo>
                  <a:lnTo>
                    <a:pt x="7161" y="37956"/>
                  </a:lnTo>
                  <a:cubicBezTo>
                    <a:pt x="7182" y="37976"/>
                    <a:pt x="7161" y="37997"/>
                    <a:pt x="7182" y="38039"/>
                  </a:cubicBezTo>
                  <a:cubicBezTo>
                    <a:pt x="7182" y="38018"/>
                    <a:pt x="7182" y="37956"/>
                    <a:pt x="7203" y="37956"/>
                  </a:cubicBezTo>
                  <a:cubicBezTo>
                    <a:pt x="7245" y="37956"/>
                    <a:pt x="7287" y="38018"/>
                    <a:pt x="7328" y="38018"/>
                  </a:cubicBezTo>
                  <a:cubicBezTo>
                    <a:pt x="7349" y="38228"/>
                    <a:pt x="7412" y="38374"/>
                    <a:pt x="7412" y="38646"/>
                  </a:cubicBezTo>
                  <a:cubicBezTo>
                    <a:pt x="7370" y="38813"/>
                    <a:pt x="7287" y="38918"/>
                    <a:pt x="7245" y="39085"/>
                  </a:cubicBezTo>
                  <a:cubicBezTo>
                    <a:pt x="7287" y="39002"/>
                    <a:pt x="7308" y="38939"/>
                    <a:pt x="7349" y="38876"/>
                  </a:cubicBezTo>
                  <a:cubicBezTo>
                    <a:pt x="7349" y="38876"/>
                    <a:pt x="7349" y="38897"/>
                    <a:pt x="7370" y="38897"/>
                  </a:cubicBezTo>
                  <a:cubicBezTo>
                    <a:pt x="7367" y="38910"/>
                    <a:pt x="7363" y="38921"/>
                    <a:pt x="7359" y="38931"/>
                  </a:cubicBezTo>
                  <a:lnTo>
                    <a:pt x="7359" y="38931"/>
                  </a:lnTo>
                  <a:cubicBezTo>
                    <a:pt x="7363" y="38926"/>
                    <a:pt x="7366" y="38922"/>
                    <a:pt x="7370" y="38918"/>
                  </a:cubicBezTo>
                  <a:cubicBezTo>
                    <a:pt x="7391" y="38960"/>
                    <a:pt x="7410" y="38974"/>
                    <a:pt x="7428" y="38974"/>
                  </a:cubicBezTo>
                  <a:cubicBezTo>
                    <a:pt x="7463" y="38974"/>
                    <a:pt x="7496" y="38918"/>
                    <a:pt x="7538" y="38918"/>
                  </a:cubicBezTo>
                  <a:cubicBezTo>
                    <a:pt x="7559" y="38855"/>
                    <a:pt x="7559" y="38793"/>
                    <a:pt x="7517" y="38751"/>
                  </a:cubicBezTo>
                  <a:cubicBezTo>
                    <a:pt x="7517" y="38709"/>
                    <a:pt x="7559" y="38709"/>
                    <a:pt x="7538" y="38688"/>
                  </a:cubicBezTo>
                  <a:cubicBezTo>
                    <a:pt x="7539" y="38686"/>
                    <a:pt x="7541" y="38686"/>
                    <a:pt x="7543" y="38686"/>
                  </a:cubicBezTo>
                  <a:cubicBezTo>
                    <a:pt x="7551" y="38686"/>
                    <a:pt x="7561" y="38701"/>
                    <a:pt x="7571" y="38723"/>
                  </a:cubicBezTo>
                  <a:lnTo>
                    <a:pt x="7571" y="38723"/>
                  </a:lnTo>
                  <a:cubicBezTo>
                    <a:pt x="7564" y="38701"/>
                    <a:pt x="7559" y="38676"/>
                    <a:pt x="7559" y="38646"/>
                  </a:cubicBezTo>
                  <a:cubicBezTo>
                    <a:pt x="7600" y="38646"/>
                    <a:pt x="7600" y="38625"/>
                    <a:pt x="7621" y="38583"/>
                  </a:cubicBezTo>
                  <a:cubicBezTo>
                    <a:pt x="7621" y="38562"/>
                    <a:pt x="7621" y="38541"/>
                    <a:pt x="7621" y="38521"/>
                  </a:cubicBezTo>
                  <a:cubicBezTo>
                    <a:pt x="7580" y="38521"/>
                    <a:pt x="7580" y="38583"/>
                    <a:pt x="7538" y="38583"/>
                  </a:cubicBezTo>
                  <a:cubicBezTo>
                    <a:pt x="7517" y="38521"/>
                    <a:pt x="7496" y="38437"/>
                    <a:pt x="7517" y="38353"/>
                  </a:cubicBezTo>
                  <a:cubicBezTo>
                    <a:pt x="7475" y="38207"/>
                    <a:pt x="7475" y="38060"/>
                    <a:pt x="7475" y="37935"/>
                  </a:cubicBezTo>
                  <a:lnTo>
                    <a:pt x="7475" y="37935"/>
                  </a:lnTo>
                  <a:cubicBezTo>
                    <a:pt x="7486" y="37943"/>
                    <a:pt x="7496" y="37946"/>
                    <a:pt x="7506" y="37946"/>
                  </a:cubicBezTo>
                  <a:cubicBezTo>
                    <a:pt x="7574" y="37946"/>
                    <a:pt x="7627" y="37775"/>
                    <a:pt x="7663" y="37684"/>
                  </a:cubicBezTo>
                  <a:cubicBezTo>
                    <a:pt x="7600" y="37621"/>
                    <a:pt x="7559" y="37516"/>
                    <a:pt x="7496" y="37432"/>
                  </a:cubicBezTo>
                  <a:cubicBezTo>
                    <a:pt x="7559" y="37328"/>
                    <a:pt x="7642" y="37244"/>
                    <a:pt x="7705" y="37119"/>
                  </a:cubicBezTo>
                  <a:cubicBezTo>
                    <a:pt x="7705" y="37109"/>
                    <a:pt x="7704" y="37106"/>
                    <a:pt x="7703" y="37106"/>
                  </a:cubicBezTo>
                  <a:cubicBezTo>
                    <a:pt x="7699" y="37106"/>
                    <a:pt x="7693" y="37122"/>
                    <a:pt x="7689" y="37122"/>
                  </a:cubicBezTo>
                  <a:cubicBezTo>
                    <a:pt x="7686" y="37122"/>
                    <a:pt x="7684" y="37116"/>
                    <a:pt x="7684" y="37098"/>
                  </a:cubicBezTo>
                  <a:cubicBezTo>
                    <a:pt x="7642" y="37223"/>
                    <a:pt x="7559" y="37328"/>
                    <a:pt x="7496" y="37391"/>
                  </a:cubicBezTo>
                  <a:cubicBezTo>
                    <a:pt x="7370" y="37014"/>
                    <a:pt x="7161" y="36658"/>
                    <a:pt x="7182" y="36031"/>
                  </a:cubicBezTo>
                  <a:lnTo>
                    <a:pt x="8940" y="36031"/>
                  </a:lnTo>
                  <a:cubicBezTo>
                    <a:pt x="8981" y="36135"/>
                    <a:pt x="9023" y="36240"/>
                    <a:pt x="9065" y="36365"/>
                  </a:cubicBezTo>
                  <a:cubicBezTo>
                    <a:pt x="9107" y="36449"/>
                    <a:pt x="9170" y="36533"/>
                    <a:pt x="9191" y="36575"/>
                  </a:cubicBezTo>
                  <a:cubicBezTo>
                    <a:pt x="9253" y="36868"/>
                    <a:pt x="9086" y="37181"/>
                    <a:pt x="8981" y="37391"/>
                  </a:cubicBezTo>
                  <a:cubicBezTo>
                    <a:pt x="9002" y="37746"/>
                    <a:pt x="8898" y="37976"/>
                    <a:pt x="8835" y="38269"/>
                  </a:cubicBezTo>
                  <a:cubicBezTo>
                    <a:pt x="8207" y="38521"/>
                    <a:pt x="8103" y="39253"/>
                    <a:pt x="7935" y="39943"/>
                  </a:cubicBezTo>
                  <a:cubicBezTo>
                    <a:pt x="7935" y="40027"/>
                    <a:pt x="7977" y="40048"/>
                    <a:pt x="7998" y="40090"/>
                  </a:cubicBezTo>
                  <a:cubicBezTo>
                    <a:pt x="7956" y="40404"/>
                    <a:pt x="7872" y="40738"/>
                    <a:pt x="7768" y="41115"/>
                  </a:cubicBezTo>
                  <a:cubicBezTo>
                    <a:pt x="7684" y="41387"/>
                    <a:pt x="7663" y="41743"/>
                    <a:pt x="7538" y="41931"/>
                  </a:cubicBezTo>
                  <a:cubicBezTo>
                    <a:pt x="7433" y="42057"/>
                    <a:pt x="7245" y="42098"/>
                    <a:pt x="7182" y="42287"/>
                  </a:cubicBezTo>
                  <a:cubicBezTo>
                    <a:pt x="7077" y="42622"/>
                    <a:pt x="7119" y="43019"/>
                    <a:pt x="6889" y="43312"/>
                  </a:cubicBezTo>
                  <a:cubicBezTo>
                    <a:pt x="6922" y="43411"/>
                    <a:pt x="6983" y="43440"/>
                    <a:pt x="7062" y="43440"/>
                  </a:cubicBezTo>
                  <a:cubicBezTo>
                    <a:pt x="7133" y="43440"/>
                    <a:pt x="7218" y="43416"/>
                    <a:pt x="7308" y="43396"/>
                  </a:cubicBezTo>
                  <a:lnTo>
                    <a:pt x="7308" y="43396"/>
                  </a:lnTo>
                  <a:cubicBezTo>
                    <a:pt x="7266" y="43438"/>
                    <a:pt x="7328" y="43668"/>
                    <a:pt x="7308" y="43710"/>
                  </a:cubicBezTo>
                  <a:cubicBezTo>
                    <a:pt x="7297" y="43720"/>
                    <a:pt x="7287" y="43725"/>
                    <a:pt x="7274" y="43725"/>
                  </a:cubicBezTo>
                  <a:cubicBezTo>
                    <a:pt x="7260" y="43725"/>
                    <a:pt x="7245" y="43720"/>
                    <a:pt x="7224" y="43710"/>
                  </a:cubicBezTo>
                  <a:lnTo>
                    <a:pt x="7224" y="43710"/>
                  </a:lnTo>
                  <a:cubicBezTo>
                    <a:pt x="7266" y="43751"/>
                    <a:pt x="7287" y="43772"/>
                    <a:pt x="7308" y="43793"/>
                  </a:cubicBezTo>
                  <a:cubicBezTo>
                    <a:pt x="7328" y="43898"/>
                    <a:pt x="7266" y="44107"/>
                    <a:pt x="7287" y="44254"/>
                  </a:cubicBezTo>
                  <a:cubicBezTo>
                    <a:pt x="7287" y="44442"/>
                    <a:pt x="7349" y="44567"/>
                    <a:pt x="7412" y="44714"/>
                  </a:cubicBezTo>
                  <a:cubicBezTo>
                    <a:pt x="7370" y="44463"/>
                    <a:pt x="7308" y="44233"/>
                    <a:pt x="7370" y="44002"/>
                  </a:cubicBezTo>
                  <a:lnTo>
                    <a:pt x="7370" y="44002"/>
                  </a:lnTo>
                  <a:cubicBezTo>
                    <a:pt x="7370" y="44023"/>
                    <a:pt x="7433" y="44023"/>
                    <a:pt x="7412" y="44065"/>
                  </a:cubicBezTo>
                  <a:cubicBezTo>
                    <a:pt x="7454" y="44065"/>
                    <a:pt x="7433" y="44002"/>
                    <a:pt x="7454" y="43982"/>
                  </a:cubicBezTo>
                  <a:cubicBezTo>
                    <a:pt x="7433" y="43877"/>
                    <a:pt x="7391" y="43919"/>
                    <a:pt x="7328" y="43898"/>
                  </a:cubicBezTo>
                  <a:cubicBezTo>
                    <a:pt x="7333" y="43879"/>
                    <a:pt x="7342" y="43873"/>
                    <a:pt x="7353" y="43873"/>
                  </a:cubicBezTo>
                  <a:cubicBezTo>
                    <a:pt x="7375" y="43873"/>
                    <a:pt x="7406" y="43898"/>
                    <a:pt x="7432" y="43898"/>
                  </a:cubicBezTo>
                  <a:cubicBezTo>
                    <a:pt x="7452" y="43898"/>
                    <a:pt x="7468" y="43884"/>
                    <a:pt x="7475" y="43835"/>
                  </a:cubicBezTo>
                  <a:cubicBezTo>
                    <a:pt x="7559" y="43856"/>
                    <a:pt x="7496" y="43877"/>
                    <a:pt x="7475" y="43919"/>
                  </a:cubicBezTo>
                  <a:cubicBezTo>
                    <a:pt x="7484" y="43922"/>
                    <a:pt x="7491" y="43923"/>
                    <a:pt x="7498" y="43923"/>
                  </a:cubicBezTo>
                  <a:cubicBezTo>
                    <a:pt x="7538" y="43923"/>
                    <a:pt x="7541" y="43874"/>
                    <a:pt x="7559" y="43856"/>
                  </a:cubicBezTo>
                  <a:lnTo>
                    <a:pt x="7559" y="43856"/>
                  </a:lnTo>
                  <a:cubicBezTo>
                    <a:pt x="7642" y="43898"/>
                    <a:pt x="7517" y="43919"/>
                    <a:pt x="7517" y="43961"/>
                  </a:cubicBezTo>
                  <a:cubicBezTo>
                    <a:pt x="7578" y="43945"/>
                    <a:pt x="7663" y="43896"/>
                    <a:pt x="7745" y="43896"/>
                  </a:cubicBezTo>
                  <a:cubicBezTo>
                    <a:pt x="7774" y="43896"/>
                    <a:pt x="7803" y="43902"/>
                    <a:pt x="7831" y="43919"/>
                  </a:cubicBezTo>
                  <a:cubicBezTo>
                    <a:pt x="7893" y="43919"/>
                    <a:pt x="7789" y="43877"/>
                    <a:pt x="7831" y="43835"/>
                  </a:cubicBezTo>
                  <a:lnTo>
                    <a:pt x="7831" y="43835"/>
                  </a:lnTo>
                  <a:cubicBezTo>
                    <a:pt x="7935" y="43919"/>
                    <a:pt x="8186" y="43982"/>
                    <a:pt x="8312" y="43982"/>
                  </a:cubicBezTo>
                  <a:cubicBezTo>
                    <a:pt x="8040" y="43856"/>
                    <a:pt x="7726" y="43793"/>
                    <a:pt x="7454" y="43668"/>
                  </a:cubicBezTo>
                  <a:cubicBezTo>
                    <a:pt x="7433" y="43438"/>
                    <a:pt x="7538" y="43333"/>
                    <a:pt x="7684" y="43270"/>
                  </a:cubicBezTo>
                  <a:cubicBezTo>
                    <a:pt x="7585" y="43187"/>
                    <a:pt x="7551" y="43105"/>
                    <a:pt x="7438" y="43105"/>
                  </a:cubicBezTo>
                  <a:cubicBezTo>
                    <a:pt x="7408" y="43105"/>
                    <a:pt x="7372" y="43111"/>
                    <a:pt x="7328" y="43124"/>
                  </a:cubicBezTo>
                  <a:cubicBezTo>
                    <a:pt x="7412" y="42873"/>
                    <a:pt x="7412" y="42601"/>
                    <a:pt x="7559" y="42350"/>
                  </a:cubicBezTo>
                  <a:cubicBezTo>
                    <a:pt x="7636" y="42365"/>
                    <a:pt x="7656" y="42414"/>
                    <a:pt x="7711" y="42414"/>
                  </a:cubicBezTo>
                  <a:cubicBezTo>
                    <a:pt x="7731" y="42414"/>
                    <a:pt x="7756" y="42408"/>
                    <a:pt x="7789" y="42391"/>
                  </a:cubicBezTo>
                  <a:cubicBezTo>
                    <a:pt x="7810" y="42329"/>
                    <a:pt x="7747" y="42308"/>
                    <a:pt x="7789" y="42266"/>
                  </a:cubicBezTo>
                  <a:cubicBezTo>
                    <a:pt x="8061" y="41868"/>
                    <a:pt x="8082" y="41303"/>
                    <a:pt x="8291" y="40759"/>
                  </a:cubicBezTo>
                  <a:cubicBezTo>
                    <a:pt x="8371" y="40859"/>
                    <a:pt x="8583" y="41054"/>
                    <a:pt x="8766" y="41054"/>
                  </a:cubicBezTo>
                  <a:cubicBezTo>
                    <a:pt x="8775" y="41054"/>
                    <a:pt x="8784" y="41053"/>
                    <a:pt x="8793" y="41052"/>
                  </a:cubicBezTo>
                  <a:cubicBezTo>
                    <a:pt x="9002" y="41010"/>
                    <a:pt x="9023" y="40738"/>
                    <a:pt x="9233" y="40697"/>
                  </a:cubicBezTo>
                  <a:lnTo>
                    <a:pt x="9233" y="40697"/>
                  </a:lnTo>
                  <a:cubicBezTo>
                    <a:pt x="9253" y="40780"/>
                    <a:pt x="9212" y="40780"/>
                    <a:pt x="9212" y="40843"/>
                  </a:cubicBezTo>
                  <a:cubicBezTo>
                    <a:pt x="9227" y="40858"/>
                    <a:pt x="9238" y="40864"/>
                    <a:pt x="9248" y="40864"/>
                  </a:cubicBezTo>
                  <a:cubicBezTo>
                    <a:pt x="9271" y="40864"/>
                    <a:pt x="9283" y="40833"/>
                    <a:pt x="9309" y="40833"/>
                  </a:cubicBezTo>
                  <a:cubicBezTo>
                    <a:pt x="9317" y="40833"/>
                    <a:pt x="9326" y="40836"/>
                    <a:pt x="9337" y="40843"/>
                  </a:cubicBezTo>
                  <a:cubicBezTo>
                    <a:pt x="9316" y="41534"/>
                    <a:pt x="9965" y="41617"/>
                    <a:pt x="10321" y="41952"/>
                  </a:cubicBezTo>
                  <a:cubicBezTo>
                    <a:pt x="10341" y="42329"/>
                    <a:pt x="10237" y="42538"/>
                    <a:pt x="10049" y="42768"/>
                  </a:cubicBezTo>
                  <a:cubicBezTo>
                    <a:pt x="9839" y="42705"/>
                    <a:pt x="9693" y="42622"/>
                    <a:pt x="9588" y="42475"/>
                  </a:cubicBezTo>
                  <a:lnTo>
                    <a:pt x="9588" y="42475"/>
                  </a:lnTo>
                  <a:cubicBezTo>
                    <a:pt x="9609" y="42601"/>
                    <a:pt x="9839" y="42726"/>
                    <a:pt x="10049" y="42789"/>
                  </a:cubicBezTo>
                  <a:cubicBezTo>
                    <a:pt x="10069" y="42914"/>
                    <a:pt x="9944" y="42977"/>
                    <a:pt x="9965" y="43061"/>
                  </a:cubicBezTo>
                  <a:cubicBezTo>
                    <a:pt x="10028" y="42998"/>
                    <a:pt x="10111" y="42831"/>
                    <a:pt x="10069" y="42747"/>
                  </a:cubicBezTo>
                  <a:cubicBezTo>
                    <a:pt x="10132" y="42726"/>
                    <a:pt x="10237" y="42768"/>
                    <a:pt x="10300" y="42663"/>
                  </a:cubicBezTo>
                  <a:lnTo>
                    <a:pt x="10300" y="42663"/>
                  </a:lnTo>
                  <a:cubicBezTo>
                    <a:pt x="10237" y="42684"/>
                    <a:pt x="10237" y="42684"/>
                    <a:pt x="10195" y="42705"/>
                  </a:cubicBezTo>
                  <a:cubicBezTo>
                    <a:pt x="10090" y="42601"/>
                    <a:pt x="10362" y="42496"/>
                    <a:pt x="10321" y="42370"/>
                  </a:cubicBezTo>
                  <a:lnTo>
                    <a:pt x="10321" y="42370"/>
                  </a:lnTo>
                  <a:cubicBezTo>
                    <a:pt x="10404" y="42391"/>
                    <a:pt x="10321" y="42412"/>
                    <a:pt x="10341" y="42475"/>
                  </a:cubicBezTo>
                  <a:cubicBezTo>
                    <a:pt x="10383" y="42454"/>
                    <a:pt x="10383" y="42370"/>
                    <a:pt x="10425" y="42350"/>
                  </a:cubicBezTo>
                  <a:cubicBezTo>
                    <a:pt x="10593" y="42370"/>
                    <a:pt x="10697" y="42454"/>
                    <a:pt x="10865" y="42454"/>
                  </a:cubicBezTo>
                  <a:cubicBezTo>
                    <a:pt x="10948" y="42789"/>
                    <a:pt x="11116" y="42998"/>
                    <a:pt x="11137" y="43375"/>
                  </a:cubicBezTo>
                  <a:cubicBezTo>
                    <a:pt x="10990" y="43626"/>
                    <a:pt x="10697" y="43751"/>
                    <a:pt x="10551" y="44002"/>
                  </a:cubicBezTo>
                  <a:cubicBezTo>
                    <a:pt x="10530" y="44254"/>
                    <a:pt x="10697" y="44316"/>
                    <a:pt x="10697" y="44547"/>
                  </a:cubicBezTo>
                  <a:cubicBezTo>
                    <a:pt x="10697" y="44212"/>
                    <a:pt x="10697" y="43898"/>
                    <a:pt x="10990" y="43772"/>
                  </a:cubicBezTo>
                  <a:cubicBezTo>
                    <a:pt x="11053" y="43835"/>
                    <a:pt x="11111" y="43856"/>
                    <a:pt x="11170" y="43856"/>
                  </a:cubicBezTo>
                  <a:cubicBezTo>
                    <a:pt x="11288" y="43856"/>
                    <a:pt x="11409" y="43772"/>
                    <a:pt x="11576" y="43772"/>
                  </a:cubicBezTo>
                  <a:cubicBezTo>
                    <a:pt x="11597" y="43668"/>
                    <a:pt x="11597" y="43584"/>
                    <a:pt x="11492" y="43542"/>
                  </a:cubicBezTo>
                  <a:cubicBezTo>
                    <a:pt x="11471" y="43479"/>
                    <a:pt x="11618" y="43458"/>
                    <a:pt x="11555" y="43438"/>
                  </a:cubicBezTo>
                  <a:cubicBezTo>
                    <a:pt x="11560" y="43436"/>
                    <a:pt x="11566" y="43436"/>
                    <a:pt x="11571" y="43436"/>
                  </a:cubicBezTo>
                  <a:cubicBezTo>
                    <a:pt x="11670" y="43436"/>
                    <a:pt x="11768" y="43610"/>
                    <a:pt x="11827" y="43710"/>
                  </a:cubicBezTo>
                  <a:cubicBezTo>
                    <a:pt x="11848" y="43605"/>
                    <a:pt x="11660" y="43521"/>
                    <a:pt x="11639" y="43396"/>
                  </a:cubicBezTo>
                  <a:cubicBezTo>
                    <a:pt x="11743" y="43375"/>
                    <a:pt x="11806" y="43333"/>
                    <a:pt x="11848" y="43291"/>
                  </a:cubicBezTo>
                  <a:cubicBezTo>
                    <a:pt x="11827" y="43249"/>
                    <a:pt x="11806" y="43228"/>
                    <a:pt x="11806" y="43186"/>
                  </a:cubicBezTo>
                  <a:cubicBezTo>
                    <a:pt x="11701" y="43207"/>
                    <a:pt x="11681" y="43291"/>
                    <a:pt x="11576" y="43291"/>
                  </a:cubicBezTo>
                  <a:cubicBezTo>
                    <a:pt x="11513" y="43207"/>
                    <a:pt x="11409" y="43061"/>
                    <a:pt x="11471" y="42935"/>
                  </a:cubicBezTo>
                  <a:cubicBezTo>
                    <a:pt x="11346" y="42747"/>
                    <a:pt x="11346" y="42517"/>
                    <a:pt x="11367" y="42329"/>
                  </a:cubicBezTo>
                  <a:lnTo>
                    <a:pt x="11367" y="42329"/>
                  </a:lnTo>
                  <a:cubicBezTo>
                    <a:pt x="11399" y="42339"/>
                    <a:pt x="11431" y="42344"/>
                    <a:pt x="11462" y="42344"/>
                  </a:cubicBezTo>
                  <a:cubicBezTo>
                    <a:pt x="11675" y="42344"/>
                    <a:pt x="11864" y="42119"/>
                    <a:pt x="11974" y="41973"/>
                  </a:cubicBezTo>
                  <a:cubicBezTo>
                    <a:pt x="11785" y="41868"/>
                    <a:pt x="11639" y="41722"/>
                    <a:pt x="11429" y="41596"/>
                  </a:cubicBezTo>
                  <a:cubicBezTo>
                    <a:pt x="11639" y="41450"/>
                    <a:pt x="11911" y="41345"/>
                    <a:pt x="12099" y="41157"/>
                  </a:cubicBezTo>
                  <a:cubicBezTo>
                    <a:pt x="12099" y="41134"/>
                    <a:pt x="12095" y="41127"/>
                    <a:pt x="12087" y="41127"/>
                  </a:cubicBezTo>
                  <a:cubicBezTo>
                    <a:pt x="12074" y="41127"/>
                    <a:pt x="12051" y="41154"/>
                    <a:pt x="12034" y="41154"/>
                  </a:cubicBezTo>
                  <a:cubicBezTo>
                    <a:pt x="12026" y="41154"/>
                    <a:pt x="12020" y="41150"/>
                    <a:pt x="12015" y="41136"/>
                  </a:cubicBezTo>
                  <a:cubicBezTo>
                    <a:pt x="11932" y="41303"/>
                    <a:pt x="11618" y="41450"/>
                    <a:pt x="11367" y="41554"/>
                  </a:cubicBezTo>
                  <a:cubicBezTo>
                    <a:pt x="10927" y="40969"/>
                    <a:pt x="10195" y="40404"/>
                    <a:pt x="10383" y="39357"/>
                  </a:cubicBezTo>
                  <a:cubicBezTo>
                    <a:pt x="10446" y="39295"/>
                    <a:pt x="10488" y="39295"/>
                    <a:pt x="10551" y="39295"/>
                  </a:cubicBezTo>
                  <a:cubicBezTo>
                    <a:pt x="10509" y="39190"/>
                    <a:pt x="10467" y="39190"/>
                    <a:pt x="10509" y="39065"/>
                  </a:cubicBezTo>
                  <a:cubicBezTo>
                    <a:pt x="10519" y="39054"/>
                    <a:pt x="10531" y="39050"/>
                    <a:pt x="10544" y="39050"/>
                  </a:cubicBezTo>
                  <a:cubicBezTo>
                    <a:pt x="10582" y="39050"/>
                    <a:pt x="10629" y="39085"/>
                    <a:pt x="10676" y="39085"/>
                  </a:cubicBezTo>
                  <a:cubicBezTo>
                    <a:pt x="10655" y="39002"/>
                    <a:pt x="10509" y="39002"/>
                    <a:pt x="10404" y="38981"/>
                  </a:cubicBezTo>
                  <a:cubicBezTo>
                    <a:pt x="10362" y="38834"/>
                    <a:pt x="10174" y="38813"/>
                    <a:pt x="10132" y="38667"/>
                  </a:cubicBezTo>
                  <a:cubicBezTo>
                    <a:pt x="10488" y="38332"/>
                    <a:pt x="11074" y="38207"/>
                    <a:pt x="11409" y="37851"/>
                  </a:cubicBezTo>
                  <a:lnTo>
                    <a:pt x="11409" y="37851"/>
                  </a:lnTo>
                  <a:cubicBezTo>
                    <a:pt x="11409" y="37872"/>
                    <a:pt x="11388" y="37935"/>
                    <a:pt x="11429" y="37935"/>
                  </a:cubicBezTo>
                  <a:cubicBezTo>
                    <a:pt x="11534" y="37935"/>
                    <a:pt x="11492" y="37788"/>
                    <a:pt x="11492" y="37704"/>
                  </a:cubicBezTo>
                  <a:cubicBezTo>
                    <a:pt x="11614" y="37543"/>
                    <a:pt x="11696" y="37264"/>
                    <a:pt x="11927" y="37264"/>
                  </a:cubicBezTo>
                  <a:cubicBezTo>
                    <a:pt x="11936" y="37264"/>
                    <a:pt x="11944" y="37264"/>
                    <a:pt x="11953" y="37265"/>
                  </a:cubicBezTo>
                  <a:cubicBezTo>
                    <a:pt x="11994" y="37056"/>
                    <a:pt x="11806" y="37035"/>
                    <a:pt x="11722" y="36930"/>
                  </a:cubicBezTo>
                  <a:cubicBezTo>
                    <a:pt x="11869" y="36637"/>
                    <a:pt x="11555" y="36407"/>
                    <a:pt x="11701" y="36156"/>
                  </a:cubicBezTo>
                  <a:cubicBezTo>
                    <a:pt x="11681" y="36052"/>
                    <a:pt x="11639" y="35968"/>
                    <a:pt x="11618" y="35863"/>
                  </a:cubicBezTo>
                  <a:lnTo>
                    <a:pt x="11555" y="35863"/>
                  </a:lnTo>
                  <a:lnTo>
                    <a:pt x="11555" y="0"/>
                  </a:lnTo>
                  <a:cubicBezTo>
                    <a:pt x="11555" y="0"/>
                    <a:pt x="8082" y="335"/>
                    <a:pt x="6324" y="335"/>
                  </a:cubicBezTo>
                  <a:cubicBezTo>
                    <a:pt x="4587" y="335"/>
                    <a:pt x="842" y="0"/>
                    <a:pt x="8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5"/>
            <p:cNvSpPr/>
            <p:nvPr/>
          </p:nvSpPr>
          <p:spPr>
            <a:xfrm>
              <a:off x="2078282" y="4282941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extrusionOk="0">
                  <a:moveTo>
                    <a:pt x="1" y="1"/>
                  </a:moveTo>
                  <a:cubicBezTo>
                    <a:pt x="1" y="22"/>
                    <a:pt x="22" y="43"/>
                    <a:pt x="43" y="43"/>
                  </a:cubicBezTo>
                  <a:cubicBezTo>
                    <a:pt x="22" y="43"/>
                    <a:pt x="1" y="22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2108042" y="4292280"/>
              <a:ext cx="15754" cy="6414"/>
            </a:xfrm>
            <a:custGeom>
              <a:avLst/>
              <a:gdLst/>
              <a:ahLst/>
              <a:cxnLst/>
              <a:rect l="l" t="t" r="r" b="b"/>
              <a:pathLst>
                <a:path w="587" h="239" extrusionOk="0">
                  <a:moveTo>
                    <a:pt x="69" y="0"/>
                  </a:moveTo>
                  <a:cubicBezTo>
                    <a:pt x="44" y="0"/>
                    <a:pt x="20" y="3"/>
                    <a:pt x="1" y="8"/>
                  </a:cubicBezTo>
                  <a:cubicBezTo>
                    <a:pt x="252" y="113"/>
                    <a:pt x="357" y="113"/>
                    <a:pt x="587" y="239"/>
                  </a:cubicBezTo>
                  <a:cubicBezTo>
                    <a:pt x="514" y="112"/>
                    <a:pt x="237" y="0"/>
                    <a:pt x="69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5"/>
            <p:cNvSpPr/>
            <p:nvPr/>
          </p:nvSpPr>
          <p:spPr>
            <a:xfrm>
              <a:off x="2085045" y="4325046"/>
              <a:ext cx="4509" cy="3972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167" y="1"/>
                  </a:moveTo>
                  <a:cubicBezTo>
                    <a:pt x="84" y="1"/>
                    <a:pt x="0" y="127"/>
                    <a:pt x="21" y="147"/>
                  </a:cubicBezTo>
                  <a:cubicBezTo>
                    <a:pt x="63" y="85"/>
                    <a:pt x="126" y="64"/>
                    <a:pt x="16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5"/>
            <p:cNvSpPr/>
            <p:nvPr/>
          </p:nvSpPr>
          <p:spPr>
            <a:xfrm>
              <a:off x="2086145" y="4314956"/>
              <a:ext cx="9581" cy="13499"/>
            </a:xfrm>
            <a:custGeom>
              <a:avLst/>
              <a:gdLst/>
              <a:ahLst/>
              <a:cxnLst/>
              <a:rect l="l" t="t" r="r" b="b"/>
              <a:pathLst>
                <a:path w="357" h="503" extrusionOk="0">
                  <a:moveTo>
                    <a:pt x="22" y="0"/>
                  </a:moveTo>
                  <a:cubicBezTo>
                    <a:pt x="1" y="42"/>
                    <a:pt x="106" y="168"/>
                    <a:pt x="106" y="168"/>
                  </a:cubicBezTo>
                  <a:cubicBezTo>
                    <a:pt x="106" y="189"/>
                    <a:pt x="85" y="189"/>
                    <a:pt x="85" y="189"/>
                  </a:cubicBezTo>
                  <a:lnTo>
                    <a:pt x="126" y="189"/>
                  </a:lnTo>
                  <a:cubicBezTo>
                    <a:pt x="127" y="189"/>
                    <a:pt x="127" y="189"/>
                    <a:pt x="127" y="190"/>
                  </a:cubicBezTo>
                  <a:lnTo>
                    <a:pt x="127" y="190"/>
                  </a:lnTo>
                  <a:cubicBezTo>
                    <a:pt x="90" y="130"/>
                    <a:pt x="56" y="68"/>
                    <a:pt x="22" y="0"/>
                  </a:cubicBezTo>
                  <a:close/>
                  <a:moveTo>
                    <a:pt x="127" y="190"/>
                  </a:moveTo>
                  <a:lnTo>
                    <a:pt x="127" y="190"/>
                  </a:lnTo>
                  <a:cubicBezTo>
                    <a:pt x="135" y="201"/>
                    <a:pt x="142" y="212"/>
                    <a:pt x="149" y="224"/>
                  </a:cubicBezTo>
                  <a:lnTo>
                    <a:pt x="149" y="224"/>
                  </a:lnTo>
                  <a:cubicBezTo>
                    <a:pt x="143" y="210"/>
                    <a:pt x="136" y="199"/>
                    <a:pt x="127" y="190"/>
                  </a:cubicBezTo>
                  <a:close/>
                  <a:moveTo>
                    <a:pt x="149" y="224"/>
                  </a:moveTo>
                  <a:cubicBezTo>
                    <a:pt x="187" y="304"/>
                    <a:pt x="190" y="449"/>
                    <a:pt x="315" y="503"/>
                  </a:cubicBezTo>
                  <a:cubicBezTo>
                    <a:pt x="315" y="419"/>
                    <a:pt x="231" y="419"/>
                    <a:pt x="231" y="356"/>
                  </a:cubicBezTo>
                  <a:cubicBezTo>
                    <a:pt x="294" y="356"/>
                    <a:pt x="336" y="335"/>
                    <a:pt x="357" y="314"/>
                  </a:cubicBezTo>
                  <a:cubicBezTo>
                    <a:pt x="331" y="301"/>
                    <a:pt x="317" y="296"/>
                    <a:pt x="307" y="296"/>
                  </a:cubicBezTo>
                  <a:cubicBezTo>
                    <a:pt x="287" y="296"/>
                    <a:pt x="289" y="321"/>
                    <a:pt x="231" y="335"/>
                  </a:cubicBezTo>
                  <a:cubicBezTo>
                    <a:pt x="202" y="298"/>
                    <a:pt x="175" y="261"/>
                    <a:pt x="149" y="224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5"/>
            <p:cNvSpPr/>
            <p:nvPr/>
          </p:nvSpPr>
          <p:spPr>
            <a:xfrm>
              <a:off x="2087299" y="4319732"/>
              <a:ext cx="1127" cy="859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18" y="0"/>
                  </a:moveTo>
                  <a:cubicBezTo>
                    <a:pt x="0" y="0"/>
                    <a:pt x="11" y="31"/>
                    <a:pt x="24" y="31"/>
                  </a:cubicBezTo>
                  <a:cubicBezTo>
                    <a:pt x="30" y="31"/>
                    <a:pt x="37" y="26"/>
                    <a:pt x="42" y="11"/>
                  </a:cubicBezTo>
                  <a:cubicBezTo>
                    <a:pt x="31" y="3"/>
                    <a:pt x="23" y="0"/>
                    <a:pt x="1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5"/>
            <p:cNvSpPr/>
            <p:nvPr/>
          </p:nvSpPr>
          <p:spPr>
            <a:xfrm>
              <a:off x="2091780" y="4320484"/>
              <a:ext cx="12989" cy="912"/>
            </a:xfrm>
            <a:custGeom>
              <a:avLst/>
              <a:gdLst/>
              <a:ahLst/>
              <a:cxnLst/>
              <a:rect l="l" t="t" r="r" b="b"/>
              <a:pathLst>
                <a:path w="484" h="34" extrusionOk="0">
                  <a:moveTo>
                    <a:pt x="131" y="0"/>
                  </a:moveTo>
                  <a:cubicBezTo>
                    <a:pt x="76" y="0"/>
                    <a:pt x="27" y="7"/>
                    <a:pt x="0" y="25"/>
                  </a:cubicBezTo>
                  <a:cubicBezTo>
                    <a:pt x="112" y="25"/>
                    <a:pt x="381" y="34"/>
                    <a:pt x="450" y="34"/>
                  </a:cubicBezTo>
                  <a:cubicBezTo>
                    <a:pt x="484" y="34"/>
                    <a:pt x="467" y="31"/>
                    <a:pt x="356" y="25"/>
                  </a:cubicBezTo>
                  <a:cubicBezTo>
                    <a:pt x="295" y="12"/>
                    <a:pt x="207" y="0"/>
                    <a:pt x="13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5"/>
            <p:cNvSpPr/>
            <p:nvPr/>
          </p:nvSpPr>
          <p:spPr>
            <a:xfrm>
              <a:off x="2127149" y="4300840"/>
              <a:ext cx="6763" cy="3543"/>
            </a:xfrm>
            <a:custGeom>
              <a:avLst/>
              <a:gdLst/>
              <a:ahLst/>
              <a:cxnLst/>
              <a:rect l="l" t="t" r="r" b="b"/>
              <a:pathLst>
                <a:path w="252" h="132" extrusionOk="0">
                  <a:moveTo>
                    <a:pt x="15" y="1"/>
                  </a:moveTo>
                  <a:cubicBezTo>
                    <a:pt x="10" y="1"/>
                    <a:pt x="5" y="2"/>
                    <a:pt x="0" y="3"/>
                  </a:cubicBezTo>
                  <a:cubicBezTo>
                    <a:pt x="58" y="41"/>
                    <a:pt x="167" y="132"/>
                    <a:pt x="233" y="132"/>
                  </a:cubicBezTo>
                  <a:cubicBezTo>
                    <a:pt x="240" y="132"/>
                    <a:pt x="246" y="131"/>
                    <a:pt x="251" y="129"/>
                  </a:cubicBezTo>
                  <a:cubicBezTo>
                    <a:pt x="174" y="109"/>
                    <a:pt x="79" y="1"/>
                    <a:pt x="1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5"/>
            <p:cNvSpPr/>
            <p:nvPr/>
          </p:nvSpPr>
          <p:spPr>
            <a:xfrm>
              <a:off x="2053594" y="4198168"/>
              <a:ext cx="590" cy="5072"/>
            </a:xfrm>
            <a:custGeom>
              <a:avLst/>
              <a:gdLst/>
              <a:ahLst/>
              <a:cxnLst/>
              <a:rect l="l" t="t" r="r" b="b"/>
              <a:pathLst>
                <a:path w="22" h="189" extrusionOk="0">
                  <a:moveTo>
                    <a:pt x="0" y="0"/>
                  </a:moveTo>
                  <a:cubicBezTo>
                    <a:pt x="0" y="37"/>
                    <a:pt x="0" y="171"/>
                    <a:pt x="0" y="189"/>
                  </a:cubicBezTo>
                  <a:cubicBezTo>
                    <a:pt x="0" y="126"/>
                    <a:pt x="21" y="42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5"/>
            <p:cNvSpPr/>
            <p:nvPr/>
          </p:nvSpPr>
          <p:spPr>
            <a:xfrm>
              <a:off x="2052467" y="4153809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3"/>
                    <a:pt x="1" y="6"/>
                    <a:pt x="2" y="8"/>
                  </a:cubicBezTo>
                  <a:lnTo>
                    <a:pt x="2" y="8"/>
                  </a:lnTo>
                  <a:cubicBezTo>
                    <a:pt x="1" y="3"/>
                    <a:pt x="1" y="1"/>
                    <a:pt x="1" y="0"/>
                  </a:cubicBezTo>
                  <a:close/>
                  <a:moveTo>
                    <a:pt x="2" y="8"/>
                  </a:moveTo>
                  <a:cubicBezTo>
                    <a:pt x="3" y="16"/>
                    <a:pt x="8" y="29"/>
                    <a:pt x="21" y="42"/>
                  </a:cubicBezTo>
                  <a:cubicBezTo>
                    <a:pt x="21" y="24"/>
                    <a:pt x="6" y="22"/>
                    <a:pt x="2" y="8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5"/>
            <p:cNvSpPr/>
            <p:nvPr/>
          </p:nvSpPr>
          <p:spPr>
            <a:xfrm>
              <a:off x="2054157" y="4172889"/>
              <a:ext cx="590" cy="2281"/>
            </a:xfrm>
            <a:custGeom>
              <a:avLst/>
              <a:gdLst/>
              <a:ahLst/>
              <a:cxnLst/>
              <a:rect l="l" t="t" r="r" b="b"/>
              <a:pathLst>
                <a:path w="22" h="85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22"/>
                    <a:pt x="21" y="63"/>
                    <a:pt x="21" y="84"/>
                  </a:cubicBezTo>
                  <a:cubicBezTo>
                    <a:pt x="21" y="63"/>
                    <a:pt x="21" y="63"/>
                    <a:pt x="21" y="43"/>
                  </a:cubicBezTo>
                  <a:cubicBezTo>
                    <a:pt x="21" y="43"/>
                    <a:pt x="21" y="22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5"/>
            <p:cNvSpPr/>
            <p:nvPr/>
          </p:nvSpPr>
          <p:spPr>
            <a:xfrm>
              <a:off x="2053647" y="4175143"/>
              <a:ext cx="3891" cy="21926"/>
            </a:xfrm>
            <a:custGeom>
              <a:avLst/>
              <a:gdLst/>
              <a:ahLst/>
              <a:cxnLst/>
              <a:rect l="l" t="t" r="r" b="b"/>
              <a:pathLst>
                <a:path w="145" h="817" extrusionOk="0">
                  <a:moveTo>
                    <a:pt x="1" y="406"/>
                  </a:moveTo>
                  <a:cubicBezTo>
                    <a:pt x="0" y="406"/>
                    <a:pt x="2" y="408"/>
                    <a:pt x="6" y="411"/>
                  </a:cubicBezTo>
                  <a:lnTo>
                    <a:pt x="6" y="411"/>
                  </a:lnTo>
                  <a:cubicBezTo>
                    <a:pt x="3" y="408"/>
                    <a:pt x="1" y="406"/>
                    <a:pt x="1" y="406"/>
                  </a:cubicBezTo>
                  <a:close/>
                  <a:moveTo>
                    <a:pt x="40" y="0"/>
                  </a:moveTo>
                  <a:lnTo>
                    <a:pt x="40" y="0"/>
                  </a:lnTo>
                  <a:cubicBezTo>
                    <a:pt x="19" y="168"/>
                    <a:pt x="19" y="272"/>
                    <a:pt x="19" y="419"/>
                  </a:cubicBezTo>
                  <a:cubicBezTo>
                    <a:pt x="13" y="416"/>
                    <a:pt x="9" y="413"/>
                    <a:pt x="6" y="411"/>
                  </a:cubicBezTo>
                  <a:lnTo>
                    <a:pt x="6" y="411"/>
                  </a:lnTo>
                  <a:cubicBezTo>
                    <a:pt x="12" y="418"/>
                    <a:pt x="19" y="434"/>
                    <a:pt x="19" y="461"/>
                  </a:cubicBezTo>
                  <a:cubicBezTo>
                    <a:pt x="61" y="461"/>
                    <a:pt x="103" y="712"/>
                    <a:pt x="145" y="816"/>
                  </a:cubicBezTo>
                  <a:cubicBezTo>
                    <a:pt x="145" y="670"/>
                    <a:pt x="61" y="544"/>
                    <a:pt x="40" y="398"/>
                  </a:cubicBezTo>
                  <a:cubicBezTo>
                    <a:pt x="27" y="398"/>
                    <a:pt x="22" y="406"/>
                    <a:pt x="20" y="412"/>
                  </a:cubicBezTo>
                  <a:lnTo>
                    <a:pt x="20" y="412"/>
                  </a:lnTo>
                  <a:cubicBezTo>
                    <a:pt x="40" y="288"/>
                    <a:pt x="40" y="144"/>
                    <a:pt x="4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5"/>
            <p:cNvSpPr/>
            <p:nvPr/>
          </p:nvSpPr>
          <p:spPr>
            <a:xfrm>
              <a:off x="2061456" y="4160250"/>
              <a:ext cx="5072" cy="4240"/>
            </a:xfrm>
            <a:custGeom>
              <a:avLst/>
              <a:gdLst/>
              <a:ahLst/>
              <a:cxnLst/>
              <a:rect l="l" t="t" r="r" b="b"/>
              <a:pathLst>
                <a:path w="189" h="158" extrusionOk="0">
                  <a:moveTo>
                    <a:pt x="28" y="0"/>
                  </a:moveTo>
                  <a:cubicBezTo>
                    <a:pt x="17" y="0"/>
                    <a:pt x="8" y="4"/>
                    <a:pt x="0" y="11"/>
                  </a:cubicBezTo>
                  <a:cubicBezTo>
                    <a:pt x="84" y="74"/>
                    <a:pt x="105" y="74"/>
                    <a:pt x="189" y="158"/>
                  </a:cubicBezTo>
                  <a:cubicBezTo>
                    <a:pt x="154" y="72"/>
                    <a:pt x="78" y="0"/>
                    <a:pt x="2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5"/>
            <p:cNvSpPr/>
            <p:nvPr/>
          </p:nvSpPr>
          <p:spPr>
            <a:xfrm>
              <a:off x="2054721" y="4182443"/>
              <a:ext cx="1127" cy="2818"/>
            </a:xfrm>
            <a:custGeom>
              <a:avLst/>
              <a:gdLst/>
              <a:ahLst/>
              <a:cxnLst/>
              <a:rect l="l" t="t" r="r" b="b"/>
              <a:pathLst>
                <a:path w="42" h="105" extrusionOk="0">
                  <a:moveTo>
                    <a:pt x="42" y="0"/>
                  </a:moveTo>
                  <a:cubicBezTo>
                    <a:pt x="21" y="0"/>
                    <a:pt x="0" y="84"/>
                    <a:pt x="0" y="105"/>
                  </a:cubicBezTo>
                  <a:cubicBezTo>
                    <a:pt x="21" y="63"/>
                    <a:pt x="42" y="42"/>
                    <a:pt x="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5"/>
            <p:cNvSpPr/>
            <p:nvPr/>
          </p:nvSpPr>
          <p:spPr>
            <a:xfrm>
              <a:off x="2055365" y="4178954"/>
              <a:ext cx="483" cy="537"/>
            </a:xfrm>
            <a:custGeom>
              <a:avLst/>
              <a:gdLst/>
              <a:ahLst/>
              <a:cxnLst/>
              <a:rect l="l" t="t" r="r" b="b"/>
              <a:pathLst>
                <a:path w="18" h="20" extrusionOk="0">
                  <a:moveTo>
                    <a:pt x="10" y="0"/>
                  </a:moveTo>
                  <a:cubicBezTo>
                    <a:pt x="1" y="0"/>
                    <a:pt x="0" y="20"/>
                    <a:pt x="6" y="20"/>
                  </a:cubicBezTo>
                  <a:cubicBezTo>
                    <a:pt x="9" y="20"/>
                    <a:pt x="13" y="16"/>
                    <a:pt x="18" y="5"/>
                  </a:cubicBezTo>
                  <a:cubicBezTo>
                    <a:pt x="15" y="2"/>
                    <a:pt x="12" y="0"/>
                    <a:pt x="1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5"/>
            <p:cNvSpPr/>
            <p:nvPr/>
          </p:nvSpPr>
          <p:spPr>
            <a:xfrm>
              <a:off x="2054721" y="4175707"/>
              <a:ext cx="2818" cy="9017"/>
            </a:xfrm>
            <a:custGeom>
              <a:avLst/>
              <a:gdLst/>
              <a:ahLst/>
              <a:cxnLst/>
              <a:rect l="l" t="t" r="r" b="b"/>
              <a:pathLst>
                <a:path w="105" h="336" extrusionOk="0">
                  <a:moveTo>
                    <a:pt x="95" y="201"/>
                  </a:moveTo>
                  <a:lnTo>
                    <a:pt x="95" y="201"/>
                  </a:lnTo>
                  <a:cubicBezTo>
                    <a:pt x="93" y="201"/>
                    <a:pt x="99" y="216"/>
                    <a:pt x="84" y="230"/>
                  </a:cubicBezTo>
                  <a:cubicBezTo>
                    <a:pt x="105" y="230"/>
                    <a:pt x="105" y="230"/>
                    <a:pt x="105" y="210"/>
                  </a:cubicBezTo>
                  <a:cubicBezTo>
                    <a:pt x="99" y="203"/>
                    <a:pt x="96" y="201"/>
                    <a:pt x="95" y="201"/>
                  </a:cubicBezTo>
                  <a:close/>
                  <a:moveTo>
                    <a:pt x="21" y="0"/>
                  </a:moveTo>
                  <a:cubicBezTo>
                    <a:pt x="0" y="21"/>
                    <a:pt x="42" y="126"/>
                    <a:pt x="42" y="126"/>
                  </a:cubicBezTo>
                  <a:cubicBezTo>
                    <a:pt x="63" y="168"/>
                    <a:pt x="63" y="293"/>
                    <a:pt x="105" y="335"/>
                  </a:cubicBezTo>
                  <a:cubicBezTo>
                    <a:pt x="105" y="293"/>
                    <a:pt x="84" y="293"/>
                    <a:pt x="84" y="230"/>
                  </a:cubicBezTo>
                  <a:cubicBezTo>
                    <a:pt x="63" y="168"/>
                    <a:pt x="42" y="84"/>
                    <a:pt x="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5"/>
            <p:cNvSpPr/>
            <p:nvPr/>
          </p:nvSpPr>
          <p:spPr>
            <a:xfrm>
              <a:off x="2056948" y="4179383"/>
              <a:ext cx="3462" cy="912"/>
            </a:xfrm>
            <a:custGeom>
              <a:avLst/>
              <a:gdLst/>
              <a:ahLst/>
              <a:cxnLst/>
              <a:rect l="l" t="t" r="r" b="b"/>
              <a:pathLst>
                <a:path w="129" h="34" extrusionOk="0">
                  <a:moveTo>
                    <a:pt x="18" y="0"/>
                  </a:moveTo>
                  <a:cubicBezTo>
                    <a:pt x="8" y="0"/>
                    <a:pt x="1" y="3"/>
                    <a:pt x="1" y="10"/>
                  </a:cubicBezTo>
                  <a:cubicBezTo>
                    <a:pt x="25" y="22"/>
                    <a:pt x="84" y="34"/>
                    <a:pt x="110" y="34"/>
                  </a:cubicBezTo>
                  <a:cubicBezTo>
                    <a:pt x="128" y="34"/>
                    <a:pt x="129" y="27"/>
                    <a:pt x="85" y="10"/>
                  </a:cubicBezTo>
                  <a:cubicBezTo>
                    <a:pt x="71" y="10"/>
                    <a:pt x="38" y="0"/>
                    <a:pt x="1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5"/>
            <p:cNvSpPr/>
            <p:nvPr/>
          </p:nvSpPr>
          <p:spPr>
            <a:xfrm>
              <a:off x="2067065" y="4166073"/>
              <a:ext cx="2281" cy="2442"/>
            </a:xfrm>
            <a:custGeom>
              <a:avLst/>
              <a:gdLst/>
              <a:ahLst/>
              <a:cxnLst/>
              <a:rect l="l" t="t" r="r" b="b"/>
              <a:pathLst>
                <a:path w="85" h="91" extrusionOk="0">
                  <a:moveTo>
                    <a:pt x="8" y="0"/>
                  </a:moveTo>
                  <a:cubicBezTo>
                    <a:pt x="5" y="0"/>
                    <a:pt x="3" y="1"/>
                    <a:pt x="1" y="4"/>
                  </a:cubicBezTo>
                  <a:cubicBezTo>
                    <a:pt x="19" y="22"/>
                    <a:pt x="54" y="91"/>
                    <a:pt x="77" y="91"/>
                  </a:cubicBezTo>
                  <a:cubicBezTo>
                    <a:pt x="79" y="91"/>
                    <a:pt x="82" y="90"/>
                    <a:pt x="84" y="87"/>
                  </a:cubicBezTo>
                  <a:cubicBezTo>
                    <a:pt x="66" y="69"/>
                    <a:pt x="30" y="0"/>
                    <a:pt x="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5"/>
            <p:cNvSpPr/>
            <p:nvPr/>
          </p:nvSpPr>
          <p:spPr>
            <a:xfrm>
              <a:off x="1910402" y="2467635"/>
              <a:ext cx="280801" cy="598074"/>
            </a:xfrm>
            <a:custGeom>
              <a:avLst/>
              <a:gdLst/>
              <a:ahLst/>
              <a:cxnLst/>
              <a:rect l="l" t="t" r="r" b="b"/>
              <a:pathLst>
                <a:path w="10463" h="22285" extrusionOk="0">
                  <a:moveTo>
                    <a:pt x="1" y="1"/>
                  </a:moveTo>
                  <a:lnTo>
                    <a:pt x="1" y="22284"/>
                  </a:lnTo>
                  <a:lnTo>
                    <a:pt x="10463" y="22284"/>
                  </a:lnTo>
                  <a:lnTo>
                    <a:pt x="10463" y="1"/>
                  </a:ln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3" name="Google Shape;1083;p25"/>
            <p:cNvGrpSpPr/>
            <p:nvPr/>
          </p:nvGrpSpPr>
          <p:grpSpPr>
            <a:xfrm>
              <a:off x="831556" y="696269"/>
              <a:ext cx="1140642" cy="1817167"/>
              <a:chOff x="3441875" y="1723775"/>
              <a:chExt cx="1062545" cy="1692750"/>
            </a:xfrm>
          </p:grpSpPr>
          <p:sp>
            <p:nvSpPr>
              <p:cNvPr id="1084" name="Google Shape;1084;p25"/>
              <p:cNvSpPr/>
              <p:nvPr/>
            </p:nvSpPr>
            <p:spPr>
              <a:xfrm>
                <a:off x="3625095" y="2364050"/>
                <a:ext cx="879325" cy="1052475"/>
              </a:xfrm>
              <a:custGeom>
                <a:avLst/>
                <a:gdLst/>
                <a:ahLst/>
                <a:cxnLst/>
                <a:rect l="l" t="t" r="r" b="b"/>
                <a:pathLst>
                  <a:path w="35173" h="42099" fill="none" extrusionOk="0">
                    <a:moveTo>
                      <a:pt x="33290" y="42098"/>
                    </a:moveTo>
                    <a:cubicBezTo>
                      <a:pt x="33290" y="42098"/>
                      <a:pt x="35173" y="27891"/>
                      <a:pt x="23372" y="27891"/>
                    </a:cubicBezTo>
                    <a:lnTo>
                      <a:pt x="10148" y="27891"/>
                    </a:lnTo>
                    <a:cubicBezTo>
                      <a:pt x="10148" y="27891"/>
                      <a:pt x="0" y="28142"/>
                      <a:pt x="0" y="15902"/>
                    </a:cubicBez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653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3630725" y="1736325"/>
                <a:ext cx="242200" cy="963575"/>
              </a:xfrm>
              <a:custGeom>
                <a:avLst/>
                <a:gdLst/>
                <a:ahLst/>
                <a:cxnLst/>
                <a:rect l="l" t="t" r="r" b="b"/>
                <a:pathLst>
                  <a:path w="9688" h="38543" fill="none" extrusionOk="0">
                    <a:moveTo>
                      <a:pt x="0" y="36764"/>
                    </a:moveTo>
                    <a:cubicBezTo>
                      <a:pt x="0" y="36764"/>
                      <a:pt x="9688" y="38542"/>
                      <a:pt x="9688" y="27892"/>
                    </a:cubicBezTo>
                    <a:lnTo>
                      <a:pt x="9688" y="1"/>
                    </a:ln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3441875" y="2325850"/>
                <a:ext cx="141775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9145" fill="none" extrusionOk="0">
                    <a:moveTo>
                      <a:pt x="1" y="1"/>
                    </a:moveTo>
                    <a:lnTo>
                      <a:pt x="1" y="5085"/>
                    </a:lnTo>
                    <a:cubicBezTo>
                      <a:pt x="1" y="5085"/>
                      <a:pt x="942" y="9144"/>
                      <a:pt x="5671" y="9144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3583625" y="1825250"/>
                <a:ext cx="259475" cy="355200"/>
              </a:xfrm>
              <a:custGeom>
                <a:avLst/>
                <a:gdLst/>
                <a:ahLst/>
                <a:cxnLst/>
                <a:rect l="l" t="t" r="r" b="b"/>
                <a:pathLst>
                  <a:path w="10379" h="14208" fill="none" extrusionOk="0">
                    <a:moveTo>
                      <a:pt x="3307" y="1"/>
                    </a:moveTo>
                    <a:cubicBezTo>
                      <a:pt x="3307" y="1"/>
                      <a:pt x="1" y="14208"/>
                      <a:pt x="10379" y="14208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5"/>
              <p:cNvSpPr/>
              <p:nvPr/>
            </p:nvSpPr>
            <p:spPr>
              <a:xfrm>
                <a:off x="3896450" y="1723775"/>
                <a:ext cx="135500" cy="298200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11928" fill="none" extrusionOk="0">
                    <a:moveTo>
                      <a:pt x="0" y="8621"/>
                    </a:moveTo>
                    <a:cubicBezTo>
                      <a:pt x="0" y="8621"/>
                      <a:pt x="5419" y="11927"/>
                      <a:pt x="5419" y="1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" name="Google Shape;1089;p25"/>
            <p:cNvGrpSpPr/>
            <p:nvPr/>
          </p:nvGrpSpPr>
          <p:grpSpPr>
            <a:xfrm>
              <a:off x="1408267" y="410450"/>
              <a:ext cx="1216458" cy="2109723"/>
              <a:chOff x="3979100" y="1457525"/>
              <a:chExt cx="1133170" cy="1965275"/>
            </a:xfrm>
          </p:grpSpPr>
          <p:sp>
            <p:nvSpPr>
              <p:cNvPr id="1090" name="Google Shape;1090;p25"/>
              <p:cNvSpPr/>
              <p:nvPr/>
            </p:nvSpPr>
            <p:spPr>
              <a:xfrm>
                <a:off x="4575020" y="2047050"/>
                <a:ext cx="537250" cy="1375750"/>
              </a:xfrm>
              <a:custGeom>
                <a:avLst/>
                <a:gdLst/>
                <a:ahLst/>
                <a:cxnLst/>
                <a:rect l="l" t="t" r="r" b="b"/>
                <a:pathLst>
                  <a:path w="21490" h="55030" fill="none" extrusionOk="0">
                    <a:moveTo>
                      <a:pt x="231" y="55030"/>
                    </a:moveTo>
                    <a:lnTo>
                      <a:pt x="231" y="30946"/>
                    </a:lnTo>
                    <a:cubicBezTo>
                      <a:pt x="231" y="30946"/>
                      <a:pt x="1" y="22828"/>
                      <a:pt x="9688" y="22828"/>
                    </a:cubicBezTo>
                    <a:cubicBezTo>
                      <a:pt x="9688" y="22828"/>
                      <a:pt x="21489" y="24858"/>
                      <a:pt x="21238" y="17493"/>
                    </a:cubicBezTo>
                    <a:lnTo>
                      <a:pt x="21238" y="0"/>
                    </a:lnTo>
                  </a:path>
                </a:pathLst>
              </a:custGeom>
              <a:solidFill>
                <a:schemeClr val="dk2"/>
              </a:solidFill>
              <a:ln w="784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4173675" y="1457525"/>
                <a:ext cx="377700" cy="1445325"/>
              </a:xfrm>
              <a:custGeom>
                <a:avLst/>
                <a:gdLst/>
                <a:ahLst/>
                <a:cxnLst/>
                <a:rect l="l" t="t" r="r" b="b"/>
                <a:pathLst>
                  <a:path w="15108" h="57813" fill="none" extrusionOk="0">
                    <a:moveTo>
                      <a:pt x="2365" y="1"/>
                    </a:moveTo>
                    <a:lnTo>
                      <a:pt x="2365" y="48188"/>
                    </a:lnTo>
                    <a:cubicBezTo>
                      <a:pt x="2365" y="48188"/>
                      <a:pt x="1" y="57812"/>
                      <a:pt x="15108" y="57812"/>
                    </a:cubicBezTo>
                  </a:path>
                </a:pathLst>
              </a:custGeom>
              <a:solidFill>
                <a:schemeClr val="dk2"/>
              </a:solidFill>
              <a:ln w="653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4687350" y="1457525"/>
                <a:ext cx="377700" cy="893975"/>
              </a:xfrm>
              <a:custGeom>
                <a:avLst/>
                <a:gdLst/>
                <a:ahLst/>
                <a:cxnLst/>
                <a:rect l="l" t="t" r="r" b="b"/>
                <a:pathLst>
                  <a:path w="15108" h="35759" fill="none" extrusionOk="0">
                    <a:moveTo>
                      <a:pt x="1403" y="1"/>
                    </a:moveTo>
                    <a:lnTo>
                      <a:pt x="1403" y="28645"/>
                    </a:lnTo>
                    <a:cubicBezTo>
                      <a:pt x="1403" y="28645"/>
                      <a:pt x="1" y="35759"/>
                      <a:pt x="15108" y="35759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5"/>
              <p:cNvSpPr/>
              <p:nvPr/>
            </p:nvSpPr>
            <p:spPr>
              <a:xfrm>
                <a:off x="4238550" y="1901100"/>
                <a:ext cx="230175" cy="494875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19795" fill="none" extrusionOk="0">
                    <a:moveTo>
                      <a:pt x="0" y="18769"/>
                    </a:moveTo>
                    <a:cubicBezTo>
                      <a:pt x="0" y="18769"/>
                      <a:pt x="8495" y="19794"/>
                      <a:pt x="9207" y="12178"/>
                    </a:cubicBezTo>
                    <a:lnTo>
                      <a:pt x="9207" y="1"/>
                    </a:ln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5"/>
              <p:cNvSpPr/>
              <p:nvPr/>
            </p:nvSpPr>
            <p:spPr>
              <a:xfrm>
                <a:off x="3979100" y="2332125"/>
                <a:ext cx="218150" cy="336375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13455" fill="none" extrusionOk="0">
                    <a:moveTo>
                      <a:pt x="1402" y="1"/>
                    </a:moveTo>
                    <a:cubicBezTo>
                      <a:pt x="1402" y="1"/>
                      <a:pt x="0" y="13455"/>
                      <a:pt x="8725" y="13455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5" name="Google Shape;1095;p25"/>
            <p:cNvGrpSpPr/>
            <p:nvPr/>
          </p:nvGrpSpPr>
          <p:grpSpPr>
            <a:xfrm>
              <a:off x="2187118" y="737277"/>
              <a:ext cx="1070870" cy="1776159"/>
              <a:chOff x="4704625" y="1761975"/>
              <a:chExt cx="997550" cy="1654550"/>
            </a:xfrm>
          </p:grpSpPr>
          <p:sp>
            <p:nvSpPr>
              <p:cNvPr id="1096" name="Google Shape;1096;p25"/>
              <p:cNvSpPr/>
              <p:nvPr/>
            </p:nvSpPr>
            <p:spPr>
              <a:xfrm>
                <a:off x="4704625" y="2345200"/>
                <a:ext cx="850050" cy="1071325"/>
              </a:xfrm>
              <a:custGeom>
                <a:avLst/>
                <a:gdLst/>
                <a:ahLst/>
                <a:cxnLst/>
                <a:rect l="l" t="t" r="r" b="b"/>
                <a:pathLst>
                  <a:path w="34002" h="42853" fill="none" extrusionOk="0">
                    <a:moveTo>
                      <a:pt x="0" y="42852"/>
                    </a:moveTo>
                    <a:cubicBezTo>
                      <a:pt x="0" y="42852"/>
                      <a:pt x="251" y="29671"/>
                      <a:pt x="12303" y="29671"/>
                    </a:cubicBezTo>
                    <a:lnTo>
                      <a:pt x="24355" y="29671"/>
                    </a:lnTo>
                    <a:cubicBezTo>
                      <a:pt x="24355" y="29671"/>
                      <a:pt x="34001" y="26365"/>
                      <a:pt x="34001" y="18497"/>
                    </a:cubicBezTo>
                    <a:lnTo>
                      <a:pt x="34001" y="1"/>
                    </a:lnTo>
                  </a:path>
                </a:pathLst>
              </a:custGeom>
              <a:solidFill>
                <a:schemeClr val="dk2"/>
              </a:solidFill>
              <a:ln w="6537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5277400" y="1761975"/>
                <a:ext cx="271500" cy="9823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39295" fill="none" extrusionOk="0">
                    <a:moveTo>
                      <a:pt x="10860" y="34733"/>
                    </a:moveTo>
                    <a:cubicBezTo>
                      <a:pt x="10860" y="34733"/>
                      <a:pt x="1" y="39295"/>
                      <a:pt x="1" y="25611"/>
                    </a:cubicBezTo>
                    <a:lnTo>
                      <a:pt x="1" y="0"/>
                    </a:ln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5566675" y="2332125"/>
                <a:ext cx="135500" cy="266275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10651" fill="none" extrusionOk="0">
                    <a:moveTo>
                      <a:pt x="0" y="8893"/>
                    </a:moveTo>
                    <a:cubicBezTo>
                      <a:pt x="0" y="8893"/>
                      <a:pt x="5420" y="10651"/>
                      <a:pt x="5420" y="1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9" name="Google Shape;1099;p25"/>
            <p:cNvSpPr/>
            <p:nvPr/>
          </p:nvSpPr>
          <p:spPr>
            <a:xfrm>
              <a:off x="1826193" y="2447991"/>
              <a:ext cx="444751" cy="121306"/>
            </a:xfrm>
            <a:custGeom>
              <a:avLst/>
              <a:gdLst/>
              <a:ahLst/>
              <a:cxnLst/>
              <a:rect l="l" t="t" r="r" b="b"/>
              <a:pathLst>
                <a:path w="16572" h="4520" extrusionOk="0">
                  <a:moveTo>
                    <a:pt x="8286" y="0"/>
                  </a:moveTo>
                  <a:cubicBezTo>
                    <a:pt x="3704" y="0"/>
                    <a:pt x="0" y="1005"/>
                    <a:pt x="0" y="2260"/>
                  </a:cubicBezTo>
                  <a:cubicBezTo>
                    <a:pt x="0" y="3495"/>
                    <a:pt x="3704" y="4520"/>
                    <a:pt x="8286" y="4520"/>
                  </a:cubicBezTo>
                  <a:cubicBezTo>
                    <a:pt x="12868" y="4520"/>
                    <a:pt x="16572" y="3495"/>
                    <a:pt x="16572" y="2260"/>
                  </a:cubicBezTo>
                  <a:cubicBezTo>
                    <a:pt x="16572" y="1005"/>
                    <a:pt x="12868" y="0"/>
                    <a:pt x="8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2106378" y="3524358"/>
              <a:ext cx="179140" cy="166822"/>
            </a:xfrm>
            <a:custGeom>
              <a:avLst/>
              <a:gdLst/>
              <a:ahLst/>
              <a:cxnLst/>
              <a:rect l="l" t="t" r="r" b="b"/>
              <a:pathLst>
                <a:path w="6675" h="6216" extrusionOk="0">
                  <a:moveTo>
                    <a:pt x="3348" y="1"/>
                  </a:moveTo>
                  <a:cubicBezTo>
                    <a:pt x="1507" y="1"/>
                    <a:pt x="0" y="1382"/>
                    <a:pt x="0" y="3098"/>
                  </a:cubicBezTo>
                  <a:cubicBezTo>
                    <a:pt x="0" y="4813"/>
                    <a:pt x="1507" y="6215"/>
                    <a:pt x="3348" y="6215"/>
                  </a:cubicBezTo>
                  <a:cubicBezTo>
                    <a:pt x="5189" y="6215"/>
                    <a:pt x="6675" y="4813"/>
                    <a:pt x="6675" y="3098"/>
                  </a:cubicBezTo>
                  <a:cubicBezTo>
                    <a:pt x="6675" y="1382"/>
                    <a:pt x="5189" y="1"/>
                    <a:pt x="3348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5"/>
            <p:cNvSpPr/>
            <p:nvPr/>
          </p:nvSpPr>
          <p:spPr>
            <a:xfrm>
              <a:off x="1919391" y="3409825"/>
              <a:ext cx="75843" cy="70770"/>
            </a:xfrm>
            <a:custGeom>
              <a:avLst/>
              <a:gdLst/>
              <a:ahLst/>
              <a:cxnLst/>
              <a:rect l="l" t="t" r="r" b="b"/>
              <a:pathLst>
                <a:path w="2826" h="2637" extrusionOk="0">
                  <a:moveTo>
                    <a:pt x="1402" y="0"/>
                  </a:moveTo>
                  <a:cubicBezTo>
                    <a:pt x="628" y="0"/>
                    <a:pt x="1" y="586"/>
                    <a:pt x="1" y="1319"/>
                  </a:cubicBezTo>
                  <a:cubicBezTo>
                    <a:pt x="1" y="2051"/>
                    <a:pt x="628" y="2637"/>
                    <a:pt x="1402" y="2637"/>
                  </a:cubicBezTo>
                  <a:cubicBezTo>
                    <a:pt x="2198" y="2637"/>
                    <a:pt x="2825" y="2051"/>
                    <a:pt x="2825" y="1319"/>
                  </a:cubicBezTo>
                  <a:cubicBezTo>
                    <a:pt x="2825" y="586"/>
                    <a:pt x="2198" y="0"/>
                    <a:pt x="1402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5"/>
            <p:cNvSpPr/>
            <p:nvPr/>
          </p:nvSpPr>
          <p:spPr>
            <a:xfrm>
              <a:off x="1825629" y="3746716"/>
              <a:ext cx="118514" cy="110087"/>
            </a:xfrm>
            <a:custGeom>
              <a:avLst/>
              <a:gdLst/>
              <a:ahLst/>
              <a:cxnLst/>
              <a:rect l="l" t="t" r="r" b="b"/>
              <a:pathLst>
                <a:path w="4416" h="4102" extrusionOk="0">
                  <a:moveTo>
                    <a:pt x="2218" y="1"/>
                  </a:moveTo>
                  <a:cubicBezTo>
                    <a:pt x="984" y="1"/>
                    <a:pt x="0" y="921"/>
                    <a:pt x="0" y="2051"/>
                  </a:cubicBezTo>
                  <a:cubicBezTo>
                    <a:pt x="0" y="3181"/>
                    <a:pt x="984" y="4102"/>
                    <a:pt x="2218" y="4102"/>
                  </a:cubicBezTo>
                  <a:cubicBezTo>
                    <a:pt x="3432" y="4102"/>
                    <a:pt x="4415" y="3181"/>
                    <a:pt x="4415" y="2051"/>
                  </a:cubicBezTo>
                  <a:cubicBezTo>
                    <a:pt x="4415" y="921"/>
                    <a:pt x="3432" y="1"/>
                    <a:pt x="2218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1755050" y="2584673"/>
              <a:ext cx="301009" cy="2032530"/>
            </a:xfrm>
            <a:custGeom>
              <a:avLst/>
              <a:gdLst/>
              <a:ahLst/>
              <a:cxnLst/>
              <a:rect l="l" t="t" r="r" b="b"/>
              <a:pathLst>
                <a:path w="11216" h="80013" extrusionOk="0">
                  <a:moveTo>
                    <a:pt x="11215" y="0"/>
                  </a:moveTo>
                  <a:lnTo>
                    <a:pt x="0" y="251"/>
                  </a:lnTo>
                  <a:lnTo>
                    <a:pt x="0" y="67730"/>
                  </a:lnTo>
                  <a:cubicBezTo>
                    <a:pt x="0" y="67730"/>
                    <a:pt x="230" y="79426"/>
                    <a:pt x="11215" y="80012"/>
                  </a:cubicBezTo>
                  <a:lnTo>
                    <a:pt x="11215" y="0"/>
                  </a:lnTo>
                  <a:close/>
                </a:path>
              </a:pathLst>
            </a:custGeom>
            <a:solidFill>
              <a:srgbClr val="595959">
                <a:alpha val="19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5"/>
          <p:cNvGrpSpPr/>
          <p:nvPr/>
        </p:nvGrpSpPr>
        <p:grpSpPr>
          <a:xfrm>
            <a:off x="637789" y="553350"/>
            <a:ext cx="2828111" cy="1794739"/>
            <a:chOff x="637789" y="553350"/>
            <a:chExt cx="2828111" cy="1794739"/>
          </a:xfrm>
        </p:grpSpPr>
        <p:grpSp>
          <p:nvGrpSpPr>
            <p:cNvPr id="1105" name="Google Shape;1105;p25"/>
            <p:cNvGrpSpPr/>
            <p:nvPr/>
          </p:nvGrpSpPr>
          <p:grpSpPr>
            <a:xfrm>
              <a:off x="3063625" y="883675"/>
              <a:ext cx="402275" cy="408550"/>
              <a:chOff x="3141175" y="663975"/>
              <a:chExt cx="402275" cy="408550"/>
            </a:xfrm>
          </p:grpSpPr>
          <p:sp>
            <p:nvSpPr>
              <p:cNvPr id="1106" name="Google Shape;1106;p25"/>
              <p:cNvSpPr/>
              <p:nvPr/>
            </p:nvSpPr>
            <p:spPr>
              <a:xfrm>
                <a:off x="3141175" y="663975"/>
                <a:ext cx="40227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6091" h="16342" extrusionOk="0">
                    <a:moveTo>
                      <a:pt x="11341" y="0"/>
                    </a:moveTo>
                    <a:cubicBezTo>
                      <a:pt x="1" y="2176"/>
                      <a:pt x="3474" y="16342"/>
                      <a:pt x="3474" y="16342"/>
                    </a:cubicBezTo>
                    <a:cubicBezTo>
                      <a:pt x="16091" y="8307"/>
                      <a:pt x="11342" y="1"/>
                      <a:pt x="11341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5"/>
              <p:cNvSpPr/>
              <p:nvPr/>
            </p:nvSpPr>
            <p:spPr>
              <a:xfrm>
                <a:off x="3228000" y="663975"/>
                <a:ext cx="31542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16342" extrusionOk="0">
                    <a:moveTo>
                      <a:pt x="7868" y="0"/>
                    </a:moveTo>
                    <a:lnTo>
                      <a:pt x="1" y="16342"/>
                    </a:lnTo>
                    <a:cubicBezTo>
                      <a:pt x="12617" y="8307"/>
                      <a:pt x="7869" y="1"/>
                      <a:pt x="7868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8" name="Google Shape;1108;p25"/>
            <p:cNvGrpSpPr/>
            <p:nvPr/>
          </p:nvGrpSpPr>
          <p:grpSpPr>
            <a:xfrm>
              <a:off x="2224875" y="553350"/>
              <a:ext cx="382400" cy="253800"/>
              <a:chOff x="3536625" y="701950"/>
              <a:chExt cx="382400" cy="253800"/>
            </a:xfrm>
          </p:grpSpPr>
          <p:sp>
            <p:nvSpPr>
              <p:cNvPr id="1109" name="Google Shape;1109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1" name="Google Shape;1111;p25"/>
            <p:cNvGrpSpPr/>
            <p:nvPr/>
          </p:nvGrpSpPr>
          <p:grpSpPr>
            <a:xfrm rot="1356346">
              <a:off x="2253913" y="1598938"/>
              <a:ext cx="324335" cy="340660"/>
              <a:chOff x="3930525" y="183675"/>
              <a:chExt cx="324325" cy="340650"/>
            </a:xfrm>
          </p:grpSpPr>
          <p:sp>
            <p:nvSpPr>
              <p:cNvPr id="1112" name="Google Shape;1112;p25"/>
              <p:cNvSpPr/>
              <p:nvPr/>
            </p:nvSpPr>
            <p:spPr>
              <a:xfrm>
                <a:off x="3930525" y="280025"/>
                <a:ext cx="256850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9772" extrusionOk="0">
                    <a:moveTo>
                      <a:pt x="4018" y="0"/>
                    </a:moveTo>
                    <a:lnTo>
                      <a:pt x="4018" y="0"/>
                    </a:lnTo>
                    <a:cubicBezTo>
                      <a:pt x="0" y="6466"/>
                      <a:pt x="8579" y="9772"/>
                      <a:pt x="8579" y="9772"/>
                    </a:cubicBezTo>
                    <a:cubicBezTo>
                      <a:pt x="10274" y="566"/>
                      <a:pt x="4019" y="0"/>
                      <a:pt x="4018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5"/>
              <p:cNvSpPr/>
              <p:nvPr/>
            </p:nvSpPr>
            <p:spPr>
              <a:xfrm>
                <a:off x="4030950" y="280025"/>
                <a:ext cx="156425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9772" extrusionOk="0">
                    <a:moveTo>
                      <a:pt x="1" y="0"/>
                    </a:moveTo>
                    <a:lnTo>
                      <a:pt x="4562" y="9772"/>
                    </a:lnTo>
                    <a:cubicBezTo>
                      <a:pt x="6257" y="566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5"/>
              <p:cNvSpPr/>
              <p:nvPr/>
            </p:nvSpPr>
            <p:spPr>
              <a:xfrm>
                <a:off x="4050825" y="183675"/>
                <a:ext cx="204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4849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cubicBezTo>
                      <a:pt x="1040" y="4581"/>
                      <a:pt x="1984" y="4849"/>
                      <a:pt x="2830" y="4849"/>
                    </a:cubicBezTo>
                    <a:cubicBezTo>
                      <a:pt x="6329" y="4849"/>
                      <a:pt x="8161" y="276"/>
                      <a:pt x="8161" y="276"/>
                    </a:cubicBez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5"/>
              <p:cNvSpPr/>
              <p:nvPr/>
            </p:nvSpPr>
            <p:spPr>
              <a:xfrm>
                <a:off x="4050825" y="183675"/>
                <a:ext cx="2040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3918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lnTo>
                      <a:pt x="8161" y="276"/>
                    </a:ln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6" name="Google Shape;1116;p25"/>
            <p:cNvGrpSpPr/>
            <p:nvPr/>
          </p:nvGrpSpPr>
          <p:grpSpPr>
            <a:xfrm rot="2064881">
              <a:off x="718038" y="702360"/>
              <a:ext cx="402290" cy="408566"/>
              <a:chOff x="3141175" y="663975"/>
              <a:chExt cx="402275" cy="408550"/>
            </a:xfrm>
          </p:grpSpPr>
          <p:sp>
            <p:nvSpPr>
              <p:cNvPr id="1117" name="Google Shape;1117;p25"/>
              <p:cNvSpPr/>
              <p:nvPr/>
            </p:nvSpPr>
            <p:spPr>
              <a:xfrm>
                <a:off x="3141175" y="663975"/>
                <a:ext cx="40227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6091" h="16342" extrusionOk="0">
                    <a:moveTo>
                      <a:pt x="11341" y="0"/>
                    </a:moveTo>
                    <a:cubicBezTo>
                      <a:pt x="1" y="2176"/>
                      <a:pt x="3474" y="16342"/>
                      <a:pt x="3474" y="16342"/>
                    </a:cubicBezTo>
                    <a:cubicBezTo>
                      <a:pt x="16091" y="8307"/>
                      <a:pt x="11342" y="1"/>
                      <a:pt x="11341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5"/>
              <p:cNvSpPr/>
              <p:nvPr/>
            </p:nvSpPr>
            <p:spPr>
              <a:xfrm>
                <a:off x="3228000" y="663975"/>
                <a:ext cx="31542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16342" extrusionOk="0">
                    <a:moveTo>
                      <a:pt x="7868" y="0"/>
                    </a:moveTo>
                    <a:lnTo>
                      <a:pt x="1" y="16342"/>
                    </a:lnTo>
                    <a:cubicBezTo>
                      <a:pt x="12617" y="8307"/>
                      <a:pt x="7869" y="1"/>
                      <a:pt x="7868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9" name="Google Shape;1119;p25"/>
            <p:cNvGrpSpPr/>
            <p:nvPr/>
          </p:nvGrpSpPr>
          <p:grpSpPr>
            <a:xfrm rot="4799143">
              <a:off x="877681" y="1988440"/>
              <a:ext cx="324337" cy="340662"/>
              <a:chOff x="3930525" y="183675"/>
              <a:chExt cx="324325" cy="340650"/>
            </a:xfrm>
          </p:grpSpPr>
          <p:sp>
            <p:nvSpPr>
              <p:cNvPr id="1120" name="Google Shape;1120;p25"/>
              <p:cNvSpPr/>
              <p:nvPr/>
            </p:nvSpPr>
            <p:spPr>
              <a:xfrm>
                <a:off x="3930525" y="280025"/>
                <a:ext cx="256850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9772" extrusionOk="0">
                    <a:moveTo>
                      <a:pt x="4018" y="0"/>
                    </a:moveTo>
                    <a:lnTo>
                      <a:pt x="4018" y="0"/>
                    </a:lnTo>
                    <a:cubicBezTo>
                      <a:pt x="0" y="6466"/>
                      <a:pt x="8579" y="9772"/>
                      <a:pt x="8579" y="9772"/>
                    </a:cubicBezTo>
                    <a:cubicBezTo>
                      <a:pt x="10274" y="566"/>
                      <a:pt x="4019" y="0"/>
                      <a:pt x="4018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>
                <a:off x="4030950" y="280025"/>
                <a:ext cx="156425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9772" extrusionOk="0">
                    <a:moveTo>
                      <a:pt x="1" y="0"/>
                    </a:moveTo>
                    <a:lnTo>
                      <a:pt x="4562" y="9772"/>
                    </a:lnTo>
                    <a:cubicBezTo>
                      <a:pt x="6257" y="566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5"/>
              <p:cNvSpPr/>
              <p:nvPr/>
            </p:nvSpPr>
            <p:spPr>
              <a:xfrm>
                <a:off x="4050825" y="183675"/>
                <a:ext cx="204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4849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cubicBezTo>
                      <a:pt x="1040" y="4581"/>
                      <a:pt x="1984" y="4849"/>
                      <a:pt x="2830" y="4849"/>
                    </a:cubicBezTo>
                    <a:cubicBezTo>
                      <a:pt x="6329" y="4849"/>
                      <a:pt x="8161" y="276"/>
                      <a:pt x="8161" y="276"/>
                    </a:cubicBez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5"/>
              <p:cNvSpPr/>
              <p:nvPr/>
            </p:nvSpPr>
            <p:spPr>
              <a:xfrm>
                <a:off x="4050825" y="183675"/>
                <a:ext cx="2040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3918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lnTo>
                      <a:pt x="8161" y="276"/>
                    </a:ln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4" name="Google Shape;1124;p25"/>
            <p:cNvGrpSpPr/>
            <p:nvPr/>
          </p:nvGrpSpPr>
          <p:grpSpPr>
            <a:xfrm>
              <a:off x="2819682" y="2160342"/>
              <a:ext cx="243933" cy="161899"/>
              <a:chOff x="3536625" y="701950"/>
              <a:chExt cx="382400" cy="253800"/>
            </a:xfrm>
          </p:grpSpPr>
          <p:sp>
            <p:nvSpPr>
              <p:cNvPr id="1125" name="Google Shape;1125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" name="Google Shape;1127;p25"/>
            <p:cNvGrpSpPr/>
            <p:nvPr/>
          </p:nvGrpSpPr>
          <p:grpSpPr>
            <a:xfrm rot="-4861586">
              <a:off x="1656650" y="1040237"/>
              <a:ext cx="243936" cy="161901"/>
              <a:chOff x="3536625" y="701950"/>
              <a:chExt cx="382400" cy="253800"/>
            </a:xfrm>
          </p:grpSpPr>
          <p:sp>
            <p:nvSpPr>
              <p:cNvPr id="1128" name="Google Shape;1128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0" name="Google Shape;1130;p25"/>
            <p:cNvGrpSpPr/>
            <p:nvPr/>
          </p:nvGrpSpPr>
          <p:grpSpPr>
            <a:xfrm rot="-3195566">
              <a:off x="1695477" y="1660368"/>
              <a:ext cx="243941" cy="161905"/>
              <a:chOff x="3536625" y="701950"/>
              <a:chExt cx="382400" cy="253800"/>
            </a:xfrm>
          </p:grpSpPr>
          <p:sp>
            <p:nvSpPr>
              <p:cNvPr id="1131" name="Google Shape;1131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3" name="Google Shape;1133;p25"/>
          <p:cNvSpPr txBox="1"/>
          <p:nvPr/>
        </p:nvSpPr>
        <p:spPr>
          <a:xfrm>
            <a:off x="7195795" y="3263959"/>
            <a:ext cx="1491000" cy="7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828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a planet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4" name="Google Shape;1134;p25"/>
          <p:cNvSpPr txBox="1"/>
          <p:nvPr/>
        </p:nvSpPr>
        <p:spPr>
          <a:xfrm>
            <a:off x="7297406" y="2747188"/>
            <a:ext cx="1287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</a:t>
            </a:r>
            <a:endParaRPr sz="2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5" name="Google Shape;1135;p25"/>
          <p:cNvSpPr txBox="1"/>
          <p:nvPr/>
        </p:nvSpPr>
        <p:spPr>
          <a:xfrm>
            <a:off x="4010262" y="3266750"/>
            <a:ext cx="1491000" cy="7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828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also the biggest planet in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6" name="Google Shape;1136;p25"/>
          <p:cNvSpPr txBox="1"/>
          <p:nvPr/>
        </p:nvSpPr>
        <p:spPr>
          <a:xfrm>
            <a:off x="4111868" y="2747196"/>
            <a:ext cx="1287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</a:t>
            </a:r>
            <a:endParaRPr sz="2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7" name="Google Shape;1137;p25"/>
          <p:cNvSpPr txBox="1"/>
          <p:nvPr/>
        </p:nvSpPr>
        <p:spPr>
          <a:xfrm>
            <a:off x="5603028" y="3266748"/>
            <a:ext cx="1491000" cy="7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18287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has a beautiful name, but it’s terribly hot, more than Mercury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8" name="Google Shape;1138;p25"/>
          <p:cNvSpPr txBox="1"/>
          <p:nvPr/>
        </p:nvSpPr>
        <p:spPr>
          <a:xfrm>
            <a:off x="5704634" y="2747188"/>
            <a:ext cx="1287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2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9" name="Google Shape;1139;p25"/>
          <p:cNvSpPr/>
          <p:nvPr/>
        </p:nvSpPr>
        <p:spPr>
          <a:xfrm>
            <a:off x="4393800" y="1927525"/>
            <a:ext cx="723900" cy="7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/>
          </a:p>
        </p:txBody>
      </p:sp>
      <p:sp>
        <p:nvSpPr>
          <p:cNvPr id="1140" name="Google Shape;1140;p25"/>
          <p:cNvSpPr/>
          <p:nvPr/>
        </p:nvSpPr>
        <p:spPr>
          <a:xfrm>
            <a:off x="7579350" y="1927525"/>
            <a:ext cx="723900" cy="723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endParaRPr/>
          </a:p>
        </p:txBody>
      </p:sp>
      <p:sp>
        <p:nvSpPr>
          <p:cNvPr id="1141" name="Google Shape;1141;p25"/>
          <p:cNvSpPr/>
          <p:nvPr/>
        </p:nvSpPr>
        <p:spPr>
          <a:xfrm>
            <a:off x="5986563" y="1927525"/>
            <a:ext cx="723900" cy="723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26"/>
          <p:cNvSpPr txBox="1">
            <a:spLocks noGrp="1"/>
          </p:cNvSpPr>
          <p:nvPr>
            <p:ph type="title"/>
          </p:nvPr>
        </p:nvSpPr>
        <p:spPr>
          <a:xfrm>
            <a:off x="5795304" y="296975"/>
            <a:ext cx="28977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1147" name="Google Shape;1147;p26"/>
          <p:cNvGrpSpPr/>
          <p:nvPr/>
        </p:nvGrpSpPr>
        <p:grpSpPr>
          <a:xfrm rot="-2129411">
            <a:off x="2735396" y="1430494"/>
            <a:ext cx="547299" cy="377748"/>
            <a:chOff x="3852134" y="1199500"/>
            <a:chExt cx="255092" cy="176074"/>
          </a:xfrm>
        </p:grpSpPr>
        <p:sp>
          <p:nvSpPr>
            <p:cNvPr id="1148" name="Google Shape;1148;p26"/>
            <p:cNvSpPr/>
            <p:nvPr/>
          </p:nvSpPr>
          <p:spPr>
            <a:xfrm>
              <a:off x="3852134" y="1199500"/>
              <a:ext cx="255092" cy="176074"/>
            </a:xfrm>
            <a:custGeom>
              <a:avLst/>
              <a:gdLst/>
              <a:ahLst/>
              <a:cxnLst/>
              <a:rect l="l" t="t" r="r" b="b"/>
              <a:pathLst>
                <a:path w="7387" h="6337" extrusionOk="0">
                  <a:moveTo>
                    <a:pt x="335" y="920"/>
                  </a:moveTo>
                  <a:lnTo>
                    <a:pt x="335" y="920"/>
                  </a:lnTo>
                  <a:cubicBezTo>
                    <a:pt x="545" y="983"/>
                    <a:pt x="775" y="1088"/>
                    <a:pt x="963" y="1150"/>
                  </a:cubicBezTo>
                  <a:cubicBezTo>
                    <a:pt x="963" y="1232"/>
                    <a:pt x="951" y="1262"/>
                    <a:pt x="906" y="1262"/>
                  </a:cubicBezTo>
                  <a:cubicBezTo>
                    <a:pt x="893" y="1262"/>
                    <a:pt x="877" y="1260"/>
                    <a:pt x="859" y="1255"/>
                  </a:cubicBezTo>
                  <a:lnTo>
                    <a:pt x="754" y="1255"/>
                  </a:lnTo>
                  <a:cubicBezTo>
                    <a:pt x="670" y="1255"/>
                    <a:pt x="607" y="1276"/>
                    <a:pt x="545" y="1318"/>
                  </a:cubicBezTo>
                  <a:cubicBezTo>
                    <a:pt x="503" y="1192"/>
                    <a:pt x="419" y="1046"/>
                    <a:pt x="335" y="920"/>
                  </a:cubicBezTo>
                  <a:close/>
                  <a:moveTo>
                    <a:pt x="1089" y="1360"/>
                  </a:moveTo>
                  <a:cubicBezTo>
                    <a:pt x="1110" y="1443"/>
                    <a:pt x="1131" y="1527"/>
                    <a:pt x="1172" y="1611"/>
                  </a:cubicBezTo>
                  <a:cubicBezTo>
                    <a:pt x="1172" y="1632"/>
                    <a:pt x="1193" y="1674"/>
                    <a:pt x="1193" y="1715"/>
                  </a:cubicBezTo>
                  <a:cubicBezTo>
                    <a:pt x="1151" y="1674"/>
                    <a:pt x="1089" y="1653"/>
                    <a:pt x="1026" y="1632"/>
                  </a:cubicBezTo>
                  <a:cubicBezTo>
                    <a:pt x="921" y="1569"/>
                    <a:pt x="817" y="1527"/>
                    <a:pt x="712" y="1485"/>
                  </a:cubicBezTo>
                  <a:cubicBezTo>
                    <a:pt x="691" y="1381"/>
                    <a:pt x="733" y="1360"/>
                    <a:pt x="796" y="1360"/>
                  </a:cubicBezTo>
                  <a:cubicBezTo>
                    <a:pt x="859" y="1381"/>
                    <a:pt x="900" y="1381"/>
                    <a:pt x="942" y="1381"/>
                  </a:cubicBezTo>
                  <a:cubicBezTo>
                    <a:pt x="984" y="1381"/>
                    <a:pt x="1047" y="1381"/>
                    <a:pt x="1089" y="1360"/>
                  </a:cubicBezTo>
                  <a:close/>
                  <a:moveTo>
                    <a:pt x="670" y="1590"/>
                  </a:moveTo>
                  <a:cubicBezTo>
                    <a:pt x="879" y="1715"/>
                    <a:pt x="1193" y="1841"/>
                    <a:pt x="1214" y="1862"/>
                  </a:cubicBezTo>
                  <a:cubicBezTo>
                    <a:pt x="1298" y="1925"/>
                    <a:pt x="1089" y="1904"/>
                    <a:pt x="1047" y="1925"/>
                  </a:cubicBezTo>
                  <a:cubicBezTo>
                    <a:pt x="1005" y="1925"/>
                    <a:pt x="900" y="1946"/>
                    <a:pt x="859" y="1966"/>
                  </a:cubicBezTo>
                  <a:cubicBezTo>
                    <a:pt x="838" y="1987"/>
                    <a:pt x="838" y="1987"/>
                    <a:pt x="817" y="2008"/>
                  </a:cubicBezTo>
                  <a:cubicBezTo>
                    <a:pt x="775" y="1862"/>
                    <a:pt x="712" y="1736"/>
                    <a:pt x="670" y="1590"/>
                  </a:cubicBezTo>
                  <a:close/>
                  <a:moveTo>
                    <a:pt x="1277" y="2008"/>
                  </a:moveTo>
                  <a:cubicBezTo>
                    <a:pt x="1298" y="2050"/>
                    <a:pt x="1298" y="2092"/>
                    <a:pt x="1319" y="2155"/>
                  </a:cubicBezTo>
                  <a:cubicBezTo>
                    <a:pt x="1340" y="2218"/>
                    <a:pt x="1382" y="2301"/>
                    <a:pt x="1403" y="2385"/>
                  </a:cubicBezTo>
                  <a:cubicBezTo>
                    <a:pt x="1340" y="2322"/>
                    <a:pt x="1172" y="2238"/>
                    <a:pt x="1110" y="2218"/>
                  </a:cubicBezTo>
                  <a:cubicBezTo>
                    <a:pt x="1005" y="2197"/>
                    <a:pt x="817" y="2092"/>
                    <a:pt x="1005" y="2050"/>
                  </a:cubicBezTo>
                  <a:lnTo>
                    <a:pt x="1005" y="2050"/>
                  </a:lnTo>
                  <a:cubicBezTo>
                    <a:pt x="980" y="2056"/>
                    <a:pt x="988" y="2059"/>
                    <a:pt x="1012" y="2059"/>
                  </a:cubicBezTo>
                  <a:cubicBezTo>
                    <a:pt x="1070" y="2059"/>
                    <a:pt x="1220" y="2044"/>
                    <a:pt x="1235" y="2029"/>
                  </a:cubicBezTo>
                  <a:cubicBezTo>
                    <a:pt x="1256" y="2029"/>
                    <a:pt x="1277" y="2029"/>
                    <a:pt x="1277" y="2008"/>
                  </a:cubicBezTo>
                  <a:close/>
                  <a:moveTo>
                    <a:pt x="921" y="2280"/>
                  </a:moveTo>
                  <a:lnTo>
                    <a:pt x="921" y="2280"/>
                  </a:lnTo>
                  <a:cubicBezTo>
                    <a:pt x="1005" y="2322"/>
                    <a:pt x="1110" y="2364"/>
                    <a:pt x="1172" y="2406"/>
                  </a:cubicBezTo>
                  <a:cubicBezTo>
                    <a:pt x="1214" y="2406"/>
                    <a:pt x="1256" y="2427"/>
                    <a:pt x="1298" y="2448"/>
                  </a:cubicBezTo>
                  <a:cubicBezTo>
                    <a:pt x="1298" y="2520"/>
                    <a:pt x="1266" y="2577"/>
                    <a:pt x="1203" y="2577"/>
                  </a:cubicBezTo>
                  <a:cubicBezTo>
                    <a:pt x="1194" y="2577"/>
                    <a:pt x="1183" y="2576"/>
                    <a:pt x="1172" y="2573"/>
                  </a:cubicBezTo>
                  <a:cubicBezTo>
                    <a:pt x="1110" y="2594"/>
                    <a:pt x="1068" y="2594"/>
                    <a:pt x="1026" y="2615"/>
                  </a:cubicBezTo>
                  <a:cubicBezTo>
                    <a:pt x="1005" y="2490"/>
                    <a:pt x="963" y="2385"/>
                    <a:pt x="921" y="2280"/>
                  </a:cubicBezTo>
                  <a:close/>
                  <a:moveTo>
                    <a:pt x="2676" y="2494"/>
                  </a:moveTo>
                  <a:cubicBezTo>
                    <a:pt x="2690" y="2494"/>
                    <a:pt x="2705" y="2499"/>
                    <a:pt x="2721" y="2510"/>
                  </a:cubicBezTo>
                  <a:cubicBezTo>
                    <a:pt x="2742" y="2552"/>
                    <a:pt x="2804" y="2573"/>
                    <a:pt x="2846" y="2615"/>
                  </a:cubicBezTo>
                  <a:cubicBezTo>
                    <a:pt x="2820" y="2610"/>
                    <a:pt x="2794" y="2607"/>
                    <a:pt x="2768" y="2607"/>
                  </a:cubicBezTo>
                  <a:cubicBezTo>
                    <a:pt x="2689" y="2607"/>
                    <a:pt x="2611" y="2631"/>
                    <a:pt x="2532" y="2678"/>
                  </a:cubicBezTo>
                  <a:cubicBezTo>
                    <a:pt x="2566" y="2593"/>
                    <a:pt x="2614" y="2494"/>
                    <a:pt x="2676" y="2494"/>
                  </a:cubicBezTo>
                  <a:close/>
                  <a:moveTo>
                    <a:pt x="2951" y="2699"/>
                  </a:moveTo>
                  <a:cubicBezTo>
                    <a:pt x="3014" y="2741"/>
                    <a:pt x="3076" y="2782"/>
                    <a:pt x="3139" y="2824"/>
                  </a:cubicBezTo>
                  <a:lnTo>
                    <a:pt x="3181" y="2866"/>
                  </a:lnTo>
                  <a:cubicBezTo>
                    <a:pt x="3139" y="2866"/>
                    <a:pt x="3097" y="2866"/>
                    <a:pt x="3076" y="2887"/>
                  </a:cubicBezTo>
                  <a:cubicBezTo>
                    <a:pt x="3014" y="2887"/>
                    <a:pt x="2972" y="2887"/>
                    <a:pt x="2930" y="2908"/>
                  </a:cubicBezTo>
                  <a:cubicBezTo>
                    <a:pt x="2904" y="2918"/>
                    <a:pt x="2882" y="2922"/>
                    <a:pt x="2861" y="2922"/>
                  </a:cubicBezTo>
                  <a:cubicBezTo>
                    <a:pt x="2800" y="2922"/>
                    <a:pt x="2757" y="2887"/>
                    <a:pt x="2679" y="2887"/>
                  </a:cubicBezTo>
                  <a:cubicBezTo>
                    <a:pt x="2574" y="2887"/>
                    <a:pt x="2574" y="2782"/>
                    <a:pt x="2679" y="2762"/>
                  </a:cubicBezTo>
                  <a:cubicBezTo>
                    <a:pt x="2722" y="2747"/>
                    <a:pt x="2765" y="2723"/>
                    <a:pt x="2809" y="2723"/>
                  </a:cubicBezTo>
                  <a:cubicBezTo>
                    <a:pt x="2828" y="2723"/>
                    <a:pt x="2848" y="2728"/>
                    <a:pt x="2867" y="2741"/>
                  </a:cubicBezTo>
                  <a:cubicBezTo>
                    <a:pt x="2875" y="2745"/>
                    <a:pt x="2882" y="2746"/>
                    <a:pt x="2889" y="2746"/>
                  </a:cubicBezTo>
                  <a:cubicBezTo>
                    <a:pt x="2917" y="2746"/>
                    <a:pt x="2934" y="2716"/>
                    <a:pt x="2951" y="2699"/>
                  </a:cubicBezTo>
                  <a:close/>
                  <a:moveTo>
                    <a:pt x="1465" y="2552"/>
                  </a:moveTo>
                  <a:cubicBezTo>
                    <a:pt x="1465" y="2594"/>
                    <a:pt x="1486" y="2657"/>
                    <a:pt x="1507" y="2720"/>
                  </a:cubicBezTo>
                  <a:cubicBezTo>
                    <a:pt x="1549" y="2803"/>
                    <a:pt x="1570" y="2908"/>
                    <a:pt x="1612" y="3013"/>
                  </a:cubicBezTo>
                  <a:cubicBezTo>
                    <a:pt x="1444" y="2929"/>
                    <a:pt x="1235" y="2908"/>
                    <a:pt x="1089" y="2803"/>
                  </a:cubicBezTo>
                  <a:cubicBezTo>
                    <a:pt x="1089" y="2782"/>
                    <a:pt x="1068" y="2762"/>
                    <a:pt x="1068" y="2741"/>
                  </a:cubicBezTo>
                  <a:cubicBezTo>
                    <a:pt x="1214" y="2699"/>
                    <a:pt x="1423" y="2657"/>
                    <a:pt x="1465" y="2552"/>
                  </a:cubicBezTo>
                  <a:close/>
                  <a:moveTo>
                    <a:pt x="1110" y="2971"/>
                  </a:moveTo>
                  <a:lnTo>
                    <a:pt x="1110" y="2971"/>
                  </a:lnTo>
                  <a:cubicBezTo>
                    <a:pt x="1235" y="3034"/>
                    <a:pt x="1361" y="3054"/>
                    <a:pt x="1507" y="3096"/>
                  </a:cubicBezTo>
                  <a:cubicBezTo>
                    <a:pt x="1695" y="3180"/>
                    <a:pt x="1298" y="3264"/>
                    <a:pt x="1298" y="3264"/>
                  </a:cubicBezTo>
                  <a:cubicBezTo>
                    <a:pt x="1256" y="3264"/>
                    <a:pt x="1214" y="3285"/>
                    <a:pt x="1193" y="3306"/>
                  </a:cubicBezTo>
                  <a:cubicBezTo>
                    <a:pt x="1172" y="3285"/>
                    <a:pt x="1172" y="3264"/>
                    <a:pt x="1172" y="3264"/>
                  </a:cubicBezTo>
                  <a:cubicBezTo>
                    <a:pt x="1131" y="3159"/>
                    <a:pt x="1131" y="3075"/>
                    <a:pt x="1110" y="2971"/>
                  </a:cubicBezTo>
                  <a:close/>
                  <a:moveTo>
                    <a:pt x="2449" y="2971"/>
                  </a:moveTo>
                  <a:cubicBezTo>
                    <a:pt x="2532" y="3013"/>
                    <a:pt x="2637" y="2992"/>
                    <a:pt x="2742" y="3013"/>
                  </a:cubicBezTo>
                  <a:cubicBezTo>
                    <a:pt x="2786" y="3027"/>
                    <a:pt x="2820" y="3042"/>
                    <a:pt x="2858" y="3042"/>
                  </a:cubicBezTo>
                  <a:cubicBezTo>
                    <a:pt x="2874" y="3042"/>
                    <a:pt x="2891" y="3040"/>
                    <a:pt x="2909" y="3034"/>
                  </a:cubicBezTo>
                  <a:cubicBezTo>
                    <a:pt x="2951" y="3034"/>
                    <a:pt x="2993" y="3034"/>
                    <a:pt x="3014" y="3013"/>
                  </a:cubicBezTo>
                  <a:cubicBezTo>
                    <a:pt x="3030" y="3010"/>
                    <a:pt x="3049" y="3009"/>
                    <a:pt x="3068" y="3009"/>
                  </a:cubicBezTo>
                  <a:cubicBezTo>
                    <a:pt x="3197" y="3009"/>
                    <a:pt x="3360" y="3065"/>
                    <a:pt x="3160" y="3138"/>
                  </a:cubicBezTo>
                  <a:cubicBezTo>
                    <a:pt x="2909" y="3243"/>
                    <a:pt x="2595" y="3243"/>
                    <a:pt x="2344" y="3347"/>
                  </a:cubicBezTo>
                  <a:cubicBezTo>
                    <a:pt x="2386" y="3222"/>
                    <a:pt x="2428" y="3096"/>
                    <a:pt x="2449" y="2971"/>
                  </a:cubicBezTo>
                  <a:close/>
                  <a:moveTo>
                    <a:pt x="3432" y="3117"/>
                  </a:moveTo>
                  <a:cubicBezTo>
                    <a:pt x="3453" y="3138"/>
                    <a:pt x="3474" y="3159"/>
                    <a:pt x="3495" y="3201"/>
                  </a:cubicBezTo>
                  <a:lnTo>
                    <a:pt x="3809" y="3494"/>
                  </a:lnTo>
                  <a:cubicBezTo>
                    <a:pt x="3704" y="3473"/>
                    <a:pt x="3620" y="3473"/>
                    <a:pt x="3537" y="3473"/>
                  </a:cubicBezTo>
                  <a:cubicBezTo>
                    <a:pt x="3369" y="3473"/>
                    <a:pt x="3139" y="3473"/>
                    <a:pt x="2972" y="3536"/>
                  </a:cubicBezTo>
                  <a:cubicBezTo>
                    <a:pt x="2909" y="3473"/>
                    <a:pt x="2846" y="3410"/>
                    <a:pt x="2783" y="3347"/>
                  </a:cubicBezTo>
                  <a:cubicBezTo>
                    <a:pt x="2951" y="3326"/>
                    <a:pt x="3076" y="3285"/>
                    <a:pt x="3181" y="3264"/>
                  </a:cubicBezTo>
                  <a:cubicBezTo>
                    <a:pt x="3244" y="3243"/>
                    <a:pt x="3390" y="3201"/>
                    <a:pt x="3432" y="3117"/>
                  </a:cubicBezTo>
                  <a:close/>
                  <a:moveTo>
                    <a:pt x="1695" y="3285"/>
                  </a:moveTo>
                  <a:cubicBezTo>
                    <a:pt x="1737" y="3410"/>
                    <a:pt x="1758" y="3515"/>
                    <a:pt x="1800" y="3619"/>
                  </a:cubicBezTo>
                  <a:cubicBezTo>
                    <a:pt x="1779" y="3619"/>
                    <a:pt x="1758" y="3598"/>
                    <a:pt x="1737" y="3598"/>
                  </a:cubicBezTo>
                  <a:cubicBezTo>
                    <a:pt x="1695" y="3578"/>
                    <a:pt x="1654" y="3578"/>
                    <a:pt x="1633" y="3578"/>
                  </a:cubicBezTo>
                  <a:lnTo>
                    <a:pt x="1549" y="3578"/>
                  </a:lnTo>
                  <a:cubicBezTo>
                    <a:pt x="1534" y="3580"/>
                    <a:pt x="1520" y="3581"/>
                    <a:pt x="1507" y="3581"/>
                  </a:cubicBezTo>
                  <a:cubicBezTo>
                    <a:pt x="1390" y="3581"/>
                    <a:pt x="1340" y="3500"/>
                    <a:pt x="1340" y="3368"/>
                  </a:cubicBezTo>
                  <a:cubicBezTo>
                    <a:pt x="1465" y="3326"/>
                    <a:pt x="1591" y="3347"/>
                    <a:pt x="1695" y="3285"/>
                  </a:cubicBezTo>
                  <a:close/>
                  <a:moveTo>
                    <a:pt x="2637" y="3368"/>
                  </a:moveTo>
                  <a:lnTo>
                    <a:pt x="2637" y="3368"/>
                  </a:lnTo>
                  <a:cubicBezTo>
                    <a:pt x="2616" y="3473"/>
                    <a:pt x="2574" y="3557"/>
                    <a:pt x="2532" y="3640"/>
                  </a:cubicBezTo>
                  <a:cubicBezTo>
                    <a:pt x="2532" y="3640"/>
                    <a:pt x="2511" y="3619"/>
                    <a:pt x="2511" y="3619"/>
                  </a:cubicBezTo>
                  <a:cubicBezTo>
                    <a:pt x="2428" y="3578"/>
                    <a:pt x="2344" y="3578"/>
                    <a:pt x="2260" y="3557"/>
                  </a:cubicBezTo>
                  <a:cubicBezTo>
                    <a:pt x="2260" y="3557"/>
                    <a:pt x="2260" y="3557"/>
                    <a:pt x="2260" y="3536"/>
                  </a:cubicBezTo>
                  <a:cubicBezTo>
                    <a:pt x="2365" y="3452"/>
                    <a:pt x="2491" y="3410"/>
                    <a:pt x="2637" y="3368"/>
                  </a:cubicBezTo>
                  <a:close/>
                  <a:moveTo>
                    <a:pt x="1256" y="3619"/>
                  </a:moveTo>
                  <a:lnTo>
                    <a:pt x="1256" y="3619"/>
                  </a:lnTo>
                  <a:cubicBezTo>
                    <a:pt x="1298" y="3640"/>
                    <a:pt x="1361" y="3661"/>
                    <a:pt x="1382" y="3661"/>
                  </a:cubicBezTo>
                  <a:cubicBezTo>
                    <a:pt x="1465" y="3703"/>
                    <a:pt x="1926" y="3682"/>
                    <a:pt x="1591" y="3829"/>
                  </a:cubicBezTo>
                  <a:cubicBezTo>
                    <a:pt x="1486" y="3850"/>
                    <a:pt x="1423" y="3870"/>
                    <a:pt x="1340" y="3912"/>
                  </a:cubicBezTo>
                  <a:cubicBezTo>
                    <a:pt x="1319" y="3850"/>
                    <a:pt x="1319" y="3808"/>
                    <a:pt x="1298" y="3745"/>
                  </a:cubicBezTo>
                  <a:cubicBezTo>
                    <a:pt x="1277" y="3703"/>
                    <a:pt x="1277" y="3661"/>
                    <a:pt x="1256" y="3619"/>
                  </a:cubicBezTo>
                  <a:close/>
                  <a:moveTo>
                    <a:pt x="3815" y="3595"/>
                  </a:moveTo>
                  <a:cubicBezTo>
                    <a:pt x="4003" y="3595"/>
                    <a:pt x="4020" y="3680"/>
                    <a:pt x="3851" y="3850"/>
                  </a:cubicBezTo>
                  <a:cubicBezTo>
                    <a:pt x="3767" y="3870"/>
                    <a:pt x="3558" y="3933"/>
                    <a:pt x="3474" y="4017"/>
                  </a:cubicBezTo>
                  <a:cubicBezTo>
                    <a:pt x="3328" y="3891"/>
                    <a:pt x="3202" y="3766"/>
                    <a:pt x="3076" y="3640"/>
                  </a:cubicBezTo>
                  <a:cubicBezTo>
                    <a:pt x="3181" y="3619"/>
                    <a:pt x="3328" y="3619"/>
                    <a:pt x="3453" y="3598"/>
                  </a:cubicBezTo>
                  <a:lnTo>
                    <a:pt x="3746" y="3598"/>
                  </a:lnTo>
                  <a:cubicBezTo>
                    <a:pt x="3771" y="3596"/>
                    <a:pt x="3794" y="3595"/>
                    <a:pt x="3815" y="3595"/>
                  </a:cubicBezTo>
                  <a:close/>
                  <a:moveTo>
                    <a:pt x="6812" y="3806"/>
                  </a:moveTo>
                  <a:cubicBezTo>
                    <a:pt x="6816" y="3806"/>
                    <a:pt x="6819" y="3806"/>
                    <a:pt x="6822" y="3808"/>
                  </a:cubicBezTo>
                  <a:lnTo>
                    <a:pt x="6885" y="3808"/>
                  </a:lnTo>
                  <a:cubicBezTo>
                    <a:pt x="7031" y="3870"/>
                    <a:pt x="7177" y="3975"/>
                    <a:pt x="7219" y="3996"/>
                  </a:cubicBezTo>
                  <a:cubicBezTo>
                    <a:pt x="7258" y="3996"/>
                    <a:pt x="7097" y="4141"/>
                    <a:pt x="7092" y="4161"/>
                  </a:cubicBezTo>
                  <a:lnTo>
                    <a:pt x="7092" y="4161"/>
                  </a:lnTo>
                  <a:cubicBezTo>
                    <a:pt x="7049" y="4100"/>
                    <a:pt x="6947" y="4080"/>
                    <a:pt x="6885" y="4080"/>
                  </a:cubicBezTo>
                  <a:cubicBezTo>
                    <a:pt x="6801" y="4101"/>
                    <a:pt x="6738" y="4122"/>
                    <a:pt x="6654" y="4122"/>
                  </a:cubicBezTo>
                  <a:cubicBezTo>
                    <a:pt x="6613" y="4122"/>
                    <a:pt x="6592" y="4142"/>
                    <a:pt x="6571" y="4142"/>
                  </a:cubicBezTo>
                  <a:cubicBezTo>
                    <a:pt x="6549" y="4151"/>
                    <a:pt x="6531" y="4155"/>
                    <a:pt x="6517" y="4155"/>
                  </a:cubicBezTo>
                  <a:cubicBezTo>
                    <a:pt x="6461" y="4155"/>
                    <a:pt x="6458" y="4092"/>
                    <a:pt x="6508" y="3975"/>
                  </a:cubicBezTo>
                  <a:cubicBezTo>
                    <a:pt x="6528" y="3955"/>
                    <a:pt x="6751" y="3806"/>
                    <a:pt x="6812" y="3806"/>
                  </a:cubicBezTo>
                  <a:close/>
                  <a:moveTo>
                    <a:pt x="2198" y="3661"/>
                  </a:moveTo>
                  <a:cubicBezTo>
                    <a:pt x="2281" y="3682"/>
                    <a:pt x="2365" y="3682"/>
                    <a:pt x="2449" y="3724"/>
                  </a:cubicBezTo>
                  <a:lnTo>
                    <a:pt x="2491" y="3724"/>
                  </a:lnTo>
                  <a:cubicBezTo>
                    <a:pt x="2449" y="3808"/>
                    <a:pt x="2407" y="3891"/>
                    <a:pt x="2386" y="3975"/>
                  </a:cubicBezTo>
                  <a:cubicBezTo>
                    <a:pt x="2344" y="4038"/>
                    <a:pt x="2323" y="4101"/>
                    <a:pt x="2302" y="4184"/>
                  </a:cubicBezTo>
                  <a:cubicBezTo>
                    <a:pt x="2219" y="4073"/>
                    <a:pt x="2107" y="4045"/>
                    <a:pt x="1992" y="4045"/>
                  </a:cubicBezTo>
                  <a:cubicBezTo>
                    <a:pt x="1935" y="4045"/>
                    <a:pt x="1877" y="4052"/>
                    <a:pt x="1821" y="4059"/>
                  </a:cubicBezTo>
                  <a:cubicBezTo>
                    <a:pt x="1758" y="4059"/>
                    <a:pt x="1340" y="3996"/>
                    <a:pt x="1549" y="3954"/>
                  </a:cubicBezTo>
                  <a:cubicBezTo>
                    <a:pt x="1675" y="3933"/>
                    <a:pt x="1779" y="3870"/>
                    <a:pt x="1863" y="3787"/>
                  </a:cubicBezTo>
                  <a:cubicBezTo>
                    <a:pt x="1863" y="3808"/>
                    <a:pt x="1884" y="3850"/>
                    <a:pt x="1884" y="3870"/>
                  </a:cubicBezTo>
                  <a:cubicBezTo>
                    <a:pt x="1899" y="3901"/>
                    <a:pt x="1926" y="3921"/>
                    <a:pt x="1955" y="3921"/>
                  </a:cubicBezTo>
                  <a:cubicBezTo>
                    <a:pt x="1966" y="3921"/>
                    <a:pt x="1977" y="3918"/>
                    <a:pt x="1988" y="3912"/>
                  </a:cubicBezTo>
                  <a:cubicBezTo>
                    <a:pt x="2072" y="3850"/>
                    <a:pt x="2135" y="3766"/>
                    <a:pt x="2198" y="3661"/>
                  </a:cubicBezTo>
                  <a:close/>
                  <a:moveTo>
                    <a:pt x="4144" y="3829"/>
                  </a:moveTo>
                  <a:lnTo>
                    <a:pt x="4499" y="4163"/>
                  </a:lnTo>
                  <a:cubicBezTo>
                    <a:pt x="4450" y="4157"/>
                    <a:pt x="4403" y="4155"/>
                    <a:pt x="4356" y="4155"/>
                  </a:cubicBezTo>
                  <a:cubicBezTo>
                    <a:pt x="4244" y="4155"/>
                    <a:pt x="4136" y="4170"/>
                    <a:pt x="4018" y="4184"/>
                  </a:cubicBezTo>
                  <a:lnTo>
                    <a:pt x="3851" y="4184"/>
                  </a:lnTo>
                  <a:cubicBezTo>
                    <a:pt x="3831" y="4189"/>
                    <a:pt x="3810" y="4192"/>
                    <a:pt x="3789" y="4192"/>
                  </a:cubicBezTo>
                  <a:cubicBezTo>
                    <a:pt x="3720" y="4192"/>
                    <a:pt x="3647" y="4165"/>
                    <a:pt x="3600" y="4101"/>
                  </a:cubicBezTo>
                  <a:cubicBezTo>
                    <a:pt x="3725" y="4017"/>
                    <a:pt x="3851" y="3975"/>
                    <a:pt x="3976" y="3933"/>
                  </a:cubicBezTo>
                  <a:cubicBezTo>
                    <a:pt x="4060" y="3912"/>
                    <a:pt x="4123" y="3870"/>
                    <a:pt x="4144" y="3829"/>
                  </a:cubicBezTo>
                  <a:close/>
                  <a:moveTo>
                    <a:pt x="1423" y="4122"/>
                  </a:moveTo>
                  <a:cubicBezTo>
                    <a:pt x="1511" y="4159"/>
                    <a:pt x="1622" y="4167"/>
                    <a:pt x="1732" y="4167"/>
                  </a:cubicBezTo>
                  <a:cubicBezTo>
                    <a:pt x="1806" y="4167"/>
                    <a:pt x="1880" y="4163"/>
                    <a:pt x="1947" y="4163"/>
                  </a:cubicBezTo>
                  <a:cubicBezTo>
                    <a:pt x="2051" y="4163"/>
                    <a:pt x="2114" y="4247"/>
                    <a:pt x="2009" y="4289"/>
                  </a:cubicBezTo>
                  <a:cubicBezTo>
                    <a:pt x="1947" y="4331"/>
                    <a:pt x="1926" y="4310"/>
                    <a:pt x="1863" y="4331"/>
                  </a:cubicBezTo>
                  <a:cubicBezTo>
                    <a:pt x="1737" y="4352"/>
                    <a:pt x="1633" y="4415"/>
                    <a:pt x="1549" y="4519"/>
                  </a:cubicBezTo>
                  <a:cubicBezTo>
                    <a:pt x="1507" y="4415"/>
                    <a:pt x="1486" y="4352"/>
                    <a:pt x="1465" y="4310"/>
                  </a:cubicBezTo>
                  <a:cubicBezTo>
                    <a:pt x="1465" y="4247"/>
                    <a:pt x="1444" y="4184"/>
                    <a:pt x="1423" y="4122"/>
                  </a:cubicBezTo>
                  <a:close/>
                  <a:moveTo>
                    <a:pt x="2260" y="4289"/>
                  </a:moveTo>
                  <a:cubicBezTo>
                    <a:pt x="2219" y="4415"/>
                    <a:pt x="2156" y="4540"/>
                    <a:pt x="2093" y="4645"/>
                  </a:cubicBezTo>
                  <a:cubicBezTo>
                    <a:pt x="2093" y="4645"/>
                    <a:pt x="2072" y="4624"/>
                    <a:pt x="2072" y="4624"/>
                  </a:cubicBezTo>
                  <a:cubicBezTo>
                    <a:pt x="2030" y="4613"/>
                    <a:pt x="1994" y="4608"/>
                    <a:pt x="1960" y="4608"/>
                  </a:cubicBezTo>
                  <a:cubicBezTo>
                    <a:pt x="1926" y="4608"/>
                    <a:pt x="1894" y="4613"/>
                    <a:pt x="1863" y="4624"/>
                  </a:cubicBezTo>
                  <a:cubicBezTo>
                    <a:pt x="1779" y="4624"/>
                    <a:pt x="1716" y="4603"/>
                    <a:pt x="1654" y="4561"/>
                  </a:cubicBezTo>
                  <a:cubicBezTo>
                    <a:pt x="1716" y="4477"/>
                    <a:pt x="1821" y="4456"/>
                    <a:pt x="1926" y="4456"/>
                  </a:cubicBezTo>
                  <a:cubicBezTo>
                    <a:pt x="2051" y="4456"/>
                    <a:pt x="2177" y="4373"/>
                    <a:pt x="2260" y="4289"/>
                  </a:cubicBezTo>
                  <a:close/>
                  <a:moveTo>
                    <a:pt x="4549" y="4264"/>
                  </a:moveTo>
                  <a:cubicBezTo>
                    <a:pt x="4608" y="4264"/>
                    <a:pt x="4617" y="4323"/>
                    <a:pt x="4562" y="4415"/>
                  </a:cubicBezTo>
                  <a:cubicBezTo>
                    <a:pt x="4520" y="4456"/>
                    <a:pt x="4395" y="4456"/>
                    <a:pt x="4311" y="4477"/>
                  </a:cubicBezTo>
                  <a:cubicBezTo>
                    <a:pt x="4248" y="4498"/>
                    <a:pt x="4185" y="4540"/>
                    <a:pt x="4144" y="4603"/>
                  </a:cubicBezTo>
                  <a:cubicBezTo>
                    <a:pt x="4144" y="4603"/>
                    <a:pt x="4123" y="4624"/>
                    <a:pt x="4123" y="4645"/>
                  </a:cubicBezTo>
                  <a:cubicBezTo>
                    <a:pt x="4018" y="4540"/>
                    <a:pt x="3892" y="4415"/>
                    <a:pt x="3788" y="4310"/>
                  </a:cubicBezTo>
                  <a:lnTo>
                    <a:pt x="3788" y="4310"/>
                  </a:lnTo>
                  <a:cubicBezTo>
                    <a:pt x="3830" y="4313"/>
                    <a:pt x="3873" y="4314"/>
                    <a:pt x="3916" y="4314"/>
                  </a:cubicBezTo>
                  <a:cubicBezTo>
                    <a:pt x="4177" y="4314"/>
                    <a:pt x="4448" y="4268"/>
                    <a:pt x="4520" y="4268"/>
                  </a:cubicBezTo>
                  <a:cubicBezTo>
                    <a:pt x="4531" y="4265"/>
                    <a:pt x="4541" y="4264"/>
                    <a:pt x="4549" y="4264"/>
                  </a:cubicBezTo>
                  <a:close/>
                  <a:moveTo>
                    <a:pt x="4750" y="4394"/>
                  </a:moveTo>
                  <a:lnTo>
                    <a:pt x="4855" y="4498"/>
                  </a:lnTo>
                  <a:cubicBezTo>
                    <a:pt x="4918" y="4561"/>
                    <a:pt x="4980" y="4624"/>
                    <a:pt x="5043" y="4666"/>
                  </a:cubicBezTo>
                  <a:lnTo>
                    <a:pt x="4960" y="4666"/>
                  </a:lnTo>
                  <a:cubicBezTo>
                    <a:pt x="4771" y="4707"/>
                    <a:pt x="4604" y="4728"/>
                    <a:pt x="4416" y="4728"/>
                  </a:cubicBezTo>
                  <a:cubicBezTo>
                    <a:pt x="4311" y="4645"/>
                    <a:pt x="4311" y="4582"/>
                    <a:pt x="4416" y="4582"/>
                  </a:cubicBezTo>
                  <a:cubicBezTo>
                    <a:pt x="4457" y="4582"/>
                    <a:pt x="4499" y="4561"/>
                    <a:pt x="4541" y="4561"/>
                  </a:cubicBezTo>
                  <a:cubicBezTo>
                    <a:pt x="4604" y="4540"/>
                    <a:pt x="4688" y="4498"/>
                    <a:pt x="4708" y="4456"/>
                  </a:cubicBezTo>
                  <a:cubicBezTo>
                    <a:pt x="4729" y="4435"/>
                    <a:pt x="4750" y="4415"/>
                    <a:pt x="4750" y="4394"/>
                  </a:cubicBezTo>
                  <a:close/>
                  <a:moveTo>
                    <a:pt x="6299" y="4226"/>
                  </a:moveTo>
                  <a:cubicBezTo>
                    <a:pt x="6299" y="4247"/>
                    <a:pt x="6320" y="4247"/>
                    <a:pt x="6361" y="4268"/>
                  </a:cubicBezTo>
                  <a:cubicBezTo>
                    <a:pt x="6393" y="4284"/>
                    <a:pt x="6422" y="4291"/>
                    <a:pt x="6451" y="4291"/>
                  </a:cubicBezTo>
                  <a:cubicBezTo>
                    <a:pt x="6496" y="4291"/>
                    <a:pt x="6540" y="4273"/>
                    <a:pt x="6592" y="4247"/>
                  </a:cubicBezTo>
                  <a:cubicBezTo>
                    <a:pt x="6634" y="4239"/>
                    <a:pt x="6729" y="4230"/>
                    <a:pt x="6807" y="4230"/>
                  </a:cubicBezTo>
                  <a:cubicBezTo>
                    <a:pt x="6919" y="4230"/>
                    <a:pt x="6995" y="4248"/>
                    <a:pt x="6822" y="4310"/>
                  </a:cubicBezTo>
                  <a:cubicBezTo>
                    <a:pt x="6529" y="4435"/>
                    <a:pt x="6194" y="4498"/>
                    <a:pt x="5964" y="4749"/>
                  </a:cubicBezTo>
                  <a:cubicBezTo>
                    <a:pt x="5985" y="4707"/>
                    <a:pt x="6027" y="4645"/>
                    <a:pt x="6048" y="4603"/>
                  </a:cubicBezTo>
                  <a:cubicBezTo>
                    <a:pt x="6131" y="4477"/>
                    <a:pt x="6215" y="4352"/>
                    <a:pt x="6299" y="4226"/>
                  </a:cubicBezTo>
                  <a:close/>
                  <a:moveTo>
                    <a:pt x="6905" y="4435"/>
                  </a:moveTo>
                  <a:lnTo>
                    <a:pt x="6905" y="4435"/>
                  </a:lnTo>
                  <a:cubicBezTo>
                    <a:pt x="6885" y="4477"/>
                    <a:pt x="6864" y="4498"/>
                    <a:pt x="6843" y="4540"/>
                  </a:cubicBezTo>
                  <a:cubicBezTo>
                    <a:pt x="6801" y="4603"/>
                    <a:pt x="6780" y="4645"/>
                    <a:pt x="6738" y="4707"/>
                  </a:cubicBezTo>
                  <a:cubicBezTo>
                    <a:pt x="6613" y="4707"/>
                    <a:pt x="6487" y="4749"/>
                    <a:pt x="6361" y="4791"/>
                  </a:cubicBezTo>
                  <a:cubicBezTo>
                    <a:pt x="6278" y="4812"/>
                    <a:pt x="6215" y="4812"/>
                    <a:pt x="6152" y="4833"/>
                  </a:cubicBezTo>
                  <a:cubicBezTo>
                    <a:pt x="6124" y="4840"/>
                    <a:pt x="6105" y="4843"/>
                    <a:pt x="6092" y="4843"/>
                  </a:cubicBezTo>
                  <a:cubicBezTo>
                    <a:pt x="5989" y="4843"/>
                    <a:pt x="6324" y="4642"/>
                    <a:pt x="6361" y="4624"/>
                  </a:cubicBezTo>
                  <a:cubicBezTo>
                    <a:pt x="6487" y="4561"/>
                    <a:pt x="6717" y="4519"/>
                    <a:pt x="6905" y="4435"/>
                  </a:cubicBezTo>
                  <a:close/>
                  <a:moveTo>
                    <a:pt x="1612" y="4707"/>
                  </a:moveTo>
                  <a:cubicBezTo>
                    <a:pt x="1660" y="4732"/>
                    <a:pt x="1712" y="4737"/>
                    <a:pt x="1766" y="4737"/>
                  </a:cubicBezTo>
                  <a:cubicBezTo>
                    <a:pt x="1810" y="4737"/>
                    <a:pt x="1855" y="4734"/>
                    <a:pt x="1900" y="4734"/>
                  </a:cubicBezTo>
                  <a:cubicBezTo>
                    <a:pt x="1943" y="4734"/>
                    <a:pt x="1987" y="4737"/>
                    <a:pt x="2030" y="4749"/>
                  </a:cubicBezTo>
                  <a:lnTo>
                    <a:pt x="2051" y="4749"/>
                  </a:lnTo>
                  <a:cubicBezTo>
                    <a:pt x="2009" y="4791"/>
                    <a:pt x="1988" y="4833"/>
                    <a:pt x="1947" y="4875"/>
                  </a:cubicBezTo>
                  <a:cubicBezTo>
                    <a:pt x="1910" y="4917"/>
                    <a:pt x="1876" y="4935"/>
                    <a:pt x="1843" y="4935"/>
                  </a:cubicBezTo>
                  <a:cubicBezTo>
                    <a:pt x="1761" y="4935"/>
                    <a:pt x="1686" y="4827"/>
                    <a:pt x="1612" y="4707"/>
                  </a:cubicBezTo>
                  <a:close/>
                  <a:moveTo>
                    <a:pt x="1178" y="143"/>
                  </a:moveTo>
                  <a:cubicBezTo>
                    <a:pt x="1424" y="143"/>
                    <a:pt x="1683" y="213"/>
                    <a:pt x="1926" y="251"/>
                  </a:cubicBezTo>
                  <a:cubicBezTo>
                    <a:pt x="2239" y="272"/>
                    <a:pt x="2574" y="355"/>
                    <a:pt x="2888" y="397"/>
                  </a:cubicBezTo>
                  <a:cubicBezTo>
                    <a:pt x="3139" y="418"/>
                    <a:pt x="3390" y="439"/>
                    <a:pt x="3641" y="460"/>
                  </a:cubicBezTo>
                  <a:cubicBezTo>
                    <a:pt x="3851" y="460"/>
                    <a:pt x="4039" y="502"/>
                    <a:pt x="4248" y="544"/>
                  </a:cubicBezTo>
                  <a:cubicBezTo>
                    <a:pt x="4353" y="544"/>
                    <a:pt x="4520" y="544"/>
                    <a:pt x="4625" y="585"/>
                  </a:cubicBezTo>
                  <a:lnTo>
                    <a:pt x="4646" y="585"/>
                  </a:lnTo>
                  <a:cubicBezTo>
                    <a:pt x="4688" y="648"/>
                    <a:pt x="4604" y="753"/>
                    <a:pt x="4520" y="816"/>
                  </a:cubicBezTo>
                  <a:cubicBezTo>
                    <a:pt x="4395" y="899"/>
                    <a:pt x="4227" y="1025"/>
                    <a:pt x="4060" y="1088"/>
                  </a:cubicBezTo>
                  <a:cubicBezTo>
                    <a:pt x="3934" y="1129"/>
                    <a:pt x="3830" y="1192"/>
                    <a:pt x="3767" y="1318"/>
                  </a:cubicBezTo>
                  <a:cubicBezTo>
                    <a:pt x="3767" y="1339"/>
                    <a:pt x="3767" y="1381"/>
                    <a:pt x="3788" y="1402"/>
                  </a:cubicBezTo>
                  <a:cubicBezTo>
                    <a:pt x="4123" y="1611"/>
                    <a:pt x="4478" y="1778"/>
                    <a:pt x="4813" y="1987"/>
                  </a:cubicBezTo>
                  <a:cubicBezTo>
                    <a:pt x="5148" y="2197"/>
                    <a:pt x="5462" y="2427"/>
                    <a:pt x="5817" y="2615"/>
                  </a:cubicBezTo>
                  <a:cubicBezTo>
                    <a:pt x="5985" y="2699"/>
                    <a:pt x="6947" y="3034"/>
                    <a:pt x="6801" y="3306"/>
                  </a:cubicBezTo>
                  <a:cubicBezTo>
                    <a:pt x="6738" y="3389"/>
                    <a:pt x="6696" y="3473"/>
                    <a:pt x="6633" y="3557"/>
                  </a:cubicBezTo>
                  <a:cubicBezTo>
                    <a:pt x="6613" y="3557"/>
                    <a:pt x="6613" y="3578"/>
                    <a:pt x="6613" y="3578"/>
                  </a:cubicBezTo>
                  <a:cubicBezTo>
                    <a:pt x="6592" y="3578"/>
                    <a:pt x="6571" y="3598"/>
                    <a:pt x="6571" y="3619"/>
                  </a:cubicBezTo>
                  <a:cubicBezTo>
                    <a:pt x="6424" y="3870"/>
                    <a:pt x="6236" y="4080"/>
                    <a:pt x="6068" y="4310"/>
                  </a:cubicBezTo>
                  <a:cubicBezTo>
                    <a:pt x="5964" y="4456"/>
                    <a:pt x="5880" y="4624"/>
                    <a:pt x="5817" y="4791"/>
                  </a:cubicBezTo>
                  <a:cubicBezTo>
                    <a:pt x="5783" y="4826"/>
                    <a:pt x="5690" y="5005"/>
                    <a:pt x="5612" y="5005"/>
                  </a:cubicBezTo>
                  <a:cubicBezTo>
                    <a:pt x="5596" y="5005"/>
                    <a:pt x="5581" y="4997"/>
                    <a:pt x="5566" y="4979"/>
                  </a:cubicBezTo>
                  <a:cubicBezTo>
                    <a:pt x="5504" y="4917"/>
                    <a:pt x="5441" y="4854"/>
                    <a:pt x="5378" y="4791"/>
                  </a:cubicBezTo>
                  <a:cubicBezTo>
                    <a:pt x="5357" y="4770"/>
                    <a:pt x="5336" y="4749"/>
                    <a:pt x="5315" y="4728"/>
                  </a:cubicBezTo>
                  <a:cubicBezTo>
                    <a:pt x="5315" y="4728"/>
                    <a:pt x="5294" y="4707"/>
                    <a:pt x="5273" y="4707"/>
                  </a:cubicBezTo>
                  <a:cubicBezTo>
                    <a:pt x="5127" y="4540"/>
                    <a:pt x="4960" y="4394"/>
                    <a:pt x="4771" y="4247"/>
                  </a:cubicBezTo>
                  <a:cubicBezTo>
                    <a:pt x="4771" y="4226"/>
                    <a:pt x="4750" y="4205"/>
                    <a:pt x="4729" y="4205"/>
                  </a:cubicBezTo>
                  <a:cubicBezTo>
                    <a:pt x="4625" y="4101"/>
                    <a:pt x="4499" y="3996"/>
                    <a:pt x="4374" y="3870"/>
                  </a:cubicBezTo>
                  <a:lnTo>
                    <a:pt x="3432" y="2950"/>
                  </a:lnTo>
                  <a:cubicBezTo>
                    <a:pt x="3202" y="2741"/>
                    <a:pt x="2951" y="2552"/>
                    <a:pt x="2721" y="2343"/>
                  </a:cubicBezTo>
                  <a:cubicBezTo>
                    <a:pt x="2707" y="2343"/>
                    <a:pt x="2684" y="2334"/>
                    <a:pt x="2663" y="2334"/>
                  </a:cubicBezTo>
                  <a:cubicBezTo>
                    <a:pt x="2653" y="2334"/>
                    <a:pt x="2644" y="2336"/>
                    <a:pt x="2637" y="2343"/>
                  </a:cubicBezTo>
                  <a:cubicBezTo>
                    <a:pt x="2470" y="2469"/>
                    <a:pt x="2449" y="2657"/>
                    <a:pt x="2365" y="2824"/>
                  </a:cubicBezTo>
                  <a:cubicBezTo>
                    <a:pt x="2239" y="3013"/>
                    <a:pt x="2219" y="3264"/>
                    <a:pt x="2156" y="3494"/>
                  </a:cubicBezTo>
                  <a:cubicBezTo>
                    <a:pt x="2135" y="3515"/>
                    <a:pt x="2114" y="3536"/>
                    <a:pt x="2093" y="3557"/>
                  </a:cubicBezTo>
                  <a:cubicBezTo>
                    <a:pt x="2072" y="3578"/>
                    <a:pt x="2093" y="3598"/>
                    <a:pt x="2093" y="3619"/>
                  </a:cubicBezTo>
                  <a:cubicBezTo>
                    <a:pt x="2072" y="3661"/>
                    <a:pt x="2030" y="3724"/>
                    <a:pt x="1988" y="3766"/>
                  </a:cubicBezTo>
                  <a:cubicBezTo>
                    <a:pt x="1905" y="3578"/>
                    <a:pt x="1842" y="3389"/>
                    <a:pt x="1779" y="3201"/>
                  </a:cubicBezTo>
                  <a:cubicBezTo>
                    <a:pt x="1800" y="3180"/>
                    <a:pt x="1800" y="3159"/>
                    <a:pt x="1779" y="3138"/>
                  </a:cubicBezTo>
                  <a:cubicBezTo>
                    <a:pt x="1779" y="3117"/>
                    <a:pt x="1758" y="3117"/>
                    <a:pt x="1758" y="3096"/>
                  </a:cubicBezTo>
                  <a:cubicBezTo>
                    <a:pt x="1633" y="2741"/>
                    <a:pt x="1528" y="2385"/>
                    <a:pt x="1403" y="2029"/>
                  </a:cubicBezTo>
                  <a:cubicBezTo>
                    <a:pt x="1319" y="1778"/>
                    <a:pt x="1256" y="1506"/>
                    <a:pt x="1193" y="1234"/>
                  </a:cubicBezTo>
                  <a:cubicBezTo>
                    <a:pt x="1193" y="1234"/>
                    <a:pt x="1193" y="1213"/>
                    <a:pt x="1172" y="1213"/>
                  </a:cubicBezTo>
                  <a:lnTo>
                    <a:pt x="1172" y="1171"/>
                  </a:lnTo>
                  <a:cubicBezTo>
                    <a:pt x="1151" y="1046"/>
                    <a:pt x="754" y="167"/>
                    <a:pt x="1089" y="146"/>
                  </a:cubicBezTo>
                  <a:cubicBezTo>
                    <a:pt x="1118" y="144"/>
                    <a:pt x="1148" y="143"/>
                    <a:pt x="1178" y="143"/>
                  </a:cubicBezTo>
                  <a:close/>
                  <a:moveTo>
                    <a:pt x="5103" y="4786"/>
                  </a:moveTo>
                  <a:cubicBezTo>
                    <a:pt x="5179" y="4786"/>
                    <a:pt x="5232" y="4802"/>
                    <a:pt x="5169" y="4854"/>
                  </a:cubicBezTo>
                  <a:cubicBezTo>
                    <a:pt x="5022" y="4979"/>
                    <a:pt x="4834" y="5000"/>
                    <a:pt x="4708" y="5147"/>
                  </a:cubicBezTo>
                  <a:cubicBezTo>
                    <a:pt x="4688" y="5147"/>
                    <a:pt x="4688" y="5168"/>
                    <a:pt x="4688" y="5189"/>
                  </a:cubicBezTo>
                  <a:lnTo>
                    <a:pt x="4332" y="4854"/>
                  </a:lnTo>
                  <a:lnTo>
                    <a:pt x="4332" y="4854"/>
                  </a:lnTo>
                  <a:cubicBezTo>
                    <a:pt x="4382" y="4860"/>
                    <a:pt x="4433" y="4862"/>
                    <a:pt x="4483" y="4862"/>
                  </a:cubicBezTo>
                  <a:cubicBezTo>
                    <a:pt x="4621" y="4862"/>
                    <a:pt x="4759" y="4843"/>
                    <a:pt x="4897" y="4812"/>
                  </a:cubicBezTo>
                  <a:cubicBezTo>
                    <a:pt x="4928" y="4802"/>
                    <a:pt x="5028" y="4786"/>
                    <a:pt x="5103" y="4786"/>
                  </a:cubicBezTo>
                  <a:close/>
                  <a:moveTo>
                    <a:pt x="5294" y="4896"/>
                  </a:moveTo>
                  <a:cubicBezTo>
                    <a:pt x="5357" y="4959"/>
                    <a:pt x="5420" y="5021"/>
                    <a:pt x="5483" y="5063"/>
                  </a:cubicBezTo>
                  <a:lnTo>
                    <a:pt x="5504" y="5084"/>
                  </a:lnTo>
                  <a:cubicBezTo>
                    <a:pt x="5462" y="5105"/>
                    <a:pt x="5399" y="5105"/>
                    <a:pt x="5357" y="5126"/>
                  </a:cubicBezTo>
                  <a:cubicBezTo>
                    <a:pt x="5252" y="5168"/>
                    <a:pt x="5148" y="5189"/>
                    <a:pt x="5043" y="5210"/>
                  </a:cubicBezTo>
                  <a:cubicBezTo>
                    <a:pt x="5001" y="5210"/>
                    <a:pt x="4939" y="5231"/>
                    <a:pt x="4897" y="5231"/>
                  </a:cubicBezTo>
                  <a:cubicBezTo>
                    <a:pt x="4897" y="5126"/>
                    <a:pt x="4939" y="5084"/>
                    <a:pt x="5043" y="5063"/>
                  </a:cubicBezTo>
                  <a:cubicBezTo>
                    <a:pt x="5106" y="5042"/>
                    <a:pt x="5232" y="4979"/>
                    <a:pt x="5294" y="4896"/>
                  </a:cubicBezTo>
                  <a:close/>
                  <a:moveTo>
                    <a:pt x="6320" y="5168"/>
                  </a:moveTo>
                  <a:cubicBezTo>
                    <a:pt x="6403" y="5168"/>
                    <a:pt x="6382" y="5168"/>
                    <a:pt x="6278" y="5210"/>
                  </a:cubicBezTo>
                  <a:cubicBezTo>
                    <a:pt x="6194" y="5293"/>
                    <a:pt x="6089" y="5356"/>
                    <a:pt x="5985" y="5377"/>
                  </a:cubicBezTo>
                  <a:cubicBezTo>
                    <a:pt x="5755" y="5440"/>
                    <a:pt x="5441" y="5565"/>
                    <a:pt x="5294" y="5754"/>
                  </a:cubicBezTo>
                  <a:cubicBezTo>
                    <a:pt x="5190" y="5670"/>
                    <a:pt x="5106" y="5586"/>
                    <a:pt x="5022" y="5503"/>
                  </a:cubicBezTo>
                  <a:lnTo>
                    <a:pt x="4834" y="5335"/>
                  </a:lnTo>
                  <a:lnTo>
                    <a:pt x="4834" y="5335"/>
                  </a:lnTo>
                  <a:cubicBezTo>
                    <a:pt x="4859" y="5341"/>
                    <a:pt x="4883" y="5344"/>
                    <a:pt x="4909" y="5344"/>
                  </a:cubicBezTo>
                  <a:cubicBezTo>
                    <a:pt x="4970" y="5344"/>
                    <a:pt x="5038" y="5329"/>
                    <a:pt x="5127" y="5314"/>
                  </a:cubicBezTo>
                  <a:cubicBezTo>
                    <a:pt x="5232" y="5293"/>
                    <a:pt x="5357" y="5251"/>
                    <a:pt x="5462" y="5210"/>
                  </a:cubicBezTo>
                  <a:cubicBezTo>
                    <a:pt x="5629" y="5168"/>
                    <a:pt x="5817" y="5189"/>
                    <a:pt x="5985" y="5168"/>
                  </a:cubicBezTo>
                  <a:cubicBezTo>
                    <a:pt x="6055" y="5168"/>
                    <a:pt x="6134" y="5177"/>
                    <a:pt x="6210" y="5177"/>
                  </a:cubicBezTo>
                  <a:cubicBezTo>
                    <a:pt x="6248" y="5177"/>
                    <a:pt x="6285" y="5175"/>
                    <a:pt x="6320" y="5168"/>
                  </a:cubicBezTo>
                  <a:close/>
                  <a:moveTo>
                    <a:pt x="6675" y="4833"/>
                  </a:moveTo>
                  <a:cubicBezTo>
                    <a:pt x="6571" y="5000"/>
                    <a:pt x="6487" y="5168"/>
                    <a:pt x="6382" y="5314"/>
                  </a:cubicBezTo>
                  <a:cubicBezTo>
                    <a:pt x="6299" y="5461"/>
                    <a:pt x="6215" y="5607"/>
                    <a:pt x="6152" y="5775"/>
                  </a:cubicBezTo>
                  <a:cubicBezTo>
                    <a:pt x="6068" y="5712"/>
                    <a:pt x="5964" y="5733"/>
                    <a:pt x="5859" y="5712"/>
                  </a:cubicBezTo>
                  <a:cubicBezTo>
                    <a:pt x="5796" y="5712"/>
                    <a:pt x="5734" y="5733"/>
                    <a:pt x="5671" y="5754"/>
                  </a:cubicBezTo>
                  <a:cubicBezTo>
                    <a:pt x="5650" y="5754"/>
                    <a:pt x="5608" y="5775"/>
                    <a:pt x="5566" y="5775"/>
                  </a:cubicBezTo>
                  <a:cubicBezTo>
                    <a:pt x="5523" y="5785"/>
                    <a:pt x="5494" y="5790"/>
                    <a:pt x="5477" y="5790"/>
                  </a:cubicBezTo>
                  <a:cubicBezTo>
                    <a:pt x="5397" y="5790"/>
                    <a:pt x="5577" y="5687"/>
                    <a:pt x="5629" y="5670"/>
                  </a:cubicBezTo>
                  <a:cubicBezTo>
                    <a:pt x="5838" y="5565"/>
                    <a:pt x="6466" y="5440"/>
                    <a:pt x="6466" y="5105"/>
                  </a:cubicBezTo>
                  <a:cubicBezTo>
                    <a:pt x="6466" y="5084"/>
                    <a:pt x="6424" y="5063"/>
                    <a:pt x="6403" y="5063"/>
                  </a:cubicBezTo>
                  <a:cubicBezTo>
                    <a:pt x="6255" y="5048"/>
                    <a:pt x="6107" y="5034"/>
                    <a:pt x="5952" y="5034"/>
                  </a:cubicBezTo>
                  <a:cubicBezTo>
                    <a:pt x="5888" y="5034"/>
                    <a:pt x="5822" y="5036"/>
                    <a:pt x="5755" y="5042"/>
                  </a:cubicBezTo>
                  <a:cubicBezTo>
                    <a:pt x="5817" y="5000"/>
                    <a:pt x="5859" y="4938"/>
                    <a:pt x="5901" y="4854"/>
                  </a:cubicBezTo>
                  <a:cubicBezTo>
                    <a:pt x="5901" y="4875"/>
                    <a:pt x="5901" y="4875"/>
                    <a:pt x="5901" y="4875"/>
                  </a:cubicBezTo>
                  <a:cubicBezTo>
                    <a:pt x="5955" y="4942"/>
                    <a:pt x="6029" y="4966"/>
                    <a:pt x="6112" y="4966"/>
                  </a:cubicBezTo>
                  <a:cubicBezTo>
                    <a:pt x="6287" y="4966"/>
                    <a:pt x="6505" y="4861"/>
                    <a:pt x="6675" y="4833"/>
                  </a:cubicBezTo>
                  <a:close/>
                  <a:moveTo>
                    <a:pt x="5939" y="5827"/>
                  </a:moveTo>
                  <a:cubicBezTo>
                    <a:pt x="5994" y="5827"/>
                    <a:pt x="6045" y="5841"/>
                    <a:pt x="6089" y="5879"/>
                  </a:cubicBezTo>
                  <a:lnTo>
                    <a:pt x="6110" y="5879"/>
                  </a:lnTo>
                  <a:cubicBezTo>
                    <a:pt x="6089" y="5963"/>
                    <a:pt x="6048" y="6047"/>
                    <a:pt x="6006" y="6130"/>
                  </a:cubicBezTo>
                  <a:cubicBezTo>
                    <a:pt x="5969" y="6204"/>
                    <a:pt x="5921" y="6233"/>
                    <a:pt x="5869" y="6233"/>
                  </a:cubicBezTo>
                  <a:cubicBezTo>
                    <a:pt x="5715" y="6233"/>
                    <a:pt x="5524" y="5984"/>
                    <a:pt x="5462" y="5921"/>
                  </a:cubicBezTo>
                  <a:lnTo>
                    <a:pt x="5462" y="5921"/>
                  </a:lnTo>
                  <a:cubicBezTo>
                    <a:pt x="5471" y="5922"/>
                    <a:pt x="5480" y="5922"/>
                    <a:pt x="5490" y="5922"/>
                  </a:cubicBezTo>
                  <a:cubicBezTo>
                    <a:pt x="5625" y="5922"/>
                    <a:pt x="5795" y="5827"/>
                    <a:pt x="5939" y="5827"/>
                  </a:cubicBezTo>
                  <a:close/>
                  <a:moveTo>
                    <a:pt x="1123" y="1"/>
                  </a:moveTo>
                  <a:cubicBezTo>
                    <a:pt x="1041" y="1"/>
                    <a:pt x="965" y="12"/>
                    <a:pt x="900" y="41"/>
                  </a:cubicBezTo>
                  <a:cubicBezTo>
                    <a:pt x="670" y="167"/>
                    <a:pt x="775" y="334"/>
                    <a:pt x="859" y="544"/>
                  </a:cubicBezTo>
                  <a:cubicBezTo>
                    <a:pt x="921" y="690"/>
                    <a:pt x="963" y="878"/>
                    <a:pt x="1005" y="1046"/>
                  </a:cubicBezTo>
                  <a:cubicBezTo>
                    <a:pt x="942" y="1025"/>
                    <a:pt x="879" y="983"/>
                    <a:pt x="796" y="962"/>
                  </a:cubicBezTo>
                  <a:cubicBezTo>
                    <a:pt x="628" y="899"/>
                    <a:pt x="440" y="816"/>
                    <a:pt x="252" y="774"/>
                  </a:cubicBezTo>
                  <a:cubicBezTo>
                    <a:pt x="292" y="733"/>
                    <a:pt x="333" y="710"/>
                    <a:pt x="373" y="710"/>
                  </a:cubicBezTo>
                  <a:cubicBezTo>
                    <a:pt x="396" y="710"/>
                    <a:pt x="418" y="717"/>
                    <a:pt x="440" y="732"/>
                  </a:cubicBezTo>
                  <a:cubicBezTo>
                    <a:pt x="503" y="753"/>
                    <a:pt x="566" y="774"/>
                    <a:pt x="607" y="795"/>
                  </a:cubicBezTo>
                  <a:cubicBezTo>
                    <a:pt x="684" y="825"/>
                    <a:pt x="749" y="845"/>
                    <a:pt x="812" y="845"/>
                  </a:cubicBezTo>
                  <a:cubicBezTo>
                    <a:pt x="835" y="845"/>
                    <a:pt x="857" y="842"/>
                    <a:pt x="879" y="837"/>
                  </a:cubicBezTo>
                  <a:cubicBezTo>
                    <a:pt x="957" y="817"/>
                    <a:pt x="927" y="709"/>
                    <a:pt x="872" y="709"/>
                  </a:cubicBezTo>
                  <a:cubicBezTo>
                    <a:pt x="868" y="709"/>
                    <a:pt x="863" y="709"/>
                    <a:pt x="859" y="711"/>
                  </a:cubicBezTo>
                  <a:cubicBezTo>
                    <a:pt x="839" y="716"/>
                    <a:pt x="820" y="719"/>
                    <a:pt x="800" y="719"/>
                  </a:cubicBezTo>
                  <a:cubicBezTo>
                    <a:pt x="640" y="719"/>
                    <a:pt x="457" y="570"/>
                    <a:pt x="288" y="570"/>
                  </a:cubicBezTo>
                  <a:cubicBezTo>
                    <a:pt x="224" y="570"/>
                    <a:pt x="163" y="591"/>
                    <a:pt x="105" y="648"/>
                  </a:cubicBezTo>
                  <a:cubicBezTo>
                    <a:pt x="1" y="753"/>
                    <a:pt x="189" y="1004"/>
                    <a:pt x="273" y="1088"/>
                  </a:cubicBezTo>
                  <a:cubicBezTo>
                    <a:pt x="545" y="1402"/>
                    <a:pt x="649" y="1904"/>
                    <a:pt x="796" y="2322"/>
                  </a:cubicBezTo>
                  <a:cubicBezTo>
                    <a:pt x="838" y="2427"/>
                    <a:pt x="879" y="2552"/>
                    <a:pt x="900" y="2657"/>
                  </a:cubicBezTo>
                  <a:cubicBezTo>
                    <a:pt x="900" y="2678"/>
                    <a:pt x="879" y="2678"/>
                    <a:pt x="879" y="2678"/>
                  </a:cubicBezTo>
                  <a:cubicBezTo>
                    <a:pt x="838" y="2699"/>
                    <a:pt x="838" y="2741"/>
                    <a:pt x="879" y="2782"/>
                  </a:cubicBezTo>
                  <a:cubicBezTo>
                    <a:pt x="900" y="2803"/>
                    <a:pt x="921" y="2824"/>
                    <a:pt x="942" y="2866"/>
                  </a:cubicBezTo>
                  <a:cubicBezTo>
                    <a:pt x="1005" y="3096"/>
                    <a:pt x="1047" y="3326"/>
                    <a:pt x="1110" y="3557"/>
                  </a:cubicBezTo>
                  <a:cubicBezTo>
                    <a:pt x="1214" y="3933"/>
                    <a:pt x="1319" y="4331"/>
                    <a:pt x="1486" y="4687"/>
                  </a:cubicBezTo>
                  <a:cubicBezTo>
                    <a:pt x="1544" y="4841"/>
                    <a:pt x="1656" y="5068"/>
                    <a:pt x="1855" y="5068"/>
                  </a:cubicBezTo>
                  <a:cubicBezTo>
                    <a:pt x="1871" y="5068"/>
                    <a:pt x="1887" y="5066"/>
                    <a:pt x="1905" y="5063"/>
                  </a:cubicBezTo>
                  <a:cubicBezTo>
                    <a:pt x="2198" y="5000"/>
                    <a:pt x="2281" y="4477"/>
                    <a:pt x="2386" y="4268"/>
                  </a:cubicBezTo>
                  <a:cubicBezTo>
                    <a:pt x="2511" y="4017"/>
                    <a:pt x="2637" y="3745"/>
                    <a:pt x="2742" y="3452"/>
                  </a:cubicBezTo>
                  <a:cubicBezTo>
                    <a:pt x="2972" y="3703"/>
                    <a:pt x="3202" y="3933"/>
                    <a:pt x="3432" y="4163"/>
                  </a:cubicBezTo>
                  <a:cubicBezTo>
                    <a:pt x="3453" y="4205"/>
                    <a:pt x="3495" y="4247"/>
                    <a:pt x="3558" y="4268"/>
                  </a:cubicBezTo>
                  <a:cubicBezTo>
                    <a:pt x="3913" y="4603"/>
                    <a:pt x="4269" y="4917"/>
                    <a:pt x="4604" y="5251"/>
                  </a:cubicBezTo>
                  <a:cubicBezTo>
                    <a:pt x="4897" y="5544"/>
                    <a:pt x="5211" y="5816"/>
                    <a:pt x="5504" y="6130"/>
                  </a:cubicBezTo>
                  <a:cubicBezTo>
                    <a:pt x="5597" y="6239"/>
                    <a:pt x="5713" y="6336"/>
                    <a:pt x="5852" y="6336"/>
                  </a:cubicBezTo>
                  <a:cubicBezTo>
                    <a:pt x="5901" y="6336"/>
                    <a:pt x="5952" y="6325"/>
                    <a:pt x="6006" y="6298"/>
                  </a:cubicBezTo>
                  <a:cubicBezTo>
                    <a:pt x="6215" y="6193"/>
                    <a:pt x="6299" y="5754"/>
                    <a:pt x="6403" y="5544"/>
                  </a:cubicBezTo>
                  <a:cubicBezTo>
                    <a:pt x="6550" y="5189"/>
                    <a:pt x="6801" y="4833"/>
                    <a:pt x="7010" y="4498"/>
                  </a:cubicBezTo>
                  <a:cubicBezTo>
                    <a:pt x="7094" y="4331"/>
                    <a:pt x="7219" y="4205"/>
                    <a:pt x="7345" y="4059"/>
                  </a:cubicBezTo>
                  <a:cubicBezTo>
                    <a:pt x="7366" y="4038"/>
                    <a:pt x="7387" y="3996"/>
                    <a:pt x="7366" y="3954"/>
                  </a:cubicBezTo>
                  <a:cubicBezTo>
                    <a:pt x="7324" y="3891"/>
                    <a:pt x="7261" y="3870"/>
                    <a:pt x="7177" y="3829"/>
                  </a:cubicBezTo>
                  <a:cubicBezTo>
                    <a:pt x="7031" y="3766"/>
                    <a:pt x="6885" y="3682"/>
                    <a:pt x="6738" y="3598"/>
                  </a:cubicBezTo>
                  <a:cubicBezTo>
                    <a:pt x="6822" y="3473"/>
                    <a:pt x="6905" y="3347"/>
                    <a:pt x="6968" y="3222"/>
                  </a:cubicBezTo>
                  <a:cubicBezTo>
                    <a:pt x="7010" y="3138"/>
                    <a:pt x="6968" y="3013"/>
                    <a:pt x="6864" y="2971"/>
                  </a:cubicBezTo>
                  <a:cubicBezTo>
                    <a:pt x="6361" y="2699"/>
                    <a:pt x="5838" y="2510"/>
                    <a:pt x="5357" y="2197"/>
                  </a:cubicBezTo>
                  <a:cubicBezTo>
                    <a:pt x="5106" y="2008"/>
                    <a:pt x="4834" y="1862"/>
                    <a:pt x="4583" y="1694"/>
                  </a:cubicBezTo>
                  <a:cubicBezTo>
                    <a:pt x="4353" y="1569"/>
                    <a:pt x="4123" y="1464"/>
                    <a:pt x="3913" y="1318"/>
                  </a:cubicBezTo>
                  <a:cubicBezTo>
                    <a:pt x="3997" y="1192"/>
                    <a:pt x="4206" y="1150"/>
                    <a:pt x="4332" y="1067"/>
                  </a:cubicBezTo>
                  <a:cubicBezTo>
                    <a:pt x="4478" y="962"/>
                    <a:pt x="4750" y="878"/>
                    <a:pt x="4834" y="711"/>
                  </a:cubicBezTo>
                  <a:cubicBezTo>
                    <a:pt x="4918" y="544"/>
                    <a:pt x="4688" y="418"/>
                    <a:pt x="4562" y="418"/>
                  </a:cubicBezTo>
                  <a:cubicBezTo>
                    <a:pt x="4541" y="418"/>
                    <a:pt x="4520" y="418"/>
                    <a:pt x="4520" y="439"/>
                  </a:cubicBezTo>
                  <a:cubicBezTo>
                    <a:pt x="4457" y="439"/>
                    <a:pt x="4416" y="439"/>
                    <a:pt x="4374" y="418"/>
                  </a:cubicBezTo>
                  <a:cubicBezTo>
                    <a:pt x="4164" y="397"/>
                    <a:pt x="3955" y="355"/>
                    <a:pt x="3767" y="334"/>
                  </a:cubicBezTo>
                  <a:cubicBezTo>
                    <a:pt x="3453" y="293"/>
                    <a:pt x="3118" y="313"/>
                    <a:pt x="2804" y="251"/>
                  </a:cubicBezTo>
                  <a:cubicBezTo>
                    <a:pt x="2470" y="167"/>
                    <a:pt x="2114" y="146"/>
                    <a:pt x="1758" y="104"/>
                  </a:cubicBezTo>
                  <a:cubicBezTo>
                    <a:pt x="1578" y="74"/>
                    <a:pt x="1332" y="1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6"/>
            <p:cNvSpPr/>
            <p:nvPr/>
          </p:nvSpPr>
          <p:spPr>
            <a:xfrm>
              <a:off x="3878137" y="1203470"/>
              <a:ext cx="213929" cy="135118"/>
            </a:xfrm>
            <a:custGeom>
              <a:avLst/>
              <a:gdLst/>
              <a:ahLst/>
              <a:cxnLst/>
              <a:rect l="l" t="t" r="r" b="b"/>
              <a:pathLst>
                <a:path w="6195" h="4863" extrusionOk="0">
                  <a:moveTo>
                    <a:pt x="426" y="1"/>
                  </a:moveTo>
                  <a:cubicBezTo>
                    <a:pt x="396" y="1"/>
                    <a:pt x="365" y="2"/>
                    <a:pt x="336" y="4"/>
                  </a:cubicBezTo>
                  <a:cubicBezTo>
                    <a:pt x="1" y="25"/>
                    <a:pt x="398" y="904"/>
                    <a:pt x="419" y="1029"/>
                  </a:cubicBezTo>
                  <a:cubicBezTo>
                    <a:pt x="419" y="1050"/>
                    <a:pt x="419" y="1050"/>
                    <a:pt x="419" y="1071"/>
                  </a:cubicBezTo>
                  <a:cubicBezTo>
                    <a:pt x="440" y="1071"/>
                    <a:pt x="440" y="1092"/>
                    <a:pt x="440" y="1092"/>
                  </a:cubicBezTo>
                  <a:cubicBezTo>
                    <a:pt x="503" y="1364"/>
                    <a:pt x="566" y="1636"/>
                    <a:pt x="650" y="1887"/>
                  </a:cubicBezTo>
                  <a:cubicBezTo>
                    <a:pt x="775" y="2222"/>
                    <a:pt x="880" y="2599"/>
                    <a:pt x="984" y="2954"/>
                  </a:cubicBezTo>
                  <a:cubicBezTo>
                    <a:pt x="1005" y="2954"/>
                    <a:pt x="1026" y="2975"/>
                    <a:pt x="1026" y="2975"/>
                  </a:cubicBezTo>
                  <a:cubicBezTo>
                    <a:pt x="1047" y="3017"/>
                    <a:pt x="1047" y="3038"/>
                    <a:pt x="1026" y="3059"/>
                  </a:cubicBezTo>
                  <a:cubicBezTo>
                    <a:pt x="1089" y="3247"/>
                    <a:pt x="1152" y="3435"/>
                    <a:pt x="1214" y="3624"/>
                  </a:cubicBezTo>
                  <a:cubicBezTo>
                    <a:pt x="1277" y="3561"/>
                    <a:pt x="1298" y="3519"/>
                    <a:pt x="1340" y="3477"/>
                  </a:cubicBezTo>
                  <a:cubicBezTo>
                    <a:pt x="1319" y="3456"/>
                    <a:pt x="1319" y="3435"/>
                    <a:pt x="1340" y="3415"/>
                  </a:cubicBezTo>
                  <a:cubicBezTo>
                    <a:pt x="1361" y="3394"/>
                    <a:pt x="1361" y="3373"/>
                    <a:pt x="1382" y="3352"/>
                  </a:cubicBezTo>
                  <a:cubicBezTo>
                    <a:pt x="1466" y="3122"/>
                    <a:pt x="1486" y="2871"/>
                    <a:pt x="1591" y="2682"/>
                  </a:cubicBezTo>
                  <a:cubicBezTo>
                    <a:pt x="1696" y="2515"/>
                    <a:pt x="1717" y="2327"/>
                    <a:pt x="1884" y="2201"/>
                  </a:cubicBezTo>
                  <a:cubicBezTo>
                    <a:pt x="1894" y="2191"/>
                    <a:pt x="1910" y="2185"/>
                    <a:pt x="1926" y="2185"/>
                  </a:cubicBezTo>
                  <a:cubicBezTo>
                    <a:pt x="1942" y="2185"/>
                    <a:pt x="1957" y="2191"/>
                    <a:pt x="1968" y="2201"/>
                  </a:cubicBezTo>
                  <a:cubicBezTo>
                    <a:pt x="2198" y="2410"/>
                    <a:pt x="2449" y="2578"/>
                    <a:pt x="2679" y="2808"/>
                  </a:cubicBezTo>
                  <a:lnTo>
                    <a:pt x="3621" y="3728"/>
                  </a:lnTo>
                  <a:cubicBezTo>
                    <a:pt x="3746" y="3833"/>
                    <a:pt x="3851" y="3938"/>
                    <a:pt x="3976" y="4063"/>
                  </a:cubicBezTo>
                  <a:cubicBezTo>
                    <a:pt x="3997" y="4063"/>
                    <a:pt x="4018" y="4084"/>
                    <a:pt x="4018" y="4084"/>
                  </a:cubicBezTo>
                  <a:cubicBezTo>
                    <a:pt x="4186" y="4252"/>
                    <a:pt x="4374" y="4398"/>
                    <a:pt x="4520" y="4544"/>
                  </a:cubicBezTo>
                  <a:cubicBezTo>
                    <a:pt x="4541" y="4565"/>
                    <a:pt x="4562" y="4565"/>
                    <a:pt x="4562" y="4586"/>
                  </a:cubicBezTo>
                  <a:cubicBezTo>
                    <a:pt x="4583" y="4607"/>
                    <a:pt x="4604" y="4628"/>
                    <a:pt x="4604" y="4628"/>
                  </a:cubicBezTo>
                  <a:cubicBezTo>
                    <a:pt x="4688" y="4712"/>
                    <a:pt x="4751" y="4775"/>
                    <a:pt x="4813" y="4837"/>
                  </a:cubicBezTo>
                  <a:cubicBezTo>
                    <a:pt x="4827" y="4855"/>
                    <a:pt x="4843" y="4863"/>
                    <a:pt x="4859" y="4863"/>
                  </a:cubicBezTo>
                  <a:cubicBezTo>
                    <a:pt x="4937" y="4863"/>
                    <a:pt x="5030" y="4680"/>
                    <a:pt x="5064" y="4628"/>
                  </a:cubicBezTo>
                  <a:cubicBezTo>
                    <a:pt x="5127" y="4482"/>
                    <a:pt x="5211" y="4314"/>
                    <a:pt x="5315" y="4168"/>
                  </a:cubicBezTo>
                  <a:cubicBezTo>
                    <a:pt x="5483" y="3938"/>
                    <a:pt x="5671" y="3707"/>
                    <a:pt x="5818" y="3477"/>
                  </a:cubicBezTo>
                  <a:cubicBezTo>
                    <a:pt x="5818" y="3456"/>
                    <a:pt x="5839" y="3435"/>
                    <a:pt x="5860" y="3435"/>
                  </a:cubicBezTo>
                  <a:cubicBezTo>
                    <a:pt x="5860" y="3415"/>
                    <a:pt x="5860" y="3415"/>
                    <a:pt x="5880" y="3415"/>
                  </a:cubicBezTo>
                  <a:cubicBezTo>
                    <a:pt x="5922" y="3331"/>
                    <a:pt x="5985" y="3247"/>
                    <a:pt x="6048" y="3143"/>
                  </a:cubicBezTo>
                  <a:cubicBezTo>
                    <a:pt x="6194" y="2891"/>
                    <a:pt x="5232" y="2557"/>
                    <a:pt x="5064" y="2473"/>
                  </a:cubicBezTo>
                  <a:cubicBezTo>
                    <a:pt x="4709" y="2285"/>
                    <a:pt x="4395" y="2055"/>
                    <a:pt x="4060" y="1845"/>
                  </a:cubicBezTo>
                  <a:cubicBezTo>
                    <a:pt x="3725" y="1636"/>
                    <a:pt x="3349" y="1469"/>
                    <a:pt x="3035" y="1239"/>
                  </a:cubicBezTo>
                  <a:cubicBezTo>
                    <a:pt x="3014" y="1218"/>
                    <a:pt x="2993" y="1197"/>
                    <a:pt x="3014" y="1155"/>
                  </a:cubicBezTo>
                  <a:cubicBezTo>
                    <a:pt x="3077" y="1029"/>
                    <a:pt x="3181" y="987"/>
                    <a:pt x="3307" y="946"/>
                  </a:cubicBezTo>
                  <a:cubicBezTo>
                    <a:pt x="3474" y="883"/>
                    <a:pt x="3642" y="757"/>
                    <a:pt x="3767" y="653"/>
                  </a:cubicBezTo>
                  <a:cubicBezTo>
                    <a:pt x="3851" y="611"/>
                    <a:pt x="3935" y="485"/>
                    <a:pt x="3893" y="422"/>
                  </a:cubicBezTo>
                  <a:lnTo>
                    <a:pt x="3893" y="422"/>
                  </a:lnTo>
                  <a:cubicBezTo>
                    <a:pt x="3893" y="433"/>
                    <a:pt x="3887" y="438"/>
                    <a:pt x="3880" y="438"/>
                  </a:cubicBezTo>
                  <a:cubicBezTo>
                    <a:pt x="3872" y="438"/>
                    <a:pt x="3861" y="433"/>
                    <a:pt x="3851" y="422"/>
                  </a:cubicBezTo>
                  <a:cubicBezTo>
                    <a:pt x="3767" y="381"/>
                    <a:pt x="3600" y="402"/>
                    <a:pt x="3495" y="381"/>
                  </a:cubicBezTo>
                  <a:cubicBezTo>
                    <a:pt x="3286" y="360"/>
                    <a:pt x="3098" y="318"/>
                    <a:pt x="2888" y="297"/>
                  </a:cubicBezTo>
                  <a:cubicBezTo>
                    <a:pt x="2637" y="276"/>
                    <a:pt x="2386" y="276"/>
                    <a:pt x="2135" y="234"/>
                  </a:cubicBezTo>
                  <a:cubicBezTo>
                    <a:pt x="1821" y="213"/>
                    <a:pt x="1486" y="130"/>
                    <a:pt x="1173" y="88"/>
                  </a:cubicBezTo>
                  <a:cubicBezTo>
                    <a:pt x="930" y="69"/>
                    <a:pt x="672" y="1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0" name="Google Shape;1150;p26"/>
          <p:cNvSpPr txBox="1"/>
          <p:nvPr/>
        </p:nvSpPr>
        <p:spPr>
          <a:xfrm>
            <a:off x="6794425" y="1975953"/>
            <a:ext cx="1899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Mercury</a:t>
            </a:r>
            <a:endParaRPr sz="16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1" name="Google Shape;1151;p26"/>
          <p:cNvSpPr txBox="1"/>
          <p:nvPr/>
        </p:nvSpPr>
        <p:spPr>
          <a:xfrm>
            <a:off x="6904225" y="2251958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2" name="Google Shape;1152;p26"/>
          <p:cNvSpPr txBox="1"/>
          <p:nvPr/>
        </p:nvSpPr>
        <p:spPr>
          <a:xfrm>
            <a:off x="6794425" y="3233676"/>
            <a:ext cx="1899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Saturn</a:t>
            </a:r>
            <a:endParaRPr sz="16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3" name="Google Shape;1153;p26"/>
          <p:cNvSpPr txBox="1"/>
          <p:nvPr/>
        </p:nvSpPr>
        <p:spPr>
          <a:xfrm>
            <a:off x="6904225" y="3515834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4" name="Google Shape;1154;p26"/>
          <p:cNvSpPr txBox="1"/>
          <p:nvPr/>
        </p:nvSpPr>
        <p:spPr>
          <a:xfrm>
            <a:off x="458775" y="3866413"/>
            <a:ext cx="1899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Neptune</a:t>
            </a:r>
            <a:endParaRPr sz="1600" b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5" name="Google Shape;1155;p26"/>
          <p:cNvSpPr txBox="1"/>
          <p:nvPr/>
        </p:nvSpPr>
        <p:spPr>
          <a:xfrm>
            <a:off x="458775" y="2583489"/>
            <a:ext cx="1899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Mars</a:t>
            </a:r>
            <a:endParaRPr sz="1600" b="1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6" name="Google Shape;1156;p26"/>
          <p:cNvSpPr txBox="1"/>
          <p:nvPr/>
        </p:nvSpPr>
        <p:spPr>
          <a:xfrm>
            <a:off x="458775" y="4148563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farthest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7" name="Google Shape;1157;p26"/>
          <p:cNvSpPr txBox="1"/>
          <p:nvPr/>
        </p:nvSpPr>
        <p:spPr>
          <a:xfrm>
            <a:off x="458775" y="2865638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8" name="Google Shape;1158;p26"/>
          <p:cNvSpPr txBox="1"/>
          <p:nvPr/>
        </p:nvSpPr>
        <p:spPr>
          <a:xfrm>
            <a:off x="458775" y="1306725"/>
            <a:ext cx="1899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600"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9" name="Google Shape;1159;p26"/>
          <p:cNvSpPr txBox="1"/>
          <p:nvPr/>
        </p:nvSpPr>
        <p:spPr>
          <a:xfrm>
            <a:off x="458775" y="1582714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60" name="Google Shape;1160;p26"/>
          <p:cNvGrpSpPr/>
          <p:nvPr/>
        </p:nvGrpSpPr>
        <p:grpSpPr>
          <a:xfrm rot="-2129411">
            <a:off x="2735396" y="2709069"/>
            <a:ext cx="547299" cy="377748"/>
            <a:chOff x="3852134" y="1199500"/>
            <a:chExt cx="255092" cy="176074"/>
          </a:xfrm>
        </p:grpSpPr>
        <p:sp>
          <p:nvSpPr>
            <p:cNvPr id="1161" name="Google Shape;1161;p26"/>
            <p:cNvSpPr/>
            <p:nvPr/>
          </p:nvSpPr>
          <p:spPr>
            <a:xfrm>
              <a:off x="3852134" y="1199500"/>
              <a:ext cx="255092" cy="176074"/>
            </a:xfrm>
            <a:custGeom>
              <a:avLst/>
              <a:gdLst/>
              <a:ahLst/>
              <a:cxnLst/>
              <a:rect l="l" t="t" r="r" b="b"/>
              <a:pathLst>
                <a:path w="7387" h="6337" extrusionOk="0">
                  <a:moveTo>
                    <a:pt x="335" y="920"/>
                  </a:moveTo>
                  <a:lnTo>
                    <a:pt x="335" y="920"/>
                  </a:lnTo>
                  <a:cubicBezTo>
                    <a:pt x="545" y="983"/>
                    <a:pt x="775" y="1088"/>
                    <a:pt x="963" y="1150"/>
                  </a:cubicBezTo>
                  <a:cubicBezTo>
                    <a:pt x="963" y="1232"/>
                    <a:pt x="951" y="1262"/>
                    <a:pt x="906" y="1262"/>
                  </a:cubicBezTo>
                  <a:cubicBezTo>
                    <a:pt x="893" y="1262"/>
                    <a:pt x="877" y="1260"/>
                    <a:pt x="859" y="1255"/>
                  </a:cubicBezTo>
                  <a:lnTo>
                    <a:pt x="754" y="1255"/>
                  </a:lnTo>
                  <a:cubicBezTo>
                    <a:pt x="670" y="1255"/>
                    <a:pt x="607" y="1276"/>
                    <a:pt x="545" y="1318"/>
                  </a:cubicBezTo>
                  <a:cubicBezTo>
                    <a:pt x="503" y="1192"/>
                    <a:pt x="419" y="1046"/>
                    <a:pt x="335" y="920"/>
                  </a:cubicBezTo>
                  <a:close/>
                  <a:moveTo>
                    <a:pt x="1089" y="1360"/>
                  </a:moveTo>
                  <a:cubicBezTo>
                    <a:pt x="1110" y="1443"/>
                    <a:pt x="1131" y="1527"/>
                    <a:pt x="1172" y="1611"/>
                  </a:cubicBezTo>
                  <a:cubicBezTo>
                    <a:pt x="1172" y="1632"/>
                    <a:pt x="1193" y="1674"/>
                    <a:pt x="1193" y="1715"/>
                  </a:cubicBezTo>
                  <a:cubicBezTo>
                    <a:pt x="1151" y="1674"/>
                    <a:pt x="1089" y="1653"/>
                    <a:pt x="1026" y="1632"/>
                  </a:cubicBezTo>
                  <a:cubicBezTo>
                    <a:pt x="921" y="1569"/>
                    <a:pt x="817" y="1527"/>
                    <a:pt x="712" y="1485"/>
                  </a:cubicBezTo>
                  <a:cubicBezTo>
                    <a:pt x="691" y="1381"/>
                    <a:pt x="733" y="1360"/>
                    <a:pt x="796" y="1360"/>
                  </a:cubicBezTo>
                  <a:cubicBezTo>
                    <a:pt x="859" y="1381"/>
                    <a:pt x="900" y="1381"/>
                    <a:pt x="942" y="1381"/>
                  </a:cubicBezTo>
                  <a:cubicBezTo>
                    <a:pt x="984" y="1381"/>
                    <a:pt x="1047" y="1381"/>
                    <a:pt x="1089" y="1360"/>
                  </a:cubicBezTo>
                  <a:close/>
                  <a:moveTo>
                    <a:pt x="670" y="1590"/>
                  </a:moveTo>
                  <a:cubicBezTo>
                    <a:pt x="879" y="1715"/>
                    <a:pt x="1193" y="1841"/>
                    <a:pt x="1214" y="1862"/>
                  </a:cubicBezTo>
                  <a:cubicBezTo>
                    <a:pt x="1298" y="1925"/>
                    <a:pt x="1089" y="1904"/>
                    <a:pt x="1047" y="1925"/>
                  </a:cubicBezTo>
                  <a:cubicBezTo>
                    <a:pt x="1005" y="1925"/>
                    <a:pt x="900" y="1946"/>
                    <a:pt x="859" y="1966"/>
                  </a:cubicBezTo>
                  <a:cubicBezTo>
                    <a:pt x="838" y="1987"/>
                    <a:pt x="838" y="1987"/>
                    <a:pt x="817" y="2008"/>
                  </a:cubicBezTo>
                  <a:cubicBezTo>
                    <a:pt x="775" y="1862"/>
                    <a:pt x="712" y="1736"/>
                    <a:pt x="670" y="1590"/>
                  </a:cubicBezTo>
                  <a:close/>
                  <a:moveTo>
                    <a:pt x="1277" y="2008"/>
                  </a:moveTo>
                  <a:cubicBezTo>
                    <a:pt x="1298" y="2050"/>
                    <a:pt x="1298" y="2092"/>
                    <a:pt x="1319" y="2155"/>
                  </a:cubicBezTo>
                  <a:cubicBezTo>
                    <a:pt x="1340" y="2218"/>
                    <a:pt x="1382" y="2301"/>
                    <a:pt x="1403" y="2385"/>
                  </a:cubicBezTo>
                  <a:cubicBezTo>
                    <a:pt x="1340" y="2322"/>
                    <a:pt x="1172" y="2238"/>
                    <a:pt x="1110" y="2218"/>
                  </a:cubicBezTo>
                  <a:cubicBezTo>
                    <a:pt x="1005" y="2197"/>
                    <a:pt x="817" y="2092"/>
                    <a:pt x="1005" y="2050"/>
                  </a:cubicBezTo>
                  <a:lnTo>
                    <a:pt x="1005" y="2050"/>
                  </a:lnTo>
                  <a:cubicBezTo>
                    <a:pt x="980" y="2056"/>
                    <a:pt x="988" y="2059"/>
                    <a:pt x="1012" y="2059"/>
                  </a:cubicBezTo>
                  <a:cubicBezTo>
                    <a:pt x="1070" y="2059"/>
                    <a:pt x="1220" y="2044"/>
                    <a:pt x="1235" y="2029"/>
                  </a:cubicBezTo>
                  <a:cubicBezTo>
                    <a:pt x="1256" y="2029"/>
                    <a:pt x="1277" y="2029"/>
                    <a:pt x="1277" y="2008"/>
                  </a:cubicBezTo>
                  <a:close/>
                  <a:moveTo>
                    <a:pt x="921" y="2280"/>
                  </a:moveTo>
                  <a:lnTo>
                    <a:pt x="921" y="2280"/>
                  </a:lnTo>
                  <a:cubicBezTo>
                    <a:pt x="1005" y="2322"/>
                    <a:pt x="1110" y="2364"/>
                    <a:pt x="1172" y="2406"/>
                  </a:cubicBezTo>
                  <a:cubicBezTo>
                    <a:pt x="1214" y="2406"/>
                    <a:pt x="1256" y="2427"/>
                    <a:pt x="1298" y="2448"/>
                  </a:cubicBezTo>
                  <a:cubicBezTo>
                    <a:pt x="1298" y="2520"/>
                    <a:pt x="1266" y="2577"/>
                    <a:pt x="1203" y="2577"/>
                  </a:cubicBezTo>
                  <a:cubicBezTo>
                    <a:pt x="1194" y="2577"/>
                    <a:pt x="1183" y="2576"/>
                    <a:pt x="1172" y="2573"/>
                  </a:cubicBezTo>
                  <a:cubicBezTo>
                    <a:pt x="1110" y="2594"/>
                    <a:pt x="1068" y="2594"/>
                    <a:pt x="1026" y="2615"/>
                  </a:cubicBezTo>
                  <a:cubicBezTo>
                    <a:pt x="1005" y="2490"/>
                    <a:pt x="963" y="2385"/>
                    <a:pt x="921" y="2280"/>
                  </a:cubicBezTo>
                  <a:close/>
                  <a:moveTo>
                    <a:pt x="2676" y="2494"/>
                  </a:moveTo>
                  <a:cubicBezTo>
                    <a:pt x="2690" y="2494"/>
                    <a:pt x="2705" y="2499"/>
                    <a:pt x="2721" y="2510"/>
                  </a:cubicBezTo>
                  <a:cubicBezTo>
                    <a:pt x="2742" y="2552"/>
                    <a:pt x="2804" y="2573"/>
                    <a:pt x="2846" y="2615"/>
                  </a:cubicBezTo>
                  <a:cubicBezTo>
                    <a:pt x="2820" y="2610"/>
                    <a:pt x="2794" y="2607"/>
                    <a:pt x="2768" y="2607"/>
                  </a:cubicBezTo>
                  <a:cubicBezTo>
                    <a:pt x="2689" y="2607"/>
                    <a:pt x="2611" y="2631"/>
                    <a:pt x="2532" y="2678"/>
                  </a:cubicBezTo>
                  <a:cubicBezTo>
                    <a:pt x="2566" y="2593"/>
                    <a:pt x="2614" y="2494"/>
                    <a:pt x="2676" y="2494"/>
                  </a:cubicBezTo>
                  <a:close/>
                  <a:moveTo>
                    <a:pt x="2951" y="2699"/>
                  </a:moveTo>
                  <a:cubicBezTo>
                    <a:pt x="3014" y="2741"/>
                    <a:pt x="3076" y="2782"/>
                    <a:pt x="3139" y="2824"/>
                  </a:cubicBezTo>
                  <a:lnTo>
                    <a:pt x="3181" y="2866"/>
                  </a:lnTo>
                  <a:cubicBezTo>
                    <a:pt x="3139" y="2866"/>
                    <a:pt x="3097" y="2866"/>
                    <a:pt x="3076" y="2887"/>
                  </a:cubicBezTo>
                  <a:cubicBezTo>
                    <a:pt x="3014" y="2887"/>
                    <a:pt x="2972" y="2887"/>
                    <a:pt x="2930" y="2908"/>
                  </a:cubicBezTo>
                  <a:cubicBezTo>
                    <a:pt x="2904" y="2918"/>
                    <a:pt x="2882" y="2922"/>
                    <a:pt x="2861" y="2922"/>
                  </a:cubicBezTo>
                  <a:cubicBezTo>
                    <a:pt x="2800" y="2922"/>
                    <a:pt x="2757" y="2887"/>
                    <a:pt x="2679" y="2887"/>
                  </a:cubicBezTo>
                  <a:cubicBezTo>
                    <a:pt x="2574" y="2887"/>
                    <a:pt x="2574" y="2782"/>
                    <a:pt x="2679" y="2762"/>
                  </a:cubicBezTo>
                  <a:cubicBezTo>
                    <a:pt x="2722" y="2747"/>
                    <a:pt x="2765" y="2723"/>
                    <a:pt x="2809" y="2723"/>
                  </a:cubicBezTo>
                  <a:cubicBezTo>
                    <a:pt x="2828" y="2723"/>
                    <a:pt x="2848" y="2728"/>
                    <a:pt x="2867" y="2741"/>
                  </a:cubicBezTo>
                  <a:cubicBezTo>
                    <a:pt x="2875" y="2745"/>
                    <a:pt x="2882" y="2746"/>
                    <a:pt x="2889" y="2746"/>
                  </a:cubicBezTo>
                  <a:cubicBezTo>
                    <a:pt x="2917" y="2746"/>
                    <a:pt x="2934" y="2716"/>
                    <a:pt x="2951" y="2699"/>
                  </a:cubicBezTo>
                  <a:close/>
                  <a:moveTo>
                    <a:pt x="1465" y="2552"/>
                  </a:moveTo>
                  <a:cubicBezTo>
                    <a:pt x="1465" y="2594"/>
                    <a:pt x="1486" y="2657"/>
                    <a:pt x="1507" y="2720"/>
                  </a:cubicBezTo>
                  <a:cubicBezTo>
                    <a:pt x="1549" y="2803"/>
                    <a:pt x="1570" y="2908"/>
                    <a:pt x="1612" y="3013"/>
                  </a:cubicBezTo>
                  <a:cubicBezTo>
                    <a:pt x="1444" y="2929"/>
                    <a:pt x="1235" y="2908"/>
                    <a:pt x="1089" y="2803"/>
                  </a:cubicBezTo>
                  <a:cubicBezTo>
                    <a:pt x="1089" y="2782"/>
                    <a:pt x="1068" y="2762"/>
                    <a:pt x="1068" y="2741"/>
                  </a:cubicBezTo>
                  <a:cubicBezTo>
                    <a:pt x="1214" y="2699"/>
                    <a:pt x="1423" y="2657"/>
                    <a:pt x="1465" y="2552"/>
                  </a:cubicBezTo>
                  <a:close/>
                  <a:moveTo>
                    <a:pt x="1110" y="2971"/>
                  </a:moveTo>
                  <a:lnTo>
                    <a:pt x="1110" y="2971"/>
                  </a:lnTo>
                  <a:cubicBezTo>
                    <a:pt x="1235" y="3034"/>
                    <a:pt x="1361" y="3054"/>
                    <a:pt x="1507" y="3096"/>
                  </a:cubicBezTo>
                  <a:cubicBezTo>
                    <a:pt x="1695" y="3180"/>
                    <a:pt x="1298" y="3264"/>
                    <a:pt x="1298" y="3264"/>
                  </a:cubicBezTo>
                  <a:cubicBezTo>
                    <a:pt x="1256" y="3264"/>
                    <a:pt x="1214" y="3285"/>
                    <a:pt x="1193" y="3306"/>
                  </a:cubicBezTo>
                  <a:cubicBezTo>
                    <a:pt x="1172" y="3285"/>
                    <a:pt x="1172" y="3264"/>
                    <a:pt x="1172" y="3264"/>
                  </a:cubicBezTo>
                  <a:cubicBezTo>
                    <a:pt x="1131" y="3159"/>
                    <a:pt x="1131" y="3075"/>
                    <a:pt x="1110" y="2971"/>
                  </a:cubicBezTo>
                  <a:close/>
                  <a:moveTo>
                    <a:pt x="2449" y="2971"/>
                  </a:moveTo>
                  <a:cubicBezTo>
                    <a:pt x="2532" y="3013"/>
                    <a:pt x="2637" y="2992"/>
                    <a:pt x="2742" y="3013"/>
                  </a:cubicBezTo>
                  <a:cubicBezTo>
                    <a:pt x="2786" y="3027"/>
                    <a:pt x="2820" y="3042"/>
                    <a:pt x="2858" y="3042"/>
                  </a:cubicBezTo>
                  <a:cubicBezTo>
                    <a:pt x="2874" y="3042"/>
                    <a:pt x="2891" y="3040"/>
                    <a:pt x="2909" y="3034"/>
                  </a:cubicBezTo>
                  <a:cubicBezTo>
                    <a:pt x="2951" y="3034"/>
                    <a:pt x="2993" y="3034"/>
                    <a:pt x="3014" y="3013"/>
                  </a:cubicBezTo>
                  <a:cubicBezTo>
                    <a:pt x="3030" y="3010"/>
                    <a:pt x="3049" y="3009"/>
                    <a:pt x="3068" y="3009"/>
                  </a:cubicBezTo>
                  <a:cubicBezTo>
                    <a:pt x="3197" y="3009"/>
                    <a:pt x="3360" y="3065"/>
                    <a:pt x="3160" y="3138"/>
                  </a:cubicBezTo>
                  <a:cubicBezTo>
                    <a:pt x="2909" y="3243"/>
                    <a:pt x="2595" y="3243"/>
                    <a:pt x="2344" y="3347"/>
                  </a:cubicBezTo>
                  <a:cubicBezTo>
                    <a:pt x="2386" y="3222"/>
                    <a:pt x="2428" y="3096"/>
                    <a:pt x="2449" y="2971"/>
                  </a:cubicBezTo>
                  <a:close/>
                  <a:moveTo>
                    <a:pt x="3432" y="3117"/>
                  </a:moveTo>
                  <a:cubicBezTo>
                    <a:pt x="3453" y="3138"/>
                    <a:pt x="3474" y="3159"/>
                    <a:pt x="3495" y="3201"/>
                  </a:cubicBezTo>
                  <a:lnTo>
                    <a:pt x="3809" y="3494"/>
                  </a:lnTo>
                  <a:cubicBezTo>
                    <a:pt x="3704" y="3473"/>
                    <a:pt x="3620" y="3473"/>
                    <a:pt x="3537" y="3473"/>
                  </a:cubicBezTo>
                  <a:cubicBezTo>
                    <a:pt x="3369" y="3473"/>
                    <a:pt x="3139" y="3473"/>
                    <a:pt x="2972" y="3536"/>
                  </a:cubicBezTo>
                  <a:cubicBezTo>
                    <a:pt x="2909" y="3473"/>
                    <a:pt x="2846" y="3410"/>
                    <a:pt x="2783" y="3347"/>
                  </a:cubicBezTo>
                  <a:cubicBezTo>
                    <a:pt x="2951" y="3326"/>
                    <a:pt x="3076" y="3285"/>
                    <a:pt x="3181" y="3264"/>
                  </a:cubicBezTo>
                  <a:cubicBezTo>
                    <a:pt x="3244" y="3243"/>
                    <a:pt x="3390" y="3201"/>
                    <a:pt x="3432" y="3117"/>
                  </a:cubicBezTo>
                  <a:close/>
                  <a:moveTo>
                    <a:pt x="1695" y="3285"/>
                  </a:moveTo>
                  <a:cubicBezTo>
                    <a:pt x="1737" y="3410"/>
                    <a:pt x="1758" y="3515"/>
                    <a:pt x="1800" y="3619"/>
                  </a:cubicBezTo>
                  <a:cubicBezTo>
                    <a:pt x="1779" y="3619"/>
                    <a:pt x="1758" y="3598"/>
                    <a:pt x="1737" y="3598"/>
                  </a:cubicBezTo>
                  <a:cubicBezTo>
                    <a:pt x="1695" y="3578"/>
                    <a:pt x="1654" y="3578"/>
                    <a:pt x="1633" y="3578"/>
                  </a:cubicBezTo>
                  <a:lnTo>
                    <a:pt x="1549" y="3578"/>
                  </a:lnTo>
                  <a:cubicBezTo>
                    <a:pt x="1534" y="3580"/>
                    <a:pt x="1520" y="3581"/>
                    <a:pt x="1507" y="3581"/>
                  </a:cubicBezTo>
                  <a:cubicBezTo>
                    <a:pt x="1390" y="3581"/>
                    <a:pt x="1340" y="3500"/>
                    <a:pt x="1340" y="3368"/>
                  </a:cubicBezTo>
                  <a:cubicBezTo>
                    <a:pt x="1465" y="3326"/>
                    <a:pt x="1591" y="3347"/>
                    <a:pt x="1695" y="3285"/>
                  </a:cubicBezTo>
                  <a:close/>
                  <a:moveTo>
                    <a:pt x="2637" y="3368"/>
                  </a:moveTo>
                  <a:lnTo>
                    <a:pt x="2637" y="3368"/>
                  </a:lnTo>
                  <a:cubicBezTo>
                    <a:pt x="2616" y="3473"/>
                    <a:pt x="2574" y="3557"/>
                    <a:pt x="2532" y="3640"/>
                  </a:cubicBezTo>
                  <a:cubicBezTo>
                    <a:pt x="2532" y="3640"/>
                    <a:pt x="2511" y="3619"/>
                    <a:pt x="2511" y="3619"/>
                  </a:cubicBezTo>
                  <a:cubicBezTo>
                    <a:pt x="2428" y="3578"/>
                    <a:pt x="2344" y="3578"/>
                    <a:pt x="2260" y="3557"/>
                  </a:cubicBezTo>
                  <a:cubicBezTo>
                    <a:pt x="2260" y="3557"/>
                    <a:pt x="2260" y="3557"/>
                    <a:pt x="2260" y="3536"/>
                  </a:cubicBezTo>
                  <a:cubicBezTo>
                    <a:pt x="2365" y="3452"/>
                    <a:pt x="2491" y="3410"/>
                    <a:pt x="2637" y="3368"/>
                  </a:cubicBezTo>
                  <a:close/>
                  <a:moveTo>
                    <a:pt x="1256" y="3619"/>
                  </a:moveTo>
                  <a:lnTo>
                    <a:pt x="1256" y="3619"/>
                  </a:lnTo>
                  <a:cubicBezTo>
                    <a:pt x="1298" y="3640"/>
                    <a:pt x="1361" y="3661"/>
                    <a:pt x="1382" y="3661"/>
                  </a:cubicBezTo>
                  <a:cubicBezTo>
                    <a:pt x="1465" y="3703"/>
                    <a:pt x="1926" y="3682"/>
                    <a:pt x="1591" y="3829"/>
                  </a:cubicBezTo>
                  <a:cubicBezTo>
                    <a:pt x="1486" y="3850"/>
                    <a:pt x="1423" y="3870"/>
                    <a:pt x="1340" y="3912"/>
                  </a:cubicBezTo>
                  <a:cubicBezTo>
                    <a:pt x="1319" y="3850"/>
                    <a:pt x="1319" y="3808"/>
                    <a:pt x="1298" y="3745"/>
                  </a:cubicBezTo>
                  <a:cubicBezTo>
                    <a:pt x="1277" y="3703"/>
                    <a:pt x="1277" y="3661"/>
                    <a:pt x="1256" y="3619"/>
                  </a:cubicBezTo>
                  <a:close/>
                  <a:moveTo>
                    <a:pt x="3815" y="3595"/>
                  </a:moveTo>
                  <a:cubicBezTo>
                    <a:pt x="4003" y="3595"/>
                    <a:pt x="4020" y="3680"/>
                    <a:pt x="3851" y="3850"/>
                  </a:cubicBezTo>
                  <a:cubicBezTo>
                    <a:pt x="3767" y="3870"/>
                    <a:pt x="3558" y="3933"/>
                    <a:pt x="3474" y="4017"/>
                  </a:cubicBezTo>
                  <a:cubicBezTo>
                    <a:pt x="3328" y="3891"/>
                    <a:pt x="3202" y="3766"/>
                    <a:pt x="3076" y="3640"/>
                  </a:cubicBezTo>
                  <a:cubicBezTo>
                    <a:pt x="3181" y="3619"/>
                    <a:pt x="3328" y="3619"/>
                    <a:pt x="3453" y="3598"/>
                  </a:cubicBezTo>
                  <a:lnTo>
                    <a:pt x="3746" y="3598"/>
                  </a:lnTo>
                  <a:cubicBezTo>
                    <a:pt x="3771" y="3596"/>
                    <a:pt x="3794" y="3595"/>
                    <a:pt x="3815" y="3595"/>
                  </a:cubicBezTo>
                  <a:close/>
                  <a:moveTo>
                    <a:pt x="6812" y="3806"/>
                  </a:moveTo>
                  <a:cubicBezTo>
                    <a:pt x="6816" y="3806"/>
                    <a:pt x="6819" y="3806"/>
                    <a:pt x="6822" y="3808"/>
                  </a:cubicBezTo>
                  <a:lnTo>
                    <a:pt x="6885" y="3808"/>
                  </a:lnTo>
                  <a:cubicBezTo>
                    <a:pt x="7031" y="3870"/>
                    <a:pt x="7177" y="3975"/>
                    <a:pt x="7219" y="3996"/>
                  </a:cubicBezTo>
                  <a:cubicBezTo>
                    <a:pt x="7258" y="3996"/>
                    <a:pt x="7097" y="4141"/>
                    <a:pt x="7092" y="4161"/>
                  </a:cubicBezTo>
                  <a:lnTo>
                    <a:pt x="7092" y="4161"/>
                  </a:lnTo>
                  <a:cubicBezTo>
                    <a:pt x="7049" y="4100"/>
                    <a:pt x="6947" y="4080"/>
                    <a:pt x="6885" y="4080"/>
                  </a:cubicBezTo>
                  <a:cubicBezTo>
                    <a:pt x="6801" y="4101"/>
                    <a:pt x="6738" y="4122"/>
                    <a:pt x="6654" y="4122"/>
                  </a:cubicBezTo>
                  <a:cubicBezTo>
                    <a:pt x="6613" y="4122"/>
                    <a:pt x="6592" y="4142"/>
                    <a:pt x="6571" y="4142"/>
                  </a:cubicBezTo>
                  <a:cubicBezTo>
                    <a:pt x="6549" y="4151"/>
                    <a:pt x="6531" y="4155"/>
                    <a:pt x="6517" y="4155"/>
                  </a:cubicBezTo>
                  <a:cubicBezTo>
                    <a:pt x="6461" y="4155"/>
                    <a:pt x="6458" y="4092"/>
                    <a:pt x="6508" y="3975"/>
                  </a:cubicBezTo>
                  <a:cubicBezTo>
                    <a:pt x="6528" y="3955"/>
                    <a:pt x="6751" y="3806"/>
                    <a:pt x="6812" y="3806"/>
                  </a:cubicBezTo>
                  <a:close/>
                  <a:moveTo>
                    <a:pt x="2198" y="3661"/>
                  </a:moveTo>
                  <a:cubicBezTo>
                    <a:pt x="2281" y="3682"/>
                    <a:pt x="2365" y="3682"/>
                    <a:pt x="2449" y="3724"/>
                  </a:cubicBezTo>
                  <a:lnTo>
                    <a:pt x="2491" y="3724"/>
                  </a:lnTo>
                  <a:cubicBezTo>
                    <a:pt x="2449" y="3808"/>
                    <a:pt x="2407" y="3891"/>
                    <a:pt x="2386" y="3975"/>
                  </a:cubicBezTo>
                  <a:cubicBezTo>
                    <a:pt x="2344" y="4038"/>
                    <a:pt x="2323" y="4101"/>
                    <a:pt x="2302" y="4184"/>
                  </a:cubicBezTo>
                  <a:cubicBezTo>
                    <a:pt x="2219" y="4073"/>
                    <a:pt x="2107" y="4045"/>
                    <a:pt x="1992" y="4045"/>
                  </a:cubicBezTo>
                  <a:cubicBezTo>
                    <a:pt x="1935" y="4045"/>
                    <a:pt x="1877" y="4052"/>
                    <a:pt x="1821" y="4059"/>
                  </a:cubicBezTo>
                  <a:cubicBezTo>
                    <a:pt x="1758" y="4059"/>
                    <a:pt x="1340" y="3996"/>
                    <a:pt x="1549" y="3954"/>
                  </a:cubicBezTo>
                  <a:cubicBezTo>
                    <a:pt x="1675" y="3933"/>
                    <a:pt x="1779" y="3870"/>
                    <a:pt x="1863" y="3787"/>
                  </a:cubicBezTo>
                  <a:cubicBezTo>
                    <a:pt x="1863" y="3808"/>
                    <a:pt x="1884" y="3850"/>
                    <a:pt x="1884" y="3870"/>
                  </a:cubicBezTo>
                  <a:cubicBezTo>
                    <a:pt x="1899" y="3901"/>
                    <a:pt x="1926" y="3921"/>
                    <a:pt x="1955" y="3921"/>
                  </a:cubicBezTo>
                  <a:cubicBezTo>
                    <a:pt x="1966" y="3921"/>
                    <a:pt x="1977" y="3918"/>
                    <a:pt x="1988" y="3912"/>
                  </a:cubicBezTo>
                  <a:cubicBezTo>
                    <a:pt x="2072" y="3850"/>
                    <a:pt x="2135" y="3766"/>
                    <a:pt x="2198" y="3661"/>
                  </a:cubicBezTo>
                  <a:close/>
                  <a:moveTo>
                    <a:pt x="4144" y="3829"/>
                  </a:moveTo>
                  <a:lnTo>
                    <a:pt x="4499" y="4163"/>
                  </a:lnTo>
                  <a:cubicBezTo>
                    <a:pt x="4450" y="4157"/>
                    <a:pt x="4403" y="4155"/>
                    <a:pt x="4356" y="4155"/>
                  </a:cubicBezTo>
                  <a:cubicBezTo>
                    <a:pt x="4244" y="4155"/>
                    <a:pt x="4136" y="4170"/>
                    <a:pt x="4018" y="4184"/>
                  </a:cubicBezTo>
                  <a:lnTo>
                    <a:pt x="3851" y="4184"/>
                  </a:lnTo>
                  <a:cubicBezTo>
                    <a:pt x="3831" y="4189"/>
                    <a:pt x="3810" y="4192"/>
                    <a:pt x="3789" y="4192"/>
                  </a:cubicBezTo>
                  <a:cubicBezTo>
                    <a:pt x="3720" y="4192"/>
                    <a:pt x="3647" y="4165"/>
                    <a:pt x="3600" y="4101"/>
                  </a:cubicBezTo>
                  <a:cubicBezTo>
                    <a:pt x="3725" y="4017"/>
                    <a:pt x="3851" y="3975"/>
                    <a:pt x="3976" y="3933"/>
                  </a:cubicBezTo>
                  <a:cubicBezTo>
                    <a:pt x="4060" y="3912"/>
                    <a:pt x="4123" y="3870"/>
                    <a:pt x="4144" y="3829"/>
                  </a:cubicBezTo>
                  <a:close/>
                  <a:moveTo>
                    <a:pt x="1423" y="4122"/>
                  </a:moveTo>
                  <a:cubicBezTo>
                    <a:pt x="1511" y="4159"/>
                    <a:pt x="1622" y="4167"/>
                    <a:pt x="1732" y="4167"/>
                  </a:cubicBezTo>
                  <a:cubicBezTo>
                    <a:pt x="1806" y="4167"/>
                    <a:pt x="1880" y="4163"/>
                    <a:pt x="1947" y="4163"/>
                  </a:cubicBezTo>
                  <a:cubicBezTo>
                    <a:pt x="2051" y="4163"/>
                    <a:pt x="2114" y="4247"/>
                    <a:pt x="2009" y="4289"/>
                  </a:cubicBezTo>
                  <a:cubicBezTo>
                    <a:pt x="1947" y="4331"/>
                    <a:pt x="1926" y="4310"/>
                    <a:pt x="1863" y="4331"/>
                  </a:cubicBezTo>
                  <a:cubicBezTo>
                    <a:pt x="1737" y="4352"/>
                    <a:pt x="1633" y="4415"/>
                    <a:pt x="1549" y="4519"/>
                  </a:cubicBezTo>
                  <a:cubicBezTo>
                    <a:pt x="1507" y="4415"/>
                    <a:pt x="1486" y="4352"/>
                    <a:pt x="1465" y="4310"/>
                  </a:cubicBezTo>
                  <a:cubicBezTo>
                    <a:pt x="1465" y="4247"/>
                    <a:pt x="1444" y="4184"/>
                    <a:pt x="1423" y="4122"/>
                  </a:cubicBezTo>
                  <a:close/>
                  <a:moveTo>
                    <a:pt x="2260" y="4289"/>
                  </a:moveTo>
                  <a:cubicBezTo>
                    <a:pt x="2219" y="4415"/>
                    <a:pt x="2156" y="4540"/>
                    <a:pt x="2093" y="4645"/>
                  </a:cubicBezTo>
                  <a:cubicBezTo>
                    <a:pt x="2093" y="4645"/>
                    <a:pt x="2072" y="4624"/>
                    <a:pt x="2072" y="4624"/>
                  </a:cubicBezTo>
                  <a:cubicBezTo>
                    <a:pt x="2030" y="4613"/>
                    <a:pt x="1994" y="4608"/>
                    <a:pt x="1960" y="4608"/>
                  </a:cubicBezTo>
                  <a:cubicBezTo>
                    <a:pt x="1926" y="4608"/>
                    <a:pt x="1894" y="4613"/>
                    <a:pt x="1863" y="4624"/>
                  </a:cubicBezTo>
                  <a:cubicBezTo>
                    <a:pt x="1779" y="4624"/>
                    <a:pt x="1716" y="4603"/>
                    <a:pt x="1654" y="4561"/>
                  </a:cubicBezTo>
                  <a:cubicBezTo>
                    <a:pt x="1716" y="4477"/>
                    <a:pt x="1821" y="4456"/>
                    <a:pt x="1926" y="4456"/>
                  </a:cubicBezTo>
                  <a:cubicBezTo>
                    <a:pt x="2051" y="4456"/>
                    <a:pt x="2177" y="4373"/>
                    <a:pt x="2260" y="4289"/>
                  </a:cubicBezTo>
                  <a:close/>
                  <a:moveTo>
                    <a:pt x="4549" y="4264"/>
                  </a:moveTo>
                  <a:cubicBezTo>
                    <a:pt x="4608" y="4264"/>
                    <a:pt x="4617" y="4323"/>
                    <a:pt x="4562" y="4415"/>
                  </a:cubicBezTo>
                  <a:cubicBezTo>
                    <a:pt x="4520" y="4456"/>
                    <a:pt x="4395" y="4456"/>
                    <a:pt x="4311" y="4477"/>
                  </a:cubicBezTo>
                  <a:cubicBezTo>
                    <a:pt x="4248" y="4498"/>
                    <a:pt x="4185" y="4540"/>
                    <a:pt x="4144" y="4603"/>
                  </a:cubicBezTo>
                  <a:cubicBezTo>
                    <a:pt x="4144" y="4603"/>
                    <a:pt x="4123" y="4624"/>
                    <a:pt x="4123" y="4645"/>
                  </a:cubicBezTo>
                  <a:cubicBezTo>
                    <a:pt x="4018" y="4540"/>
                    <a:pt x="3892" y="4415"/>
                    <a:pt x="3788" y="4310"/>
                  </a:cubicBezTo>
                  <a:lnTo>
                    <a:pt x="3788" y="4310"/>
                  </a:lnTo>
                  <a:cubicBezTo>
                    <a:pt x="3830" y="4313"/>
                    <a:pt x="3873" y="4314"/>
                    <a:pt x="3916" y="4314"/>
                  </a:cubicBezTo>
                  <a:cubicBezTo>
                    <a:pt x="4177" y="4314"/>
                    <a:pt x="4448" y="4268"/>
                    <a:pt x="4520" y="4268"/>
                  </a:cubicBezTo>
                  <a:cubicBezTo>
                    <a:pt x="4531" y="4265"/>
                    <a:pt x="4541" y="4264"/>
                    <a:pt x="4549" y="4264"/>
                  </a:cubicBezTo>
                  <a:close/>
                  <a:moveTo>
                    <a:pt x="4750" y="4394"/>
                  </a:moveTo>
                  <a:lnTo>
                    <a:pt x="4855" y="4498"/>
                  </a:lnTo>
                  <a:cubicBezTo>
                    <a:pt x="4918" y="4561"/>
                    <a:pt x="4980" y="4624"/>
                    <a:pt x="5043" y="4666"/>
                  </a:cubicBezTo>
                  <a:lnTo>
                    <a:pt x="4960" y="4666"/>
                  </a:lnTo>
                  <a:cubicBezTo>
                    <a:pt x="4771" y="4707"/>
                    <a:pt x="4604" y="4728"/>
                    <a:pt x="4416" y="4728"/>
                  </a:cubicBezTo>
                  <a:cubicBezTo>
                    <a:pt x="4311" y="4645"/>
                    <a:pt x="4311" y="4582"/>
                    <a:pt x="4416" y="4582"/>
                  </a:cubicBezTo>
                  <a:cubicBezTo>
                    <a:pt x="4457" y="4582"/>
                    <a:pt x="4499" y="4561"/>
                    <a:pt x="4541" y="4561"/>
                  </a:cubicBezTo>
                  <a:cubicBezTo>
                    <a:pt x="4604" y="4540"/>
                    <a:pt x="4688" y="4498"/>
                    <a:pt x="4708" y="4456"/>
                  </a:cubicBezTo>
                  <a:cubicBezTo>
                    <a:pt x="4729" y="4435"/>
                    <a:pt x="4750" y="4415"/>
                    <a:pt x="4750" y="4394"/>
                  </a:cubicBezTo>
                  <a:close/>
                  <a:moveTo>
                    <a:pt x="6299" y="4226"/>
                  </a:moveTo>
                  <a:cubicBezTo>
                    <a:pt x="6299" y="4247"/>
                    <a:pt x="6320" y="4247"/>
                    <a:pt x="6361" y="4268"/>
                  </a:cubicBezTo>
                  <a:cubicBezTo>
                    <a:pt x="6393" y="4284"/>
                    <a:pt x="6422" y="4291"/>
                    <a:pt x="6451" y="4291"/>
                  </a:cubicBezTo>
                  <a:cubicBezTo>
                    <a:pt x="6496" y="4291"/>
                    <a:pt x="6540" y="4273"/>
                    <a:pt x="6592" y="4247"/>
                  </a:cubicBezTo>
                  <a:cubicBezTo>
                    <a:pt x="6634" y="4239"/>
                    <a:pt x="6729" y="4230"/>
                    <a:pt x="6807" y="4230"/>
                  </a:cubicBezTo>
                  <a:cubicBezTo>
                    <a:pt x="6919" y="4230"/>
                    <a:pt x="6995" y="4248"/>
                    <a:pt x="6822" y="4310"/>
                  </a:cubicBezTo>
                  <a:cubicBezTo>
                    <a:pt x="6529" y="4435"/>
                    <a:pt x="6194" y="4498"/>
                    <a:pt x="5964" y="4749"/>
                  </a:cubicBezTo>
                  <a:cubicBezTo>
                    <a:pt x="5985" y="4707"/>
                    <a:pt x="6027" y="4645"/>
                    <a:pt x="6048" y="4603"/>
                  </a:cubicBezTo>
                  <a:cubicBezTo>
                    <a:pt x="6131" y="4477"/>
                    <a:pt x="6215" y="4352"/>
                    <a:pt x="6299" y="4226"/>
                  </a:cubicBezTo>
                  <a:close/>
                  <a:moveTo>
                    <a:pt x="6905" y="4435"/>
                  </a:moveTo>
                  <a:lnTo>
                    <a:pt x="6905" y="4435"/>
                  </a:lnTo>
                  <a:cubicBezTo>
                    <a:pt x="6885" y="4477"/>
                    <a:pt x="6864" y="4498"/>
                    <a:pt x="6843" y="4540"/>
                  </a:cubicBezTo>
                  <a:cubicBezTo>
                    <a:pt x="6801" y="4603"/>
                    <a:pt x="6780" y="4645"/>
                    <a:pt x="6738" y="4707"/>
                  </a:cubicBezTo>
                  <a:cubicBezTo>
                    <a:pt x="6613" y="4707"/>
                    <a:pt x="6487" y="4749"/>
                    <a:pt x="6361" y="4791"/>
                  </a:cubicBezTo>
                  <a:cubicBezTo>
                    <a:pt x="6278" y="4812"/>
                    <a:pt x="6215" y="4812"/>
                    <a:pt x="6152" y="4833"/>
                  </a:cubicBezTo>
                  <a:cubicBezTo>
                    <a:pt x="6124" y="4840"/>
                    <a:pt x="6105" y="4843"/>
                    <a:pt x="6092" y="4843"/>
                  </a:cubicBezTo>
                  <a:cubicBezTo>
                    <a:pt x="5989" y="4843"/>
                    <a:pt x="6324" y="4642"/>
                    <a:pt x="6361" y="4624"/>
                  </a:cubicBezTo>
                  <a:cubicBezTo>
                    <a:pt x="6487" y="4561"/>
                    <a:pt x="6717" y="4519"/>
                    <a:pt x="6905" y="4435"/>
                  </a:cubicBezTo>
                  <a:close/>
                  <a:moveTo>
                    <a:pt x="1612" y="4707"/>
                  </a:moveTo>
                  <a:cubicBezTo>
                    <a:pt x="1660" y="4732"/>
                    <a:pt x="1712" y="4737"/>
                    <a:pt x="1766" y="4737"/>
                  </a:cubicBezTo>
                  <a:cubicBezTo>
                    <a:pt x="1810" y="4737"/>
                    <a:pt x="1855" y="4734"/>
                    <a:pt x="1900" y="4734"/>
                  </a:cubicBezTo>
                  <a:cubicBezTo>
                    <a:pt x="1943" y="4734"/>
                    <a:pt x="1987" y="4737"/>
                    <a:pt x="2030" y="4749"/>
                  </a:cubicBezTo>
                  <a:lnTo>
                    <a:pt x="2051" y="4749"/>
                  </a:lnTo>
                  <a:cubicBezTo>
                    <a:pt x="2009" y="4791"/>
                    <a:pt x="1988" y="4833"/>
                    <a:pt x="1947" y="4875"/>
                  </a:cubicBezTo>
                  <a:cubicBezTo>
                    <a:pt x="1910" y="4917"/>
                    <a:pt x="1876" y="4935"/>
                    <a:pt x="1843" y="4935"/>
                  </a:cubicBezTo>
                  <a:cubicBezTo>
                    <a:pt x="1761" y="4935"/>
                    <a:pt x="1686" y="4827"/>
                    <a:pt x="1612" y="4707"/>
                  </a:cubicBezTo>
                  <a:close/>
                  <a:moveTo>
                    <a:pt x="1178" y="143"/>
                  </a:moveTo>
                  <a:cubicBezTo>
                    <a:pt x="1424" y="143"/>
                    <a:pt x="1683" y="213"/>
                    <a:pt x="1926" y="251"/>
                  </a:cubicBezTo>
                  <a:cubicBezTo>
                    <a:pt x="2239" y="272"/>
                    <a:pt x="2574" y="355"/>
                    <a:pt x="2888" y="397"/>
                  </a:cubicBezTo>
                  <a:cubicBezTo>
                    <a:pt x="3139" y="418"/>
                    <a:pt x="3390" y="439"/>
                    <a:pt x="3641" y="460"/>
                  </a:cubicBezTo>
                  <a:cubicBezTo>
                    <a:pt x="3851" y="460"/>
                    <a:pt x="4039" y="502"/>
                    <a:pt x="4248" y="544"/>
                  </a:cubicBezTo>
                  <a:cubicBezTo>
                    <a:pt x="4353" y="544"/>
                    <a:pt x="4520" y="544"/>
                    <a:pt x="4625" y="585"/>
                  </a:cubicBezTo>
                  <a:lnTo>
                    <a:pt x="4646" y="585"/>
                  </a:lnTo>
                  <a:cubicBezTo>
                    <a:pt x="4688" y="648"/>
                    <a:pt x="4604" y="753"/>
                    <a:pt x="4520" y="816"/>
                  </a:cubicBezTo>
                  <a:cubicBezTo>
                    <a:pt x="4395" y="899"/>
                    <a:pt x="4227" y="1025"/>
                    <a:pt x="4060" y="1088"/>
                  </a:cubicBezTo>
                  <a:cubicBezTo>
                    <a:pt x="3934" y="1129"/>
                    <a:pt x="3830" y="1192"/>
                    <a:pt x="3767" y="1318"/>
                  </a:cubicBezTo>
                  <a:cubicBezTo>
                    <a:pt x="3767" y="1339"/>
                    <a:pt x="3767" y="1381"/>
                    <a:pt x="3788" y="1402"/>
                  </a:cubicBezTo>
                  <a:cubicBezTo>
                    <a:pt x="4123" y="1611"/>
                    <a:pt x="4478" y="1778"/>
                    <a:pt x="4813" y="1987"/>
                  </a:cubicBezTo>
                  <a:cubicBezTo>
                    <a:pt x="5148" y="2197"/>
                    <a:pt x="5462" y="2427"/>
                    <a:pt x="5817" y="2615"/>
                  </a:cubicBezTo>
                  <a:cubicBezTo>
                    <a:pt x="5985" y="2699"/>
                    <a:pt x="6947" y="3034"/>
                    <a:pt x="6801" y="3306"/>
                  </a:cubicBezTo>
                  <a:cubicBezTo>
                    <a:pt x="6738" y="3389"/>
                    <a:pt x="6696" y="3473"/>
                    <a:pt x="6633" y="3557"/>
                  </a:cubicBezTo>
                  <a:cubicBezTo>
                    <a:pt x="6613" y="3557"/>
                    <a:pt x="6613" y="3578"/>
                    <a:pt x="6613" y="3578"/>
                  </a:cubicBezTo>
                  <a:cubicBezTo>
                    <a:pt x="6592" y="3578"/>
                    <a:pt x="6571" y="3598"/>
                    <a:pt x="6571" y="3619"/>
                  </a:cubicBezTo>
                  <a:cubicBezTo>
                    <a:pt x="6424" y="3870"/>
                    <a:pt x="6236" y="4080"/>
                    <a:pt x="6068" y="4310"/>
                  </a:cubicBezTo>
                  <a:cubicBezTo>
                    <a:pt x="5964" y="4456"/>
                    <a:pt x="5880" y="4624"/>
                    <a:pt x="5817" y="4791"/>
                  </a:cubicBezTo>
                  <a:cubicBezTo>
                    <a:pt x="5783" y="4826"/>
                    <a:pt x="5690" y="5005"/>
                    <a:pt x="5612" y="5005"/>
                  </a:cubicBezTo>
                  <a:cubicBezTo>
                    <a:pt x="5596" y="5005"/>
                    <a:pt x="5581" y="4997"/>
                    <a:pt x="5566" y="4979"/>
                  </a:cubicBezTo>
                  <a:cubicBezTo>
                    <a:pt x="5504" y="4917"/>
                    <a:pt x="5441" y="4854"/>
                    <a:pt x="5378" y="4791"/>
                  </a:cubicBezTo>
                  <a:cubicBezTo>
                    <a:pt x="5357" y="4770"/>
                    <a:pt x="5336" y="4749"/>
                    <a:pt x="5315" y="4728"/>
                  </a:cubicBezTo>
                  <a:cubicBezTo>
                    <a:pt x="5315" y="4728"/>
                    <a:pt x="5294" y="4707"/>
                    <a:pt x="5273" y="4707"/>
                  </a:cubicBezTo>
                  <a:cubicBezTo>
                    <a:pt x="5127" y="4540"/>
                    <a:pt x="4960" y="4394"/>
                    <a:pt x="4771" y="4247"/>
                  </a:cubicBezTo>
                  <a:cubicBezTo>
                    <a:pt x="4771" y="4226"/>
                    <a:pt x="4750" y="4205"/>
                    <a:pt x="4729" y="4205"/>
                  </a:cubicBezTo>
                  <a:cubicBezTo>
                    <a:pt x="4625" y="4101"/>
                    <a:pt x="4499" y="3996"/>
                    <a:pt x="4374" y="3870"/>
                  </a:cubicBezTo>
                  <a:lnTo>
                    <a:pt x="3432" y="2950"/>
                  </a:lnTo>
                  <a:cubicBezTo>
                    <a:pt x="3202" y="2741"/>
                    <a:pt x="2951" y="2552"/>
                    <a:pt x="2721" y="2343"/>
                  </a:cubicBezTo>
                  <a:cubicBezTo>
                    <a:pt x="2707" y="2343"/>
                    <a:pt x="2684" y="2334"/>
                    <a:pt x="2663" y="2334"/>
                  </a:cubicBezTo>
                  <a:cubicBezTo>
                    <a:pt x="2653" y="2334"/>
                    <a:pt x="2644" y="2336"/>
                    <a:pt x="2637" y="2343"/>
                  </a:cubicBezTo>
                  <a:cubicBezTo>
                    <a:pt x="2470" y="2469"/>
                    <a:pt x="2449" y="2657"/>
                    <a:pt x="2365" y="2824"/>
                  </a:cubicBezTo>
                  <a:cubicBezTo>
                    <a:pt x="2239" y="3013"/>
                    <a:pt x="2219" y="3264"/>
                    <a:pt x="2156" y="3494"/>
                  </a:cubicBezTo>
                  <a:cubicBezTo>
                    <a:pt x="2135" y="3515"/>
                    <a:pt x="2114" y="3536"/>
                    <a:pt x="2093" y="3557"/>
                  </a:cubicBezTo>
                  <a:cubicBezTo>
                    <a:pt x="2072" y="3578"/>
                    <a:pt x="2093" y="3598"/>
                    <a:pt x="2093" y="3619"/>
                  </a:cubicBezTo>
                  <a:cubicBezTo>
                    <a:pt x="2072" y="3661"/>
                    <a:pt x="2030" y="3724"/>
                    <a:pt x="1988" y="3766"/>
                  </a:cubicBezTo>
                  <a:cubicBezTo>
                    <a:pt x="1905" y="3578"/>
                    <a:pt x="1842" y="3389"/>
                    <a:pt x="1779" y="3201"/>
                  </a:cubicBezTo>
                  <a:cubicBezTo>
                    <a:pt x="1800" y="3180"/>
                    <a:pt x="1800" y="3159"/>
                    <a:pt x="1779" y="3138"/>
                  </a:cubicBezTo>
                  <a:cubicBezTo>
                    <a:pt x="1779" y="3117"/>
                    <a:pt x="1758" y="3117"/>
                    <a:pt x="1758" y="3096"/>
                  </a:cubicBezTo>
                  <a:cubicBezTo>
                    <a:pt x="1633" y="2741"/>
                    <a:pt x="1528" y="2385"/>
                    <a:pt x="1403" y="2029"/>
                  </a:cubicBezTo>
                  <a:cubicBezTo>
                    <a:pt x="1319" y="1778"/>
                    <a:pt x="1256" y="1506"/>
                    <a:pt x="1193" y="1234"/>
                  </a:cubicBezTo>
                  <a:cubicBezTo>
                    <a:pt x="1193" y="1234"/>
                    <a:pt x="1193" y="1213"/>
                    <a:pt x="1172" y="1213"/>
                  </a:cubicBezTo>
                  <a:lnTo>
                    <a:pt x="1172" y="1171"/>
                  </a:lnTo>
                  <a:cubicBezTo>
                    <a:pt x="1151" y="1046"/>
                    <a:pt x="754" y="167"/>
                    <a:pt x="1089" y="146"/>
                  </a:cubicBezTo>
                  <a:cubicBezTo>
                    <a:pt x="1118" y="144"/>
                    <a:pt x="1148" y="143"/>
                    <a:pt x="1178" y="143"/>
                  </a:cubicBezTo>
                  <a:close/>
                  <a:moveTo>
                    <a:pt x="5103" y="4786"/>
                  </a:moveTo>
                  <a:cubicBezTo>
                    <a:pt x="5179" y="4786"/>
                    <a:pt x="5232" y="4802"/>
                    <a:pt x="5169" y="4854"/>
                  </a:cubicBezTo>
                  <a:cubicBezTo>
                    <a:pt x="5022" y="4979"/>
                    <a:pt x="4834" y="5000"/>
                    <a:pt x="4708" y="5147"/>
                  </a:cubicBezTo>
                  <a:cubicBezTo>
                    <a:pt x="4688" y="5147"/>
                    <a:pt x="4688" y="5168"/>
                    <a:pt x="4688" y="5189"/>
                  </a:cubicBezTo>
                  <a:lnTo>
                    <a:pt x="4332" y="4854"/>
                  </a:lnTo>
                  <a:lnTo>
                    <a:pt x="4332" y="4854"/>
                  </a:lnTo>
                  <a:cubicBezTo>
                    <a:pt x="4382" y="4860"/>
                    <a:pt x="4433" y="4862"/>
                    <a:pt x="4483" y="4862"/>
                  </a:cubicBezTo>
                  <a:cubicBezTo>
                    <a:pt x="4621" y="4862"/>
                    <a:pt x="4759" y="4843"/>
                    <a:pt x="4897" y="4812"/>
                  </a:cubicBezTo>
                  <a:cubicBezTo>
                    <a:pt x="4928" y="4802"/>
                    <a:pt x="5028" y="4786"/>
                    <a:pt x="5103" y="4786"/>
                  </a:cubicBezTo>
                  <a:close/>
                  <a:moveTo>
                    <a:pt x="5294" y="4896"/>
                  </a:moveTo>
                  <a:cubicBezTo>
                    <a:pt x="5357" y="4959"/>
                    <a:pt x="5420" y="5021"/>
                    <a:pt x="5483" y="5063"/>
                  </a:cubicBezTo>
                  <a:lnTo>
                    <a:pt x="5504" y="5084"/>
                  </a:lnTo>
                  <a:cubicBezTo>
                    <a:pt x="5462" y="5105"/>
                    <a:pt x="5399" y="5105"/>
                    <a:pt x="5357" y="5126"/>
                  </a:cubicBezTo>
                  <a:cubicBezTo>
                    <a:pt x="5252" y="5168"/>
                    <a:pt x="5148" y="5189"/>
                    <a:pt x="5043" y="5210"/>
                  </a:cubicBezTo>
                  <a:cubicBezTo>
                    <a:pt x="5001" y="5210"/>
                    <a:pt x="4939" y="5231"/>
                    <a:pt x="4897" y="5231"/>
                  </a:cubicBezTo>
                  <a:cubicBezTo>
                    <a:pt x="4897" y="5126"/>
                    <a:pt x="4939" y="5084"/>
                    <a:pt x="5043" y="5063"/>
                  </a:cubicBezTo>
                  <a:cubicBezTo>
                    <a:pt x="5106" y="5042"/>
                    <a:pt x="5232" y="4979"/>
                    <a:pt x="5294" y="4896"/>
                  </a:cubicBezTo>
                  <a:close/>
                  <a:moveTo>
                    <a:pt x="6320" y="5168"/>
                  </a:moveTo>
                  <a:cubicBezTo>
                    <a:pt x="6403" y="5168"/>
                    <a:pt x="6382" y="5168"/>
                    <a:pt x="6278" y="5210"/>
                  </a:cubicBezTo>
                  <a:cubicBezTo>
                    <a:pt x="6194" y="5293"/>
                    <a:pt x="6089" y="5356"/>
                    <a:pt x="5985" y="5377"/>
                  </a:cubicBezTo>
                  <a:cubicBezTo>
                    <a:pt x="5755" y="5440"/>
                    <a:pt x="5441" y="5565"/>
                    <a:pt x="5294" y="5754"/>
                  </a:cubicBezTo>
                  <a:cubicBezTo>
                    <a:pt x="5190" y="5670"/>
                    <a:pt x="5106" y="5586"/>
                    <a:pt x="5022" y="5503"/>
                  </a:cubicBezTo>
                  <a:lnTo>
                    <a:pt x="4834" y="5335"/>
                  </a:lnTo>
                  <a:lnTo>
                    <a:pt x="4834" y="5335"/>
                  </a:lnTo>
                  <a:cubicBezTo>
                    <a:pt x="4859" y="5341"/>
                    <a:pt x="4883" y="5344"/>
                    <a:pt x="4909" y="5344"/>
                  </a:cubicBezTo>
                  <a:cubicBezTo>
                    <a:pt x="4970" y="5344"/>
                    <a:pt x="5038" y="5329"/>
                    <a:pt x="5127" y="5314"/>
                  </a:cubicBezTo>
                  <a:cubicBezTo>
                    <a:pt x="5232" y="5293"/>
                    <a:pt x="5357" y="5251"/>
                    <a:pt x="5462" y="5210"/>
                  </a:cubicBezTo>
                  <a:cubicBezTo>
                    <a:pt x="5629" y="5168"/>
                    <a:pt x="5817" y="5189"/>
                    <a:pt x="5985" y="5168"/>
                  </a:cubicBezTo>
                  <a:cubicBezTo>
                    <a:pt x="6055" y="5168"/>
                    <a:pt x="6134" y="5177"/>
                    <a:pt x="6210" y="5177"/>
                  </a:cubicBezTo>
                  <a:cubicBezTo>
                    <a:pt x="6248" y="5177"/>
                    <a:pt x="6285" y="5175"/>
                    <a:pt x="6320" y="5168"/>
                  </a:cubicBezTo>
                  <a:close/>
                  <a:moveTo>
                    <a:pt x="6675" y="4833"/>
                  </a:moveTo>
                  <a:cubicBezTo>
                    <a:pt x="6571" y="5000"/>
                    <a:pt x="6487" y="5168"/>
                    <a:pt x="6382" y="5314"/>
                  </a:cubicBezTo>
                  <a:cubicBezTo>
                    <a:pt x="6299" y="5461"/>
                    <a:pt x="6215" y="5607"/>
                    <a:pt x="6152" y="5775"/>
                  </a:cubicBezTo>
                  <a:cubicBezTo>
                    <a:pt x="6068" y="5712"/>
                    <a:pt x="5964" y="5733"/>
                    <a:pt x="5859" y="5712"/>
                  </a:cubicBezTo>
                  <a:cubicBezTo>
                    <a:pt x="5796" y="5712"/>
                    <a:pt x="5734" y="5733"/>
                    <a:pt x="5671" y="5754"/>
                  </a:cubicBezTo>
                  <a:cubicBezTo>
                    <a:pt x="5650" y="5754"/>
                    <a:pt x="5608" y="5775"/>
                    <a:pt x="5566" y="5775"/>
                  </a:cubicBezTo>
                  <a:cubicBezTo>
                    <a:pt x="5523" y="5785"/>
                    <a:pt x="5494" y="5790"/>
                    <a:pt x="5477" y="5790"/>
                  </a:cubicBezTo>
                  <a:cubicBezTo>
                    <a:pt x="5397" y="5790"/>
                    <a:pt x="5577" y="5687"/>
                    <a:pt x="5629" y="5670"/>
                  </a:cubicBezTo>
                  <a:cubicBezTo>
                    <a:pt x="5838" y="5565"/>
                    <a:pt x="6466" y="5440"/>
                    <a:pt x="6466" y="5105"/>
                  </a:cubicBezTo>
                  <a:cubicBezTo>
                    <a:pt x="6466" y="5084"/>
                    <a:pt x="6424" y="5063"/>
                    <a:pt x="6403" y="5063"/>
                  </a:cubicBezTo>
                  <a:cubicBezTo>
                    <a:pt x="6255" y="5048"/>
                    <a:pt x="6107" y="5034"/>
                    <a:pt x="5952" y="5034"/>
                  </a:cubicBezTo>
                  <a:cubicBezTo>
                    <a:pt x="5888" y="5034"/>
                    <a:pt x="5822" y="5036"/>
                    <a:pt x="5755" y="5042"/>
                  </a:cubicBezTo>
                  <a:cubicBezTo>
                    <a:pt x="5817" y="5000"/>
                    <a:pt x="5859" y="4938"/>
                    <a:pt x="5901" y="4854"/>
                  </a:cubicBezTo>
                  <a:cubicBezTo>
                    <a:pt x="5901" y="4875"/>
                    <a:pt x="5901" y="4875"/>
                    <a:pt x="5901" y="4875"/>
                  </a:cubicBezTo>
                  <a:cubicBezTo>
                    <a:pt x="5955" y="4942"/>
                    <a:pt x="6029" y="4966"/>
                    <a:pt x="6112" y="4966"/>
                  </a:cubicBezTo>
                  <a:cubicBezTo>
                    <a:pt x="6287" y="4966"/>
                    <a:pt x="6505" y="4861"/>
                    <a:pt x="6675" y="4833"/>
                  </a:cubicBezTo>
                  <a:close/>
                  <a:moveTo>
                    <a:pt x="5939" y="5827"/>
                  </a:moveTo>
                  <a:cubicBezTo>
                    <a:pt x="5994" y="5827"/>
                    <a:pt x="6045" y="5841"/>
                    <a:pt x="6089" y="5879"/>
                  </a:cubicBezTo>
                  <a:lnTo>
                    <a:pt x="6110" y="5879"/>
                  </a:lnTo>
                  <a:cubicBezTo>
                    <a:pt x="6089" y="5963"/>
                    <a:pt x="6048" y="6047"/>
                    <a:pt x="6006" y="6130"/>
                  </a:cubicBezTo>
                  <a:cubicBezTo>
                    <a:pt x="5969" y="6204"/>
                    <a:pt x="5921" y="6233"/>
                    <a:pt x="5869" y="6233"/>
                  </a:cubicBezTo>
                  <a:cubicBezTo>
                    <a:pt x="5715" y="6233"/>
                    <a:pt x="5524" y="5984"/>
                    <a:pt x="5462" y="5921"/>
                  </a:cubicBezTo>
                  <a:lnTo>
                    <a:pt x="5462" y="5921"/>
                  </a:lnTo>
                  <a:cubicBezTo>
                    <a:pt x="5471" y="5922"/>
                    <a:pt x="5480" y="5922"/>
                    <a:pt x="5490" y="5922"/>
                  </a:cubicBezTo>
                  <a:cubicBezTo>
                    <a:pt x="5625" y="5922"/>
                    <a:pt x="5795" y="5827"/>
                    <a:pt x="5939" y="5827"/>
                  </a:cubicBezTo>
                  <a:close/>
                  <a:moveTo>
                    <a:pt x="1123" y="1"/>
                  </a:moveTo>
                  <a:cubicBezTo>
                    <a:pt x="1041" y="1"/>
                    <a:pt x="965" y="12"/>
                    <a:pt x="900" y="41"/>
                  </a:cubicBezTo>
                  <a:cubicBezTo>
                    <a:pt x="670" y="167"/>
                    <a:pt x="775" y="334"/>
                    <a:pt x="859" y="544"/>
                  </a:cubicBezTo>
                  <a:cubicBezTo>
                    <a:pt x="921" y="690"/>
                    <a:pt x="963" y="878"/>
                    <a:pt x="1005" y="1046"/>
                  </a:cubicBezTo>
                  <a:cubicBezTo>
                    <a:pt x="942" y="1025"/>
                    <a:pt x="879" y="983"/>
                    <a:pt x="796" y="962"/>
                  </a:cubicBezTo>
                  <a:cubicBezTo>
                    <a:pt x="628" y="899"/>
                    <a:pt x="440" y="816"/>
                    <a:pt x="252" y="774"/>
                  </a:cubicBezTo>
                  <a:cubicBezTo>
                    <a:pt x="292" y="733"/>
                    <a:pt x="333" y="710"/>
                    <a:pt x="373" y="710"/>
                  </a:cubicBezTo>
                  <a:cubicBezTo>
                    <a:pt x="396" y="710"/>
                    <a:pt x="418" y="717"/>
                    <a:pt x="440" y="732"/>
                  </a:cubicBezTo>
                  <a:cubicBezTo>
                    <a:pt x="503" y="753"/>
                    <a:pt x="566" y="774"/>
                    <a:pt x="607" y="795"/>
                  </a:cubicBezTo>
                  <a:cubicBezTo>
                    <a:pt x="684" y="825"/>
                    <a:pt x="749" y="845"/>
                    <a:pt x="812" y="845"/>
                  </a:cubicBezTo>
                  <a:cubicBezTo>
                    <a:pt x="835" y="845"/>
                    <a:pt x="857" y="842"/>
                    <a:pt x="879" y="837"/>
                  </a:cubicBezTo>
                  <a:cubicBezTo>
                    <a:pt x="957" y="817"/>
                    <a:pt x="927" y="709"/>
                    <a:pt x="872" y="709"/>
                  </a:cubicBezTo>
                  <a:cubicBezTo>
                    <a:pt x="868" y="709"/>
                    <a:pt x="863" y="709"/>
                    <a:pt x="859" y="711"/>
                  </a:cubicBezTo>
                  <a:cubicBezTo>
                    <a:pt x="839" y="716"/>
                    <a:pt x="820" y="719"/>
                    <a:pt x="800" y="719"/>
                  </a:cubicBezTo>
                  <a:cubicBezTo>
                    <a:pt x="640" y="719"/>
                    <a:pt x="457" y="570"/>
                    <a:pt x="288" y="570"/>
                  </a:cubicBezTo>
                  <a:cubicBezTo>
                    <a:pt x="224" y="570"/>
                    <a:pt x="163" y="591"/>
                    <a:pt x="105" y="648"/>
                  </a:cubicBezTo>
                  <a:cubicBezTo>
                    <a:pt x="1" y="753"/>
                    <a:pt x="189" y="1004"/>
                    <a:pt x="273" y="1088"/>
                  </a:cubicBezTo>
                  <a:cubicBezTo>
                    <a:pt x="545" y="1402"/>
                    <a:pt x="649" y="1904"/>
                    <a:pt x="796" y="2322"/>
                  </a:cubicBezTo>
                  <a:cubicBezTo>
                    <a:pt x="838" y="2427"/>
                    <a:pt x="879" y="2552"/>
                    <a:pt x="900" y="2657"/>
                  </a:cubicBezTo>
                  <a:cubicBezTo>
                    <a:pt x="900" y="2678"/>
                    <a:pt x="879" y="2678"/>
                    <a:pt x="879" y="2678"/>
                  </a:cubicBezTo>
                  <a:cubicBezTo>
                    <a:pt x="838" y="2699"/>
                    <a:pt x="838" y="2741"/>
                    <a:pt x="879" y="2782"/>
                  </a:cubicBezTo>
                  <a:cubicBezTo>
                    <a:pt x="900" y="2803"/>
                    <a:pt x="921" y="2824"/>
                    <a:pt x="942" y="2866"/>
                  </a:cubicBezTo>
                  <a:cubicBezTo>
                    <a:pt x="1005" y="3096"/>
                    <a:pt x="1047" y="3326"/>
                    <a:pt x="1110" y="3557"/>
                  </a:cubicBezTo>
                  <a:cubicBezTo>
                    <a:pt x="1214" y="3933"/>
                    <a:pt x="1319" y="4331"/>
                    <a:pt x="1486" y="4687"/>
                  </a:cubicBezTo>
                  <a:cubicBezTo>
                    <a:pt x="1544" y="4841"/>
                    <a:pt x="1656" y="5068"/>
                    <a:pt x="1855" y="5068"/>
                  </a:cubicBezTo>
                  <a:cubicBezTo>
                    <a:pt x="1871" y="5068"/>
                    <a:pt x="1887" y="5066"/>
                    <a:pt x="1905" y="5063"/>
                  </a:cubicBezTo>
                  <a:cubicBezTo>
                    <a:pt x="2198" y="5000"/>
                    <a:pt x="2281" y="4477"/>
                    <a:pt x="2386" y="4268"/>
                  </a:cubicBezTo>
                  <a:cubicBezTo>
                    <a:pt x="2511" y="4017"/>
                    <a:pt x="2637" y="3745"/>
                    <a:pt x="2742" y="3452"/>
                  </a:cubicBezTo>
                  <a:cubicBezTo>
                    <a:pt x="2972" y="3703"/>
                    <a:pt x="3202" y="3933"/>
                    <a:pt x="3432" y="4163"/>
                  </a:cubicBezTo>
                  <a:cubicBezTo>
                    <a:pt x="3453" y="4205"/>
                    <a:pt x="3495" y="4247"/>
                    <a:pt x="3558" y="4268"/>
                  </a:cubicBezTo>
                  <a:cubicBezTo>
                    <a:pt x="3913" y="4603"/>
                    <a:pt x="4269" y="4917"/>
                    <a:pt x="4604" y="5251"/>
                  </a:cubicBezTo>
                  <a:cubicBezTo>
                    <a:pt x="4897" y="5544"/>
                    <a:pt x="5211" y="5816"/>
                    <a:pt x="5504" y="6130"/>
                  </a:cubicBezTo>
                  <a:cubicBezTo>
                    <a:pt x="5597" y="6239"/>
                    <a:pt x="5713" y="6336"/>
                    <a:pt x="5852" y="6336"/>
                  </a:cubicBezTo>
                  <a:cubicBezTo>
                    <a:pt x="5901" y="6336"/>
                    <a:pt x="5952" y="6325"/>
                    <a:pt x="6006" y="6298"/>
                  </a:cubicBezTo>
                  <a:cubicBezTo>
                    <a:pt x="6215" y="6193"/>
                    <a:pt x="6299" y="5754"/>
                    <a:pt x="6403" y="5544"/>
                  </a:cubicBezTo>
                  <a:cubicBezTo>
                    <a:pt x="6550" y="5189"/>
                    <a:pt x="6801" y="4833"/>
                    <a:pt x="7010" y="4498"/>
                  </a:cubicBezTo>
                  <a:cubicBezTo>
                    <a:pt x="7094" y="4331"/>
                    <a:pt x="7219" y="4205"/>
                    <a:pt x="7345" y="4059"/>
                  </a:cubicBezTo>
                  <a:cubicBezTo>
                    <a:pt x="7366" y="4038"/>
                    <a:pt x="7387" y="3996"/>
                    <a:pt x="7366" y="3954"/>
                  </a:cubicBezTo>
                  <a:cubicBezTo>
                    <a:pt x="7324" y="3891"/>
                    <a:pt x="7261" y="3870"/>
                    <a:pt x="7177" y="3829"/>
                  </a:cubicBezTo>
                  <a:cubicBezTo>
                    <a:pt x="7031" y="3766"/>
                    <a:pt x="6885" y="3682"/>
                    <a:pt x="6738" y="3598"/>
                  </a:cubicBezTo>
                  <a:cubicBezTo>
                    <a:pt x="6822" y="3473"/>
                    <a:pt x="6905" y="3347"/>
                    <a:pt x="6968" y="3222"/>
                  </a:cubicBezTo>
                  <a:cubicBezTo>
                    <a:pt x="7010" y="3138"/>
                    <a:pt x="6968" y="3013"/>
                    <a:pt x="6864" y="2971"/>
                  </a:cubicBezTo>
                  <a:cubicBezTo>
                    <a:pt x="6361" y="2699"/>
                    <a:pt x="5838" y="2510"/>
                    <a:pt x="5357" y="2197"/>
                  </a:cubicBezTo>
                  <a:cubicBezTo>
                    <a:pt x="5106" y="2008"/>
                    <a:pt x="4834" y="1862"/>
                    <a:pt x="4583" y="1694"/>
                  </a:cubicBezTo>
                  <a:cubicBezTo>
                    <a:pt x="4353" y="1569"/>
                    <a:pt x="4123" y="1464"/>
                    <a:pt x="3913" y="1318"/>
                  </a:cubicBezTo>
                  <a:cubicBezTo>
                    <a:pt x="3997" y="1192"/>
                    <a:pt x="4206" y="1150"/>
                    <a:pt x="4332" y="1067"/>
                  </a:cubicBezTo>
                  <a:cubicBezTo>
                    <a:pt x="4478" y="962"/>
                    <a:pt x="4750" y="878"/>
                    <a:pt x="4834" y="711"/>
                  </a:cubicBezTo>
                  <a:cubicBezTo>
                    <a:pt x="4918" y="544"/>
                    <a:pt x="4688" y="418"/>
                    <a:pt x="4562" y="418"/>
                  </a:cubicBezTo>
                  <a:cubicBezTo>
                    <a:pt x="4541" y="418"/>
                    <a:pt x="4520" y="418"/>
                    <a:pt x="4520" y="439"/>
                  </a:cubicBezTo>
                  <a:cubicBezTo>
                    <a:pt x="4457" y="439"/>
                    <a:pt x="4416" y="439"/>
                    <a:pt x="4374" y="418"/>
                  </a:cubicBezTo>
                  <a:cubicBezTo>
                    <a:pt x="4164" y="397"/>
                    <a:pt x="3955" y="355"/>
                    <a:pt x="3767" y="334"/>
                  </a:cubicBezTo>
                  <a:cubicBezTo>
                    <a:pt x="3453" y="293"/>
                    <a:pt x="3118" y="313"/>
                    <a:pt x="2804" y="251"/>
                  </a:cubicBezTo>
                  <a:cubicBezTo>
                    <a:pt x="2470" y="167"/>
                    <a:pt x="2114" y="146"/>
                    <a:pt x="1758" y="104"/>
                  </a:cubicBezTo>
                  <a:cubicBezTo>
                    <a:pt x="1578" y="74"/>
                    <a:pt x="1332" y="1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6"/>
            <p:cNvSpPr/>
            <p:nvPr/>
          </p:nvSpPr>
          <p:spPr>
            <a:xfrm>
              <a:off x="3878137" y="1203470"/>
              <a:ext cx="213929" cy="135118"/>
            </a:xfrm>
            <a:custGeom>
              <a:avLst/>
              <a:gdLst/>
              <a:ahLst/>
              <a:cxnLst/>
              <a:rect l="l" t="t" r="r" b="b"/>
              <a:pathLst>
                <a:path w="6195" h="4863" extrusionOk="0">
                  <a:moveTo>
                    <a:pt x="426" y="1"/>
                  </a:moveTo>
                  <a:cubicBezTo>
                    <a:pt x="396" y="1"/>
                    <a:pt x="365" y="2"/>
                    <a:pt x="336" y="4"/>
                  </a:cubicBezTo>
                  <a:cubicBezTo>
                    <a:pt x="1" y="25"/>
                    <a:pt x="398" y="904"/>
                    <a:pt x="419" y="1029"/>
                  </a:cubicBezTo>
                  <a:cubicBezTo>
                    <a:pt x="419" y="1050"/>
                    <a:pt x="419" y="1050"/>
                    <a:pt x="419" y="1071"/>
                  </a:cubicBezTo>
                  <a:cubicBezTo>
                    <a:pt x="440" y="1071"/>
                    <a:pt x="440" y="1092"/>
                    <a:pt x="440" y="1092"/>
                  </a:cubicBezTo>
                  <a:cubicBezTo>
                    <a:pt x="503" y="1364"/>
                    <a:pt x="566" y="1636"/>
                    <a:pt x="650" y="1887"/>
                  </a:cubicBezTo>
                  <a:cubicBezTo>
                    <a:pt x="775" y="2222"/>
                    <a:pt x="880" y="2599"/>
                    <a:pt x="984" y="2954"/>
                  </a:cubicBezTo>
                  <a:cubicBezTo>
                    <a:pt x="1005" y="2954"/>
                    <a:pt x="1026" y="2975"/>
                    <a:pt x="1026" y="2975"/>
                  </a:cubicBezTo>
                  <a:cubicBezTo>
                    <a:pt x="1047" y="3017"/>
                    <a:pt x="1047" y="3038"/>
                    <a:pt x="1026" y="3059"/>
                  </a:cubicBezTo>
                  <a:cubicBezTo>
                    <a:pt x="1089" y="3247"/>
                    <a:pt x="1152" y="3435"/>
                    <a:pt x="1214" y="3624"/>
                  </a:cubicBezTo>
                  <a:cubicBezTo>
                    <a:pt x="1277" y="3561"/>
                    <a:pt x="1298" y="3519"/>
                    <a:pt x="1340" y="3477"/>
                  </a:cubicBezTo>
                  <a:cubicBezTo>
                    <a:pt x="1319" y="3456"/>
                    <a:pt x="1319" y="3435"/>
                    <a:pt x="1340" y="3415"/>
                  </a:cubicBezTo>
                  <a:cubicBezTo>
                    <a:pt x="1361" y="3394"/>
                    <a:pt x="1361" y="3373"/>
                    <a:pt x="1382" y="3352"/>
                  </a:cubicBezTo>
                  <a:cubicBezTo>
                    <a:pt x="1466" y="3122"/>
                    <a:pt x="1486" y="2871"/>
                    <a:pt x="1591" y="2682"/>
                  </a:cubicBezTo>
                  <a:cubicBezTo>
                    <a:pt x="1696" y="2515"/>
                    <a:pt x="1717" y="2327"/>
                    <a:pt x="1884" y="2201"/>
                  </a:cubicBezTo>
                  <a:cubicBezTo>
                    <a:pt x="1894" y="2191"/>
                    <a:pt x="1910" y="2185"/>
                    <a:pt x="1926" y="2185"/>
                  </a:cubicBezTo>
                  <a:cubicBezTo>
                    <a:pt x="1942" y="2185"/>
                    <a:pt x="1957" y="2191"/>
                    <a:pt x="1968" y="2201"/>
                  </a:cubicBezTo>
                  <a:cubicBezTo>
                    <a:pt x="2198" y="2410"/>
                    <a:pt x="2449" y="2578"/>
                    <a:pt x="2679" y="2808"/>
                  </a:cubicBezTo>
                  <a:lnTo>
                    <a:pt x="3621" y="3728"/>
                  </a:lnTo>
                  <a:cubicBezTo>
                    <a:pt x="3746" y="3833"/>
                    <a:pt x="3851" y="3938"/>
                    <a:pt x="3976" y="4063"/>
                  </a:cubicBezTo>
                  <a:cubicBezTo>
                    <a:pt x="3997" y="4063"/>
                    <a:pt x="4018" y="4084"/>
                    <a:pt x="4018" y="4084"/>
                  </a:cubicBezTo>
                  <a:cubicBezTo>
                    <a:pt x="4186" y="4252"/>
                    <a:pt x="4374" y="4398"/>
                    <a:pt x="4520" y="4544"/>
                  </a:cubicBezTo>
                  <a:cubicBezTo>
                    <a:pt x="4541" y="4565"/>
                    <a:pt x="4562" y="4565"/>
                    <a:pt x="4562" y="4586"/>
                  </a:cubicBezTo>
                  <a:cubicBezTo>
                    <a:pt x="4583" y="4607"/>
                    <a:pt x="4604" y="4628"/>
                    <a:pt x="4604" y="4628"/>
                  </a:cubicBezTo>
                  <a:cubicBezTo>
                    <a:pt x="4688" y="4712"/>
                    <a:pt x="4751" y="4775"/>
                    <a:pt x="4813" y="4837"/>
                  </a:cubicBezTo>
                  <a:cubicBezTo>
                    <a:pt x="4827" y="4855"/>
                    <a:pt x="4843" y="4863"/>
                    <a:pt x="4859" y="4863"/>
                  </a:cubicBezTo>
                  <a:cubicBezTo>
                    <a:pt x="4937" y="4863"/>
                    <a:pt x="5030" y="4680"/>
                    <a:pt x="5064" y="4628"/>
                  </a:cubicBezTo>
                  <a:cubicBezTo>
                    <a:pt x="5127" y="4482"/>
                    <a:pt x="5211" y="4314"/>
                    <a:pt x="5315" y="4168"/>
                  </a:cubicBezTo>
                  <a:cubicBezTo>
                    <a:pt x="5483" y="3938"/>
                    <a:pt x="5671" y="3707"/>
                    <a:pt x="5818" y="3477"/>
                  </a:cubicBezTo>
                  <a:cubicBezTo>
                    <a:pt x="5818" y="3456"/>
                    <a:pt x="5839" y="3435"/>
                    <a:pt x="5860" y="3435"/>
                  </a:cubicBezTo>
                  <a:cubicBezTo>
                    <a:pt x="5860" y="3415"/>
                    <a:pt x="5860" y="3415"/>
                    <a:pt x="5880" y="3415"/>
                  </a:cubicBezTo>
                  <a:cubicBezTo>
                    <a:pt x="5922" y="3331"/>
                    <a:pt x="5985" y="3247"/>
                    <a:pt x="6048" y="3143"/>
                  </a:cubicBezTo>
                  <a:cubicBezTo>
                    <a:pt x="6194" y="2891"/>
                    <a:pt x="5232" y="2557"/>
                    <a:pt x="5064" y="2473"/>
                  </a:cubicBezTo>
                  <a:cubicBezTo>
                    <a:pt x="4709" y="2285"/>
                    <a:pt x="4395" y="2055"/>
                    <a:pt x="4060" y="1845"/>
                  </a:cubicBezTo>
                  <a:cubicBezTo>
                    <a:pt x="3725" y="1636"/>
                    <a:pt x="3349" y="1469"/>
                    <a:pt x="3035" y="1239"/>
                  </a:cubicBezTo>
                  <a:cubicBezTo>
                    <a:pt x="3014" y="1218"/>
                    <a:pt x="2993" y="1197"/>
                    <a:pt x="3014" y="1155"/>
                  </a:cubicBezTo>
                  <a:cubicBezTo>
                    <a:pt x="3077" y="1029"/>
                    <a:pt x="3181" y="987"/>
                    <a:pt x="3307" y="946"/>
                  </a:cubicBezTo>
                  <a:cubicBezTo>
                    <a:pt x="3474" y="883"/>
                    <a:pt x="3642" y="757"/>
                    <a:pt x="3767" y="653"/>
                  </a:cubicBezTo>
                  <a:cubicBezTo>
                    <a:pt x="3851" y="611"/>
                    <a:pt x="3935" y="485"/>
                    <a:pt x="3893" y="422"/>
                  </a:cubicBezTo>
                  <a:lnTo>
                    <a:pt x="3893" y="422"/>
                  </a:lnTo>
                  <a:cubicBezTo>
                    <a:pt x="3893" y="433"/>
                    <a:pt x="3887" y="438"/>
                    <a:pt x="3880" y="438"/>
                  </a:cubicBezTo>
                  <a:cubicBezTo>
                    <a:pt x="3872" y="438"/>
                    <a:pt x="3861" y="433"/>
                    <a:pt x="3851" y="422"/>
                  </a:cubicBezTo>
                  <a:cubicBezTo>
                    <a:pt x="3767" y="381"/>
                    <a:pt x="3600" y="402"/>
                    <a:pt x="3495" y="381"/>
                  </a:cubicBezTo>
                  <a:cubicBezTo>
                    <a:pt x="3286" y="360"/>
                    <a:pt x="3098" y="318"/>
                    <a:pt x="2888" y="297"/>
                  </a:cubicBezTo>
                  <a:cubicBezTo>
                    <a:pt x="2637" y="276"/>
                    <a:pt x="2386" y="276"/>
                    <a:pt x="2135" y="234"/>
                  </a:cubicBezTo>
                  <a:cubicBezTo>
                    <a:pt x="1821" y="213"/>
                    <a:pt x="1486" y="130"/>
                    <a:pt x="1173" y="88"/>
                  </a:cubicBezTo>
                  <a:cubicBezTo>
                    <a:pt x="930" y="69"/>
                    <a:pt x="672" y="1"/>
                    <a:pt x="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" name="Google Shape;1163;p26"/>
          <p:cNvGrpSpPr/>
          <p:nvPr/>
        </p:nvGrpSpPr>
        <p:grpSpPr>
          <a:xfrm rot="-2129411">
            <a:off x="2735396" y="3987644"/>
            <a:ext cx="547299" cy="377748"/>
            <a:chOff x="3852134" y="1199500"/>
            <a:chExt cx="255092" cy="176074"/>
          </a:xfrm>
        </p:grpSpPr>
        <p:sp>
          <p:nvSpPr>
            <p:cNvPr id="1164" name="Google Shape;1164;p26"/>
            <p:cNvSpPr/>
            <p:nvPr/>
          </p:nvSpPr>
          <p:spPr>
            <a:xfrm>
              <a:off x="3852134" y="1199500"/>
              <a:ext cx="255092" cy="176074"/>
            </a:xfrm>
            <a:custGeom>
              <a:avLst/>
              <a:gdLst/>
              <a:ahLst/>
              <a:cxnLst/>
              <a:rect l="l" t="t" r="r" b="b"/>
              <a:pathLst>
                <a:path w="7387" h="6337" extrusionOk="0">
                  <a:moveTo>
                    <a:pt x="335" y="920"/>
                  </a:moveTo>
                  <a:lnTo>
                    <a:pt x="335" y="920"/>
                  </a:lnTo>
                  <a:cubicBezTo>
                    <a:pt x="545" y="983"/>
                    <a:pt x="775" y="1088"/>
                    <a:pt x="963" y="1150"/>
                  </a:cubicBezTo>
                  <a:cubicBezTo>
                    <a:pt x="963" y="1232"/>
                    <a:pt x="951" y="1262"/>
                    <a:pt x="906" y="1262"/>
                  </a:cubicBezTo>
                  <a:cubicBezTo>
                    <a:pt x="893" y="1262"/>
                    <a:pt x="877" y="1260"/>
                    <a:pt x="859" y="1255"/>
                  </a:cubicBezTo>
                  <a:lnTo>
                    <a:pt x="754" y="1255"/>
                  </a:lnTo>
                  <a:cubicBezTo>
                    <a:pt x="670" y="1255"/>
                    <a:pt x="607" y="1276"/>
                    <a:pt x="545" y="1318"/>
                  </a:cubicBezTo>
                  <a:cubicBezTo>
                    <a:pt x="503" y="1192"/>
                    <a:pt x="419" y="1046"/>
                    <a:pt x="335" y="920"/>
                  </a:cubicBezTo>
                  <a:close/>
                  <a:moveTo>
                    <a:pt x="1089" y="1360"/>
                  </a:moveTo>
                  <a:cubicBezTo>
                    <a:pt x="1110" y="1443"/>
                    <a:pt x="1131" y="1527"/>
                    <a:pt x="1172" y="1611"/>
                  </a:cubicBezTo>
                  <a:cubicBezTo>
                    <a:pt x="1172" y="1632"/>
                    <a:pt x="1193" y="1674"/>
                    <a:pt x="1193" y="1715"/>
                  </a:cubicBezTo>
                  <a:cubicBezTo>
                    <a:pt x="1151" y="1674"/>
                    <a:pt x="1089" y="1653"/>
                    <a:pt x="1026" y="1632"/>
                  </a:cubicBezTo>
                  <a:cubicBezTo>
                    <a:pt x="921" y="1569"/>
                    <a:pt x="817" y="1527"/>
                    <a:pt x="712" y="1485"/>
                  </a:cubicBezTo>
                  <a:cubicBezTo>
                    <a:pt x="691" y="1381"/>
                    <a:pt x="733" y="1360"/>
                    <a:pt x="796" y="1360"/>
                  </a:cubicBezTo>
                  <a:cubicBezTo>
                    <a:pt x="859" y="1381"/>
                    <a:pt x="900" y="1381"/>
                    <a:pt x="942" y="1381"/>
                  </a:cubicBezTo>
                  <a:cubicBezTo>
                    <a:pt x="984" y="1381"/>
                    <a:pt x="1047" y="1381"/>
                    <a:pt x="1089" y="1360"/>
                  </a:cubicBezTo>
                  <a:close/>
                  <a:moveTo>
                    <a:pt x="670" y="1590"/>
                  </a:moveTo>
                  <a:cubicBezTo>
                    <a:pt x="879" y="1715"/>
                    <a:pt x="1193" y="1841"/>
                    <a:pt x="1214" y="1862"/>
                  </a:cubicBezTo>
                  <a:cubicBezTo>
                    <a:pt x="1298" y="1925"/>
                    <a:pt x="1089" y="1904"/>
                    <a:pt x="1047" y="1925"/>
                  </a:cubicBezTo>
                  <a:cubicBezTo>
                    <a:pt x="1005" y="1925"/>
                    <a:pt x="900" y="1946"/>
                    <a:pt x="859" y="1966"/>
                  </a:cubicBezTo>
                  <a:cubicBezTo>
                    <a:pt x="838" y="1987"/>
                    <a:pt x="838" y="1987"/>
                    <a:pt x="817" y="2008"/>
                  </a:cubicBezTo>
                  <a:cubicBezTo>
                    <a:pt x="775" y="1862"/>
                    <a:pt x="712" y="1736"/>
                    <a:pt x="670" y="1590"/>
                  </a:cubicBezTo>
                  <a:close/>
                  <a:moveTo>
                    <a:pt x="1277" y="2008"/>
                  </a:moveTo>
                  <a:cubicBezTo>
                    <a:pt x="1298" y="2050"/>
                    <a:pt x="1298" y="2092"/>
                    <a:pt x="1319" y="2155"/>
                  </a:cubicBezTo>
                  <a:cubicBezTo>
                    <a:pt x="1340" y="2218"/>
                    <a:pt x="1382" y="2301"/>
                    <a:pt x="1403" y="2385"/>
                  </a:cubicBezTo>
                  <a:cubicBezTo>
                    <a:pt x="1340" y="2322"/>
                    <a:pt x="1172" y="2238"/>
                    <a:pt x="1110" y="2218"/>
                  </a:cubicBezTo>
                  <a:cubicBezTo>
                    <a:pt x="1005" y="2197"/>
                    <a:pt x="817" y="2092"/>
                    <a:pt x="1005" y="2050"/>
                  </a:cubicBezTo>
                  <a:lnTo>
                    <a:pt x="1005" y="2050"/>
                  </a:lnTo>
                  <a:cubicBezTo>
                    <a:pt x="980" y="2056"/>
                    <a:pt x="988" y="2059"/>
                    <a:pt x="1012" y="2059"/>
                  </a:cubicBezTo>
                  <a:cubicBezTo>
                    <a:pt x="1070" y="2059"/>
                    <a:pt x="1220" y="2044"/>
                    <a:pt x="1235" y="2029"/>
                  </a:cubicBezTo>
                  <a:cubicBezTo>
                    <a:pt x="1256" y="2029"/>
                    <a:pt x="1277" y="2029"/>
                    <a:pt x="1277" y="2008"/>
                  </a:cubicBezTo>
                  <a:close/>
                  <a:moveTo>
                    <a:pt x="921" y="2280"/>
                  </a:moveTo>
                  <a:lnTo>
                    <a:pt x="921" y="2280"/>
                  </a:lnTo>
                  <a:cubicBezTo>
                    <a:pt x="1005" y="2322"/>
                    <a:pt x="1110" y="2364"/>
                    <a:pt x="1172" y="2406"/>
                  </a:cubicBezTo>
                  <a:cubicBezTo>
                    <a:pt x="1214" y="2406"/>
                    <a:pt x="1256" y="2427"/>
                    <a:pt x="1298" y="2448"/>
                  </a:cubicBezTo>
                  <a:cubicBezTo>
                    <a:pt x="1298" y="2520"/>
                    <a:pt x="1266" y="2577"/>
                    <a:pt x="1203" y="2577"/>
                  </a:cubicBezTo>
                  <a:cubicBezTo>
                    <a:pt x="1194" y="2577"/>
                    <a:pt x="1183" y="2576"/>
                    <a:pt x="1172" y="2573"/>
                  </a:cubicBezTo>
                  <a:cubicBezTo>
                    <a:pt x="1110" y="2594"/>
                    <a:pt x="1068" y="2594"/>
                    <a:pt x="1026" y="2615"/>
                  </a:cubicBezTo>
                  <a:cubicBezTo>
                    <a:pt x="1005" y="2490"/>
                    <a:pt x="963" y="2385"/>
                    <a:pt x="921" y="2280"/>
                  </a:cubicBezTo>
                  <a:close/>
                  <a:moveTo>
                    <a:pt x="2676" y="2494"/>
                  </a:moveTo>
                  <a:cubicBezTo>
                    <a:pt x="2690" y="2494"/>
                    <a:pt x="2705" y="2499"/>
                    <a:pt x="2721" y="2510"/>
                  </a:cubicBezTo>
                  <a:cubicBezTo>
                    <a:pt x="2742" y="2552"/>
                    <a:pt x="2804" y="2573"/>
                    <a:pt x="2846" y="2615"/>
                  </a:cubicBezTo>
                  <a:cubicBezTo>
                    <a:pt x="2820" y="2610"/>
                    <a:pt x="2794" y="2607"/>
                    <a:pt x="2768" y="2607"/>
                  </a:cubicBezTo>
                  <a:cubicBezTo>
                    <a:pt x="2689" y="2607"/>
                    <a:pt x="2611" y="2631"/>
                    <a:pt x="2532" y="2678"/>
                  </a:cubicBezTo>
                  <a:cubicBezTo>
                    <a:pt x="2566" y="2593"/>
                    <a:pt x="2614" y="2494"/>
                    <a:pt x="2676" y="2494"/>
                  </a:cubicBezTo>
                  <a:close/>
                  <a:moveTo>
                    <a:pt x="2951" y="2699"/>
                  </a:moveTo>
                  <a:cubicBezTo>
                    <a:pt x="3014" y="2741"/>
                    <a:pt x="3076" y="2782"/>
                    <a:pt x="3139" y="2824"/>
                  </a:cubicBezTo>
                  <a:lnTo>
                    <a:pt x="3181" y="2866"/>
                  </a:lnTo>
                  <a:cubicBezTo>
                    <a:pt x="3139" y="2866"/>
                    <a:pt x="3097" y="2866"/>
                    <a:pt x="3076" y="2887"/>
                  </a:cubicBezTo>
                  <a:cubicBezTo>
                    <a:pt x="3014" y="2887"/>
                    <a:pt x="2972" y="2887"/>
                    <a:pt x="2930" y="2908"/>
                  </a:cubicBezTo>
                  <a:cubicBezTo>
                    <a:pt x="2904" y="2918"/>
                    <a:pt x="2882" y="2922"/>
                    <a:pt x="2861" y="2922"/>
                  </a:cubicBezTo>
                  <a:cubicBezTo>
                    <a:pt x="2800" y="2922"/>
                    <a:pt x="2757" y="2887"/>
                    <a:pt x="2679" y="2887"/>
                  </a:cubicBezTo>
                  <a:cubicBezTo>
                    <a:pt x="2574" y="2887"/>
                    <a:pt x="2574" y="2782"/>
                    <a:pt x="2679" y="2762"/>
                  </a:cubicBezTo>
                  <a:cubicBezTo>
                    <a:pt x="2722" y="2747"/>
                    <a:pt x="2765" y="2723"/>
                    <a:pt x="2809" y="2723"/>
                  </a:cubicBezTo>
                  <a:cubicBezTo>
                    <a:pt x="2828" y="2723"/>
                    <a:pt x="2848" y="2728"/>
                    <a:pt x="2867" y="2741"/>
                  </a:cubicBezTo>
                  <a:cubicBezTo>
                    <a:pt x="2875" y="2745"/>
                    <a:pt x="2882" y="2746"/>
                    <a:pt x="2889" y="2746"/>
                  </a:cubicBezTo>
                  <a:cubicBezTo>
                    <a:pt x="2917" y="2746"/>
                    <a:pt x="2934" y="2716"/>
                    <a:pt x="2951" y="2699"/>
                  </a:cubicBezTo>
                  <a:close/>
                  <a:moveTo>
                    <a:pt x="1465" y="2552"/>
                  </a:moveTo>
                  <a:cubicBezTo>
                    <a:pt x="1465" y="2594"/>
                    <a:pt x="1486" y="2657"/>
                    <a:pt x="1507" y="2720"/>
                  </a:cubicBezTo>
                  <a:cubicBezTo>
                    <a:pt x="1549" y="2803"/>
                    <a:pt x="1570" y="2908"/>
                    <a:pt x="1612" y="3013"/>
                  </a:cubicBezTo>
                  <a:cubicBezTo>
                    <a:pt x="1444" y="2929"/>
                    <a:pt x="1235" y="2908"/>
                    <a:pt x="1089" y="2803"/>
                  </a:cubicBezTo>
                  <a:cubicBezTo>
                    <a:pt x="1089" y="2782"/>
                    <a:pt x="1068" y="2762"/>
                    <a:pt x="1068" y="2741"/>
                  </a:cubicBezTo>
                  <a:cubicBezTo>
                    <a:pt x="1214" y="2699"/>
                    <a:pt x="1423" y="2657"/>
                    <a:pt x="1465" y="2552"/>
                  </a:cubicBezTo>
                  <a:close/>
                  <a:moveTo>
                    <a:pt x="1110" y="2971"/>
                  </a:moveTo>
                  <a:lnTo>
                    <a:pt x="1110" y="2971"/>
                  </a:lnTo>
                  <a:cubicBezTo>
                    <a:pt x="1235" y="3034"/>
                    <a:pt x="1361" y="3054"/>
                    <a:pt x="1507" y="3096"/>
                  </a:cubicBezTo>
                  <a:cubicBezTo>
                    <a:pt x="1695" y="3180"/>
                    <a:pt x="1298" y="3264"/>
                    <a:pt x="1298" y="3264"/>
                  </a:cubicBezTo>
                  <a:cubicBezTo>
                    <a:pt x="1256" y="3264"/>
                    <a:pt x="1214" y="3285"/>
                    <a:pt x="1193" y="3306"/>
                  </a:cubicBezTo>
                  <a:cubicBezTo>
                    <a:pt x="1172" y="3285"/>
                    <a:pt x="1172" y="3264"/>
                    <a:pt x="1172" y="3264"/>
                  </a:cubicBezTo>
                  <a:cubicBezTo>
                    <a:pt x="1131" y="3159"/>
                    <a:pt x="1131" y="3075"/>
                    <a:pt x="1110" y="2971"/>
                  </a:cubicBezTo>
                  <a:close/>
                  <a:moveTo>
                    <a:pt x="2449" y="2971"/>
                  </a:moveTo>
                  <a:cubicBezTo>
                    <a:pt x="2532" y="3013"/>
                    <a:pt x="2637" y="2992"/>
                    <a:pt x="2742" y="3013"/>
                  </a:cubicBezTo>
                  <a:cubicBezTo>
                    <a:pt x="2786" y="3027"/>
                    <a:pt x="2820" y="3042"/>
                    <a:pt x="2858" y="3042"/>
                  </a:cubicBezTo>
                  <a:cubicBezTo>
                    <a:pt x="2874" y="3042"/>
                    <a:pt x="2891" y="3040"/>
                    <a:pt x="2909" y="3034"/>
                  </a:cubicBezTo>
                  <a:cubicBezTo>
                    <a:pt x="2951" y="3034"/>
                    <a:pt x="2993" y="3034"/>
                    <a:pt x="3014" y="3013"/>
                  </a:cubicBezTo>
                  <a:cubicBezTo>
                    <a:pt x="3030" y="3010"/>
                    <a:pt x="3049" y="3009"/>
                    <a:pt x="3068" y="3009"/>
                  </a:cubicBezTo>
                  <a:cubicBezTo>
                    <a:pt x="3197" y="3009"/>
                    <a:pt x="3360" y="3065"/>
                    <a:pt x="3160" y="3138"/>
                  </a:cubicBezTo>
                  <a:cubicBezTo>
                    <a:pt x="2909" y="3243"/>
                    <a:pt x="2595" y="3243"/>
                    <a:pt x="2344" y="3347"/>
                  </a:cubicBezTo>
                  <a:cubicBezTo>
                    <a:pt x="2386" y="3222"/>
                    <a:pt x="2428" y="3096"/>
                    <a:pt x="2449" y="2971"/>
                  </a:cubicBezTo>
                  <a:close/>
                  <a:moveTo>
                    <a:pt x="3432" y="3117"/>
                  </a:moveTo>
                  <a:cubicBezTo>
                    <a:pt x="3453" y="3138"/>
                    <a:pt x="3474" y="3159"/>
                    <a:pt x="3495" y="3201"/>
                  </a:cubicBezTo>
                  <a:lnTo>
                    <a:pt x="3809" y="3494"/>
                  </a:lnTo>
                  <a:cubicBezTo>
                    <a:pt x="3704" y="3473"/>
                    <a:pt x="3620" y="3473"/>
                    <a:pt x="3537" y="3473"/>
                  </a:cubicBezTo>
                  <a:cubicBezTo>
                    <a:pt x="3369" y="3473"/>
                    <a:pt x="3139" y="3473"/>
                    <a:pt x="2972" y="3536"/>
                  </a:cubicBezTo>
                  <a:cubicBezTo>
                    <a:pt x="2909" y="3473"/>
                    <a:pt x="2846" y="3410"/>
                    <a:pt x="2783" y="3347"/>
                  </a:cubicBezTo>
                  <a:cubicBezTo>
                    <a:pt x="2951" y="3326"/>
                    <a:pt x="3076" y="3285"/>
                    <a:pt x="3181" y="3264"/>
                  </a:cubicBezTo>
                  <a:cubicBezTo>
                    <a:pt x="3244" y="3243"/>
                    <a:pt x="3390" y="3201"/>
                    <a:pt x="3432" y="3117"/>
                  </a:cubicBezTo>
                  <a:close/>
                  <a:moveTo>
                    <a:pt x="1695" y="3285"/>
                  </a:moveTo>
                  <a:cubicBezTo>
                    <a:pt x="1737" y="3410"/>
                    <a:pt x="1758" y="3515"/>
                    <a:pt x="1800" y="3619"/>
                  </a:cubicBezTo>
                  <a:cubicBezTo>
                    <a:pt x="1779" y="3619"/>
                    <a:pt x="1758" y="3598"/>
                    <a:pt x="1737" y="3598"/>
                  </a:cubicBezTo>
                  <a:cubicBezTo>
                    <a:pt x="1695" y="3578"/>
                    <a:pt x="1654" y="3578"/>
                    <a:pt x="1633" y="3578"/>
                  </a:cubicBezTo>
                  <a:lnTo>
                    <a:pt x="1549" y="3578"/>
                  </a:lnTo>
                  <a:cubicBezTo>
                    <a:pt x="1534" y="3580"/>
                    <a:pt x="1520" y="3581"/>
                    <a:pt x="1507" y="3581"/>
                  </a:cubicBezTo>
                  <a:cubicBezTo>
                    <a:pt x="1390" y="3581"/>
                    <a:pt x="1340" y="3500"/>
                    <a:pt x="1340" y="3368"/>
                  </a:cubicBezTo>
                  <a:cubicBezTo>
                    <a:pt x="1465" y="3326"/>
                    <a:pt x="1591" y="3347"/>
                    <a:pt x="1695" y="3285"/>
                  </a:cubicBezTo>
                  <a:close/>
                  <a:moveTo>
                    <a:pt x="2637" y="3368"/>
                  </a:moveTo>
                  <a:lnTo>
                    <a:pt x="2637" y="3368"/>
                  </a:lnTo>
                  <a:cubicBezTo>
                    <a:pt x="2616" y="3473"/>
                    <a:pt x="2574" y="3557"/>
                    <a:pt x="2532" y="3640"/>
                  </a:cubicBezTo>
                  <a:cubicBezTo>
                    <a:pt x="2532" y="3640"/>
                    <a:pt x="2511" y="3619"/>
                    <a:pt x="2511" y="3619"/>
                  </a:cubicBezTo>
                  <a:cubicBezTo>
                    <a:pt x="2428" y="3578"/>
                    <a:pt x="2344" y="3578"/>
                    <a:pt x="2260" y="3557"/>
                  </a:cubicBezTo>
                  <a:cubicBezTo>
                    <a:pt x="2260" y="3557"/>
                    <a:pt x="2260" y="3557"/>
                    <a:pt x="2260" y="3536"/>
                  </a:cubicBezTo>
                  <a:cubicBezTo>
                    <a:pt x="2365" y="3452"/>
                    <a:pt x="2491" y="3410"/>
                    <a:pt x="2637" y="3368"/>
                  </a:cubicBezTo>
                  <a:close/>
                  <a:moveTo>
                    <a:pt x="1256" y="3619"/>
                  </a:moveTo>
                  <a:lnTo>
                    <a:pt x="1256" y="3619"/>
                  </a:lnTo>
                  <a:cubicBezTo>
                    <a:pt x="1298" y="3640"/>
                    <a:pt x="1361" y="3661"/>
                    <a:pt x="1382" y="3661"/>
                  </a:cubicBezTo>
                  <a:cubicBezTo>
                    <a:pt x="1465" y="3703"/>
                    <a:pt x="1926" y="3682"/>
                    <a:pt x="1591" y="3829"/>
                  </a:cubicBezTo>
                  <a:cubicBezTo>
                    <a:pt x="1486" y="3850"/>
                    <a:pt x="1423" y="3870"/>
                    <a:pt x="1340" y="3912"/>
                  </a:cubicBezTo>
                  <a:cubicBezTo>
                    <a:pt x="1319" y="3850"/>
                    <a:pt x="1319" y="3808"/>
                    <a:pt x="1298" y="3745"/>
                  </a:cubicBezTo>
                  <a:cubicBezTo>
                    <a:pt x="1277" y="3703"/>
                    <a:pt x="1277" y="3661"/>
                    <a:pt x="1256" y="3619"/>
                  </a:cubicBezTo>
                  <a:close/>
                  <a:moveTo>
                    <a:pt x="3815" y="3595"/>
                  </a:moveTo>
                  <a:cubicBezTo>
                    <a:pt x="4003" y="3595"/>
                    <a:pt x="4020" y="3680"/>
                    <a:pt x="3851" y="3850"/>
                  </a:cubicBezTo>
                  <a:cubicBezTo>
                    <a:pt x="3767" y="3870"/>
                    <a:pt x="3558" y="3933"/>
                    <a:pt x="3474" y="4017"/>
                  </a:cubicBezTo>
                  <a:cubicBezTo>
                    <a:pt x="3328" y="3891"/>
                    <a:pt x="3202" y="3766"/>
                    <a:pt x="3076" y="3640"/>
                  </a:cubicBezTo>
                  <a:cubicBezTo>
                    <a:pt x="3181" y="3619"/>
                    <a:pt x="3328" y="3619"/>
                    <a:pt x="3453" y="3598"/>
                  </a:cubicBezTo>
                  <a:lnTo>
                    <a:pt x="3746" y="3598"/>
                  </a:lnTo>
                  <a:cubicBezTo>
                    <a:pt x="3771" y="3596"/>
                    <a:pt x="3794" y="3595"/>
                    <a:pt x="3815" y="3595"/>
                  </a:cubicBezTo>
                  <a:close/>
                  <a:moveTo>
                    <a:pt x="6812" y="3806"/>
                  </a:moveTo>
                  <a:cubicBezTo>
                    <a:pt x="6816" y="3806"/>
                    <a:pt x="6819" y="3806"/>
                    <a:pt x="6822" y="3808"/>
                  </a:cubicBezTo>
                  <a:lnTo>
                    <a:pt x="6885" y="3808"/>
                  </a:lnTo>
                  <a:cubicBezTo>
                    <a:pt x="7031" y="3870"/>
                    <a:pt x="7177" y="3975"/>
                    <a:pt x="7219" y="3996"/>
                  </a:cubicBezTo>
                  <a:cubicBezTo>
                    <a:pt x="7258" y="3996"/>
                    <a:pt x="7097" y="4141"/>
                    <a:pt x="7092" y="4161"/>
                  </a:cubicBezTo>
                  <a:lnTo>
                    <a:pt x="7092" y="4161"/>
                  </a:lnTo>
                  <a:cubicBezTo>
                    <a:pt x="7049" y="4100"/>
                    <a:pt x="6947" y="4080"/>
                    <a:pt x="6885" y="4080"/>
                  </a:cubicBezTo>
                  <a:cubicBezTo>
                    <a:pt x="6801" y="4101"/>
                    <a:pt x="6738" y="4122"/>
                    <a:pt x="6654" y="4122"/>
                  </a:cubicBezTo>
                  <a:cubicBezTo>
                    <a:pt x="6613" y="4122"/>
                    <a:pt x="6592" y="4142"/>
                    <a:pt x="6571" y="4142"/>
                  </a:cubicBezTo>
                  <a:cubicBezTo>
                    <a:pt x="6549" y="4151"/>
                    <a:pt x="6531" y="4155"/>
                    <a:pt x="6517" y="4155"/>
                  </a:cubicBezTo>
                  <a:cubicBezTo>
                    <a:pt x="6461" y="4155"/>
                    <a:pt x="6458" y="4092"/>
                    <a:pt x="6508" y="3975"/>
                  </a:cubicBezTo>
                  <a:cubicBezTo>
                    <a:pt x="6528" y="3955"/>
                    <a:pt x="6751" y="3806"/>
                    <a:pt x="6812" y="3806"/>
                  </a:cubicBezTo>
                  <a:close/>
                  <a:moveTo>
                    <a:pt x="2198" y="3661"/>
                  </a:moveTo>
                  <a:cubicBezTo>
                    <a:pt x="2281" y="3682"/>
                    <a:pt x="2365" y="3682"/>
                    <a:pt x="2449" y="3724"/>
                  </a:cubicBezTo>
                  <a:lnTo>
                    <a:pt x="2491" y="3724"/>
                  </a:lnTo>
                  <a:cubicBezTo>
                    <a:pt x="2449" y="3808"/>
                    <a:pt x="2407" y="3891"/>
                    <a:pt x="2386" y="3975"/>
                  </a:cubicBezTo>
                  <a:cubicBezTo>
                    <a:pt x="2344" y="4038"/>
                    <a:pt x="2323" y="4101"/>
                    <a:pt x="2302" y="4184"/>
                  </a:cubicBezTo>
                  <a:cubicBezTo>
                    <a:pt x="2219" y="4073"/>
                    <a:pt x="2107" y="4045"/>
                    <a:pt x="1992" y="4045"/>
                  </a:cubicBezTo>
                  <a:cubicBezTo>
                    <a:pt x="1935" y="4045"/>
                    <a:pt x="1877" y="4052"/>
                    <a:pt x="1821" y="4059"/>
                  </a:cubicBezTo>
                  <a:cubicBezTo>
                    <a:pt x="1758" y="4059"/>
                    <a:pt x="1340" y="3996"/>
                    <a:pt x="1549" y="3954"/>
                  </a:cubicBezTo>
                  <a:cubicBezTo>
                    <a:pt x="1675" y="3933"/>
                    <a:pt x="1779" y="3870"/>
                    <a:pt x="1863" y="3787"/>
                  </a:cubicBezTo>
                  <a:cubicBezTo>
                    <a:pt x="1863" y="3808"/>
                    <a:pt x="1884" y="3850"/>
                    <a:pt x="1884" y="3870"/>
                  </a:cubicBezTo>
                  <a:cubicBezTo>
                    <a:pt x="1899" y="3901"/>
                    <a:pt x="1926" y="3921"/>
                    <a:pt x="1955" y="3921"/>
                  </a:cubicBezTo>
                  <a:cubicBezTo>
                    <a:pt x="1966" y="3921"/>
                    <a:pt x="1977" y="3918"/>
                    <a:pt x="1988" y="3912"/>
                  </a:cubicBezTo>
                  <a:cubicBezTo>
                    <a:pt x="2072" y="3850"/>
                    <a:pt x="2135" y="3766"/>
                    <a:pt x="2198" y="3661"/>
                  </a:cubicBezTo>
                  <a:close/>
                  <a:moveTo>
                    <a:pt x="4144" y="3829"/>
                  </a:moveTo>
                  <a:lnTo>
                    <a:pt x="4499" y="4163"/>
                  </a:lnTo>
                  <a:cubicBezTo>
                    <a:pt x="4450" y="4157"/>
                    <a:pt x="4403" y="4155"/>
                    <a:pt x="4356" y="4155"/>
                  </a:cubicBezTo>
                  <a:cubicBezTo>
                    <a:pt x="4244" y="4155"/>
                    <a:pt x="4136" y="4170"/>
                    <a:pt x="4018" y="4184"/>
                  </a:cubicBezTo>
                  <a:lnTo>
                    <a:pt x="3851" y="4184"/>
                  </a:lnTo>
                  <a:cubicBezTo>
                    <a:pt x="3831" y="4189"/>
                    <a:pt x="3810" y="4192"/>
                    <a:pt x="3789" y="4192"/>
                  </a:cubicBezTo>
                  <a:cubicBezTo>
                    <a:pt x="3720" y="4192"/>
                    <a:pt x="3647" y="4165"/>
                    <a:pt x="3600" y="4101"/>
                  </a:cubicBezTo>
                  <a:cubicBezTo>
                    <a:pt x="3725" y="4017"/>
                    <a:pt x="3851" y="3975"/>
                    <a:pt x="3976" y="3933"/>
                  </a:cubicBezTo>
                  <a:cubicBezTo>
                    <a:pt x="4060" y="3912"/>
                    <a:pt x="4123" y="3870"/>
                    <a:pt x="4144" y="3829"/>
                  </a:cubicBezTo>
                  <a:close/>
                  <a:moveTo>
                    <a:pt x="1423" y="4122"/>
                  </a:moveTo>
                  <a:cubicBezTo>
                    <a:pt x="1511" y="4159"/>
                    <a:pt x="1622" y="4167"/>
                    <a:pt x="1732" y="4167"/>
                  </a:cubicBezTo>
                  <a:cubicBezTo>
                    <a:pt x="1806" y="4167"/>
                    <a:pt x="1880" y="4163"/>
                    <a:pt x="1947" y="4163"/>
                  </a:cubicBezTo>
                  <a:cubicBezTo>
                    <a:pt x="2051" y="4163"/>
                    <a:pt x="2114" y="4247"/>
                    <a:pt x="2009" y="4289"/>
                  </a:cubicBezTo>
                  <a:cubicBezTo>
                    <a:pt x="1947" y="4331"/>
                    <a:pt x="1926" y="4310"/>
                    <a:pt x="1863" y="4331"/>
                  </a:cubicBezTo>
                  <a:cubicBezTo>
                    <a:pt x="1737" y="4352"/>
                    <a:pt x="1633" y="4415"/>
                    <a:pt x="1549" y="4519"/>
                  </a:cubicBezTo>
                  <a:cubicBezTo>
                    <a:pt x="1507" y="4415"/>
                    <a:pt x="1486" y="4352"/>
                    <a:pt x="1465" y="4310"/>
                  </a:cubicBezTo>
                  <a:cubicBezTo>
                    <a:pt x="1465" y="4247"/>
                    <a:pt x="1444" y="4184"/>
                    <a:pt x="1423" y="4122"/>
                  </a:cubicBezTo>
                  <a:close/>
                  <a:moveTo>
                    <a:pt x="2260" y="4289"/>
                  </a:moveTo>
                  <a:cubicBezTo>
                    <a:pt x="2219" y="4415"/>
                    <a:pt x="2156" y="4540"/>
                    <a:pt x="2093" y="4645"/>
                  </a:cubicBezTo>
                  <a:cubicBezTo>
                    <a:pt x="2093" y="4645"/>
                    <a:pt x="2072" y="4624"/>
                    <a:pt x="2072" y="4624"/>
                  </a:cubicBezTo>
                  <a:cubicBezTo>
                    <a:pt x="2030" y="4613"/>
                    <a:pt x="1994" y="4608"/>
                    <a:pt x="1960" y="4608"/>
                  </a:cubicBezTo>
                  <a:cubicBezTo>
                    <a:pt x="1926" y="4608"/>
                    <a:pt x="1894" y="4613"/>
                    <a:pt x="1863" y="4624"/>
                  </a:cubicBezTo>
                  <a:cubicBezTo>
                    <a:pt x="1779" y="4624"/>
                    <a:pt x="1716" y="4603"/>
                    <a:pt x="1654" y="4561"/>
                  </a:cubicBezTo>
                  <a:cubicBezTo>
                    <a:pt x="1716" y="4477"/>
                    <a:pt x="1821" y="4456"/>
                    <a:pt x="1926" y="4456"/>
                  </a:cubicBezTo>
                  <a:cubicBezTo>
                    <a:pt x="2051" y="4456"/>
                    <a:pt x="2177" y="4373"/>
                    <a:pt x="2260" y="4289"/>
                  </a:cubicBezTo>
                  <a:close/>
                  <a:moveTo>
                    <a:pt x="4549" y="4264"/>
                  </a:moveTo>
                  <a:cubicBezTo>
                    <a:pt x="4608" y="4264"/>
                    <a:pt x="4617" y="4323"/>
                    <a:pt x="4562" y="4415"/>
                  </a:cubicBezTo>
                  <a:cubicBezTo>
                    <a:pt x="4520" y="4456"/>
                    <a:pt x="4395" y="4456"/>
                    <a:pt x="4311" y="4477"/>
                  </a:cubicBezTo>
                  <a:cubicBezTo>
                    <a:pt x="4248" y="4498"/>
                    <a:pt x="4185" y="4540"/>
                    <a:pt x="4144" y="4603"/>
                  </a:cubicBezTo>
                  <a:cubicBezTo>
                    <a:pt x="4144" y="4603"/>
                    <a:pt x="4123" y="4624"/>
                    <a:pt x="4123" y="4645"/>
                  </a:cubicBezTo>
                  <a:cubicBezTo>
                    <a:pt x="4018" y="4540"/>
                    <a:pt x="3892" y="4415"/>
                    <a:pt x="3788" y="4310"/>
                  </a:cubicBezTo>
                  <a:lnTo>
                    <a:pt x="3788" y="4310"/>
                  </a:lnTo>
                  <a:cubicBezTo>
                    <a:pt x="3830" y="4313"/>
                    <a:pt x="3873" y="4314"/>
                    <a:pt x="3916" y="4314"/>
                  </a:cubicBezTo>
                  <a:cubicBezTo>
                    <a:pt x="4177" y="4314"/>
                    <a:pt x="4448" y="4268"/>
                    <a:pt x="4520" y="4268"/>
                  </a:cubicBezTo>
                  <a:cubicBezTo>
                    <a:pt x="4531" y="4265"/>
                    <a:pt x="4541" y="4264"/>
                    <a:pt x="4549" y="4264"/>
                  </a:cubicBezTo>
                  <a:close/>
                  <a:moveTo>
                    <a:pt x="4750" y="4394"/>
                  </a:moveTo>
                  <a:lnTo>
                    <a:pt x="4855" y="4498"/>
                  </a:lnTo>
                  <a:cubicBezTo>
                    <a:pt x="4918" y="4561"/>
                    <a:pt x="4980" y="4624"/>
                    <a:pt x="5043" y="4666"/>
                  </a:cubicBezTo>
                  <a:lnTo>
                    <a:pt x="4960" y="4666"/>
                  </a:lnTo>
                  <a:cubicBezTo>
                    <a:pt x="4771" y="4707"/>
                    <a:pt x="4604" y="4728"/>
                    <a:pt x="4416" y="4728"/>
                  </a:cubicBezTo>
                  <a:cubicBezTo>
                    <a:pt x="4311" y="4645"/>
                    <a:pt x="4311" y="4582"/>
                    <a:pt x="4416" y="4582"/>
                  </a:cubicBezTo>
                  <a:cubicBezTo>
                    <a:pt x="4457" y="4582"/>
                    <a:pt x="4499" y="4561"/>
                    <a:pt x="4541" y="4561"/>
                  </a:cubicBezTo>
                  <a:cubicBezTo>
                    <a:pt x="4604" y="4540"/>
                    <a:pt x="4688" y="4498"/>
                    <a:pt x="4708" y="4456"/>
                  </a:cubicBezTo>
                  <a:cubicBezTo>
                    <a:pt x="4729" y="4435"/>
                    <a:pt x="4750" y="4415"/>
                    <a:pt x="4750" y="4394"/>
                  </a:cubicBezTo>
                  <a:close/>
                  <a:moveTo>
                    <a:pt x="6299" y="4226"/>
                  </a:moveTo>
                  <a:cubicBezTo>
                    <a:pt x="6299" y="4247"/>
                    <a:pt x="6320" y="4247"/>
                    <a:pt x="6361" y="4268"/>
                  </a:cubicBezTo>
                  <a:cubicBezTo>
                    <a:pt x="6393" y="4284"/>
                    <a:pt x="6422" y="4291"/>
                    <a:pt x="6451" y="4291"/>
                  </a:cubicBezTo>
                  <a:cubicBezTo>
                    <a:pt x="6496" y="4291"/>
                    <a:pt x="6540" y="4273"/>
                    <a:pt x="6592" y="4247"/>
                  </a:cubicBezTo>
                  <a:cubicBezTo>
                    <a:pt x="6634" y="4239"/>
                    <a:pt x="6729" y="4230"/>
                    <a:pt x="6807" y="4230"/>
                  </a:cubicBezTo>
                  <a:cubicBezTo>
                    <a:pt x="6919" y="4230"/>
                    <a:pt x="6995" y="4248"/>
                    <a:pt x="6822" y="4310"/>
                  </a:cubicBezTo>
                  <a:cubicBezTo>
                    <a:pt x="6529" y="4435"/>
                    <a:pt x="6194" y="4498"/>
                    <a:pt x="5964" y="4749"/>
                  </a:cubicBezTo>
                  <a:cubicBezTo>
                    <a:pt x="5985" y="4707"/>
                    <a:pt x="6027" y="4645"/>
                    <a:pt x="6048" y="4603"/>
                  </a:cubicBezTo>
                  <a:cubicBezTo>
                    <a:pt x="6131" y="4477"/>
                    <a:pt x="6215" y="4352"/>
                    <a:pt x="6299" y="4226"/>
                  </a:cubicBezTo>
                  <a:close/>
                  <a:moveTo>
                    <a:pt x="6905" y="4435"/>
                  </a:moveTo>
                  <a:lnTo>
                    <a:pt x="6905" y="4435"/>
                  </a:lnTo>
                  <a:cubicBezTo>
                    <a:pt x="6885" y="4477"/>
                    <a:pt x="6864" y="4498"/>
                    <a:pt x="6843" y="4540"/>
                  </a:cubicBezTo>
                  <a:cubicBezTo>
                    <a:pt x="6801" y="4603"/>
                    <a:pt x="6780" y="4645"/>
                    <a:pt x="6738" y="4707"/>
                  </a:cubicBezTo>
                  <a:cubicBezTo>
                    <a:pt x="6613" y="4707"/>
                    <a:pt x="6487" y="4749"/>
                    <a:pt x="6361" y="4791"/>
                  </a:cubicBezTo>
                  <a:cubicBezTo>
                    <a:pt x="6278" y="4812"/>
                    <a:pt x="6215" y="4812"/>
                    <a:pt x="6152" y="4833"/>
                  </a:cubicBezTo>
                  <a:cubicBezTo>
                    <a:pt x="6124" y="4840"/>
                    <a:pt x="6105" y="4843"/>
                    <a:pt x="6092" y="4843"/>
                  </a:cubicBezTo>
                  <a:cubicBezTo>
                    <a:pt x="5989" y="4843"/>
                    <a:pt x="6324" y="4642"/>
                    <a:pt x="6361" y="4624"/>
                  </a:cubicBezTo>
                  <a:cubicBezTo>
                    <a:pt x="6487" y="4561"/>
                    <a:pt x="6717" y="4519"/>
                    <a:pt x="6905" y="4435"/>
                  </a:cubicBezTo>
                  <a:close/>
                  <a:moveTo>
                    <a:pt x="1612" y="4707"/>
                  </a:moveTo>
                  <a:cubicBezTo>
                    <a:pt x="1660" y="4732"/>
                    <a:pt x="1712" y="4737"/>
                    <a:pt x="1766" y="4737"/>
                  </a:cubicBezTo>
                  <a:cubicBezTo>
                    <a:pt x="1810" y="4737"/>
                    <a:pt x="1855" y="4734"/>
                    <a:pt x="1900" y="4734"/>
                  </a:cubicBezTo>
                  <a:cubicBezTo>
                    <a:pt x="1943" y="4734"/>
                    <a:pt x="1987" y="4737"/>
                    <a:pt x="2030" y="4749"/>
                  </a:cubicBezTo>
                  <a:lnTo>
                    <a:pt x="2051" y="4749"/>
                  </a:lnTo>
                  <a:cubicBezTo>
                    <a:pt x="2009" y="4791"/>
                    <a:pt x="1988" y="4833"/>
                    <a:pt x="1947" y="4875"/>
                  </a:cubicBezTo>
                  <a:cubicBezTo>
                    <a:pt x="1910" y="4917"/>
                    <a:pt x="1876" y="4935"/>
                    <a:pt x="1843" y="4935"/>
                  </a:cubicBezTo>
                  <a:cubicBezTo>
                    <a:pt x="1761" y="4935"/>
                    <a:pt x="1686" y="4827"/>
                    <a:pt x="1612" y="4707"/>
                  </a:cubicBezTo>
                  <a:close/>
                  <a:moveTo>
                    <a:pt x="1178" y="143"/>
                  </a:moveTo>
                  <a:cubicBezTo>
                    <a:pt x="1424" y="143"/>
                    <a:pt x="1683" y="213"/>
                    <a:pt x="1926" y="251"/>
                  </a:cubicBezTo>
                  <a:cubicBezTo>
                    <a:pt x="2239" y="272"/>
                    <a:pt x="2574" y="355"/>
                    <a:pt x="2888" y="397"/>
                  </a:cubicBezTo>
                  <a:cubicBezTo>
                    <a:pt x="3139" y="418"/>
                    <a:pt x="3390" y="439"/>
                    <a:pt x="3641" y="460"/>
                  </a:cubicBezTo>
                  <a:cubicBezTo>
                    <a:pt x="3851" y="460"/>
                    <a:pt x="4039" y="502"/>
                    <a:pt x="4248" y="544"/>
                  </a:cubicBezTo>
                  <a:cubicBezTo>
                    <a:pt x="4353" y="544"/>
                    <a:pt x="4520" y="544"/>
                    <a:pt x="4625" y="585"/>
                  </a:cubicBezTo>
                  <a:lnTo>
                    <a:pt x="4646" y="585"/>
                  </a:lnTo>
                  <a:cubicBezTo>
                    <a:pt x="4688" y="648"/>
                    <a:pt x="4604" y="753"/>
                    <a:pt x="4520" y="816"/>
                  </a:cubicBezTo>
                  <a:cubicBezTo>
                    <a:pt x="4395" y="899"/>
                    <a:pt x="4227" y="1025"/>
                    <a:pt x="4060" y="1088"/>
                  </a:cubicBezTo>
                  <a:cubicBezTo>
                    <a:pt x="3934" y="1129"/>
                    <a:pt x="3830" y="1192"/>
                    <a:pt x="3767" y="1318"/>
                  </a:cubicBezTo>
                  <a:cubicBezTo>
                    <a:pt x="3767" y="1339"/>
                    <a:pt x="3767" y="1381"/>
                    <a:pt x="3788" y="1402"/>
                  </a:cubicBezTo>
                  <a:cubicBezTo>
                    <a:pt x="4123" y="1611"/>
                    <a:pt x="4478" y="1778"/>
                    <a:pt x="4813" y="1987"/>
                  </a:cubicBezTo>
                  <a:cubicBezTo>
                    <a:pt x="5148" y="2197"/>
                    <a:pt x="5462" y="2427"/>
                    <a:pt x="5817" y="2615"/>
                  </a:cubicBezTo>
                  <a:cubicBezTo>
                    <a:pt x="5985" y="2699"/>
                    <a:pt x="6947" y="3034"/>
                    <a:pt x="6801" y="3306"/>
                  </a:cubicBezTo>
                  <a:cubicBezTo>
                    <a:pt x="6738" y="3389"/>
                    <a:pt x="6696" y="3473"/>
                    <a:pt x="6633" y="3557"/>
                  </a:cubicBezTo>
                  <a:cubicBezTo>
                    <a:pt x="6613" y="3557"/>
                    <a:pt x="6613" y="3578"/>
                    <a:pt x="6613" y="3578"/>
                  </a:cubicBezTo>
                  <a:cubicBezTo>
                    <a:pt x="6592" y="3578"/>
                    <a:pt x="6571" y="3598"/>
                    <a:pt x="6571" y="3619"/>
                  </a:cubicBezTo>
                  <a:cubicBezTo>
                    <a:pt x="6424" y="3870"/>
                    <a:pt x="6236" y="4080"/>
                    <a:pt x="6068" y="4310"/>
                  </a:cubicBezTo>
                  <a:cubicBezTo>
                    <a:pt x="5964" y="4456"/>
                    <a:pt x="5880" y="4624"/>
                    <a:pt x="5817" y="4791"/>
                  </a:cubicBezTo>
                  <a:cubicBezTo>
                    <a:pt x="5783" y="4826"/>
                    <a:pt x="5690" y="5005"/>
                    <a:pt x="5612" y="5005"/>
                  </a:cubicBezTo>
                  <a:cubicBezTo>
                    <a:pt x="5596" y="5005"/>
                    <a:pt x="5581" y="4997"/>
                    <a:pt x="5566" y="4979"/>
                  </a:cubicBezTo>
                  <a:cubicBezTo>
                    <a:pt x="5504" y="4917"/>
                    <a:pt x="5441" y="4854"/>
                    <a:pt x="5378" y="4791"/>
                  </a:cubicBezTo>
                  <a:cubicBezTo>
                    <a:pt x="5357" y="4770"/>
                    <a:pt x="5336" y="4749"/>
                    <a:pt x="5315" y="4728"/>
                  </a:cubicBezTo>
                  <a:cubicBezTo>
                    <a:pt x="5315" y="4728"/>
                    <a:pt x="5294" y="4707"/>
                    <a:pt x="5273" y="4707"/>
                  </a:cubicBezTo>
                  <a:cubicBezTo>
                    <a:pt x="5127" y="4540"/>
                    <a:pt x="4960" y="4394"/>
                    <a:pt x="4771" y="4247"/>
                  </a:cubicBezTo>
                  <a:cubicBezTo>
                    <a:pt x="4771" y="4226"/>
                    <a:pt x="4750" y="4205"/>
                    <a:pt x="4729" y="4205"/>
                  </a:cubicBezTo>
                  <a:cubicBezTo>
                    <a:pt x="4625" y="4101"/>
                    <a:pt x="4499" y="3996"/>
                    <a:pt x="4374" y="3870"/>
                  </a:cubicBezTo>
                  <a:lnTo>
                    <a:pt x="3432" y="2950"/>
                  </a:lnTo>
                  <a:cubicBezTo>
                    <a:pt x="3202" y="2741"/>
                    <a:pt x="2951" y="2552"/>
                    <a:pt x="2721" y="2343"/>
                  </a:cubicBezTo>
                  <a:cubicBezTo>
                    <a:pt x="2707" y="2343"/>
                    <a:pt x="2684" y="2334"/>
                    <a:pt x="2663" y="2334"/>
                  </a:cubicBezTo>
                  <a:cubicBezTo>
                    <a:pt x="2653" y="2334"/>
                    <a:pt x="2644" y="2336"/>
                    <a:pt x="2637" y="2343"/>
                  </a:cubicBezTo>
                  <a:cubicBezTo>
                    <a:pt x="2470" y="2469"/>
                    <a:pt x="2449" y="2657"/>
                    <a:pt x="2365" y="2824"/>
                  </a:cubicBezTo>
                  <a:cubicBezTo>
                    <a:pt x="2239" y="3013"/>
                    <a:pt x="2219" y="3264"/>
                    <a:pt x="2156" y="3494"/>
                  </a:cubicBezTo>
                  <a:cubicBezTo>
                    <a:pt x="2135" y="3515"/>
                    <a:pt x="2114" y="3536"/>
                    <a:pt x="2093" y="3557"/>
                  </a:cubicBezTo>
                  <a:cubicBezTo>
                    <a:pt x="2072" y="3578"/>
                    <a:pt x="2093" y="3598"/>
                    <a:pt x="2093" y="3619"/>
                  </a:cubicBezTo>
                  <a:cubicBezTo>
                    <a:pt x="2072" y="3661"/>
                    <a:pt x="2030" y="3724"/>
                    <a:pt x="1988" y="3766"/>
                  </a:cubicBezTo>
                  <a:cubicBezTo>
                    <a:pt x="1905" y="3578"/>
                    <a:pt x="1842" y="3389"/>
                    <a:pt x="1779" y="3201"/>
                  </a:cubicBezTo>
                  <a:cubicBezTo>
                    <a:pt x="1800" y="3180"/>
                    <a:pt x="1800" y="3159"/>
                    <a:pt x="1779" y="3138"/>
                  </a:cubicBezTo>
                  <a:cubicBezTo>
                    <a:pt x="1779" y="3117"/>
                    <a:pt x="1758" y="3117"/>
                    <a:pt x="1758" y="3096"/>
                  </a:cubicBezTo>
                  <a:cubicBezTo>
                    <a:pt x="1633" y="2741"/>
                    <a:pt x="1528" y="2385"/>
                    <a:pt x="1403" y="2029"/>
                  </a:cubicBezTo>
                  <a:cubicBezTo>
                    <a:pt x="1319" y="1778"/>
                    <a:pt x="1256" y="1506"/>
                    <a:pt x="1193" y="1234"/>
                  </a:cubicBezTo>
                  <a:cubicBezTo>
                    <a:pt x="1193" y="1234"/>
                    <a:pt x="1193" y="1213"/>
                    <a:pt x="1172" y="1213"/>
                  </a:cubicBezTo>
                  <a:lnTo>
                    <a:pt x="1172" y="1171"/>
                  </a:lnTo>
                  <a:cubicBezTo>
                    <a:pt x="1151" y="1046"/>
                    <a:pt x="754" y="167"/>
                    <a:pt x="1089" y="146"/>
                  </a:cubicBezTo>
                  <a:cubicBezTo>
                    <a:pt x="1118" y="144"/>
                    <a:pt x="1148" y="143"/>
                    <a:pt x="1178" y="143"/>
                  </a:cubicBezTo>
                  <a:close/>
                  <a:moveTo>
                    <a:pt x="5103" y="4786"/>
                  </a:moveTo>
                  <a:cubicBezTo>
                    <a:pt x="5179" y="4786"/>
                    <a:pt x="5232" y="4802"/>
                    <a:pt x="5169" y="4854"/>
                  </a:cubicBezTo>
                  <a:cubicBezTo>
                    <a:pt x="5022" y="4979"/>
                    <a:pt x="4834" y="5000"/>
                    <a:pt x="4708" y="5147"/>
                  </a:cubicBezTo>
                  <a:cubicBezTo>
                    <a:pt x="4688" y="5147"/>
                    <a:pt x="4688" y="5168"/>
                    <a:pt x="4688" y="5189"/>
                  </a:cubicBezTo>
                  <a:lnTo>
                    <a:pt x="4332" y="4854"/>
                  </a:lnTo>
                  <a:lnTo>
                    <a:pt x="4332" y="4854"/>
                  </a:lnTo>
                  <a:cubicBezTo>
                    <a:pt x="4382" y="4860"/>
                    <a:pt x="4433" y="4862"/>
                    <a:pt x="4483" y="4862"/>
                  </a:cubicBezTo>
                  <a:cubicBezTo>
                    <a:pt x="4621" y="4862"/>
                    <a:pt x="4759" y="4843"/>
                    <a:pt x="4897" y="4812"/>
                  </a:cubicBezTo>
                  <a:cubicBezTo>
                    <a:pt x="4928" y="4802"/>
                    <a:pt x="5028" y="4786"/>
                    <a:pt x="5103" y="4786"/>
                  </a:cubicBezTo>
                  <a:close/>
                  <a:moveTo>
                    <a:pt x="5294" y="4896"/>
                  </a:moveTo>
                  <a:cubicBezTo>
                    <a:pt x="5357" y="4959"/>
                    <a:pt x="5420" y="5021"/>
                    <a:pt x="5483" y="5063"/>
                  </a:cubicBezTo>
                  <a:lnTo>
                    <a:pt x="5504" y="5084"/>
                  </a:lnTo>
                  <a:cubicBezTo>
                    <a:pt x="5462" y="5105"/>
                    <a:pt x="5399" y="5105"/>
                    <a:pt x="5357" y="5126"/>
                  </a:cubicBezTo>
                  <a:cubicBezTo>
                    <a:pt x="5252" y="5168"/>
                    <a:pt x="5148" y="5189"/>
                    <a:pt x="5043" y="5210"/>
                  </a:cubicBezTo>
                  <a:cubicBezTo>
                    <a:pt x="5001" y="5210"/>
                    <a:pt x="4939" y="5231"/>
                    <a:pt x="4897" y="5231"/>
                  </a:cubicBezTo>
                  <a:cubicBezTo>
                    <a:pt x="4897" y="5126"/>
                    <a:pt x="4939" y="5084"/>
                    <a:pt x="5043" y="5063"/>
                  </a:cubicBezTo>
                  <a:cubicBezTo>
                    <a:pt x="5106" y="5042"/>
                    <a:pt x="5232" y="4979"/>
                    <a:pt x="5294" y="4896"/>
                  </a:cubicBezTo>
                  <a:close/>
                  <a:moveTo>
                    <a:pt x="6320" y="5168"/>
                  </a:moveTo>
                  <a:cubicBezTo>
                    <a:pt x="6403" y="5168"/>
                    <a:pt x="6382" y="5168"/>
                    <a:pt x="6278" y="5210"/>
                  </a:cubicBezTo>
                  <a:cubicBezTo>
                    <a:pt x="6194" y="5293"/>
                    <a:pt x="6089" y="5356"/>
                    <a:pt x="5985" y="5377"/>
                  </a:cubicBezTo>
                  <a:cubicBezTo>
                    <a:pt x="5755" y="5440"/>
                    <a:pt x="5441" y="5565"/>
                    <a:pt x="5294" y="5754"/>
                  </a:cubicBezTo>
                  <a:cubicBezTo>
                    <a:pt x="5190" y="5670"/>
                    <a:pt x="5106" y="5586"/>
                    <a:pt x="5022" y="5503"/>
                  </a:cubicBezTo>
                  <a:lnTo>
                    <a:pt x="4834" y="5335"/>
                  </a:lnTo>
                  <a:lnTo>
                    <a:pt x="4834" y="5335"/>
                  </a:lnTo>
                  <a:cubicBezTo>
                    <a:pt x="4859" y="5341"/>
                    <a:pt x="4883" y="5344"/>
                    <a:pt x="4909" y="5344"/>
                  </a:cubicBezTo>
                  <a:cubicBezTo>
                    <a:pt x="4970" y="5344"/>
                    <a:pt x="5038" y="5329"/>
                    <a:pt x="5127" y="5314"/>
                  </a:cubicBezTo>
                  <a:cubicBezTo>
                    <a:pt x="5232" y="5293"/>
                    <a:pt x="5357" y="5251"/>
                    <a:pt x="5462" y="5210"/>
                  </a:cubicBezTo>
                  <a:cubicBezTo>
                    <a:pt x="5629" y="5168"/>
                    <a:pt x="5817" y="5189"/>
                    <a:pt x="5985" y="5168"/>
                  </a:cubicBezTo>
                  <a:cubicBezTo>
                    <a:pt x="6055" y="5168"/>
                    <a:pt x="6134" y="5177"/>
                    <a:pt x="6210" y="5177"/>
                  </a:cubicBezTo>
                  <a:cubicBezTo>
                    <a:pt x="6248" y="5177"/>
                    <a:pt x="6285" y="5175"/>
                    <a:pt x="6320" y="5168"/>
                  </a:cubicBezTo>
                  <a:close/>
                  <a:moveTo>
                    <a:pt x="6675" y="4833"/>
                  </a:moveTo>
                  <a:cubicBezTo>
                    <a:pt x="6571" y="5000"/>
                    <a:pt x="6487" y="5168"/>
                    <a:pt x="6382" y="5314"/>
                  </a:cubicBezTo>
                  <a:cubicBezTo>
                    <a:pt x="6299" y="5461"/>
                    <a:pt x="6215" y="5607"/>
                    <a:pt x="6152" y="5775"/>
                  </a:cubicBezTo>
                  <a:cubicBezTo>
                    <a:pt x="6068" y="5712"/>
                    <a:pt x="5964" y="5733"/>
                    <a:pt x="5859" y="5712"/>
                  </a:cubicBezTo>
                  <a:cubicBezTo>
                    <a:pt x="5796" y="5712"/>
                    <a:pt x="5734" y="5733"/>
                    <a:pt x="5671" y="5754"/>
                  </a:cubicBezTo>
                  <a:cubicBezTo>
                    <a:pt x="5650" y="5754"/>
                    <a:pt x="5608" y="5775"/>
                    <a:pt x="5566" y="5775"/>
                  </a:cubicBezTo>
                  <a:cubicBezTo>
                    <a:pt x="5523" y="5785"/>
                    <a:pt x="5494" y="5790"/>
                    <a:pt x="5477" y="5790"/>
                  </a:cubicBezTo>
                  <a:cubicBezTo>
                    <a:pt x="5397" y="5790"/>
                    <a:pt x="5577" y="5687"/>
                    <a:pt x="5629" y="5670"/>
                  </a:cubicBezTo>
                  <a:cubicBezTo>
                    <a:pt x="5838" y="5565"/>
                    <a:pt x="6466" y="5440"/>
                    <a:pt x="6466" y="5105"/>
                  </a:cubicBezTo>
                  <a:cubicBezTo>
                    <a:pt x="6466" y="5084"/>
                    <a:pt x="6424" y="5063"/>
                    <a:pt x="6403" y="5063"/>
                  </a:cubicBezTo>
                  <a:cubicBezTo>
                    <a:pt x="6255" y="5048"/>
                    <a:pt x="6107" y="5034"/>
                    <a:pt x="5952" y="5034"/>
                  </a:cubicBezTo>
                  <a:cubicBezTo>
                    <a:pt x="5888" y="5034"/>
                    <a:pt x="5822" y="5036"/>
                    <a:pt x="5755" y="5042"/>
                  </a:cubicBezTo>
                  <a:cubicBezTo>
                    <a:pt x="5817" y="5000"/>
                    <a:pt x="5859" y="4938"/>
                    <a:pt x="5901" y="4854"/>
                  </a:cubicBezTo>
                  <a:cubicBezTo>
                    <a:pt x="5901" y="4875"/>
                    <a:pt x="5901" y="4875"/>
                    <a:pt x="5901" y="4875"/>
                  </a:cubicBezTo>
                  <a:cubicBezTo>
                    <a:pt x="5955" y="4942"/>
                    <a:pt x="6029" y="4966"/>
                    <a:pt x="6112" y="4966"/>
                  </a:cubicBezTo>
                  <a:cubicBezTo>
                    <a:pt x="6287" y="4966"/>
                    <a:pt x="6505" y="4861"/>
                    <a:pt x="6675" y="4833"/>
                  </a:cubicBezTo>
                  <a:close/>
                  <a:moveTo>
                    <a:pt x="5939" y="5827"/>
                  </a:moveTo>
                  <a:cubicBezTo>
                    <a:pt x="5994" y="5827"/>
                    <a:pt x="6045" y="5841"/>
                    <a:pt x="6089" y="5879"/>
                  </a:cubicBezTo>
                  <a:lnTo>
                    <a:pt x="6110" y="5879"/>
                  </a:lnTo>
                  <a:cubicBezTo>
                    <a:pt x="6089" y="5963"/>
                    <a:pt x="6048" y="6047"/>
                    <a:pt x="6006" y="6130"/>
                  </a:cubicBezTo>
                  <a:cubicBezTo>
                    <a:pt x="5969" y="6204"/>
                    <a:pt x="5921" y="6233"/>
                    <a:pt x="5869" y="6233"/>
                  </a:cubicBezTo>
                  <a:cubicBezTo>
                    <a:pt x="5715" y="6233"/>
                    <a:pt x="5524" y="5984"/>
                    <a:pt x="5462" y="5921"/>
                  </a:cubicBezTo>
                  <a:lnTo>
                    <a:pt x="5462" y="5921"/>
                  </a:lnTo>
                  <a:cubicBezTo>
                    <a:pt x="5471" y="5922"/>
                    <a:pt x="5480" y="5922"/>
                    <a:pt x="5490" y="5922"/>
                  </a:cubicBezTo>
                  <a:cubicBezTo>
                    <a:pt x="5625" y="5922"/>
                    <a:pt x="5795" y="5827"/>
                    <a:pt x="5939" y="5827"/>
                  </a:cubicBezTo>
                  <a:close/>
                  <a:moveTo>
                    <a:pt x="1123" y="1"/>
                  </a:moveTo>
                  <a:cubicBezTo>
                    <a:pt x="1041" y="1"/>
                    <a:pt x="965" y="12"/>
                    <a:pt x="900" y="41"/>
                  </a:cubicBezTo>
                  <a:cubicBezTo>
                    <a:pt x="670" y="167"/>
                    <a:pt x="775" y="334"/>
                    <a:pt x="859" y="544"/>
                  </a:cubicBezTo>
                  <a:cubicBezTo>
                    <a:pt x="921" y="690"/>
                    <a:pt x="963" y="878"/>
                    <a:pt x="1005" y="1046"/>
                  </a:cubicBezTo>
                  <a:cubicBezTo>
                    <a:pt x="942" y="1025"/>
                    <a:pt x="879" y="983"/>
                    <a:pt x="796" y="962"/>
                  </a:cubicBezTo>
                  <a:cubicBezTo>
                    <a:pt x="628" y="899"/>
                    <a:pt x="440" y="816"/>
                    <a:pt x="252" y="774"/>
                  </a:cubicBezTo>
                  <a:cubicBezTo>
                    <a:pt x="292" y="733"/>
                    <a:pt x="333" y="710"/>
                    <a:pt x="373" y="710"/>
                  </a:cubicBezTo>
                  <a:cubicBezTo>
                    <a:pt x="396" y="710"/>
                    <a:pt x="418" y="717"/>
                    <a:pt x="440" y="732"/>
                  </a:cubicBezTo>
                  <a:cubicBezTo>
                    <a:pt x="503" y="753"/>
                    <a:pt x="566" y="774"/>
                    <a:pt x="607" y="795"/>
                  </a:cubicBezTo>
                  <a:cubicBezTo>
                    <a:pt x="684" y="825"/>
                    <a:pt x="749" y="845"/>
                    <a:pt x="812" y="845"/>
                  </a:cubicBezTo>
                  <a:cubicBezTo>
                    <a:pt x="835" y="845"/>
                    <a:pt x="857" y="842"/>
                    <a:pt x="879" y="837"/>
                  </a:cubicBezTo>
                  <a:cubicBezTo>
                    <a:pt x="957" y="817"/>
                    <a:pt x="927" y="709"/>
                    <a:pt x="872" y="709"/>
                  </a:cubicBezTo>
                  <a:cubicBezTo>
                    <a:pt x="868" y="709"/>
                    <a:pt x="863" y="709"/>
                    <a:pt x="859" y="711"/>
                  </a:cubicBezTo>
                  <a:cubicBezTo>
                    <a:pt x="839" y="716"/>
                    <a:pt x="820" y="719"/>
                    <a:pt x="800" y="719"/>
                  </a:cubicBezTo>
                  <a:cubicBezTo>
                    <a:pt x="640" y="719"/>
                    <a:pt x="457" y="570"/>
                    <a:pt x="288" y="570"/>
                  </a:cubicBezTo>
                  <a:cubicBezTo>
                    <a:pt x="224" y="570"/>
                    <a:pt x="163" y="591"/>
                    <a:pt x="105" y="648"/>
                  </a:cubicBezTo>
                  <a:cubicBezTo>
                    <a:pt x="1" y="753"/>
                    <a:pt x="189" y="1004"/>
                    <a:pt x="273" y="1088"/>
                  </a:cubicBezTo>
                  <a:cubicBezTo>
                    <a:pt x="545" y="1402"/>
                    <a:pt x="649" y="1904"/>
                    <a:pt x="796" y="2322"/>
                  </a:cubicBezTo>
                  <a:cubicBezTo>
                    <a:pt x="838" y="2427"/>
                    <a:pt x="879" y="2552"/>
                    <a:pt x="900" y="2657"/>
                  </a:cubicBezTo>
                  <a:cubicBezTo>
                    <a:pt x="900" y="2678"/>
                    <a:pt x="879" y="2678"/>
                    <a:pt x="879" y="2678"/>
                  </a:cubicBezTo>
                  <a:cubicBezTo>
                    <a:pt x="838" y="2699"/>
                    <a:pt x="838" y="2741"/>
                    <a:pt x="879" y="2782"/>
                  </a:cubicBezTo>
                  <a:cubicBezTo>
                    <a:pt x="900" y="2803"/>
                    <a:pt x="921" y="2824"/>
                    <a:pt x="942" y="2866"/>
                  </a:cubicBezTo>
                  <a:cubicBezTo>
                    <a:pt x="1005" y="3096"/>
                    <a:pt x="1047" y="3326"/>
                    <a:pt x="1110" y="3557"/>
                  </a:cubicBezTo>
                  <a:cubicBezTo>
                    <a:pt x="1214" y="3933"/>
                    <a:pt x="1319" y="4331"/>
                    <a:pt x="1486" y="4687"/>
                  </a:cubicBezTo>
                  <a:cubicBezTo>
                    <a:pt x="1544" y="4841"/>
                    <a:pt x="1656" y="5068"/>
                    <a:pt x="1855" y="5068"/>
                  </a:cubicBezTo>
                  <a:cubicBezTo>
                    <a:pt x="1871" y="5068"/>
                    <a:pt x="1887" y="5066"/>
                    <a:pt x="1905" y="5063"/>
                  </a:cubicBezTo>
                  <a:cubicBezTo>
                    <a:pt x="2198" y="5000"/>
                    <a:pt x="2281" y="4477"/>
                    <a:pt x="2386" y="4268"/>
                  </a:cubicBezTo>
                  <a:cubicBezTo>
                    <a:pt x="2511" y="4017"/>
                    <a:pt x="2637" y="3745"/>
                    <a:pt x="2742" y="3452"/>
                  </a:cubicBezTo>
                  <a:cubicBezTo>
                    <a:pt x="2972" y="3703"/>
                    <a:pt x="3202" y="3933"/>
                    <a:pt x="3432" y="4163"/>
                  </a:cubicBezTo>
                  <a:cubicBezTo>
                    <a:pt x="3453" y="4205"/>
                    <a:pt x="3495" y="4247"/>
                    <a:pt x="3558" y="4268"/>
                  </a:cubicBezTo>
                  <a:cubicBezTo>
                    <a:pt x="3913" y="4603"/>
                    <a:pt x="4269" y="4917"/>
                    <a:pt x="4604" y="5251"/>
                  </a:cubicBezTo>
                  <a:cubicBezTo>
                    <a:pt x="4897" y="5544"/>
                    <a:pt x="5211" y="5816"/>
                    <a:pt x="5504" y="6130"/>
                  </a:cubicBezTo>
                  <a:cubicBezTo>
                    <a:pt x="5597" y="6239"/>
                    <a:pt x="5713" y="6336"/>
                    <a:pt x="5852" y="6336"/>
                  </a:cubicBezTo>
                  <a:cubicBezTo>
                    <a:pt x="5901" y="6336"/>
                    <a:pt x="5952" y="6325"/>
                    <a:pt x="6006" y="6298"/>
                  </a:cubicBezTo>
                  <a:cubicBezTo>
                    <a:pt x="6215" y="6193"/>
                    <a:pt x="6299" y="5754"/>
                    <a:pt x="6403" y="5544"/>
                  </a:cubicBezTo>
                  <a:cubicBezTo>
                    <a:pt x="6550" y="5189"/>
                    <a:pt x="6801" y="4833"/>
                    <a:pt x="7010" y="4498"/>
                  </a:cubicBezTo>
                  <a:cubicBezTo>
                    <a:pt x="7094" y="4331"/>
                    <a:pt x="7219" y="4205"/>
                    <a:pt x="7345" y="4059"/>
                  </a:cubicBezTo>
                  <a:cubicBezTo>
                    <a:pt x="7366" y="4038"/>
                    <a:pt x="7387" y="3996"/>
                    <a:pt x="7366" y="3954"/>
                  </a:cubicBezTo>
                  <a:cubicBezTo>
                    <a:pt x="7324" y="3891"/>
                    <a:pt x="7261" y="3870"/>
                    <a:pt x="7177" y="3829"/>
                  </a:cubicBezTo>
                  <a:cubicBezTo>
                    <a:pt x="7031" y="3766"/>
                    <a:pt x="6885" y="3682"/>
                    <a:pt x="6738" y="3598"/>
                  </a:cubicBezTo>
                  <a:cubicBezTo>
                    <a:pt x="6822" y="3473"/>
                    <a:pt x="6905" y="3347"/>
                    <a:pt x="6968" y="3222"/>
                  </a:cubicBezTo>
                  <a:cubicBezTo>
                    <a:pt x="7010" y="3138"/>
                    <a:pt x="6968" y="3013"/>
                    <a:pt x="6864" y="2971"/>
                  </a:cubicBezTo>
                  <a:cubicBezTo>
                    <a:pt x="6361" y="2699"/>
                    <a:pt x="5838" y="2510"/>
                    <a:pt x="5357" y="2197"/>
                  </a:cubicBezTo>
                  <a:cubicBezTo>
                    <a:pt x="5106" y="2008"/>
                    <a:pt x="4834" y="1862"/>
                    <a:pt x="4583" y="1694"/>
                  </a:cubicBezTo>
                  <a:cubicBezTo>
                    <a:pt x="4353" y="1569"/>
                    <a:pt x="4123" y="1464"/>
                    <a:pt x="3913" y="1318"/>
                  </a:cubicBezTo>
                  <a:cubicBezTo>
                    <a:pt x="3997" y="1192"/>
                    <a:pt x="4206" y="1150"/>
                    <a:pt x="4332" y="1067"/>
                  </a:cubicBezTo>
                  <a:cubicBezTo>
                    <a:pt x="4478" y="962"/>
                    <a:pt x="4750" y="878"/>
                    <a:pt x="4834" y="711"/>
                  </a:cubicBezTo>
                  <a:cubicBezTo>
                    <a:pt x="4918" y="544"/>
                    <a:pt x="4688" y="418"/>
                    <a:pt x="4562" y="418"/>
                  </a:cubicBezTo>
                  <a:cubicBezTo>
                    <a:pt x="4541" y="418"/>
                    <a:pt x="4520" y="418"/>
                    <a:pt x="4520" y="439"/>
                  </a:cubicBezTo>
                  <a:cubicBezTo>
                    <a:pt x="4457" y="439"/>
                    <a:pt x="4416" y="439"/>
                    <a:pt x="4374" y="418"/>
                  </a:cubicBezTo>
                  <a:cubicBezTo>
                    <a:pt x="4164" y="397"/>
                    <a:pt x="3955" y="355"/>
                    <a:pt x="3767" y="334"/>
                  </a:cubicBezTo>
                  <a:cubicBezTo>
                    <a:pt x="3453" y="293"/>
                    <a:pt x="3118" y="313"/>
                    <a:pt x="2804" y="251"/>
                  </a:cubicBezTo>
                  <a:cubicBezTo>
                    <a:pt x="2470" y="167"/>
                    <a:pt x="2114" y="146"/>
                    <a:pt x="1758" y="104"/>
                  </a:cubicBezTo>
                  <a:cubicBezTo>
                    <a:pt x="1578" y="74"/>
                    <a:pt x="1332" y="1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6"/>
            <p:cNvSpPr/>
            <p:nvPr/>
          </p:nvSpPr>
          <p:spPr>
            <a:xfrm>
              <a:off x="3878137" y="1203470"/>
              <a:ext cx="213929" cy="135118"/>
            </a:xfrm>
            <a:custGeom>
              <a:avLst/>
              <a:gdLst/>
              <a:ahLst/>
              <a:cxnLst/>
              <a:rect l="l" t="t" r="r" b="b"/>
              <a:pathLst>
                <a:path w="6195" h="4863" extrusionOk="0">
                  <a:moveTo>
                    <a:pt x="426" y="1"/>
                  </a:moveTo>
                  <a:cubicBezTo>
                    <a:pt x="396" y="1"/>
                    <a:pt x="365" y="2"/>
                    <a:pt x="336" y="4"/>
                  </a:cubicBezTo>
                  <a:cubicBezTo>
                    <a:pt x="1" y="25"/>
                    <a:pt x="398" y="904"/>
                    <a:pt x="419" y="1029"/>
                  </a:cubicBezTo>
                  <a:cubicBezTo>
                    <a:pt x="419" y="1050"/>
                    <a:pt x="419" y="1050"/>
                    <a:pt x="419" y="1071"/>
                  </a:cubicBezTo>
                  <a:cubicBezTo>
                    <a:pt x="440" y="1071"/>
                    <a:pt x="440" y="1092"/>
                    <a:pt x="440" y="1092"/>
                  </a:cubicBezTo>
                  <a:cubicBezTo>
                    <a:pt x="503" y="1364"/>
                    <a:pt x="566" y="1636"/>
                    <a:pt x="650" y="1887"/>
                  </a:cubicBezTo>
                  <a:cubicBezTo>
                    <a:pt x="775" y="2222"/>
                    <a:pt x="880" y="2599"/>
                    <a:pt x="984" y="2954"/>
                  </a:cubicBezTo>
                  <a:cubicBezTo>
                    <a:pt x="1005" y="2954"/>
                    <a:pt x="1026" y="2975"/>
                    <a:pt x="1026" y="2975"/>
                  </a:cubicBezTo>
                  <a:cubicBezTo>
                    <a:pt x="1047" y="3017"/>
                    <a:pt x="1047" y="3038"/>
                    <a:pt x="1026" y="3059"/>
                  </a:cubicBezTo>
                  <a:cubicBezTo>
                    <a:pt x="1089" y="3247"/>
                    <a:pt x="1152" y="3435"/>
                    <a:pt x="1214" y="3624"/>
                  </a:cubicBezTo>
                  <a:cubicBezTo>
                    <a:pt x="1277" y="3561"/>
                    <a:pt x="1298" y="3519"/>
                    <a:pt x="1340" y="3477"/>
                  </a:cubicBezTo>
                  <a:cubicBezTo>
                    <a:pt x="1319" y="3456"/>
                    <a:pt x="1319" y="3435"/>
                    <a:pt x="1340" y="3415"/>
                  </a:cubicBezTo>
                  <a:cubicBezTo>
                    <a:pt x="1361" y="3394"/>
                    <a:pt x="1361" y="3373"/>
                    <a:pt x="1382" y="3352"/>
                  </a:cubicBezTo>
                  <a:cubicBezTo>
                    <a:pt x="1466" y="3122"/>
                    <a:pt x="1486" y="2871"/>
                    <a:pt x="1591" y="2682"/>
                  </a:cubicBezTo>
                  <a:cubicBezTo>
                    <a:pt x="1696" y="2515"/>
                    <a:pt x="1717" y="2327"/>
                    <a:pt x="1884" y="2201"/>
                  </a:cubicBezTo>
                  <a:cubicBezTo>
                    <a:pt x="1894" y="2191"/>
                    <a:pt x="1910" y="2185"/>
                    <a:pt x="1926" y="2185"/>
                  </a:cubicBezTo>
                  <a:cubicBezTo>
                    <a:pt x="1942" y="2185"/>
                    <a:pt x="1957" y="2191"/>
                    <a:pt x="1968" y="2201"/>
                  </a:cubicBezTo>
                  <a:cubicBezTo>
                    <a:pt x="2198" y="2410"/>
                    <a:pt x="2449" y="2578"/>
                    <a:pt x="2679" y="2808"/>
                  </a:cubicBezTo>
                  <a:lnTo>
                    <a:pt x="3621" y="3728"/>
                  </a:lnTo>
                  <a:cubicBezTo>
                    <a:pt x="3746" y="3833"/>
                    <a:pt x="3851" y="3938"/>
                    <a:pt x="3976" y="4063"/>
                  </a:cubicBezTo>
                  <a:cubicBezTo>
                    <a:pt x="3997" y="4063"/>
                    <a:pt x="4018" y="4084"/>
                    <a:pt x="4018" y="4084"/>
                  </a:cubicBezTo>
                  <a:cubicBezTo>
                    <a:pt x="4186" y="4252"/>
                    <a:pt x="4374" y="4398"/>
                    <a:pt x="4520" y="4544"/>
                  </a:cubicBezTo>
                  <a:cubicBezTo>
                    <a:pt x="4541" y="4565"/>
                    <a:pt x="4562" y="4565"/>
                    <a:pt x="4562" y="4586"/>
                  </a:cubicBezTo>
                  <a:cubicBezTo>
                    <a:pt x="4583" y="4607"/>
                    <a:pt x="4604" y="4628"/>
                    <a:pt x="4604" y="4628"/>
                  </a:cubicBezTo>
                  <a:cubicBezTo>
                    <a:pt x="4688" y="4712"/>
                    <a:pt x="4751" y="4775"/>
                    <a:pt x="4813" y="4837"/>
                  </a:cubicBezTo>
                  <a:cubicBezTo>
                    <a:pt x="4827" y="4855"/>
                    <a:pt x="4843" y="4863"/>
                    <a:pt x="4859" y="4863"/>
                  </a:cubicBezTo>
                  <a:cubicBezTo>
                    <a:pt x="4937" y="4863"/>
                    <a:pt x="5030" y="4680"/>
                    <a:pt x="5064" y="4628"/>
                  </a:cubicBezTo>
                  <a:cubicBezTo>
                    <a:pt x="5127" y="4482"/>
                    <a:pt x="5211" y="4314"/>
                    <a:pt x="5315" y="4168"/>
                  </a:cubicBezTo>
                  <a:cubicBezTo>
                    <a:pt x="5483" y="3938"/>
                    <a:pt x="5671" y="3707"/>
                    <a:pt x="5818" y="3477"/>
                  </a:cubicBezTo>
                  <a:cubicBezTo>
                    <a:pt x="5818" y="3456"/>
                    <a:pt x="5839" y="3435"/>
                    <a:pt x="5860" y="3435"/>
                  </a:cubicBezTo>
                  <a:cubicBezTo>
                    <a:pt x="5860" y="3415"/>
                    <a:pt x="5860" y="3415"/>
                    <a:pt x="5880" y="3415"/>
                  </a:cubicBezTo>
                  <a:cubicBezTo>
                    <a:pt x="5922" y="3331"/>
                    <a:pt x="5985" y="3247"/>
                    <a:pt x="6048" y="3143"/>
                  </a:cubicBezTo>
                  <a:cubicBezTo>
                    <a:pt x="6194" y="2891"/>
                    <a:pt x="5232" y="2557"/>
                    <a:pt x="5064" y="2473"/>
                  </a:cubicBezTo>
                  <a:cubicBezTo>
                    <a:pt x="4709" y="2285"/>
                    <a:pt x="4395" y="2055"/>
                    <a:pt x="4060" y="1845"/>
                  </a:cubicBezTo>
                  <a:cubicBezTo>
                    <a:pt x="3725" y="1636"/>
                    <a:pt x="3349" y="1469"/>
                    <a:pt x="3035" y="1239"/>
                  </a:cubicBezTo>
                  <a:cubicBezTo>
                    <a:pt x="3014" y="1218"/>
                    <a:pt x="2993" y="1197"/>
                    <a:pt x="3014" y="1155"/>
                  </a:cubicBezTo>
                  <a:cubicBezTo>
                    <a:pt x="3077" y="1029"/>
                    <a:pt x="3181" y="987"/>
                    <a:pt x="3307" y="946"/>
                  </a:cubicBezTo>
                  <a:cubicBezTo>
                    <a:pt x="3474" y="883"/>
                    <a:pt x="3642" y="757"/>
                    <a:pt x="3767" y="653"/>
                  </a:cubicBezTo>
                  <a:cubicBezTo>
                    <a:pt x="3851" y="611"/>
                    <a:pt x="3935" y="485"/>
                    <a:pt x="3893" y="422"/>
                  </a:cubicBezTo>
                  <a:lnTo>
                    <a:pt x="3893" y="422"/>
                  </a:lnTo>
                  <a:cubicBezTo>
                    <a:pt x="3893" y="433"/>
                    <a:pt x="3887" y="438"/>
                    <a:pt x="3880" y="438"/>
                  </a:cubicBezTo>
                  <a:cubicBezTo>
                    <a:pt x="3872" y="438"/>
                    <a:pt x="3861" y="433"/>
                    <a:pt x="3851" y="422"/>
                  </a:cubicBezTo>
                  <a:cubicBezTo>
                    <a:pt x="3767" y="381"/>
                    <a:pt x="3600" y="402"/>
                    <a:pt x="3495" y="381"/>
                  </a:cubicBezTo>
                  <a:cubicBezTo>
                    <a:pt x="3286" y="360"/>
                    <a:pt x="3098" y="318"/>
                    <a:pt x="2888" y="297"/>
                  </a:cubicBezTo>
                  <a:cubicBezTo>
                    <a:pt x="2637" y="276"/>
                    <a:pt x="2386" y="276"/>
                    <a:pt x="2135" y="234"/>
                  </a:cubicBezTo>
                  <a:cubicBezTo>
                    <a:pt x="1821" y="213"/>
                    <a:pt x="1486" y="130"/>
                    <a:pt x="1173" y="88"/>
                  </a:cubicBezTo>
                  <a:cubicBezTo>
                    <a:pt x="930" y="69"/>
                    <a:pt x="672" y="1"/>
                    <a:pt x="4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26"/>
          <p:cNvGrpSpPr/>
          <p:nvPr/>
        </p:nvGrpSpPr>
        <p:grpSpPr>
          <a:xfrm rot="2129411" flipH="1">
            <a:off x="5854121" y="2055794"/>
            <a:ext cx="547299" cy="377748"/>
            <a:chOff x="3852134" y="1199500"/>
            <a:chExt cx="255092" cy="176074"/>
          </a:xfrm>
        </p:grpSpPr>
        <p:sp>
          <p:nvSpPr>
            <p:cNvPr id="1167" name="Google Shape;1167;p26"/>
            <p:cNvSpPr/>
            <p:nvPr/>
          </p:nvSpPr>
          <p:spPr>
            <a:xfrm>
              <a:off x="3852134" y="1199500"/>
              <a:ext cx="255092" cy="176074"/>
            </a:xfrm>
            <a:custGeom>
              <a:avLst/>
              <a:gdLst/>
              <a:ahLst/>
              <a:cxnLst/>
              <a:rect l="l" t="t" r="r" b="b"/>
              <a:pathLst>
                <a:path w="7387" h="6337" extrusionOk="0">
                  <a:moveTo>
                    <a:pt x="335" y="920"/>
                  </a:moveTo>
                  <a:lnTo>
                    <a:pt x="335" y="920"/>
                  </a:lnTo>
                  <a:cubicBezTo>
                    <a:pt x="545" y="983"/>
                    <a:pt x="775" y="1088"/>
                    <a:pt x="963" y="1150"/>
                  </a:cubicBezTo>
                  <a:cubicBezTo>
                    <a:pt x="963" y="1232"/>
                    <a:pt x="951" y="1262"/>
                    <a:pt x="906" y="1262"/>
                  </a:cubicBezTo>
                  <a:cubicBezTo>
                    <a:pt x="893" y="1262"/>
                    <a:pt x="877" y="1260"/>
                    <a:pt x="859" y="1255"/>
                  </a:cubicBezTo>
                  <a:lnTo>
                    <a:pt x="754" y="1255"/>
                  </a:lnTo>
                  <a:cubicBezTo>
                    <a:pt x="670" y="1255"/>
                    <a:pt x="607" y="1276"/>
                    <a:pt x="545" y="1318"/>
                  </a:cubicBezTo>
                  <a:cubicBezTo>
                    <a:pt x="503" y="1192"/>
                    <a:pt x="419" y="1046"/>
                    <a:pt x="335" y="920"/>
                  </a:cubicBezTo>
                  <a:close/>
                  <a:moveTo>
                    <a:pt x="1089" y="1360"/>
                  </a:moveTo>
                  <a:cubicBezTo>
                    <a:pt x="1110" y="1443"/>
                    <a:pt x="1131" y="1527"/>
                    <a:pt x="1172" y="1611"/>
                  </a:cubicBezTo>
                  <a:cubicBezTo>
                    <a:pt x="1172" y="1632"/>
                    <a:pt x="1193" y="1674"/>
                    <a:pt x="1193" y="1715"/>
                  </a:cubicBezTo>
                  <a:cubicBezTo>
                    <a:pt x="1151" y="1674"/>
                    <a:pt x="1089" y="1653"/>
                    <a:pt x="1026" y="1632"/>
                  </a:cubicBezTo>
                  <a:cubicBezTo>
                    <a:pt x="921" y="1569"/>
                    <a:pt x="817" y="1527"/>
                    <a:pt x="712" y="1485"/>
                  </a:cubicBezTo>
                  <a:cubicBezTo>
                    <a:pt x="691" y="1381"/>
                    <a:pt x="733" y="1360"/>
                    <a:pt x="796" y="1360"/>
                  </a:cubicBezTo>
                  <a:cubicBezTo>
                    <a:pt x="859" y="1381"/>
                    <a:pt x="900" y="1381"/>
                    <a:pt x="942" y="1381"/>
                  </a:cubicBezTo>
                  <a:cubicBezTo>
                    <a:pt x="984" y="1381"/>
                    <a:pt x="1047" y="1381"/>
                    <a:pt x="1089" y="1360"/>
                  </a:cubicBezTo>
                  <a:close/>
                  <a:moveTo>
                    <a:pt x="670" y="1590"/>
                  </a:moveTo>
                  <a:cubicBezTo>
                    <a:pt x="879" y="1715"/>
                    <a:pt x="1193" y="1841"/>
                    <a:pt x="1214" y="1862"/>
                  </a:cubicBezTo>
                  <a:cubicBezTo>
                    <a:pt x="1298" y="1925"/>
                    <a:pt x="1089" y="1904"/>
                    <a:pt x="1047" y="1925"/>
                  </a:cubicBezTo>
                  <a:cubicBezTo>
                    <a:pt x="1005" y="1925"/>
                    <a:pt x="900" y="1946"/>
                    <a:pt x="859" y="1966"/>
                  </a:cubicBezTo>
                  <a:cubicBezTo>
                    <a:pt x="838" y="1987"/>
                    <a:pt x="838" y="1987"/>
                    <a:pt x="817" y="2008"/>
                  </a:cubicBezTo>
                  <a:cubicBezTo>
                    <a:pt x="775" y="1862"/>
                    <a:pt x="712" y="1736"/>
                    <a:pt x="670" y="1590"/>
                  </a:cubicBezTo>
                  <a:close/>
                  <a:moveTo>
                    <a:pt x="1277" y="2008"/>
                  </a:moveTo>
                  <a:cubicBezTo>
                    <a:pt x="1298" y="2050"/>
                    <a:pt x="1298" y="2092"/>
                    <a:pt x="1319" y="2155"/>
                  </a:cubicBezTo>
                  <a:cubicBezTo>
                    <a:pt x="1340" y="2218"/>
                    <a:pt x="1382" y="2301"/>
                    <a:pt x="1403" y="2385"/>
                  </a:cubicBezTo>
                  <a:cubicBezTo>
                    <a:pt x="1340" y="2322"/>
                    <a:pt x="1172" y="2238"/>
                    <a:pt x="1110" y="2218"/>
                  </a:cubicBezTo>
                  <a:cubicBezTo>
                    <a:pt x="1005" y="2197"/>
                    <a:pt x="817" y="2092"/>
                    <a:pt x="1005" y="2050"/>
                  </a:cubicBezTo>
                  <a:lnTo>
                    <a:pt x="1005" y="2050"/>
                  </a:lnTo>
                  <a:cubicBezTo>
                    <a:pt x="980" y="2056"/>
                    <a:pt x="988" y="2059"/>
                    <a:pt x="1012" y="2059"/>
                  </a:cubicBezTo>
                  <a:cubicBezTo>
                    <a:pt x="1070" y="2059"/>
                    <a:pt x="1220" y="2044"/>
                    <a:pt x="1235" y="2029"/>
                  </a:cubicBezTo>
                  <a:cubicBezTo>
                    <a:pt x="1256" y="2029"/>
                    <a:pt x="1277" y="2029"/>
                    <a:pt x="1277" y="2008"/>
                  </a:cubicBezTo>
                  <a:close/>
                  <a:moveTo>
                    <a:pt x="921" y="2280"/>
                  </a:moveTo>
                  <a:lnTo>
                    <a:pt x="921" y="2280"/>
                  </a:lnTo>
                  <a:cubicBezTo>
                    <a:pt x="1005" y="2322"/>
                    <a:pt x="1110" y="2364"/>
                    <a:pt x="1172" y="2406"/>
                  </a:cubicBezTo>
                  <a:cubicBezTo>
                    <a:pt x="1214" y="2406"/>
                    <a:pt x="1256" y="2427"/>
                    <a:pt x="1298" y="2448"/>
                  </a:cubicBezTo>
                  <a:cubicBezTo>
                    <a:pt x="1298" y="2520"/>
                    <a:pt x="1266" y="2577"/>
                    <a:pt x="1203" y="2577"/>
                  </a:cubicBezTo>
                  <a:cubicBezTo>
                    <a:pt x="1194" y="2577"/>
                    <a:pt x="1183" y="2576"/>
                    <a:pt x="1172" y="2573"/>
                  </a:cubicBezTo>
                  <a:cubicBezTo>
                    <a:pt x="1110" y="2594"/>
                    <a:pt x="1068" y="2594"/>
                    <a:pt x="1026" y="2615"/>
                  </a:cubicBezTo>
                  <a:cubicBezTo>
                    <a:pt x="1005" y="2490"/>
                    <a:pt x="963" y="2385"/>
                    <a:pt x="921" y="2280"/>
                  </a:cubicBezTo>
                  <a:close/>
                  <a:moveTo>
                    <a:pt x="2676" y="2494"/>
                  </a:moveTo>
                  <a:cubicBezTo>
                    <a:pt x="2690" y="2494"/>
                    <a:pt x="2705" y="2499"/>
                    <a:pt x="2721" y="2510"/>
                  </a:cubicBezTo>
                  <a:cubicBezTo>
                    <a:pt x="2742" y="2552"/>
                    <a:pt x="2804" y="2573"/>
                    <a:pt x="2846" y="2615"/>
                  </a:cubicBezTo>
                  <a:cubicBezTo>
                    <a:pt x="2820" y="2610"/>
                    <a:pt x="2794" y="2607"/>
                    <a:pt x="2768" y="2607"/>
                  </a:cubicBezTo>
                  <a:cubicBezTo>
                    <a:pt x="2689" y="2607"/>
                    <a:pt x="2611" y="2631"/>
                    <a:pt x="2532" y="2678"/>
                  </a:cubicBezTo>
                  <a:cubicBezTo>
                    <a:pt x="2566" y="2593"/>
                    <a:pt x="2614" y="2494"/>
                    <a:pt x="2676" y="2494"/>
                  </a:cubicBezTo>
                  <a:close/>
                  <a:moveTo>
                    <a:pt x="2951" y="2699"/>
                  </a:moveTo>
                  <a:cubicBezTo>
                    <a:pt x="3014" y="2741"/>
                    <a:pt x="3076" y="2782"/>
                    <a:pt x="3139" y="2824"/>
                  </a:cubicBezTo>
                  <a:lnTo>
                    <a:pt x="3181" y="2866"/>
                  </a:lnTo>
                  <a:cubicBezTo>
                    <a:pt x="3139" y="2866"/>
                    <a:pt x="3097" y="2866"/>
                    <a:pt x="3076" y="2887"/>
                  </a:cubicBezTo>
                  <a:cubicBezTo>
                    <a:pt x="3014" y="2887"/>
                    <a:pt x="2972" y="2887"/>
                    <a:pt x="2930" y="2908"/>
                  </a:cubicBezTo>
                  <a:cubicBezTo>
                    <a:pt x="2904" y="2918"/>
                    <a:pt x="2882" y="2922"/>
                    <a:pt x="2861" y="2922"/>
                  </a:cubicBezTo>
                  <a:cubicBezTo>
                    <a:pt x="2800" y="2922"/>
                    <a:pt x="2757" y="2887"/>
                    <a:pt x="2679" y="2887"/>
                  </a:cubicBezTo>
                  <a:cubicBezTo>
                    <a:pt x="2574" y="2887"/>
                    <a:pt x="2574" y="2782"/>
                    <a:pt x="2679" y="2762"/>
                  </a:cubicBezTo>
                  <a:cubicBezTo>
                    <a:pt x="2722" y="2747"/>
                    <a:pt x="2765" y="2723"/>
                    <a:pt x="2809" y="2723"/>
                  </a:cubicBezTo>
                  <a:cubicBezTo>
                    <a:pt x="2828" y="2723"/>
                    <a:pt x="2848" y="2728"/>
                    <a:pt x="2867" y="2741"/>
                  </a:cubicBezTo>
                  <a:cubicBezTo>
                    <a:pt x="2875" y="2745"/>
                    <a:pt x="2882" y="2746"/>
                    <a:pt x="2889" y="2746"/>
                  </a:cubicBezTo>
                  <a:cubicBezTo>
                    <a:pt x="2917" y="2746"/>
                    <a:pt x="2934" y="2716"/>
                    <a:pt x="2951" y="2699"/>
                  </a:cubicBezTo>
                  <a:close/>
                  <a:moveTo>
                    <a:pt x="1465" y="2552"/>
                  </a:moveTo>
                  <a:cubicBezTo>
                    <a:pt x="1465" y="2594"/>
                    <a:pt x="1486" y="2657"/>
                    <a:pt x="1507" y="2720"/>
                  </a:cubicBezTo>
                  <a:cubicBezTo>
                    <a:pt x="1549" y="2803"/>
                    <a:pt x="1570" y="2908"/>
                    <a:pt x="1612" y="3013"/>
                  </a:cubicBezTo>
                  <a:cubicBezTo>
                    <a:pt x="1444" y="2929"/>
                    <a:pt x="1235" y="2908"/>
                    <a:pt x="1089" y="2803"/>
                  </a:cubicBezTo>
                  <a:cubicBezTo>
                    <a:pt x="1089" y="2782"/>
                    <a:pt x="1068" y="2762"/>
                    <a:pt x="1068" y="2741"/>
                  </a:cubicBezTo>
                  <a:cubicBezTo>
                    <a:pt x="1214" y="2699"/>
                    <a:pt x="1423" y="2657"/>
                    <a:pt x="1465" y="2552"/>
                  </a:cubicBezTo>
                  <a:close/>
                  <a:moveTo>
                    <a:pt x="1110" y="2971"/>
                  </a:moveTo>
                  <a:lnTo>
                    <a:pt x="1110" y="2971"/>
                  </a:lnTo>
                  <a:cubicBezTo>
                    <a:pt x="1235" y="3034"/>
                    <a:pt x="1361" y="3054"/>
                    <a:pt x="1507" y="3096"/>
                  </a:cubicBezTo>
                  <a:cubicBezTo>
                    <a:pt x="1695" y="3180"/>
                    <a:pt x="1298" y="3264"/>
                    <a:pt x="1298" y="3264"/>
                  </a:cubicBezTo>
                  <a:cubicBezTo>
                    <a:pt x="1256" y="3264"/>
                    <a:pt x="1214" y="3285"/>
                    <a:pt x="1193" y="3306"/>
                  </a:cubicBezTo>
                  <a:cubicBezTo>
                    <a:pt x="1172" y="3285"/>
                    <a:pt x="1172" y="3264"/>
                    <a:pt x="1172" y="3264"/>
                  </a:cubicBezTo>
                  <a:cubicBezTo>
                    <a:pt x="1131" y="3159"/>
                    <a:pt x="1131" y="3075"/>
                    <a:pt x="1110" y="2971"/>
                  </a:cubicBezTo>
                  <a:close/>
                  <a:moveTo>
                    <a:pt x="2449" y="2971"/>
                  </a:moveTo>
                  <a:cubicBezTo>
                    <a:pt x="2532" y="3013"/>
                    <a:pt x="2637" y="2992"/>
                    <a:pt x="2742" y="3013"/>
                  </a:cubicBezTo>
                  <a:cubicBezTo>
                    <a:pt x="2786" y="3027"/>
                    <a:pt x="2820" y="3042"/>
                    <a:pt x="2858" y="3042"/>
                  </a:cubicBezTo>
                  <a:cubicBezTo>
                    <a:pt x="2874" y="3042"/>
                    <a:pt x="2891" y="3040"/>
                    <a:pt x="2909" y="3034"/>
                  </a:cubicBezTo>
                  <a:cubicBezTo>
                    <a:pt x="2951" y="3034"/>
                    <a:pt x="2993" y="3034"/>
                    <a:pt x="3014" y="3013"/>
                  </a:cubicBezTo>
                  <a:cubicBezTo>
                    <a:pt x="3030" y="3010"/>
                    <a:pt x="3049" y="3009"/>
                    <a:pt x="3068" y="3009"/>
                  </a:cubicBezTo>
                  <a:cubicBezTo>
                    <a:pt x="3197" y="3009"/>
                    <a:pt x="3360" y="3065"/>
                    <a:pt x="3160" y="3138"/>
                  </a:cubicBezTo>
                  <a:cubicBezTo>
                    <a:pt x="2909" y="3243"/>
                    <a:pt x="2595" y="3243"/>
                    <a:pt x="2344" y="3347"/>
                  </a:cubicBezTo>
                  <a:cubicBezTo>
                    <a:pt x="2386" y="3222"/>
                    <a:pt x="2428" y="3096"/>
                    <a:pt x="2449" y="2971"/>
                  </a:cubicBezTo>
                  <a:close/>
                  <a:moveTo>
                    <a:pt x="3432" y="3117"/>
                  </a:moveTo>
                  <a:cubicBezTo>
                    <a:pt x="3453" y="3138"/>
                    <a:pt x="3474" y="3159"/>
                    <a:pt x="3495" y="3201"/>
                  </a:cubicBezTo>
                  <a:lnTo>
                    <a:pt x="3809" y="3494"/>
                  </a:lnTo>
                  <a:cubicBezTo>
                    <a:pt x="3704" y="3473"/>
                    <a:pt x="3620" y="3473"/>
                    <a:pt x="3537" y="3473"/>
                  </a:cubicBezTo>
                  <a:cubicBezTo>
                    <a:pt x="3369" y="3473"/>
                    <a:pt x="3139" y="3473"/>
                    <a:pt x="2972" y="3536"/>
                  </a:cubicBezTo>
                  <a:cubicBezTo>
                    <a:pt x="2909" y="3473"/>
                    <a:pt x="2846" y="3410"/>
                    <a:pt x="2783" y="3347"/>
                  </a:cubicBezTo>
                  <a:cubicBezTo>
                    <a:pt x="2951" y="3326"/>
                    <a:pt x="3076" y="3285"/>
                    <a:pt x="3181" y="3264"/>
                  </a:cubicBezTo>
                  <a:cubicBezTo>
                    <a:pt x="3244" y="3243"/>
                    <a:pt x="3390" y="3201"/>
                    <a:pt x="3432" y="3117"/>
                  </a:cubicBezTo>
                  <a:close/>
                  <a:moveTo>
                    <a:pt x="1695" y="3285"/>
                  </a:moveTo>
                  <a:cubicBezTo>
                    <a:pt x="1737" y="3410"/>
                    <a:pt x="1758" y="3515"/>
                    <a:pt x="1800" y="3619"/>
                  </a:cubicBezTo>
                  <a:cubicBezTo>
                    <a:pt x="1779" y="3619"/>
                    <a:pt x="1758" y="3598"/>
                    <a:pt x="1737" y="3598"/>
                  </a:cubicBezTo>
                  <a:cubicBezTo>
                    <a:pt x="1695" y="3578"/>
                    <a:pt x="1654" y="3578"/>
                    <a:pt x="1633" y="3578"/>
                  </a:cubicBezTo>
                  <a:lnTo>
                    <a:pt x="1549" y="3578"/>
                  </a:lnTo>
                  <a:cubicBezTo>
                    <a:pt x="1534" y="3580"/>
                    <a:pt x="1520" y="3581"/>
                    <a:pt x="1507" y="3581"/>
                  </a:cubicBezTo>
                  <a:cubicBezTo>
                    <a:pt x="1390" y="3581"/>
                    <a:pt x="1340" y="3500"/>
                    <a:pt x="1340" y="3368"/>
                  </a:cubicBezTo>
                  <a:cubicBezTo>
                    <a:pt x="1465" y="3326"/>
                    <a:pt x="1591" y="3347"/>
                    <a:pt x="1695" y="3285"/>
                  </a:cubicBezTo>
                  <a:close/>
                  <a:moveTo>
                    <a:pt x="2637" y="3368"/>
                  </a:moveTo>
                  <a:lnTo>
                    <a:pt x="2637" y="3368"/>
                  </a:lnTo>
                  <a:cubicBezTo>
                    <a:pt x="2616" y="3473"/>
                    <a:pt x="2574" y="3557"/>
                    <a:pt x="2532" y="3640"/>
                  </a:cubicBezTo>
                  <a:cubicBezTo>
                    <a:pt x="2532" y="3640"/>
                    <a:pt x="2511" y="3619"/>
                    <a:pt x="2511" y="3619"/>
                  </a:cubicBezTo>
                  <a:cubicBezTo>
                    <a:pt x="2428" y="3578"/>
                    <a:pt x="2344" y="3578"/>
                    <a:pt x="2260" y="3557"/>
                  </a:cubicBezTo>
                  <a:cubicBezTo>
                    <a:pt x="2260" y="3557"/>
                    <a:pt x="2260" y="3557"/>
                    <a:pt x="2260" y="3536"/>
                  </a:cubicBezTo>
                  <a:cubicBezTo>
                    <a:pt x="2365" y="3452"/>
                    <a:pt x="2491" y="3410"/>
                    <a:pt x="2637" y="3368"/>
                  </a:cubicBezTo>
                  <a:close/>
                  <a:moveTo>
                    <a:pt x="1256" y="3619"/>
                  </a:moveTo>
                  <a:lnTo>
                    <a:pt x="1256" y="3619"/>
                  </a:lnTo>
                  <a:cubicBezTo>
                    <a:pt x="1298" y="3640"/>
                    <a:pt x="1361" y="3661"/>
                    <a:pt x="1382" y="3661"/>
                  </a:cubicBezTo>
                  <a:cubicBezTo>
                    <a:pt x="1465" y="3703"/>
                    <a:pt x="1926" y="3682"/>
                    <a:pt x="1591" y="3829"/>
                  </a:cubicBezTo>
                  <a:cubicBezTo>
                    <a:pt x="1486" y="3850"/>
                    <a:pt x="1423" y="3870"/>
                    <a:pt x="1340" y="3912"/>
                  </a:cubicBezTo>
                  <a:cubicBezTo>
                    <a:pt x="1319" y="3850"/>
                    <a:pt x="1319" y="3808"/>
                    <a:pt x="1298" y="3745"/>
                  </a:cubicBezTo>
                  <a:cubicBezTo>
                    <a:pt x="1277" y="3703"/>
                    <a:pt x="1277" y="3661"/>
                    <a:pt x="1256" y="3619"/>
                  </a:cubicBezTo>
                  <a:close/>
                  <a:moveTo>
                    <a:pt x="3815" y="3595"/>
                  </a:moveTo>
                  <a:cubicBezTo>
                    <a:pt x="4003" y="3595"/>
                    <a:pt x="4020" y="3680"/>
                    <a:pt x="3851" y="3850"/>
                  </a:cubicBezTo>
                  <a:cubicBezTo>
                    <a:pt x="3767" y="3870"/>
                    <a:pt x="3558" y="3933"/>
                    <a:pt x="3474" y="4017"/>
                  </a:cubicBezTo>
                  <a:cubicBezTo>
                    <a:pt x="3328" y="3891"/>
                    <a:pt x="3202" y="3766"/>
                    <a:pt x="3076" y="3640"/>
                  </a:cubicBezTo>
                  <a:cubicBezTo>
                    <a:pt x="3181" y="3619"/>
                    <a:pt x="3328" y="3619"/>
                    <a:pt x="3453" y="3598"/>
                  </a:cubicBezTo>
                  <a:lnTo>
                    <a:pt x="3746" y="3598"/>
                  </a:lnTo>
                  <a:cubicBezTo>
                    <a:pt x="3771" y="3596"/>
                    <a:pt x="3794" y="3595"/>
                    <a:pt x="3815" y="3595"/>
                  </a:cubicBezTo>
                  <a:close/>
                  <a:moveTo>
                    <a:pt x="6812" y="3806"/>
                  </a:moveTo>
                  <a:cubicBezTo>
                    <a:pt x="6816" y="3806"/>
                    <a:pt x="6819" y="3806"/>
                    <a:pt x="6822" y="3808"/>
                  </a:cubicBezTo>
                  <a:lnTo>
                    <a:pt x="6885" y="3808"/>
                  </a:lnTo>
                  <a:cubicBezTo>
                    <a:pt x="7031" y="3870"/>
                    <a:pt x="7177" y="3975"/>
                    <a:pt x="7219" y="3996"/>
                  </a:cubicBezTo>
                  <a:cubicBezTo>
                    <a:pt x="7258" y="3996"/>
                    <a:pt x="7097" y="4141"/>
                    <a:pt x="7092" y="4161"/>
                  </a:cubicBezTo>
                  <a:lnTo>
                    <a:pt x="7092" y="4161"/>
                  </a:lnTo>
                  <a:cubicBezTo>
                    <a:pt x="7049" y="4100"/>
                    <a:pt x="6947" y="4080"/>
                    <a:pt x="6885" y="4080"/>
                  </a:cubicBezTo>
                  <a:cubicBezTo>
                    <a:pt x="6801" y="4101"/>
                    <a:pt x="6738" y="4122"/>
                    <a:pt x="6654" y="4122"/>
                  </a:cubicBezTo>
                  <a:cubicBezTo>
                    <a:pt x="6613" y="4122"/>
                    <a:pt x="6592" y="4142"/>
                    <a:pt x="6571" y="4142"/>
                  </a:cubicBezTo>
                  <a:cubicBezTo>
                    <a:pt x="6549" y="4151"/>
                    <a:pt x="6531" y="4155"/>
                    <a:pt x="6517" y="4155"/>
                  </a:cubicBezTo>
                  <a:cubicBezTo>
                    <a:pt x="6461" y="4155"/>
                    <a:pt x="6458" y="4092"/>
                    <a:pt x="6508" y="3975"/>
                  </a:cubicBezTo>
                  <a:cubicBezTo>
                    <a:pt x="6528" y="3955"/>
                    <a:pt x="6751" y="3806"/>
                    <a:pt x="6812" y="3806"/>
                  </a:cubicBezTo>
                  <a:close/>
                  <a:moveTo>
                    <a:pt x="2198" y="3661"/>
                  </a:moveTo>
                  <a:cubicBezTo>
                    <a:pt x="2281" y="3682"/>
                    <a:pt x="2365" y="3682"/>
                    <a:pt x="2449" y="3724"/>
                  </a:cubicBezTo>
                  <a:lnTo>
                    <a:pt x="2491" y="3724"/>
                  </a:lnTo>
                  <a:cubicBezTo>
                    <a:pt x="2449" y="3808"/>
                    <a:pt x="2407" y="3891"/>
                    <a:pt x="2386" y="3975"/>
                  </a:cubicBezTo>
                  <a:cubicBezTo>
                    <a:pt x="2344" y="4038"/>
                    <a:pt x="2323" y="4101"/>
                    <a:pt x="2302" y="4184"/>
                  </a:cubicBezTo>
                  <a:cubicBezTo>
                    <a:pt x="2219" y="4073"/>
                    <a:pt x="2107" y="4045"/>
                    <a:pt x="1992" y="4045"/>
                  </a:cubicBezTo>
                  <a:cubicBezTo>
                    <a:pt x="1935" y="4045"/>
                    <a:pt x="1877" y="4052"/>
                    <a:pt x="1821" y="4059"/>
                  </a:cubicBezTo>
                  <a:cubicBezTo>
                    <a:pt x="1758" y="4059"/>
                    <a:pt x="1340" y="3996"/>
                    <a:pt x="1549" y="3954"/>
                  </a:cubicBezTo>
                  <a:cubicBezTo>
                    <a:pt x="1675" y="3933"/>
                    <a:pt x="1779" y="3870"/>
                    <a:pt x="1863" y="3787"/>
                  </a:cubicBezTo>
                  <a:cubicBezTo>
                    <a:pt x="1863" y="3808"/>
                    <a:pt x="1884" y="3850"/>
                    <a:pt x="1884" y="3870"/>
                  </a:cubicBezTo>
                  <a:cubicBezTo>
                    <a:pt x="1899" y="3901"/>
                    <a:pt x="1926" y="3921"/>
                    <a:pt x="1955" y="3921"/>
                  </a:cubicBezTo>
                  <a:cubicBezTo>
                    <a:pt x="1966" y="3921"/>
                    <a:pt x="1977" y="3918"/>
                    <a:pt x="1988" y="3912"/>
                  </a:cubicBezTo>
                  <a:cubicBezTo>
                    <a:pt x="2072" y="3850"/>
                    <a:pt x="2135" y="3766"/>
                    <a:pt x="2198" y="3661"/>
                  </a:cubicBezTo>
                  <a:close/>
                  <a:moveTo>
                    <a:pt x="4144" y="3829"/>
                  </a:moveTo>
                  <a:lnTo>
                    <a:pt x="4499" y="4163"/>
                  </a:lnTo>
                  <a:cubicBezTo>
                    <a:pt x="4450" y="4157"/>
                    <a:pt x="4403" y="4155"/>
                    <a:pt x="4356" y="4155"/>
                  </a:cubicBezTo>
                  <a:cubicBezTo>
                    <a:pt x="4244" y="4155"/>
                    <a:pt x="4136" y="4170"/>
                    <a:pt x="4018" y="4184"/>
                  </a:cubicBezTo>
                  <a:lnTo>
                    <a:pt x="3851" y="4184"/>
                  </a:lnTo>
                  <a:cubicBezTo>
                    <a:pt x="3831" y="4189"/>
                    <a:pt x="3810" y="4192"/>
                    <a:pt x="3789" y="4192"/>
                  </a:cubicBezTo>
                  <a:cubicBezTo>
                    <a:pt x="3720" y="4192"/>
                    <a:pt x="3647" y="4165"/>
                    <a:pt x="3600" y="4101"/>
                  </a:cubicBezTo>
                  <a:cubicBezTo>
                    <a:pt x="3725" y="4017"/>
                    <a:pt x="3851" y="3975"/>
                    <a:pt x="3976" y="3933"/>
                  </a:cubicBezTo>
                  <a:cubicBezTo>
                    <a:pt x="4060" y="3912"/>
                    <a:pt x="4123" y="3870"/>
                    <a:pt x="4144" y="3829"/>
                  </a:cubicBezTo>
                  <a:close/>
                  <a:moveTo>
                    <a:pt x="1423" y="4122"/>
                  </a:moveTo>
                  <a:cubicBezTo>
                    <a:pt x="1511" y="4159"/>
                    <a:pt x="1622" y="4167"/>
                    <a:pt x="1732" y="4167"/>
                  </a:cubicBezTo>
                  <a:cubicBezTo>
                    <a:pt x="1806" y="4167"/>
                    <a:pt x="1880" y="4163"/>
                    <a:pt x="1947" y="4163"/>
                  </a:cubicBezTo>
                  <a:cubicBezTo>
                    <a:pt x="2051" y="4163"/>
                    <a:pt x="2114" y="4247"/>
                    <a:pt x="2009" y="4289"/>
                  </a:cubicBezTo>
                  <a:cubicBezTo>
                    <a:pt x="1947" y="4331"/>
                    <a:pt x="1926" y="4310"/>
                    <a:pt x="1863" y="4331"/>
                  </a:cubicBezTo>
                  <a:cubicBezTo>
                    <a:pt x="1737" y="4352"/>
                    <a:pt x="1633" y="4415"/>
                    <a:pt x="1549" y="4519"/>
                  </a:cubicBezTo>
                  <a:cubicBezTo>
                    <a:pt x="1507" y="4415"/>
                    <a:pt x="1486" y="4352"/>
                    <a:pt x="1465" y="4310"/>
                  </a:cubicBezTo>
                  <a:cubicBezTo>
                    <a:pt x="1465" y="4247"/>
                    <a:pt x="1444" y="4184"/>
                    <a:pt x="1423" y="4122"/>
                  </a:cubicBezTo>
                  <a:close/>
                  <a:moveTo>
                    <a:pt x="2260" y="4289"/>
                  </a:moveTo>
                  <a:cubicBezTo>
                    <a:pt x="2219" y="4415"/>
                    <a:pt x="2156" y="4540"/>
                    <a:pt x="2093" y="4645"/>
                  </a:cubicBezTo>
                  <a:cubicBezTo>
                    <a:pt x="2093" y="4645"/>
                    <a:pt x="2072" y="4624"/>
                    <a:pt x="2072" y="4624"/>
                  </a:cubicBezTo>
                  <a:cubicBezTo>
                    <a:pt x="2030" y="4613"/>
                    <a:pt x="1994" y="4608"/>
                    <a:pt x="1960" y="4608"/>
                  </a:cubicBezTo>
                  <a:cubicBezTo>
                    <a:pt x="1926" y="4608"/>
                    <a:pt x="1894" y="4613"/>
                    <a:pt x="1863" y="4624"/>
                  </a:cubicBezTo>
                  <a:cubicBezTo>
                    <a:pt x="1779" y="4624"/>
                    <a:pt x="1716" y="4603"/>
                    <a:pt x="1654" y="4561"/>
                  </a:cubicBezTo>
                  <a:cubicBezTo>
                    <a:pt x="1716" y="4477"/>
                    <a:pt x="1821" y="4456"/>
                    <a:pt x="1926" y="4456"/>
                  </a:cubicBezTo>
                  <a:cubicBezTo>
                    <a:pt x="2051" y="4456"/>
                    <a:pt x="2177" y="4373"/>
                    <a:pt x="2260" y="4289"/>
                  </a:cubicBezTo>
                  <a:close/>
                  <a:moveTo>
                    <a:pt x="4549" y="4264"/>
                  </a:moveTo>
                  <a:cubicBezTo>
                    <a:pt x="4608" y="4264"/>
                    <a:pt x="4617" y="4323"/>
                    <a:pt x="4562" y="4415"/>
                  </a:cubicBezTo>
                  <a:cubicBezTo>
                    <a:pt x="4520" y="4456"/>
                    <a:pt x="4395" y="4456"/>
                    <a:pt x="4311" y="4477"/>
                  </a:cubicBezTo>
                  <a:cubicBezTo>
                    <a:pt x="4248" y="4498"/>
                    <a:pt x="4185" y="4540"/>
                    <a:pt x="4144" y="4603"/>
                  </a:cubicBezTo>
                  <a:cubicBezTo>
                    <a:pt x="4144" y="4603"/>
                    <a:pt x="4123" y="4624"/>
                    <a:pt x="4123" y="4645"/>
                  </a:cubicBezTo>
                  <a:cubicBezTo>
                    <a:pt x="4018" y="4540"/>
                    <a:pt x="3892" y="4415"/>
                    <a:pt x="3788" y="4310"/>
                  </a:cubicBezTo>
                  <a:lnTo>
                    <a:pt x="3788" y="4310"/>
                  </a:lnTo>
                  <a:cubicBezTo>
                    <a:pt x="3830" y="4313"/>
                    <a:pt x="3873" y="4314"/>
                    <a:pt x="3916" y="4314"/>
                  </a:cubicBezTo>
                  <a:cubicBezTo>
                    <a:pt x="4177" y="4314"/>
                    <a:pt x="4448" y="4268"/>
                    <a:pt x="4520" y="4268"/>
                  </a:cubicBezTo>
                  <a:cubicBezTo>
                    <a:pt x="4531" y="4265"/>
                    <a:pt x="4541" y="4264"/>
                    <a:pt x="4549" y="4264"/>
                  </a:cubicBezTo>
                  <a:close/>
                  <a:moveTo>
                    <a:pt x="4750" y="4394"/>
                  </a:moveTo>
                  <a:lnTo>
                    <a:pt x="4855" y="4498"/>
                  </a:lnTo>
                  <a:cubicBezTo>
                    <a:pt x="4918" y="4561"/>
                    <a:pt x="4980" y="4624"/>
                    <a:pt x="5043" y="4666"/>
                  </a:cubicBezTo>
                  <a:lnTo>
                    <a:pt x="4960" y="4666"/>
                  </a:lnTo>
                  <a:cubicBezTo>
                    <a:pt x="4771" y="4707"/>
                    <a:pt x="4604" y="4728"/>
                    <a:pt x="4416" y="4728"/>
                  </a:cubicBezTo>
                  <a:cubicBezTo>
                    <a:pt x="4311" y="4645"/>
                    <a:pt x="4311" y="4582"/>
                    <a:pt x="4416" y="4582"/>
                  </a:cubicBezTo>
                  <a:cubicBezTo>
                    <a:pt x="4457" y="4582"/>
                    <a:pt x="4499" y="4561"/>
                    <a:pt x="4541" y="4561"/>
                  </a:cubicBezTo>
                  <a:cubicBezTo>
                    <a:pt x="4604" y="4540"/>
                    <a:pt x="4688" y="4498"/>
                    <a:pt x="4708" y="4456"/>
                  </a:cubicBezTo>
                  <a:cubicBezTo>
                    <a:pt x="4729" y="4435"/>
                    <a:pt x="4750" y="4415"/>
                    <a:pt x="4750" y="4394"/>
                  </a:cubicBezTo>
                  <a:close/>
                  <a:moveTo>
                    <a:pt x="6299" y="4226"/>
                  </a:moveTo>
                  <a:cubicBezTo>
                    <a:pt x="6299" y="4247"/>
                    <a:pt x="6320" y="4247"/>
                    <a:pt x="6361" y="4268"/>
                  </a:cubicBezTo>
                  <a:cubicBezTo>
                    <a:pt x="6393" y="4284"/>
                    <a:pt x="6422" y="4291"/>
                    <a:pt x="6451" y="4291"/>
                  </a:cubicBezTo>
                  <a:cubicBezTo>
                    <a:pt x="6496" y="4291"/>
                    <a:pt x="6540" y="4273"/>
                    <a:pt x="6592" y="4247"/>
                  </a:cubicBezTo>
                  <a:cubicBezTo>
                    <a:pt x="6634" y="4239"/>
                    <a:pt x="6729" y="4230"/>
                    <a:pt x="6807" y="4230"/>
                  </a:cubicBezTo>
                  <a:cubicBezTo>
                    <a:pt x="6919" y="4230"/>
                    <a:pt x="6995" y="4248"/>
                    <a:pt x="6822" y="4310"/>
                  </a:cubicBezTo>
                  <a:cubicBezTo>
                    <a:pt x="6529" y="4435"/>
                    <a:pt x="6194" y="4498"/>
                    <a:pt x="5964" y="4749"/>
                  </a:cubicBezTo>
                  <a:cubicBezTo>
                    <a:pt x="5985" y="4707"/>
                    <a:pt x="6027" y="4645"/>
                    <a:pt x="6048" y="4603"/>
                  </a:cubicBezTo>
                  <a:cubicBezTo>
                    <a:pt x="6131" y="4477"/>
                    <a:pt x="6215" y="4352"/>
                    <a:pt x="6299" y="4226"/>
                  </a:cubicBezTo>
                  <a:close/>
                  <a:moveTo>
                    <a:pt x="6905" y="4435"/>
                  </a:moveTo>
                  <a:lnTo>
                    <a:pt x="6905" y="4435"/>
                  </a:lnTo>
                  <a:cubicBezTo>
                    <a:pt x="6885" y="4477"/>
                    <a:pt x="6864" y="4498"/>
                    <a:pt x="6843" y="4540"/>
                  </a:cubicBezTo>
                  <a:cubicBezTo>
                    <a:pt x="6801" y="4603"/>
                    <a:pt x="6780" y="4645"/>
                    <a:pt x="6738" y="4707"/>
                  </a:cubicBezTo>
                  <a:cubicBezTo>
                    <a:pt x="6613" y="4707"/>
                    <a:pt x="6487" y="4749"/>
                    <a:pt x="6361" y="4791"/>
                  </a:cubicBezTo>
                  <a:cubicBezTo>
                    <a:pt x="6278" y="4812"/>
                    <a:pt x="6215" y="4812"/>
                    <a:pt x="6152" y="4833"/>
                  </a:cubicBezTo>
                  <a:cubicBezTo>
                    <a:pt x="6124" y="4840"/>
                    <a:pt x="6105" y="4843"/>
                    <a:pt x="6092" y="4843"/>
                  </a:cubicBezTo>
                  <a:cubicBezTo>
                    <a:pt x="5989" y="4843"/>
                    <a:pt x="6324" y="4642"/>
                    <a:pt x="6361" y="4624"/>
                  </a:cubicBezTo>
                  <a:cubicBezTo>
                    <a:pt x="6487" y="4561"/>
                    <a:pt x="6717" y="4519"/>
                    <a:pt x="6905" y="4435"/>
                  </a:cubicBezTo>
                  <a:close/>
                  <a:moveTo>
                    <a:pt x="1612" y="4707"/>
                  </a:moveTo>
                  <a:cubicBezTo>
                    <a:pt x="1660" y="4732"/>
                    <a:pt x="1712" y="4737"/>
                    <a:pt x="1766" y="4737"/>
                  </a:cubicBezTo>
                  <a:cubicBezTo>
                    <a:pt x="1810" y="4737"/>
                    <a:pt x="1855" y="4734"/>
                    <a:pt x="1900" y="4734"/>
                  </a:cubicBezTo>
                  <a:cubicBezTo>
                    <a:pt x="1943" y="4734"/>
                    <a:pt x="1987" y="4737"/>
                    <a:pt x="2030" y="4749"/>
                  </a:cubicBezTo>
                  <a:lnTo>
                    <a:pt x="2051" y="4749"/>
                  </a:lnTo>
                  <a:cubicBezTo>
                    <a:pt x="2009" y="4791"/>
                    <a:pt x="1988" y="4833"/>
                    <a:pt x="1947" y="4875"/>
                  </a:cubicBezTo>
                  <a:cubicBezTo>
                    <a:pt x="1910" y="4917"/>
                    <a:pt x="1876" y="4935"/>
                    <a:pt x="1843" y="4935"/>
                  </a:cubicBezTo>
                  <a:cubicBezTo>
                    <a:pt x="1761" y="4935"/>
                    <a:pt x="1686" y="4827"/>
                    <a:pt x="1612" y="4707"/>
                  </a:cubicBezTo>
                  <a:close/>
                  <a:moveTo>
                    <a:pt x="1178" y="143"/>
                  </a:moveTo>
                  <a:cubicBezTo>
                    <a:pt x="1424" y="143"/>
                    <a:pt x="1683" y="213"/>
                    <a:pt x="1926" y="251"/>
                  </a:cubicBezTo>
                  <a:cubicBezTo>
                    <a:pt x="2239" y="272"/>
                    <a:pt x="2574" y="355"/>
                    <a:pt x="2888" y="397"/>
                  </a:cubicBezTo>
                  <a:cubicBezTo>
                    <a:pt x="3139" y="418"/>
                    <a:pt x="3390" y="439"/>
                    <a:pt x="3641" y="460"/>
                  </a:cubicBezTo>
                  <a:cubicBezTo>
                    <a:pt x="3851" y="460"/>
                    <a:pt x="4039" y="502"/>
                    <a:pt x="4248" y="544"/>
                  </a:cubicBezTo>
                  <a:cubicBezTo>
                    <a:pt x="4353" y="544"/>
                    <a:pt x="4520" y="544"/>
                    <a:pt x="4625" y="585"/>
                  </a:cubicBezTo>
                  <a:lnTo>
                    <a:pt x="4646" y="585"/>
                  </a:lnTo>
                  <a:cubicBezTo>
                    <a:pt x="4688" y="648"/>
                    <a:pt x="4604" y="753"/>
                    <a:pt x="4520" y="816"/>
                  </a:cubicBezTo>
                  <a:cubicBezTo>
                    <a:pt x="4395" y="899"/>
                    <a:pt x="4227" y="1025"/>
                    <a:pt x="4060" y="1088"/>
                  </a:cubicBezTo>
                  <a:cubicBezTo>
                    <a:pt x="3934" y="1129"/>
                    <a:pt x="3830" y="1192"/>
                    <a:pt x="3767" y="1318"/>
                  </a:cubicBezTo>
                  <a:cubicBezTo>
                    <a:pt x="3767" y="1339"/>
                    <a:pt x="3767" y="1381"/>
                    <a:pt x="3788" y="1402"/>
                  </a:cubicBezTo>
                  <a:cubicBezTo>
                    <a:pt x="4123" y="1611"/>
                    <a:pt x="4478" y="1778"/>
                    <a:pt x="4813" y="1987"/>
                  </a:cubicBezTo>
                  <a:cubicBezTo>
                    <a:pt x="5148" y="2197"/>
                    <a:pt x="5462" y="2427"/>
                    <a:pt x="5817" y="2615"/>
                  </a:cubicBezTo>
                  <a:cubicBezTo>
                    <a:pt x="5985" y="2699"/>
                    <a:pt x="6947" y="3034"/>
                    <a:pt x="6801" y="3306"/>
                  </a:cubicBezTo>
                  <a:cubicBezTo>
                    <a:pt x="6738" y="3389"/>
                    <a:pt x="6696" y="3473"/>
                    <a:pt x="6633" y="3557"/>
                  </a:cubicBezTo>
                  <a:cubicBezTo>
                    <a:pt x="6613" y="3557"/>
                    <a:pt x="6613" y="3578"/>
                    <a:pt x="6613" y="3578"/>
                  </a:cubicBezTo>
                  <a:cubicBezTo>
                    <a:pt x="6592" y="3578"/>
                    <a:pt x="6571" y="3598"/>
                    <a:pt x="6571" y="3619"/>
                  </a:cubicBezTo>
                  <a:cubicBezTo>
                    <a:pt x="6424" y="3870"/>
                    <a:pt x="6236" y="4080"/>
                    <a:pt x="6068" y="4310"/>
                  </a:cubicBezTo>
                  <a:cubicBezTo>
                    <a:pt x="5964" y="4456"/>
                    <a:pt x="5880" y="4624"/>
                    <a:pt x="5817" y="4791"/>
                  </a:cubicBezTo>
                  <a:cubicBezTo>
                    <a:pt x="5783" y="4826"/>
                    <a:pt x="5690" y="5005"/>
                    <a:pt x="5612" y="5005"/>
                  </a:cubicBezTo>
                  <a:cubicBezTo>
                    <a:pt x="5596" y="5005"/>
                    <a:pt x="5581" y="4997"/>
                    <a:pt x="5566" y="4979"/>
                  </a:cubicBezTo>
                  <a:cubicBezTo>
                    <a:pt x="5504" y="4917"/>
                    <a:pt x="5441" y="4854"/>
                    <a:pt x="5378" y="4791"/>
                  </a:cubicBezTo>
                  <a:cubicBezTo>
                    <a:pt x="5357" y="4770"/>
                    <a:pt x="5336" y="4749"/>
                    <a:pt x="5315" y="4728"/>
                  </a:cubicBezTo>
                  <a:cubicBezTo>
                    <a:pt x="5315" y="4728"/>
                    <a:pt x="5294" y="4707"/>
                    <a:pt x="5273" y="4707"/>
                  </a:cubicBezTo>
                  <a:cubicBezTo>
                    <a:pt x="5127" y="4540"/>
                    <a:pt x="4960" y="4394"/>
                    <a:pt x="4771" y="4247"/>
                  </a:cubicBezTo>
                  <a:cubicBezTo>
                    <a:pt x="4771" y="4226"/>
                    <a:pt x="4750" y="4205"/>
                    <a:pt x="4729" y="4205"/>
                  </a:cubicBezTo>
                  <a:cubicBezTo>
                    <a:pt x="4625" y="4101"/>
                    <a:pt x="4499" y="3996"/>
                    <a:pt x="4374" y="3870"/>
                  </a:cubicBezTo>
                  <a:lnTo>
                    <a:pt x="3432" y="2950"/>
                  </a:lnTo>
                  <a:cubicBezTo>
                    <a:pt x="3202" y="2741"/>
                    <a:pt x="2951" y="2552"/>
                    <a:pt x="2721" y="2343"/>
                  </a:cubicBezTo>
                  <a:cubicBezTo>
                    <a:pt x="2707" y="2343"/>
                    <a:pt x="2684" y="2334"/>
                    <a:pt x="2663" y="2334"/>
                  </a:cubicBezTo>
                  <a:cubicBezTo>
                    <a:pt x="2653" y="2334"/>
                    <a:pt x="2644" y="2336"/>
                    <a:pt x="2637" y="2343"/>
                  </a:cubicBezTo>
                  <a:cubicBezTo>
                    <a:pt x="2470" y="2469"/>
                    <a:pt x="2449" y="2657"/>
                    <a:pt x="2365" y="2824"/>
                  </a:cubicBezTo>
                  <a:cubicBezTo>
                    <a:pt x="2239" y="3013"/>
                    <a:pt x="2219" y="3264"/>
                    <a:pt x="2156" y="3494"/>
                  </a:cubicBezTo>
                  <a:cubicBezTo>
                    <a:pt x="2135" y="3515"/>
                    <a:pt x="2114" y="3536"/>
                    <a:pt x="2093" y="3557"/>
                  </a:cubicBezTo>
                  <a:cubicBezTo>
                    <a:pt x="2072" y="3578"/>
                    <a:pt x="2093" y="3598"/>
                    <a:pt x="2093" y="3619"/>
                  </a:cubicBezTo>
                  <a:cubicBezTo>
                    <a:pt x="2072" y="3661"/>
                    <a:pt x="2030" y="3724"/>
                    <a:pt x="1988" y="3766"/>
                  </a:cubicBezTo>
                  <a:cubicBezTo>
                    <a:pt x="1905" y="3578"/>
                    <a:pt x="1842" y="3389"/>
                    <a:pt x="1779" y="3201"/>
                  </a:cubicBezTo>
                  <a:cubicBezTo>
                    <a:pt x="1800" y="3180"/>
                    <a:pt x="1800" y="3159"/>
                    <a:pt x="1779" y="3138"/>
                  </a:cubicBezTo>
                  <a:cubicBezTo>
                    <a:pt x="1779" y="3117"/>
                    <a:pt x="1758" y="3117"/>
                    <a:pt x="1758" y="3096"/>
                  </a:cubicBezTo>
                  <a:cubicBezTo>
                    <a:pt x="1633" y="2741"/>
                    <a:pt x="1528" y="2385"/>
                    <a:pt x="1403" y="2029"/>
                  </a:cubicBezTo>
                  <a:cubicBezTo>
                    <a:pt x="1319" y="1778"/>
                    <a:pt x="1256" y="1506"/>
                    <a:pt x="1193" y="1234"/>
                  </a:cubicBezTo>
                  <a:cubicBezTo>
                    <a:pt x="1193" y="1234"/>
                    <a:pt x="1193" y="1213"/>
                    <a:pt x="1172" y="1213"/>
                  </a:cubicBezTo>
                  <a:lnTo>
                    <a:pt x="1172" y="1171"/>
                  </a:lnTo>
                  <a:cubicBezTo>
                    <a:pt x="1151" y="1046"/>
                    <a:pt x="754" y="167"/>
                    <a:pt x="1089" y="146"/>
                  </a:cubicBezTo>
                  <a:cubicBezTo>
                    <a:pt x="1118" y="144"/>
                    <a:pt x="1148" y="143"/>
                    <a:pt x="1178" y="143"/>
                  </a:cubicBezTo>
                  <a:close/>
                  <a:moveTo>
                    <a:pt x="5103" y="4786"/>
                  </a:moveTo>
                  <a:cubicBezTo>
                    <a:pt x="5179" y="4786"/>
                    <a:pt x="5232" y="4802"/>
                    <a:pt x="5169" y="4854"/>
                  </a:cubicBezTo>
                  <a:cubicBezTo>
                    <a:pt x="5022" y="4979"/>
                    <a:pt x="4834" y="5000"/>
                    <a:pt x="4708" y="5147"/>
                  </a:cubicBezTo>
                  <a:cubicBezTo>
                    <a:pt x="4688" y="5147"/>
                    <a:pt x="4688" y="5168"/>
                    <a:pt x="4688" y="5189"/>
                  </a:cubicBezTo>
                  <a:lnTo>
                    <a:pt x="4332" y="4854"/>
                  </a:lnTo>
                  <a:lnTo>
                    <a:pt x="4332" y="4854"/>
                  </a:lnTo>
                  <a:cubicBezTo>
                    <a:pt x="4382" y="4860"/>
                    <a:pt x="4433" y="4862"/>
                    <a:pt x="4483" y="4862"/>
                  </a:cubicBezTo>
                  <a:cubicBezTo>
                    <a:pt x="4621" y="4862"/>
                    <a:pt x="4759" y="4843"/>
                    <a:pt x="4897" y="4812"/>
                  </a:cubicBezTo>
                  <a:cubicBezTo>
                    <a:pt x="4928" y="4802"/>
                    <a:pt x="5028" y="4786"/>
                    <a:pt x="5103" y="4786"/>
                  </a:cubicBezTo>
                  <a:close/>
                  <a:moveTo>
                    <a:pt x="5294" y="4896"/>
                  </a:moveTo>
                  <a:cubicBezTo>
                    <a:pt x="5357" y="4959"/>
                    <a:pt x="5420" y="5021"/>
                    <a:pt x="5483" y="5063"/>
                  </a:cubicBezTo>
                  <a:lnTo>
                    <a:pt x="5504" y="5084"/>
                  </a:lnTo>
                  <a:cubicBezTo>
                    <a:pt x="5462" y="5105"/>
                    <a:pt x="5399" y="5105"/>
                    <a:pt x="5357" y="5126"/>
                  </a:cubicBezTo>
                  <a:cubicBezTo>
                    <a:pt x="5252" y="5168"/>
                    <a:pt x="5148" y="5189"/>
                    <a:pt x="5043" y="5210"/>
                  </a:cubicBezTo>
                  <a:cubicBezTo>
                    <a:pt x="5001" y="5210"/>
                    <a:pt x="4939" y="5231"/>
                    <a:pt x="4897" y="5231"/>
                  </a:cubicBezTo>
                  <a:cubicBezTo>
                    <a:pt x="4897" y="5126"/>
                    <a:pt x="4939" y="5084"/>
                    <a:pt x="5043" y="5063"/>
                  </a:cubicBezTo>
                  <a:cubicBezTo>
                    <a:pt x="5106" y="5042"/>
                    <a:pt x="5232" y="4979"/>
                    <a:pt x="5294" y="4896"/>
                  </a:cubicBezTo>
                  <a:close/>
                  <a:moveTo>
                    <a:pt x="6320" y="5168"/>
                  </a:moveTo>
                  <a:cubicBezTo>
                    <a:pt x="6403" y="5168"/>
                    <a:pt x="6382" y="5168"/>
                    <a:pt x="6278" y="5210"/>
                  </a:cubicBezTo>
                  <a:cubicBezTo>
                    <a:pt x="6194" y="5293"/>
                    <a:pt x="6089" y="5356"/>
                    <a:pt x="5985" y="5377"/>
                  </a:cubicBezTo>
                  <a:cubicBezTo>
                    <a:pt x="5755" y="5440"/>
                    <a:pt x="5441" y="5565"/>
                    <a:pt x="5294" y="5754"/>
                  </a:cubicBezTo>
                  <a:cubicBezTo>
                    <a:pt x="5190" y="5670"/>
                    <a:pt x="5106" y="5586"/>
                    <a:pt x="5022" y="5503"/>
                  </a:cubicBezTo>
                  <a:lnTo>
                    <a:pt x="4834" y="5335"/>
                  </a:lnTo>
                  <a:lnTo>
                    <a:pt x="4834" y="5335"/>
                  </a:lnTo>
                  <a:cubicBezTo>
                    <a:pt x="4859" y="5341"/>
                    <a:pt x="4883" y="5344"/>
                    <a:pt x="4909" y="5344"/>
                  </a:cubicBezTo>
                  <a:cubicBezTo>
                    <a:pt x="4970" y="5344"/>
                    <a:pt x="5038" y="5329"/>
                    <a:pt x="5127" y="5314"/>
                  </a:cubicBezTo>
                  <a:cubicBezTo>
                    <a:pt x="5232" y="5293"/>
                    <a:pt x="5357" y="5251"/>
                    <a:pt x="5462" y="5210"/>
                  </a:cubicBezTo>
                  <a:cubicBezTo>
                    <a:pt x="5629" y="5168"/>
                    <a:pt x="5817" y="5189"/>
                    <a:pt x="5985" y="5168"/>
                  </a:cubicBezTo>
                  <a:cubicBezTo>
                    <a:pt x="6055" y="5168"/>
                    <a:pt x="6134" y="5177"/>
                    <a:pt x="6210" y="5177"/>
                  </a:cubicBezTo>
                  <a:cubicBezTo>
                    <a:pt x="6248" y="5177"/>
                    <a:pt x="6285" y="5175"/>
                    <a:pt x="6320" y="5168"/>
                  </a:cubicBezTo>
                  <a:close/>
                  <a:moveTo>
                    <a:pt x="6675" y="4833"/>
                  </a:moveTo>
                  <a:cubicBezTo>
                    <a:pt x="6571" y="5000"/>
                    <a:pt x="6487" y="5168"/>
                    <a:pt x="6382" y="5314"/>
                  </a:cubicBezTo>
                  <a:cubicBezTo>
                    <a:pt x="6299" y="5461"/>
                    <a:pt x="6215" y="5607"/>
                    <a:pt x="6152" y="5775"/>
                  </a:cubicBezTo>
                  <a:cubicBezTo>
                    <a:pt x="6068" y="5712"/>
                    <a:pt x="5964" y="5733"/>
                    <a:pt x="5859" y="5712"/>
                  </a:cubicBezTo>
                  <a:cubicBezTo>
                    <a:pt x="5796" y="5712"/>
                    <a:pt x="5734" y="5733"/>
                    <a:pt x="5671" y="5754"/>
                  </a:cubicBezTo>
                  <a:cubicBezTo>
                    <a:pt x="5650" y="5754"/>
                    <a:pt x="5608" y="5775"/>
                    <a:pt x="5566" y="5775"/>
                  </a:cubicBezTo>
                  <a:cubicBezTo>
                    <a:pt x="5523" y="5785"/>
                    <a:pt x="5494" y="5790"/>
                    <a:pt x="5477" y="5790"/>
                  </a:cubicBezTo>
                  <a:cubicBezTo>
                    <a:pt x="5397" y="5790"/>
                    <a:pt x="5577" y="5687"/>
                    <a:pt x="5629" y="5670"/>
                  </a:cubicBezTo>
                  <a:cubicBezTo>
                    <a:pt x="5838" y="5565"/>
                    <a:pt x="6466" y="5440"/>
                    <a:pt x="6466" y="5105"/>
                  </a:cubicBezTo>
                  <a:cubicBezTo>
                    <a:pt x="6466" y="5084"/>
                    <a:pt x="6424" y="5063"/>
                    <a:pt x="6403" y="5063"/>
                  </a:cubicBezTo>
                  <a:cubicBezTo>
                    <a:pt x="6255" y="5048"/>
                    <a:pt x="6107" y="5034"/>
                    <a:pt x="5952" y="5034"/>
                  </a:cubicBezTo>
                  <a:cubicBezTo>
                    <a:pt x="5888" y="5034"/>
                    <a:pt x="5822" y="5036"/>
                    <a:pt x="5755" y="5042"/>
                  </a:cubicBezTo>
                  <a:cubicBezTo>
                    <a:pt x="5817" y="5000"/>
                    <a:pt x="5859" y="4938"/>
                    <a:pt x="5901" y="4854"/>
                  </a:cubicBezTo>
                  <a:cubicBezTo>
                    <a:pt x="5901" y="4875"/>
                    <a:pt x="5901" y="4875"/>
                    <a:pt x="5901" y="4875"/>
                  </a:cubicBezTo>
                  <a:cubicBezTo>
                    <a:pt x="5955" y="4942"/>
                    <a:pt x="6029" y="4966"/>
                    <a:pt x="6112" y="4966"/>
                  </a:cubicBezTo>
                  <a:cubicBezTo>
                    <a:pt x="6287" y="4966"/>
                    <a:pt x="6505" y="4861"/>
                    <a:pt x="6675" y="4833"/>
                  </a:cubicBezTo>
                  <a:close/>
                  <a:moveTo>
                    <a:pt x="5939" y="5827"/>
                  </a:moveTo>
                  <a:cubicBezTo>
                    <a:pt x="5994" y="5827"/>
                    <a:pt x="6045" y="5841"/>
                    <a:pt x="6089" y="5879"/>
                  </a:cubicBezTo>
                  <a:lnTo>
                    <a:pt x="6110" y="5879"/>
                  </a:lnTo>
                  <a:cubicBezTo>
                    <a:pt x="6089" y="5963"/>
                    <a:pt x="6048" y="6047"/>
                    <a:pt x="6006" y="6130"/>
                  </a:cubicBezTo>
                  <a:cubicBezTo>
                    <a:pt x="5969" y="6204"/>
                    <a:pt x="5921" y="6233"/>
                    <a:pt x="5869" y="6233"/>
                  </a:cubicBezTo>
                  <a:cubicBezTo>
                    <a:pt x="5715" y="6233"/>
                    <a:pt x="5524" y="5984"/>
                    <a:pt x="5462" y="5921"/>
                  </a:cubicBezTo>
                  <a:lnTo>
                    <a:pt x="5462" y="5921"/>
                  </a:lnTo>
                  <a:cubicBezTo>
                    <a:pt x="5471" y="5922"/>
                    <a:pt x="5480" y="5922"/>
                    <a:pt x="5490" y="5922"/>
                  </a:cubicBezTo>
                  <a:cubicBezTo>
                    <a:pt x="5625" y="5922"/>
                    <a:pt x="5795" y="5827"/>
                    <a:pt x="5939" y="5827"/>
                  </a:cubicBezTo>
                  <a:close/>
                  <a:moveTo>
                    <a:pt x="1123" y="1"/>
                  </a:moveTo>
                  <a:cubicBezTo>
                    <a:pt x="1041" y="1"/>
                    <a:pt x="965" y="12"/>
                    <a:pt x="900" y="41"/>
                  </a:cubicBezTo>
                  <a:cubicBezTo>
                    <a:pt x="670" y="167"/>
                    <a:pt x="775" y="334"/>
                    <a:pt x="859" y="544"/>
                  </a:cubicBezTo>
                  <a:cubicBezTo>
                    <a:pt x="921" y="690"/>
                    <a:pt x="963" y="878"/>
                    <a:pt x="1005" y="1046"/>
                  </a:cubicBezTo>
                  <a:cubicBezTo>
                    <a:pt x="942" y="1025"/>
                    <a:pt x="879" y="983"/>
                    <a:pt x="796" y="962"/>
                  </a:cubicBezTo>
                  <a:cubicBezTo>
                    <a:pt x="628" y="899"/>
                    <a:pt x="440" y="816"/>
                    <a:pt x="252" y="774"/>
                  </a:cubicBezTo>
                  <a:cubicBezTo>
                    <a:pt x="292" y="733"/>
                    <a:pt x="333" y="710"/>
                    <a:pt x="373" y="710"/>
                  </a:cubicBezTo>
                  <a:cubicBezTo>
                    <a:pt x="396" y="710"/>
                    <a:pt x="418" y="717"/>
                    <a:pt x="440" y="732"/>
                  </a:cubicBezTo>
                  <a:cubicBezTo>
                    <a:pt x="503" y="753"/>
                    <a:pt x="566" y="774"/>
                    <a:pt x="607" y="795"/>
                  </a:cubicBezTo>
                  <a:cubicBezTo>
                    <a:pt x="684" y="825"/>
                    <a:pt x="749" y="845"/>
                    <a:pt x="812" y="845"/>
                  </a:cubicBezTo>
                  <a:cubicBezTo>
                    <a:pt x="835" y="845"/>
                    <a:pt x="857" y="842"/>
                    <a:pt x="879" y="837"/>
                  </a:cubicBezTo>
                  <a:cubicBezTo>
                    <a:pt x="957" y="817"/>
                    <a:pt x="927" y="709"/>
                    <a:pt x="872" y="709"/>
                  </a:cubicBezTo>
                  <a:cubicBezTo>
                    <a:pt x="868" y="709"/>
                    <a:pt x="863" y="709"/>
                    <a:pt x="859" y="711"/>
                  </a:cubicBezTo>
                  <a:cubicBezTo>
                    <a:pt x="839" y="716"/>
                    <a:pt x="820" y="719"/>
                    <a:pt x="800" y="719"/>
                  </a:cubicBezTo>
                  <a:cubicBezTo>
                    <a:pt x="640" y="719"/>
                    <a:pt x="457" y="570"/>
                    <a:pt x="288" y="570"/>
                  </a:cubicBezTo>
                  <a:cubicBezTo>
                    <a:pt x="224" y="570"/>
                    <a:pt x="163" y="591"/>
                    <a:pt x="105" y="648"/>
                  </a:cubicBezTo>
                  <a:cubicBezTo>
                    <a:pt x="1" y="753"/>
                    <a:pt x="189" y="1004"/>
                    <a:pt x="273" y="1088"/>
                  </a:cubicBezTo>
                  <a:cubicBezTo>
                    <a:pt x="545" y="1402"/>
                    <a:pt x="649" y="1904"/>
                    <a:pt x="796" y="2322"/>
                  </a:cubicBezTo>
                  <a:cubicBezTo>
                    <a:pt x="838" y="2427"/>
                    <a:pt x="879" y="2552"/>
                    <a:pt x="900" y="2657"/>
                  </a:cubicBezTo>
                  <a:cubicBezTo>
                    <a:pt x="900" y="2678"/>
                    <a:pt x="879" y="2678"/>
                    <a:pt x="879" y="2678"/>
                  </a:cubicBezTo>
                  <a:cubicBezTo>
                    <a:pt x="838" y="2699"/>
                    <a:pt x="838" y="2741"/>
                    <a:pt x="879" y="2782"/>
                  </a:cubicBezTo>
                  <a:cubicBezTo>
                    <a:pt x="900" y="2803"/>
                    <a:pt x="921" y="2824"/>
                    <a:pt x="942" y="2866"/>
                  </a:cubicBezTo>
                  <a:cubicBezTo>
                    <a:pt x="1005" y="3096"/>
                    <a:pt x="1047" y="3326"/>
                    <a:pt x="1110" y="3557"/>
                  </a:cubicBezTo>
                  <a:cubicBezTo>
                    <a:pt x="1214" y="3933"/>
                    <a:pt x="1319" y="4331"/>
                    <a:pt x="1486" y="4687"/>
                  </a:cubicBezTo>
                  <a:cubicBezTo>
                    <a:pt x="1544" y="4841"/>
                    <a:pt x="1656" y="5068"/>
                    <a:pt x="1855" y="5068"/>
                  </a:cubicBezTo>
                  <a:cubicBezTo>
                    <a:pt x="1871" y="5068"/>
                    <a:pt x="1887" y="5066"/>
                    <a:pt x="1905" y="5063"/>
                  </a:cubicBezTo>
                  <a:cubicBezTo>
                    <a:pt x="2198" y="5000"/>
                    <a:pt x="2281" y="4477"/>
                    <a:pt x="2386" y="4268"/>
                  </a:cubicBezTo>
                  <a:cubicBezTo>
                    <a:pt x="2511" y="4017"/>
                    <a:pt x="2637" y="3745"/>
                    <a:pt x="2742" y="3452"/>
                  </a:cubicBezTo>
                  <a:cubicBezTo>
                    <a:pt x="2972" y="3703"/>
                    <a:pt x="3202" y="3933"/>
                    <a:pt x="3432" y="4163"/>
                  </a:cubicBezTo>
                  <a:cubicBezTo>
                    <a:pt x="3453" y="4205"/>
                    <a:pt x="3495" y="4247"/>
                    <a:pt x="3558" y="4268"/>
                  </a:cubicBezTo>
                  <a:cubicBezTo>
                    <a:pt x="3913" y="4603"/>
                    <a:pt x="4269" y="4917"/>
                    <a:pt x="4604" y="5251"/>
                  </a:cubicBezTo>
                  <a:cubicBezTo>
                    <a:pt x="4897" y="5544"/>
                    <a:pt x="5211" y="5816"/>
                    <a:pt x="5504" y="6130"/>
                  </a:cubicBezTo>
                  <a:cubicBezTo>
                    <a:pt x="5597" y="6239"/>
                    <a:pt x="5713" y="6336"/>
                    <a:pt x="5852" y="6336"/>
                  </a:cubicBezTo>
                  <a:cubicBezTo>
                    <a:pt x="5901" y="6336"/>
                    <a:pt x="5952" y="6325"/>
                    <a:pt x="6006" y="6298"/>
                  </a:cubicBezTo>
                  <a:cubicBezTo>
                    <a:pt x="6215" y="6193"/>
                    <a:pt x="6299" y="5754"/>
                    <a:pt x="6403" y="5544"/>
                  </a:cubicBezTo>
                  <a:cubicBezTo>
                    <a:pt x="6550" y="5189"/>
                    <a:pt x="6801" y="4833"/>
                    <a:pt x="7010" y="4498"/>
                  </a:cubicBezTo>
                  <a:cubicBezTo>
                    <a:pt x="7094" y="4331"/>
                    <a:pt x="7219" y="4205"/>
                    <a:pt x="7345" y="4059"/>
                  </a:cubicBezTo>
                  <a:cubicBezTo>
                    <a:pt x="7366" y="4038"/>
                    <a:pt x="7387" y="3996"/>
                    <a:pt x="7366" y="3954"/>
                  </a:cubicBezTo>
                  <a:cubicBezTo>
                    <a:pt x="7324" y="3891"/>
                    <a:pt x="7261" y="3870"/>
                    <a:pt x="7177" y="3829"/>
                  </a:cubicBezTo>
                  <a:cubicBezTo>
                    <a:pt x="7031" y="3766"/>
                    <a:pt x="6885" y="3682"/>
                    <a:pt x="6738" y="3598"/>
                  </a:cubicBezTo>
                  <a:cubicBezTo>
                    <a:pt x="6822" y="3473"/>
                    <a:pt x="6905" y="3347"/>
                    <a:pt x="6968" y="3222"/>
                  </a:cubicBezTo>
                  <a:cubicBezTo>
                    <a:pt x="7010" y="3138"/>
                    <a:pt x="6968" y="3013"/>
                    <a:pt x="6864" y="2971"/>
                  </a:cubicBezTo>
                  <a:cubicBezTo>
                    <a:pt x="6361" y="2699"/>
                    <a:pt x="5838" y="2510"/>
                    <a:pt x="5357" y="2197"/>
                  </a:cubicBezTo>
                  <a:cubicBezTo>
                    <a:pt x="5106" y="2008"/>
                    <a:pt x="4834" y="1862"/>
                    <a:pt x="4583" y="1694"/>
                  </a:cubicBezTo>
                  <a:cubicBezTo>
                    <a:pt x="4353" y="1569"/>
                    <a:pt x="4123" y="1464"/>
                    <a:pt x="3913" y="1318"/>
                  </a:cubicBezTo>
                  <a:cubicBezTo>
                    <a:pt x="3997" y="1192"/>
                    <a:pt x="4206" y="1150"/>
                    <a:pt x="4332" y="1067"/>
                  </a:cubicBezTo>
                  <a:cubicBezTo>
                    <a:pt x="4478" y="962"/>
                    <a:pt x="4750" y="878"/>
                    <a:pt x="4834" y="711"/>
                  </a:cubicBezTo>
                  <a:cubicBezTo>
                    <a:pt x="4918" y="544"/>
                    <a:pt x="4688" y="418"/>
                    <a:pt x="4562" y="418"/>
                  </a:cubicBezTo>
                  <a:cubicBezTo>
                    <a:pt x="4541" y="418"/>
                    <a:pt x="4520" y="418"/>
                    <a:pt x="4520" y="439"/>
                  </a:cubicBezTo>
                  <a:cubicBezTo>
                    <a:pt x="4457" y="439"/>
                    <a:pt x="4416" y="439"/>
                    <a:pt x="4374" y="418"/>
                  </a:cubicBezTo>
                  <a:cubicBezTo>
                    <a:pt x="4164" y="397"/>
                    <a:pt x="3955" y="355"/>
                    <a:pt x="3767" y="334"/>
                  </a:cubicBezTo>
                  <a:cubicBezTo>
                    <a:pt x="3453" y="293"/>
                    <a:pt x="3118" y="313"/>
                    <a:pt x="2804" y="251"/>
                  </a:cubicBezTo>
                  <a:cubicBezTo>
                    <a:pt x="2470" y="167"/>
                    <a:pt x="2114" y="146"/>
                    <a:pt x="1758" y="104"/>
                  </a:cubicBezTo>
                  <a:cubicBezTo>
                    <a:pt x="1578" y="74"/>
                    <a:pt x="1332" y="1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6"/>
            <p:cNvSpPr/>
            <p:nvPr/>
          </p:nvSpPr>
          <p:spPr>
            <a:xfrm>
              <a:off x="3878137" y="1203470"/>
              <a:ext cx="213929" cy="135118"/>
            </a:xfrm>
            <a:custGeom>
              <a:avLst/>
              <a:gdLst/>
              <a:ahLst/>
              <a:cxnLst/>
              <a:rect l="l" t="t" r="r" b="b"/>
              <a:pathLst>
                <a:path w="6195" h="4863" extrusionOk="0">
                  <a:moveTo>
                    <a:pt x="426" y="1"/>
                  </a:moveTo>
                  <a:cubicBezTo>
                    <a:pt x="396" y="1"/>
                    <a:pt x="365" y="2"/>
                    <a:pt x="336" y="4"/>
                  </a:cubicBezTo>
                  <a:cubicBezTo>
                    <a:pt x="1" y="25"/>
                    <a:pt x="398" y="904"/>
                    <a:pt x="419" y="1029"/>
                  </a:cubicBezTo>
                  <a:cubicBezTo>
                    <a:pt x="419" y="1050"/>
                    <a:pt x="419" y="1050"/>
                    <a:pt x="419" y="1071"/>
                  </a:cubicBezTo>
                  <a:cubicBezTo>
                    <a:pt x="440" y="1071"/>
                    <a:pt x="440" y="1092"/>
                    <a:pt x="440" y="1092"/>
                  </a:cubicBezTo>
                  <a:cubicBezTo>
                    <a:pt x="503" y="1364"/>
                    <a:pt x="566" y="1636"/>
                    <a:pt x="650" y="1887"/>
                  </a:cubicBezTo>
                  <a:cubicBezTo>
                    <a:pt x="775" y="2222"/>
                    <a:pt x="880" y="2599"/>
                    <a:pt x="984" y="2954"/>
                  </a:cubicBezTo>
                  <a:cubicBezTo>
                    <a:pt x="1005" y="2954"/>
                    <a:pt x="1026" y="2975"/>
                    <a:pt x="1026" y="2975"/>
                  </a:cubicBezTo>
                  <a:cubicBezTo>
                    <a:pt x="1047" y="3017"/>
                    <a:pt x="1047" y="3038"/>
                    <a:pt x="1026" y="3059"/>
                  </a:cubicBezTo>
                  <a:cubicBezTo>
                    <a:pt x="1089" y="3247"/>
                    <a:pt x="1152" y="3435"/>
                    <a:pt x="1214" y="3624"/>
                  </a:cubicBezTo>
                  <a:cubicBezTo>
                    <a:pt x="1277" y="3561"/>
                    <a:pt x="1298" y="3519"/>
                    <a:pt x="1340" y="3477"/>
                  </a:cubicBezTo>
                  <a:cubicBezTo>
                    <a:pt x="1319" y="3456"/>
                    <a:pt x="1319" y="3435"/>
                    <a:pt x="1340" y="3415"/>
                  </a:cubicBezTo>
                  <a:cubicBezTo>
                    <a:pt x="1361" y="3394"/>
                    <a:pt x="1361" y="3373"/>
                    <a:pt x="1382" y="3352"/>
                  </a:cubicBezTo>
                  <a:cubicBezTo>
                    <a:pt x="1466" y="3122"/>
                    <a:pt x="1486" y="2871"/>
                    <a:pt x="1591" y="2682"/>
                  </a:cubicBezTo>
                  <a:cubicBezTo>
                    <a:pt x="1696" y="2515"/>
                    <a:pt x="1717" y="2327"/>
                    <a:pt x="1884" y="2201"/>
                  </a:cubicBezTo>
                  <a:cubicBezTo>
                    <a:pt x="1894" y="2191"/>
                    <a:pt x="1910" y="2185"/>
                    <a:pt x="1926" y="2185"/>
                  </a:cubicBezTo>
                  <a:cubicBezTo>
                    <a:pt x="1942" y="2185"/>
                    <a:pt x="1957" y="2191"/>
                    <a:pt x="1968" y="2201"/>
                  </a:cubicBezTo>
                  <a:cubicBezTo>
                    <a:pt x="2198" y="2410"/>
                    <a:pt x="2449" y="2578"/>
                    <a:pt x="2679" y="2808"/>
                  </a:cubicBezTo>
                  <a:lnTo>
                    <a:pt x="3621" y="3728"/>
                  </a:lnTo>
                  <a:cubicBezTo>
                    <a:pt x="3746" y="3833"/>
                    <a:pt x="3851" y="3938"/>
                    <a:pt x="3976" y="4063"/>
                  </a:cubicBezTo>
                  <a:cubicBezTo>
                    <a:pt x="3997" y="4063"/>
                    <a:pt x="4018" y="4084"/>
                    <a:pt x="4018" y="4084"/>
                  </a:cubicBezTo>
                  <a:cubicBezTo>
                    <a:pt x="4186" y="4252"/>
                    <a:pt x="4374" y="4398"/>
                    <a:pt x="4520" y="4544"/>
                  </a:cubicBezTo>
                  <a:cubicBezTo>
                    <a:pt x="4541" y="4565"/>
                    <a:pt x="4562" y="4565"/>
                    <a:pt x="4562" y="4586"/>
                  </a:cubicBezTo>
                  <a:cubicBezTo>
                    <a:pt x="4583" y="4607"/>
                    <a:pt x="4604" y="4628"/>
                    <a:pt x="4604" y="4628"/>
                  </a:cubicBezTo>
                  <a:cubicBezTo>
                    <a:pt x="4688" y="4712"/>
                    <a:pt x="4751" y="4775"/>
                    <a:pt x="4813" y="4837"/>
                  </a:cubicBezTo>
                  <a:cubicBezTo>
                    <a:pt x="4827" y="4855"/>
                    <a:pt x="4843" y="4863"/>
                    <a:pt x="4859" y="4863"/>
                  </a:cubicBezTo>
                  <a:cubicBezTo>
                    <a:pt x="4937" y="4863"/>
                    <a:pt x="5030" y="4680"/>
                    <a:pt x="5064" y="4628"/>
                  </a:cubicBezTo>
                  <a:cubicBezTo>
                    <a:pt x="5127" y="4482"/>
                    <a:pt x="5211" y="4314"/>
                    <a:pt x="5315" y="4168"/>
                  </a:cubicBezTo>
                  <a:cubicBezTo>
                    <a:pt x="5483" y="3938"/>
                    <a:pt x="5671" y="3707"/>
                    <a:pt x="5818" y="3477"/>
                  </a:cubicBezTo>
                  <a:cubicBezTo>
                    <a:pt x="5818" y="3456"/>
                    <a:pt x="5839" y="3435"/>
                    <a:pt x="5860" y="3435"/>
                  </a:cubicBezTo>
                  <a:cubicBezTo>
                    <a:pt x="5860" y="3415"/>
                    <a:pt x="5860" y="3415"/>
                    <a:pt x="5880" y="3415"/>
                  </a:cubicBezTo>
                  <a:cubicBezTo>
                    <a:pt x="5922" y="3331"/>
                    <a:pt x="5985" y="3247"/>
                    <a:pt x="6048" y="3143"/>
                  </a:cubicBezTo>
                  <a:cubicBezTo>
                    <a:pt x="6194" y="2891"/>
                    <a:pt x="5232" y="2557"/>
                    <a:pt x="5064" y="2473"/>
                  </a:cubicBezTo>
                  <a:cubicBezTo>
                    <a:pt x="4709" y="2285"/>
                    <a:pt x="4395" y="2055"/>
                    <a:pt x="4060" y="1845"/>
                  </a:cubicBezTo>
                  <a:cubicBezTo>
                    <a:pt x="3725" y="1636"/>
                    <a:pt x="3349" y="1469"/>
                    <a:pt x="3035" y="1239"/>
                  </a:cubicBezTo>
                  <a:cubicBezTo>
                    <a:pt x="3014" y="1218"/>
                    <a:pt x="2993" y="1197"/>
                    <a:pt x="3014" y="1155"/>
                  </a:cubicBezTo>
                  <a:cubicBezTo>
                    <a:pt x="3077" y="1029"/>
                    <a:pt x="3181" y="987"/>
                    <a:pt x="3307" y="946"/>
                  </a:cubicBezTo>
                  <a:cubicBezTo>
                    <a:pt x="3474" y="883"/>
                    <a:pt x="3642" y="757"/>
                    <a:pt x="3767" y="653"/>
                  </a:cubicBezTo>
                  <a:cubicBezTo>
                    <a:pt x="3851" y="611"/>
                    <a:pt x="3935" y="485"/>
                    <a:pt x="3893" y="422"/>
                  </a:cubicBezTo>
                  <a:lnTo>
                    <a:pt x="3893" y="422"/>
                  </a:lnTo>
                  <a:cubicBezTo>
                    <a:pt x="3893" y="433"/>
                    <a:pt x="3887" y="438"/>
                    <a:pt x="3880" y="438"/>
                  </a:cubicBezTo>
                  <a:cubicBezTo>
                    <a:pt x="3872" y="438"/>
                    <a:pt x="3861" y="433"/>
                    <a:pt x="3851" y="422"/>
                  </a:cubicBezTo>
                  <a:cubicBezTo>
                    <a:pt x="3767" y="381"/>
                    <a:pt x="3600" y="402"/>
                    <a:pt x="3495" y="381"/>
                  </a:cubicBezTo>
                  <a:cubicBezTo>
                    <a:pt x="3286" y="360"/>
                    <a:pt x="3098" y="318"/>
                    <a:pt x="2888" y="297"/>
                  </a:cubicBezTo>
                  <a:cubicBezTo>
                    <a:pt x="2637" y="276"/>
                    <a:pt x="2386" y="276"/>
                    <a:pt x="2135" y="234"/>
                  </a:cubicBezTo>
                  <a:cubicBezTo>
                    <a:pt x="1821" y="213"/>
                    <a:pt x="1486" y="130"/>
                    <a:pt x="1173" y="88"/>
                  </a:cubicBezTo>
                  <a:cubicBezTo>
                    <a:pt x="930" y="69"/>
                    <a:pt x="672" y="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" name="Google Shape;1169;p26"/>
          <p:cNvGrpSpPr/>
          <p:nvPr/>
        </p:nvGrpSpPr>
        <p:grpSpPr>
          <a:xfrm rot="2129411" flipH="1">
            <a:off x="5854121" y="3334369"/>
            <a:ext cx="547299" cy="377748"/>
            <a:chOff x="3852134" y="1199500"/>
            <a:chExt cx="255092" cy="176074"/>
          </a:xfrm>
        </p:grpSpPr>
        <p:sp>
          <p:nvSpPr>
            <p:cNvPr id="1170" name="Google Shape;1170;p26"/>
            <p:cNvSpPr/>
            <p:nvPr/>
          </p:nvSpPr>
          <p:spPr>
            <a:xfrm>
              <a:off x="3852134" y="1199500"/>
              <a:ext cx="255092" cy="176074"/>
            </a:xfrm>
            <a:custGeom>
              <a:avLst/>
              <a:gdLst/>
              <a:ahLst/>
              <a:cxnLst/>
              <a:rect l="l" t="t" r="r" b="b"/>
              <a:pathLst>
                <a:path w="7387" h="6337" extrusionOk="0">
                  <a:moveTo>
                    <a:pt x="335" y="920"/>
                  </a:moveTo>
                  <a:lnTo>
                    <a:pt x="335" y="920"/>
                  </a:lnTo>
                  <a:cubicBezTo>
                    <a:pt x="545" y="983"/>
                    <a:pt x="775" y="1088"/>
                    <a:pt x="963" y="1150"/>
                  </a:cubicBezTo>
                  <a:cubicBezTo>
                    <a:pt x="963" y="1232"/>
                    <a:pt x="951" y="1262"/>
                    <a:pt x="906" y="1262"/>
                  </a:cubicBezTo>
                  <a:cubicBezTo>
                    <a:pt x="893" y="1262"/>
                    <a:pt x="877" y="1260"/>
                    <a:pt x="859" y="1255"/>
                  </a:cubicBezTo>
                  <a:lnTo>
                    <a:pt x="754" y="1255"/>
                  </a:lnTo>
                  <a:cubicBezTo>
                    <a:pt x="670" y="1255"/>
                    <a:pt x="607" y="1276"/>
                    <a:pt x="545" y="1318"/>
                  </a:cubicBezTo>
                  <a:cubicBezTo>
                    <a:pt x="503" y="1192"/>
                    <a:pt x="419" y="1046"/>
                    <a:pt x="335" y="920"/>
                  </a:cubicBezTo>
                  <a:close/>
                  <a:moveTo>
                    <a:pt x="1089" y="1360"/>
                  </a:moveTo>
                  <a:cubicBezTo>
                    <a:pt x="1110" y="1443"/>
                    <a:pt x="1131" y="1527"/>
                    <a:pt x="1172" y="1611"/>
                  </a:cubicBezTo>
                  <a:cubicBezTo>
                    <a:pt x="1172" y="1632"/>
                    <a:pt x="1193" y="1674"/>
                    <a:pt x="1193" y="1715"/>
                  </a:cubicBezTo>
                  <a:cubicBezTo>
                    <a:pt x="1151" y="1674"/>
                    <a:pt x="1089" y="1653"/>
                    <a:pt x="1026" y="1632"/>
                  </a:cubicBezTo>
                  <a:cubicBezTo>
                    <a:pt x="921" y="1569"/>
                    <a:pt x="817" y="1527"/>
                    <a:pt x="712" y="1485"/>
                  </a:cubicBezTo>
                  <a:cubicBezTo>
                    <a:pt x="691" y="1381"/>
                    <a:pt x="733" y="1360"/>
                    <a:pt x="796" y="1360"/>
                  </a:cubicBezTo>
                  <a:cubicBezTo>
                    <a:pt x="859" y="1381"/>
                    <a:pt x="900" y="1381"/>
                    <a:pt x="942" y="1381"/>
                  </a:cubicBezTo>
                  <a:cubicBezTo>
                    <a:pt x="984" y="1381"/>
                    <a:pt x="1047" y="1381"/>
                    <a:pt x="1089" y="1360"/>
                  </a:cubicBezTo>
                  <a:close/>
                  <a:moveTo>
                    <a:pt x="670" y="1590"/>
                  </a:moveTo>
                  <a:cubicBezTo>
                    <a:pt x="879" y="1715"/>
                    <a:pt x="1193" y="1841"/>
                    <a:pt x="1214" y="1862"/>
                  </a:cubicBezTo>
                  <a:cubicBezTo>
                    <a:pt x="1298" y="1925"/>
                    <a:pt x="1089" y="1904"/>
                    <a:pt x="1047" y="1925"/>
                  </a:cubicBezTo>
                  <a:cubicBezTo>
                    <a:pt x="1005" y="1925"/>
                    <a:pt x="900" y="1946"/>
                    <a:pt x="859" y="1966"/>
                  </a:cubicBezTo>
                  <a:cubicBezTo>
                    <a:pt x="838" y="1987"/>
                    <a:pt x="838" y="1987"/>
                    <a:pt x="817" y="2008"/>
                  </a:cubicBezTo>
                  <a:cubicBezTo>
                    <a:pt x="775" y="1862"/>
                    <a:pt x="712" y="1736"/>
                    <a:pt x="670" y="1590"/>
                  </a:cubicBezTo>
                  <a:close/>
                  <a:moveTo>
                    <a:pt x="1277" y="2008"/>
                  </a:moveTo>
                  <a:cubicBezTo>
                    <a:pt x="1298" y="2050"/>
                    <a:pt x="1298" y="2092"/>
                    <a:pt x="1319" y="2155"/>
                  </a:cubicBezTo>
                  <a:cubicBezTo>
                    <a:pt x="1340" y="2218"/>
                    <a:pt x="1382" y="2301"/>
                    <a:pt x="1403" y="2385"/>
                  </a:cubicBezTo>
                  <a:cubicBezTo>
                    <a:pt x="1340" y="2322"/>
                    <a:pt x="1172" y="2238"/>
                    <a:pt x="1110" y="2218"/>
                  </a:cubicBezTo>
                  <a:cubicBezTo>
                    <a:pt x="1005" y="2197"/>
                    <a:pt x="817" y="2092"/>
                    <a:pt x="1005" y="2050"/>
                  </a:cubicBezTo>
                  <a:lnTo>
                    <a:pt x="1005" y="2050"/>
                  </a:lnTo>
                  <a:cubicBezTo>
                    <a:pt x="980" y="2056"/>
                    <a:pt x="988" y="2059"/>
                    <a:pt x="1012" y="2059"/>
                  </a:cubicBezTo>
                  <a:cubicBezTo>
                    <a:pt x="1070" y="2059"/>
                    <a:pt x="1220" y="2044"/>
                    <a:pt x="1235" y="2029"/>
                  </a:cubicBezTo>
                  <a:cubicBezTo>
                    <a:pt x="1256" y="2029"/>
                    <a:pt x="1277" y="2029"/>
                    <a:pt x="1277" y="2008"/>
                  </a:cubicBezTo>
                  <a:close/>
                  <a:moveTo>
                    <a:pt x="921" y="2280"/>
                  </a:moveTo>
                  <a:lnTo>
                    <a:pt x="921" y="2280"/>
                  </a:lnTo>
                  <a:cubicBezTo>
                    <a:pt x="1005" y="2322"/>
                    <a:pt x="1110" y="2364"/>
                    <a:pt x="1172" y="2406"/>
                  </a:cubicBezTo>
                  <a:cubicBezTo>
                    <a:pt x="1214" y="2406"/>
                    <a:pt x="1256" y="2427"/>
                    <a:pt x="1298" y="2448"/>
                  </a:cubicBezTo>
                  <a:cubicBezTo>
                    <a:pt x="1298" y="2520"/>
                    <a:pt x="1266" y="2577"/>
                    <a:pt x="1203" y="2577"/>
                  </a:cubicBezTo>
                  <a:cubicBezTo>
                    <a:pt x="1194" y="2577"/>
                    <a:pt x="1183" y="2576"/>
                    <a:pt x="1172" y="2573"/>
                  </a:cubicBezTo>
                  <a:cubicBezTo>
                    <a:pt x="1110" y="2594"/>
                    <a:pt x="1068" y="2594"/>
                    <a:pt x="1026" y="2615"/>
                  </a:cubicBezTo>
                  <a:cubicBezTo>
                    <a:pt x="1005" y="2490"/>
                    <a:pt x="963" y="2385"/>
                    <a:pt x="921" y="2280"/>
                  </a:cubicBezTo>
                  <a:close/>
                  <a:moveTo>
                    <a:pt x="2676" y="2494"/>
                  </a:moveTo>
                  <a:cubicBezTo>
                    <a:pt x="2690" y="2494"/>
                    <a:pt x="2705" y="2499"/>
                    <a:pt x="2721" y="2510"/>
                  </a:cubicBezTo>
                  <a:cubicBezTo>
                    <a:pt x="2742" y="2552"/>
                    <a:pt x="2804" y="2573"/>
                    <a:pt x="2846" y="2615"/>
                  </a:cubicBezTo>
                  <a:cubicBezTo>
                    <a:pt x="2820" y="2610"/>
                    <a:pt x="2794" y="2607"/>
                    <a:pt x="2768" y="2607"/>
                  </a:cubicBezTo>
                  <a:cubicBezTo>
                    <a:pt x="2689" y="2607"/>
                    <a:pt x="2611" y="2631"/>
                    <a:pt x="2532" y="2678"/>
                  </a:cubicBezTo>
                  <a:cubicBezTo>
                    <a:pt x="2566" y="2593"/>
                    <a:pt x="2614" y="2494"/>
                    <a:pt x="2676" y="2494"/>
                  </a:cubicBezTo>
                  <a:close/>
                  <a:moveTo>
                    <a:pt x="2951" y="2699"/>
                  </a:moveTo>
                  <a:cubicBezTo>
                    <a:pt x="3014" y="2741"/>
                    <a:pt x="3076" y="2782"/>
                    <a:pt x="3139" y="2824"/>
                  </a:cubicBezTo>
                  <a:lnTo>
                    <a:pt x="3181" y="2866"/>
                  </a:lnTo>
                  <a:cubicBezTo>
                    <a:pt x="3139" y="2866"/>
                    <a:pt x="3097" y="2866"/>
                    <a:pt x="3076" y="2887"/>
                  </a:cubicBezTo>
                  <a:cubicBezTo>
                    <a:pt x="3014" y="2887"/>
                    <a:pt x="2972" y="2887"/>
                    <a:pt x="2930" y="2908"/>
                  </a:cubicBezTo>
                  <a:cubicBezTo>
                    <a:pt x="2904" y="2918"/>
                    <a:pt x="2882" y="2922"/>
                    <a:pt x="2861" y="2922"/>
                  </a:cubicBezTo>
                  <a:cubicBezTo>
                    <a:pt x="2800" y="2922"/>
                    <a:pt x="2757" y="2887"/>
                    <a:pt x="2679" y="2887"/>
                  </a:cubicBezTo>
                  <a:cubicBezTo>
                    <a:pt x="2574" y="2887"/>
                    <a:pt x="2574" y="2782"/>
                    <a:pt x="2679" y="2762"/>
                  </a:cubicBezTo>
                  <a:cubicBezTo>
                    <a:pt x="2722" y="2747"/>
                    <a:pt x="2765" y="2723"/>
                    <a:pt x="2809" y="2723"/>
                  </a:cubicBezTo>
                  <a:cubicBezTo>
                    <a:pt x="2828" y="2723"/>
                    <a:pt x="2848" y="2728"/>
                    <a:pt x="2867" y="2741"/>
                  </a:cubicBezTo>
                  <a:cubicBezTo>
                    <a:pt x="2875" y="2745"/>
                    <a:pt x="2882" y="2746"/>
                    <a:pt x="2889" y="2746"/>
                  </a:cubicBezTo>
                  <a:cubicBezTo>
                    <a:pt x="2917" y="2746"/>
                    <a:pt x="2934" y="2716"/>
                    <a:pt x="2951" y="2699"/>
                  </a:cubicBezTo>
                  <a:close/>
                  <a:moveTo>
                    <a:pt x="1465" y="2552"/>
                  </a:moveTo>
                  <a:cubicBezTo>
                    <a:pt x="1465" y="2594"/>
                    <a:pt x="1486" y="2657"/>
                    <a:pt x="1507" y="2720"/>
                  </a:cubicBezTo>
                  <a:cubicBezTo>
                    <a:pt x="1549" y="2803"/>
                    <a:pt x="1570" y="2908"/>
                    <a:pt x="1612" y="3013"/>
                  </a:cubicBezTo>
                  <a:cubicBezTo>
                    <a:pt x="1444" y="2929"/>
                    <a:pt x="1235" y="2908"/>
                    <a:pt x="1089" y="2803"/>
                  </a:cubicBezTo>
                  <a:cubicBezTo>
                    <a:pt x="1089" y="2782"/>
                    <a:pt x="1068" y="2762"/>
                    <a:pt x="1068" y="2741"/>
                  </a:cubicBezTo>
                  <a:cubicBezTo>
                    <a:pt x="1214" y="2699"/>
                    <a:pt x="1423" y="2657"/>
                    <a:pt x="1465" y="2552"/>
                  </a:cubicBezTo>
                  <a:close/>
                  <a:moveTo>
                    <a:pt x="1110" y="2971"/>
                  </a:moveTo>
                  <a:lnTo>
                    <a:pt x="1110" y="2971"/>
                  </a:lnTo>
                  <a:cubicBezTo>
                    <a:pt x="1235" y="3034"/>
                    <a:pt x="1361" y="3054"/>
                    <a:pt x="1507" y="3096"/>
                  </a:cubicBezTo>
                  <a:cubicBezTo>
                    <a:pt x="1695" y="3180"/>
                    <a:pt x="1298" y="3264"/>
                    <a:pt x="1298" y="3264"/>
                  </a:cubicBezTo>
                  <a:cubicBezTo>
                    <a:pt x="1256" y="3264"/>
                    <a:pt x="1214" y="3285"/>
                    <a:pt x="1193" y="3306"/>
                  </a:cubicBezTo>
                  <a:cubicBezTo>
                    <a:pt x="1172" y="3285"/>
                    <a:pt x="1172" y="3264"/>
                    <a:pt x="1172" y="3264"/>
                  </a:cubicBezTo>
                  <a:cubicBezTo>
                    <a:pt x="1131" y="3159"/>
                    <a:pt x="1131" y="3075"/>
                    <a:pt x="1110" y="2971"/>
                  </a:cubicBezTo>
                  <a:close/>
                  <a:moveTo>
                    <a:pt x="2449" y="2971"/>
                  </a:moveTo>
                  <a:cubicBezTo>
                    <a:pt x="2532" y="3013"/>
                    <a:pt x="2637" y="2992"/>
                    <a:pt x="2742" y="3013"/>
                  </a:cubicBezTo>
                  <a:cubicBezTo>
                    <a:pt x="2786" y="3027"/>
                    <a:pt x="2820" y="3042"/>
                    <a:pt x="2858" y="3042"/>
                  </a:cubicBezTo>
                  <a:cubicBezTo>
                    <a:pt x="2874" y="3042"/>
                    <a:pt x="2891" y="3040"/>
                    <a:pt x="2909" y="3034"/>
                  </a:cubicBezTo>
                  <a:cubicBezTo>
                    <a:pt x="2951" y="3034"/>
                    <a:pt x="2993" y="3034"/>
                    <a:pt x="3014" y="3013"/>
                  </a:cubicBezTo>
                  <a:cubicBezTo>
                    <a:pt x="3030" y="3010"/>
                    <a:pt x="3049" y="3009"/>
                    <a:pt x="3068" y="3009"/>
                  </a:cubicBezTo>
                  <a:cubicBezTo>
                    <a:pt x="3197" y="3009"/>
                    <a:pt x="3360" y="3065"/>
                    <a:pt x="3160" y="3138"/>
                  </a:cubicBezTo>
                  <a:cubicBezTo>
                    <a:pt x="2909" y="3243"/>
                    <a:pt x="2595" y="3243"/>
                    <a:pt x="2344" y="3347"/>
                  </a:cubicBezTo>
                  <a:cubicBezTo>
                    <a:pt x="2386" y="3222"/>
                    <a:pt x="2428" y="3096"/>
                    <a:pt x="2449" y="2971"/>
                  </a:cubicBezTo>
                  <a:close/>
                  <a:moveTo>
                    <a:pt x="3432" y="3117"/>
                  </a:moveTo>
                  <a:cubicBezTo>
                    <a:pt x="3453" y="3138"/>
                    <a:pt x="3474" y="3159"/>
                    <a:pt x="3495" y="3201"/>
                  </a:cubicBezTo>
                  <a:lnTo>
                    <a:pt x="3809" y="3494"/>
                  </a:lnTo>
                  <a:cubicBezTo>
                    <a:pt x="3704" y="3473"/>
                    <a:pt x="3620" y="3473"/>
                    <a:pt x="3537" y="3473"/>
                  </a:cubicBezTo>
                  <a:cubicBezTo>
                    <a:pt x="3369" y="3473"/>
                    <a:pt x="3139" y="3473"/>
                    <a:pt x="2972" y="3536"/>
                  </a:cubicBezTo>
                  <a:cubicBezTo>
                    <a:pt x="2909" y="3473"/>
                    <a:pt x="2846" y="3410"/>
                    <a:pt x="2783" y="3347"/>
                  </a:cubicBezTo>
                  <a:cubicBezTo>
                    <a:pt x="2951" y="3326"/>
                    <a:pt x="3076" y="3285"/>
                    <a:pt x="3181" y="3264"/>
                  </a:cubicBezTo>
                  <a:cubicBezTo>
                    <a:pt x="3244" y="3243"/>
                    <a:pt x="3390" y="3201"/>
                    <a:pt x="3432" y="3117"/>
                  </a:cubicBezTo>
                  <a:close/>
                  <a:moveTo>
                    <a:pt x="1695" y="3285"/>
                  </a:moveTo>
                  <a:cubicBezTo>
                    <a:pt x="1737" y="3410"/>
                    <a:pt x="1758" y="3515"/>
                    <a:pt x="1800" y="3619"/>
                  </a:cubicBezTo>
                  <a:cubicBezTo>
                    <a:pt x="1779" y="3619"/>
                    <a:pt x="1758" y="3598"/>
                    <a:pt x="1737" y="3598"/>
                  </a:cubicBezTo>
                  <a:cubicBezTo>
                    <a:pt x="1695" y="3578"/>
                    <a:pt x="1654" y="3578"/>
                    <a:pt x="1633" y="3578"/>
                  </a:cubicBezTo>
                  <a:lnTo>
                    <a:pt x="1549" y="3578"/>
                  </a:lnTo>
                  <a:cubicBezTo>
                    <a:pt x="1534" y="3580"/>
                    <a:pt x="1520" y="3581"/>
                    <a:pt x="1507" y="3581"/>
                  </a:cubicBezTo>
                  <a:cubicBezTo>
                    <a:pt x="1390" y="3581"/>
                    <a:pt x="1340" y="3500"/>
                    <a:pt x="1340" y="3368"/>
                  </a:cubicBezTo>
                  <a:cubicBezTo>
                    <a:pt x="1465" y="3326"/>
                    <a:pt x="1591" y="3347"/>
                    <a:pt x="1695" y="3285"/>
                  </a:cubicBezTo>
                  <a:close/>
                  <a:moveTo>
                    <a:pt x="2637" y="3368"/>
                  </a:moveTo>
                  <a:lnTo>
                    <a:pt x="2637" y="3368"/>
                  </a:lnTo>
                  <a:cubicBezTo>
                    <a:pt x="2616" y="3473"/>
                    <a:pt x="2574" y="3557"/>
                    <a:pt x="2532" y="3640"/>
                  </a:cubicBezTo>
                  <a:cubicBezTo>
                    <a:pt x="2532" y="3640"/>
                    <a:pt x="2511" y="3619"/>
                    <a:pt x="2511" y="3619"/>
                  </a:cubicBezTo>
                  <a:cubicBezTo>
                    <a:pt x="2428" y="3578"/>
                    <a:pt x="2344" y="3578"/>
                    <a:pt x="2260" y="3557"/>
                  </a:cubicBezTo>
                  <a:cubicBezTo>
                    <a:pt x="2260" y="3557"/>
                    <a:pt x="2260" y="3557"/>
                    <a:pt x="2260" y="3536"/>
                  </a:cubicBezTo>
                  <a:cubicBezTo>
                    <a:pt x="2365" y="3452"/>
                    <a:pt x="2491" y="3410"/>
                    <a:pt x="2637" y="3368"/>
                  </a:cubicBezTo>
                  <a:close/>
                  <a:moveTo>
                    <a:pt x="1256" y="3619"/>
                  </a:moveTo>
                  <a:lnTo>
                    <a:pt x="1256" y="3619"/>
                  </a:lnTo>
                  <a:cubicBezTo>
                    <a:pt x="1298" y="3640"/>
                    <a:pt x="1361" y="3661"/>
                    <a:pt x="1382" y="3661"/>
                  </a:cubicBezTo>
                  <a:cubicBezTo>
                    <a:pt x="1465" y="3703"/>
                    <a:pt x="1926" y="3682"/>
                    <a:pt x="1591" y="3829"/>
                  </a:cubicBezTo>
                  <a:cubicBezTo>
                    <a:pt x="1486" y="3850"/>
                    <a:pt x="1423" y="3870"/>
                    <a:pt x="1340" y="3912"/>
                  </a:cubicBezTo>
                  <a:cubicBezTo>
                    <a:pt x="1319" y="3850"/>
                    <a:pt x="1319" y="3808"/>
                    <a:pt x="1298" y="3745"/>
                  </a:cubicBezTo>
                  <a:cubicBezTo>
                    <a:pt x="1277" y="3703"/>
                    <a:pt x="1277" y="3661"/>
                    <a:pt x="1256" y="3619"/>
                  </a:cubicBezTo>
                  <a:close/>
                  <a:moveTo>
                    <a:pt x="3815" y="3595"/>
                  </a:moveTo>
                  <a:cubicBezTo>
                    <a:pt x="4003" y="3595"/>
                    <a:pt x="4020" y="3680"/>
                    <a:pt x="3851" y="3850"/>
                  </a:cubicBezTo>
                  <a:cubicBezTo>
                    <a:pt x="3767" y="3870"/>
                    <a:pt x="3558" y="3933"/>
                    <a:pt x="3474" y="4017"/>
                  </a:cubicBezTo>
                  <a:cubicBezTo>
                    <a:pt x="3328" y="3891"/>
                    <a:pt x="3202" y="3766"/>
                    <a:pt x="3076" y="3640"/>
                  </a:cubicBezTo>
                  <a:cubicBezTo>
                    <a:pt x="3181" y="3619"/>
                    <a:pt x="3328" y="3619"/>
                    <a:pt x="3453" y="3598"/>
                  </a:cubicBezTo>
                  <a:lnTo>
                    <a:pt x="3746" y="3598"/>
                  </a:lnTo>
                  <a:cubicBezTo>
                    <a:pt x="3771" y="3596"/>
                    <a:pt x="3794" y="3595"/>
                    <a:pt x="3815" y="3595"/>
                  </a:cubicBezTo>
                  <a:close/>
                  <a:moveTo>
                    <a:pt x="6812" y="3806"/>
                  </a:moveTo>
                  <a:cubicBezTo>
                    <a:pt x="6816" y="3806"/>
                    <a:pt x="6819" y="3806"/>
                    <a:pt x="6822" y="3808"/>
                  </a:cubicBezTo>
                  <a:lnTo>
                    <a:pt x="6885" y="3808"/>
                  </a:lnTo>
                  <a:cubicBezTo>
                    <a:pt x="7031" y="3870"/>
                    <a:pt x="7177" y="3975"/>
                    <a:pt x="7219" y="3996"/>
                  </a:cubicBezTo>
                  <a:cubicBezTo>
                    <a:pt x="7258" y="3996"/>
                    <a:pt x="7097" y="4141"/>
                    <a:pt x="7092" y="4161"/>
                  </a:cubicBezTo>
                  <a:lnTo>
                    <a:pt x="7092" y="4161"/>
                  </a:lnTo>
                  <a:cubicBezTo>
                    <a:pt x="7049" y="4100"/>
                    <a:pt x="6947" y="4080"/>
                    <a:pt x="6885" y="4080"/>
                  </a:cubicBezTo>
                  <a:cubicBezTo>
                    <a:pt x="6801" y="4101"/>
                    <a:pt x="6738" y="4122"/>
                    <a:pt x="6654" y="4122"/>
                  </a:cubicBezTo>
                  <a:cubicBezTo>
                    <a:pt x="6613" y="4122"/>
                    <a:pt x="6592" y="4142"/>
                    <a:pt x="6571" y="4142"/>
                  </a:cubicBezTo>
                  <a:cubicBezTo>
                    <a:pt x="6549" y="4151"/>
                    <a:pt x="6531" y="4155"/>
                    <a:pt x="6517" y="4155"/>
                  </a:cubicBezTo>
                  <a:cubicBezTo>
                    <a:pt x="6461" y="4155"/>
                    <a:pt x="6458" y="4092"/>
                    <a:pt x="6508" y="3975"/>
                  </a:cubicBezTo>
                  <a:cubicBezTo>
                    <a:pt x="6528" y="3955"/>
                    <a:pt x="6751" y="3806"/>
                    <a:pt x="6812" y="3806"/>
                  </a:cubicBezTo>
                  <a:close/>
                  <a:moveTo>
                    <a:pt x="2198" y="3661"/>
                  </a:moveTo>
                  <a:cubicBezTo>
                    <a:pt x="2281" y="3682"/>
                    <a:pt x="2365" y="3682"/>
                    <a:pt x="2449" y="3724"/>
                  </a:cubicBezTo>
                  <a:lnTo>
                    <a:pt x="2491" y="3724"/>
                  </a:lnTo>
                  <a:cubicBezTo>
                    <a:pt x="2449" y="3808"/>
                    <a:pt x="2407" y="3891"/>
                    <a:pt x="2386" y="3975"/>
                  </a:cubicBezTo>
                  <a:cubicBezTo>
                    <a:pt x="2344" y="4038"/>
                    <a:pt x="2323" y="4101"/>
                    <a:pt x="2302" y="4184"/>
                  </a:cubicBezTo>
                  <a:cubicBezTo>
                    <a:pt x="2219" y="4073"/>
                    <a:pt x="2107" y="4045"/>
                    <a:pt x="1992" y="4045"/>
                  </a:cubicBezTo>
                  <a:cubicBezTo>
                    <a:pt x="1935" y="4045"/>
                    <a:pt x="1877" y="4052"/>
                    <a:pt x="1821" y="4059"/>
                  </a:cubicBezTo>
                  <a:cubicBezTo>
                    <a:pt x="1758" y="4059"/>
                    <a:pt x="1340" y="3996"/>
                    <a:pt x="1549" y="3954"/>
                  </a:cubicBezTo>
                  <a:cubicBezTo>
                    <a:pt x="1675" y="3933"/>
                    <a:pt x="1779" y="3870"/>
                    <a:pt x="1863" y="3787"/>
                  </a:cubicBezTo>
                  <a:cubicBezTo>
                    <a:pt x="1863" y="3808"/>
                    <a:pt x="1884" y="3850"/>
                    <a:pt x="1884" y="3870"/>
                  </a:cubicBezTo>
                  <a:cubicBezTo>
                    <a:pt x="1899" y="3901"/>
                    <a:pt x="1926" y="3921"/>
                    <a:pt x="1955" y="3921"/>
                  </a:cubicBezTo>
                  <a:cubicBezTo>
                    <a:pt x="1966" y="3921"/>
                    <a:pt x="1977" y="3918"/>
                    <a:pt x="1988" y="3912"/>
                  </a:cubicBezTo>
                  <a:cubicBezTo>
                    <a:pt x="2072" y="3850"/>
                    <a:pt x="2135" y="3766"/>
                    <a:pt x="2198" y="3661"/>
                  </a:cubicBezTo>
                  <a:close/>
                  <a:moveTo>
                    <a:pt x="4144" y="3829"/>
                  </a:moveTo>
                  <a:lnTo>
                    <a:pt x="4499" y="4163"/>
                  </a:lnTo>
                  <a:cubicBezTo>
                    <a:pt x="4450" y="4157"/>
                    <a:pt x="4403" y="4155"/>
                    <a:pt x="4356" y="4155"/>
                  </a:cubicBezTo>
                  <a:cubicBezTo>
                    <a:pt x="4244" y="4155"/>
                    <a:pt x="4136" y="4170"/>
                    <a:pt x="4018" y="4184"/>
                  </a:cubicBezTo>
                  <a:lnTo>
                    <a:pt x="3851" y="4184"/>
                  </a:lnTo>
                  <a:cubicBezTo>
                    <a:pt x="3831" y="4189"/>
                    <a:pt x="3810" y="4192"/>
                    <a:pt x="3789" y="4192"/>
                  </a:cubicBezTo>
                  <a:cubicBezTo>
                    <a:pt x="3720" y="4192"/>
                    <a:pt x="3647" y="4165"/>
                    <a:pt x="3600" y="4101"/>
                  </a:cubicBezTo>
                  <a:cubicBezTo>
                    <a:pt x="3725" y="4017"/>
                    <a:pt x="3851" y="3975"/>
                    <a:pt x="3976" y="3933"/>
                  </a:cubicBezTo>
                  <a:cubicBezTo>
                    <a:pt x="4060" y="3912"/>
                    <a:pt x="4123" y="3870"/>
                    <a:pt x="4144" y="3829"/>
                  </a:cubicBezTo>
                  <a:close/>
                  <a:moveTo>
                    <a:pt x="1423" y="4122"/>
                  </a:moveTo>
                  <a:cubicBezTo>
                    <a:pt x="1511" y="4159"/>
                    <a:pt x="1622" y="4167"/>
                    <a:pt x="1732" y="4167"/>
                  </a:cubicBezTo>
                  <a:cubicBezTo>
                    <a:pt x="1806" y="4167"/>
                    <a:pt x="1880" y="4163"/>
                    <a:pt x="1947" y="4163"/>
                  </a:cubicBezTo>
                  <a:cubicBezTo>
                    <a:pt x="2051" y="4163"/>
                    <a:pt x="2114" y="4247"/>
                    <a:pt x="2009" y="4289"/>
                  </a:cubicBezTo>
                  <a:cubicBezTo>
                    <a:pt x="1947" y="4331"/>
                    <a:pt x="1926" y="4310"/>
                    <a:pt x="1863" y="4331"/>
                  </a:cubicBezTo>
                  <a:cubicBezTo>
                    <a:pt x="1737" y="4352"/>
                    <a:pt x="1633" y="4415"/>
                    <a:pt x="1549" y="4519"/>
                  </a:cubicBezTo>
                  <a:cubicBezTo>
                    <a:pt x="1507" y="4415"/>
                    <a:pt x="1486" y="4352"/>
                    <a:pt x="1465" y="4310"/>
                  </a:cubicBezTo>
                  <a:cubicBezTo>
                    <a:pt x="1465" y="4247"/>
                    <a:pt x="1444" y="4184"/>
                    <a:pt x="1423" y="4122"/>
                  </a:cubicBezTo>
                  <a:close/>
                  <a:moveTo>
                    <a:pt x="2260" y="4289"/>
                  </a:moveTo>
                  <a:cubicBezTo>
                    <a:pt x="2219" y="4415"/>
                    <a:pt x="2156" y="4540"/>
                    <a:pt x="2093" y="4645"/>
                  </a:cubicBezTo>
                  <a:cubicBezTo>
                    <a:pt x="2093" y="4645"/>
                    <a:pt x="2072" y="4624"/>
                    <a:pt x="2072" y="4624"/>
                  </a:cubicBezTo>
                  <a:cubicBezTo>
                    <a:pt x="2030" y="4613"/>
                    <a:pt x="1994" y="4608"/>
                    <a:pt x="1960" y="4608"/>
                  </a:cubicBezTo>
                  <a:cubicBezTo>
                    <a:pt x="1926" y="4608"/>
                    <a:pt x="1894" y="4613"/>
                    <a:pt x="1863" y="4624"/>
                  </a:cubicBezTo>
                  <a:cubicBezTo>
                    <a:pt x="1779" y="4624"/>
                    <a:pt x="1716" y="4603"/>
                    <a:pt x="1654" y="4561"/>
                  </a:cubicBezTo>
                  <a:cubicBezTo>
                    <a:pt x="1716" y="4477"/>
                    <a:pt x="1821" y="4456"/>
                    <a:pt x="1926" y="4456"/>
                  </a:cubicBezTo>
                  <a:cubicBezTo>
                    <a:pt x="2051" y="4456"/>
                    <a:pt x="2177" y="4373"/>
                    <a:pt x="2260" y="4289"/>
                  </a:cubicBezTo>
                  <a:close/>
                  <a:moveTo>
                    <a:pt x="4549" y="4264"/>
                  </a:moveTo>
                  <a:cubicBezTo>
                    <a:pt x="4608" y="4264"/>
                    <a:pt x="4617" y="4323"/>
                    <a:pt x="4562" y="4415"/>
                  </a:cubicBezTo>
                  <a:cubicBezTo>
                    <a:pt x="4520" y="4456"/>
                    <a:pt x="4395" y="4456"/>
                    <a:pt x="4311" y="4477"/>
                  </a:cubicBezTo>
                  <a:cubicBezTo>
                    <a:pt x="4248" y="4498"/>
                    <a:pt x="4185" y="4540"/>
                    <a:pt x="4144" y="4603"/>
                  </a:cubicBezTo>
                  <a:cubicBezTo>
                    <a:pt x="4144" y="4603"/>
                    <a:pt x="4123" y="4624"/>
                    <a:pt x="4123" y="4645"/>
                  </a:cubicBezTo>
                  <a:cubicBezTo>
                    <a:pt x="4018" y="4540"/>
                    <a:pt x="3892" y="4415"/>
                    <a:pt x="3788" y="4310"/>
                  </a:cubicBezTo>
                  <a:lnTo>
                    <a:pt x="3788" y="4310"/>
                  </a:lnTo>
                  <a:cubicBezTo>
                    <a:pt x="3830" y="4313"/>
                    <a:pt x="3873" y="4314"/>
                    <a:pt x="3916" y="4314"/>
                  </a:cubicBezTo>
                  <a:cubicBezTo>
                    <a:pt x="4177" y="4314"/>
                    <a:pt x="4448" y="4268"/>
                    <a:pt x="4520" y="4268"/>
                  </a:cubicBezTo>
                  <a:cubicBezTo>
                    <a:pt x="4531" y="4265"/>
                    <a:pt x="4541" y="4264"/>
                    <a:pt x="4549" y="4264"/>
                  </a:cubicBezTo>
                  <a:close/>
                  <a:moveTo>
                    <a:pt x="4750" y="4394"/>
                  </a:moveTo>
                  <a:lnTo>
                    <a:pt x="4855" y="4498"/>
                  </a:lnTo>
                  <a:cubicBezTo>
                    <a:pt x="4918" y="4561"/>
                    <a:pt x="4980" y="4624"/>
                    <a:pt x="5043" y="4666"/>
                  </a:cubicBezTo>
                  <a:lnTo>
                    <a:pt x="4960" y="4666"/>
                  </a:lnTo>
                  <a:cubicBezTo>
                    <a:pt x="4771" y="4707"/>
                    <a:pt x="4604" y="4728"/>
                    <a:pt x="4416" y="4728"/>
                  </a:cubicBezTo>
                  <a:cubicBezTo>
                    <a:pt x="4311" y="4645"/>
                    <a:pt x="4311" y="4582"/>
                    <a:pt x="4416" y="4582"/>
                  </a:cubicBezTo>
                  <a:cubicBezTo>
                    <a:pt x="4457" y="4582"/>
                    <a:pt x="4499" y="4561"/>
                    <a:pt x="4541" y="4561"/>
                  </a:cubicBezTo>
                  <a:cubicBezTo>
                    <a:pt x="4604" y="4540"/>
                    <a:pt x="4688" y="4498"/>
                    <a:pt x="4708" y="4456"/>
                  </a:cubicBezTo>
                  <a:cubicBezTo>
                    <a:pt x="4729" y="4435"/>
                    <a:pt x="4750" y="4415"/>
                    <a:pt x="4750" y="4394"/>
                  </a:cubicBezTo>
                  <a:close/>
                  <a:moveTo>
                    <a:pt x="6299" y="4226"/>
                  </a:moveTo>
                  <a:cubicBezTo>
                    <a:pt x="6299" y="4247"/>
                    <a:pt x="6320" y="4247"/>
                    <a:pt x="6361" y="4268"/>
                  </a:cubicBezTo>
                  <a:cubicBezTo>
                    <a:pt x="6393" y="4284"/>
                    <a:pt x="6422" y="4291"/>
                    <a:pt x="6451" y="4291"/>
                  </a:cubicBezTo>
                  <a:cubicBezTo>
                    <a:pt x="6496" y="4291"/>
                    <a:pt x="6540" y="4273"/>
                    <a:pt x="6592" y="4247"/>
                  </a:cubicBezTo>
                  <a:cubicBezTo>
                    <a:pt x="6634" y="4239"/>
                    <a:pt x="6729" y="4230"/>
                    <a:pt x="6807" y="4230"/>
                  </a:cubicBezTo>
                  <a:cubicBezTo>
                    <a:pt x="6919" y="4230"/>
                    <a:pt x="6995" y="4248"/>
                    <a:pt x="6822" y="4310"/>
                  </a:cubicBezTo>
                  <a:cubicBezTo>
                    <a:pt x="6529" y="4435"/>
                    <a:pt x="6194" y="4498"/>
                    <a:pt x="5964" y="4749"/>
                  </a:cubicBezTo>
                  <a:cubicBezTo>
                    <a:pt x="5985" y="4707"/>
                    <a:pt x="6027" y="4645"/>
                    <a:pt x="6048" y="4603"/>
                  </a:cubicBezTo>
                  <a:cubicBezTo>
                    <a:pt x="6131" y="4477"/>
                    <a:pt x="6215" y="4352"/>
                    <a:pt x="6299" y="4226"/>
                  </a:cubicBezTo>
                  <a:close/>
                  <a:moveTo>
                    <a:pt x="6905" y="4435"/>
                  </a:moveTo>
                  <a:lnTo>
                    <a:pt x="6905" y="4435"/>
                  </a:lnTo>
                  <a:cubicBezTo>
                    <a:pt x="6885" y="4477"/>
                    <a:pt x="6864" y="4498"/>
                    <a:pt x="6843" y="4540"/>
                  </a:cubicBezTo>
                  <a:cubicBezTo>
                    <a:pt x="6801" y="4603"/>
                    <a:pt x="6780" y="4645"/>
                    <a:pt x="6738" y="4707"/>
                  </a:cubicBezTo>
                  <a:cubicBezTo>
                    <a:pt x="6613" y="4707"/>
                    <a:pt x="6487" y="4749"/>
                    <a:pt x="6361" y="4791"/>
                  </a:cubicBezTo>
                  <a:cubicBezTo>
                    <a:pt x="6278" y="4812"/>
                    <a:pt x="6215" y="4812"/>
                    <a:pt x="6152" y="4833"/>
                  </a:cubicBezTo>
                  <a:cubicBezTo>
                    <a:pt x="6124" y="4840"/>
                    <a:pt x="6105" y="4843"/>
                    <a:pt x="6092" y="4843"/>
                  </a:cubicBezTo>
                  <a:cubicBezTo>
                    <a:pt x="5989" y="4843"/>
                    <a:pt x="6324" y="4642"/>
                    <a:pt x="6361" y="4624"/>
                  </a:cubicBezTo>
                  <a:cubicBezTo>
                    <a:pt x="6487" y="4561"/>
                    <a:pt x="6717" y="4519"/>
                    <a:pt x="6905" y="4435"/>
                  </a:cubicBezTo>
                  <a:close/>
                  <a:moveTo>
                    <a:pt x="1612" y="4707"/>
                  </a:moveTo>
                  <a:cubicBezTo>
                    <a:pt x="1660" y="4732"/>
                    <a:pt x="1712" y="4737"/>
                    <a:pt x="1766" y="4737"/>
                  </a:cubicBezTo>
                  <a:cubicBezTo>
                    <a:pt x="1810" y="4737"/>
                    <a:pt x="1855" y="4734"/>
                    <a:pt x="1900" y="4734"/>
                  </a:cubicBezTo>
                  <a:cubicBezTo>
                    <a:pt x="1943" y="4734"/>
                    <a:pt x="1987" y="4737"/>
                    <a:pt x="2030" y="4749"/>
                  </a:cubicBezTo>
                  <a:lnTo>
                    <a:pt x="2051" y="4749"/>
                  </a:lnTo>
                  <a:cubicBezTo>
                    <a:pt x="2009" y="4791"/>
                    <a:pt x="1988" y="4833"/>
                    <a:pt x="1947" y="4875"/>
                  </a:cubicBezTo>
                  <a:cubicBezTo>
                    <a:pt x="1910" y="4917"/>
                    <a:pt x="1876" y="4935"/>
                    <a:pt x="1843" y="4935"/>
                  </a:cubicBezTo>
                  <a:cubicBezTo>
                    <a:pt x="1761" y="4935"/>
                    <a:pt x="1686" y="4827"/>
                    <a:pt x="1612" y="4707"/>
                  </a:cubicBezTo>
                  <a:close/>
                  <a:moveTo>
                    <a:pt x="1178" y="143"/>
                  </a:moveTo>
                  <a:cubicBezTo>
                    <a:pt x="1424" y="143"/>
                    <a:pt x="1683" y="213"/>
                    <a:pt x="1926" y="251"/>
                  </a:cubicBezTo>
                  <a:cubicBezTo>
                    <a:pt x="2239" y="272"/>
                    <a:pt x="2574" y="355"/>
                    <a:pt x="2888" y="397"/>
                  </a:cubicBezTo>
                  <a:cubicBezTo>
                    <a:pt x="3139" y="418"/>
                    <a:pt x="3390" y="439"/>
                    <a:pt x="3641" y="460"/>
                  </a:cubicBezTo>
                  <a:cubicBezTo>
                    <a:pt x="3851" y="460"/>
                    <a:pt x="4039" y="502"/>
                    <a:pt x="4248" y="544"/>
                  </a:cubicBezTo>
                  <a:cubicBezTo>
                    <a:pt x="4353" y="544"/>
                    <a:pt x="4520" y="544"/>
                    <a:pt x="4625" y="585"/>
                  </a:cubicBezTo>
                  <a:lnTo>
                    <a:pt x="4646" y="585"/>
                  </a:lnTo>
                  <a:cubicBezTo>
                    <a:pt x="4688" y="648"/>
                    <a:pt x="4604" y="753"/>
                    <a:pt x="4520" y="816"/>
                  </a:cubicBezTo>
                  <a:cubicBezTo>
                    <a:pt x="4395" y="899"/>
                    <a:pt x="4227" y="1025"/>
                    <a:pt x="4060" y="1088"/>
                  </a:cubicBezTo>
                  <a:cubicBezTo>
                    <a:pt x="3934" y="1129"/>
                    <a:pt x="3830" y="1192"/>
                    <a:pt x="3767" y="1318"/>
                  </a:cubicBezTo>
                  <a:cubicBezTo>
                    <a:pt x="3767" y="1339"/>
                    <a:pt x="3767" y="1381"/>
                    <a:pt x="3788" y="1402"/>
                  </a:cubicBezTo>
                  <a:cubicBezTo>
                    <a:pt x="4123" y="1611"/>
                    <a:pt x="4478" y="1778"/>
                    <a:pt x="4813" y="1987"/>
                  </a:cubicBezTo>
                  <a:cubicBezTo>
                    <a:pt x="5148" y="2197"/>
                    <a:pt x="5462" y="2427"/>
                    <a:pt x="5817" y="2615"/>
                  </a:cubicBezTo>
                  <a:cubicBezTo>
                    <a:pt x="5985" y="2699"/>
                    <a:pt x="6947" y="3034"/>
                    <a:pt x="6801" y="3306"/>
                  </a:cubicBezTo>
                  <a:cubicBezTo>
                    <a:pt x="6738" y="3389"/>
                    <a:pt x="6696" y="3473"/>
                    <a:pt x="6633" y="3557"/>
                  </a:cubicBezTo>
                  <a:cubicBezTo>
                    <a:pt x="6613" y="3557"/>
                    <a:pt x="6613" y="3578"/>
                    <a:pt x="6613" y="3578"/>
                  </a:cubicBezTo>
                  <a:cubicBezTo>
                    <a:pt x="6592" y="3578"/>
                    <a:pt x="6571" y="3598"/>
                    <a:pt x="6571" y="3619"/>
                  </a:cubicBezTo>
                  <a:cubicBezTo>
                    <a:pt x="6424" y="3870"/>
                    <a:pt x="6236" y="4080"/>
                    <a:pt x="6068" y="4310"/>
                  </a:cubicBezTo>
                  <a:cubicBezTo>
                    <a:pt x="5964" y="4456"/>
                    <a:pt x="5880" y="4624"/>
                    <a:pt x="5817" y="4791"/>
                  </a:cubicBezTo>
                  <a:cubicBezTo>
                    <a:pt x="5783" y="4826"/>
                    <a:pt x="5690" y="5005"/>
                    <a:pt x="5612" y="5005"/>
                  </a:cubicBezTo>
                  <a:cubicBezTo>
                    <a:pt x="5596" y="5005"/>
                    <a:pt x="5581" y="4997"/>
                    <a:pt x="5566" y="4979"/>
                  </a:cubicBezTo>
                  <a:cubicBezTo>
                    <a:pt x="5504" y="4917"/>
                    <a:pt x="5441" y="4854"/>
                    <a:pt x="5378" y="4791"/>
                  </a:cubicBezTo>
                  <a:cubicBezTo>
                    <a:pt x="5357" y="4770"/>
                    <a:pt x="5336" y="4749"/>
                    <a:pt x="5315" y="4728"/>
                  </a:cubicBezTo>
                  <a:cubicBezTo>
                    <a:pt x="5315" y="4728"/>
                    <a:pt x="5294" y="4707"/>
                    <a:pt x="5273" y="4707"/>
                  </a:cubicBezTo>
                  <a:cubicBezTo>
                    <a:pt x="5127" y="4540"/>
                    <a:pt x="4960" y="4394"/>
                    <a:pt x="4771" y="4247"/>
                  </a:cubicBezTo>
                  <a:cubicBezTo>
                    <a:pt x="4771" y="4226"/>
                    <a:pt x="4750" y="4205"/>
                    <a:pt x="4729" y="4205"/>
                  </a:cubicBezTo>
                  <a:cubicBezTo>
                    <a:pt x="4625" y="4101"/>
                    <a:pt x="4499" y="3996"/>
                    <a:pt x="4374" y="3870"/>
                  </a:cubicBezTo>
                  <a:lnTo>
                    <a:pt x="3432" y="2950"/>
                  </a:lnTo>
                  <a:cubicBezTo>
                    <a:pt x="3202" y="2741"/>
                    <a:pt x="2951" y="2552"/>
                    <a:pt x="2721" y="2343"/>
                  </a:cubicBezTo>
                  <a:cubicBezTo>
                    <a:pt x="2707" y="2343"/>
                    <a:pt x="2684" y="2334"/>
                    <a:pt x="2663" y="2334"/>
                  </a:cubicBezTo>
                  <a:cubicBezTo>
                    <a:pt x="2653" y="2334"/>
                    <a:pt x="2644" y="2336"/>
                    <a:pt x="2637" y="2343"/>
                  </a:cubicBezTo>
                  <a:cubicBezTo>
                    <a:pt x="2470" y="2469"/>
                    <a:pt x="2449" y="2657"/>
                    <a:pt x="2365" y="2824"/>
                  </a:cubicBezTo>
                  <a:cubicBezTo>
                    <a:pt x="2239" y="3013"/>
                    <a:pt x="2219" y="3264"/>
                    <a:pt x="2156" y="3494"/>
                  </a:cubicBezTo>
                  <a:cubicBezTo>
                    <a:pt x="2135" y="3515"/>
                    <a:pt x="2114" y="3536"/>
                    <a:pt x="2093" y="3557"/>
                  </a:cubicBezTo>
                  <a:cubicBezTo>
                    <a:pt x="2072" y="3578"/>
                    <a:pt x="2093" y="3598"/>
                    <a:pt x="2093" y="3619"/>
                  </a:cubicBezTo>
                  <a:cubicBezTo>
                    <a:pt x="2072" y="3661"/>
                    <a:pt x="2030" y="3724"/>
                    <a:pt x="1988" y="3766"/>
                  </a:cubicBezTo>
                  <a:cubicBezTo>
                    <a:pt x="1905" y="3578"/>
                    <a:pt x="1842" y="3389"/>
                    <a:pt x="1779" y="3201"/>
                  </a:cubicBezTo>
                  <a:cubicBezTo>
                    <a:pt x="1800" y="3180"/>
                    <a:pt x="1800" y="3159"/>
                    <a:pt x="1779" y="3138"/>
                  </a:cubicBezTo>
                  <a:cubicBezTo>
                    <a:pt x="1779" y="3117"/>
                    <a:pt x="1758" y="3117"/>
                    <a:pt x="1758" y="3096"/>
                  </a:cubicBezTo>
                  <a:cubicBezTo>
                    <a:pt x="1633" y="2741"/>
                    <a:pt x="1528" y="2385"/>
                    <a:pt x="1403" y="2029"/>
                  </a:cubicBezTo>
                  <a:cubicBezTo>
                    <a:pt x="1319" y="1778"/>
                    <a:pt x="1256" y="1506"/>
                    <a:pt x="1193" y="1234"/>
                  </a:cubicBezTo>
                  <a:cubicBezTo>
                    <a:pt x="1193" y="1234"/>
                    <a:pt x="1193" y="1213"/>
                    <a:pt x="1172" y="1213"/>
                  </a:cubicBezTo>
                  <a:lnTo>
                    <a:pt x="1172" y="1171"/>
                  </a:lnTo>
                  <a:cubicBezTo>
                    <a:pt x="1151" y="1046"/>
                    <a:pt x="754" y="167"/>
                    <a:pt x="1089" y="146"/>
                  </a:cubicBezTo>
                  <a:cubicBezTo>
                    <a:pt x="1118" y="144"/>
                    <a:pt x="1148" y="143"/>
                    <a:pt x="1178" y="143"/>
                  </a:cubicBezTo>
                  <a:close/>
                  <a:moveTo>
                    <a:pt x="5103" y="4786"/>
                  </a:moveTo>
                  <a:cubicBezTo>
                    <a:pt x="5179" y="4786"/>
                    <a:pt x="5232" y="4802"/>
                    <a:pt x="5169" y="4854"/>
                  </a:cubicBezTo>
                  <a:cubicBezTo>
                    <a:pt x="5022" y="4979"/>
                    <a:pt x="4834" y="5000"/>
                    <a:pt x="4708" y="5147"/>
                  </a:cubicBezTo>
                  <a:cubicBezTo>
                    <a:pt x="4688" y="5147"/>
                    <a:pt x="4688" y="5168"/>
                    <a:pt x="4688" y="5189"/>
                  </a:cubicBezTo>
                  <a:lnTo>
                    <a:pt x="4332" y="4854"/>
                  </a:lnTo>
                  <a:lnTo>
                    <a:pt x="4332" y="4854"/>
                  </a:lnTo>
                  <a:cubicBezTo>
                    <a:pt x="4382" y="4860"/>
                    <a:pt x="4433" y="4862"/>
                    <a:pt x="4483" y="4862"/>
                  </a:cubicBezTo>
                  <a:cubicBezTo>
                    <a:pt x="4621" y="4862"/>
                    <a:pt x="4759" y="4843"/>
                    <a:pt x="4897" y="4812"/>
                  </a:cubicBezTo>
                  <a:cubicBezTo>
                    <a:pt x="4928" y="4802"/>
                    <a:pt x="5028" y="4786"/>
                    <a:pt x="5103" y="4786"/>
                  </a:cubicBezTo>
                  <a:close/>
                  <a:moveTo>
                    <a:pt x="5294" y="4896"/>
                  </a:moveTo>
                  <a:cubicBezTo>
                    <a:pt x="5357" y="4959"/>
                    <a:pt x="5420" y="5021"/>
                    <a:pt x="5483" y="5063"/>
                  </a:cubicBezTo>
                  <a:lnTo>
                    <a:pt x="5504" y="5084"/>
                  </a:lnTo>
                  <a:cubicBezTo>
                    <a:pt x="5462" y="5105"/>
                    <a:pt x="5399" y="5105"/>
                    <a:pt x="5357" y="5126"/>
                  </a:cubicBezTo>
                  <a:cubicBezTo>
                    <a:pt x="5252" y="5168"/>
                    <a:pt x="5148" y="5189"/>
                    <a:pt x="5043" y="5210"/>
                  </a:cubicBezTo>
                  <a:cubicBezTo>
                    <a:pt x="5001" y="5210"/>
                    <a:pt x="4939" y="5231"/>
                    <a:pt x="4897" y="5231"/>
                  </a:cubicBezTo>
                  <a:cubicBezTo>
                    <a:pt x="4897" y="5126"/>
                    <a:pt x="4939" y="5084"/>
                    <a:pt x="5043" y="5063"/>
                  </a:cubicBezTo>
                  <a:cubicBezTo>
                    <a:pt x="5106" y="5042"/>
                    <a:pt x="5232" y="4979"/>
                    <a:pt x="5294" y="4896"/>
                  </a:cubicBezTo>
                  <a:close/>
                  <a:moveTo>
                    <a:pt x="6320" y="5168"/>
                  </a:moveTo>
                  <a:cubicBezTo>
                    <a:pt x="6403" y="5168"/>
                    <a:pt x="6382" y="5168"/>
                    <a:pt x="6278" y="5210"/>
                  </a:cubicBezTo>
                  <a:cubicBezTo>
                    <a:pt x="6194" y="5293"/>
                    <a:pt x="6089" y="5356"/>
                    <a:pt x="5985" y="5377"/>
                  </a:cubicBezTo>
                  <a:cubicBezTo>
                    <a:pt x="5755" y="5440"/>
                    <a:pt x="5441" y="5565"/>
                    <a:pt x="5294" y="5754"/>
                  </a:cubicBezTo>
                  <a:cubicBezTo>
                    <a:pt x="5190" y="5670"/>
                    <a:pt x="5106" y="5586"/>
                    <a:pt x="5022" y="5503"/>
                  </a:cubicBezTo>
                  <a:lnTo>
                    <a:pt x="4834" y="5335"/>
                  </a:lnTo>
                  <a:lnTo>
                    <a:pt x="4834" y="5335"/>
                  </a:lnTo>
                  <a:cubicBezTo>
                    <a:pt x="4859" y="5341"/>
                    <a:pt x="4883" y="5344"/>
                    <a:pt x="4909" y="5344"/>
                  </a:cubicBezTo>
                  <a:cubicBezTo>
                    <a:pt x="4970" y="5344"/>
                    <a:pt x="5038" y="5329"/>
                    <a:pt x="5127" y="5314"/>
                  </a:cubicBezTo>
                  <a:cubicBezTo>
                    <a:pt x="5232" y="5293"/>
                    <a:pt x="5357" y="5251"/>
                    <a:pt x="5462" y="5210"/>
                  </a:cubicBezTo>
                  <a:cubicBezTo>
                    <a:pt x="5629" y="5168"/>
                    <a:pt x="5817" y="5189"/>
                    <a:pt x="5985" y="5168"/>
                  </a:cubicBezTo>
                  <a:cubicBezTo>
                    <a:pt x="6055" y="5168"/>
                    <a:pt x="6134" y="5177"/>
                    <a:pt x="6210" y="5177"/>
                  </a:cubicBezTo>
                  <a:cubicBezTo>
                    <a:pt x="6248" y="5177"/>
                    <a:pt x="6285" y="5175"/>
                    <a:pt x="6320" y="5168"/>
                  </a:cubicBezTo>
                  <a:close/>
                  <a:moveTo>
                    <a:pt x="6675" y="4833"/>
                  </a:moveTo>
                  <a:cubicBezTo>
                    <a:pt x="6571" y="5000"/>
                    <a:pt x="6487" y="5168"/>
                    <a:pt x="6382" y="5314"/>
                  </a:cubicBezTo>
                  <a:cubicBezTo>
                    <a:pt x="6299" y="5461"/>
                    <a:pt x="6215" y="5607"/>
                    <a:pt x="6152" y="5775"/>
                  </a:cubicBezTo>
                  <a:cubicBezTo>
                    <a:pt x="6068" y="5712"/>
                    <a:pt x="5964" y="5733"/>
                    <a:pt x="5859" y="5712"/>
                  </a:cubicBezTo>
                  <a:cubicBezTo>
                    <a:pt x="5796" y="5712"/>
                    <a:pt x="5734" y="5733"/>
                    <a:pt x="5671" y="5754"/>
                  </a:cubicBezTo>
                  <a:cubicBezTo>
                    <a:pt x="5650" y="5754"/>
                    <a:pt x="5608" y="5775"/>
                    <a:pt x="5566" y="5775"/>
                  </a:cubicBezTo>
                  <a:cubicBezTo>
                    <a:pt x="5523" y="5785"/>
                    <a:pt x="5494" y="5790"/>
                    <a:pt x="5477" y="5790"/>
                  </a:cubicBezTo>
                  <a:cubicBezTo>
                    <a:pt x="5397" y="5790"/>
                    <a:pt x="5577" y="5687"/>
                    <a:pt x="5629" y="5670"/>
                  </a:cubicBezTo>
                  <a:cubicBezTo>
                    <a:pt x="5838" y="5565"/>
                    <a:pt x="6466" y="5440"/>
                    <a:pt x="6466" y="5105"/>
                  </a:cubicBezTo>
                  <a:cubicBezTo>
                    <a:pt x="6466" y="5084"/>
                    <a:pt x="6424" y="5063"/>
                    <a:pt x="6403" y="5063"/>
                  </a:cubicBezTo>
                  <a:cubicBezTo>
                    <a:pt x="6255" y="5048"/>
                    <a:pt x="6107" y="5034"/>
                    <a:pt x="5952" y="5034"/>
                  </a:cubicBezTo>
                  <a:cubicBezTo>
                    <a:pt x="5888" y="5034"/>
                    <a:pt x="5822" y="5036"/>
                    <a:pt x="5755" y="5042"/>
                  </a:cubicBezTo>
                  <a:cubicBezTo>
                    <a:pt x="5817" y="5000"/>
                    <a:pt x="5859" y="4938"/>
                    <a:pt x="5901" y="4854"/>
                  </a:cubicBezTo>
                  <a:cubicBezTo>
                    <a:pt x="5901" y="4875"/>
                    <a:pt x="5901" y="4875"/>
                    <a:pt x="5901" y="4875"/>
                  </a:cubicBezTo>
                  <a:cubicBezTo>
                    <a:pt x="5955" y="4942"/>
                    <a:pt x="6029" y="4966"/>
                    <a:pt x="6112" y="4966"/>
                  </a:cubicBezTo>
                  <a:cubicBezTo>
                    <a:pt x="6287" y="4966"/>
                    <a:pt x="6505" y="4861"/>
                    <a:pt x="6675" y="4833"/>
                  </a:cubicBezTo>
                  <a:close/>
                  <a:moveTo>
                    <a:pt x="5939" y="5827"/>
                  </a:moveTo>
                  <a:cubicBezTo>
                    <a:pt x="5994" y="5827"/>
                    <a:pt x="6045" y="5841"/>
                    <a:pt x="6089" y="5879"/>
                  </a:cubicBezTo>
                  <a:lnTo>
                    <a:pt x="6110" y="5879"/>
                  </a:lnTo>
                  <a:cubicBezTo>
                    <a:pt x="6089" y="5963"/>
                    <a:pt x="6048" y="6047"/>
                    <a:pt x="6006" y="6130"/>
                  </a:cubicBezTo>
                  <a:cubicBezTo>
                    <a:pt x="5969" y="6204"/>
                    <a:pt x="5921" y="6233"/>
                    <a:pt x="5869" y="6233"/>
                  </a:cubicBezTo>
                  <a:cubicBezTo>
                    <a:pt x="5715" y="6233"/>
                    <a:pt x="5524" y="5984"/>
                    <a:pt x="5462" y="5921"/>
                  </a:cubicBezTo>
                  <a:lnTo>
                    <a:pt x="5462" y="5921"/>
                  </a:lnTo>
                  <a:cubicBezTo>
                    <a:pt x="5471" y="5922"/>
                    <a:pt x="5480" y="5922"/>
                    <a:pt x="5490" y="5922"/>
                  </a:cubicBezTo>
                  <a:cubicBezTo>
                    <a:pt x="5625" y="5922"/>
                    <a:pt x="5795" y="5827"/>
                    <a:pt x="5939" y="5827"/>
                  </a:cubicBezTo>
                  <a:close/>
                  <a:moveTo>
                    <a:pt x="1123" y="1"/>
                  </a:moveTo>
                  <a:cubicBezTo>
                    <a:pt x="1041" y="1"/>
                    <a:pt x="965" y="12"/>
                    <a:pt x="900" y="41"/>
                  </a:cubicBezTo>
                  <a:cubicBezTo>
                    <a:pt x="670" y="167"/>
                    <a:pt x="775" y="334"/>
                    <a:pt x="859" y="544"/>
                  </a:cubicBezTo>
                  <a:cubicBezTo>
                    <a:pt x="921" y="690"/>
                    <a:pt x="963" y="878"/>
                    <a:pt x="1005" y="1046"/>
                  </a:cubicBezTo>
                  <a:cubicBezTo>
                    <a:pt x="942" y="1025"/>
                    <a:pt x="879" y="983"/>
                    <a:pt x="796" y="962"/>
                  </a:cubicBezTo>
                  <a:cubicBezTo>
                    <a:pt x="628" y="899"/>
                    <a:pt x="440" y="816"/>
                    <a:pt x="252" y="774"/>
                  </a:cubicBezTo>
                  <a:cubicBezTo>
                    <a:pt x="292" y="733"/>
                    <a:pt x="333" y="710"/>
                    <a:pt x="373" y="710"/>
                  </a:cubicBezTo>
                  <a:cubicBezTo>
                    <a:pt x="396" y="710"/>
                    <a:pt x="418" y="717"/>
                    <a:pt x="440" y="732"/>
                  </a:cubicBezTo>
                  <a:cubicBezTo>
                    <a:pt x="503" y="753"/>
                    <a:pt x="566" y="774"/>
                    <a:pt x="607" y="795"/>
                  </a:cubicBezTo>
                  <a:cubicBezTo>
                    <a:pt x="684" y="825"/>
                    <a:pt x="749" y="845"/>
                    <a:pt x="812" y="845"/>
                  </a:cubicBezTo>
                  <a:cubicBezTo>
                    <a:pt x="835" y="845"/>
                    <a:pt x="857" y="842"/>
                    <a:pt x="879" y="837"/>
                  </a:cubicBezTo>
                  <a:cubicBezTo>
                    <a:pt x="957" y="817"/>
                    <a:pt x="927" y="709"/>
                    <a:pt x="872" y="709"/>
                  </a:cubicBezTo>
                  <a:cubicBezTo>
                    <a:pt x="868" y="709"/>
                    <a:pt x="863" y="709"/>
                    <a:pt x="859" y="711"/>
                  </a:cubicBezTo>
                  <a:cubicBezTo>
                    <a:pt x="839" y="716"/>
                    <a:pt x="820" y="719"/>
                    <a:pt x="800" y="719"/>
                  </a:cubicBezTo>
                  <a:cubicBezTo>
                    <a:pt x="640" y="719"/>
                    <a:pt x="457" y="570"/>
                    <a:pt x="288" y="570"/>
                  </a:cubicBezTo>
                  <a:cubicBezTo>
                    <a:pt x="224" y="570"/>
                    <a:pt x="163" y="591"/>
                    <a:pt x="105" y="648"/>
                  </a:cubicBezTo>
                  <a:cubicBezTo>
                    <a:pt x="1" y="753"/>
                    <a:pt x="189" y="1004"/>
                    <a:pt x="273" y="1088"/>
                  </a:cubicBezTo>
                  <a:cubicBezTo>
                    <a:pt x="545" y="1402"/>
                    <a:pt x="649" y="1904"/>
                    <a:pt x="796" y="2322"/>
                  </a:cubicBezTo>
                  <a:cubicBezTo>
                    <a:pt x="838" y="2427"/>
                    <a:pt x="879" y="2552"/>
                    <a:pt x="900" y="2657"/>
                  </a:cubicBezTo>
                  <a:cubicBezTo>
                    <a:pt x="900" y="2678"/>
                    <a:pt x="879" y="2678"/>
                    <a:pt x="879" y="2678"/>
                  </a:cubicBezTo>
                  <a:cubicBezTo>
                    <a:pt x="838" y="2699"/>
                    <a:pt x="838" y="2741"/>
                    <a:pt x="879" y="2782"/>
                  </a:cubicBezTo>
                  <a:cubicBezTo>
                    <a:pt x="900" y="2803"/>
                    <a:pt x="921" y="2824"/>
                    <a:pt x="942" y="2866"/>
                  </a:cubicBezTo>
                  <a:cubicBezTo>
                    <a:pt x="1005" y="3096"/>
                    <a:pt x="1047" y="3326"/>
                    <a:pt x="1110" y="3557"/>
                  </a:cubicBezTo>
                  <a:cubicBezTo>
                    <a:pt x="1214" y="3933"/>
                    <a:pt x="1319" y="4331"/>
                    <a:pt x="1486" y="4687"/>
                  </a:cubicBezTo>
                  <a:cubicBezTo>
                    <a:pt x="1544" y="4841"/>
                    <a:pt x="1656" y="5068"/>
                    <a:pt x="1855" y="5068"/>
                  </a:cubicBezTo>
                  <a:cubicBezTo>
                    <a:pt x="1871" y="5068"/>
                    <a:pt x="1887" y="5066"/>
                    <a:pt x="1905" y="5063"/>
                  </a:cubicBezTo>
                  <a:cubicBezTo>
                    <a:pt x="2198" y="5000"/>
                    <a:pt x="2281" y="4477"/>
                    <a:pt x="2386" y="4268"/>
                  </a:cubicBezTo>
                  <a:cubicBezTo>
                    <a:pt x="2511" y="4017"/>
                    <a:pt x="2637" y="3745"/>
                    <a:pt x="2742" y="3452"/>
                  </a:cubicBezTo>
                  <a:cubicBezTo>
                    <a:pt x="2972" y="3703"/>
                    <a:pt x="3202" y="3933"/>
                    <a:pt x="3432" y="4163"/>
                  </a:cubicBezTo>
                  <a:cubicBezTo>
                    <a:pt x="3453" y="4205"/>
                    <a:pt x="3495" y="4247"/>
                    <a:pt x="3558" y="4268"/>
                  </a:cubicBezTo>
                  <a:cubicBezTo>
                    <a:pt x="3913" y="4603"/>
                    <a:pt x="4269" y="4917"/>
                    <a:pt x="4604" y="5251"/>
                  </a:cubicBezTo>
                  <a:cubicBezTo>
                    <a:pt x="4897" y="5544"/>
                    <a:pt x="5211" y="5816"/>
                    <a:pt x="5504" y="6130"/>
                  </a:cubicBezTo>
                  <a:cubicBezTo>
                    <a:pt x="5597" y="6239"/>
                    <a:pt x="5713" y="6336"/>
                    <a:pt x="5852" y="6336"/>
                  </a:cubicBezTo>
                  <a:cubicBezTo>
                    <a:pt x="5901" y="6336"/>
                    <a:pt x="5952" y="6325"/>
                    <a:pt x="6006" y="6298"/>
                  </a:cubicBezTo>
                  <a:cubicBezTo>
                    <a:pt x="6215" y="6193"/>
                    <a:pt x="6299" y="5754"/>
                    <a:pt x="6403" y="5544"/>
                  </a:cubicBezTo>
                  <a:cubicBezTo>
                    <a:pt x="6550" y="5189"/>
                    <a:pt x="6801" y="4833"/>
                    <a:pt x="7010" y="4498"/>
                  </a:cubicBezTo>
                  <a:cubicBezTo>
                    <a:pt x="7094" y="4331"/>
                    <a:pt x="7219" y="4205"/>
                    <a:pt x="7345" y="4059"/>
                  </a:cubicBezTo>
                  <a:cubicBezTo>
                    <a:pt x="7366" y="4038"/>
                    <a:pt x="7387" y="3996"/>
                    <a:pt x="7366" y="3954"/>
                  </a:cubicBezTo>
                  <a:cubicBezTo>
                    <a:pt x="7324" y="3891"/>
                    <a:pt x="7261" y="3870"/>
                    <a:pt x="7177" y="3829"/>
                  </a:cubicBezTo>
                  <a:cubicBezTo>
                    <a:pt x="7031" y="3766"/>
                    <a:pt x="6885" y="3682"/>
                    <a:pt x="6738" y="3598"/>
                  </a:cubicBezTo>
                  <a:cubicBezTo>
                    <a:pt x="6822" y="3473"/>
                    <a:pt x="6905" y="3347"/>
                    <a:pt x="6968" y="3222"/>
                  </a:cubicBezTo>
                  <a:cubicBezTo>
                    <a:pt x="7010" y="3138"/>
                    <a:pt x="6968" y="3013"/>
                    <a:pt x="6864" y="2971"/>
                  </a:cubicBezTo>
                  <a:cubicBezTo>
                    <a:pt x="6361" y="2699"/>
                    <a:pt x="5838" y="2510"/>
                    <a:pt x="5357" y="2197"/>
                  </a:cubicBezTo>
                  <a:cubicBezTo>
                    <a:pt x="5106" y="2008"/>
                    <a:pt x="4834" y="1862"/>
                    <a:pt x="4583" y="1694"/>
                  </a:cubicBezTo>
                  <a:cubicBezTo>
                    <a:pt x="4353" y="1569"/>
                    <a:pt x="4123" y="1464"/>
                    <a:pt x="3913" y="1318"/>
                  </a:cubicBezTo>
                  <a:cubicBezTo>
                    <a:pt x="3997" y="1192"/>
                    <a:pt x="4206" y="1150"/>
                    <a:pt x="4332" y="1067"/>
                  </a:cubicBezTo>
                  <a:cubicBezTo>
                    <a:pt x="4478" y="962"/>
                    <a:pt x="4750" y="878"/>
                    <a:pt x="4834" y="711"/>
                  </a:cubicBezTo>
                  <a:cubicBezTo>
                    <a:pt x="4918" y="544"/>
                    <a:pt x="4688" y="418"/>
                    <a:pt x="4562" y="418"/>
                  </a:cubicBezTo>
                  <a:cubicBezTo>
                    <a:pt x="4541" y="418"/>
                    <a:pt x="4520" y="418"/>
                    <a:pt x="4520" y="439"/>
                  </a:cubicBezTo>
                  <a:cubicBezTo>
                    <a:pt x="4457" y="439"/>
                    <a:pt x="4416" y="439"/>
                    <a:pt x="4374" y="418"/>
                  </a:cubicBezTo>
                  <a:cubicBezTo>
                    <a:pt x="4164" y="397"/>
                    <a:pt x="3955" y="355"/>
                    <a:pt x="3767" y="334"/>
                  </a:cubicBezTo>
                  <a:cubicBezTo>
                    <a:pt x="3453" y="293"/>
                    <a:pt x="3118" y="313"/>
                    <a:pt x="2804" y="251"/>
                  </a:cubicBezTo>
                  <a:cubicBezTo>
                    <a:pt x="2470" y="167"/>
                    <a:pt x="2114" y="146"/>
                    <a:pt x="1758" y="104"/>
                  </a:cubicBezTo>
                  <a:cubicBezTo>
                    <a:pt x="1578" y="74"/>
                    <a:pt x="1332" y="1"/>
                    <a:pt x="112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6"/>
            <p:cNvSpPr/>
            <p:nvPr/>
          </p:nvSpPr>
          <p:spPr>
            <a:xfrm>
              <a:off x="3878137" y="1203470"/>
              <a:ext cx="213929" cy="135118"/>
            </a:xfrm>
            <a:custGeom>
              <a:avLst/>
              <a:gdLst/>
              <a:ahLst/>
              <a:cxnLst/>
              <a:rect l="l" t="t" r="r" b="b"/>
              <a:pathLst>
                <a:path w="6195" h="4863" extrusionOk="0">
                  <a:moveTo>
                    <a:pt x="426" y="1"/>
                  </a:moveTo>
                  <a:cubicBezTo>
                    <a:pt x="396" y="1"/>
                    <a:pt x="365" y="2"/>
                    <a:pt x="336" y="4"/>
                  </a:cubicBezTo>
                  <a:cubicBezTo>
                    <a:pt x="1" y="25"/>
                    <a:pt x="398" y="904"/>
                    <a:pt x="419" y="1029"/>
                  </a:cubicBezTo>
                  <a:cubicBezTo>
                    <a:pt x="419" y="1050"/>
                    <a:pt x="419" y="1050"/>
                    <a:pt x="419" y="1071"/>
                  </a:cubicBezTo>
                  <a:cubicBezTo>
                    <a:pt x="440" y="1071"/>
                    <a:pt x="440" y="1092"/>
                    <a:pt x="440" y="1092"/>
                  </a:cubicBezTo>
                  <a:cubicBezTo>
                    <a:pt x="503" y="1364"/>
                    <a:pt x="566" y="1636"/>
                    <a:pt x="650" y="1887"/>
                  </a:cubicBezTo>
                  <a:cubicBezTo>
                    <a:pt x="775" y="2222"/>
                    <a:pt x="880" y="2599"/>
                    <a:pt x="984" y="2954"/>
                  </a:cubicBezTo>
                  <a:cubicBezTo>
                    <a:pt x="1005" y="2954"/>
                    <a:pt x="1026" y="2975"/>
                    <a:pt x="1026" y="2975"/>
                  </a:cubicBezTo>
                  <a:cubicBezTo>
                    <a:pt x="1047" y="3017"/>
                    <a:pt x="1047" y="3038"/>
                    <a:pt x="1026" y="3059"/>
                  </a:cubicBezTo>
                  <a:cubicBezTo>
                    <a:pt x="1089" y="3247"/>
                    <a:pt x="1152" y="3435"/>
                    <a:pt x="1214" y="3624"/>
                  </a:cubicBezTo>
                  <a:cubicBezTo>
                    <a:pt x="1277" y="3561"/>
                    <a:pt x="1298" y="3519"/>
                    <a:pt x="1340" y="3477"/>
                  </a:cubicBezTo>
                  <a:cubicBezTo>
                    <a:pt x="1319" y="3456"/>
                    <a:pt x="1319" y="3435"/>
                    <a:pt x="1340" y="3415"/>
                  </a:cubicBezTo>
                  <a:cubicBezTo>
                    <a:pt x="1361" y="3394"/>
                    <a:pt x="1361" y="3373"/>
                    <a:pt x="1382" y="3352"/>
                  </a:cubicBezTo>
                  <a:cubicBezTo>
                    <a:pt x="1466" y="3122"/>
                    <a:pt x="1486" y="2871"/>
                    <a:pt x="1591" y="2682"/>
                  </a:cubicBezTo>
                  <a:cubicBezTo>
                    <a:pt x="1696" y="2515"/>
                    <a:pt x="1717" y="2327"/>
                    <a:pt x="1884" y="2201"/>
                  </a:cubicBezTo>
                  <a:cubicBezTo>
                    <a:pt x="1894" y="2191"/>
                    <a:pt x="1910" y="2185"/>
                    <a:pt x="1926" y="2185"/>
                  </a:cubicBezTo>
                  <a:cubicBezTo>
                    <a:pt x="1942" y="2185"/>
                    <a:pt x="1957" y="2191"/>
                    <a:pt x="1968" y="2201"/>
                  </a:cubicBezTo>
                  <a:cubicBezTo>
                    <a:pt x="2198" y="2410"/>
                    <a:pt x="2449" y="2578"/>
                    <a:pt x="2679" y="2808"/>
                  </a:cubicBezTo>
                  <a:lnTo>
                    <a:pt x="3621" y="3728"/>
                  </a:lnTo>
                  <a:cubicBezTo>
                    <a:pt x="3746" y="3833"/>
                    <a:pt x="3851" y="3938"/>
                    <a:pt x="3976" y="4063"/>
                  </a:cubicBezTo>
                  <a:cubicBezTo>
                    <a:pt x="3997" y="4063"/>
                    <a:pt x="4018" y="4084"/>
                    <a:pt x="4018" y="4084"/>
                  </a:cubicBezTo>
                  <a:cubicBezTo>
                    <a:pt x="4186" y="4252"/>
                    <a:pt x="4374" y="4398"/>
                    <a:pt x="4520" y="4544"/>
                  </a:cubicBezTo>
                  <a:cubicBezTo>
                    <a:pt x="4541" y="4565"/>
                    <a:pt x="4562" y="4565"/>
                    <a:pt x="4562" y="4586"/>
                  </a:cubicBezTo>
                  <a:cubicBezTo>
                    <a:pt x="4583" y="4607"/>
                    <a:pt x="4604" y="4628"/>
                    <a:pt x="4604" y="4628"/>
                  </a:cubicBezTo>
                  <a:cubicBezTo>
                    <a:pt x="4688" y="4712"/>
                    <a:pt x="4751" y="4775"/>
                    <a:pt x="4813" y="4837"/>
                  </a:cubicBezTo>
                  <a:cubicBezTo>
                    <a:pt x="4827" y="4855"/>
                    <a:pt x="4843" y="4863"/>
                    <a:pt x="4859" y="4863"/>
                  </a:cubicBezTo>
                  <a:cubicBezTo>
                    <a:pt x="4937" y="4863"/>
                    <a:pt x="5030" y="4680"/>
                    <a:pt x="5064" y="4628"/>
                  </a:cubicBezTo>
                  <a:cubicBezTo>
                    <a:pt x="5127" y="4482"/>
                    <a:pt x="5211" y="4314"/>
                    <a:pt x="5315" y="4168"/>
                  </a:cubicBezTo>
                  <a:cubicBezTo>
                    <a:pt x="5483" y="3938"/>
                    <a:pt x="5671" y="3707"/>
                    <a:pt x="5818" y="3477"/>
                  </a:cubicBezTo>
                  <a:cubicBezTo>
                    <a:pt x="5818" y="3456"/>
                    <a:pt x="5839" y="3435"/>
                    <a:pt x="5860" y="3435"/>
                  </a:cubicBezTo>
                  <a:cubicBezTo>
                    <a:pt x="5860" y="3415"/>
                    <a:pt x="5860" y="3415"/>
                    <a:pt x="5880" y="3415"/>
                  </a:cubicBezTo>
                  <a:cubicBezTo>
                    <a:pt x="5922" y="3331"/>
                    <a:pt x="5985" y="3247"/>
                    <a:pt x="6048" y="3143"/>
                  </a:cubicBezTo>
                  <a:cubicBezTo>
                    <a:pt x="6194" y="2891"/>
                    <a:pt x="5232" y="2557"/>
                    <a:pt x="5064" y="2473"/>
                  </a:cubicBezTo>
                  <a:cubicBezTo>
                    <a:pt x="4709" y="2285"/>
                    <a:pt x="4395" y="2055"/>
                    <a:pt x="4060" y="1845"/>
                  </a:cubicBezTo>
                  <a:cubicBezTo>
                    <a:pt x="3725" y="1636"/>
                    <a:pt x="3349" y="1469"/>
                    <a:pt x="3035" y="1239"/>
                  </a:cubicBezTo>
                  <a:cubicBezTo>
                    <a:pt x="3014" y="1218"/>
                    <a:pt x="2993" y="1197"/>
                    <a:pt x="3014" y="1155"/>
                  </a:cubicBezTo>
                  <a:cubicBezTo>
                    <a:pt x="3077" y="1029"/>
                    <a:pt x="3181" y="987"/>
                    <a:pt x="3307" y="946"/>
                  </a:cubicBezTo>
                  <a:cubicBezTo>
                    <a:pt x="3474" y="883"/>
                    <a:pt x="3642" y="757"/>
                    <a:pt x="3767" y="653"/>
                  </a:cubicBezTo>
                  <a:cubicBezTo>
                    <a:pt x="3851" y="611"/>
                    <a:pt x="3935" y="485"/>
                    <a:pt x="3893" y="422"/>
                  </a:cubicBezTo>
                  <a:lnTo>
                    <a:pt x="3893" y="422"/>
                  </a:lnTo>
                  <a:cubicBezTo>
                    <a:pt x="3893" y="433"/>
                    <a:pt x="3887" y="438"/>
                    <a:pt x="3880" y="438"/>
                  </a:cubicBezTo>
                  <a:cubicBezTo>
                    <a:pt x="3872" y="438"/>
                    <a:pt x="3861" y="433"/>
                    <a:pt x="3851" y="422"/>
                  </a:cubicBezTo>
                  <a:cubicBezTo>
                    <a:pt x="3767" y="381"/>
                    <a:pt x="3600" y="402"/>
                    <a:pt x="3495" y="381"/>
                  </a:cubicBezTo>
                  <a:cubicBezTo>
                    <a:pt x="3286" y="360"/>
                    <a:pt x="3098" y="318"/>
                    <a:pt x="2888" y="297"/>
                  </a:cubicBezTo>
                  <a:cubicBezTo>
                    <a:pt x="2637" y="276"/>
                    <a:pt x="2386" y="276"/>
                    <a:pt x="2135" y="234"/>
                  </a:cubicBezTo>
                  <a:cubicBezTo>
                    <a:pt x="1821" y="213"/>
                    <a:pt x="1486" y="130"/>
                    <a:pt x="1173" y="88"/>
                  </a:cubicBezTo>
                  <a:cubicBezTo>
                    <a:pt x="930" y="69"/>
                    <a:pt x="672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" name="Google Shape;1172;p26"/>
          <p:cNvGrpSpPr/>
          <p:nvPr/>
        </p:nvGrpSpPr>
        <p:grpSpPr>
          <a:xfrm>
            <a:off x="2426725" y="410037"/>
            <a:ext cx="4307518" cy="4346091"/>
            <a:chOff x="2426725" y="410037"/>
            <a:chExt cx="4307518" cy="4346091"/>
          </a:xfrm>
        </p:grpSpPr>
        <p:sp>
          <p:nvSpPr>
            <p:cNvPr id="1173" name="Google Shape;1173;p26"/>
            <p:cNvSpPr/>
            <p:nvPr/>
          </p:nvSpPr>
          <p:spPr>
            <a:xfrm rot="1773324">
              <a:off x="5475581" y="2183428"/>
              <a:ext cx="90012" cy="8297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6"/>
            <p:cNvSpPr/>
            <p:nvPr/>
          </p:nvSpPr>
          <p:spPr>
            <a:xfrm rot="1773324">
              <a:off x="5475581" y="3447878"/>
              <a:ext cx="90012" cy="82972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6"/>
            <p:cNvSpPr/>
            <p:nvPr/>
          </p:nvSpPr>
          <p:spPr>
            <a:xfrm rot="563972">
              <a:off x="3582561" y="1550003"/>
              <a:ext cx="90008" cy="828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6"/>
            <p:cNvSpPr/>
            <p:nvPr/>
          </p:nvSpPr>
          <p:spPr>
            <a:xfrm rot="563972">
              <a:off x="3582561" y="2821578"/>
              <a:ext cx="90008" cy="8280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6"/>
            <p:cNvSpPr/>
            <p:nvPr/>
          </p:nvSpPr>
          <p:spPr>
            <a:xfrm rot="563972">
              <a:off x="3582561" y="4078878"/>
              <a:ext cx="90008" cy="8280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6"/>
            <p:cNvSpPr/>
            <p:nvPr/>
          </p:nvSpPr>
          <p:spPr>
            <a:xfrm>
              <a:off x="4445325" y="4448900"/>
              <a:ext cx="270275" cy="283350"/>
            </a:xfrm>
            <a:custGeom>
              <a:avLst/>
              <a:gdLst/>
              <a:ahLst/>
              <a:cxnLst/>
              <a:rect l="l" t="t" r="r" b="b"/>
              <a:pathLst>
                <a:path w="10811" h="11334" extrusionOk="0">
                  <a:moveTo>
                    <a:pt x="47" y="333"/>
                  </a:moveTo>
                  <a:lnTo>
                    <a:pt x="0" y="2619"/>
                  </a:lnTo>
                  <a:lnTo>
                    <a:pt x="619" y="3143"/>
                  </a:lnTo>
                  <a:lnTo>
                    <a:pt x="2429" y="9286"/>
                  </a:lnTo>
                  <a:lnTo>
                    <a:pt x="2905" y="11334"/>
                  </a:lnTo>
                  <a:lnTo>
                    <a:pt x="5191" y="10858"/>
                  </a:lnTo>
                  <a:lnTo>
                    <a:pt x="8382" y="11049"/>
                  </a:lnTo>
                  <a:lnTo>
                    <a:pt x="8810" y="7334"/>
                  </a:lnTo>
                  <a:lnTo>
                    <a:pt x="9810" y="2714"/>
                  </a:lnTo>
                  <a:lnTo>
                    <a:pt x="10811" y="2381"/>
                  </a:lnTo>
                  <a:lnTo>
                    <a:pt x="10811" y="238"/>
                  </a:lnTo>
                  <a:lnTo>
                    <a:pt x="7667" y="95"/>
                  </a:lnTo>
                  <a:lnTo>
                    <a:pt x="5191" y="0"/>
                  </a:lnTo>
                  <a:lnTo>
                    <a:pt x="2714" y="2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179" name="Google Shape;1179;p26"/>
            <p:cNvSpPr/>
            <p:nvPr/>
          </p:nvSpPr>
          <p:spPr>
            <a:xfrm>
              <a:off x="4622385" y="1379552"/>
              <a:ext cx="170556" cy="145038"/>
            </a:xfrm>
            <a:custGeom>
              <a:avLst/>
              <a:gdLst/>
              <a:ahLst/>
              <a:cxnLst/>
              <a:rect l="l" t="t" r="r" b="b"/>
              <a:pathLst>
                <a:path w="4939" h="5220" extrusionOk="0">
                  <a:moveTo>
                    <a:pt x="4938" y="1"/>
                  </a:moveTo>
                  <a:lnTo>
                    <a:pt x="4122" y="440"/>
                  </a:lnTo>
                  <a:lnTo>
                    <a:pt x="2783" y="796"/>
                  </a:lnTo>
                  <a:lnTo>
                    <a:pt x="1590" y="1214"/>
                  </a:lnTo>
                  <a:lnTo>
                    <a:pt x="900" y="1716"/>
                  </a:lnTo>
                  <a:lnTo>
                    <a:pt x="230" y="2742"/>
                  </a:lnTo>
                  <a:lnTo>
                    <a:pt x="0" y="3809"/>
                  </a:lnTo>
                  <a:lnTo>
                    <a:pt x="0" y="5064"/>
                  </a:lnTo>
                  <a:cubicBezTo>
                    <a:pt x="321" y="5176"/>
                    <a:pt x="608" y="5219"/>
                    <a:pt x="860" y="5219"/>
                  </a:cubicBezTo>
                  <a:cubicBezTo>
                    <a:pt x="1742" y="5219"/>
                    <a:pt x="2197" y="4688"/>
                    <a:pt x="2197" y="4688"/>
                  </a:cubicBezTo>
                  <a:lnTo>
                    <a:pt x="3181" y="3725"/>
                  </a:lnTo>
                  <a:lnTo>
                    <a:pt x="3766" y="2721"/>
                  </a:lnTo>
                  <a:lnTo>
                    <a:pt x="4248" y="1214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6"/>
            <p:cNvSpPr/>
            <p:nvPr/>
          </p:nvSpPr>
          <p:spPr>
            <a:xfrm>
              <a:off x="4416432" y="1442346"/>
              <a:ext cx="119275" cy="100026"/>
            </a:xfrm>
            <a:custGeom>
              <a:avLst/>
              <a:gdLst/>
              <a:ahLst/>
              <a:cxnLst/>
              <a:rect l="l" t="t" r="r" b="b"/>
              <a:pathLst>
                <a:path w="3454" h="3600" extrusionOk="0">
                  <a:moveTo>
                    <a:pt x="1" y="0"/>
                  </a:moveTo>
                  <a:cubicBezTo>
                    <a:pt x="2" y="1"/>
                    <a:pt x="754" y="1214"/>
                    <a:pt x="775" y="1842"/>
                  </a:cubicBezTo>
                  <a:cubicBezTo>
                    <a:pt x="796" y="2490"/>
                    <a:pt x="2114" y="3432"/>
                    <a:pt x="2114" y="3432"/>
                  </a:cubicBezTo>
                  <a:lnTo>
                    <a:pt x="3286" y="3599"/>
                  </a:lnTo>
                  <a:lnTo>
                    <a:pt x="3453" y="2804"/>
                  </a:lnTo>
                  <a:cubicBezTo>
                    <a:pt x="3453" y="2804"/>
                    <a:pt x="3098" y="1444"/>
                    <a:pt x="2637" y="984"/>
                  </a:cubicBezTo>
                  <a:lnTo>
                    <a:pt x="1633" y="649"/>
                  </a:lnTo>
                  <a:cubicBezTo>
                    <a:pt x="1633" y="649"/>
                    <a:pt x="85" y="126"/>
                    <a:pt x="1" y="0"/>
                  </a:cubicBez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6"/>
            <p:cNvSpPr/>
            <p:nvPr/>
          </p:nvSpPr>
          <p:spPr>
            <a:xfrm>
              <a:off x="4622385" y="2651582"/>
              <a:ext cx="170556" cy="144732"/>
            </a:xfrm>
            <a:custGeom>
              <a:avLst/>
              <a:gdLst/>
              <a:ahLst/>
              <a:cxnLst/>
              <a:rect l="l" t="t" r="r" b="b"/>
              <a:pathLst>
                <a:path w="4939" h="5209" extrusionOk="0">
                  <a:moveTo>
                    <a:pt x="4938" y="1"/>
                  </a:moveTo>
                  <a:lnTo>
                    <a:pt x="4122" y="419"/>
                  </a:lnTo>
                  <a:lnTo>
                    <a:pt x="2783" y="796"/>
                  </a:lnTo>
                  <a:lnTo>
                    <a:pt x="1590" y="1214"/>
                  </a:lnTo>
                  <a:lnTo>
                    <a:pt x="900" y="1716"/>
                  </a:lnTo>
                  <a:lnTo>
                    <a:pt x="230" y="2721"/>
                  </a:lnTo>
                  <a:lnTo>
                    <a:pt x="0" y="3788"/>
                  </a:lnTo>
                  <a:lnTo>
                    <a:pt x="0" y="5064"/>
                  </a:lnTo>
                  <a:cubicBezTo>
                    <a:pt x="311" y="5168"/>
                    <a:pt x="589" y="5208"/>
                    <a:pt x="835" y="5208"/>
                  </a:cubicBezTo>
                  <a:cubicBezTo>
                    <a:pt x="1733" y="5208"/>
                    <a:pt x="2197" y="4667"/>
                    <a:pt x="2197" y="4667"/>
                  </a:cubicBezTo>
                  <a:lnTo>
                    <a:pt x="3181" y="3725"/>
                  </a:lnTo>
                  <a:lnTo>
                    <a:pt x="3766" y="2700"/>
                  </a:lnTo>
                  <a:lnTo>
                    <a:pt x="4248" y="1214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6"/>
            <p:cNvSpPr/>
            <p:nvPr/>
          </p:nvSpPr>
          <p:spPr>
            <a:xfrm>
              <a:off x="4416432" y="2714376"/>
              <a:ext cx="119275" cy="99443"/>
            </a:xfrm>
            <a:custGeom>
              <a:avLst/>
              <a:gdLst/>
              <a:ahLst/>
              <a:cxnLst/>
              <a:rect l="l" t="t" r="r" b="b"/>
              <a:pathLst>
                <a:path w="3454" h="3579" extrusionOk="0">
                  <a:moveTo>
                    <a:pt x="1" y="0"/>
                  </a:moveTo>
                  <a:cubicBezTo>
                    <a:pt x="2" y="1"/>
                    <a:pt x="754" y="1214"/>
                    <a:pt x="775" y="1842"/>
                  </a:cubicBezTo>
                  <a:cubicBezTo>
                    <a:pt x="796" y="2469"/>
                    <a:pt x="2114" y="3432"/>
                    <a:pt x="2114" y="3432"/>
                  </a:cubicBezTo>
                  <a:lnTo>
                    <a:pt x="3286" y="3578"/>
                  </a:lnTo>
                  <a:lnTo>
                    <a:pt x="3453" y="2804"/>
                  </a:lnTo>
                  <a:cubicBezTo>
                    <a:pt x="3453" y="2804"/>
                    <a:pt x="3098" y="1444"/>
                    <a:pt x="2637" y="984"/>
                  </a:cubicBezTo>
                  <a:lnTo>
                    <a:pt x="1633" y="628"/>
                  </a:lnTo>
                  <a:cubicBezTo>
                    <a:pt x="1633" y="628"/>
                    <a:pt x="85" y="126"/>
                    <a:pt x="1" y="0"/>
                  </a:cubicBez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6"/>
            <p:cNvSpPr/>
            <p:nvPr/>
          </p:nvSpPr>
          <p:spPr>
            <a:xfrm>
              <a:off x="4360075" y="862721"/>
              <a:ext cx="171281" cy="144954"/>
            </a:xfrm>
            <a:custGeom>
              <a:avLst/>
              <a:gdLst/>
              <a:ahLst/>
              <a:cxnLst/>
              <a:rect l="l" t="t" r="r" b="b"/>
              <a:pathLst>
                <a:path w="4960" h="5217" extrusionOk="0">
                  <a:moveTo>
                    <a:pt x="1" y="1"/>
                  </a:moveTo>
                  <a:lnTo>
                    <a:pt x="712" y="1214"/>
                  </a:lnTo>
                  <a:lnTo>
                    <a:pt x="1194" y="2700"/>
                  </a:lnTo>
                  <a:lnTo>
                    <a:pt x="1779" y="3725"/>
                  </a:lnTo>
                  <a:lnTo>
                    <a:pt x="2742" y="4667"/>
                  </a:lnTo>
                  <a:cubicBezTo>
                    <a:pt x="2758" y="4667"/>
                    <a:pt x="3209" y="5217"/>
                    <a:pt x="4106" y="5217"/>
                  </a:cubicBezTo>
                  <a:cubicBezTo>
                    <a:pt x="4356" y="5217"/>
                    <a:pt x="4640" y="5174"/>
                    <a:pt x="4960" y="5064"/>
                  </a:cubicBezTo>
                  <a:lnTo>
                    <a:pt x="4960" y="3788"/>
                  </a:lnTo>
                  <a:lnTo>
                    <a:pt x="4709" y="2721"/>
                  </a:lnTo>
                  <a:lnTo>
                    <a:pt x="4039" y="1716"/>
                  </a:lnTo>
                  <a:lnTo>
                    <a:pt x="3370" y="1214"/>
                  </a:lnTo>
                  <a:lnTo>
                    <a:pt x="2177" y="796"/>
                  </a:lnTo>
                  <a:lnTo>
                    <a:pt x="838" y="4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6"/>
            <p:cNvSpPr/>
            <p:nvPr/>
          </p:nvSpPr>
          <p:spPr>
            <a:xfrm>
              <a:off x="4618034" y="925515"/>
              <a:ext cx="118550" cy="99443"/>
            </a:xfrm>
            <a:custGeom>
              <a:avLst/>
              <a:gdLst/>
              <a:ahLst/>
              <a:cxnLst/>
              <a:rect l="l" t="t" r="r" b="b"/>
              <a:pathLst>
                <a:path w="3433" h="3579" extrusionOk="0">
                  <a:moveTo>
                    <a:pt x="3432" y="0"/>
                  </a:moveTo>
                  <a:lnTo>
                    <a:pt x="3432" y="0"/>
                  </a:lnTo>
                  <a:cubicBezTo>
                    <a:pt x="3348" y="126"/>
                    <a:pt x="1800" y="628"/>
                    <a:pt x="1800" y="628"/>
                  </a:cubicBezTo>
                  <a:lnTo>
                    <a:pt x="796" y="984"/>
                  </a:lnTo>
                  <a:cubicBezTo>
                    <a:pt x="335" y="1444"/>
                    <a:pt x="1" y="2804"/>
                    <a:pt x="1" y="2804"/>
                  </a:cubicBezTo>
                  <a:lnTo>
                    <a:pt x="168" y="3578"/>
                  </a:lnTo>
                  <a:lnTo>
                    <a:pt x="1319" y="3432"/>
                  </a:lnTo>
                  <a:cubicBezTo>
                    <a:pt x="1319" y="3432"/>
                    <a:pt x="2658" y="2469"/>
                    <a:pt x="2679" y="1842"/>
                  </a:cubicBezTo>
                  <a:cubicBezTo>
                    <a:pt x="2700" y="1214"/>
                    <a:pt x="3432" y="1"/>
                    <a:pt x="3432" y="0"/>
                  </a:cubicBez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6"/>
            <p:cNvSpPr/>
            <p:nvPr/>
          </p:nvSpPr>
          <p:spPr>
            <a:xfrm>
              <a:off x="4360075" y="2016748"/>
              <a:ext cx="171281" cy="144426"/>
            </a:xfrm>
            <a:custGeom>
              <a:avLst/>
              <a:gdLst/>
              <a:ahLst/>
              <a:cxnLst/>
              <a:rect l="l" t="t" r="r" b="b"/>
              <a:pathLst>
                <a:path w="4960" h="5198" extrusionOk="0">
                  <a:moveTo>
                    <a:pt x="1" y="0"/>
                  </a:moveTo>
                  <a:lnTo>
                    <a:pt x="712" y="1193"/>
                  </a:lnTo>
                  <a:lnTo>
                    <a:pt x="1194" y="2699"/>
                  </a:lnTo>
                  <a:lnTo>
                    <a:pt x="1779" y="3703"/>
                  </a:lnTo>
                  <a:lnTo>
                    <a:pt x="2742" y="4666"/>
                  </a:lnTo>
                  <a:cubicBezTo>
                    <a:pt x="2758" y="4666"/>
                    <a:pt x="3205" y="5198"/>
                    <a:pt x="4092" y="5198"/>
                  </a:cubicBezTo>
                  <a:cubicBezTo>
                    <a:pt x="4345" y="5198"/>
                    <a:pt x="4634" y="5154"/>
                    <a:pt x="4960" y="5043"/>
                  </a:cubicBezTo>
                  <a:lnTo>
                    <a:pt x="4960" y="3787"/>
                  </a:lnTo>
                  <a:lnTo>
                    <a:pt x="4709" y="2720"/>
                  </a:lnTo>
                  <a:lnTo>
                    <a:pt x="4039" y="1716"/>
                  </a:lnTo>
                  <a:lnTo>
                    <a:pt x="3370" y="1193"/>
                  </a:lnTo>
                  <a:lnTo>
                    <a:pt x="2177" y="774"/>
                  </a:lnTo>
                  <a:lnTo>
                    <a:pt x="838" y="4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6"/>
            <p:cNvSpPr/>
            <p:nvPr/>
          </p:nvSpPr>
          <p:spPr>
            <a:xfrm>
              <a:off x="4618034" y="2079514"/>
              <a:ext cx="118550" cy="99443"/>
            </a:xfrm>
            <a:custGeom>
              <a:avLst/>
              <a:gdLst/>
              <a:ahLst/>
              <a:cxnLst/>
              <a:rect l="l" t="t" r="r" b="b"/>
              <a:pathLst>
                <a:path w="3433" h="3579" extrusionOk="0">
                  <a:moveTo>
                    <a:pt x="3432" y="1"/>
                  </a:moveTo>
                  <a:lnTo>
                    <a:pt x="3432" y="1"/>
                  </a:lnTo>
                  <a:cubicBezTo>
                    <a:pt x="3348" y="126"/>
                    <a:pt x="1800" y="628"/>
                    <a:pt x="1800" y="628"/>
                  </a:cubicBezTo>
                  <a:lnTo>
                    <a:pt x="796" y="984"/>
                  </a:lnTo>
                  <a:cubicBezTo>
                    <a:pt x="335" y="1424"/>
                    <a:pt x="1" y="2784"/>
                    <a:pt x="1" y="2784"/>
                  </a:cubicBezTo>
                  <a:lnTo>
                    <a:pt x="168" y="3579"/>
                  </a:lnTo>
                  <a:lnTo>
                    <a:pt x="1319" y="3432"/>
                  </a:lnTo>
                  <a:cubicBezTo>
                    <a:pt x="1319" y="3432"/>
                    <a:pt x="2658" y="2470"/>
                    <a:pt x="2679" y="1842"/>
                  </a:cubicBezTo>
                  <a:cubicBezTo>
                    <a:pt x="2700" y="1215"/>
                    <a:pt x="3432" y="2"/>
                    <a:pt x="3432" y="1"/>
                  </a:cubicBez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6"/>
            <p:cNvSpPr/>
            <p:nvPr/>
          </p:nvSpPr>
          <p:spPr>
            <a:xfrm>
              <a:off x="4360075" y="3274802"/>
              <a:ext cx="171281" cy="144954"/>
            </a:xfrm>
            <a:custGeom>
              <a:avLst/>
              <a:gdLst/>
              <a:ahLst/>
              <a:cxnLst/>
              <a:rect l="l" t="t" r="r" b="b"/>
              <a:pathLst>
                <a:path w="4960" h="5217" extrusionOk="0">
                  <a:moveTo>
                    <a:pt x="1" y="1"/>
                  </a:moveTo>
                  <a:lnTo>
                    <a:pt x="712" y="1214"/>
                  </a:lnTo>
                  <a:lnTo>
                    <a:pt x="1194" y="2721"/>
                  </a:lnTo>
                  <a:lnTo>
                    <a:pt x="1779" y="3725"/>
                  </a:lnTo>
                  <a:lnTo>
                    <a:pt x="2742" y="4667"/>
                  </a:lnTo>
                  <a:cubicBezTo>
                    <a:pt x="2758" y="4667"/>
                    <a:pt x="3209" y="5217"/>
                    <a:pt x="4106" y="5217"/>
                  </a:cubicBezTo>
                  <a:cubicBezTo>
                    <a:pt x="4356" y="5217"/>
                    <a:pt x="4640" y="5174"/>
                    <a:pt x="4960" y="5064"/>
                  </a:cubicBezTo>
                  <a:lnTo>
                    <a:pt x="4960" y="3809"/>
                  </a:lnTo>
                  <a:lnTo>
                    <a:pt x="4709" y="2742"/>
                  </a:lnTo>
                  <a:lnTo>
                    <a:pt x="4039" y="1716"/>
                  </a:lnTo>
                  <a:lnTo>
                    <a:pt x="3370" y="1214"/>
                  </a:lnTo>
                  <a:lnTo>
                    <a:pt x="2177" y="796"/>
                  </a:lnTo>
                  <a:lnTo>
                    <a:pt x="838" y="4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6"/>
            <p:cNvSpPr/>
            <p:nvPr/>
          </p:nvSpPr>
          <p:spPr>
            <a:xfrm>
              <a:off x="4618034" y="3337597"/>
              <a:ext cx="118550" cy="100026"/>
            </a:xfrm>
            <a:custGeom>
              <a:avLst/>
              <a:gdLst/>
              <a:ahLst/>
              <a:cxnLst/>
              <a:rect l="l" t="t" r="r" b="b"/>
              <a:pathLst>
                <a:path w="3433" h="3600" extrusionOk="0">
                  <a:moveTo>
                    <a:pt x="3432" y="0"/>
                  </a:moveTo>
                  <a:lnTo>
                    <a:pt x="3432" y="0"/>
                  </a:lnTo>
                  <a:cubicBezTo>
                    <a:pt x="3348" y="126"/>
                    <a:pt x="1800" y="649"/>
                    <a:pt x="1800" y="649"/>
                  </a:cubicBezTo>
                  <a:lnTo>
                    <a:pt x="796" y="984"/>
                  </a:lnTo>
                  <a:cubicBezTo>
                    <a:pt x="335" y="1444"/>
                    <a:pt x="1" y="2804"/>
                    <a:pt x="1" y="2804"/>
                  </a:cubicBezTo>
                  <a:lnTo>
                    <a:pt x="168" y="3599"/>
                  </a:lnTo>
                  <a:lnTo>
                    <a:pt x="1319" y="3432"/>
                  </a:lnTo>
                  <a:cubicBezTo>
                    <a:pt x="1319" y="3432"/>
                    <a:pt x="2658" y="2469"/>
                    <a:pt x="2679" y="1842"/>
                  </a:cubicBezTo>
                  <a:cubicBezTo>
                    <a:pt x="2700" y="1214"/>
                    <a:pt x="3432" y="1"/>
                    <a:pt x="3432" y="0"/>
                  </a:cubicBez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6"/>
            <p:cNvSpPr/>
            <p:nvPr/>
          </p:nvSpPr>
          <p:spPr>
            <a:xfrm>
              <a:off x="4625251" y="3907330"/>
              <a:ext cx="171281" cy="144454"/>
            </a:xfrm>
            <a:custGeom>
              <a:avLst/>
              <a:gdLst/>
              <a:ahLst/>
              <a:cxnLst/>
              <a:rect l="l" t="t" r="r" b="b"/>
              <a:pathLst>
                <a:path w="4960" h="5199" extrusionOk="0">
                  <a:moveTo>
                    <a:pt x="4960" y="1"/>
                  </a:moveTo>
                  <a:lnTo>
                    <a:pt x="4123" y="419"/>
                  </a:lnTo>
                  <a:lnTo>
                    <a:pt x="2784" y="775"/>
                  </a:lnTo>
                  <a:lnTo>
                    <a:pt x="1591" y="1193"/>
                  </a:lnTo>
                  <a:lnTo>
                    <a:pt x="901" y="1695"/>
                  </a:lnTo>
                  <a:lnTo>
                    <a:pt x="231" y="2721"/>
                  </a:lnTo>
                  <a:lnTo>
                    <a:pt x="1" y="3788"/>
                  </a:lnTo>
                  <a:lnTo>
                    <a:pt x="1" y="5043"/>
                  </a:lnTo>
                  <a:cubicBezTo>
                    <a:pt x="326" y="5155"/>
                    <a:pt x="616" y="5198"/>
                    <a:pt x="869" y="5198"/>
                  </a:cubicBezTo>
                  <a:cubicBezTo>
                    <a:pt x="1755" y="5198"/>
                    <a:pt x="2198" y="4667"/>
                    <a:pt x="2198" y="4667"/>
                  </a:cubicBezTo>
                  <a:lnTo>
                    <a:pt x="3181" y="3704"/>
                  </a:lnTo>
                  <a:lnTo>
                    <a:pt x="3767" y="2700"/>
                  </a:lnTo>
                  <a:lnTo>
                    <a:pt x="4248" y="1193"/>
                  </a:lnTo>
                  <a:lnTo>
                    <a:pt x="4960" y="1"/>
                  </a:ln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6"/>
            <p:cNvSpPr/>
            <p:nvPr/>
          </p:nvSpPr>
          <p:spPr>
            <a:xfrm>
              <a:off x="4420058" y="3969541"/>
              <a:ext cx="118550" cy="100026"/>
            </a:xfrm>
            <a:custGeom>
              <a:avLst/>
              <a:gdLst/>
              <a:ahLst/>
              <a:cxnLst/>
              <a:rect l="l" t="t" r="r" b="b"/>
              <a:pathLst>
                <a:path w="3433" h="360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2"/>
                    <a:pt x="2" y="3"/>
                    <a:pt x="3" y="4"/>
                  </a:cubicBezTo>
                  <a:lnTo>
                    <a:pt x="3" y="4"/>
                  </a:lnTo>
                  <a:cubicBezTo>
                    <a:pt x="1" y="2"/>
                    <a:pt x="1" y="0"/>
                    <a:pt x="1" y="0"/>
                  </a:cubicBezTo>
                  <a:close/>
                  <a:moveTo>
                    <a:pt x="3" y="4"/>
                  </a:moveTo>
                  <a:lnTo>
                    <a:pt x="3" y="4"/>
                  </a:lnTo>
                  <a:cubicBezTo>
                    <a:pt x="48" y="80"/>
                    <a:pt x="734" y="1235"/>
                    <a:pt x="754" y="1842"/>
                  </a:cubicBezTo>
                  <a:cubicBezTo>
                    <a:pt x="775" y="2490"/>
                    <a:pt x="2093" y="3432"/>
                    <a:pt x="2093" y="3432"/>
                  </a:cubicBezTo>
                  <a:lnTo>
                    <a:pt x="3265" y="3599"/>
                  </a:lnTo>
                  <a:lnTo>
                    <a:pt x="3432" y="2804"/>
                  </a:lnTo>
                  <a:cubicBezTo>
                    <a:pt x="3432" y="2804"/>
                    <a:pt x="3076" y="1444"/>
                    <a:pt x="2637" y="1005"/>
                  </a:cubicBezTo>
                  <a:lnTo>
                    <a:pt x="1633" y="649"/>
                  </a:lnTo>
                  <a:cubicBezTo>
                    <a:pt x="1633" y="649"/>
                    <a:pt x="95" y="136"/>
                    <a:pt x="3" y="4"/>
                  </a:cubicBez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6"/>
            <p:cNvSpPr/>
            <p:nvPr/>
          </p:nvSpPr>
          <p:spPr>
            <a:xfrm>
              <a:off x="3574767" y="762000"/>
              <a:ext cx="1014392" cy="873560"/>
            </a:xfrm>
            <a:custGeom>
              <a:avLst/>
              <a:gdLst/>
              <a:ahLst/>
              <a:cxnLst/>
              <a:rect l="l" t="t" r="r" b="b"/>
              <a:pathLst>
                <a:path w="29375" h="31440" extrusionOk="0">
                  <a:moveTo>
                    <a:pt x="1765" y="28577"/>
                  </a:moveTo>
                  <a:cubicBezTo>
                    <a:pt x="2319" y="28577"/>
                    <a:pt x="2648" y="28988"/>
                    <a:pt x="2802" y="29487"/>
                  </a:cubicBezTo>
                  <a:cubicBezTo>
                    <a:pt x="2802" y="29487"/>
                    <a:pt x="2802" y="29508"/>
                    <a:pt x="2802" y="29508"/>
                  </a:cubicBezTo>
                  <a:cubicBezTo>
                    <a:pt x="2781" y="29571"/>
                    <a:pt x="2760" y="29634"/>
                    <a:pt x="2760" y="29696"/>
                  </a:cubicBezTo>
                  <a:cubicBezTo>
                    <a:pt x="2760" y="29717"/>
                    <a:pt x="2760" y="29738"/>
                    <a:pt x="2760" y="29738"/>
                  </a:cubicBezTo>
                  <a:cubicBezTo>
                    <a:pt x="2655" y="30157"/>
                    <a:pt x="2488" y="30533"/>
                    <a:pt x="2216" y="30868"/>
                  </a:cubicBezTo>
                  <a:cubicBezTo>
                    <a:pt x="2017" y="31124"/>
                    <a:pt x="1769" y="31206"/>
                    <a:pt x="1500" y="31206"/>
                  </a:cubicBezTo>
                  <a:cubicBezTo>
                    <a:pt x="1373" y="31206"/>
                    <a:pt x="1241" y="31188"/>
                    <a:pt x="1107" y="31161"/>
                  </a:cubicBezTo>
                  <a:cubicBezTo>
                    <a:pt x="542" y="31057"/>
                    <a:pt x="270" y="30617"/>
                    <a:pt x="228" y="30073"/>
                  </a:cubicBezTo>
                  <a:cubicBezTo>
                    <a:pt x="186" y="29194"/>
                    <a:pt x="772" y="28671"/>
                    <a:pt x="1609" y="28588"/>
                  </a:cubicBezTo>
                  <a:cubicBezTo>
                    <a:pt x="1663" y="28581"/>
                    <a:pt x="1715" y="28577"/>
                    <a:pt x="1765" y="28577"/>
                  </a:cubicBezTo>
                  <a:close/>
                  <a:moveTo>
                    <a:pt x="29029" y="1"/>
                  </a:moveTo>
                  <a:cubicBezTo>
                    <a:pt x="28972" y="1"/>
                    <a:pt x="28914" y="37"/>
                    <a:pt x="28914" y="110"/>
                  </a:cubicBezTo>
                  <a:cubicBezTo>
                    <a:pt x="28935" y="508"/>
                    <a:pt x="29103" y="885"/>
                    <a:pt x="29082" y="1303"/>
                  </a:cubicBezTo>
                  <a:cubicBezTo>
                    <a:pt x="29082" y="1763"/>
                    <a:pt x="28998" y="2224"/>
                    <a:pt x="28998" y="2684"/>
                  </a:cubicBezTo>
                  <a:cubicBezTo>
                    <a:pt x="28977" y="3270"/>
                    <a:pt x="28873" y="3835"/>
                    <a:pt x="28914" y="4421"/>
                  </a:cubicBezTo>
                  <a:cubicBezTo>
                    <a:pt x="28935" y="5111"/>
                    <a:pt x="28893" y="5781"/>
                    <a:pt x="28852" y="6471"/>
                  </a:cubicBezTo>
                  <a:cubicBezTo>
                    <a:pt x="28831" y="6513"/>
                    <a:pt x="28852" y="6534"/>
                    <a:pt x="28873" y="6555"/>
                  </a:cubicBezTo>
                  <a:cubicBezTo>
                    <a:pt x="28810" y="6806"/>
                    <a:pt x="28810" y="7099"/>
                    <a:pt x="28831" y="7308"/>
                  </a:cubicBezTo>
                  <a:cubicBezTo>
                    <a:pt x="28873" y="8208"/>
                    <a:pt x="29061" y="9087"/>
                    <a:pt x="29082" y="10007"/>
                  </a:cubicBezTo>
                  <a:cubicBezTo>
                    <a:pt x="29103" y="10886"/>
                    <a:pt x="29145" y="11744"/>
                    <a:pt x="28977" y="12602"/>
                  </a:cubicBezTo>
                  <a:cubicBezTo>
                    <a:pt x="28852" y="13418"/>
                    <a:pt x="28873" y="14234"/>
                    <a:pt x="28705" y="15029"/>
                  </a:cubicBezTo>
                  <a:cubicBezTo>
                    <a:pt x="28391" y="16577"/>
                    <a:pt x="28621" y="18168"/>
                    <a:pt x="28621" y="19737"/>
                  </a:cubicBezTo>
                  <a:lnTo>
                    <a:pt x="28621" y="25156"/>
                  </a:lnTo>
                  <a:cubicBezTo>
                    <a:pt x="28621" y="25951"/>
                    <a:pt x="28663" y="26767"/>
                    <a:pt x="28601" y="27562"/>
                  </a:cubicBezTo>
                  <a:cubicBezTo>
                    <a:pt x="28559" y="28169"/>
                    <a:pt x="28601" y="28567"/>
                    <a:pt x="28810" y="29111"/>
                  </a:cubicBezTo>
                  <a:cubicBezTo>
                    <a:pt x="28810" y="29111"/>
                    <a:pt x="27680" y="29194"/>
                    <a:pt x="27575" y="29194"/>
                  </a:cubicBezTo>
                  <a:lnTo>
                    <a:pt x="26257" y="29194"/>
                  </a:lnTo>
                  <a:cubicBezTo>
                    <a:pt x="25295" y="29194"/>
                    <a:pt x="24332" y="29173"/>
                    <a:pt x="23370" y="29152"/>
                  </a:cubicBezTo>
                  <a:cubicBezTo>
                    <a:pt x="22533" y="29152"/>
                    <a:pt x="21696" y="29152"/>
                    <a:pt x="20859" y="29132"/>
                  </a:cubicBezTo>
                  <a:cubicBezTo>
                    <a:pt x="19959" y="29111"/>
                    <a:pt x="19059" y="28943"/>
                    <a:pt x="18181" y="28860"/>
                  </a:cubicBezTo>
                  <a:cubicBezTo>
                    <a:pt x="17553" y="28797"/>
                    <a:pt x="16946" y="28671"/>
                    <a:pt x="16318" y="28671"/>
                  </a:cubicBezTo>
                  <a:cubicBezTo>
                    <a:pt x="15607" y="28671"/>
                    <a:pt x="14917" y="28692"/>
                    <a:pt x="14226" y="28713"/>
                  </a:cubicBezTo>
                  <a:cubicBezTo>
                    <a:pt x="12866" y="28755"/>
                    <a:pt x="11548" y="28901"/>
                    <a:pt x="10209" y="29111"/>
                  </a:cubicBezTo>
                  <a:cubicBezTo>
                    <a:pt x="9560" y="29215"/>
                    <a:pt x="8891" y="29362"/>
                    <a:pt x="8221" y="29404"/>
                  </a:cubicBezTo>
                  <a:cubicBezTo>
                    <a:pt x="8054" y="29414"/>
                    <a:pt x="7886" y="29418"/>
                    <a:pt x="7719" y="29418"/>
                  </a:cubicBezTo>
                  <a:cubicBezTo>
                    <a:pt x="7217" y="29418"/>
                    <a:pt x="6714" y="29383"/>
                    <a:pt x="6212" y="29383"/>
                  </a:cubicBezTo>
                  <a:cubicBezTo>
                    <a:pt x="5533" y="29369"/>
                    <a:pt x="4835" y="29285"/>
                    <a:pt x="4149" y="29285"/>
                  </a:cubicBezTo>
                  <a:cubicBezTo>
                    <a:pt x="3779" y="29285"/>
                    <a:pt x="3412" y="29309"/>
                    <a:pt x="3053" y="29383"/>
                  </a:cubicBezTo>
                  <a:cubicBezTo>
                    <a:pt x="3074" y="29215"/>
                    <a:pt x="3095" y="29069"/>
                    <a:pt x="3095" y="28922"/>
                  </a:cubicBezTo>
                  <a:cubicBezTo>
                    <a:pt x="3095" y="28849"/>
                    <a:pt x="3037" y="28812"/>
                    <a:pt x="2980" y="28812"/>
                  </a:cubicBezTo>
                  <a:cubicBezTo>
                    <a:pt x="2922" y="28812"/>
                    <a:pt x="2865" y="28849"/>
                    <a:pt x="2865" y="28922"/>
                  </a:cubicBezTo>
                  <a:cubicBezTo>
                    <a:pt x="2865" y="28964"/>
                    <a:pt x="2865" y="29006"/>
                    <a:pt x="2865" y="29027"/>
                  </a:cubicBezTo>
                  <a:cubicBezTo>
                    <a:pt x="2619" y="28611"/>
                    <a:pt x="2219" y="28348"/>
                    <a:pt x="1665" y="28348"/>
                  </a:cubicBezTo>
                  <a:cubicBezTo>
                    <a:pt x="1606" y="28348"/>
                    <a:pt x="1546" y="28351"/>
                    <a:pt x="1484" y="28357"/>
                  </a:cubicBezTo>
                  <a:cubicBezTo>
                    <a:pt x="500" y="28462"/>
                    <a:pt x="40" y="29152"/>
                    <a:pt x="19" y="30052"/>
                  </a:cubicBezTo>
                  <a:cubicBezTo>
                    <a:pt x="0" y="30854"/>
                    <a:pt x="679" y="31439"/>
                    <a:pt x="1434" y="31439"/>
                  </a:cubicBezTo>
                  <a:cubicBezTo>
                    <a:pt x="1526" y="31439"/>
                    <a:pt x="1620" y="31430"/>
                    <a:pt x="1714" y="31412"/>
                  </a:cubicBezTo>
                  <a:cubicBezTo>
                    <a:pt x="2425" y="31287"/>
                    <a:pt x="2802" y="30554"/>
                    <a:pt x="2990" y="29822"/>
                  </a:cubicBezTo>
                  <a:cubicBezTo>
                    <a:pt x="3053" y="29822"/>
                    <a:pt x="3095" y="29759"/>
                    <a:pt x="3095" y="29676"/>
                  </a:cubicBezTo>
                  <a:cubicBezTo>
                    <a:pt x="3095" y="29655"/>
                    <a:pt x="3074" y="29634"/>
                    <a:pt x="3074" y="29613"/>
                  </a:cubicBezTo>
                  <a:cubicBezTo>
                    <a:pt x="3229" y="29514"/>
                    <a:pt x="3539" y="29484"/>
                    <a:pt x="3876" y="29484"/>
                  </a:cubicBezTo>
                  <a:cubicBezTo>
                    <a:pt x="4399" y="29484"/>
                    <a:pt x="4988" y="29558"/>
                    <a:pt x="5166" y="29571"/>
                  </a:cubicBezTo>
                  <a:cubicBezTo>
                    <a:pt x="5982" y="29613"/>
                    <a:pt x="6798" y="29634"/>
                    <a:pt x="7614" y="29655"/>
                  </a:cubicBezTo>
                  <a:cubicBezTo>
                    <a:pt x="8388" y="29655"/>
                    <a:pt x="9100" y="29529"/>
                    <a:pt x="9853" y="29404"/>
                  </a:cubicBezTo>
                  <a:cubicBezTo>
                    <a:pt x="10815" y="29236"/>
                    <a:pt x="11778" y="29111"/>
                    <a:pt x="12740" y="29027"/>
                  </a:cubicBezTo>
                  <a:cubicBezTo>
                    <a:pt x="13598" y="28964"/>
                    <a:pt x="14435" y="28922"/>
                    <a:pt x="15293" y="28922"/>
                  </a:cubicBezTo>
                  <a:cubicBezTo>
                    <a:pt x="15712" y="28922"/>
                    <a:pt x="16109" y="28901"/>
                    <a:pt x="16528" y="28901"/>
                  </a:cubicBezTo>
                  <a:cubicBezTo>
                    <a:pt x="17009" y="28901"/>
                    <a:pt x="17490" y="29006"/>
                    <a:pt x="17971" y="29069"/>
                  </a:cubicBezTo>
                  <a:cubicBezTo>
                    <a:pt x="18787" y="29152"/>
                    <a:pt x="19624" y="29278"/>
                    <a:pt x="20461" y="29341"/>
                  </a:cubicBezTo>
                  <a:cubicBezTo>
                    <a:pt x="20911" y="29372"/>
                    <a:pt x="21361" y="29377"/>
                    <a:pt x="21811" y="29377"/>
                  </a:cubicBezTo>
                  <a:cubicBezTo>
                    <a:pt x="22036" y="29377"/>
                    <a:pt x="22261" y="29376"/>
                    <a:pt x="22486" y="29376"/>
                  </a:cubicBezTo>
                  <a:cubicBezTo>
                    <a:pt x="22711" y="29376"/>
                    <a:pt x="22935" y="29377"/>
                    <a:pt x="23160" y="29383"/>
                  </a:cubicBezTo>
                  <a:cubicBezTo>
                    <a:pt x="24298" y="29383"/>
                    <a:pt x="25444" y="29423"/>
                    <a:pt x="26583" y="29423"/>
                  </a:cubicBezTo>
                  <a:cubicBezTo>
                    <a:pt x="27266" y="29423"/>
                    <a:pt x="27947" y="29409"/>
                    <a:pt x="28621" y="29362"/>
                  </a:cubicBezTo>
                  <a:cubicBezTo>
                    <a:pt x="28789" y="29362"/>
                    <a:pt x="29082" y="29320"/>
                    <a:pt x="29040" y="29090"/>
                  </a:cubicBezTo>
                  <a:cubicBezTo>
                    <a:pt x="29019" y="28943"/>
                    <a:pt x="28935" y="28797"/>
                    <a:pt x="28873" y="28671"/>
                  </a:cubicBezTo>
                  <a:cubicBezTo>
                    <a:pt x="28726" y="28295"/>
                    <a:pt x="28831" y="27792"/>
                    <a:pt x="28852" y="27395"/>
                  </a:cubicBezTo>
                  <a:cubicBezTo>
                    <a:pt x="28956" y="25658"/>
                    <a:pt x="28852" y="23880"/>
                    <a:pt x="28852" y="22122"/>
                  </a:cubicBezTo>
                  <a:cubicBezTo>
                    <a:pt x="28852" y="20385"/>
                    <a:pt x="28831" y="18670"/>
                    <a:pt x="28789" y="16933"/>
                  </a:cubicBezTo>
                  <a:cubicBezTo>
                    <a:pt x="28747" y="15803"/>
                    <a:pt x="29040" y="14694"/>
                    <a:pt x="29082" y="13564"/>
                  </a:cubicBezTo>
                  <a:cubicBezTo>
                    <a:pt x="29124" y="12999"/>
                    <a:pt x="29270" y="12414"/>
                    <a:pt x="29333" y="11849"/>
                  </a:cubicBezTo>
                  <a:cubicBezTo>
                    <a:pt x="29375" y="11221"/>
                    <a:pt x="29333" y="10614"/>
                    <a:pt x="29312" y="9986"/>
                  </a:cubicBezTo>
                  <a:cubicBezTo>
                    <a:pt x="29291" y="9359"/>
                    <a:pt x="29249" y="8773"/>
                    <a:pt x="29145" y="8145"/>
                  </a:cubicBezTo>
                  <a:cubicBezTo>
                    <a:pt x="29124" y="7936"/>
                    <a:pt x="28935" y="6890"/>
                    <a:pt x="29124" y="6534"/>
                  </a:cubicBezTo>
                  <a:cubicBezTo>
                    <a:pt x="29082" y="6513"/>
                    <a:pt x="29040" y="6450"/>
                    <a:pt x="28998" y="6408"/>
                  </a:cubicBezTo>
                  <a:cubicBezTo>
                    <a:pt x="28914" y="6241"/>
                    <a:pt x="28977" y="6095"/>
                    <a:pt x="29103" y="6032"/>
                  </a:cubicBezTo>
                  <a:cubicBezTo>
                    <a:pt x="29145" y="4965"/>
                    <a:pt x="29103" y="3919"/>
                    <a:pt x="29207" y="2872"/>
                  </a:cubicBezTo>
                  <a:cubicBezTo>
                    <a:pt x="29249" y="2412"/>
                    <a:pt x="29270" y="1931"/>
                    <a:pt x="29312" y="1450"/>
                  </a:cubicBezTo>
                  <a:cubicBezTo>
                    <a:pt x="29333" y="968"/>
                    <a:pt x="29165" y="571"/>
                    <a:pt x="29145" y="110"/>
                  </a:cubicBezTo>
                  <a:cubicBezTo>
                    <a:pt x="29145" y="37"/>
                    <a:pt x="29087" y="1"/>
                    <a:pt x="29029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6"/>
            <p:cNvSpPr/>
            <p:nvPr/>
          </p:nvSpPr>
          <p:spPr>
            <a:xfrm>
              <a:off x="4548209" y="1562656"/>
              <a:ext cx="1022024" cy="701349"/>
            </a:xfrm>
            <a:custGeom>
              <a:avLst/>
              <a:gdLst/>
              <a:ahLst/>
              <a:cxnLst/>
              <a:rect l="l" t="t" r="r" b="b"/>
              <a:pathLst>
                <a:path w="29596" h="25242" extrusionOk="0">
                  <a:moveTo>
                    <a:pt x="27829" y="22363"/>
                  </a:moveTo>
                  <a:cubicBezTo>
                    <a:pt x="27867" y="22363"/>
                    <a:pt x="27907" y="22365"/>
                    <a:pt x="27947" y="22369"/>
                  </a:cubicBezTo>
                  <a:cubicBezTo>
                    <a:pt x="28805" y="22453"/>
                    <a:pt x="29370" y="22976"/>
                    <a:pt x="29328" y="23855"/>
                  </a:cubicBezTo>
                  <a:cubicBezTo>
                    <a:pt x="29307" y="24399"/>
                    <a:pt x="29035" y="24859"/>
                    <a:pt x="28470" y="24964"/>
                  </a:cubicBezTo>
                  <a:cubicBezTo>
                    <a:pt x="28346" y="24982"/>
                    <a:pt x="28223" y="24995"/>
                    <a:pt x="28102" y="24995"/>
                  </a:cubicBezTo>
                  <a:cubicBezTo>
                    <a:pt x="27815" y="24995"/>
                    <a:pt x="27547" y="24921"/>
                    <a:pt x="27340" y="24671"/>
                  </a:cubicBezTo>
                  <a:cubicBezTo>
                    <a:pt x="27089" y="24315"/>
                    <a:pt x="26901" y="23938"/>
                    <a:pt x="26817" y="23541"/>
                  </a:cubicBezTo>
                  <a:cubicBezTo>
                    <a:pt x="26817" y="23520"/>
                    <a:pt x="26817" y="23499"/>
                    <a:pt x="26817" y="23478"/>
                  </a:cubicBezTo>
                  <a:cubicBezTo>
                    <a:pt x="26796" y="23415"/>
                    <a:pt x="26796" y="23352"/>
                    <a:pt x="26775" y="23290"/>
                  </a:cubicBezTo>
                  <a:cubicBezTo>
                    <a:pt x="26775" y="23290"/>
                    <a:pt x="26775" y="23290"/>
                    <a:pt x="26754" y="23269"/>
                  </a:cubicBezTo>
                  <a:cubicBezTo>
                    <a:pt x="26911" y="22779"/>
                    <a:pt x="27269" y="22363"/>
                    <a:pt x="27829" y="22363"/>
                  </a:cubicBezTo>
                  <a:close/>
                  <a:moveTo>
                    <a:pt x="297" y="1"/>
                  </a:moveTo>
                  <a:cubicBezTo>
                    <a:pt x="250" y="1"/>
                    <a:pt x="197" y="8"/>
                    <a:pt x="140" y="23"/>
                  </a:cubicBezTo>
                  <a:cubicBezTo>
                    <a:pt x="0" y="43"/>
                    <a:pt x="50" y="233"/>
                    <a:pt x="182" y="233"/>
                  </a:cubicBezTo>
                  <a:cubicBezTo>
                    <a:pt x="189" y="233"/>
                    <a:pt x="195" y="233"/>
                    <a:pt x="202" y="232"/>
                  </a:cubicBezTo>
                  <a:cubicBezTo>
                    <a:pt x="226" y="225"/>
                    <a:pt x="248" y="222"/>
                    <a:pt x="269" y="222"/>
                  </a:cubicBezTo>
                  <a:cubicBezTo>
                    <a:pt x="723" y="222"/>
                    <a:pt x="472" y="1687"/>
                    <a:pt x="432" y="1948"/>
                  </a:cubicBezTo>
                  <a:cubicBezTo>
                    <a:pt x="328" y="2575"/>
                    <a:pt x="286" y="3161"/>
                    <a:pt x="265" y="3789"/>
                  </a:cubicBezTo>
                  <a:cubicBezTo>
                    <a:pt x="244" y="4417"/>
                    <a:pt x="202" y="5044"/>
                    <a:pt x="265" y="5651"/>
                  </a:cubicBezTo>
                  <a:cubicBezTo>
                    <a:pt x="307" y="6216"/>
                    <a:pt x="474" y="6802"/>
                    <a:pt x="495" y="7367"/>
                  </a:cubicBezTo>
                  <a:cubicBezTo>
                    <a:pt x="537" y="8497"/>
                    <a:pt x="830" y="9585"/>
                    <a:pt x="809" y="10735"/>
                  </a:cubicBezTo>
                  <a:cubicBezTo>
                    <a:pt x="746" y="12472"/>
                    <a:pt x="725" y="14188"/>
                    <a:pt x="725" y="15925"/>
                  </a:cubicBezTo>
                  <a:cubicBezTo>
                    <a:pt x="725" y="17682"/>
                    <a:pt x="621" y="19461"/>
                    <a:pt x="725" y="21197"/>
                  </a:cubicBezTo>
                  <a:cubicBezTo>
                    <a:pt x="767" y="21595"/>
                    <a:pt x="872" y="22097"/>
                    <a:pt x="704" y="22474"/>
                  </a:cubicBezTo>
                  <a:cubicBezTo>
                    <a:pt x="663" y="22599"/>
                    <a:pt x="558" y="22746"/>
                    <a:pt x="537" y="22892"/>
                  </a:cubicBezTo>
                  <a:cubicBezTo>
                    <a:pt x="495" y="23122"/>
                    <a:pt x="788" y="23164"/>
                    <a:pt x="956" y="23164"/>
                  </a:cubicBezTo>
                  <a:cubicBezTo>
                    <a:pt x="1638" y="23211"/>
                    <a:pt x="2321" y="23226"/>
                    <a:pt x="3003" y="23226"/>
                  </a:cubicBezTo>
                  <a:cubicBezTo>
                    <a:pt x="4141" y="23226"/>
                    <a:pt x="5279" y="23185"/>
                    <a:pt x="6417" y="23185"/>
                  </a:cubicBezTo>
                  <a:cubicBezTo>
                    <a:pt x="6642" y="23180"/>
                    <a:pt x="6868" y="23179"/>
                    <a:pt x="7095" y="23179"/>
                  </a:cubicBezTo>
                  <a:cubicBezTo>
                    <a:pt x="7322" y="23179"/>
                    <a:pt x="7549" y="23180"/>
                    <a:pt x="7777" y="23180"/>
                  </a:cubicBezTo>
                  <a:cubicBezTo>
                    <a:pt x="8232" y="23180"/>
                    <a:pt x="8687" y="23175"/>
                    <a:pt x="9137" y="23143"/>
                  </a:cubicBezTo>
                  <a:cubicBezTo>
                    <a:pt x="9953" y="23080"/>
                    <a:pt x="10790" y="22955"/>
                    <a:pt x="11606" y="22871"/>
                  </a:cubicBezTo>
                  <a:cubicBezTo>
                    <a:pt x="12087" y="22808"/>
                    <a:pt x="12568" y="22704"/>
                    <a:pt x="13049" y="22704"/>
                  </a:cubicBezTo>
                  <a:cubicBezTo>
                    <a:pt x="13468" y="22704"/>
                    <a:pt x="13865" y="22725"/>
                    <a:pt x="14284" y="22725"/>
                  </a:cubicBezTo>
                  <a:cubicBezTo>
                    <a:pt x="15142" y="22725"/>
                    <a:pt x="15979" y="22767"/>
                    <a:pt x="16837" y="22829"/>
                  </a:cubicBezTo>
                  <a:cubicBezTo>
                    <a:pt x="17799" y="22913"/>
                    <a:pt x="18762" y="23039"/>
                    <a:pt x="19724" y="23206"/>
                  </a:cubicBezTo>
                  <a:cubicBezTo>
                    <a:pt x="20477" y="23332"/>
                    <a:pt x="21189" y="23457"/>
                    <a:pt x="21963" y="23457"/>
                  </a:cubicBezTo>
                  <a:cubicBezTo>
                    <a:pt x="22779" y="23436"/>
                    <a:pt x="23595" y="23415"/>
                    <a:pt x="24411" y="23373"/>
                  </a:cubicBezTo>
                  <a:cubicBezTo>
                    <a:pt x="24589" y="23361"/>
                    <a:pt x="25178" y="23286"/>
                    <a:pt x="25701" y="23286"/>
                  </a:cubicBezTo>
                  <a:cubicBezTo>
                    <a:pt x="26038" y="23286"/>
                    <a:pt x="26348" y="23317"/>
                    <a:pt x="26503" y="23415"/>
                  </a:cubicBezTo>
                  <a:cubicBezTo>
                    <a:pt x="26503" y="23436"/>
                    <a:pt x="26503" y="23457"/>
                    <a:pt x="26482" y="23478"/>
                  </a:cubicBezTo>
                  <a:cubicBezTo>
                    <a:pt x="26482" y="23562"/>
                    <a:pt x="26545" y="23624"/>
                    <a:pt x="26608" y="23624"/>
                  </a:cubicBezTo>
                  <a:cubicBezTo>
                    <a:pt x="26775" y="24357"/>
                    <a:pt x="27152" y="25089"/>
                    <a:pt x="27884" y="25215"/>
                  </a:cubicBezTo>
                  <a:cubicBezTo>
                    <a:pt x="27978" y="25233"/>
                    <a:pt x="28072" y="25242"/>
                    <a:pt x="28164" y="25242"/>
                  </a:cubicBezTo>
                  <a:cubicBezTo>
                    <a:pt x="28919" y="25242"/>
                    <a:pt x="29595" y="24656"/>
                    <a:pt x="29558" y="23855"/>
                  </a:cubicBezTo>
                  <a:cubicBezTo>
                    <a:pt x="29537" y="22955"/>
                    <a:pt x="29077" y="22264"/>
                    <a:pt x="28114" y="22160"/>
                  </a:cubicBezTo>
                  <a:cubicBezTo>
                    <a:pt x="28052" y="22154"/>
                    <a:pt x="27992" y="22151"/>
                    <a:pt x="27933" y="22151"/>
                  </a:cubicBezTo>
                  <a:cubicBezTo>
                    <a:pt x="27376" y="22151"/>
                    <a:pt x="26959" y="22413"/>
                    <a:pt x="26713" y="22829"/>
                  </a:cubicBezTo>
                  <a:cubicBezTo>
                    <a:pt x="26713" y="22808"/>
                    <a:pt x="26713" y="22767"/>
                    <a:pt x="26713" y="22725"/>
                  </a:cubicBezTo>
                  <a:cubicBezTo>
                    <a:pt x="26713" y="22651"/>
                    <a:pt x="26655" y="22615"/>
                    <a:pt x="26597" y="22615"/>
                  </a:cubicBezTo>
                  <a:cubicBezTo>
                    <a:pt x="26540" y="22615"/>
                    <a:pt x="26482" y="22651"/>
                    <a:pt x="26482" y="22725"/>
                  </a:cubicBezTo>
                  <a:cubicBezTo>
                    <a:pt x="26482" y="22871"/>
                    <a:pt x="26503" y="23018"/>
                    <a:pt x="26524" y="23185"/>
                  </a:cubicBezTo>
                  <a:cubicBezTo>
                    <a:pt x="26165" y="23112"/>
                    <a:pt x="25798" y="23087"/>
                    <a:pt x="25428" y="23087"/>
                  </a:cubicBezTo>
                  <a:cubicBezTo>
                    <a:pt x="24742" y="23087"/>
                    <a:pt x="24044" y="23171"/>
                    <a:pt x="23365" y="23185"/>
                  </a:cubicBezTo>
                  <a:cubicBezTo>
                    <a:pt x="22903" y="23199"/>
                    <a:pt x="22441" y="23224"/>
                    <a:pt x="21979" y="23224"/>
                  </a:cubicBezTo>
                  <a:cubicBezTo>
                    <a:pt x="21771" y="23224"/>
                    <a:pt x="21564" y="23219"/>
                    <a:pt x="21356" y="23206"/>
                  </a:cubicBezTo>
                  <a:cubicBezTo>
                    <a:pt x="20687" y="23185"/>
                    <a:pt x="20038" y="23018"/>
                    <a:pt x="19368" y="22913"/>
                  </a:cubicBezTo>
                  <a:cubicBezTo>
                    <a:pt x="18029" y="22704"/>
                    <a:pt x="16690" y="22557"/>
                    <a:pt x="15351" y="22515"/>
                  </a:cubicBezTo>
                  <a:cubicBezTo>
                    <a:pt x="14661" y="22495"/>
                    <a:pt x="13970" y="22474"/>
                    <a:pt x="13259" y="22474"/>
                  </a:cubicBezTo>
                  <a:cubicBezTo>
                    <a:pt x="12631" y="22474"/>
                    <a:pt x="12024" y="22599"/>
                    <a:pt x="11396" y="22662"/>
                  </a:cubicBezTo>
                  <a:cubicBezTo>
                    <a:pt x="10518" y="22746"/>
                    <a:pt x="9618" y="22913"/>
                    <a:pt x="8718" y="22934"/>
                  </a:cubicBezTo>
                  <a:cubicBezTo>
                    <a:pt x="7881" y="22955"/>
                    <a:pt x="7044" y="22955"/>
                    <a:pt x="6207" y="22955"/>
                  </a:cubicBezTo>
                  <a:cubicBezTo>
                    <a:pt x="5245" y="22976"/>
                    <a:pt x="4282" y="22997"/>
                    <a:pt x="3320" y="22997"/>
                  </a:cubicBezTo>
                  <a:lnTo>
                    <a:pt x="2002" y="22997"/>
                  </a:lnTo>
                  <a:cubicBezTo>
                    <a:pt x="1897" y="22997"/>
                    <a:pt x="767" y="22913"/>
                    <a:pt x="767" y="22913"/>
                  </a:cubicBezTo>
                  <a:cubicBezTo>
                    <a:pt x="976" y="22369"/>
                    <a:pt x="1018" y="21971"/>
                    <a:pt x="976" y="21365"/>
                  </a:cubicBezTo>
                  <a:cubicBezTo>
                    <a:pt x="935" y="20570"/>
                    <a:pt x="956" y="19754"/>
                    <a:pt x="956" y="18958"/>
                  </a:cubicBezTo>
                  <a:lnTo>
                    <a:pt x="956" y="13539"/>
                  </a:lnTo>
                  <a:cubicBezTo>
                    <a:pt x="956" y="11970"/>
                    <a:pt x="1186" y="10380"/>
                    <a:pt x="872" y="8831"/>
                  </a:cubicBezTo>
                  <a:cubicBezTo>
                    <a:pt x="704" y="8036"/>
                    <a:pt x="746" y="7220"/>
                    <a:pt x="600" y="6404"/>
                  </a:cubicBezTo>
                  <a:cubicBezTo>
                    <a:pt x="432" y="5546"/>
                    <a:pt x="474" y="4689"/>
                    <a:pt x="495" y="3810"/>
                  </a:cubicBezTo>
                  <a:cubicBezTo>
                    <a:pt x="537" y="2889"/>
                    <a:pt x="704" y="2010"/>
                    <a:pt x="746" y="1111"/>
                  </a:cubicBezTo>
                  <a:cubicBezTo>
                    <a:pt x="765" y="729"/>
                    <a:pt x="784" y="1"/>
                    <a:pt x="297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6"/>
            <p:cNvSpPr/>
            <p:nvPr/>
          </p:nvSpPr>
          <p:spPr>
            <a:xfrm>
              <a:off x="3574767" y="2202019"/>
              <a:ext cx="1021195" cy="701488"/>
            </a:xfrm>
            <a:custGeom>
              <a:avLst/>
              <a:gdLst/>
              <a:ahLst/>
              <a:cxnLst/>
              <a:rect l="l" t="t" r="r" b="b"/>
              <a:pathLst>
                <a:path w="29572" h="25247" extrusionOk="0">
                  <a:moveTo>
                    <a:pt x="1731" y="22368"/>
                  </a:moveTo>
                  <a:cubicBezTo>
                    <a:pt x="2305" y="22368"/>
                    <a:pt x="2645" y="22786"/>
                    <a:pt x="2802" y="23295"/>
                  </a:cubicBezTo>
                  <a:cubicBezTo>
                    <a:pt x="2781" y="23357"/>
                    <a:pt x="2781" y="23420"/>
                    <a:pt x="2760" y="23483"/>
                  </a:cubicBezTo>
                  <a:cubicBezTo>
                    <a:pt x="2760" y="23504"/>
                    <a:pt x="2760" y="23525"/>
                    <a:pt x="2760" y="23546"/>
                  </a:cubicBezTo>
                  <a:cubicBezTo>
                    <a:pt x="2655" y="23943"/>
                    <a:pt x="2488" y="24320"/>
                    <a:pt x="2216" y="24676"/>
                  </a:cubicBezTo>
                  <a:cubicBezTo>
                    <a:pt x="2024" y="24926"/>
                    <a:pt x="1760" y="25000"/>
                    <a:pt x="1475" y="25000"/>
                  </a:cubicBezTo>
                  <a:cubicBezTo>
                    <a:pt x="1355" y="25000"/>
                    <a:pt x="1231" y="24987"/>
                    <a:pt x="1107" y="24969"/>
                  </a:cubicBezTo>
                  <a:cubicBezTo>
                    <a:pt x="542" y="24864"/>
                    <a:pt x="270" y="24404"/>
                    <a:pt x="249" y="23860"/>
                  </a:cubicBezTo>
                  <a:cubicBezTo>
                    <a:pt x="186" y="22981"/>
                    <a:pt x="772" y="22458"/>
                    <a:pt x="1609" y="22374"/>
                  </a:cubicBezTo>
                  <a:cubicBezTo>
                    <a:pt x="1651" y="22370"/>
                    <a:pt x="1691" y="22368"/>
                    <a:pt x="1731" y="22368"/>
                  </a:cubicBezTo>
                  <a:close/>
                  <a:moveTo>
                    <a:pt x="29268" y="1"/>
                  </a:moveTo>
                  <a:cubicBezTo>
                    <a:pt x="28793" y="1"/>
                    <a:pt x="28812" y="738"/>
                    <a:pt x="28831" y="1116"/>
                  </a:cubicBezTo>
                  <a:cubicBezTo>
                    <a:pt x="28873" y="2015"/>
                    <a:pt x="29061" y="2894"/>
                    <a:pt x="29082" y="3815"/>
                  </a:cubicBezTo>
                  <a:cubicBezTo>
                    <a:pt x="29124" y="4694"/>
                    <a:pt x="29145" y="5551"/>
                    <a:pt x="28998" y="6409"/>
                  </a:cubicBezTo>
                  <a:cubicBezTo>
                    <a:pt x="28852" y="7225"/>
                    <a:pt x="28873" y="8041"/>
                    <a:pt x="28726" y="8836"/>
                  </a:cubicBezTo>
                  <a:cubicBezTo>
                    <a:pt x="28412" y="10385"/>
                    <a:pt x="28621" y="11975"/>
                    <a:pt x="28621" y="13544"/>
                  </a:cubicBezTo>
                  <a:lnTo>
                    <a:pt x="28621" y="18963"/>
                  </a:lnTo>
                  <a:cubicBezTo>
                    <a:pt x="28621" y="19759"/>
                    <a:pt x="28663" y="20575"/>
                    <a:pt x="28601" y="21370"/>
                  </a:cubicBezTo>
                  <a:cubicBezTo>
                    <a:pt x="28580" y="21976"/>
                    <a:pt x="28601" y="22353"/>
                    <a:pt x="28810" y="22897"/>
                  </a:cubicBezTo>
                  <a:cubicBezTo>
                    <a:pt x="28810" y="22918"/>
                    <a:pt x="27680" y="22981"/>
                    <a:pt x="27596" y="23002"/>
                  </a:cubicBezTo>
                  <a:lnTo>
                    <a:pt x="26257" y="23002"/>
                  </a:lnTo>
                  <a:cubicBezTo>
                    <a:pt x="25295" y="23002"/>
                    <a:pt x="24332" y="22981"/>
                    <a:pt x="23370" y="22960"/>
                  </a:cubicBezTo>
                  <a:cubicBezTo>
                    <a:pt x="22951" y="22949"/>
                    <a:pt x="22533" y="22949"/>
                    <a:pt x="22114" y="22949"/>
                  </a:cubicBezTo>
                  <a:cubicBezTo>
                    <a:pt x="21696" y="22949"/>
                    <a:pt x="21277" y="22949"/>
                    <a:pt x="20859" y="22939"/>
                  </a:cubicBezTo>
                  <a:cubicBezTo>
                    <a:pt x="19959" y="22918"/>
                    <a:pt x="19080" y="22730"/>
                    <a:pt x="18181" y="22667"/>
                  </a:cubicBezTo>
                  <a:cubicBezTo>
                    <a:pt x="17553" y="22604"/>
                    <a:pt x="16946" y="22479"/>
                    <a:pt x="16318" y="22479"/>
                  </a:cubicBezTo>
                  <a:cubicBezTo>
                    <a:pt x="15628" y="22479"/>
                    <a:pt x="14917" y="22500"/>
                    <a:pt x="14226" y="22520"/>
                  </a:cubicBezTo>
                  <a:cubicBezTo>
                    <a:pt x="12887" y="22562"/>
                    <a:pt x="11548" y="22709"/>
                    <a:pt x="10230" y="22918"/>
                  </a:cubicBezTo>
                  <a:cubicBezTo>
                    <a:pt x="9560" y="23023"/>
                    <a:pt x="8891" y="23169"/>
                    <a:pt x="8221" y="23211"/>
                  </a:cubicBezTo>
                  <a:cubicBezTo>
                    <a:pt x="8054" y="23221"/>
                    <a:pt x="7886" y="23225"/>
                    <a:pt x="7719" y="23225"/>
                  </a:cubicBezTo>
                  <a:cubicBezTo>
                    <a:pt x="7217" y="23225"/>
                    <a:pt x="6714" y="23190"/>
                    <a:pt x="6212" y="23190"/>
                  </a:cubicBezTo>
                  <a:cubicBezTo>
                    <a:pt x="5546" y="23176"/>
                    <a:pt x="4854" y="23092"/>
                    <a:pt x="4169" y="23092"/>
                  </a:cubicBezTo>
                  <a:cubicBezTo>
                    <a:pt x="3800" y="23092"/>
                    <a:pt x="3433" y="23117"/>
                    <a:pt x="3074" y="23190"/>
                  </a:cubicBezTo>
                  <a:cubicBezTo>
                    <a:pt x="3095" y="23023"/>
                    <a:pt x="3095" y="22876"/>
                    <a:pt x="3095" y="22730"/>
                  </a:cubicBezTo>
                  <a:cubicBezTo>
                    <a:pt x="3095" y="22656"/>
                    <a:pt x="3042" y="22620"/>
                    <a:pt x="2990" y="22620"/>
                  </a:cubicBezTo>
                  <a:cubicBezTo>
                    <a:pt x="2938" y="22620"/>
                    <a:pt x="2885" y="22656"/>
                    <a:pt x="2885" y="22730"/>
                  </a:cubicBezTo>
                  <a:cubicBezTo>
                    <a:pt x="2885" y="22772"/>
                    <a:pt x="2865" y="22813"/>
                    <a:pt x="2865" y="22834"/>
                  </a:cubicBezTo>
                  <a:cubicBezTo>
                    <a:pt x="2619" y="22418"/>
                    <a:pt x="2219" y="22156"/>
                    <a:pt x="1665" y="22156"/>
                  </a:cubicBezTo>
                  <a:cubicBezTo>
                    <a:pt x="1606" y="22156"/>
                    <a:pt x="1546" y="22159"/>
                    <a:pt x="1484" y="22165"/>
                  </a:cubicBezTo>
                  <a:cubicBezTo>
                    <a:pt x="500" y="22269"/>
                    <a:pt x="61" y="22960"/>
                    <a:pt x="19" y="23860"/>
                  </a:cubicBezTo>
                  <a:cubicBezTo>
                    <a:pt x="0" y="24661"/>
                    <a:pt x="679" y="25247"/>
                    <a:pt x="1434" y="25247"/>
                  </a:cubicBezTo>
                  <a:cubicBezTo>
                    <a:pt x="1526" y="25247"/>
                    <a:pt x="1620" y="25238"/>
                    <a:pt x="1714" y="25220"/>
                  </a:cubicBezTo>
                  <a:cubicBezTo>
                    <a:pt x="2425" y="25094"/>
                    <a:pt x="2823" y="24362"/>
                    <a:pt x="2990" y="23629"/>
                  </a:cubicBezTo>
                  <a:cubicBezTo>
                    <a:pt x="3053" y="23608"/>
                    <a:pt x="3116" y="23567"/>
                    <a:pt x="3095" y="23483"/>
                  </a:cubicBezTo>
                  <a:cubicBezTo>
                    <a:pt x="3095" y="23462"/>
                    <a:pt x="3095" y="23441"/>
                    <a:pt x="3074" y="23420"/>
                  </a:cubicBezTo>
                  <a:cubicBezTo>
                    <a:pt x="3227" y="23315"/>
                    <a:pt x="3531" y="23282"/>
                    <a:pt x="3864" y="23282"/>
                  </a:cubicBezTo>
                  <a:cubicBezTo>
                    <a:pt x="4393" y="23282"/>
                    <a:pt x="4995" y="23365"/>
                    <a:pt x="5187" y="23378"/>
                  </a:cubicBezTo>
                  <a:cubicBezTo>
                    <a:pt x="5982" y="23420"/>
                    <a:pt x="6798" y="23441"/>
                    <a:pt x="7614" y="23441"/>
                  </a:cubicBezTo>
                  <a:cubicBezTo>
                    <a:pt x="7671" y="23443"/>
                    <a:pt x="7728" y="23443"/>
                    <a:pt x="7785" y="23443"/>
                  </a:cubicBezTo>
                  <a:cubicBezTo>
                    <a:pt x="8496" y="23443"/>
                    <a:pt x="9176" y="23326"/>
                    <a:pt x="9874" y="23190"/>
                  </a:cubicBezTo>
                  <a:cubicBezTo>
                    <a:pt x="10815" y="23044"/>
                    <a:pt x="11778" y="22918"/>
                    <a:pt x="12761" y="22834"/>
                  </a:cubicBezTo>
                  <a:cubicBezTo>
                    <a:pt x="13598" y="22751"/>
                    <a:pt x="14456" y="22730"/>
                    <a:pt x="15293" y="22730"/>
                  </a:cubicBezTo>
                  <a:cubicBezTo>
                    <a:pt x="15712" y="22730"/>
                    <a:pt x="16109" y="22709"/>
                    <a:pt x="16528" y="22709"/>
                  </a:cubicBezTo>
                  <a:cubicBezTo>
                    <a:pt x="17009" y="22709"/>
                    <a:pt x="17490" y="22813"/>
                    <a:pt x="17971" y="22855"/>
                  </a:cubicBezTo>
                  <a:cubicBezTo>
                    <a:pt x="18808" y="22960"/>
                    <a:pt x="19624" y="23085"/>
                    <a:pt x="20461" y="23148"/>
                  </a:cubicBezTo>
                  <a:cubicBezTo>
                    <a:pt x="20911" y="23180"/>
                    <a:pt x="21361" y="23185"/>
                    <a:pt x="21811" y="23185"/>
                  </a:cubicBezTo>
                  <a:cubicBezTo>
                    <a:pt x="22036" y="23185"/>
                    <a:pt x="22261" y="23183"/>
                    <a:pt x="22486" y="23183"/>
                  </a:cubicBezTo>
                  <a:cubicBezTo>
                    <a:pt x="22711" y="23183"/>
                    <a:pt x="22935" y="23185"/>
                    <a:pt x="23160" y="23190"/>
                  </a:cubicBezTo>
                  <a:cubicBezTo>
                    <a:pt x="24298" y="23190"/>
                    <a:pt x="25444" y="23231"/>
                    <a:pt x="26588" y="23231"/>
                  </a:cubicBezTo>
                  <a:cubicBezTo>
                    <a:pt x="27274" y="23231"/>
                    <a:pt x="27960" y="23216"/>
                    <a:pt x="28642" y="23169"/>
                  </a:cubicBezTo>
                  <a:cubicBezTo>
                    <a:pt x="28789" y="23169"/>
                    <a:pt x="29082" y="23106"/>
                    <a:pt x="29061" y="22897"/>
                  </a:cubicBezTo>
                  <a:cubicBezTo>
                    <a:pt x="29019" y="22751"/>
                    <a:pt x="28935" y="22604"/>
                    <a:pt x="28873" y="22479"/>
                  </a:cubicBezTo>
                  <a:cubicBezTo>
                    <a:pt x="28726" y="22102"/>
                    <a:pt x="28831" y="21600"/>
                    <a:pt x="28852" y="21202"/>
                  </a:cubicBezTo>
                  <a:cubicBezTo>
                    <a:pt x="28956" y="19466"/>
                    <a:pt x="28852" y="17687"/>
                    <a:pt x="28852" y="15930"/>
                  </a:cubicBezTo>
                  <a:cubicBezTo>
                    <a:pt x="28852" y="14193"/>
                    <a:pt x="28831" y="12456"/>
                    <a:pt x="28789" y="10720"/>
                  </a:cubicBezTo>
                  <a:cubicBezTo>
                    <a:pt x="28747" y="9590"/>
                    <a:pt x="29040" y="8502"/>
                    <a:pt x="29103" y="7372"/>
                  </a:cubicBezTo>
                  <a:cubicBezTo>
                    <a:pt x="29124" y="6786"/>
                    <a:pt x="29291" y="6221"/>
                    <a:pt x="29333" y="5656"/>
                  </a:cubicBezTo>
                  <a:cubicBezTo>
                    <a:pt x="29396" y="5028"/>
                    <a:pt x="29354" y="4422"/>
                    <a:pt x="29333" y="3794"/>
                  </a:cubicBezTo>
                  <a:cubicBezTo>
                    <a:pt x="29291" y="3166"/>
                    <a:pt x="29249" y="2580"/>
                    <a:pt x="29165" y="1932"/>
                  </a:cubicBezTo>
                  <a:cubicBezTo>
                    <a:pt x="29125" y="1692"/>
                    <a:pt x="28856" y="227"/>
                    <a:pt x="29326" y="227"/>
                  </a:cubicBezTo>
                  <a:cubicBezTo>
                    <a:pt x="29348" y="227"/>
                    <a:pt x="29371" y="230"/>
                    <a:pt x="29396" y="237"/>
                  </a:cubicBezTo>
                  <a:cubicBezTo>
                    <a:pt x="29406" y="240"/>
                    <a:pt x="29416" y="242"/>
                    <a:pt x="29426" y="242"/>
                  </a:cubicBezTo>
                  <a:cubicBezTo>
                    <a:pt x="29530" y="242"/>
                    <a:pt x="29572" y="47"/>
                    <a:pt x="29438" y="28"/>
                  </a:cubicBezTo>
                  <a:cubicBezTo>
                    <a:pt x="29375" y="9"/>
                    <a:pt x="29318" y="1"/>
                    <a:pt x="29268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6"/>
            <p:cNvSpPr/>
            <p:nvPr/>
          </p:nvSpPr>
          <p:spPr>
            <a:xfrm>
              <a:off x="4548416" y="2830046"/>
              <a:ext cx="1021817" cy="701766"/>
            </a:xfrm>
            <a:custGeom>
              <a:avLst/>
              <a:gdLst/>
              <a:ahLst/>
              <a:cxnLst/>
              <a:rect l="l" t="t" r="r" b="b"/>
              <a:pathLst>
                <a:path w="29590" h="25257" extrusionOk="0">
                  <a:moveTo>
                    <a:pt x="27818" y="22383"/>
                  </a:moveTo>
                  <a:cubicBezTo>
                    <a:pt x="27858" y="22383"/>
                    <a:pt x="27899" y="22385"/>
                    <a:pt x="27941" y="22389"/>
                  </a:cubicBezTo>
                  <a:cubicBezTo>
                    <a:pt x="28799" y="22473"/>
                    <a:pt x="29364" y="22996"/>
                    <a:pt x="29322" y="23875"/>
                  </a:cubicBezTo>
                  <a:cubicBezTo>
                    <a:pt x="29301" y="24419"/>
                    <a:pt x="29029" y="24858"/>
                    <a:pt x="28464" y="24963"/>
                  </a:cubicBezTo>
                  <a:cubicBezTo>
                    <a:pt x="28330" y="24990"/>
                    <a:pt x="28196" y="25008"/>
                    <a:pt x="28066" y="25008"/>
                  </a:cubicBezTo>
                  <a:cubicBezTo>
                    <a:pt x="27790" y="25008"/>
                    <a:pt x="27533" y="24926"/>
                    <a:pt x="27334" y="24670"/>
                  </a:cubicBezTo>
                  <a:cubicBezTo>
                    <a:pt x="27083" y="24335"/>
                    <a:pt x="26895" y="23959"/>
                    <a:pt x="26811" y="23561"/>
                  </a:cubicBezTo>
                  <a:cubicBezTo>
                    <a:pt x="26811" y="23540"/>
                    <a:pt x="26811" y="23519"/>
                    <a:pt x="26811" y="23498"/>
                  </a:cubicBezTo>
                  <a:cubicBezTo>
                    <a:pt x="26790" y="23436"/>
                    <a:pt x="26790" y="23373"/>
                    <a:pt x="26769" y="23310"/>
                  </a:cubicBezTo>
                  <a:cubicBezTo>
                    <a:pt x="26769" y="23310"/>
                    <a:pt x="26769" y="23289"/>
                    <a:pt x="26748" y="23289"/>
                  </a:cubicBezTo>
                  <a:cubicBezTo>
                    <a:pt x="26905" y="22782"/>
                    <a:pt x="27261" y="22383"/>
                    <a:pt x="27818" y="22383"/>
                  </a:cubicBezTo>
                  <a:close/>
                  <a:moveTo>
                    <a:pt x="288" y="1"/>
                  </a:moveTo>
                  <a:cubicBezTo>
                    <a:pt x="242" y="1"/>
                    <a:pt x="190" y="7"/>
                    <a:pt x="134" y="22"/>
                  </a:cubicBezTo>
                  <a:cubicBezTo>
                    <a:pt x="0" y="60"/>
                    <a:pt x="40" y="237"/>
                    <a:pt x="159" y="237"/>
                  </a:cubicBezTo>
                  <a:cubicBezTo>
                    <a:pt x="171" y="237"/>
                    <a:pt x="183" y="235"/>
                    <a:pt x="196" y="231"/>
                  </a:cubicBezTo>
                  <a:cubicBezTo>
                    <a:pt x="220" y="225"/>
                    <a:pt x="242" y="222"/>
                    <a:pt x="263" y="222"/>
                  </a:cubicBezTo>
                  <a:cubicBezTo>
                    <a:pt x="717" y="222"/>
                    <a:pt x="467" y="1707"/>
                    <a:pt x="426" y="1947"/>
                  </a:cubicBezTo>
                  <a:cubicBezTo>
                    <a:pt x="322" y="2575"/>
                    <a:pt x="280" y="3161"/>
                    <a:pt x="259" y="3809"/>
                  </a:cubicBezTo>
                  <a:cubicBezTo>
                    <a:pt x="238" y="4416"/>
                    <a:pt x="196" y="5044"/>
                    <a:pt x="259" y="5651"/>
                  </a:cubicBezTo>
                  <a:cubicBezTo>
                    <a:pt x="301" y="6236"/>
                    <a:pt x="468" y="6801"/>
                    <a:pt x="489" y="7387"/>
                  </a:cubicBezTo>
                  <a:cubicBezTo>
                    <a:pt x="531" y="8517"/>
                    <a:pt x="824" y="9605"/>
                    <a:pt x="803" y="10735"/>
                  </a:cubicBezTo>
                  <a:cubicBezTo>
                    <a:pt x="740" y="12472"/>
                    <a:pt x="719" y="14208"/>
                    <a:pt x="719" y="15945"/>
                  </a:cubicBezTo>
                  <a:cubicBezTo>
                    <a:pt x="719" y="17682"/>
                    <a:pt x="615" y="19460"/>
                    <a:pt x="719" y="21197"/>
                  </a:cubicBezTo>
                  <a:cubicBezTo>
                    <a:pt x="761" y="21594"/>
                    <a:pt x="866" y="22096"/>
                    <a:pt x="698" y="22473"/>
                  </a:cubicBezTo>
                  <a:cubicBezTo>
                    <a:pt x="657" y="22620"/>
                    <a:pt x="552" y="22745"/>
                    <a:pt x="531" y="22892"/>
                  </a:cubicBezTo>
                  <a:cubicBezTo>
                    <a:pt x="489" y="23122"/>
                    <a:pt x="782" y="23164"/>
                    <a:pt x="950" y="23185"/>
                  </a:cubicBezTo>
                  <a:cubicBezTo>
                    <a:pt x="1609" y="23230"/>
                    <a:pt x="2268" y="23245"/>
                    <a:pt x="2927" y="23245"/>
                  </a:cubicBezTo>
                  <a:cubicBezTo>
                    <a:pt x="4088" y="23245"/>
                    <a:pt x="5250" y="23198"/>
                    <a:pt x="6411" y="23185"/>
                  </a:cubicBezTo>
                  <a:cubicBezTo>
                    <a:pt x="6771" y="23185"/>
                    <a:pt x="7134" y="23188"/>
                    <a:pt x="7498" y="23188"/>
                  </a:cubicBezTo>
                  <a:cubicBezTo>
                    <a:pt x="8044" y="23188"/>
                    <a:pt x="8591" y="23180"/>
                    <a:pt x="9131" y="23143"/>
                  </a:cubicBezTo>
                  <a:cubicBezTo>
                    <a:pt x="9947" y="23101"/>
                    <a:pt x="10784" y="22954"/>
                    <a:pt x="11600" y="22871"/>
                  </a:cubicBezTo>
                  <a:cubicBezTo>
                    <a:pt x="12081" y="22829"/>
                    <a:pt x="12562" y="22703"/>
                    <a:pt x="13043" y="22703"/>
                  </a:cubicBezTo>
                  <a:cubicBezTo>
                    <a:pt x="13462" y="22703"/>
                    <a:pt x="13859" y="22724"/>
                    <a:pt x="14278" y="22745"/>
                  </a:cubicBezTo>
                  <a:cubicBezTo>
                    <a:pt x="15136" y="22745"/>
                    <a:pt x="15973" y="22766"/>
                    <a:pt x="16831" y="22850"/>
                  </a:cubicBezTo>
                  <a:cubicBezTo>
                    <a:pt x="17793" y="22913"/>
                    <a:pt x="18756" y="23038"/>
                    <a:pt x="19718" y="23205"/>
                  </a:cubicBezTo>
                  <a:cubicBezTo>
                    <a:pt x="20422" y="23323"/>
                    <a:pt x="21090" y="23459"/>
                    <a:pt x="21807" y="23459"/>
                  </a:cubicBezTo>
                  <a:cubicBezTo>
                    <a:pt x="21857" y="23459"/>
                    <a:pt x="21907" y="23458"/>
                    <a:pt x="21957" y="23457"/>
                  </a:cubicBezTo>
                  <a:cubicBezTo>
                    <a:pt x="22773" y="23436"/>
                    <a:pt x="23589" y="23436"/>
                    <a:pt x="24405" y="23373"/>
                  </a:cubicBezTo>
                  <a:cubicBezTo>
                    <a:pt x="24578" y="23360"/>
                    <a:pt x="25136" y="23290"/>
                    <a:pt x="25647" y="23290"/>
                  </a:cubicBezTo>
                  <a:cubicBezTo>
                    <a:pt x="26002" y="23290"/>
                    <a:pt x="26334" y="23324"/>
                    <a:pt x="26497" y="23436"/>
                  </a:cubicBezTo>
                  <a:cubicBezTo>
                    <a:pt x="26497" y="23457"/>
                    <a:pt x="26497" y="23477"/>
                    <a:pt x="26476" y="23498"/>
                  </a:cubicBezTo>
                  <a:cubicBezTo>
                    <a:pt x="26476" y="23582"/>
                    <a:pt x="26539" y="23624"/>
                    <a:pt x="26602" y="23624"/>
                  </a:cubicBezTo>
                  <a:cubicBezTo>
                    <a:pt x="26769" y="24356"/>
                    <a:pt x="27146" y="25089"/>
                    <a:pt x="27878" y="25235"/>
                  </a:cubicBezTo>
                  <a:cubicBezTo>
                    <a:pt x="27964" y="25250"/>
                    <a:pt x="28050" y="25257"/>
                    <a:pt x="28135" y="25257"/>
                  </a:cubicBezTo>
                  <a:cubicBezTo>
                    <a:pt x="28899" y="25257"/>
                    <a:pt x="29590" y="24684"/>
                    <a:pt x="29552" y="23875"/>
                  </a:cubicBezTo>
                  <a:cubicBezTo>
                    <a:pt x="29531" y="22954"/>
                    <a:pt x="29071" y="22264"/>
                    <a:pt x="28108" y="22180"/>
                  </a:cubicBezTo>
                  <a:cubicBezTo>
                    <a:pt x="28043" y="22174"/>
                    <a:pt x="27979" y="22171"/>
                    <a:pt x="27916" y="22171"/>
                  </a:cubicBezTo>
                  <a:cubicBezTo>
                    <a:pt x="27364" y="22171"/>
                    <a:pt x="26951" y="22417"/>
                    <a:pt x="26707" y="22850"/>
                  </a:cubicBezTo>
                  <a:cubicBezTo>
                    <a:pt x="26707" y="22808"/>
                    <a:pt x="26707" y="22766"/>
                    <a:pt x="26707" y="22745"/>
                  </a:cubicBezTo>
                  <a:cubicBezTo>
                    <a:pt x="26707" y="22672"/>
                    <a:pt x="26649" y="22635"/>
                    <a:pt x="26591" y="22635"/>
                  </a:cubicBezTo>
                  <a:cubicBezTo>
                    <a:pt x="26534" y="22635"/>
                    <a:pt x="26476" y="22672"/>
                    <a:pt x="26476" y="22745"/>
                  </a:cubicBezTo>
                  <a:cubicBezTo>
                    <a:pt x="26476" y="22871"/>
                    <a:pt x="26497" y="23038"/>
                    <a:pt x="26518" y="23185"/>
                  </a:cubicBezTo>
                  <a:cubicBezTo>
                    <a:pt x="26159" y="23111"/>
                    <a:pt x="25792" y="23087"/>
                    <a:pt x="25422" y="23087"/>
                  </a:cubicBezTo>
                  <a:cubicBezTo>
                    <a:pt x="24736" y="23087"/>
                    <a:pt x="24038" y="23171"/>
                    <a:pt x="23359" y="23185"/>
                  </a:cubicBezTo>
                  <a:cubicBezTo>
                    <a:pt x="22850" y="23200"/>
                    <a:pt x="22342" y="23240"/>
                    <a:pt x="21833" y="23240"/>
                  </a:cubicBezTo>
                  <a:cubicBezTo>
                    <a:pt x="21672" y="23240"/>
                    <a:pt x="21511" y="23236"/>
                    <a:pt x="21350" y="23226"/>
                  </a:cubicBezTo>
                  <a:cubicBezTo>
                    <a:pt x="20681" y="23185"/>
                    <a:pt x="20032" y="23017"/>
                    <a:pt x="19362" y="22913"/>
                  </a:cubicBezTo>
                  <a:cubicBezTo>
                    <a:pt x="18023" y="22724"/>
                    <a:pt x="16684" y="22578"/>
                    <a:pt x="15345" y="22536"/>
                  </a:cubicBezTo>
                  <a:cubicBezTo>
                    <a:pt x="14655" y="22515"/>
                    <a:pt x="13964" y="22494"/>
                    <a:pt x="13253" y="22494"/>
                  </a:cubicBezTo>
                  <a:cubicBezTo>
                    <a:pt x="12625" y="22494"/>
                    <a:pt x="12018" y="22620"/>
                    <a:pt x="11390" y="22661"/>
                  </a:cubicBezTo>
                  <a:cubicBezTo>
                    <a:pt x="10512" y="22745"/>
                    <a:pt x="9612" y="22913"/>
                    <a:pt x="8712" y="22954"/>
                  </a:cubicBezTo>
                  <a:cubicBezTo>
                    <a:pt x="8294" y="22965"/>
                    <a:pt x="7875" y="22965"/>
                    <a:pt x="7457" y="22965"/>
                  </a:cubicBezTo>
                  <a:cubicBezTo>
                    <a:pt x="7038" y="22965"/>
                    <a:pt x="6620" y="22965"/>
                    <a:pt x="6201" y="22975"/>
                  </a:cubicBezTo>
                  <a:cubicBezTo>
                    <a:pt x="5239" y="22975"/>
                    <a:pt x="4276" y="23017"/>
                    <a:pt x="3314" y="23017"/>
                  </a:cubicBezTo>
                  <a:cubicBezTo>
                    <a:pt x="2875" y="23017"/>
                    <a:pt x="2435" y="23017"/>
                    <a:pt x="1996" y="22996"/>
                  </a:cubicBezTo>
                  <a:cubicBezTo>
                    <a:pt x="1891" y="22996"/>
                    <a:pt x="761" y="22913"/>
                    <a:pt x="761" y="22913"/>
                  </a:cubicBezTo>
                  <a:cubicBezTo>
                    <a:pt x="970" y="22368"/>
                    <a:pt x="1012" y="21971"/>
                    <a:pt x="970" y="21385"/>
                  </a:cubicBezTo>
                  <a:cubicBezTo>
                    <a:pt x="929" y="20590"/>
                    <a:pt x="950" y="19774"/>
                    <a:pt x="950" y="18979"/>
                  </a:cubicBezTo>
                  <a:lnTo>
                    <a:pt x="950" y="13539"/>
                  </a:lnTo>
                  <a:cubicBezTo>
                    <a:pt x="950" y="11969"/>
                    <a:pt x="1180" y="10379"/>
                    <a:pt x="866" y="8831"/>
                  </a:cubicBezTo>
                  <a:cubicBezTo>
                    <a:pt x="698" y="8036"/>
                    <a:pt x="740" y="7220"/>
                    <a:pt x="594" y="6425"/>
                  </a:cubicBezTo>
                  <a:cubicBezTo>
                    <a:pt x="426" y="5546"/>
                    <a:pt x="468" y="4688"/>
                    <a:pt x="489" y="3809"/>
                  </a:cubicBezTo>
                  <a:cubicBezTo>
                    <a:pt x="531" y="2910"/>
                    <a:pt x="698" y="2031"/>
                    <a:pt x="740" y="1110"/>
                  </a:cubicBezTo>
                  <a:cubicBezTo>
                    <a:pt x="759" y="747"/>
                    <a:pt x="779" y="1"/>
                    <a:pt x="288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6"/>
            <p:cNvSpPr/>
            <p:nvPr/>
          </p:nvSpPr>
          <p:spPr>
            <a:xfrm>
              <a:off x="3574767" y="3458517"/>
              <a:ext cx="1021161" cy="701766"/>
            </a:xfrm>
            <a:custGeom>
              <a:avLst/>
              <a:gdLst/>
              <a:ahLst/>
              <a:cxnLst/>
              <a:rect l="l" t="t" r="r" b="b"/>
              <a:pathLst>
                <a:path w="29571" h="25257" extrusionOk="0">
                  <a:moveTo>
                    <a:pt x="1731" y="22383"/>
                  </a:moveTo>
                  <a:cubicBezTo>
                    <a:pt x="2305" y="22383"/>
                    <a:pt x="2645" y="22799"/>
                    <a:pt x="2802" y="23289"/>
                  </a:cubicBezTo>
                  <a:cubicBezTo>
                    <a:pt x="2802" y="23309"/>
                    <a:pt x="2802" y="23309"/>
                    <a:pt x="2802" y="23309"/>
                  </a:cubicBezTo>
                  <a:cubicBezTo>
                    <a:pt x="2781" y="23372"/>
                    <a:pt x="2781" y="23435"/>
                    <a:pt x="2760" y="23498"/>
                  </a:cubicBezTo>
                  <a:cubicBezTo>
                    <a:pt x="2760" y="23519"/>
                    <a:pt x="2760" y="23540"/>
                    <a:pt x="2760" y="23561"/>
                  </a:cubicBezTo>
                  <a:cubicBezTo>
                    <a:pt x="2655" y="23958"/>
                    <a:pt x="2488" y="24335"/>
                    <a:pt x="2216" y="24670"/>
                  </a:cubicBezTo>
                  <a:cubicBezTo>
                    <a:pt x="2031" y="24925"/>
                    <a:pt x="1779" y="25007"/>
                    <a:pt x="1504" y="25007"/>
                  </a:cubicBezTo>
                  <a:cubicBezTo>
                    <a:pt x="1375" y="25007"/>
                    <a:pt x="1241" y="24989"/>
                    <a:pt x="1107" y="24962"/>
                  </a:cubicBezTo>
                  <a:cubicBezTo>
                    <a:pt x="542" y="24858"/>
                    <a:pt x="270" y="24418"/>
                    <a:pt x="249" y="23874"/>
                  </a:cubicBezTo>
                  <a:cubicBezTo>
                    <a:pt x="186" y="22996"/>
                    <a:pt x="772" y="22473"/>
                    <a:pt x="1609" y="22389"/>
                  </a:cubicBezTo>
                  <a:cubicBezTo>
                    <a:pt x="1651" y="22385"/>
                    <a:pt x="1691" y="22383"/>
                    <a:pt x="1731" y="22383"/>
                  </a:cubicBezTo>
                  <a:close/>
                  <a:moveTo>
                    <a:pt x="29283" y="0"/>
                  </a:moveTo>
                  <a:cubicBezTo>
                    <a:pt x="28793" y="0"/>
                    <a:pt x="28812" y="747"/>
                    <a:pt x="28831" y="1110"/>
                  </a:cubicBezTo>
                  <a:cubicBezTo>
                    <a:pt x="28873" y="2030"/>
                    <a:pt x="29061" y="2909"/>
                    <a:pt x="29082" y="3809"/>
                  </a:cubicBezTo>
                  <a:cubicBezTo>
                    <a:pt x="29124" y="4687"/>
                    <a:pt x="29145" y="5545"/>
                    <a:pt x="28998" y="6424"/>
                  </a:cubicBezTo>
                  <a:cubicBezTo>
                    <a:pt x="28852" y="7219"/>
                    <a:pt x="28873" y="8035"/>
                    <a:pt x="28726" y="8830"/>
                  </a:cubicBezTo>
                  <a:cubicBezTo>
                    <a:pt x="28412" y="10379"/>
                    <a:pt x="28621" y="11969"/>
                    <a:pt x="28621" y="13538"/>
                  </a:cubicBezTo>
                  <a:lnTo>
                    <a:pt x="28621" y="18978"/>
                  </a:lnTo>
                  <a:cubicBezTo>
                    <a:pt x="28621" y="19773"/>
                    <a:pt x="28663" y="20589"/>
                    <a:pt x="28601" y="21385"/>
                  </a:cubicBezTo>
                  <a:cubicBezTo>
                    <a:pt x="28580" y="21970"/>
                    <a:pt x="28601" y="22368"/>
                    <a:pt x="28810" y="22912"/>
                  </a:cubicBezTo>
                  <a:cubicBezTo>
                    <a:pt x="28810" y="22912"/>
                    <a:pt x="27680" y="22996"/>
                    <a:pt x="27596" y="22996"/>
                  </a:cubicBezTo>
                  <a:cubicBezTo>
                    <a:pt x="27136" y="23017"/>
                    <a:pt x="26697" y="23017"/>
                    <a:pt x="26257" y="23017"/>
                  </a:cubicBezTo>
                  <a:cubicBezTo>
                    <a:pt x="25295" y="23017"/>
                    <a:pt x="24332" y="22975"/>
                    <a:pt x="23370" y="22975"/>
                  </a:cubicBezTo>
                  <a:cubicBezTo>
                    <a:pt x="22951" y="22964"/>
                    <a:pt x="22533" y="22964"/>
                    <a:pt x="22114" y="22964"/>
                  </a:cubicBezTo>
                  <a:cubicBezTo>
                    <a:pt x="21696" y="22964"/>
                    <a:pt x="21277" y="22964"/>
                    <a:pt x="20859" y="22954"/>
                  </a:cubicBezTo>
                  <a:cubicBezTo>
                    <a:pt x="19959" y="22912"/>
                    <a:pt x="19080" y="22745"/>
                    <a:pt x="18181" y="22661"/>
                  </a:cubicBezTo>
                  <a:cubicBezTo>
                    <a:pt x="17553" y="22619"/>
                    <a:pt x="16946" y="22493"/>
                    <a:pt x="16318" y="22493"/>
                  </a:cubicBezTo>
                  <a:cubicBezTo>
                    <a:pt x="15628" y="22493"/>
                    <a:pt x="14917" y="22514"/>
                    <a:pt x="14226" y="22535"/>
                  </a:cubicBezTo>
                  <a:cubicBezTo>
                    <a:pt x="12887" y="22577"/>
                    <a:pt x="11548" y="22724"/>
                    <a:pt x="10230" y="22912"/>
                  </a:cubicBezTo>
                  <a:cubicBezTo>
                    <a:pt x="9560" y="23017"/>
                    <a:pt x="8891" y="23184"/>
                    <a:pt x="8221" y="23226"/>
                  </a:cubicBezTo>
                  <a:cubicBezTo>
                    <a:pt x="8060" y="23236"/>
                    <a:pt x="7899" y="23240"/>
                    <a:pt x="7738" y="23240"/>
                  </a:cubicBezTo>
                  <a:cubicBezTo>
                    <a:pt x="7229" y="23240"/>
                    <a:pt x="6721" y="23200"/>
                    <a:pt x="6212" y="23184"/>
                  </a:cubicBezTo>
                  <a:cubicBezTo>
                    <a:pt x="5546" y="23170"/>
                    <a:pt x="4854" y="23086"/>
                    <a:pt x="4169" y="23086"/>
                  </a:cubicBezTo>
                  <a:cubicBezTo>
                    <a:pt x="3800" y="23086"/>
                    <a:pt x="3433" y="23111"/>
                    <a:pt x="3074" y="23184"/>
                  </a:cubicBezTo>
                  <a:cubicBezTo>
                    <a:pt x="3095" y="23037"/>
                    <a:pt x="3095" y="22870"/>
                    <a:pt x="3095" y="22745"/>
                  </a:cubicBezTo>
                  <a:cubicBezTo>
                    <a:pt x="3095" y="22671"/>
                    <a:pt x="3042" y="22635"/>
                    <a:pt x="2990" y="22635"/>
                  </a:cubicBezTo>
                  <a:cubicBezTo>
                    <a:pt x="2938" y="22635"/>
                    <a:pt x="2885" y="22671"/>
                    <a:pt x="2885" y="22745"/>
                  </a:cubicBezTo>
                  <a:cubicBezTo>
                    <a:pt x="2885" y="22765"/>
                    <a:pt x="2865" y="22807"/>
                    <a:pt x="2865" y="22849"/>
                  </a:cubicBezTo>
                  <a:cubicBezTo>
                    <a:pt x="2620" y="22417"/>
                    <a:pt x="2224" y="22170"/>
                    <a:pt x="1675" y="22170"/>
                  </a:cubicBezTo>
                  <a:cubicBezTo>
                    <a:pt x="1613" y="22170"/>
                    <a:pt x="1549" y="22173"/>
                    <a:pt x="1484" y="22180"/>
                  </a:cubicBezTo>
                  <a:cubicBezTo>
                    <a:pt x="500" y="22263"/>
                    <a:pt x="61" y="22954"/>
                    <a:pt x="19" y="23874"/>
                  </a:cubicBezTo>
                  <a:cubicBezTo>
                    <a:pt x="0" y="24684"/>
                    <a:pt x="693" y="25256"/>
                    <a:pt x="1456" y="25256"/>
                  </a:cubicBezTo>
                  <a:cubicBezTo>
                    <a:pt x="1542" y="25256"/>
                    <a:pt x="1628" y="25249"/>
                    <a:pt x="1714" y="25234"/>
                  </a:cubicBezTo>
                  <a:cubicBezTo>
                    <a:pt x="2425" y="25088"/>
                    <a:pt x="2823" y="24356"/>
                    <a:pt x="2990" y="23623"/>
                  </a:cubicBezTo>
                  <a:cubicBezTo>
                    <a:pt x="3053" y="23623"/>
                    <a:pt x="3116" y="23582"/>
                    <a:pt x="3095" y="23498"/>
                  </a:cubicBezTo>
                  <a:cubicBezTo>
                    <a:pt x="3095" y="23477"/>
                    <a:pt x="3095" y="23456"/>
                    <a:pt x="3074" y="23435"/>
                  </a:cubicBezTo>
                  <a:cubicBezTo>
                    <a:pt x="3237" y="23323"/>
                    <a:pt x="3569" y="23289"/>
                    <a:pt x="3925" y="23289"/>
                  </a:cubicBezTo>
                  <a:cubicBezTo>
                    <a:pt x="4438" y="23289"/>
                    <a:pt x="5002" y="23360"/>
                    <a:pt x="5187" y="23372"/>
                  </a:cubicBezTo>
                  <a:cubicBezTo>
                    <a:pt x="5982" y="23435"/>
                    <a:pt x="6798" y="23435"/>
                    <a:pt x="7614" y="23456"/>
                  </a:cubicBezTo>
                  <a:cubicBezTo>
                    <a:pt x="7664" y="23457"/>
                    <a:pt x="7714" y="23458"/>
                    <a:pt x="7764" y="23458"/>
                  </a:cubicBezTo>
                  <a:cubicBezTo>
                    <a:pt x="8483" y="23458"/>
                    <a:pt x="9170" y="23322"/>
                    <a:pt x="9874" y="23205"/>
                  </a:cubicBezTo>
                  <a:cubicBezTo>
                    <a:pt x="10815" y="23037"/>
                    <a:pt x="11778" y="22933"/>
                    <a:pt x="12761" y="22849"/>
                  </a:cubicBezTo>
                  <a:cubicBezTo>
                    <a:pt x="13598" y="22765"/>
                    <a:pt x="14456" y="22745"/>
                    <a:pt x="15293" y="22745"/>
                  </a:cubicBezTo>
                  <a:cubicBezTo>
                    <a:pt x="15712" y="22724"/>
                    <a:pt x="16109" y="22703"/>
                    <a:pt x="16528" y="22703"/>
                  </a:cubicBezTo>
                  <a:cubicBezTo>
                    <a:pt x="17009" y="22703"/>
                    <a:pt x="17490" y="22828"/>
                    <a:pt x="17971" y="22870"/>
                  </a:cubicBezTo>
                  <a:cubicBezTo>
                    <a:pt x="18808" y="22954"/>
                    <a:pt x="19624" y="23100"/>
                    <a:pt x="20461" y="23142"/>
                  </a:cubicBezTo>
                  <a:cubicBezTo>
                    <a:pt x="21001" y="23180"/>
                    <a:pt x="21541" y="23187"/>
                    <a:pt x="22081" y="23187"/>
                  </a:cubicBezTo>
                  <a:cubicBezTo>
                    <a:pt x="22441" y="23187"/>
                    <a:pt x="22801" y="23184"/>
                    <a:pt x="23160" y="23184"/>
                  </a:cubicBezTo>
                  <a:cubicBezTo>
                    <a:pt x="24322" y="23197"/>
                    <a:pt x="25491" y="23245"/>
                    <a:pt x="26658" y="23245"/>
                  </a:cubicBezTo>
                  <a:cubicBezTo>
                    <a:pt x="27321" y="23245"/>
                    <a:pt x="27983" y="23229"/>
                    <a:pt x="28642" y="23184"/>
                  </a:cubicBezTo>
                  <a:cubicBezTo>
                    <a:pt x="28789" y="23163"/>
                    <a:pt x="29082" y="23121"/>
                    <a:pt x="29061" y="22891"/>
                  </a:cubicBezTo>
                  <a:cubicBezTo>
                    <a:pt x="29019" y="22745"/>
                    <a:pt x="28935" y="22619"/>
                    <a:pt x="28873" y="22473"/>
                  </a:cubicBezTo>
                  <a:cubicBezTo>
                    <a:pt x="28726" y="22096"/>
                    <a:pt x="28831" y="21594"/>
                    <a:pt x="28852" y="21196"/>
                  </a:cubicBezTo>
                  <a:cubicBezTo>
                    <a:pt x="28956" y="19460"/>
                    <a:pt x="28852" y="17681"/>
                    <a:pt x="28852" y="15944"/>
                  </a:cubicBezTo>
                  <a:cubicBezTo>
                    <a:pt x="28852" y="14208"/>
                    <a:pt x="28831" y="12471"/>
                    <a:pt x="28789" y="10734"/>
                  </a:cubicBezTo>
                  <a:cubicBezTo>
                    <a:pt x="28747" y="9605"/>
                    <a:pt x="29040" y="8516"/>
                    <a:pt x="29103" y="7387"/>
                  </a:cubicBezTo>
                  <a:cubicBezTo>
                    <a:pt x="29124" y="6801"/>
                    <a:pt x="29291" y="6236"/>
                    <a:pt x="29333" y="5650"/>
                  </a:cubicBezTo>
                  <a:cubicBezTo>
                    <a:pt x="29396" y="5043"/>
                    <a:pt x="29354" y="4415"/>
                    <a:pt x="29333" y="3809"/>
                  </a:cubicBezTo>
                  <a:cubicBezTo>
                    <a:pt x="29291" y="3160"/>
                    <a:pt x="29249" y="2574"/>
                    <a:pt x="29165" y="1946"/>
                  </a:cubicBezTo>
                  <a:cubicBezTo>
                    <a:pt x="29125" y="1706"/>
                    <a:pt x="28856" y="221"/>
                    <a:pt x="29327" y="221"/>
                  </a:cubicBezTo>
                  <a:cubicBezTo>
                    <a:pt x="29348" y="221"/>
                    <a:pt x="29371" y="224"/>
                    <a:pt x="29396" y="231"/>
                  </a:cubicBezTo>
                  <a:cubicBezTo>
                    <a:pt x="29407" y="235"/>
                    <a:pt x="29418" y="236"/>
                    <a:pt x="29428" y="236"/>
                  </a:cubicBezTo>
                  <a:cubicBezTo>
                    <a:pt x="29531" y="236"/>
                    <a:pt x="29571" y="60"/>
                    <a:pt x="29438" y="22"/>
                  </a:cubicBezTo>
                  <a:cubicBezTo>
                    <a:pt x="29381" y="7"/>
                    <a:pt x="29330" y="0"/>
                    <a:pt x="29283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6"/>
            <p:cNvSpPr/>
            <p:nvPr/>
          </p:nvSpPr>
          <p:spPr>
            <a:xfrm>
              <a:off x="4548382" y="4086822"/>
              <a:ext cx="40058" cy="569926"/>
            </a:xfrm>
            <a:custGeom>
              <a:avLst/>
              <a:gdLst/>
              <a:ahLst/>
              <a:cxnLst/>
              <a:rect l="l" t="t" r="r" b="b"/>
              <a:pathLst>
                <a:path w="1160" h="20512" extrusionOk="0">
                  <a:moveTo>
                    <a:pt x="304" y="0"/>
                  </a:moveTo>
                  <a:cubicBezTo>
                    <a:pt x="254" y="0"/>
                    <a:pt x="197" y="9"/>
                    <a:pt x="135" y="27"/>
                  </a:cubicBezTo>
                  <a:cubicBezTo>
                    <a:pt x="0" y="46"/>
                    <a:pt x="42" y="241"/>
                    <a:pt x="163" y="241"/>
                  </a:cubicBezTo>
                  <a:cubicBezTo>
                    <a:pt x="174" y="241"/>
                    <a:pt x="185" y="240"/>
                    <a:pt x="197" y="236"/>
                  </a:cubicBezTo>
                  <a:cubicBezTo>
                    <a:pt x="222" y="230"/>
                    <a:pt x="245" y="227"/>
                    <a:pt x="267" y="227"/>
                  </a:cubicBezTo>
                  <a:cubicBezTo>
                    <a:pt x="737" y="227"/>
                    <a:pt x="467" y="1692"/>
                    <a:pt x="427" y="1952"/>
                  </a:cubicBezTo>
                  <a:cubicBezTo>
                    <a:pt x="323" y="2580"/>
                    <a:pt x="281" y="3165"/>
                    <a:pt x="260" y="3814"/>
                  </a:cubicBezTo>
                  <a:cubicBezTo>
                    <a:pt x="239" y="4421"/>
                    <a:pt x="197" y="5049"/>
                    <a:pt x="260" y="5655"/>
                  </a:cubicBezTo>
                  <a:cubicBezTo>
                    <a:pt x="302" y="6241"/>
                    <a:pt x="469" y="6806"/>
                    <a:pt x="490" y="7371"/>
                  </a:cubicBezTo>
                  <a:cubicBezTo>
                    <a:pt x="532" y="8501"/>
                    <a:pt x="825" y="9610"/>
                    <a:pt x="804" y="10740"/>
                  </a:cubicBezTo>
                  <a:cubicBezTo>
                    <a:pt x="741" y="12476"/>
                    <a:pt x="720" y="14213"/>
                    <a:pt x="720" y="15950"/>
                  </a:cubicBezTo>
                  <a:cubicBezTo>
                    <a:pt x="720" y="17435"/>
                    <a:pt x="637" y="18942"/>
                    <a:pt x="699" y="20448"/>
                  </a:cubicBezTo>
                  <a:cubicBezTo>
                    <a:pt x="715" y="20445"/>
                    <a:pt x="730" y="20443"/>
                    <a:pt x="745" y="20443"/>
                  </a:cubicBezTo>
                  <a:cubicBezTo>
                    <a:pt x="813" y="20443"/>
                    <a:pt x="878" y="20477"/>
                    <a:pt x="930" y="20511"/>
                  </a:cubicBezTo>
                  <a:cubicBezTo>
                    <a:pt x="930" y="20009"/>
                    <a:pt x="951" y="19486"/>
                    <a:pt x="951" y="18963"/>
                  </a:cubicBezTo>
                  <a:lnTo>
                    <a:pt x="951" y="13544"/>
                  </a:lnTo>
                  <a:cubicBezTo>
                    <a:pt x="951" y="11974"/>
                    <a:pt x="1160" y="10384"/>
                    <a:pt x="846" y="8836"/>
                  </a:cubicBezTo>
                  <a:cubicBezTo>
                    <a:pt x="699" y="8041"/>
                    <a:pt x="720" y="7225"/>
                    <a:pt x="574" y="6409"/>
                  </a:cubicBezTo>
                  <a:cubicBezTo>
                    <a:pt x="427" y="5551"/>
                    <a:pt x="469" y="4693"/>
                    <a:pt x="490" y="3814"/>
                  </a:cubicBezTo>
                  <a:cubicBezTo>
                    <a:pt x="511" y="2893"/>
                    <a:pt x="699" y="2015"/>
                    <a:pt x="741" y="1115"/>
                  </a:cubicBezTo>
                  <a:cubicBezTo>
                    <a:pt x="760" y="737"/>
                    <a:pt x="779" y="0"/>
                    <a:pt x="304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6"/>
            <p:cNvSpPr/>
            <p:nvPr/>
          </p:nvSpPr>
          <p:spPr>
            <a:xfrm>
              <a:off x="4353859" y="857275"/>
              <a:ext cx="231126" cy="200802"/>
            </a:xfrm>
            <a:custGeom>
              <a:avLst/>
              <a:gdLst/>
              <a:ahLst/>
              <a:cxnLst/>
              <a:rect l="l" t="t" r="r" b="b"/>
              <a:pathLst>
                <a:path w="6693" h="7227" extrusionOk="0">
                  <a:moveTo>
                    <a:pt x="1227" y="699"/>
                  </a:moveTo>
                  <a:lnTo>
                    <a:pt x="1227" y="699"/>
                  </a:lnTo>
                  <a:cubicBezTo>
                    <a:pt x="1248" y="720"/>
                    <a:pt x="1269" y="720"/>
                    <a:pt x="1290" y="741"/>
                  </a:cubicBezTo>
                  <a:cubicBezTo>
                    <a:pt x="1646" y="887"/>
                    <a:pt x="2085" y="950"/>
                    <a:pt x="2441" y="1055"/>
                  </a:cubicBezTo>
                  <a:cubicBezTo>
                    <a:pt x="2420" y="1201"/>
                    <a:pt x="2399" y="1327"/>
                    <a:pt x="2399" y="1494"/>
                  </a:cubicBezTo>
                  <a:cubicBezTo>
                    <a:pt x="2399" y="1661"/>
                    <a:pt x="2420" y="1829"/>
                    <a:pt x="2399" y="1996"/>
                  </a:cubicBezTo>
                  <a:cubicBezTo>
                    <a:pt x="2148" y="1703"/>
                    <a:pt x="1876" y="1389"/>
                    <a:pt x="1604" y="1096"/>
                  </a:cubicBezTo>
                  <a:cubicBezTo>
                    <a:pt x="1478" y="992"/>
                    <a:pt x="1353" y="824"/>
                    <a:pt x="1227" y="699"/>
                  </a:cubicBezTo>
                  <a:close/>
                  <a:moveTo>
                    <a:pt x="683" y="573"/>
                  </a:moveTo>
                  <a:cubicBezTo>
                    <a:pt x="1123" y="762"/>
                    <a:pt x="1499" y="1327"/>
                    <a:pt x="1813" y="1640"/>
                  </a:cubicBezTo>
                  <a:cubicBezTo>
                    <a:pt x="1980" y="1829"/>
                    <a:pt x="2148" y="2038"/>
                    <a:pt x="2315" y="2247"/>
                  </a:cubicBezTo>
                  <a:cubicBezTo>
                    <a:pt x="2315" y="2268"/>
                    <a:pt x="2315" y="2268"/>
                    <a:pt x="2315" y="2289"/>
                  </a:cubicBezTo>
                  <a:cubicBezTo>
                    <a:pt x="2262" y="2378"/>
                    <a:pt x="2159" y="2406"/>
                    <a:pt x="2044" y="2406"/>
                  </a:cubicBezTo>
                  <a:cubicBezTo>
                    <a:pt x="1889" y="2406"/>
                    <a:pt x="1712" y="2355"/>
                    <a:pt x="1604" y="2331"/>
                  </a:cubicBezTo>
                  <a:cubicBezTo>
                    <a:pt x="1457" y="2289"/>
                    <a:pt x="1395" y="2184"/>
                    <a:pt x="1290" y="2143"/>
                  </a:cubicBezTo>
                  <a:cubicBezTo>
                    <a:pt x="1248" y="1891"/>
                    <a:pt x="1164" y="1640"/>
                    <a:pt x="1060" y="1431"/>
                  </a:cubicBezTo>
                  <a:cubicBezTo>
                    <a:pt x="913" y="1096"/>
                    <a:pt x="788" y="845"/>
                    <a:pt x="620" y="573"/>
                  </a:cubicBezTo>
                  <a:lnTo>
                    <a:pt x="620" y="573"/>
                  </a:lnTo>
                  <a:cubicBezTo>
                    <a:pt x="631" y="584"/>
                    <a:pt x="641" y="589"/>
                    <a:pt x="652" y="589"/>
                  </a:cubicBezTo>
                  <a:cubicBezTo>
                    <a:pt x="662" y="589"/>
                    <a:pt x="673" y="584"/>
                    <a:pt x="683" y="573"/>
                  </a:cubicBezTo>
                  <a:close/>
                  <a:moveTo>
                    <a:pt x="2650" y="1138"/>
                  </a:moveTo>
                  <a:cubicBezTo>
                    <a:pt x="3027" y="1264"/>
                    <a:pt x="3403" y="1452"/>
                    <a:pt x="3738" y="1682"/>
                  </a:cubicBezTo>
                  <a:cubicBezTo>
                    <a:pt x="3738" y="1912"/>
                    <a:pt x="3717" y="2163"/>
                    <a:pt x="3696" y="2394"/>
                  </a:cubicBezTo>
                  <a:cubicBezTo>
                    <a:pt x="3654" y="2707"/>
                    <a:pt x="3675" y="3063"/>
                    <a:pt x="3612" y="3377"/>
                  </a:cubicBezTo>
                  <a:cubicBezTo>
                    <a:pt x="3591" y="3440"/>
                    <a:pt x="3571" y="3482"/>
                    <a:pt x="3550" y="3523"/>
                  </a:cubicBezTo>
                  <a:cubicBezTo>
                    <a:pt x="3299" y="3147"/>
                    <a:pt x="3047" y="2770"/>
                    <a:pt x="2755" y="2435"/>
                  </a:cubicBezTo>
                  <a:lnTo>
                    <a:pt x="2587" y="2226"/>
                  </a:lnTo>
                  <a:cubicBezTo>
                    <a:pt x="2608" y="2122"/>
                    <a:pt x="2629" y="1996"/>
                    <a:pt x="2629" y="1891"/>
                  </a:cubicBezTo>
                  <a:cubicBezTo>
                    <a:pt x="2650" y="1724"/>
                    <a:pt x="2629" y="1557"/>
                    <a:pt x="2629" y="1368"/>
                  </a:cubicBezTo>
                  <a:cubicBezTo>
                    <a:pt x="2629" y="1285"/>
                    <a:pt x="2650" y="1222"/>
                    <a:pt x="2650" y="1138"/>
                  </a:cubicBezTo>
                  <a:close/>
                  <a:moveTo>
                    <a:pt x="2483" y="2435"/>
                  </a:moveTo>
                  <a:cubicBezTo>
                    <a:pt x="2629" y="2645"/>
                    <a:pt x="2775" y="2854"/>
                    <a:pt x="2901" y="3042"/>
                  </a:cubicBezTo>
                  <a:cubicBezTo>
                    <a:pt x="3027" y="3251"/>
                    <a:pt x="3173" y="3482"/>
                    <a:pt x="3340" y="3691"/>
                  </a:cubicBezTo>
                  <a:cubicBezTo>
                    <a:pt x="3296" y="3705"/>
                    <a:pt x="3248" y="3711"/>
                    <a:pt x="3196" y="3711"/>
                  </a:cubicBezTo>
                  <a:cubicBezTo>
                    <a:pt x="2781" y="3711"/>
                    <a:pt x="2150" y="3312"/>
                    <a:pt x="1834" y="3293"/>
                  </a:cubicBezTo>
                  <a:cubicBezTo>
                    <a:pt x="1792" y="3293"/>
                    <a:pt x="1771" y="3314"/>
                    <a:pt x="1750" y="3335"/>
                  </a:cubicBezTo>
                  <a:cubicBezTo>
                    <a:pt x="1729" y="3314"/>
                    <a:pt x="1708" y="3272"/>
                    <a:pt x="1687" y="3251"/>
                  </a:cubicBezTo>
                  <a:cubicBezTo>
                    <a:pt x="1541" y="3000"/>
                    <a:pt x="1457" y="2728"/>
                    <a:pt x="1374" y="2456"/>
                  </a:cubicBezTo>
                  <a:lnTo>
                    <a:pt x="1374" y="2456"/>
                  </a:lnTo>
                  <a:cubicBezTo>
                    <a:pt x="1415" y="2477"/>
                    <a:pt x="1436" y="2498"/>
                    <a:pt x="1457" y="2498"/>
                  </a:cubicBezTo>
                  <a:cubicBezTo>
                    <a:pt x="1604" y="2561"/>
                    <a:pt x="1750" y="2582"/>
                    <a:pt x="1918" y="2603"/>
                  </a:cubicBezTo>
                  <a:cubicBezTo>
                    <a:pt x="1979" y="2618"/>
                    <a:pt x="2046" y="2628"/>
                    <a:pt x="2112" y="2628"/>
                  </a:cubicBezTo>
                  <a:cubicBezTo>
                    <a:pt x="2227" y="2628"/>
                    <a:pt x="2340" y="2599"/>
                    <a:pt x="2420" y="2519"/>
                  </a:cubicBezTo>
                  <a:cubicBezTo>
                    <a:pt x="2441" y="2498"/>
                    <a:pt x="2462" y="2456"/>
                    <a:pt x="2483" y="2435"/>
                  </a:cubicBezTo>
                  <a:close/>
                  <a:moveTo>
                    <a:pt x="3989" y="1871"/>
                  </a:moveTo>
                  <a:cubicBezTo>
                    <a:pt x="4261" y="2101"/>
                    <a:pt x="4512" y="2394"/>
                    <a:pt x="4680" y="2728"/>
                  </a:cubicBezTo>
                  <a:cubicBezTo>
                    <a:pt x="4721" y="2833"/>
                    <a:pt x="4763" y="2917"/>
                    <a:pt x="4805" y="3021"/>
                  </a:cubicBezTo>
                  <a:cubicBezTo>
                    <a:pt x="4742" y="3293"/>
                    <a:pt x="4680" y="3565"/>
                    <a:pt x="4575" y="3796"/>
                  </a:cubicBezTo>
                  <a:cubicBezTo>
                    <a:pt x="4491" y="3984"/>
                    <a:pt x="4345" y="4256"/>
                    <a:pt x="4156" y="4381"/>
                  </a:cubicBezTo>
                  <a:cubicBezTo>
                    <a:pt x="3989" y="4172"/>
                    <a:pt x="3843" y="3942"/>
                    <a:pt x="3696" y="3712"/>
                  </a:cubicBezTo>
                  <a:cubicBezTo>
                    <a:pt x="3926" y="3440"/>
                    <a:pt x="3822" y="3084"/>
                    <a:pt x="3884" y="2791"/>
                  </a:cubicBezTo>
                  <a:cubicBezTo>
                    <a:pt x="3968" y="2498"/>
                    <a:pt x="3968" y="2163"/>
                    <a:pt x="3989" y="1871"/>
                  </a:cubicBezTo>
                  <a:close/>
                  <a:moveTo>
                    <a:pt x="1876" y="3523"/>
                  </a:moveTo>
                  <a:lnTo>
                    <a:pt x="1876" y="3523"/>
                  </a:lnTo>
                  <a:cubicBezTo>
                    <a:pt x="2315" y="3557"/>
                    <a:pt x="2767" y="3959"/>
                    <a:pt x="3189" y="3959"/>
                  </a:cubicBezTo>
                  <a:cubicBezTo>
                    <a:pt x="3291" y="3959"/>
                    <a:pt x="3390" y="3936"/>
                    <a:pt x="3487" y="3879"/>
                  </a:cubicBezTo>
                  <a:cubicBezTo>
                    <a:pt x="3591" y="4005"/>
                    <a:pt x="3675" y="4109"/>
                    <a:pt x="3780" y="4214"/>
                  </a:cubicBezTo>
                  <a:cubicBezTo>
                    <a:pt x="3864" y="4298"/>
                    <a:pt x="3905" y="4381"/>
                    <a:pt x="3968" y="4465"/>
                  </a:cubicBezTo>
                  <a:cubicBezTo>
                    <a:pt x="3654" y="4528"/>
                    <a:pt x="3382" y="4528"/>
                    <a:pt x="3068" y="4528"/>
                  </a:cubicBezTo>
                  <a:cubicBezTo>
                    <a:pt x="2922" y="4528"/>
                    <a:pt x="2922" y="4758"/>
                    <a:pt x="3068" y="4758"/>
                  </a:cubicBezTo>
                  <a:cubicBezTo>
                    <a:pt x="3157" y="4758"/>
                    <a:pt x="3246" y="4759"/>
                    <a:pt x="3334" y="4759"/>
                  </a:cubicBezTo>
                  <a:cubicBezTo>
                    <a:pt x="3598" y="4759"/>
                    <a:pt x="3853" y="4748"/>
                    <a:pt x="4073" y="4653"/>
                  </a:cubicBezTo>
                  <a:cubicBezTo>
                    <a:pt x="4115" y="4716"/>
                    <a:pt x="4156" y="4800"/>
                    <a:pt x="4219" y="4842"/>
                  </a:cubicBezTo>
                  <a:cubicBezTo>
                    <a:pt x="4303" y="4967"/>
                    <a:pt x="4408" y="5093"/>
                    <a:pt x="4512" y="5197"/>
                  </a:cubicBezTo>
                  <a:lnTo>
                    <a:pt x="3989" y="5197"/>
                  </a:lnTo>
                  <a:cubicBezTo>
                    <a:pt x="3508" y="5156"/>
                    <a:pt x="3173" y="4904"/>
                    <a:pt x="2817" y="4612"/>
                  </a:cubicBezTo>
                  <a:cubicBezTo>
                    <a:pt x="2441" y="4298"/>
                    <a:pt x="2148" y="3921"/>
                    <a:pt x="1876" y="3523"/>
                  </a:cubicBezTo>
                  <a:close/>
                  <a:moveTo>
                    <a:pt x="124" y="1"/>
                  </a:moveTo>
                  <a:cubicBezTo>
                    <a:pt x="42" y="1"/>
                    <a:pt x="0" y="123"/>
                    <a:pt x="55" y="197"/>
                  </a:cubicBezTo>
                  <a:cubicBezTo>
                    <a:pt x="578" y="783"/>
                    <a:pt x="830" y="1494"/>
                    <a:pt x="1060" y="2205"/>
                  </a:cubicBezTo>
                  <a:cubicBezTo>
                    <a:pt x="1060" y="2247"/>
                    <a:pt x="1081" y="2268"/>
                    <a:pt x="1102" y="2310"/>
                  </a:cubicBezTo>
                  <a:cubicBezTo>
                    <a:pt x="1290" y="2875"/>
                    <a:pt x="1499" y="3440"/>
                    <a:pt x="1855" y="3942"/>
                  </a:cubicBezTo>
                  <a:cubicBezTo>
                    <a:pt x="2169" y="4340"/>
                    <a:pt x="2650" y="4884"/>
                    <a:pt x="3089" y="5135"/>
                  </a:cubicBezTo>
                  <a:cubicBezTo>
                    <a:pt x="3588" y="5412"/>
                    <a:pt x="4103" y="5428"/>
                    <a:pt x="4662" y="5428"/>
                  </a:cubicBezTo>
                  <a:cubicBezTo>
                    <a:pt x="4737" y="5428"/>
                    <a:pt x="4812" y="5428"/>
                    <a:pt x="4889" y="5428"/>
                  </a:cubicBezTo>
                  <a:cubicBezTo>
                    <a:pt x="5014" y="5428"/>
                    <a:pt x="5014" y="5197"/>
                    <a:pt x="4889" y="5197"/>
                  </a:cubicBezTo>
                  <a:lnTo>
                    <a:pt x="4826" y="5197"/>
                  </a:lnTo>
                  <a:cubicBezTo>
                    <a:pt x="4617" y="4988"/>
                    <a:pt x="4449" y="4779"/>
                    <a:pt x="4282" y="4549"/>
                  </a:cubicBezTo>
                  <a:cubicBezTo>
                    <a:pt x="4387" y="4486"/>
                    <a:pt x="4470" y="4381"/>
                    <a:pt x="4554" y="4256"/>
                  </a:cubicBezTo>
                  <a:cubicBezTo>
                    <a:pt x="4721" y="3984"/>
                    <a:pt x="4847" y="3691"/>
                    <a:pt x="4931" y="3377"/>
                  </a:cubicBezTo>
                  <a:cubicBezTo>
                    <a:pt x="4993" y="3607"/>
                    <a:pt x="5056" y="3837"/>
                    <a:pt x="5056" y="4109"/>
                  </a:cubicBezTo>
                  <a:cubicBezTo>
                    <a:pt x="5035" y="4528"/>
                    <a:pt x="4910" y="5030"/>
                    <a:pt x="5056" y="5428"/>
                  </a:cubicBezTo>
                  <a:cubicBezTo>
                    <a:pt x="5140" y="5679"/>
                    <a:pt x="5621" y="5951"/>
                    <a:pt x="5788" y="6160"/>
                  </a:cubicBezTo>
                  <a:cubicBezTo>
                    <a:pt x="5998" y="6432"/>
                    <a:pt x="6395" y="6809"/>
                    <a:pt x="6458" y="7143"/>
                  </a:cubicBezTo>
                  <a:cubicBezTo>
                    <a:pt x="6466" y="7201"/>
                    <a:pt x="6508" y="7227"/>
                    <a:pt x="6552" y="7227"/>
                  </a:cubicBezTo>
                  <a:cubicBezTo>
                    <a:pt x="6619" y="7227"/>
                    <a:pt x="6692" y="7169"/>
                    <a:pt x="6667" y="7081"/>
                  </a:cubicBezTo>
                  <a:cubicBezTo>
                    <a:pt x="6604" y="6704"/>
                    <a:pt x="6249" y="6495"/>
                    <a:pt x="6081" y="6181"/>
                  </a:cubicBezTo>
                  <a:cubicBezTo>
                    <a:pt x="5768" y="5637"/>
                    <a:pt x="5140" y="5490"/>
                    <a:pt x="5265" y="4758"/>
                  </a:cubicBezTo>
                  <a:cubicBezTo>
                    <a:pt x="5349" y="4109"/>
                    <a:pt x="5244" y="3544"/>
                    <a:pt x="5014" y="2979"/>
                  </a:cubicBezTo>
                  <a:cubicBezTo>
                    <a:pt x="5056" y="2770"/>
                    <a:pt x="5098" y="2561"/>
                    <a:pt x="5098" y="2331"/>
                  </a:cubicBezTo>
                  <a:cubicBezTo>
                    <a:pt x="5108" y="2258"/>
                    <a:pt x="5056" y="2221"/>
                    <a:pt x="5001" y="2221"/>
                  </a:cubicBezTo>
                  <a:cubicBezTo>
                    <a:pt x="4946" y="2221"/>
                    <a:pt x="4889" y="2258"/>
                    <a:pt x="4889" y="2331"/>
                  </a:cubicBezTo>
                  <a:cubicBezTo>
                    <a:pt x="4868" y="2415"/>
                    <a:pt x="4868" y="2519"/>
                    <a:pt x="4868" y="2603"/>
                  </a:cubicBezTo>
                  <a:cubicBezTo>
                    <a:pt x="4805" y="2498"/>
                    <a:pt x="4763" y="2394"/>
                    <a:pt x="4700" y="2289"/>
                  </a:cubicBezTo>
                  <a:cubicBezTo>
                    <a:pt x="4554" y="2017"/>
                    <a:pt x="4282" y="1766"/>
                    <a:pt x="3989" y="1536"/>
                  </a:cubicBezTo>
                  <a:lnTo>
                    <a:pt x="3989" y="1431"/>
                  </a:lnTo>
                  <a:cubicBezTo>
                    <a:pt x="3989" y="1360"/>
                    <a:pt x="3935" y="1322"/>
                    <a:pt x="3881" y="1322"/>
                  </a:cubicBezTo>
                  <a:cubicBezTo>
                    <a:pt x="3839" y="1322"/>
                    <a:pt x="3798" y="1344"/>
                    <a:pt x="3780" y="1389"/>
                  </a:cubicBezTo>
                  <a:cubicBezTo>
                    <a:pt x="3466" y="1180"/>
                    <a:pt x="3131" y="1034"/>
                    <a:pt x="2838" y="950"/>
                  </a:cubicBezTo>
                  <a:cubicBezTo>
                    <a:pt x="2796" y="929"/>
                    <a:pt x="2734" y="908"/>
                    <a:pt x="2692" y="887"/>
                  </a:cubicBezTo>
                  <a:cubicBezTo>
                    <a:pt x="2678" y="847"/>
                    <a:pt x="2639" y="824"/>
                    <a:pt x="2595" y="824"/>
                  </a:cubicBezTo>
                  <a:cubicBezTo>
                    <a:pt x="2571" y="824"/>
                    <a:pt x="2547" y="830"/>
                    <a:pt x="2524" y="845"/>
                  </a:cubicBezTo>
                  <a:cubicBezTo>
                    <a:pt x="2190" y="741"/>
                    <a:pt x="1876" y="657"/>
                    <a:pt x="1541" y="573"/>
                  </a:cubicBezTo>
                  <a:cubicBezTo>
                    <a:pt x="1081" y="469"/>
                    <a:pt x="599" y="176"/>
                    <a:pt x="160" y="8"/>
                  </a:cubicBezTo>
                  <a:cubicBezTo>
                    <a:pt x="147" y="3"/>
                    <a:pt x="135" y="1"/>
                    <a:pt x="12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6"/>
            <p:cNvSpPr/>
            <p:nvPr/>
          </p:nvSpPr>
          <p:spPr>
            <a:xfrm>
              <a:off x="4585090" y="920208"/>
              <a:ext cx="159229" cy="137814"/>
            </a:xfrm>
            <a:custGeom>
              <a:avLst/>
              <a:gdLst/>
              <a:ahLst/>
              <a:cxnLst/>
              <a:rect l="l" t="t" r="r" b="b"/>
              <a:pathLst>
                <a:path w="4611" h="4960" extrusionOk="0">
                  <a:moveTo>
                    <a:pt x="3758" y="484"/>
                  </a:moveTo>
                  <a:cubicBezTo>
                    <a:pt x="3654" y="589"/>
                    <a:pt x="3570" y="673"/>
                    <a:pt x="3486" y="756"/>
                  </a:cubicBezTo>
                  <a:cubicBezTo>
                    <a:pt x="3298" y="966"/>
                    <a:pt x="3131" y="1175"/>
                    <a:pt x="2942" y="1384"/>
                  </a:cubicBezTo>
                  <a:cubicBezTo>
                    <a:pt x="2921" y="1279"/>
                    <a:pt x="2942" y="1154"/>
                    <a:pt x="2942" y="1028"/>
                  </a:cubicBezTo>
                  <a:cubicBezTo>
                    <a:pt x="2942" y="924"/>
                    <a:pt x="2921" y="840"/>
                    <a:pt x="2921" y="735"/>
                  </a:cubicBezTo>
                  <a:cubicBezTo>
                    <a:pt x="3173" y="652"/>
                    <a:pt x="3466" y="610"/>
                    <a:pt x="3696" y="505"/>
                  </a:cubicBezTo>
                  <a:cubicBezTo>
                    <a:pt x="3717" y="505"/>
                    <a:pt x="3738" y="484"/>
                    <a:pt x="3758" y="484"/>
                  </a:cubicBezTo>
                  <a:close/>
                  <a:moveTo>
                    <a:pt x="4177" y="401"/>
                  </a:moveTo>
                  <a:cubicBezTo>
                    <a:pt x="4051" y="589"/>
                    <a:pt x="3968" y="777"/>
                    <a:pt x="3863" y="986"/>
                  </a:cubicBezTo>
                  <a:cubicBezTo>
                    <a:pt x="3779" y="1133"/>
                    <a:pt x="3738" y="1300"/>
                    <a:pt x="3696" y="1468"/>
                  </a:cubicBezTo>
                  <a:cubicBezTo>
                    <a:pt x="3633" y="1510"/>
                    <a:pt x="3591" y="1572"/>
                    <a:pt x="3486" y="1593"/>
                  </a:cubicBezTo>
                  <a:cubicBezTo>
                    <a:pt x="3414" y="1617"/>
                    <a:pt x="3294" y="1655"/>
                    <a:pt x="3188" y="1655"/>
                  </a:cubicBezTo>
                  <a:cubicBezTo>
                    <a:pt x="3110" y="1655"/>
                    <a:pt x="3041" y="1635"/>
                    <a:pt x="3005" y="1572"/>
                  </a:cubicBezTo>
                  <a:cubicBezTo>
                    <a:pt x="3005" y="1551"/>
                    <a:pt x="3005" y="1551"/>
                    <a:pt x="3005" y="1551"/>
                  </a:cubicBezTo>
                  <a:cubicBezTo>
                    <a:pt x="3110" y="1405"/>
                    <a:pt x="3235" y="1258"/>
                    <a:pt x="3361" y="1133"/>
                  </a:cubicBezTo>
                  <a:cubicBezTo>
                    <a:pt x="3549" y="924"/>
                    <a:pt x="3821" y="526"/>
                    <a:pt x="4114" y="401"/>
                  </a:cubicBezTo>
                  <a:close/>
                  <a:moveTo>
                    <a:pt x="2775" y="777"/>
                  </a:moveTo>
                  <a:cubicBezTo>
                    <a:pt x="2775" y="840"/>
                    <a:pt x="2796" y="882"/>
                    <a:pt x="2796" y="945"/>
                  </a:cubicBezTo>
                  <a:cubicBezTo>
                    <a:pt x="2796" y="1070"/>
                    <a:pt x="2775" y="1175"/>
                    <a:pt x="2796" y="1300"/>
                  </a:cubicBezTo>
                  <a:cubicBezTo>
                    <a:pt x="2796" y="1363"/>
                    <a:pt x="2796" y="1468"/>
                    <a:pt x="2817" y="1531"/>
                  </a:cubicBezTo>
                  <a:lnTo>
                    <a:pt x="2712" y="1677"/>
                  </a:lnTo>
                  <a:cubicBezTo>
                    <a:pt x="2503" y="1907"/>
                    <a:pt x="2315" y="2158"/>
                    <a:pt x="2147" y="2430"/>
                  </a:cubicBezTo>
                  <a:cubicBezTo>
                    <a:pt x="2147" y="2388"/>
                    <a:pt x="2126" y="2367"/>
                    <a:pt x="2126" y="2326"/>
                  </a:cubicBezTo>
                  <a:cubicBezTo>
                    <a:pt x="2085" y="2116"/>
                    <a:pt x="2085" y="1865"/>
                    <a:pt x="2064" y="1656"/>
                  </a:cubicBezTo>
                  <a:cubicBezTo>
                    <a:pt x="2043" y="1489"/>
                    <a:pt x="2022" y="1321"/>
                    <a:pt x="2022" y="1154"/>
                  </a:cubicBezTo>
                  <a:cubicBezTo>
                    <a:pt x="2252" y="1007"/>
                    <a:pt x="2503" y="861"/>
                    <a:pt x="2775" y="777"/>
                  </a:cubicBezTo>
                  <a:close/>
                  <a:moveTo>
                    <a:pt x="2901" y="1677"/>
                  </a:moveTo>
                  <a:cubicBezTo>
                    <a:pt x="2901" y="1698"/>
                    <a:pt x="2921" y="1719"/>
                    <a:pt x="2942" y="1740"/>
                  </a:cubicBezTo>
                  <a:cubicBezTo>
                    <a:pt x="2998" y="1796"/>
                    <a:pt x="3082" y="1814"/>
                    <a:pt x="3163" y="1814"/>
                  </a:cubicBezTo>
                  <a:cubicBezTo>
                    <a:pt x="3203" y="1814"/>
                    <a:pt x="3242" y="1809"/>
                    <a:pt x="3277" y="1803"/>
                  </a:cubicBezTo>
                  <a:cubicBezTo>
                    <a:pt x="3382" y="1782"/>
                    <a:pt x="3486" y="1761"/>
                    <a:pt x="3591" y="1719"/>
                  </a:cubicBezTo>
                  <a:cubicBezTo>
                    <a:pt x="3612" y="1719"/>
                    <a:pt x="3633" y="1698"/>
                    <a:pt x="3654" y="1698"/>
                  </a:cubicBezTo>
                  <a:lnTo>
                    <a:pt x="3654" y="1698"/>
                  </a:lnTo>
                  <a:cubicBezTo>
                    <a:pt x="3591" y="1886"/>
                    <a:pt x="3528" y="2075"/>
                    <a:pt x="3424" y="2242"/>
                  </a:cubicBezTo>
                  <a:cubicBezTo>
                    <a:pt x="3424" y="2263"/>
                    <a:pt x="3403" y="2263"/>
                    <a:pt x="3382" y="2284"/>
                  </a:cubicBezTo>
                  <a:cubicBezTo>
                    <a:pt x="3382" y="2284"/>
                    <a:pt x="3361" y="2263"/>
                    <a:pt x="3340" y="2263"/>
                  </a:cubicBezTo>
                  <a:cubicBezTo>
                    <a:pt x="3117" y="2281"/>
                    <a:pt x="2695" y="2548"/>
                    <a:pt x="2398" y="2548"/>
                  </a:cubicBezTo>
                  <a:cubicBezTo>
                    <a:pt x="2361" y="2548"/>
                    <a:pt x="2326" y="2544"/>
                    <a:pt x="2294" y="2535"/>
                  </a:cubicBezTo>
                  <a:cubicBezTo>
                    <a:pt x="2419" y="2388"/>
                    <a:pt x="2524" y="2242"/>
                    <a:pt x="2608" y="2095"/>
                  </a:cubicBezTo>
                  <a:cubicBezTo>
                    <a:pt x="2691" y="1949"/>
                    <a:pt x="2796" y="1823"/>
                    <a:pt x="2901" y="1677"/>
                  </a:cubicBezTo>
                  <a:close/>
                  <a:moveTo>
                    <a:pt x="1854" y="1279"/>
                  </a:moveTo>
                  <a:cubicBezTo>
                    <a:pt x="1875" y="1489"/>
                    <a:pt x="1875" y="1719"/>
                    <a:pt x="1917" y="1907"/>
                  </a:cubicBezTo>
                  <a:cubicBezTo>
                    <a:pt x="1980" y="2116"/>
                    <a:pt x="1917" y="2367"/>
                    <a:pt x="2064" y="2556"/>
                  </a:cubicBezTo>
                  <a:cubicBezTo>
                    <a:pt x="1959" y="2702"/>
                    <a:pt x="1854" y="2849"/>
                    <a:pt x="1750" y="3016"/>
                  </a:cubicBezTo>
                  <a:cubicBezTo>
                    <a:pt x="1624" y="2911"/>
                    <a:pt x="1520" y="2744"/>
                    <a:pt x="1457" y="2619"/>
                  </a:cubicBezTo>
                  <a:cubicBezTo>
                    <a:pt x="1394" y="2451"/>
                    <a:pt x="1331" y="2263"/>
                    <a:pt x="1310" y="2075"/>
                  </a:cubicBezTo>
                  <a:cubicBezTo>
                    <a:pt x="1331" y="2012"/>
                    <a:pt x="1352" y="1949"/>
                    <a:pt x="1394" y="1886"/>
                  </a:cubicBezTo>
                  <a:cubicBezTo>
                    <a:pt x="1499" y="1656"/>
                    <a:pt x="1666" y="1447"/>
                    <a:pt x="1854" y="1279"/>
                  </a:cubicBezTo>
                  <a:close/>
                  <a:moveTo>
                    <a:pt x="3298" y="2430"/>
                  </a:moveTo>
                  <a:lnTo>
                    <a:pt x="3298" y="2430"/>
                  </a:lnTo>
                  <a:cubicBezTo>
                    <a:pt x="3110" y="2702"/>
                    <a:pt x="2921" y="2953"/>
                    <a:pt x="2649" y="3163"/>
                  </a:cubicBezTo>
                  <a:cubicBezTo>
                    <a:pt x="2419" y="3372"/>
                    <a:pt x="2189" y="3539"/>
                    <a:pt x="1854" y="3560"/>
                  </a:cubicBezTo>
                  <a:cubicBezTo>
                    <a:pt x="1729" y="3581"/>
                    <a:pt x="1624" y="3581"/>
                    <a:pt x="1499" y="3581"/>
                  </a:cubicBezTo>
                  <a:cubicBezTo>
                    <a:pt x="1561" y="3497"/>
                    <a:pt x="1645" y="3414"/>
                    <a:pt x="1708" y="3330"/>
                  </a:cubicBezTo>
                  <a:cubicBezTo>
                    <a:pt x="1729" y="3288"/>
                    <a:pt x="1771" y="3246"/>
                    <a:pt x="1792" y="3204"/>
                  </a:cubicBezTo>
                  <a:cubicBezTo>
                    <a:pt x="1931" y="3260"/>
                    <a:pt x="2080" y="3269"/>
                    <a:pt x="2238" y="3269"/>
                  </a:cubicBezTo>
                  <a:cubicBezTo>
                    <a:pt x="2317" y="3269"/>
                    <a:pt x="2398" y="3267"/>
                    <a:pt x="2482" y="3267"/>
                  </a:cubicBezTo>
                  <a:cubicBezTo>
                    <a:pt x="2587" y="3267"/>
                    <a:pt x="2587" y="3121"/>
                    <a:pt x="2482" y="3121"/>
                  </a:cubicBezTo>
                  <a:cubicBezTo>
                    <a:pt x="2273" y="3121"/>
                    <a:pt x="2064" y="3121"/>
                    <a:pt x="1875" y="3058"/>
                  </a:cubicBezTo>
                  <a:cubicBezTo>
                    <a:pt x="1896" y="3016"/>
                    <a:pt x="1938" y="2953"/>
                    <a:pt x="2001" y="2891"/>
                  </a:cubicBezTo>
                  <a:cubicBezTo>
                    <a:pt x="2064" y="2828"/>
                    <a:pt x="2126" y="2744"/>
                    <a:pt x="2189" y="2660"/>
                  </a:cubicBezTo>
                  <a:cubicBezTo>
                    <a:pt x="2260" y="2702"/>
                    <a:pt x="2332" y="2719"/>
                    <a:pt x="2404" y="2719"/>
                  </a:cubicBezTo>
                  <a:cubicBezTo>
                    <a:pt x="2695" y="2719"/>
                    <a:pt x="2996" y="2447"/>
                    <a:pt x="3298" y="2430"/>
                  </a:cubicBezTo>
                  <a:close/>
                  <a:moveTo>
                    <a:pt x="4512" y="0"/>
                  </a:moveTo>
                  <a:cubicBezTo>
                    <a:pt x="4505" y="0"/>
                    <a:pt x="4498" y="1"/>
                    <a:pt x="4491" y="3"/>
                  </a:cubicBezTo>
                  <a:cubicBezTo>
                    <a:pt x="4177" y="129"/>
                    <a:pt x="3863" y="338"/>
                    <a:pt x="3549" y="401"/>
                  </a:cubicBezTo>
                  <a:cubicBezTo>
                    <a:pt x="3319" y="463"/>
                    <a:pt x="3089" y="526"/>
                    <a:pt x="2880" y="589"/>
                  </a:cubicBezTo>
                  <a:cubicBezTo>
                    <a:pt x="2864" y="581"/>
                    <a:pt x="2846" y="576"/>
                    <a:pt x="2828" y="576"/>
                  </a:cubicBezTo>
                  <a:cubicBezTo>
                    <a:pt x="2797" y="576"/>
                    <a:pt x="2767" y="591"/>
                    <a:pt x="2754" y="631"/>
                  </a:cubicBezTo>
                  <a:cubicBezTo>
                    <a:pt x="2712" y="631"/>
                    <a:pt x="2691" y="652"/>
                    <a:pt x="2649" y="652"/>
                  </a:cubicBezTo>
                  <a:cubicBezTo>
                    <a:pt x="2461" y="714"/>
                    <a:pt x="2231" y="819"/>
                    <a:pt x="2022" y="966"/>
                  </a:cubicBezTo>
                  <a:cubicBezTo>
                    <a:pt x="2002" y="936"/>
                    <a:pt x="1965" y="921"/>
                    <a:pt x="1932" y="921"/>
                  </a:cubicBezTo>
                  <a:cubicBezTo>
                    <a:pt x="1895" y="921"/>
                    <a:pt x="1864" y="942"/>
                    <a:pt x="1875" y="986"/>
                  </a:cubicBezTo>
                  <a:lnTo>
                    <a:pt x="1875" y="1049"/>
                  </a:lnTo>
                  <a:cubicBezTo>
                    <a:pt x="1666" y="1217"/>
                    <a:pt x="1478" y="1384"/>
                    <a:pt x="1373" y="1572"/>
                  </a:cubicBezTo>
                  <a:cubicBezTo>
                    <a:pt x="1331" y="1656"/>
                    <a:pt x="1310" y="1719"/>
                    <a:pt x="1269" y="1782"/>
                  </a:cubicBezTo>
                  <a:cubicBezTo>
                    <a:pt x="1269" y="1719"/>
                    <a:pt x="1248" y="1656"/>
                    <a:pt x="1248" y="1614"/>
                  </a:cubicBezTo>
                  <a:cubicBezTo>
                    <a:pt x="1248" y="1562"/>
                    <a:pt x="1206" y="1536"/>
                    <a:pt x="1167" y="1536"/>
                  </a:cubicBezTo>
                  <a:cubicBezTo>
                    <a:pt x="1127" y="1536"/>
                    <a:pt x="1091" y="1562"/>
                    <a:pt x="1101" y="1614"/>
                  </a:cubicBezTo>
                  <a:cubicBezTo>
                    <a:pt x="1101" y="1761"/>
                    <a:pt x="1122" y="1907"/>
                    <a:pt x="1164" y="2054"/>
                  </a:cubicBezTo>
                  <a:cubicBezTo>
                    <a:pt x="997" y="2430"/>
                    <a:pt x="934" y="2828"/>
                    <a:pt x="997" y="3267"/>
                  </a:cubicBezTo>
                  <a:cubicBezTo>
                    <a:pt x="1080" y="3769"/>
                    <a:pt x="641" y="3874"/>
                    <a:pt x="432" y="4251"/>
                  </a:cubicBezTo>
                  <a:cubicBezTo>
                    <a:pt x="306" y="4460"/>
                    <a:pt x="55" y="4606"/>
                    <a:pt x="13" y="4857"/>
                  </a:cubicBezTo>
                  <a:cubicBezTo>
                    <a:pt x="1" y="4920"/>
                    <a:pt x="48" y="4960"/>
                    <a:pt x="92" y="4960"/>
                  </a:cubicBezTo>
                  <a:cubicBezTo>
                    <a:pt x="122" y="4960"/>
                    <a:pt x="151" y="4941"/>
                    <a:pt x="160" y="4899"/>
                  </a:cubicBezTo>
                  <a:cubicBezTo>
                    <a:pt x="201" y="4669"/>
                    <a:pt x="473" y="4418"/>
                    <a:pt x="620" y="4230"/>
                  </a:cubicBezTo>
                  <a:cubicBezTo>
                    <a:pt x="725" y="4083"/>
                    <a:pt x="1059" y="3895"/>
                    <a:pt x="1122" y="3727"/>
                  </a:cubicBezTo>
                  <a:cubicBezTo>
                    <a:pt x="1227" y="3455"/>
                    <a:pt x="1122" y="3100"/>
                    <a:pt x="1122" y="2828"/>
                  </a:cubicBezTo>
                  <a:cubicBezTo>
                    <a:pt x="1122" y="2639"/>
                    <a:pt x="1164" y="2472"/>
                    <a:pt x="1206" y="2326"/>
                  </a:cubicBezTo>
                  <a:cubicBezTo>
                    <a:pt x="1269" y="2535"/>
                    <a:pt x="1352" y="2744"/>
                    <a:pt x="1457" y="2932"/>
                  </a:cubicBezTo>
                  <a:cubicBezTo>
                    <a:pt x="1520" y="3016"/>
                    <a:pt x="1582" y="3079"/>
                    <a:pt x="1666" y="3142"/>
                  </a:cubicBezTo>
                  <a:cubicBezTo>
                    <a:pt x="1541" y="3288"/>
                    <a:pt x="1415" y="3435"/>
                    <a:pt x="1289" y="3581"/>
                  </a:cubicBezTo>
                  <a:lnTo>
                    <a:pt x="1248" y="3581"/>
                  </a:lnTo>
                  <a:cubicBezTo>
                    <a:pt x="1143" y="3581"/>
                    <a:pt x="1143" y="3727"/>
                    <a:pt x="1248" y="3727"/>
                  </a:cubicBezTo>
                  <a:cubicBezTo>
                    <a:pt x="1321" y="3727"/>
                    <a:pt x="1393" y="3728"/>
                    <a:pt x="1464" y="3728"/>
                  </a:cubicBezTo>
                  <a:cubicBezTo>
                    <a:pt x="1820" y="3728"/>
                    <a:pt x="2151" y="3714"/>
                    <a:pt x="2482" y="3539"/>
                  </a:cubicBezTo>
                  <a:cubicBezTo>
                    <a:pt x="2775" y="3351"/>
                    <a:pt x="3110" y="2995"/>
                    <a:pt x="3319" y="2702"/>
                  </a:cubicBezTo>
                  <a:cubicBezTo>
                    <a:pt x="3570" y="2367"/>
                    <a:pt x="3717" y="1991"/>
                    <a:pt x="3842" y="1593"/>
                  </a:cubicBezTo>
                  <a:cubicBezTo>
                    <a:pt x="3863" y="1572"/>
                    <a:pt x="3863" y="1551"/>
                    <a:pt x="3863" y="1531"/>
                  </a:cubicBezTo>
                  <a:cubicBezTo>
                    <a:pt x="4030" y="1028"/>
                    <a:pt x="4198" y="547"/>
                    <a:pt x="4554" y="150"/>
                  </a:cubicBezTo>
                  <a:cubicBezTo>
                    <a:pt x="4611" y="92"/>
                    <a:pt x="4581" y="0"/>
                    <a:pt x="451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6"/>
            <p:cNvSpPr/>
            <p:nvPr/>
          </p:nvSpPr>
          <p:spPr>
            <a:xfrm>
              <a:off x="4353859" y="2012469"/>
              <a:ext cx="231126" cy="200774"/>
            </a:xfrm>
            <a:custGeom>
              <a:avLst/>
              <a:gdLst/>
              <a:ahLst/>
              <a:cxnLst/>
              <a:rect l="l" t="t" r="r" b="b"/>
              <a:pathLst>
                <a:path w="6693" h="7226" extrusionOk="0">
                  <a:moveTo>
                    <a:pt x="1227" y="698"/>
                  </a:moveTo>
                  <a:lnTo>
                    <a:pt x="1227" y="698"/>
                  </a:lnTo>
                  <a:cubicBezTo>
                    <a:pt x="1248" y="698"/>
                    <a:pt x="1269" y="719"/>
                    <a:pt x="1290" y="719"/>
                  </a:cubicBezTo>
                  <a:cubicBezTo>
                    <a:pt x="1646" y="886"/>
                    <a:pt x="2085" y="949"/>
                    <a:pt x="2441" y="1054"/>
                  </a:cubicBezTo>
                  <a:cubicBezTo>
                    <a:pt x="2420" y="1200"/>
                    <a:pt x="2399" y="1326"/>
                    <a:pt x="2399" y="1472"/>
                  </a:cubicBezTo>
                  <a:cubicBezTo>
                    <a:pt x="2399" y="1661"/>
                    <a:pt x="2420" y="1828"/>
                    <a:pt x="2399" y="1995"/>
                  </a:cubicBezTo>
                  <a:cubicBezTo>
                    <a:pt x="2148" y="1681"/>
                    <a:pt x="1876" y="1389"/>
                    <a:pt x="1604" y="1096"/>
                  </a:cubicBezTo>
                  <a:cubicBezTo>
                    <a:pt x="1478" y="970"/>
                    <a:pt x="1353" y="824"/>
                    <a:pt x="1227" y="698"/>
                  </a:cubicBezTo>
                  <a:close/>
                  <a:moveTo>
                    <a:pt x="683" y="572"/>
                  </a:moveTo>
                  <a:cubicBezTo>
                    <a:pt x="1123" y="761"/>
                    <a:pt x="1499" y="1326"/>
                    <a:pt x="1813" y="1640"/>
                  </a:cubicBezTo>
                  <a:cubicBezTo>
                    <a:pt x="1980" y="1807"/>
                    <a:pt x="2148" y="2016"/>
                    <a:pt x="2315" y="2246"/>
                  </a:cubicBezTo>
                  <a:cubicBezTo>
                    <a:pt x="2315" y="2246"/>
                    <a:pt x="2315" y="2267"/>
                    <a:pt x="2315" y="2267"/>
                  </a:cubicBezTo>
                  <a:cubicBezTo>
                    <a:pt x="2261" y="2367"/>
                    <a:pt x="2155" y="2400"/>
                    <a:pt x="2037" y="2400"/>
                  </a:cubicBezTo>
                  <a:cubicBezTo>
                    <a:pt x="1884" y="2400"/>
                    <a:pt x="1710" y="2345"/>
                    <a:pt x="1604" y="2309"/>
                  </a:cubicBezTo>
                  <a:cubicBezTo>
                    <a:pt x="1457" y="2288"/>
                    <a:pt x="1395" y="2184"/>
                    <a:pt x="1290" y="2142"/>
                  </a:cubicBezTo>
                  <a:cubicBezTo>
                    <a:pt x="1248" y="1891"/>
                    <a:pt x="1164" y="1640"/>
                    <a:pt x="1060" y="1409"/>
                  </a:cubicBezTo>
                  <a:cubicBezTo>
                    <a:pt x="913" y="1096"/>
                    <a:pt x="788" y="824"/>
                    <a:pt x="620" y="572"/>
                  </a:cubicBezTo>
                  <a:close/>
                  <a:moveTo>
                    <a:pt x="2650" y="1117"/>
                  </a:moveTo>
                  <a:cubicBezTo>
                    <a:pt x="3027" y="1263"/>
                    <a:pt x="3403" y="1430"/>
                    <a:pt x="3738" y="1681"/>
                  </a:cubicBezTo>
                  <a:cubicBezTo>
                    <a:pt x="3738" y="1912"/>
                    <a:pt x="3717" y="2142"/>
                    <a:pt x="3696" y="2393"/>
                  </a:cubicBezTo>
                  <a:cubicBezTo>
                    <a:pt x="3654" y="2707"/>
                    <a:pt x="3675" y="3062"/>
                    <a:pt x="3612" y="3376"/>
                  </a:cubicBezTo>
                  <a:cubicBezTo>
                    <a:pt x="3591" y="3439"/>
                    <a:pt x="3571" y="3481"/>
                    <a:pt x="3550" y="3523"/>
                  </a:cubicBezTo>
                  <a:cubicBezTo>
                    <a:pt x="3299" y="3146"/>
                    <a:pt x="3047" y="2769"/>
                    <a:pt x="2755" y="2435"/>
                  </a:cubicBezTo>
                  <a:lnTo>
                    <a:pt x="2587" y="2225"/>
                  </a:lnTo>
                  <a:cubicBezTo>
                    <a:pt x="2608" y="2100"/>
                    <a:pt x="2629" y="1995"/>
                    <a:pt x="2629" y="1891"/>
                  </a:cubicBezTo>
                  <a:cubicBezTo>
                    <a:pt x="2650" y="1702"/>
                    <a:pt x="2629" y="1535"/>
                    <a:pt x="2629" y="1368"/>
                  </a:cubicBezTo>
                  <a:cubicBezTo>
                    <a:pt x="2629" y="1284"/>
                    <a:pt x="2650" y="1200"/>
                    <a:pt x="2650" y="1117"/>
                  </a:cubicBezTo>
                  <a:close/>
                  <a:moveTo>
                    <a:pt x="2483" y="2435"/>
                  </a:moveTo>
                  <a:cubicBezTo>
                    <a:pt x="2629" y="2623"/>
                    <a:pt x="2775" y="2832"/>
                    <a:pt x="2901" y="3021"/>
                  </a:cubicBezTo>
                  <a:cubicBezTo>
                    <a:pt x="3027" y="3251"/>
                    <a:pt x="3173" y="3460"/>
                    <a:pt x="3340" y="3690"/>
                  </a:cubicBezTo>
                  <a:cubicBezTo>
                    <a:pt x="3302" y="3700"/>
                    <a:pt x="3259" y="3705"/>
                    <a:pt x="3214" y="3705"/>
                  </a:cubicBezTo>
                  <a:cubicBezTo>
                    <a:pt x="2799" y="3705"/>
                    <a:pt x="2155" y="3311"/>
                    <a:pt x="1834" y="3293"/>
                  </a:cubicBezTo>
                  <a:cubicBezTo>
                    <a:pt x="1823" y="3287"/>
                    <a:pt x="1813" y="3284"/>
                    <a:pt x="1804" y="3284"/>
                  </a:cubicBezTo>
                  <a:cubicBezTo>
                    <a:pt x="1781" y="3284"/>
                    <a:pt x="1766" y="3304"/>
                    <a:pt x="1750" y="3334"/>
                  </a:cubicBezTo>
                  <a:cubicBezTo>
                    <a:pt x="1729" y="3293"/>
                    <a:pt x="1708" y="3272"/>
                    <a:pt x="1687" y="3251"/>
                  </a:cubicBezTo>
                  <a:cubicBezTo>
                    <a:pt x="1541" y="3000"/>
                    <a:pt x="1457" y="2728"/>
                    <a:pt x="1374" y="2456"/>
                  </a:cubicBezTo>
                  <a:cubicBezTo>
                    <a:pt x="1415" y="2456"/>
                    <a:pt x="1436" y="2477"/>
                    <a:pt x="1457" y="2497"/>
                  </a:cubicBezTo>
                  <a:cubicBezTo>
                    <a:pt x="1604" y="2560"/>
                    <a:pt x="1750" y="2581"/>
                    <a:pt x="1918" y="2602"/>
                  </a:cubicBezTo>
                  <a:cubicBezTo>
                    <a:pt x="1969" y="2609"/>
                    <a:pt x="2025" y="2613"/>
                    <a:pt x="2081" y="2613"/>
                  </a:cubicBezTo>
                  <a:cubicBezTo>
                    <a:pt x="2206" y="2613"/>
                    <a:pt x="2333" y="2591"/>
                    <a:pt x="2420" y="2518"/>
                  </a:cubicBezTo>
                  <a:cubicBezTo>
                    <a:pt x="2441" y="2477"/>
                    <a:pt x="2462" y="2456"/>
                    <a:pt x="2483" y="2435"/>
                  </a:cubicBezTo>
                  <a:close/>
                  <a:moveTo>
                    <a:pt x="3989" y="1849"/>
                  </a:moveTo>
                  <a:cubicBezTo>
                    <a:pt x="4261" y="2100"/>
                    <a:pt x="4512" y="2393"/>
                    <a:pt x="4680" y="2728"/>
                  </a:cubicBezTo>
                  <a:cubicBezTo>
                    <a:pt x="4721" y="2811"/>
                    <a:pt x="4763" y="2916"/>
                    <a:pt x="4805" y="3000"/>
                  </a:cubicBezTo>
                  <a:cubicBezTo>
                    <a:pt x="4742" y="3293"/>
                    <a:pt x="4680" y="3565"/>
                    <a:pt x="4575" y="3795"/>
                  </a:cubicBezTo>
                  <a:cubicBezTo>
                    <a:pt x="4491" y="3983"/>
                    <a:pt x="4345" y="4234"/>
                    <a:pt x="4156" y="4381"/>
                  </a:cubicBezTo>
                  <a:cubicBezTo>
                    <a:pt x="3989" y="4150"/>
                    <a:pt x="3843" y="3920"/>
                    <a:pt x="3696" y="3711"/>
                  </a:cubicBezTo>
                  <a:cubicBezTo>
                    <a:pt x="3926" y="3439"/>
                    <a:pt x="3822" y="3083"/>
                    <a:pt x="3884" y="2769"/>
                  </a:cubicBezTo>
                  <a:cubicBezTo>
                    <a:pt x="3968" y="2477"/>
                    <a:pt x="3968" y="2163"/>
                    <a:pt x="3989" y="1849"/>
                  </a:cubicBezTo>
                  <a:close/>
                  <a:moveTo>
                    <a:pt x="1876" y="3502"/>
                  </a:moveTo>
                  <a:cubicBezTo>
                    <a:pt x="2318" y="3553"/>
                    <a:pt x="2775" y="3950"/>
                    <a:pt x="3200" y="3950"/>
                  </a:cubicBezTo>
                  <a:cubicBezTo>
                    <a:pt x="3297" y="3950"/>
                    <a:pt x="3393" y="3929"/>
                    <a:pt x="3487" y="3878"/>
                  </a:cubicBezTo>
                  <a:cubicBezTo>
                    <a:pt x="3591" y="3983"/>
                    <a:pt x="3675" y="4109"/>
                    <a:pt x="3780" y="4213"/>
                  </a:cubicBezTo>
                  <a:cubicBezTo>
                    <a:pt x="3864" y="4276"/>
                    <a:pt x="3905" y="4360"/>
                    <a:pt x="3968" y="4443"/>
                  </a:cubicBezTo>
                  <a:cubicBezTo>
                    <a:pt x="3654" y="4527"/>
                    <a:pt x="3382" y="4527"/>
                    <a:pt x="3068" y="4527"/>
                  </a:cubicBezTo>
                  <a:cubicBezTo>
                    <a:pt x="3062" y="4526"/>
                    <a:pt x="3056" y="4526"/>
                    <a:pt x="3050" y="4526"/>
                  </a:cubicBezTo>
                  <a:cubicBezTo>
                    <a:pt x="2922" y="4526"/>
                    <a:pt x="2928" y="4736"/>
                    <a:pt x="3068" y="4736"/>
                  </a:cubicBezTo>
                  <a:cubicBezTo>
                    <a:pt x="3178" y="4743"/>
                    <a:pt x="3288" y="4747"/>
                    <a:pt x="3396" y="4747"/>
                  </a:cubicBezTo>
                  <a:cubicBezTo>
                    <a:pt x="3638" y="4747"/>
                    <a:pt x="3870" y="4725"/>
                    <a:pt x="4073" y="4653"/>
                  </a:cubicBezTo>
                  <a:cubicBezTo>
                    <a:pt x="4115" y="4715"/>
                    <a:pt x="4156" y="4778"/>
                    <a:pt x="4219" y="4841"/>
                  </a:cubicBezTo>
                  <a:cubicBezTo>
                    <a:pt x="4303" y="4966"/>
                    <a:pt x="4408" y="5092"/>
                    <a:pt x="4512" y="5197"/>
                  </a:cubicBezTo>
                  <a:cubicBezTo>
                    <a:pt x="4345" y="5197"/>
                    <a:pt x="4156" y="5197"/>
                    <a:pt x="3989" y="5176"/>
                  </a:cubicBezTo>
                  <a:cubicBezTo>
                    <a:pt x="3508" y="5155"/>
                    <a:pt x="3173" y="4904"/>
                    <a:pt x="2817" y="4590"/>
                  </a:cubicBezTo>
                  <a:cubicBezTo>
                    <a:pt x="2441" y="4276"/>
                    <a:pt x="2148" y="3920"/>
                    <a:pt x="1876" y="3502"/>
                  </a:cubicBezTo>
                  <a:close/>
                  <a:moveTo>
                    <a:pt x="124" y="0"/>
                  </a:moveTo>
                  <a:cubicBezTo>
                    <a:pt x="42" y="0"/>
                    <a:pt x="0" y="122"/>
                    <a:pt x="55" y="196"/>
                  </a:cubicBezTo>
                  <a:cubicBezTo>
                    <a:pt x="578" y="782"/>
                    <a:pt x="830" y="1493"/>
                    <a:pt x="1060" y="2205"/>
                  </a:cubicBezTo>
                  <a:cubicBezTo>
                    <a:pt x="1060" y="2225"/>
                    <a:pt x="1081" y="2267"/>
                    <a:pt x="1102" y="2288"/>
                  </a:cubicBezTo>
                  <a:cubicBezTo>
                    <a:pt x="1290" y="2874"/>
                    <a:pt x="1499" y="3439"/>
                    <a:pt x="1855" y="3920"/>
                  </a:cubicBezTo>
                  <a:cubicBezTo>
                    <a:pt x="2169" y="4339"/>
                    <a:pt x="2650" y="4883"/>
                    <a:pt x="3089" y="5134"/>
                  </a:cubicBezTo>
                  <a:cubicBezTo>
                    <a:pt x="3588" y="5411"/>
                    <a:pt x="4103" y="5427"/>
                    <a:pt x="4662" y="5427"/>
                  </a:cubicBezTo>
                  <a:cubicBezTo>
                    <a:pt x="4737" y="5427"/>
                    <a:pt x="4812" y="5427"/>
                    <a:pt x="4889" y="5427"/>
                  </a:cubicBezTo>
                  <a:cubicBezTo>
                    <a:pt x="5014" y="5427"/>
                    <a:pt x="5014" y="5197"/>
                    <a:pt x="4889" y="5197"/>
                  </a:cubicBezTo>
                  <a:lnTo>
                    <a:pt x="4826" y="5197"/>
                  </a:lnTo>
                  <a:cubicBezTo>
                    <a:pt x="4617" y="4987"/>
                    <a:pt x="4449" y="4778"/>
                    <a:pt x="4282" y="4548"/>
                  </a:cubicBezTo>
                  <a:cubicBezTo>
                    <a:pt x="4387" y="4485"/>
                    <a:pt x="4470" y="4381"/>
                    <a:pt x="4554" y="4255"/>
                  </a:cubicBezTo>
                  <a:cubicBezTo>
                    <a:pt x="4721" y="3983"/>
                    <a:pt x="4847" y="3669"/>
                    <a:pt x="4931" y="3376"/>
                  </a:cubicBezTo>
                  <a:cubicBezTo>
                    <a:pt x="4993" y="3606"/>
                    <a:pt x="5056" y="3837"/>
                    <a:pt x="5056" y="4109"/>
                  </a:cubicBezTo>
                  <a:cubicBezTo>
                    <a:pt x="5035" y="4506"/>
                    <a:pt x="4910" y="5029"/>
                    <a:pt x="5056" y="5427"/>
                  </a:cubicBezTo>
                  <a:cubicBezTo>
                    <a:pt x="5140" y="5678"/>
                    <a:pt x="5621" y="5929"/>
                    <a:pt x="5788" y="6159"/>
                  </a:cubicBezTo>
                  <a:cubicBezTo>
                    <a:pt x="5998" y="6431"/>
                    <a:pt x="6395" y="6808"/>
                    <a:pt x="6458" y="7143"/>
                  </a:cubicBezTo>
                  <a:cubicBezTo>
                    <a:pt x="6466" y="7201"/>
                    <a:pt x="6508" y="7226"/>
                    <a:pt x="6552" y="7226"/>
                  </a:cubicBezTo>
                  <a:cubicBezTo>
                    <a:pt x="6619" y="7226"/>
                    <a:pt x="6692" y="7168"/>
                    <a:pt x="6667" y="7080"/>
                  </a:cubicBezTo>
                  <a:cubicBezTo>
                    <a:pt x="6604" y="6703"/>
                    <a:pt x="6249" y="6494"/>
                    <a:pt x="6081" y="6180"/>
                  </a:cubicBezTo>
                  <a:cubicBezTo>
                    <a:pt x="5768" y="5615"/>
                    <a:pt x="5140" y="5490"/>
                    <a:pt x="5265" y="4757"/>
                  </a:cubicBezTo>
                  <a:cubicBezTo>
                    <a:pt x="5349" y="4109"/>
                    <a:pt x="5244" y="3544"/>
                    <a:pt x="5014" y="2979"/>
                  </a:cubicBezTo>
                  <a:cubicBezTo>
                    <a:pt x="5056" y="2769"/>
                    <a:pt x="5098" y="2539"/>
                    <a:pt x="5098" y="2330"/>
                  </a:cubicBezTo>
                  <a:cubicBezTo>
                    <a:pt x="5108" y="2257"/>
                    <a:pt x="5056" y="2220"/>
                    <a:pt x="5001" y="2220"/>
                  </a:cubicBezTo>
                  <a:cubicBezTo>
                    <a:pt x="4946" y="2220"/>
                    <a:pt x="4889" y="2257"/>
                    <a:pt x="4889" y="2330"/>
                  </a:cubicBezTo>
                  <a:cubicBezTo>
                    <a:pt x="4868" y="2414"/>
                    <a:pt x="4868" y="2497"/>
                    <a:pt x="4868" y="2602"/>
                  </a:cubicBezTo>
                  <a:cubicBezTo>
                    <a:pt x="4805" y="2497"/>
                    <a:pt x="4763" y="2393"/>
                    <a:pt x="4700" y="2288"/>
                  </a:cubicBezTo>
                  <a:cubicBezTo>
                    <a:pt x="4554" y="2016"/>
                    <a:pt x="4282" y="1744"/>
                    <a:pt x="3989" y="1535"/>
                  </a:cubicBezTo>
                  <a:lnTo>
                    <a:pt x="3989" y="1430"/>
                  </a:lnTo>
                  <a:cubicBezTo>
                    <a:pt x="3989" y="1359"/>
                    <a:pt x="3935" y="1322"/>
                    <a:pt x="3881" y="1322"/>
                  </a:cubicBezTo>
                  <a:cubicBezTo>
                    <a:pt x="3839" y="1322"/>
                    <a:pt x="3798" y="1343"/>
                    <a:pt x="3780" y="1389"/>
                  </a:cubicBezTo>
                  <a:cubicBezTo>
                    <a:pt x="3466" y="1179"/>
                    <a:pt x="3131" y="1033"/>
                    <a:pt x="2838" y="928"/>
                  </a:cubicBezTo>
                  <a:cubicBezTo>
                    <a:pt x="2796" y="928"/>
                    <a:pt x="2734" y="907"/>
                    <a:pt x="2692" y="886"/>
                  </a:cubicBezTo>
                  <a:cubicBezTo>
                    <a:pt x="2680" y="837"/>
                    <a:pt x="2646" y="817"/>
                    <a:pt x="2607" y="817"/>
                  </a:cubicBezTo>
                  <a:cubicBezTo>
                    <a:pt x="2580" y="817"/>
                    <a:pt x="2550" y="827"/>
                    <a:pt x="2524" y="844"/>
                  </a:cubicBezTo>
                  <a:cubicBezTo>
                    <a:pt x="2190" y="740"/>
                    <a:pt x="1876" y="635"/>
                    <a:pt x="1541" y="572"/>
                  </a:cubicBezTo>
                  <a:cubicBezTo>
                    <a:pt x="1081" y="468"/>
                    <a:pt x="599" y="175"/>
                    <a:pt x="160" y="8"/>
                  </a:cubicBezTo>
                  <a:cubicBezTo>
                    <a:pt x="147" y="2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6"/>
            <p:cNvSpPr/>
            <p:nvPr/>
          </p:nvSpPr>
          <p:spPr>
            <a:xfrm>
              <a:off x="4585090" y="2075374"/>
              <a:ext cx="159229" cy="137841"/>
            </a:xfrm>
            <a:custGeom>
              <a:avLst/>
              <a:gdLst/>
              <a:ahLst/>
              <a:cxnLst/>
              <a:rect l="l" t="t" r="r" b="b"/>
              <a:pathLst>
                <a:path w="4611" h="4961" extrusionOk="0">
                  <a:moveTo>
                    <a:pt x="3758" y="485"/>
                  </a:moveTo>
                  <a:cubicBezTo>
                    <a:pt x="3654" y="568"/>
                    <a:pt x="3570" y="673"/>
                    <a:pt x="3486" y="757"/>
                  </a:cubicBezTo>
                  <a:cubicBezTo>
                    <a:pt x="3298" y="945"/>
                    <a:pt x="3131" y="1175"/>
                    <a:pt x="2942" y="1384"/>
                  </a:cubicBezTo>
                  <a:cubicBezTo>
                    <a:pt x="2921" y="1259"/>
                    <a:pt x="2942" y="1133"/>
                    <a:pt x="2942" y="1029"/>
                  </a:cubicBezTo>
                  <a:cubicBezTo>
                    <a:pt x="2942" y="924"/>
                    <a:pt x="2921" y="819"/>
                    <a:pt x="2921" y="736"/>
                  </a:cubicBezTo>
                  <a:cubicBezTo>
                    <a:pt x="3173" y="652"/>
                    <a:pt x="3466" y="610"/>
                    <a:pt x="3696" y="505"/>
                  </a:cubicBezTo>
                  <a:cubicBezTo>
                    <a:pt x="3717" y="485"/>
                    <a:pt x="3738" y="485"/>
                    <a:pt x="3758" y="485"/>
                  </a:cubicBezTo>
                  <a:close/>
                  <a:moveTo>
                    <a:pt x="4177" y="401"/>
                  </a:moveTo>
                  <a:cubicBezTo>
                    <a:pt x="4051" y="568"/>
                    <a:pt x="3968" y="757"/>
                    <a:pt x="3863" y="987"/>
                  </a:cubicBezTo>
                  <a:cubicBezTo>
                    <a:pt x="3779" y="1133"/>
                    <a:pt x="3738" y="1301"/>
                    <a:pt x="3696" y="1468"/>
                  </a:cubicBezTo>
                  <a:cubicBezTo>
                    <a:pt x="3633" y="1510"/>
                    <a:pt x="3591" y="1573"/>
                    <a:pt x="3486" y="1593"/>
                  </a:cubicBezTo>
                  <a:cubicBezTo>
                    <a:pt x="3414" y="1605"/>
                    <a:pt x="3294" y="1645"/>
                    <a:pt x="3189" y="1645"/>
                  </a:cubicBezTo>
                  <a:cubicBezTo>
                    <a:pt x="3111" y="1645"/>
                    <a:pt x="3041" y="1623"/>
                    <a:pt x="3005" y="1552"/>
                  </a:cubicBezTo>
                  <a:cubicBezTo>
                    <a:pt x="3005" y="1552"/>
                    <a:pt x="3005" y="1552"/>
                    <a:pt x="3005" y="1531"/>
                  </a:cubicBezTo>
                  <a:cubicBezTo>
                    <a:pt x="3110" y="1384"/>
                    <a:pt x="3235" y="1259"/>
                    <a:pt x="3361" y="1112"/>
                  </a:cubicBezTo>
                  <a:cubicBezTo>
                    <a:pt x="3549" y="903"/>
                    <a:pt x="3821" y="526"/>
                    <a:pt x="4114" y="401"/>
                  </a:cubicBezTo>
                  <a:close/>
                  <a:moveTo>
                    <a:pt x="2775" y="777"/>
                  </a:moveTo>
                  <a:cubicBezTo>
                    <a:pt x="2775" y="819"/>
                    <a:pt x="2796" y="882"/>
                    <a:pt x="2796" y="945"/>
                  </a:cubicBezTo>
                  <a:cubicBezTo>
                    <a:pt x="2796" y="1049"/>
                    <a:pt x="2775" y="1175"/>
                    <a:pt x="2796" y="1301"/>
                  </a:cubicBezTo>
                  <a:cubicBezTo>
                    <a:pt x="2796" y="1363"/>
                    <a:pt x="2796" y="1447"/>
                    <a:pt x="2817" y="1531"/>
                  </a:cubicBezTo>
                  <a:lnTo>
                    <a:pt x="2712" y="1677"/>
                  </a:lnTo>
                  <a:cubicBezTo>
                    <a:pt x="2503" y="1907"/>
                    <a:pt x="2315" y="2158"/>
                    <a:pt x="2147" y="2410"/>
                  </a:cubicBezTo>
                  <a:cubicBezTo>
                    <a:pt x="2147" y="2389"/>
                    <a:pt x="2126" y="2368"/>
                    <a:pt x="2126" y="2326"/>
                  </a:cubicBezTo>
                  <a:cubicBezTo>
                    <a:pt x="2085" y="2096"/>
                    <a:pt x="2085" y="1866"/>
                    <a:pt x="2064" y="1635"/>
                  </a:cubicBezTo>
                  <a:cubicBezTo>
                    <a:pt x="2043" y="1468"/>
                    <a:pt x="2022" y="1321"/>
                    <a:pt x="2022" y="1154"/>
                  </a:cubicBezTo>
                  <a:cubicBezTo>
                    <a:pt x="2252" y="987"/>
                    <a:pt x="2503" y="861"/>
                    <a:pt x="2775" y="777"/>
                  </a:cubicBezTo>
                  <a:close/>
                  <a:moveTo>
                    <a:pt x="2901" y="1677"/>
                  </a:moveTo>
                  <a:cubicBezTo>
                    <a:pt x="2901" y="1698"/>
                    <a:pt x="2921" y="1719"/>
                    <a:pt x="2942" y="1719"/>
                  </a:cubicBezTo>
                  <a:cubicBezTo>
                    <a:pt x="2998" y="1775"/>
                    <a:pt x="3082" y="1793"/>
                    <a:pt x="3163" y="1793"/>
                  </a:cubicBezTo>
                  <a:cubicBezTo>
                    <a:pt x="3203" y="1793"/>
                    <a:pt x="3242" y="1789"/>
                    <a:pt x="3277" y="1782"/>
                  </a:cubicBezTo>
                  <a:cubicBezTo>
                    <a:pt x="3382" y="1782"/>
                    <a:pt x="3486" y="1761"/>
                    <a:pt x="3591" y="1719"/>
                  </a:cubicBezTo>
                  <a:cubicBezTo>
                    <a:pt x="3612" y="1698"/>
                    <a:pt x="3633" y="1698"/>
                    <a:pt x="3654" y="1677"/>
                  </a:cubicBezTo>
                  <a:lnTo>
                    <a:pt x="3654" y="1677"/>
                  </a:lnTo>
                  <a:cubicBezTo>
                    <a:pt x="3591" y="1866"/>
                    <a:pt x="3528" y="2054"/>
                    <a:pt x="3424" y="2221"/>
                  </a:cubicBezTo>
                  <a:cubicBezTo>
                    <a:pt x="3424" y="2242"/>
                    <a:pt x="3403" y="2263"/>
                    <a:pt x="3382" y="2284"/>
                  </a:cubicBezTo>
                  <a:cubicBezTo>
                    <a:pt x="3382" y="2263"/>
                    <a:pt x="3361" y="2263"/>
                    <a:pt x="3340" y="2263"/>
                  </a:cubicBezTo>
                  <a:cubicBezTo>
                    <a:pt x="3115" y="2263"/>
                    <a:pt x="2690" y="2548"/>
                    <a:pt x="2393" y="2548"/>
                  </a:cubicBezTo>
                  <a:cubicBezTo>
                    <a:pt x="2358" y="2548"/>
                    <a:pt x="2325" y="2544"/>
                    <a:pt x="2294" y="2535"/>
                  </a:cubicBezTo>
                  <a:cubicBezTo>
                    <a:pt x="2419" y="2389"/>
                    <a:pt x="2524" y="2242"/>
                    <a:pt x="2608" y="2075"/>
                  </a:cubicBezTo>
                  <a:cubicBezTo>
                    <a:pt x="2691" y="1949"/>
                    <a:pt x="2796" y="1803"/>
                    <a:pt x="2901" y="1677"/>
                  </a:cubicBezTo>
                  <a:close/>
                  <a:moveTo>
                    <a:pt x="1854" y="1280"/>
                  </a:moveTo>
                  <a:cubicBezTo>
                    <a:pt x="1875" y="1489"/>
                    <a:pt x="1875" y="1698"/>
                    <a:pt x="1917" y="1907"/>
                  </a:cubicBezTo>
                  <a:cubicBezTo>
                    <a:pt x="1980" y="2117"/>
                    <a:pt x="1917" y="2347"/>
                    <a:pt x="2064" y="2535"/>
                  </a:cubicBezTo>
                  <a:cubicBezTo>
                    <a:pt x="1959" y="2702"/>
                    <a:pt x="1854" y="2849"/>
                    <a:pt x="1750" y="2995"/>
                  </a:cubicBezTo>
                  <a:cubicBezTo>
                    <a:pt x="1624" y="2912"/>
                    <a:pt x="1520" y="2723"/>
                    <a:pt x="1457" y="2598"/>
                  </a:cubicBezTo>
                  <a:cubicBezTo>
                    <a:pt x="1394" y="2451"/>
                    <a:pt x="1331" y="2263"/>
                    <a:pt x="1310" y="2054"/>
                  </a:cubicBezTo>
                  <a:cubicBezTo>
                    <a:pt x="1331" y="1991"/>
                    <a:pt x="1352" y="1928"/>
                    <a:pt x="1394" y="1866"/>
                  </a:cubicBezTo>
                  <a:cubicBezTo>
                    <a:pt x="1499" y="1635"/>
                    <a:pt x="1666" y="1447"/>
                    <a:pt x="1854" y="1280"/>
                  </a:cubicBezTo>
                  <a:close/>
                  <a:moveTo>
                    <a:pt x="3298" y="2410"/>
                  </a:moveTo>
                  <a:lnTo>
                    <a:pt x="3298" y="2410"/>
                  </a:lnTo>
                  <a:cubicBezTo>
                    <a:pt x="3110" y="2682"/>
                    <a:pt x="2921" y="2933"/>
                    <a:pt x="2649" y="3163"/>
                  </a:cubicBezTo>
                  <a:cubicBezTo>
                    <a:pt x="2419" y="3372"/>
                    <a:pt x="2189" y="3539"/>
                    <a:pt x="1854" y="3560"/>
                  </a:cubicBezTo>
                  <a:lnTo>
                    <a:pt x="1499" y="3560"/>
                  </a:lnTo>
                  <a:cubicBezTo>
                    <a:pt x="1561" y="3498"/>
                    <a:pt x="1645" y="3414"/>
                    <a:pt x="1708" y="3330"/>
                  </a:cubicBezTo>
                  <a:cubicBezTo>
                    <a:pt x="1729" y="3288"/>
                    <a:pt x="1771" y="3246"/>
                    <a:pt x="1792" y="3184"/>
                  </a:cubicBezTo>
                  <a:cubicBezTo>
                    <a:pt x="2001" y="3267"/>
                    <a:pt x="2231" y="3267"/>
                    <a:pt x="2482" y="3267"/>
                  </a:cubicBezTo>
                  <a:cubicBezTo>
                    <a:pt x="2587" y="3267"/>
                    <a:pt x="2587" y="3100"/>
                    <a:pt x="2482" y="3100"/>
                  </a:cubicBezTo>
                  <a:cubicBezTo>
                    <a:pt x="2273" y="3100"/>
                    <a:pt x="2064" y="3100"/>
                    <a:pt x="1875" y="3058"/>
                  </a:cubicBezTo>
                  <a:cubicBezTo>
                    <a:pt x="1896" y="2995"/>
                    <a:pt x="1938" y="2933"/>
                    <a:pt x="2001" y="2891"/>
                  </a:cubicBezTo>
                  <a:cubicBezTo>
                    <a:pt x="2064" y="2828"/>
                    <a:pt x="2126" y="2744"/>
                    <a:pt x="2189" y="2661"/>
                  </a:cubicBezTo>
                  <a:cubicBezTo>
                    <a:pt x="2257" y="2696"/>
                    <a:pt x="2325" y="2711"/>
                    <a:pt x="2394" y="2711"/>
                  </a:cubicBezTo>
                  <a:cubicBezTo>
                    <a:pt x="2688" y="2711"/>
                    <a:pt x="2993" y="2443"/>
                    <a:pt x="3298" y="2410"/>
                  </a:cubicBezTo>
                  <a:close/>
                  <a:moveTo>
                    <a:pt x="4512" y="1"/>
                  </a:moveTo>
                  <a:cubicBezTo>
                    <a:pt x="4505" y="1"/>
                    <a:pt x="4498" y="1"/>
                    <a:pt x="4491" y="3"/>
                  </a:cubicBezTo>
                  <a:cubicBezTo>
                    <a:pt x="4177" y="129"/>
                    <a:pt x="3863" y="317"/>
                    <a:pt x="3549" y="401"/>
                  </a:cubicBezTo>
                  <a:cubicBezTo>
                    <a:pt x="3319" y="443"/>
                    <a:pt x="3089" y="505"/>
                    <a:pt x="2880" y="589"/>
                  </a:cubicBezTo>
                  <a:cubicBezTo>
                    <a:pt x="2864" y="573"/>
                    <a:pt x="2845" y="566"/>
                    <a:pt x="2826" y="566"/>
                  </a:cubicBezTo>
                  <a:cubicBezTo>
                    <a:pt x="2796" y="566"/>
                    <a:pt x="2767" y="584"/>
                    <a:pt x="2754" y="610"/>
                  </a:cubicBezTo>
                  <a:cubicBezTo>
                    <a:pt x="2712" y="631"/>
                    <a:pt x="2691" y="631"/>
                    <a:pt x="2649" y="652"/>
                  </a:cubicBezTo>
                  <a:cubicBezTo>
                    <a:pt x="2461" y="715"/>
                    <a:pt x="2231" y="819"/>
                    <a:pt x="2022" y="945"/>
                  </a:cubicBezTo>
                  <a:cubicBezTo>
                    <a:pt x="2005" y="920"/>
                    <a:pt x="1976" y="908"/>
                    <a:pt x="1947" y="908"/>
                  </a:cubicBezTo>
                  <a:cubicBezTo>
                    <a:pt x="1904" y="908"/>
                    <a:pt x="1863" y="936"/>
                    <a:pt x="1875" y="987"/>
                  </a:cubicBezTo>
                  <a:lnTo>
                    <a:pt x="1875" y="1049"/>
                  </a:lnTo>
                  <a:cubicBezTo>
                    <a:pt x="1666" y="1196"/>
                    <a:pt x="1478" y="1384"/>
                    <a:pt x="1373" y="1573"/>
                  </a:cubicBezTo>
                  <a:cubicBezTo>
                    <a:pt x="1331" y="1635"/>
                    <a:pt x="1310" y="1719"/>
                    <a:pt x="1269" y="1782"/>
                  </a:cubicBezTo>
                  <a:cubicBezTo>
                    <a:pt x="1269" y="1719"/>
                    <a:pt x="1248" y="1656"/>
                    <a:pt x="1248" y="1593"/>
                  </a:cubicBezTo>
                  <a:cubicBezTo>
                    <a:pt x="1248" y="1552"/>
                    <a:pt x="1206" y="1531"/>
                    <a:pt x="1167" y="1531"/>
                  </a:cubicBezTo>
                  <a:cubicBezTo>
                    <a:pt x="1127" y="1531"/>
                    <a:pt x="1091" y="1552"/>
                    <a:pt x="1101" y="1593"/>
                  </a:cubicBezTo>
                  <a:cubicBezTo>
                    <a:pt x="1101" y="1740"/>
                    <a:pt x="1122" y="1907"/>
                    <a:pt x="1164" y="2054"/>
                  </a:cubicBezTo>
                  <a:cubicBezTo>
                    <a:pt x="997" y="2430"/>
                    <a:pt x="934" y="2828"/>
                    <a:pt x="997" y="3267"/>
                  </a:cubicBezTo>
                  <a:cubicBezTo>
                    <a:pt x="1080" y="3770"/>
                    <a:pt x="641" y="3853"/>
                    <a:pt x="432" y="4230"/>
                  </a:cubicBezTo>
                  <a:cubicBezTo>
                    <a:pt x="306" y="4460"/>
                    <a:pt x="55" y="4606"/>
                    <a:pt x="13" y="4858"/>
                  </a:cubicBezTo>
                  <a:cubicBezTo>
                    <a:pt x="1" y="4920"/>
                    <a:pt x="48" y="4960"/>
                    <a:pt x="92" y="4960"/>
                  </a:cubicBezTo>
                  <a:cubicBezTo>
                    <a:pt x="122" y="4960"/>
                    <a:pt x="151" y="4942"/>
                    <a:pt x="160" y="4899"/>
                  </a:cubicBezTo>
                  <a:cubicBezTo>
                    <a:pt x="201" y="4669"/>
                    <a:pt x="473" y="4418"/>
                    <a:pt x="620" y="4230"/>
                  </a:cubicBezTo>
                  <a:cubicBezTo>
                    <a:pt x="725" y="4062"/>
                    <a:pt x="1059" y="3895"/>
                    <a:pt x="1122" y="3728"/>
                  </a:cubicBezTo>
                  <a:cubicBezTo>
                    <a:pt x="1227" y="3456"/>
                    <a:pt x="1122" y="3100"/>
                    <a:pt x="1122" y="2807"/>
                  </a:cubicBezTo>
                  <a:cubicBezTo>
                    <a:pt x="1122" y="2640"/>
                    <a:pt x="1164" y="2472"/>
                    <a:pt x="1206" y="2305"/>
                  </a:cubicBezTo>
                  <a:cubicBezTo>
                    <a:pt x="1269" y="2535"/>
                    <a:pt x="1352" y="2723"/>
                    <a:pt x="1457" y="2912"/>
                  </a:cubicBezTo>
                  <a:cubicBezTo>
                    <a:pt x="1520" y="3016"/>
                    <a:pt x="1582" y="3079"/>
                    <a:pt x="1666" y="3121"/>
                  </a:cubicBezTo>
                  <a:cubicBezTo>
                    <a:pt x="1541" y="3288"/>
                    <a:pt x="1415" y="3435"/>
                    <a:pt x="1289" y="3560"/>
                  </a:cubicBezTo>
                  <a:lnTo>
                    <a:pt x="1248" y="3560"/>
                  </a:lnTo>
                  <a:cubicBezTo>
                    <a:pt x="1143" y="3560"/>
                    <a:pt x="1143" y="3728"/>
                    <a:pt x="1248" y="3728"/>
                  </a:cubicBezTo>
                  <a:cubicBezTo>
                    <a:pt x="1315" y="3728"/>
                    <a:pt x="1382" y="3728"/>
                    <a:pt x="1448" y="3728"/>
                  </a:cubicBezTo>
                  <a:cubicBezTo>
                    <a:pt x="1809" y="3728"/>
                    <a:pt x="2146" y="3713"/>
                    <a:pt x="2482" y="3518"/>
                  </a:cubicBezTo>
                  <a:cubicBezTo>
                    <a:pt x="2775" y="3351"/>
                    <a:pt x="3110" y="2974"/>
                    <a:pt x="3319" y="2702"/>
                  </a:cubicBezTo>
                  <a:cubicBezTo>
                    <a:pt x="3570" y="2368"/>
                    <a:pt x="3717" y="1970"/>
                    <a:pt x="3842" y="1573"/>
                  </a:cubicBezTo>
                  <a:cubicBezTo>
                    <a:pt x="3863" y="1573"/>
                    <a:pt x="3863" y="1531"/>
                    <a:pt x="3863" y="1510"/>
                  </a:cubicBezTo>
                  <a:cubicBezTo>
                    <a:pt x="4030" y="1029"/>
                    <a:pt x="4198" y="526"/>
                    <a:pt x="4554" y="129"/>
                  </a:cubicBezTo>
                  <a:cubicBezTo>
                    <a:pt x="4611" y="91"/>
                    <a:pt x="4581" y="1"/>
                    <a:pt x="451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6"/>
            <p:cNvSpPr/>
            <p:nvPr/>
          </p:nvSpPr>
          <p:spPr>
            <a:xfrm>
              <a:off x="4353859" y="3271690"/>
              <a:ext cx="231126" cy="200802"/>
            </a:xfrm>
            <a:custGeom>
              <a:avLst/>
              <a:gdLst/>
              <a:ahLst/>
              <a:cxnLst/>
              <a:rect l="l" t="t" r="r" b="b"/>
              <a:pathLst>
                <a:path w="6693" h="7227" extrusionOk="0">
                  <a:moveTo>
                    <a:pt x="1227" y="699"/>
                  </a:moveTo>
                  <a:cubicBezTo>
                    <a:pt x="1248" y="720"/>
                    <a:pt x="1269" y="720"/>
                    <a:pt x="1290" y="740"/>
                  </a:cubicBezTo>
                  <a:cubicBezTo>
                    <a:pt x="1646" y="887"/>
                    <a:pt x="2085" y="950"/>
                    <a:pt x="2441" y="1054"/>
                  </a:cubicBezTo>
                  <a:cubicBezTo>
                    <a:pt x="2420" y="1201"/>
                    <a:pt x="2399" y="1326"/>
                    <a:pt x="2399" y="1494"/>
                  </a:cubicBezTo>
                  <a:cubicBezTo>
                    <a:pt x="2399" y="1661"/>
                    <a:pt x="2420" y="1828"/>
                    <a:pt x="2399" y="1996"/>
                  </a:cubicBezTo>
                  <a:cubicBezTo>
                    <a:pt x="2148" y="1703"/>
                    <a:pt x="1876" y="1389"/>
                    <a:pt x="1604" y="1096"/>
                  </a:cubicBezTo>
                  <a:cubicBezTo>
                    <a:pt x="1478" y="971"/>
                    <a:pt x="1353" y="824"/>
                    <a:pt x="1227" y="699"/>
                  </a:cubicBezTo>
                  <a:close/>
                  <a:moveTo>
                    <a:pt x="683" y="573"/>
                  </a:moveTo>
                  <a:cubicBezTo>
                    <a:pt x="1123" y="761"/>
                    <a:pt x="1499" y="1326"/>
                    <a:pt x="1813" y="1640"/>
                  </a:cubicBezTo>
                  <a:cubicBezTo>
                    <a:pt x="1980" y="1828"/>
                    <a:pt x="2148" y="2038"/>
                    <a:pt x="2315" y="2247"/>
                  </a:cubicBezTo>
                  <a:cubicBezTo>
                    <a:pt x="2315" y="2247"/>
                    <a:pt x="2315" y="2268"/>
                    <a:pt x="2315" y="2289"/>
                  </a:cubicBezTo>
                  <a:cubicBezTo>
                    <a:pt x="2262" y="2378"/>
                    <a:pt x="2159" y="2406"/>
                    <a:pt x="2044" y="2406"/>
                  </a:cubicBezTo>
                  <a:cubicBezTo>
                    <a:pt x="1889" y="2406"/>
                    <a:pt x="1712" y="2355"/>
                    <a:pt x="1604" y="2331"/>
                  </a:cubicBezTo>
                  <a:cubicBezTo>
                    <a:pt x="1457" y="2289"/>
                    <a:pt x="1395" y="2184"/>
                    <a:pt x="1290" y="2142"/>
                  </a:cubicBezTo>
                  <a:cubicBezTo>
                    <a:pt x="1248" y="1891"/>
                    <a:pt x="1164" y="1640"/>
                    <a:pt x="1060" y="1431"/>
                  </a:cubicBezTo>
                  <a:cubicBezTo>
                    <a:pt x="913" y="1096"/>
                    <a:pt x="788" y="824"/>
                    <a:pt x="620" y="573"/>
                  </a:cubicBezTo>
                  <a:cubicBezTo>
                    <a:pt x="634" y="573"/>
                    <a:pt x="648" y="582"/>
                    <a:pt x="662" y="582"/>
                  </a:cubicBezTo>
                  <a:cubicBezTo>
                    <a:pt x="669" y="582"/>
                    <a:pt x="676" y="580"/>
                    <a:pt x="683" y="573"/>
                  </a:cubicBezTo>
                  <a:close/>
                  <a:moveTo>
                    <a:pt x="2650" y="1138"/>
                  </a:moveTo>
                  <a:cubicBezTo>
                    <a:pt x="3027" y="1264"/>
                    <a:pt x="3403" y="1452"/>
                    <a:pt x="3738" y="1682"/>
                  </a:cubicBezTo>
                  <a:cubicBezTo>
                    <a:pt x="3738" y="1912"/>
                    <a:pt x="3717" y="2142"/>
                    <a:pt x="3696" y="2393"/>
                  </a:cubicBezTo>
                  <a:cubicBezTo>
                    <a:pt x="3654" y="2707"/>
                    <a:pt x="3675" y="3063"/>
                    <a:pt x="3612" y="3377"/>
                  </a:cubicBezTo>
                  <a:cubicBezTo>
                    <a:pt x="3591" y="3440"/>
                    <a:pt x="3571" y="3481"/>
                    <a:pt x="3550" y="3523"/>
                  </a:cubicBezTo>
                  <a:cubicBezTo>
                    <a:pt x="3299" y="3147"/>
                    <a:pt x="3047" y="2770"/>
                    <a:pt x="2755" y="2435"/>
                  </a:cubicBezTo>
                  <a:lnTo>
                    <a:pt x="2587" y="2226"/>
                  </a:lnTo>
                  <a:cubicBezTo>
                    <a:pt x="2608" y="2121"/>
                    <a:pt x="2629" y="1996"/>
                    <a:pt x="2629" y="1891"/>
                  </a:cubicBezTo>
                  <a:cubicBezTo>
                    <a:pt x="2650" y="1724"/>
                    <a:pt x="2629" y="1536"/>
                    <a:pt x="2629" y="1368"/>
                  </a:cubicBezTo>
                  <a:cubicBezTo>
                    <a:pt x="2629" y="1284"/>
                    <a:pt x="2650" y="1201"/>
                    <a:pt x="2650" y="1138"/>
                  </a:cubicBezTo>
                  <a:close/>
                  <a:moveTo>
                    <a:pt x="2483" y="2435"/>
                  </a:moveTo>
                  <a:cubicBezTo>
                    <a:pt x="2629" y="2644"/>
                    <a:pt x="2775" y="2833"/>
                    <a:pt x="2901" y="3042"/>
                  </a:cubicBezTo>
                  <a:cubicBezTo>
                    <a:pt x="3027" y="3251"/>
                    <a:pt x="3173" y="3481"/>
                    <a:pt x="3340" y="3691"/>
                  </a:cubicBezTo>
                  <a:cubicBezTo>
                    <a:pt x="3296" y="3705"/>
                    <a:pt x="3248" y="3711"/>
                    <a:pt x="3196" y="3711"/>
                  </a:cubicBezTo>
                  <a:cubicBezTo>
                    <a:pt x="2781" y="3711"/>
                    <a:pt x="2150" y="3312"/>
                    <a:pt x="1834" y="3293"/>
                  </a:cubicBezTo>
                  <a:cubicBezTo>
                    <a:pt x="1792" y="3293"/>
                    <a:pt x="1771" y="3314"/>
                    <a:pt x="1750" y="3335"/>
                  </a:cubicBezTo>
                  <a:cubicBezTo>
                    <a:pt x="1729" y="3293"/>
                    <a:pt x="1708" y="3272"/>
                    <a:pt x="1687" y="3251"/>
                  </a:cubicBezTo>
                  <a:cubicBezTo>
                    <a:pt x="1541" y="3000"/>
                    <a:pt x="1457" y="2728"/>
                    <a:pt x="1374" y="2456"/>
                  </a:cubicBezTo>
                  <a:lnTo>
                    <a:pt x="1374" y="2456"/>
                  </a:lnTo>
                  <a:cubicBezTo>
                    <a:pt x="1415" y="2477"/>
                    <a:pt x="1436" y="2498"/>
                    <a:pt x="1457" y="2498"/>
                  </a:cubicBezTo>
                  <a:cubicBezTo>
                    <a:pt x="1604" y="2561"/>
                    <a:pt x="1750" y="2582"/>
                    <a:pt x="1918" y="2603"/>
                  </a:cubicBezTo>
                  <a:cubicBezTo>
                    <a:pt x="1971" y="2616"/>
                    <a:pt x="2028" y="2623"/>
                    <a:pt x="2085" y="2623"/>
                  </a:cubicBezTo>
                  <a:cubicBezTo>
                    <a:pt x="2209" y="2623"/>
                    <a:pt x="2334" y="2590"/>
                    <a:pt x="2420" y="2519"/>
                  </a:cubicBezTo>
                  <a:cubicBezTo>
                    <a:pt x="2441" y="2498"/>
                    <a:pt x="2462" y="2456"/>
                    <a:pt x="2483" y="2435"/>
                  </a:cubicBezTo>
                  <a:close/>
                  <a:moveTo>
                    <a:pt x="3989" y="1870"/>
                  </a:moveTo>
                  <a:cubicBezTo>
                    <a:pt x="4261" y="2100"/>
                    <a:pt x="4512" y="2393"/>
                    <a:pt x="4680" y="2728"/>
                  </a:cubicBezTo>
                  <a:cubicBezTo>
                    <a:pt x="4721" y="2833"/>
                    <a:pt x="4763" y="2916"/>
                    <a:pt x="4805" y="3021"/>
                  </a:cubicBezTo>
                  <a:cubicBezTo>
                    <a:pt x="4742" y="3293"/>
                    <a:pt x="4680" y="3565"/>
                    <a:pt x="4575" y="3795"/>
                  </a:cubicBezTo>
                  <a:cubicBezTo>
                    <a:pt x="4491" y="3984"/>
                    <a:pt x="4345" y="4256"/>
                    <a:pt x="4156" y="4381"/>
                  </a:cubicBezTo>
                  <a:cubicBezTo>
                    <a:pt x="3989" y="4151"/>
                    <a:pt x="3843" y="3942"/>
                    <a:pt x="3696" y="3712"/>
                  </a:cubicBezTo>
                  <a:cubicBezTo>
                    <a:pt x="3926" y="3440"/>
                    <a:pt x="3822" y="3084"/>
                    <a:pt x="3884" y="2770"/>
                  </a:cubicBezTo>
                  <a:cubicBezTo>
                    <a:pt x="3968" y="2477"/>
                    <a:pt x="3968" y="2163"/>
                    <a:pt x="3989" y="1870"/>
                  </a:cubicBezTo>
                  <a:close/>
                  <a:moveTo>
                    <a:pt x="1876" y="3523"/>
                  </a:moveTo>
                  <a:lnTo>
                    <a:pt x="1876" y="3523"/>
                  </a:lnTo>
                  <a:cubicBezTo>
                    <a:pt x="2315" y="3557"/>
                    <a:pt x="2767" y="3959"/>
                    <a:pt x="3189" y="3959"/>
                  </a:cubicBezTo>
                  <a:cubicBezTo>
                    <a:pt x="3291" y="3959"/>
                    <a:pt x="3390" y="3936"/>
                    <a:pt x="3487" y="3879"/>
                  </a:cubicBezTo>
                  <a:cubicBezTo>
                    <a:pt x="3591" y="3984"/>
                    <a:pt x="3675" y="4109"/>
                    <a:pt x="3780" y="4214"/>
                  </a:cubicBezTo>
                  <a:cubicBezTo>
                    <a:pt x="3864" y="4277"/>
                    <a:pt x="3905" y="4360"/>
                    <a:pt x="3968" y="4465"/>
                  </a:cubicBezTo>
                  <a:cubicBezTo>
                    <a:pt x="3654" y="4528"/>
                    <a:pt x="3382" y="4528"/>
                    <a:pt x="3068" y="4528"/>
                  </a:cubicBezTo>
                  <a:cubicBezTo>
                    <a:pt x="2922" y="4528"/>
                    <a:pt x="2922" y="4737"/>
                    <a:pt x="3068" y="4758"/>
                  </a:cubicBezTo>
                  <a:cubicBezTo>
                    <a:pt x="3424" y="4758"/>
                    <a:pt x="3780" y="4758"/>
                    <a:pt x="4073" y="4653"/>
                  </a:cubicBezTo>
                  <a:cubicBezTo>
                    <a:pt x="4115" y="4716"/>
                    <a:pt x="4156" y="4779"/>
                    <a:pt x="4219" y="4841"/>
                  </a:cubicBezTo>
                  <a:cubicBezTo>
                    <a:pt x="4303" y="4967"/>
                    <a:pt x="4408" y="5093"/>
                    <a:pt x="4512" y="5197"/>
                  </a:cubicBezTo>
                  <a:lnTo>
                    <a:pt x="3989" y="5197"/>
                  </a:lnTo>
                  <a:cubicBezTo>
                    <a:pt x="3508" y="5155"/>
                    <a:pt x="3173" y="4904"/>
                    <a:pt x="2817" y="4611"/>
                  </a:cubicBezTo>
                  <a:cubicBezTo>
                    <a:pt x="2441" y="4277"/>
                    <a:pt x="2148" y="3921"/>
                    <a:pt x="1876" y="3523"/>
                  </a:cubicBezTo>
                  <a:close/>
                  <a:moveTo>
                    <a:pt x="124" y="1"/>
                  </a:moveTo>
                  <a:cubicBezTo>
                    <a:pt x="42" y="1"/>
                    <a:pt x="0" y="123"/>
                    <a:pt x="55" y="196"/>
                  </a:cubicBezTo>
                  <a:cubicBezTo>
                    <a:pt x="578" y="782"/>
                    <a:pt x="830" y="1494"/>
                    <a:pt x="1060" y="2205"/>
                  </a:cubicBezTo>
                  <a:cubicBezTo>
                    <a:pt x="1060" y="2247"/>
                    <a:pt x="1081" y="2268"/>
                    <a:pt x="1102" y="2310"/>
                  </a:cubicBezTo>
                  <a:cubicBezTo>
                    <a:pt x="1290" y="2875"/>
                    <a:pt x="1499" y="3440"/>
                    <a:pt x="1855" y="3921"/>
                  </a:cubicBezTo>
                  <a:cubicBezTo>
                    <a:pt x="2169" y="4339"/>
                    <a:pt x="2650" y="4883"/>
                    <a:pt x="3089" y="5134"/>
                  </a:cubicBezTo>
                  <a:cubicBezTo>
                    <a:pt x="3588" y="5411"/>
                    <a:pt x="4103" y="5428"/>
                    <a:pt x="4662" y="5428"/>
                  </a:cubicBezTo>
                  <a:cubicBezTo>
                    <a:pt x="4737" y="5428"/>
                    <a:pt x="4812" y="5427"/>
                    <a:pt x="4889" y="5427"/>
                  </a:cubicBezTo>
                  <a:cubicBezTo>
                    <a:pt x="5014" y="5427"/>
                    <a:pt x="5014" y="5197"/>
                    <a:pt x="4889" y="5197"/>
                  </a:cubicBezTo>
                  <a:lnTo>
                    <a:pt x="4826" y="5197"/>
                  </a:lnTo>
                  <a:cubicBezTo>
                    <a:pt x="4617" y="4988"/>
                    <a:pt x="4449" y="4779"/>
                    <a:pt x="4282" y="4549"/>
                  </a:cubicBezTo>
                  <a:cubicBezTo>
                    <a:pt x="4387" y="4486"/>
                    <a:pt x="4470" y="4381"/>
                    <a:pt x="4554" y="4256"/>
                  </a:cubicBezTo>
                  <a:cubicBezTo>
                    <a:pt x="4721" y="3984"/>
                    <a:pt x="4847" y="3691"/>
                    <a:pt x="4931" y="3377"/>
                  </a:cubicBezTo>
                  <a:cubicBezTo>
                    <a:pt x="4993" y="3607"/>
                    <a:pt x="5056" y="3837"/>
                    <a:pt x="5056" y="4109"/>
                  </a:cubicBezTo>
                  <a:cubicBezTo>
                    <a:pt x="5035" y="4528"/>
                    <a:pt x="4910" y="5030"/>
                    <a:pt x="5056" y="5427"/>
                  </a:cubicBezTo>
                  <a:cubicBezTo>
                    <a:pt x="5140" y="5678"/>
                    <a:pt x="5621" y="5929"/>
                    <a:pt x="5788" y="6160"/>
                  </a:cubicBezTo>
                  <a:cubicBezTo>
                    <a:pt x="5998" y="6432"/>
                    <a:pt x="6395" y="6808"/>
                    <a:pt x="6458" y="7143"/>
                  </a:cubicBezTo>
                  <a:cubicBezTo>
                    <a:pt x="6466" y="7201"/>
                    <a:pt x="6508" y="7226"/>
                    <a:pt x="6552" y="7226"/>
                  </a:cubicBezTo>
                  <a:cubicBezTo>
                    <a:pt x="6619" y="7226"/>
                    <a:pt x="6692" y="7169"/>
                    <a:pt x="6667" y="7080"/>
                  </a:cubicBezTo>
                  <a:cubicBezTo>
                    <a:pt x="6604" y="6704"/>
                    <a:pt x="6249" y="6494"/>
                    <a:pt x="6081" y="6181"/>
                  </a:cubicBezTo>
                  <a:cubicBezTo>
                    <a:pt x="5768" y="5616"/>
                    <a:pt x="5140" y="5490"/>
                    <a:pt x="5265" y="4758"/>
                  </a:cubicBezTo>
                  <a:cubicBezTo>
                    <a:pt x="5349" y="4109"/>
                    <a:pt x="5244" y="3544"/>
                    <a:pt x="5014" y="2979"/>
                  </a:cubicBezTo>
                  <a:cubicBezTo>
                    <a:pt x="5056" y="2770"/>
                    <a:pt x="5098" y="2540"/>
                    <a:pt x="5098" y="2331"/>
                  </a:cubicBezTo>
                  <a:cubicBezTo>
                    <a:pt x="5108" y="2257"/>
                    <a:pt x="5056" y="2221"/>
                    <a:pt x="5001" y="2221"/>
                  </a:cubicBezTo>
                  <a:cubicBezTo>
                    <a:pt x="4946" y="2221"/>
                    <a:pt x="4889" y="2257"/>
                    <a:pt x="4889" y="2331"/>
                  </a:cubicBezTo>
                  <a:cubicBezTo>
                    <a:pt x="4868" y="2414"/>
                    <a:pt x="4868" y="2498"/>
                    <a:pt x="4868" y="2603"/>
                  </a:cubicBezTo>
                  <a:cubicBezTo>
                    <a:pt x="4805" y="2498"/>
                    <a:pt x="4763" y="2393"/>
                    <a:pt x="4700" y="2289"/>
                  </a:cubicBezTo>
                  <a:cubicBezTo>
                    <a:pt x="4554" y="2017"/>
                    <a:pt x="4282" y="1745"/>
                    <a:pt x="3989" y="1536"/>
                  </a:cubicBezTo>
                  <a:lnTo>
                    <a:pt x="3989" y="1431"/>
                  </a:lnTo>
                  <a:cubicBezTo>
                    <a:pt x="3989" y="1360"/>
                    <a:pt x="3935" y="1322"/>
                    <a:pt x="3881" y="1322"/>
                  </a:cubicBezTo>
                  <a:cubicBezTo>
                    <a:pt x="3839" y="1322"/>
                    <a:pt x="3798" y="1344"/>
                    <a:pt x="3780" y="1389"/>
                  </a:cubicBezTo>
                  <a:cubicBezTo>
                    <a:pt x="3466" y="1180"/>
                    <a:pt x="3131" y="1033"/>
                    <a:pt x="2838" y="929"/>
                  </a:cubicBezTo>
                  <a:cubicBezTo>
                    <a:pt x="2796" y="929"/>
                    <a:pt x="2734" y="908"/>
                    <a:pt x="2692" y="887"/>
                  </a:cubicBezTo>
                  <a:cubicBezTo>
                    <a:pt x="2678" y="846"/>
                    <a:pt x="2639" y="823"/>
                    <a:pt x="2595" y="823"/>
                  </a:cubicBezTo>
                  <a:cubicBezTo>
                    <a:pt x="2571" y="823"/>
                    <a:pt x="2547" y="830"/>
                    <a:pt x="2524" y="845"/>
                  </a:cubicBezTo>
                  <a:cubicBezTo>
                    <a:pt x="2190" y="740"/>
                    <a:pt x="1876" y="657"/>
                    <a:pt x="1541" y="573"/>
                  </a:cubicBezTo>
                  <a:cubicBezTo>
                    <a:pt x="1081" y="468"/>
                    <a:pt x="599" y="175"/>
                    <a:pt x="160" y="8"/>
                  </a:cubicBezTo>
                  <a:cubicBezTo>
                    <a:pt x="147" y="3"/>
                    <a:pt x="135" y="1"/>
                    <a:pt x="12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6"/>
            <p:cNvSpPr/>
            <p:nvPr/>
          </p:nvSpPr>
          <p:spPr>
            <a:xfrm>
              <a:off x="4585090" y="3335013"/>
              <a:ext cx="159091" cy="137425"/>
            </a:xfrm>
            <a:custGeom>
              <a:avLst/>
              <a:gdLst/>
              <a:ahLst/>
              <a:cxnLst/>
              <a:rect l="l" t="t" r="r" b="b"/>
              <a:pathLst>
                <a:path w="4607" h="4946" extrusionOk="0">
                  <a:moveTo>
                    <a:pt x="3758" y="470"/>
                  </a:moveTo>
                  <a:cubicBezTo>
                    <a:pt x="3654" y="554"/>
                    <a:pt x="3570" y="658"/>
                    <a:pt x="3486" y="742"/>
                  </a:cubicBezTo>
                  <a:cubicBezTo>
                    <a:pt x="3298" y="951"/>
                    <a:pt x="3131" y="1161"/>
                    <a:pt x="2942" y="1370"/>
                  </a:cubicBezTo>
                  <a:cubicBezTo>
                    <a:pt x="2921" y="1244"/>
                    <a:pt x="2942" y="1140"/>
                    <a:pt x="2942" y="1014"/>
                  </a:cubicBezTo>
                  <a:cubicBezTo>
                    <a:pt x="2942" y="909"/>
                    <a:pt x="2921" y="826"/>
                    <a:pt x="2921" y="721"/>
                  </a:cubicBezTo>
                  <a:cubicBezTo>
                    <a:pt x="3173" y="637"/>
                    <a:pt x="3466" y="596"/>
                    <a:pt x="3696" y="491"/>
                  </a:cubicBezTo>
                  <a:cubicBezTo>
                    <a:pt x="3717" y="491"/>
                    <a:pt x="3738" y="470"/>
                    <a:pt x="3758" y="470"/>
                  </a:cubicBezTo>
                  <a:close/>
                  <a:moveTo>
                    <a:pt x="4177" y="386"/>
                  </a:moveTo>
                  <a:cubicBezTo>
                    <a:pt x="4051" y="554"/>
                    <a:pt x="3968" y="742"/>
                    <a:pt x="3863" y="972"/>
                  </a:cubicBezTo>
                  <a:cubicBezTo>
                    <a:pt x="3779" y="1119"/>
                    <a:pt x="3738" y="1286"/>
                    <a:pt x="3696" y="1454"/>
                  </a:cubicBezTo>
                  <a:cubicBezTo>
                    <a:pt x="3633" y="1495"/>
                    <a:pt x="3591" y="1558"/>
                    <a:pt x="3486" y="1579"/>
                  </a:cubicBezTo>
                  <a:cubicBezTo>
                    <a:pt x="3414" y="1603"/>
                    <a:pt x="3294" y="1641"/>
                    <a:pt x="3188" y="1641"/>
                  </a:cubicBezTo>
                  <a:cubicBezTo>
                    <a:pt x="3110" y="1641"/>
                    <a:pt x="3041" y="1620"/>
                    <a:pt x="3005" y="1558"/>
                  </a:cubicBezTo>
                  <a:cubicBezTo>
                    <a:pt x="3005" y="1537"/>
                    <a:pt x="3005" y="1537"/>
                    <a:pt x="3005" y="1537"/>
                  </a:cubicBezTo>
                  <a:cubicBezTo>
                    <a:pt x="3110" y="1391"/>
                    <a:pt x="3235" y="1244"/>
                    <a:pt x="3361" y="1119"/>
                  </a:cubicBezTo>
                  <a:cubicBezTo>
                    <a:pt x="3549" y="889"/>
                    <a:pt x="3821" y="512"/>
                    <a:pt x="4114" y="386"/>
                  </a:cubicBezTo>
                  <a:close/>
                  <a:moveTo>
                    <a:pt x="2775" y="763"/>
                  </a:moveTo>
                  <a:cubicBezTo>
                    <a:pt x="2775" y="826"/>
                    <a:pt x="2796" y="868"/>
                    <a:pt x="2796" y="930"/>
                  </a:cubicBezTo>
                  <a:cubicBezTo>
                    <a:pt x="2796" y="1056"/>
                    <a:pt x="2775" y="1161"/>
                    <a:pt x="2796" y="1286"/>
                  </a:cubicBezTo>
                  <a:cubicBezTo>
                    <a:pt x="2796" y="1349"/>
                    <a:pt x="2796" y="1433"/>
                    <a:pt x="2817" y="1516"/>
                  </a:cubicBezTo>
                  <a:lnTo>
                    <a:pt x="2712" y="1663"/>
                  </a:lnTo>
                  <a:cubicBezTo>
                    <a:pt x="2503" y="1893"/>
                    <a:pt x="2315" y="2144"/>
                    <a:pt x="2147" y="2416"/>
                  </a:cubicBezTo>
                  <a:cubicBezTo>
                    <a:pt x="2147" y="2374"/>
                    <a:pt x="2126" y="2353"/>
                    <a:pt x="2126" y="2311"/>
                  </a:cubicBezTo>
                  <a:cubicBezTo>
                    <a:pt x="2085" y="2102"/>
                    <a:pt x="2085" y="1851"/>
                    <a:pt x="2064" y="1621"/>
                  </a:cubicBezTo>
                  <a:cubicBezTo>
                    <a:pt x="2043" y="1474"/>
                    <a:pt x="2022" y="1307"/>
                    <a:pt x="2022" y="1140"/>
                  </a:cubicBezTo>
                  <a:cubicBezTo>
                    <a:pt x="2252" y="972"/>
                    <a:pt x="2503" y="847"/>
                    <a:pt x="2775" y="763"/>
                  </a:cubicBezTo>
                  <a:close/>
                  <a:moveTo>
                    <a:pt x="2901" y="1663"/>
                  </a:moveTo>
                  <a:cubicBezTo>
                    <a:pt x="2901" y="1684"/>
                    <a:pt x="2921" y="1705"/>
                    <a:pt x="2942" y="1726"/>
                  </a:cubicBezTo>
                  <a:cubicBezTo>
                    <a:pt x="3026" y="1788"/>
                    <a:pt x="3173" y="1788"/>
                    <a:pt x="3277" y="1788"/>
                  </a:cubicBezTo>
                  <a:cubicBezTo>
                    <a:pt x="3382" y="1767"/>
                    <a:pt x="3486" y="1746"/>
                    <a:pt x="3591" y="1705"/>
                  </a:cubicBezTo>
                  <a:cubicBezTo>
                    <a:pt x="3612" y="1705"/>
                    <a:pt x="3633" y="1684"/>
                    <a:pt x="3654" y="1684"/>
                  </a:cubicBezTo>
                  <a:cubicBezTo>
                    <a:pt x="3591" y="1872"/>
                    <a:pt x="3528" y="2060"/>
                    <a:pt x="3424" y="2207"/>
                  </a:cubicBezTo>
                  <a:cubicBezTo>
                    <a:pt x="3424" y="2228"/>
                    <a:pt x="3403" y="2249"/>
                    <a:pt x="3382" y="2270"/>
                  </a:cubicBezTo>
                  <a:cubicBezTo>
                    <a:pt x="3382" y="2249"/>
                    <a:pt x="3361" y="2249"/>
                    <a:pt x="3340" y="2249"/>
                  </a:cubicBezTo>
                  <a:cubicBezTo>
                    <a:pt x="3117" y="2267"/>
                    <a:pt x="2695" y="2534"/>
                    <a:pt x="2398" y="2534"/>
                  </a:cubicBezTo>
                  <a:cubicBezTo>
                    <a:pt x="2361" y="2534"/>
                    <a:pt x="2326" y="2530"/>
                    <a:pt x="2294" y="2521"/>
                  </a:cubicBezTo>
                  <a:cubicBezTo>
                    <a:pt x="2419" y="2374"/>
                    <a:pt x="2524" y="2228"/>
                    <a:pt x="2608" y="2081"/>
                  </a:cubicBezTo>
                  <a:cubicBezTo>
                    <a:pt x="2691" y="1935"/>
                    <a:pt x="2796" y="1809"/>
                    <a:pt x="2901" y="1663"/>
                  </a:cubicBezTo>
                  <a:close/>
                  <a:moveTo>
                    <a:pt x="1854" y="1265"/>
                  </a:moveTo>
                  <a:cubicBezTo>
                    <a:pt x="1875" y="1474"/>
                    <a:pt x="1875" y="1684"/>
                    <a:pt x="1917" y="1893"/>
                  </a:cubicBezTo>
                  <a:cubicBezTo>
                    <a:pt x="1980" y="2102"/>
                    <a:pt x="1917" y="2353"/>
                    <a:pt x="2064" y="2521"/>
                  </a:cubicBezTo>
                  <a:cubicBezTo>
                    <a:pt x="1959" y="2688"/>
                    <a:pt x="1854" y="2834"/>
                    <a:pt x="1750" y="2981"/>
                  </a:cubicBezTo>
                  <a:cubicBezTo>
                    <a:pt x="1624" y="2897"/>
                    <a:pt x="1520" y="2709"/>
                    <a:pt x="1457" y="2583"/>
                  </a:cubicBezTo>
                  <a:cubicBezTo>
                    <a:pt x="1394" y="2437"/>
                    <a:pt x="1331" y="2249"/>
                    <a:pt x="1310" y="2060"/>
                  </a:cubicBezTo>
                  <a:cubicBezTo>
                    <a:pt x="1331" y="1998"/>
                    <a:pt x="1352" y="1935"/>
                    <a:pt x="1394" y="1851"/>
                  </a:cubicBezTo>
                  <a:cubicBezTo>
                    <a:pt x="1499" y="1621"/>
                    <a:pt x="1666" y="1433"/>
                    <a:pt x="1854" y="1265"/>
                  </a:cubicBezTo>
                  <a:close/>
                  <a:moveTo>
                    <a:pt x="3298" y="2395"/>
                  </a:moveTo>
                  <a:lnTo>
                    <a:pt x="3298" y="2395"/>
                  </a:lnTo>
                  <a:cubicBezTo>
                    <a:pt x="3110" y="2688"/>
                    <a:pt x="2921" y="2939"/>
                    <a:pt x="2649" y="3148"/>
                  </a:cubicBezTo>
                  <a:cubicBezTo>
                    <a:pt x="2419" y="3358"/>
                    <a:pt x="2189" y="3525"/>
                    <a:pt x="1854" y="3546"/>
                  </a:cubicBezTo>
                  <a:cubicBezTo>
                    <a:pt x="1729" y="3567"/>
                    <a:pt x="1624" y="3567"/>
                    <a:pt x="1499" y="3567"/>
                  </a:cubicBezTo>
                  <a:cubicBezTo>
                    <a:pt x="1561" y="3483"/>
                    <a:pt x="1645" y="3399"/>
                    <a:pt x="1708" y="3316"/>
                  </a:cubicBezTo>
                  <a:cubicBezTo>
                    <a:pt x="1729" y="3274"/>
                    <a:pt x="1771" y="3232"/>
                    <a:pt x="1792" y="3190"/>
                  </a:cubicBezTo>
                  <a:cubicBezTo>
                    <a:pt x="2001" y="3253"/>
                    <a:pt x="2231" y="3253"/>
                    <a:pt x="2482" y="3253"/>
                  </a:cubicBezTo>
                  <a:cubicBezTo>
                    <a:pt x="2587" y="3253"/>
                    <a:pt x="2587" y="3086"/>
                    <a:pt x="2482" y="3086"/>
                  </a:cubicBezTo>
                  <a:cubicBezTo>
                    <a:pt x="2426" y="3091"/>
                    <a:pt x="2370" y="3094"/>
                    <a:pt x="2314" y="3094"/>
                  </a:cubicBezTo>
                  <a:cubicBezTo>
                    <a:pt x="2162" y="3094"/>
                    <a:pt x="2013" y="3074"/>
                    <a:pt x="1875" y="3044"/>
                  </a:cubicBezTo>
                  <a:cubicBezTo>
                    <a:pt x="1896" y="2981"/>
                    <a:pt x="1938" y="2939"/>
                    <a:pt x="2001" y="2876"/>
                  </a:cubicBezTo>
                  <a:cubicBezTo>
                    <a:pt x="2064" y="2814"/>
                    <a:pt x="2126" y="2730"/>
                    <a:pt x="2189" y="2646"/>
                  </a:cubicBezTo>
                  <a:cubicBezTo>
                    <a:pt x="2260" y="2688"/>
                    <a:pt x="2331" y="2704"/>
                    <a:pt x="2403" y="2704"/>
                  </a:cubicBezTo>
                  <a:cubicBezTo>
                    <a:pt x="2694" y="2704"/>
                    <a:pt x="2996" y="2429"/>
                    <a:pt x="3298" y="2395"/>
                  </a:cubicBezTo>
                  <a:close/>
                  <a:moveTo>
                    <a:pt x="4527" y="0"/>
                  </a:moveTo>
                  <a:cubicBezTo>
                    <a:pt x="4516" y="0"/>
                    <a:pt x="4504" y="3"/>
                    <a:pt x="4491" y="10"/>
                  </a:cubicBezTo>
                  <a:cubicBezTo>
                    <a:pt x="4177" y="114"/>
                    <a:pt x="3863" y="324"/>
                    <a:pt x="3549" y="386"/>
                  </a:cubicBezTo>
                  <a:cubicBezTo>
                    <a:pt x="3319" y="449"/>
                    <a:pt x="3089" y="512"/>
                    <a:pt x="2880" y="575"/>
                  </a:cubicBezTo>
                  <a:cubicBezTo>
                    <a:pt x="2864" y="567"/>
                    <a:pt x="2846" y="562"/>
                    <a:pt x="2828" y="562"/>
                  </a:cubicBezTo>
                  <a:cubicBezTo>
                    <a:pt x="2797" y="562"/>
                    <a:pt x="2767" y="577"/>
                    <a:pt x="2754" y="617"/>
                  </a:cubicBezTo>
                  <a:cubicBezTo>
                    <a:pt x="2712" y="617"/>
                    <a:pt x="2691" y="637"/>
                    <a:pt x="2649" y="637"/>
                  </a:cubicBezTo>
                  <a:cubicBezTo>
                    <a:pt x="2461" y="700"/>
                    <a:pt x="2231" y="805"/>
                    <a:pt x="2022" y="951"/>
                  </a:cubicBezTo>
                  <a:cubicBezTo>
                    <a:pt x="2002" y="922"/>
                    <a:pt x="1965" y="907"/>
                    <a:pt x="1932" y="907"/>
                  </a:cubicBezTo>
                  <a:cubicBezTo>
                    <a:pt x="1895" y="907"/>
                    <a:pt x="1864" y="927"/>
                    <a:pt x="1875" y="972"/>
                  </a:cubicBezTo>
                  <a:lnTo>
                    <a:pt x="1875" y="1056"/>
                  </a:lnTo>
                  <a:cubicBezTo>
                    <a:pt x="1666" y="1202"/>
                    <a:pt x="1478" y="1370"/>
                    <a:pt x="1373" y="1558"/>
                  </a:cubicBezTo>
                  <a:cubicBezTo>
                    <a:pt x="1331" y="1642"/>
                    <a:pt x="1310" y="1705"/>
                    <a:pt x="1269" y="1788"/>
                  </a:cubicBezTo>
                  <a:cubicBezTo>
                    <a:pt x="1269" y="1726"/>
                    <a:pt x="1248" y="1663"/>
                    <a:pt x="1248" y="1600"/>
                  </a:cubicBezTo>
                  <a:cubicBezTo>
                    <a:pt x="1248" y="1548"/>
                    <a:pt x="1206" y="1522"/>
                    <a:pt x="1167" y="1522"/>
                  </a:cubicBezTo>
                  <a:cubicBezTo>
                    <a:pt x="1127" y="1522"/>
                    <a:pt x="1091" y="1548"/>
                    <a:pt x="1101" y="1600"/>
                  </a:cubicBezTo>
                  <a:cubicBezTo>
                    <a:pt x="1101" y="1746"/>
                    <a:pt x="1122" y="1893"/>
                    <a:pt x="1164" y="2039"/>
                  </a:cubicBezTo>
                  <a:cubicBezTo>
                    <a:pt x="997" y="2416"/>
                    <a:pt x="934" y="2814"/>
                    <a:pt x="997" y="3253"/>
                  </a:cubicBezTo>
                  <a:cubicBezTo>
                    <a:pt x="1080" y="3755"/>
                    <a:pt x="641" y="3860"/>
                    <a:pt x="432" y="4236"/>
                  </a:cubicBezTo>
                  <a:cubicBezTo>
                    <a:pt x="306" y="4446"/>
                    <a:pt x="55" y="4592"/>
                    <a:pt x="13" y="4843"/>
                  </a:cubicBezTo>
                  <a:cubicBezTo>
                    <a:pt x="1" y="4906"/>
                    <a:pt x="48" y="4946"/>
                    <a:pt x="92" y="4946"/>
                  </a:cubicBezTo>
                  <a:cubicBezTo>
                    <a:pt x="122" y="4946"/>
                    <a:pt x="151" y="4927"/>
                    <a:pt x="160" y="4885"/>
                  </a:cubicBezTo>
                  <a:cubicBezTo>
                    <a:pt x="201" y="4655"/>
                    <a:pt x="473" y="4404"/>
                    <a:pt x="620" y="4215"/>
                  </a:cubicBezTo>
                  <a:cubicBezTo>
                    <a:pt x="725" y="4069"/>
                    <a:pt x="1059" y="3881"/>
                    <a:pt x="1122" y="3713"/>
                  </a:cubicBezTo>
                  <a:cubicBezTo>
                    <a:pt x="1227" y="3441"/>
                    <a:pt x="1122" y="3086"/>
                    <a:pt x="1122" y="2814"/>
                  </a:cubicBezTo>
                  <a:cubicBezTo>
                    <a:pt x="1122" y="2625"/>
                    <a:pt x="1164" y="2458"/>
                    <a:pt x="1206" y="2311"/>
                  </a:cubicBezTo>
                  <a:cubicBezTo>
                    <a:pt x="1269" y="2521"/>
                    <a:pt x="1352" y="2730"/>
                    <a:pt x="1457" y="2918"/>
                  </a:cubicBezTo>
                  <a:cubicBezTo>
                    <a:pt x="1520" y="3002"/>
                    <a:pt x="1582" y="3065"/>
                    <a:pt x="1666" y="3106"/>
                  </a:cubicBezTo>
                  <a:cubicBezTo>
                    <a:pt x="1541" y="3274"/>
                    <a:pt x="1415" y="3420"/>
                    <a:pt x="1289" y="3567"/>
                  </a:cubicBezTo>
                  <a:lnTo>
                    <a:pt x="1248" y="3567"/>
                  </a:lnTo>
                  <a:cubicBezTo>
                    <a:pt x="1143" y="3567"/>
                    <a:pt x="1143" y="3713"/>
                    <a:pt x="1248" y="3713"/>
                  </a:cubicBezTo>
                  <a:cubicBezTo>
                    <a:pt x="1315" y="3713"/>
                    <a:pt x="1382" y="3714"/>
                    <a:pt x="1448" y="3714"/>
                  </a:cubicBezTo>
                  <a:cubicBezTo>
                    <a:pt x="1809" y="3714"/>
                    <a:pt x="2146" y="3699"/>
                    <a:pt x="2482" y="3504"/>
                  </a:cubicBezTo>
                  <a:cubicBezTo>
                    <a:pt x="2775" y="3337"/>
                    <a:pt x="3110" y="2960"/>
                    <a:pt x="3319" y="2688"/>
                  </a:cubicBezTo>
                  <a:cubicBezTo>
                    <a:pt x="3570" y="2353"/>
                    <a:pt x="3717" y="1956"/>
                    <a:pt x="3842" y="1579"/>
                  </a:cubicBezTo>
                  <a:cubicBezTo>
                    <a:pt x="3863" y="1558"/>
                    <a:pt x="3863" y="1537"/>
                    <a:pt x="3863" y="1516"/>
                  </a:cubicBezTo>
                  <a:cubicBezTo>
                    <a:pt x="4030" y="1014"/>
                    <a:pt x="4198" y="533"/>
                    <a:pt x="4554" y="135"/>
                  </a:cubicBezTo>
                  <a:cubicBezTo>
                    <a:pt x="4606" y="83"/>
                    <a:pt x="4585" y="0"/>
                    <a:pt x="4527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6"/>
            <p:cNvSpPr/>
            <p:nvPr/>
          </p:nvSpPr>
          <p:spPr>
            <a:xfrm>
              <a:off x="4569205" y="1375690"/>
              <a:ext cx="231230" cy="200719"/>
            </a:xfrm>
            <a:custGeom>
              <a:avLst/>
              <a:gdLst/>
              <a:ahLst/>
              <a:cxnLst/>
              <a:rect l="l" t="t" r="r" b="b"/>
              <a:pathLst>
                <a:path w="6696" h="7224" extrusionOk="0">
                  <a:moveTo>
                    <a:pt x="5453" y="705"/>
                  </a:moveTo>
                  <a:cubicBezTo>
                    <a:pt x="5327" y="830"/>
                    <a:pt x="5202" y="977"/>
                    <a:pt x="5076" y="1102"/>
                  </a:cubicBezTo>
                  <a:cubicBezTo>
                    <a:pt x="4804" y="1395"/>
                    <a:pt x="4553" y="1688"/>
                    <a:pt x="4302" y="2002"/>
                  </a:cubicBezTo>
                  <a:cubicBezTo>
                    <a:pt x="4260" y="1835"/>
                    <a:pt x="4281" y="1667"/>
                    <a:pt x="4281" y="1479"/>
                  </a:cubicBezTo>
                  <a:cubicBezTo>
                    <a:pt x="4281" y="1332"/>
                    <a:pt x="4260" y="1207"/>
                    <a:pt x="4239" y="1060"/>
                  </a:cubicBezTo>
                  <a:cubicBezTo>
                    <a:pt x="4616" y="956"/>
                    <a:pt x="5034" y="893"/>
                    <a:pt x="5390" y="726"/>
                  </a:cubicBezTo>
                  <a:cubicBezTo>
                    <a:pt x="5411" y="726"/>
                    <a:pt x="5432" y="705"/>
                    <a:pt x="5453" y="705"/>
                  </a:cubicBezTo>
                  <a:close/>
                  <a:moveTo>
                    <a:pt x="6060" y="558"/>
                  </a:moveTo>
                  <a:cubicBezTo>
                    <a:pt x="5892" y="830"/>
                    <a:pt x="5767" y="1102"/>
                    <a:pt x="5620" y="1416"/>
                  </a:cubicBezTo>
                  <a:cubicBezTo>
                    <a:pt x="5516" y="1646"/>
                    <a:pt x="5453" y="1897"/>
                    <a:pt x="5390" y="2127"/>
                  </a:cubicBezTo>
                  <a:cubicBezTo>
                    <a:pt x="5286" y="2190"/>
                    <a:pt x="5223" y="2274"/>
                    <a:pt x="5076" y="2316"/>
                  </a:cubicBezTo>
                  <a:cubicBezTo>
                    <a:pt x="4966" y="2340"/>
                    <a:pt x="4785" y="2400"/>
                    <a:pt x="4628" y="2400"/>
                  </a:cubicBezTo>
                  <a:cubicBezTo>
                    <a:pt x="4517" y="2400"/>
                    <a:pt x="4417" y="2370"/>
                    <a:pt x="4365" y="2274"/>
                  </a:cubicBezTo>
                  <a:cubicBezTo>
                    <a:pt x="4365" y="2253"/>
                    <a:pt x="4365" y="2253"/>
                    <a:pt x="4365" y="2232"/>
                  </a:cubicBezTo>
                  <a:cubicBezTo>
                    <a:pt x="4532" y="2023"/>
                    <a:pt x="4700" y="1814"/>
                    <a:pt x="4867" y="1625"/>
                  </a:cubicBezTo>
                  <a:cubicBezTo>
                    <a:pt x="5181" y="1311"/>
                    <a:pt x="5558" y="767"/>
                    <a:pt x="5997" y="579"/>
                  </a:cubicBezTo>
                  <a:cubicBezTo>
                    <a:pt x="6018" y="579"/>
                    <a:pt x="6039" y="579"/>
                    <a:pt x="6060" y="558"/>
                  </a:cubicBezTo>
                  <a:close/>
                  <a:moveTo>
                    <a:pt x="4030" y="1123"/>
                  </a:moveTo>
                  <a:cubicBezTo>
                    <a:pt x="4051" y="1207"/>
                    <a:pt x="4051" y="1291"/>
                    <a:pt x="4051" y="1374"/>
                  </a:cubicBezTo>
                  <a:cubicBezTo>
                    <a:pt x="4051" y="1542"/>
                    <a:pt x="4051" y="1709"/>
                    <a:pt x="4051" y="1876"/>
                  </a:cubicBezTo>
                  <a:cubicBezTo>
                    <a:pt x="4051" y="1981"/>
                    <a:pt x="4072" y="2107"/>
                    <a:pt x="4114" y="2232"/>
                  </a:cubicBezTo>
                  <a:lnTo>
                    <a:pt x="3926" y="2441"/>
                  </a:lnTo>
                  <a:cubicBezTo>
                    <a:pt x="3633" y="2776"/>
                    <a:pt x="3381" y="3153"/>
                    <a:pt x="3130" y="3508"/>
                  </a:cubicBezTo>
                  <a:cubicBezTo>
                    <a:pt x="3109" y="3488"/>
                    <a:pt x="3089" y="3425"/>
                    <a:pt x="3068" y="3383"/>
                  </a:cubicBezTo>
                  <a:cubicBezTo>
                    <a:pt x="3005" y="3069"/>
                    <a:pt x="3026" y="2713"/>
                    <a:pt x="2984" y="2379"/>
                  </a:cubicBezTo>
                  <a:cubicBezTo>
                    <a:pt x="2963" y="2148"/>
                    <a:pt x="2942" y="1918"/>
                    <a:pt x="2942" y="1688"/>
                  </a:cubicBezTo>
                  <a:cubicBezTo>
                    <a:pt x="3277" y="1437"/>
                    <a:pt x="3654" y="1249"/>
                    <a:pt x="4030" y="1123"/>
                  </a:cubicBezTo>
                  <a:close/>
                  <a:moveTo>
                    <a:pt x="4198" y="2441"/>
                  </a:moveTo>
                  <a:cubicBezTo>
                    <a:pt x="4218" y="2462"/>
                    <a:pt x="4239" y="2504"/>
                    <a:pt x="4260" y="2525"/>
                  </a:cubicBezTo>
                  <a:cubicBezTo>
                    <a:pt x="4361" y="2597"/>
                    <a:pt x="4493" y="2620"/>
                    <a:pt x="4619" y="2620"/>
                  </a:cubicBezTo>
                  <a:cubicBezTo>
                    <a:pt x="4676" y="2620"/>
                    <a:pt x="4732" y="2615"/>
                    <a:pt x="4783" y="2609"/>
                  </a:cubicBezTo>
                  <a:cubicBezTo>
                    <a:pt x="4930" y="2588"/>
                    <a:pt x="5076" y="2567"/>
                    <a:pt x="5223" y="2504"/>
                  </a:cubicBezTo>
                  <a:cubicBezTo>
                    <a:pt x="5244" y="2483"/>
                    <a:pt x="5286" y="2483"/>
                    <a:pt x="5306" y="2462"/>
                  </a:cubicBezTo>
                  <a:lnTo>
                    <a:pt x="5306" y="2462"/>
                  </a:lnTo>
                  <a:cubicBezTo>
                    <a:pt x="5223" y="2734"/>
                    <a:pt x="5139" y="3006"/>
                    <a:pt x="4993" y="3257"/>
                  </a:cubicBezTo>
                  <a:cubicBezTo>
                    <a:pt x="4972" y="3278"/>
                    <a:pt x="4951" y="3299"/>
                    <a:pt x="4930" y="3341"/>
                  </a:cubicBezTo>
                  <a:cubicBezTo>
                    <a:pt x="4915" y="3310"/>
                    <a:pt x="4899" y="3291"/>
                    <a:pt x="4876" y="3291"/>
                  </a:cubicBezTo>
                  <a:cubicBezTo>
                    <a:pt x="4867" y="3291"/>
                    <a:pt x="4857" y="3294"/>
                    <a:pt x="4846" y="3299"/>
                  </a:cubicBezTo>
                  <a:cubicBezTo>
                    <a:pt x="4524" y="3299"/>
                    <a:pt x="3893" y="3711"/>
                    <a:pt x="3466" y="3711"/>
                  </a:cubicBezTo>
                  <a:cubicBezTo>
                    <a:pt x="3421" y="3711"/>
                    <a:pt x="3379" y="3707"/>
                    <a:pt x="3340" y="3697"/>
                  </a:cubicBezTo>
                  <a:cubicBezTo>
                    <a:pt x="3507" y="3488"/>
                    <a:pt x="3654" y="3257"/>
                    <a:pt x="3800" y="3048"/>
                  </a:cubicBezTo>
                  <a:cubicBezTo>
                    <a:pt x="3905" y="2839"/>
                    <a:pt x="4051" y="2651"/>
                    <a:pt x="4198" y="2441"/>
                  </a:cubicBezTo>
                  <a:close/>
                  <a:moveTo>
                    <a:pt x="2712" y="1855"/>
                  </a:moveTo>
                  <a:cubicBezTo>
                    <a:pt x="2712" y="2169"/>
                    <a:pt x="2712" y="2483"/>
                    <a:pt x="2796" y="2776"/>
                  </a:cubicBezTo>
                  <a:cubicBezTo>
                    <a:pt x="2858" y="3090"/>
                    <a:pt x="2775" y="3446"/>
                    <a:pt x="3005" y="3697"/>
                  </a:cubicBezTo>
                  <a:cubicBezTo>
                    <a:pt x="2837" y="3927"/>
                    <a:pt x="2691" y="4157"/>
                    <a:pt x="2545" y="4366"/>
                  </a:cubicBezTo>
                  <a:cubicBezTo>
                    <a:pt x="2356" y="4241"/>
                    <a:pt x="2189" y="3969"/>
                    <a:pt x="2105" y="3801"/>
                  </a:cubicBezTo>
                  <a:cubicBezTo>
                    <a:pt x="2001" y="3571"/>
                    <a:pt x="1938" y="3299"/>
                    <a:pt x="1896" y="3006"/>
                  </a:cubicBezTo>
                  <a:cubicBezTo>
                    <a:pt x="1917" y="2923"/>
                    <a:pt x="1980" y="2818"/>
                    <a:pt x="2021" y="2734"/>
                  </a:cubicBezTo>
                  <a:cubicBezTo>
                    <a:pt x="2168" y="2379"/>
                    <a:pt x="2419" y="2107"/>
                    <a:pt x="2712" y="1855"/>
                  </a:cubicBezTo>
                  <a:close/>
                  <a:moveTo>
                    <a:pt x="4804" y="3508"/>
                  </a:moveTo>
                  <a:cubicBezTo>
                    <a:pt x="4532" y="3927"/>
                    <a:pt x="4239" y="4283"/>
                    <a:pt x="3863" y="4596"/>
                  </a:cubicBezTo>
                  <a:cubicBezTo>
                    <a:pt x="3507" y="4910"/>
                    <a:pt x="3172" y="5161"/>
                    <a:pt x="2691" y="5182"/>
                  </a:cubicBezTo>
                  <a:cubicBezTo>
                    <a:pt x="2524" y="5203"/>
                    <a:pt x="2335" y="5203"/>
                    <a:pt x="2168" y="5203"/>
                  </a:cubicBezTo>
                  <a:cubicBezTo>
                    <a:pt x="2273" y="5099"/>
                    <a:pt x="2377" y="4973"/>
                    <a:pt x="2461" y="4848"/>
                  </a:cubicBezTo>
                  <a:cubicBezTo>
                    <a:pt x="2524" y="4785"/>
                    <a:pt x="2565" y="4722"/>
                    <a:pt x="2607" y="4659"/>
                  </a:cubicBezTo>
                  <a:cubicBezTo>
                    <a:pt x="2817" y="4734"/>
                    <a:pt x="3058" y="4745"/>
                    <a:pt x="3308" y="4745"/>
                  </a:cubicBezTo>
                  <a:cubicBezTo>
                    <a:pt x="3408" y="4745"/>
                    <a:pt x="3510" y="4743"/>
                    <a:pt x="3612" y="4743"/>
                  </a:cubicBezTo>
                  <a:cubicBezTo>
                    <a:pt x="3732" y="4743"/>
                    <a:pt x="3737" y="4532"/>
                    <a:pt x="3627" y="4532"/>
                  </a:cubicBezTo>
                  <a:cubicBezTo>
                    <a:pt x="3622" y="4532"/>
                    <a:pt x="3617" y="4533"/>
                    <a:pt x="3612" y="4534"/>
                  </a:cubicBezTo>
                  <a:cubicBezTo>
                    <a:pt x="3298" y="4534"/>
                    <a:pt x="3005" y="4534"/>
                    <a:pt x="2712" y="4450"/>
                  </a:cubicBezTo>
                  <a:cubicBezTo>
                    <a:pt x="2775" y="4366"/>
                    <a:pt x="2817" y="4283"/>
                    <a:pt x="2900" y="4220"/>
                  </a:cubicBezTo>
                  <a:cubicBezTo>
                    <a:pt x="3005" y="4115"/>
                    <a:pt x="3089" y="3990"/>
                    <a:pt x="3193" y="3885"/>
                  </a:cubicBezTo>
                  <a:cubicBezTo>
                    <a:pt x="3287" y="3936"/>
                    <a:pt x="3383" y="3957"/>
                    <a:pt x="3480" y="3957"/>
                  </a:cubicBezTo>
                  <a:cubicBezTo>
                    <a:pt x="3905" y="3957"/>
                    <a:pt x="4362" y="3559"/>
                    <a:pt x="4804" y="3508"/>
                  </a:cubicBezTo>
                  <a:close/>
                  <a:moveTo>
                    <a:pt x="6573" y="0"/>
                  </a:moveTo>
                  <a:cubicBezTo>
                    <a:pt x="6557" y="0"/>
                    <a:pt x="6539" y="5"/>
                    <a:pt x="6520" y="14"/>
                  </a:cubicBezTo>
                  <a:cubicBezTo>
                    <a:pt x="6081" y="182"/>
                    <a:pt x="5620" y="475"/>
                    <a:pt x="5139" y="579"/>
                  </a:cubicBezTo>
                  <a:cubicBezTo>
                    <a:pt x="4804" y="642"/>
                    <a:pt x="4490" y="747"/>
                    <a:pt x="4177" y="830"/>
                  </a:cubicBezTo>
                  <a:cubicBezTo>
                    <a:pt x="4156" y="816"/>
                    <a:pt x="4130" y="809"/>
                    <a:pt x="4105" y="809"/>
                  </a:cubicBezTo>
                  <a:cubicBezTo>
                    <a:pt x="4053" y="809"/>
                    <a:pt x="4002" y="837"/>
                    <a:pt x="3988" y="893"/>
                  </a:cubicBezTo>
                  <a:cubicBezTo>
                    <a:pt x="3946" y="914"/>
                    <a:pt x="3905" y="914"/>
                    <a:pt x="3842" y="935"/>
                  </a:cubicBezTo>
                  <a:cubicBezTo>
                    <a:pt x="3570" y="1039"/>
                    <a:pt x="3235" y="1186"/>
                    <a:pt x="2921" y="1395"/>
                  </a:cubicBezTo>
                  <a:cubicBezTo>
                    <a:pt x="2903" y="1350"/>
                    <a:pt x="2858" y="1328"/>
                    <a:pt x="2812" y="1328"/>
                  </a:cubicBezTo>
                  <a:cubicBezTo>
                    <a:pt x="2752" y="1328"/>
                    <a:pt x="2691" y="1366"/>
                    <a:pt x="2691" y="1437"/>
                  </a:cubicBezTo>
                  <a:lnTo>
                    <a:pt x="2691" y="1542"/>
                  </a:lnTo>
                  <a:cubicBezTo>
                    <a:pt x="2398" y="1751"/>
                    <a:pt x="2126" y="2002"/>
                    <a:pt x="1980" y="2295"/>
                  </a:cubicBezTo>
                  <a:cubicBezTo>
                    <a:pt x="1938" y="2399"/>
                    <a:pt x="1875" y="2504"/>
                    <a:pt x="1833" y="2609"/>
                  </a:cubicBezTo>
                  <a:cubicBezTo>
                    <a:pt x="1812" y="2504"/>
                    <a:pt x="1812" y="2420"/>
                    <a:pt x="1812" y="2337"/>
                  </a:cubicBezTo>
                  <a:cubicBezTo>
                    <a:pt x="1802" y="2263"/>
                    <a:pt x="1739" y="2227"/>
                    <a:pt x="1681" y="2227"/>
                  </a:cubicBezTo>
                  <a:cubicBezTo>
                    <a:pt x="1624" y="2227"/>
                    <a:pt x="1572" y="2263"/>
                    <a:pt x="1582" y="2337"/>
                  </a:cubicBezTo>
                  <a:cubicBezTo>
                    <a:pt x="1603" y="2546"/>
                    <a:pt x="1624" y="2776"/>
                    <a:pt x="1666" y="2985"/>
                  </a:cubicBezTo>
                  <a:cubicBezTo>
                    <a:pt x="1436" y="3529"/>
                    <a:pt x="1331" y="4115"/>
                    <a:pt x="1436" y="4764"/>
                  </a:cubicBezTo>
                  <a:cubicBezTo>
                    <a:pt x="1540" y="5496"/>
                    <a:pt x="933" y="5622"/>
                    <a:pt x="599" y="6187"/>
                  </a:cubicBezTo>
                  <a:cubicBezTo>
                    <a:pt x="431" y="6501"/>
                    <a:pt x="76" y="6710"/>
                    <a:pt x="13" y="7086"/>
                  </a:cubicBezTo>
                  <a:cubicBezTo>
                    <a:pt x="0" y="7173"/>
                    <a:pt x="69" y="7223"/>
                    <a:pt x="131" y="7223"/>
                  </a:cubicBezTo>
                  <a:cubicBezTo>
                    <a:pt x="174" y="7223"/>
                    <a:pt x="214" y="7200"/>
                    <a:pt x="222" y="7149"/>
                  </a:cubicBezTo>
                  <a:cubicBezTo>
                    <a:pt x="285" y="6814"/>
                    <a:pt x="682" y="6438"/>
                    <a:pt x="892" y="6166"/>
                  </a:cubicBezTo>
                  <a:cubicBezTo>
                    <a:pt x="1059" y="5936"/>
                    <a:pt x="1540" y="5684"/>
                    <a:pt x="1645" y="5433"/>
                  </a:cubicBezTo>
                  <a:cubicBezTo>
                    <a:pt x="1791" y="5036"/>
                    <a:pt x="1645" y="4513"/>
                    <a:pt x="1645" y="4115"/>
                  </a:cubicBezTo>
                  <a:cubicBezTo>
                    <a:pt x="1645" y="3843"/>
                    <a:pt x="1687" y="3613"/>
                    <a:pt x="1749" y="3383"/>
                  </a:cubicBezTo>
                  <a:cubicBezTo>
                    <a:pt x="1833" y="3676"/>
                    <a:pt x="1959" y="3990"/>
                    <a:pt x="2126" y="4262"/>
                  </a:cubicBezTo>
                  <a:cubicBezTo>
                    <a:pt x="2210" y="4387"/>
                    <a:pt x="2293" y="4471"/>
                    <a:pt x="2398" y="4555"/>
                  </a:cubicBezTo>
                  <a:cubicBezTo>
                    <a:pt x="2231" y="4785"/>
                    <a:pt x="2063" y="4994"/>
                    <a:pt x="1875" y="5203"/>
                  </a:cubicBezTo>
                  <a:lnTo>
                    <a:pt x="1812" y="5203"/>
                  </a:lnTo>
                  <a:cubicBezTo>
                    <a:pt x="1666" y="5203"/>
                    <a:pt x="1666" y="5412"/>
                    <a:pt x="1812" y="5412"/>
                  </a:cubicBezTo>
                  <a:cubicBezTo>
                    <a:pt x="1964" y="5418"/>
                    <a:pt x="2114" y="5423"/>
                    <a:pt x="2262" y="5423"/>
                  </a:cubicBezTo>
                  <a:cubicBezTo>
                    <a:pt x="2723" y="5423"/>
                    <a:pt x="3163" y="5373"/>
                    <a:pt x="3591" y="5120"/>
                  </a:cubicBezTo>
                  <a:cubicBezTo>
                    <a:pt x="4030" y="4889"/>
                    <a:pt x="4532" y="4324"/>
                    <a:pt x="4825" y="3927"/>
                  </a:cubicBezTo>
                  <a:cubicBezTo>
                    <a:pt x="5202" y="3446"/>
                    <a:pt x="5390" y="2860"/>
                    <a:pt x="5599" y="2295"/>
                  </a:cubicBezTo>
                  <a:cubicBezTo>
                    <a:pt x="5620" y="2274"/>
                    <a:pt x="5620" y="2232"/>
                    <a:pt x="5620" y="2211"/>
                  </a:cubicBezTo>
                  <a:cubicBezTo>
                    <a:pt x="5871" y="1479"/>
                    <a:pt x="6102" y="767"/>
                    <a:pt x="6625" y="203"/>
                  </a:cubicBezTo>
                  <a:cubicBezTo>
                    <a:pt x="6696" y="132"/>
                    <a:pt x="6661" y="0"/>
                    <a:pt x="657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6"/>
            <p:cNvSpPr/>
            <p:nvPr/>
          </p:nvSpPr>
          <p:spPr>
            <a:xfrm>
              <a:off x="4410147" y="1438623"/>
              <a:ext cx="158780" cy="137564"/>
            </a:xfrm>
            <a:custGeom>
              <a:avLst/>
              <a:gdLst/>
              <a:ahLst/>
              <a:cxnLst/>
              <a:rect l="l" t="t" r="r" b="b"/>
              <a:pathLst>
                <a:path w="4598" h="4951" extrusionOk="0">
                  <a:moveTo>
                    <a:pt x="832" y="469"/>
                  </a:moveTo>
                  <a:lnTo>
                    <a:pt x="832" y="469"/>
                  </a:lnTo>
                  <a:cubicBezTo>
                    <a:pt x="853" y="490"/>
                    <a:pt x="873" y="490"/>
                    <a:pt x="894" y="511"/>
                  </a:cubicBezTo>
                  <a:cubicBezTo>
                    <a:pt x="1125" y="616"/>
                    <a:pt x="1417" y="658"/>
                    <a:pt x="1689" y="720"/>
                  </a:cubicBezTo>
                  <a:cubicBezTo>
                    <a:pt x="1669" y="825"/>
                    <a:pt x="1648" y="909"/>
                    <a:pt x="1648" y="1013"/>
                  </a:cubicBezTo>
                  <a:cubicBezTo>
                    <a:pt x="1648" y="1139"/>
                    <a:pt x="1669" y="1264"/>
                    <a:pt x="1648" y="1369"/>
                  </a:cubicBezTo>
                  <a:cubicBezTo>
                    <a:pt x="1459" y="1160"/>
                    <a:pt x="1292" y="951"/>
                    <a:pt x="1104" y="762"/>
                  </a:cubicBezTo>
                  <a:cubicBezTo>
                    <a:pt x="1020" y="679"/>
                    <a:pt x="936" y="574"/>
                    <a:pt x="832" y="469"/>
                  </a:cubicBezTo>
                  <a:close/>
                  <a:moveTo>
                    <a:pt x="443" y="402"/>
                  </a:moveTo>
                  <a:lnTo>
                    <a:pt x="443" y="402"/>
                  </a:lnTo>
                  <a:cubicBezTo>
                    <a:pt x="451" y="406"/>
                    <a:pt x="464" y="406"/>
                    <a:pt x="476" y="406"/>
                  </a:cubicBezTo>
                  <a:cubicBezTo>
                    <a:pt x="769" y="532"/>
                    <a:pt x="1041" y="909"/>
                    <a:pt x="1250" y="1118"/>
                  </a:cubicBezTo>
                  <a:cubicBezTo>
                    <a:pt x="1355" y="1243"/>
                    <a:pt x="1480" y="1390"/>
                    <a:pt x="1585" y="1536"/>
                  </a:cubicBezTo>
                  <a:cubicBezTo>
                    <a:pt x="1585" y="1536"/>
                    <a:pt x="1585" y="1557"/>
                    <a:pt x="1585" y="1557"/>
                  </a:cubicBezTo>
                  <a:cubicBezTo>
                    <a:pt x="1549" y="1629"/>
                    <a:pt x="1479" y="1651"/>
                    <a:pt x="1401" y="1651"/>
                  </a:cubicBezTo>
                  <a:cubicBezTo>
                    <a:pt x="1296" y="1651"/>
                    <a:pt x="1176" y="1611"/>
                    <a:pt x="1104" y="1599"/>
                  </a:cubicBezTo>
                  <a:cubicBezTo>
                    <a:pt x="999" y="1557"/>
                    <a:pt x="957" y="1495"/>
                    <a:pt x="894" y="1474"/>
                  </a:cubicBezTo>
                  <a:cubicBezTo>
                    <a:pt x="853" y="1306"/>
                    <a:pt x="811" y="1139"/>
                    <a:pt x="727" y="971"/>
                  </a:cubicBezTo>
                  <a:cubicBezTo>
                    <a:pt x="625" y="768"/>
                    <a:pt x="544" y="585"/>
                    <a:pt x="443" y="402"/>
                  </a:cubicBezTo>
                  <a:close/>
                  <a:moveTo>
                    <a:pt x="1815" y="783"/>
                  </a:moveTo>
                  <a:cubicBezTo>
                    <a:pt x="2087" y="867"/>
                    <a:pt x="2338" y="992"/>
                    <a:pt x="2568" y="1160"/>
                  </a:cubicBezTo>
                  <a:cubicBezTo>
                    <a:pt x="2568" y="1327"/>
                    <a:pt x="2568" y="1474"/>
                    <a:pt x="2547" y="1641"/>
                  </a:cubicBezTo>
                  <a:cubicBezTo>
                    <a:pt x="2506" y="1871"/>
                    <a:pt x="2526" y="2101"/>
                    <a:pt x="2485" y="2331"/>
                  </a:cubicBezTo>
                  <a:cubicBezTo>
                    <a:pt x="2464" y="2352"/>
                    <a:pt x="2464" y="2394"/>
                    <a:pt x="2443" y="2415"/>
                  </a:cubicBezTo>
                  <a:cubicBezTo>
                    <a:pt x="2275" y="2164"/>
                    <a:pt x="2087" y="1913"/>
                    <a:pt x="1899" y="1683"/>
                  </a:cubicBezTo>
                  <a:lnTo>
                    <a:pt x="1773" y="1536"/>
                  </a:lnTo>
                  <a:cubicBezTo>
                    <a:pt x="1794" y="1453"/>
                    <a:pt x="1794" y="1369"/>
                    <a:pt x="1815" y="1306"/>
                  </a:cubicBezTo>
                  <a:cubicBezTo>
                    <a:pt x="1815" y="1181"/>
                    <a:pt x="1815" y="1055"/>
                    <a:pt x="1815" y="951"/>
                  </a:cubicBezTo>
                  <a:cubicBezTo>
                    <a:pt x="1815" y="888"/>
                    <a:pt x="1815" y="825"/>
                    <a:pt x="1815" y="783"/>
                  </a:cubicBezTo>
                  <a:close/>
                  <a:moveTo>
                    <a:pt x="1710" y="1683"/>
                  </a:moveTo>
                  <a:cubicBezTo>
                    <a:pt x="1794" y="1808"/>
                    <a:pt x="1899" y="1955"/>
                    <a:pt x="1982" y="2080"/>
                  </a:cubicBezTo>
                  <a:cubicBezTo>
                    <a:pt x="2087" y="2227"/>
                    <a:pt x="2192" y="2394"/>
                    <a:pt x="2296" y="2541"/>
                  </a:cubicBezTo>
                  <a:cubicBezTo>
                    <a:pt x="2268" y="2550"/>
                    <a:pt x="2236" y="2553"/>
                    <a:pt x="2203" y="2553"/>
                  </a:cubicBezTo>
                  <a:cubicBezTo>
                    <a:pt x="1917" y="2553"/>
                    <a:pt x="1477" y="2269"/>
                    <a:pt x="1271" y="2269"/>
                  </a:cubicBezTo>
                  <a:cubicBezTo>
                    <a:pt x="1259" y="2263"/>
                    <a:pt x="1248" y="2260"/>
                    <a:pt x="1240" y="2260"/>
                  </a:cubicBezTo>
                  <a:cubicBezTo>
                    <a:pt x="1219" y="2260"/>
                    <a:pt x="1208" y="2275"/>
                    <a:pt x="1208" y="2290"/>
                  </a:cubicBezTo>
                  <a:cubicBezTo>
                    <a:pt x="1187" y="2269"/>
                    <a:pt x="1187" y="2248"/>
                    <a:pt x="1166" y="2227"/>
                  </a:cubicBezTo>
                  <a:cubicBezTo>
                    <a:pt x="1064" y="2063"/>
                    <a:pt x="1001" y="1878"/>
                    <a:pt x="959" y="1693"/>
                  </a:cubicBezTo>
                  <a:lnTo>
                    <a:pt x="959" y="1693"/>
                  </a:lnTo>
                  <a:cubicBezTo>
                    <a:pt x="965" y="1705"/>
                    <a:pt x="982" y="1708"/>
                    <a:pt x="999" y="1725"/>
                  </a:cubicBezTo>
                  <a:cubicBezTo>
                    <a:pt x="1104" y="1767"/>
                    <a:pt x="1208" y="1787"/>
                    <a:pt x="1313" y="1787"/>
                  </a:cubicBezTo>
                  <a:cubicBezTo>
                    <a:pt x="1355" y="1794"/>
                    <a:pt x="1397" y="1799"/>
                    <a:pt x="1438" y="1799"/>
                  </a:cubicBezTo>
                  <a:cubicBezTo>
                    <a:pt x="1520" y="1799"/>
                    <a:pt x="1599" y="1780"/>
                    <a:pt x="1669" y="1725"/>
                  </a:cubicBezTo>
                  <a:cubicBezTo>
                    <a:pt x="1669" y="1704"/>
                    <a:pt x="1689" y="1704"/>
                    <a:pt x="1710" y="1683"/>
                  </a:cubicBezTo>
                  <a:close/>
                  <a:moveTo>
                    <a:pt x="2736" y="1285"/>
                  </a:moveTo>
                  <a:cubicBezTo>
                    <a:pt x="2924" y="1453"/>
                    <a:pt x="3091" y="1641"/>
                    <a:pt x="3196" y="1871"/>
                  </a:cubicBezTo>
                  <a:cubicBezTo>
                    <a:pt x="3238" y="1934"/>
                    <a:pt x="3259" y="1997"/>
                    <a:pt x="3301" y="2059"/>
                  </a:cubicBezTo>
                  <a:cubicBezTo>
                    <a:pt x="3259" y="2269"/>
                    <a:pt x="3217" y="2457"/>
                    <a:pt x="3133" y="2603"/>
                  </a:cubicBezTo>
                  <a:cubicBezTo>
                    <a:pt x="3091" y="2729"/>
                    <a:pt x="2987" y="2917"/>
                    <a:pt x="2840" y="3001"/>
                  </a:cubicBezTo>
                  <a:cubicBezTo>
                    <a:pt x="2736" y="2855"/>
                    <a:pt x="2631" y="2708"/>
                    <a:pt x="2526" y="2541"/>
                  </a:cubicBezTo>
                  <a:cubicBezTo>
                    <a:pt x="2694" y="2352"/>
                    <a:pt x="2631" y="2122"/>
                    <a:pt x="2673" y="1913"/>
                  </a:cubicBezTo>
                  <a:cubicBezTo>
                    <a:pt x="2715" y="1704"/>
                    <a:pt x="2736" y="1495"/>
                    <a:pt x="2736" y="1285"/>
                  </a:cubicBezTo>
                  <a:close/>
                  <a:moveTo>
                    <a:pt x="1292" y="2415"/>
                  </a:moveTo>
                  <a:lnTo>
                    <a:pt x="1292" y="2415"/>
                  </a:lnTo>
                  <a:cubicBezTo>
                    <a:pt x="1580" y="2449"/>
                    <a:pt x="1896" y="2717"/>
                    <a:pt x="2183" y="2717"/>
                  </a:cubicBezTo>
                  <a:cubicBezTo>
                    <a:pt x="2251" y="2717"/>
                    <a:pt x="2316" y="2702"/>
                    <a:pt x="2380" y="2666"/>
                  </a:cubicBezTo>
                  <a:cubicBezTo>
                    <a:pt x="2464" y="2750"/>
                    <a:pt x="2526" y="2834"/>
                    <a:pt x="2589" y="2896"/>
                  </a:cubicBezTo>
                  <a:cubicBezTo>
                    <a:pt x="2652" y="2938"/>
                    <a:pt x="2673" y="3001"/>
                    <a:pt x="2715" y="3064"/>
                  </a:cubicBezTo>
                  <a:cubicBezTo>
                    <a:pt x="2506" y="3106"/>
                    <a:pt x="2317" y="3106"/>
                    <a:pt x="2108" y="3106"/>
                  </a:cubicBezTo>
                  <a:cubicBezTo>
                    <a:pt x="2003" y="3106"/>
                    <a:pt x="2003" y="3252"/>
                    <a:pt x="2108" y="3252"/>
                  </a:cubicBezTo>
                  <a:cubicBezTo>
                    <a:pt x="2192" y="3259"/>
                    <a:pt x="2273" y="3264"/>
                    <a:pt x="2352" y="3264"/>
                  </a:cubicBezTo>
                  <a:cubicBezTo>
                    <a:pt x="2510" y="3264"/>
                    <a:pt x="2659" y="3245"/>
                    <a:pt x="2798" y="3189"/>
                  </a:cubicBezTo>
                  <a:cubicBezTo>
                    <a:pt x="2840" y="3231"/>
                    <a:pt x="2861" y="3294"/>
                    <a:pt x="2882" y="3336"/>
                  </a:cubicBezTo>
                  <a:cubicBezTo>
                    <a:pt x="2945" y="3419"/>
                    <a:pt x="3029" y="3503"/>
                    <a:pt x="3091" y="3566"/>
                  </a:cubicBezTo>
                  <a:lnTo>
                    <a:pt x="2736" y="3566"/>
                  </a:lnTo>
                  <a:cubicBezTo>
                    <a:pt x="2401" y="3545"/>
                    <a:pt x="2171" y="3357"/>
                    <a:pt x="1941" y="3168"/>
                  </a:cubicBezTo>
                  <a:cubicBezTo>
                    <a:pt x="1669" y="2938"/>
                    <a:pt x="1480" y="2687"/>
                    <a:pt x="1292" y="2415"/>
                  </a:cubicBezTo>
                  <a:close/>
                  <a:moveTo>
                    <a:pt x="88" y="1"/>
                  </a:moveTo>
                  <a:cubicBezTo>
                    <a:pt x="26" y="1"/>
                    <a:pt x="1" y="98"/>
                    <a:pt x="37" y="134"/>
                  </a:cubicBezTo>
                  <a:cubicBezTo>
                    <a:pt x="413" y="532"/>
                    <a:pt x="560" y="1034"/>
                    <a:pt x="727" y="1515"/>
                  </a:cubicBezTo>
                  <a:cubicBezTo>
                    <a:pt x="727" y="1536"/>
                    <a:pt x="748" y="1557"/>
                    <a:pt x="748" y="1578"/>
                  </a:cubicBezTo>
                  <a:cubicBezTo>
                    <a:pt x="894" y="1976"/>
                    <a:pt x="1020" y="2352"/>
                    <a:pt x="1292" y="2708"/>
                  </a:cubicBezTo>
                  <a:cubicBezTo>
                    <a:pt x="1480" y="2980"/>
                    <a:pt x="1815" y="3357"/>
                    <a:pt x="2129" y="3524"/>
                  </a:cubicBezTo>
                  <a:cubicBezTo>
                    <a:pt x="2506" y="3733"/>
                    <a:pt x="2924" y="3733"/>
                    <a:pt x="3363" y="3733"/>
                  </a:cubicBezTo>
                  <a:cubicBezTo>
                    <a:pt x="3447" y="3733"/>
                    <a:pt x="3447" y="3566"/>
                    <a:pt x="3363" y="3566"/>
                  </a:cubicBezTo>
                  <a:lnTo>
                    <a:pt x="3322" y="3566"/>
                  </a:lnTo>
                  <a:cubicBezTo>
                    <a:pt x="3175" y="3419"/>
                    <a:pt x="3050" y="3273"/>
                    <a:pt x="2945" y="3127"/>
                  </a:cubicBezTo>
                  <a:cubicBezTo>
                    <a:pt x="3008" y="3064"/>
                    <a:pt x="3091" y="3001"/>
                    <a:pt x="3133" y="2917"/>
                  </a:cubicBezTo>
                  <a:cubicBezTo>
                    <a:pt x="3259" y="2729"/>
                    <a:pt x="3342" y="2520"/>
                    <a:pt x="3384" y="2311"/>
                  </a:cubicBezTo>
                  <a:cubicBezTo>
                    <a:pt x="3447" y="2478"/>
                    <a:pt x="3468" y="2624"/>
                    <a:pt x="3468" y="2813"/>
                  </a:cubicBezTo>
                  <a:cubicBezTo>
                    <a:pt x="3468" y="3106"/>
                    <a:pt x="3363" y="3440"/>
                    <a:pt x="3468" y="3712"/>
                  </a:cubicBezTo>
                  <a:cubicBezTo>
                    <a:pt x="3531" y="3901"/>
                    <a:pt x="3866" y="4068"/>
                    <a:pt x="3991" y="4215"/>
                  </a:cubicBezTo>
                  <a:cubicBezTo>
                    <a:pt x="4117" y="4403"/>
                    <a:pt x="4389" y="4654"/>
                    <a:pt x="4430" y="4905"/>
                  </a:cubicBezTo>
                  <a:cubicBezTo>
                    <a:pt x="4438" y="4937"/>
                    <a:pt x="4465" y="4951"/>
                    <a:pt x="4494" y="4951"/>
                  </a:cubicBezTo>
                  <a:cubicBezTo>
                    <a:pt x="4542" y="4951"/>
                    <a:pt x="4598" y="4915"/>
                    <a:pt x="4598" y="4863"/>
                  </a:cubicBezTo>
                  <a:cubicBezTo>
                    <a:pt x="4535" y="4612"/>
                    <a:pt x="4284" y="4466"/>
                    <a:pt x="4179" y="4236"/>
                  </a:cubicBezTo>
                  <a:cubicBezTo>
                    <a:pt x="3949" y="3859"/>
                    <a:pt x="3531" y="3775"/>
                    <a:pt x="3614" y="3273"/>
                  </a:cubicBezTo>
                  <a:cubicBezTo>
                    <a:pt x="3677" y="2834"/>
                    <a:pt x="3594" y="2436"/>
                    <a:pt x="3447" y="2059"/>
                  </a:cubicBezTo>
                  <a:cubicBezTo>
                    <a:pt x="3468" y="1913"/>
                    <a:pt x="3489" y="1746"/>
                    <a:pt x="3510" y="1599"/>
                  </a:cubicBezTo>
                  <a:cubicBezTo>
                    <a:pt x="3510" y="1547"/>
                    <a:pt x="3473" y="1521"/>
                    <a:pt x="3434" y="1521"/>
                  </a:cubicBezTo>
                  <a:cubicBezTo>
                    <a:pt x="3395" y="1521"/>
                    <a:pt x="3353" y="1547"/>
                    <a:pt x="3342" y="1599"/>
                  </a:cubicBezTo>
                  <a:cubicBezTo>
                    <a:pt x="3342" y="1662"/>
                    <a:pt x="3342" y="1725"/>
                    <a:pt x="3342" y="1787"/>
                  </a:cubicBezTo>
                  <a:cubicBezTo>
                    <a:pt x="3301" y="1725"/>
                    <a:pt x="3259" y="1641"/>
                    <a:pt x="3217" y="1578"/>
                  </a:cubicBezTo>
                  <a:cubicBezTo>
                    <a:pt x="3133" y="1390"/>
                    <a:pt x="2945" y="1202"/>
                    <a:pt x="2736" y="1055"/>
                  </a:cubicBezTo>
                  <a:lnTo>
                    <a:pt x="2736" y="992"/>
                  </a:lnTo>
                  <a:cubicBezTo>
                    <a:pt x="2736" y="942"/>
                    <a:pt x="2690" y="914"/>
                    <a:pt x="2649" y="914"/>
                  </a:cubicBezTo>
                  <a:cubicBezTo>
                    <a:pt x="2622" y="914"/>
                    <a:pt x="2597" y="926"/>
                    <a:pt x="2589" y="951"/>
                  </a:cubicBezTo>
                  <a:cubicBezTo>
                    <a:pt x="2380" y="825"/>
                    <a:pt x="2150" y="720"/>
                    <a:pt x="1961" y="658"/>
                  </a:cubicBezTo>
                  <a:cubicBezTo>
                    <a:pt x="1920" y="637"/>
                    <a:pt x="1878" y="637"/>
                    <a:pt x="1857" y="616"/>
                  </a:cubicBezTo>
                  <a:cubicBezTo>
                    <a:pt x="1842" y="585"/>
                    <a:pt x="1804" y="566"/>
                    <a:pt x="1768" y="566"/>
                  </a:cubicBezTo>
                  <a:cubicBezTo>
                    <a:pt x="1755" y="566"/>
                    <a:pt x="1743" y="568"/>
                    <a:pt x="1731" y="574"/>
                  </a:cubicBezTo>
                  <a:cubicBezTo>
                    <a:pt x="1501" y="511"/>
                    <a:pt x="1292" y="448"/>
                    <a:pt x="1062" y="406"/>
                  </a:cubicBezTo>
                  <a:cubicBezTo>
                    <a:pt x="748" y="323"/>
                    <a:pt x="413" y="134"/>
                    <a:pt x="120" y="9"/>
                  </a:cubicBez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6"/>
            <p:cNvSpPr/>
            <p:nvPr/>
          </p:nvSpPr>
          <p:spPr>
            <a:xfrm>
              <a:off x="4569205" y="2647303"/>
              <a:ext cx="231333" cy="200802"/>
            </a:xfrm>
            <a:custGeom>
              <a:avLst/>
              <a:gdLst/>
              <a:ahLst/>
              <a:cxnLst/>
              <a:rect l="l" t="t" r="r" b="b"/>
              <a:pathLst>
                <a:path w="6699" h="7227" extrusionOk="0">
                  <a:moveTo>
                    <a:pt x="5453" y="699"/>
                  </a:moveTo>
                  <a:cubicBezTo>
                    <a:pt x="5327" y="845"/>
                    <a:pt x="5202" y="992"/>
                    <a:pt x="5076" y="1096"/>
                  </a:cubicBezTo>
                  <a:cubicBezTo>
                    <a:pt x="4804" y="1389"/>
                    <a:pt x="4553" y="1703"/>
                    <a:pt x="4302" y="2017"/>
                  </a:cubicBezTo>
                  <a:cubicBezTo>
                    <a:pt x="4260" y="1828"/>
                    <a:pt x="4281" y="1661"/>
                    <a:pt x="4281" y="1494"/>
                  </a:cubicBezTo>
                  <a:cubicBezTo>
                    <a:pt x="4281" y="1326"/>
                    <a:pt x="4260" y="1201"/>
                    <a:pt x="4239" y="1054"/>
                  </a:cubicBezTo>
                  <a:cubicBezTo>
                    <a:pt x="4616" y="950"/>
                    <a:pt x="5034" y="887"/>
                    <a:pt x="5390" y="740"/>
                  </a:cubicBezTo>
                  <a:cubicBezTo>
                    <a:pt x="5411" y="720"/>
                    <a:pt x="5432" y="720"/>
                    <a:pt x="5453" y="699"/>
                  </a:cubicBezTo>
                  <a:close/>
                  <a:moveTo>
                    <a:pt x="6060" y="573"/>
                  </a:moveTo>
                  <a:cubicBezTo>
                    <a:pt x="5892" y="824"/>
                    <a:pt x="5767" y="1096"/>
                    <a:pt x="5620" y="1431"/>
                  </a:cubicBezTo>
                  <a:cubicBezTo>
                    <a:pt x="5516" y="1661"/>
                    <a:pt x="5453" y="1891"/>
                    <a:pt x="5390" y="2142"/>
                  </a:cubicBezTo>
                  <a:cubicBezTo>
                    <a:pt x="5286" y="2184"/>
                    <a:pt x="5223" y="2289"/>
                    <a:pt x="5076" y="2331"/>
                  </a:cubicBezTo>
                  <a:cubicBezTo>
                    <a:pt x="4972" y="2354"/>
                    <a:pt x="4804" y="2403"/>
                    <a:pt x="4653" y="2403"/>
                  </a:cubicBezTo>
                  <a:cubicBezTo>
                    <a:pt x="4531" y="2403"/>
                    <a:pt x="4421" y="2371"/>
                    <a:pt x="4365" y="2268"/>
                  </a:cubicBezTo>
                  <a:cubicBezTo>
                    <a:pt x="4365" y="2268"/>
                    <a:pt x="4365" y="2247"/>
                    <a:pt x="4365" y="2247"/>
                  </a:cubicBezTo>
                  <a:cubicBezTo>
                    <a:pt x="4532" y="2038"/>
                    <a:pt x="4700" y="1828"/>
                    <a:pt x="4867" y="1640"/>
                  </a:cubicBezTo>
                  <a:cubicBezTo>
                    <a:pt x="5181" y="1326"/>
                    <a:pt x="5558" y="761"/>
                    <a:pt x="5997" y="573"/>
                  </a:cubicBezTo>
                  <a:close/>
                  <a:moveTo>
                    <a:pt x="4030" y="1138"/>
                  </a:moveTo>
                  <a:cubicBezTo>
                    <a:pt x="4051" y="1222"/>
                    <a:pt x="4051" y="1284"/>
                    <a:pt x="4051" y="1368"/>
                  </a:cubicBezTo>
                  <a:cubicBezTo>
                    <a:pt x="4051" y="1556"/>
                    <a:pt x="4051" y="1724"/>
                    <a:pt x="4051" y="1891"/>
                  </a:cubicBezTo>
                  <a:cubicBezTo>
                    <a:pt x="4051" y="1996"/>
                    <a:pt x="4072" y="2121"/>
                    <a:pt x="4114" y="2226"/>
                  </a:cubicBezTo>
                  <a:lnTo>
                    <a:pt x="3926" y="2435"/>
                  </a:lnTo>
                  <a:cubicBezTo>
                    <a:pt x="3633" y="2770"/>
                    <a:pt x="3381" y="3147"/>
                    <a:pt x="3130" y="3523"/>
                  </a:cubicBezTo>
                  <a:cubicBezTo>
                    <a:pt x="3109" y="3481"/>
                    <a:pt x="3089" y="3440"/>
                    <a:pt x="3068" y="3377"/>
                  </a:cubicBezTo>
                  <a:cubicBezTo>
                    <a:pt x="3005" y="3063"/>
                    <a:pt x="3026" y="2707"/>
                    <a:pt x="2984" y="2393"/>
                  </a:cubicBezTo>
                  <a:cubicBezTo>
                    <a:pt x="2963" y="2142"/>
                    <a:pt x="2942" y="1912"/>
                    <a:pt x="2942" y="1682"/>
                  </a:cubicBezTo>
                  <a:cubicBezTo>
                    <a:pt x="3277" y="1452"/>
                    <a:pt x="3654" y="1264"/>
                    <a:pt x="4030" y="1138"/>
                  </a:cubicBezTo>
                  <a:close/>
                  <a:moveTo>
                    <a:pt x="4198" y="2435"/>
                  </a:moveTo>
                  <a:cubicBezTo>
                    <a:pt x="4218" y="2477"/>
                    <a:pt x="4239" y="2498"/>
                    <a:pt x="4260" y="2519"/>
                  </a:cubicBezTo>
                  <a:cubicBezTo>
                    <a:pt x="4364" y="2608"/>
                    <a:pt x="4500" y="2634"/>
                    <a:pt x="4630" y="2634"/>
                  </a:cubicBezTo>
                  <a:cubicBezTo>
                    <a:pt x="4683" y="2634"/>
                    <a:pt x="4735" y="2630"/>
                    <a:pt x="4783" y="2624"/>
                  </a:cubicBezTo>
                  <a:cubicBezTo>
                    <a:pt x="4930" y="2603"/>
                    <a:pt x="5076" y="2561"/>
                    <a:pt x="5223" y="2498"/>
                  </a:cubicBezTo>
                  <a:cubicBezTo>
                    <a:pt x="5244" y="2498"/>
                    <a:pt x="5286" y="2477"/>
                    <a:pt x="5306" y="2456"/>
                  </a:cubicBezTo>
                  <a:lnTo>
                    <a:pt x="5306" y="2456"/>
                  </a:lnTo>
                  <a:cubicBezTo>
                    <a:pt x="5223" y="2728"/>
                    <a:pt x="5139" y="3021"/>
                    <a:pt x="4993" y="3251"/>
                  </a:cubicBezTo>
                  <a:cubicBezTo>
                    <a:pt x="4972" y="3293"/>
                    <a:pt x="4951" y="3314"/>
                    <a:pt x="4930" y="3335"/>
                  </a:cubicBezTo>
                  <a:cubicBezTo>
                    <a:pt x="4909" y="3314"/>
                    <a:pt x="4888" y="3293"/>
                    <a:pt x="4846" y="3293"/>
                  </a:cubicBezTo>
                  <a:cubicBezTo>
                    <a:pt x="4530" y="3312"/>
                    <a:pt x="3916" y="3711"/>
                    <a:pt x="3489" y="3711"/>
                  </a:cubicBezTo>
                  <a:cubicBezTo>
                    <a:pt x="3436" y="3711"/>
                    <a:pt x="3386" y="3705"/>
                    <a:pt x="3340" y="3691"/>
                  </a:cubicBezTo>
                  <a:cubicBezTo>
                    <a:pt x="3507" y="3481"/>
                    <a:pt x="3654" y="3251"/>
                    <a:pt x="3800" y="3042"/>
                  </a:cubicBezTo>
                  <a:cubicBezTo>
                    <a:pt x="3905" y="2854"/>
                    <a:pt x="4051" y="2645"/>
                    <a:pt x="4198" y="2435"/>
                  </a:cubicBezTo>
                  <a:close/>
                  <a:moveTo>
                    <a:pt x="2712" y="1870"/>
                  </a:moveTo>
                  <a:cubicBezTo>
                    <a:pt x="2712" y="2163"/>
                    <a:pt x="2712" y="2498"/>
                    <a:pt x="2796" y="2770"/>
                  </a:cubicBezTo>
                  <a:cubicBezTo>
                    <a:pt x="2858" y="3084"/>
                    <a:pt x="2775" y="3440"/>
                    <a:pt x="3005" y="3712"/>
                  </a:cubicBezTo>
                  <a:cubicBezTo>
                    <a:pt x="2837" y="3942"/>
                    <a:pt x="2691" y="4151"/>
                    <a:pt x="2545" y="4381"/>
                  </a:cubicBezTo>
                  <a:cubicBezTo>
                    <a:pt x="2356" y="4256"/>
                    <a:pt x="2189" y="3984"/>
                    <a:pt x="2105" y="3795"/>
                  </a:cubicBezTo>
                  <a:cubicBezTo>
                    <a:pt x="2001" y="3586"/>
                    <a:pt x="1938" y="3293"/>
                    <a:pt x="1896" y="3021"/>
                  </a:cubicBezTo>
                  <a:cubicBezTo>
                    <a:pt x="1917" y="2917"/>
                    <a:pt x="1980" y="2812"/>
                    <a:pt x="2021" y="2728"/>
                  </a:cubicBezTo>
                  <a:cubicBezTo>
                    <a:pt x="2168" y="2393"/>
                    <a:pt x="2419" y="2101"/>
                    <a:pt x="2712" y="1870"/>
                  </a:cubicBezTo>
                  <a:close/>
                  <a:moveTo>
                    <a:pt x="4804" y="3523"/>
                  </a:moveTo>
                  <a:lnTo>
                    <a:pt x="4804" y="3523"/>
                  </a:lnTo>
                  <a:cubicBezTo>
                    <a:pt x="4532" y="3921"/>
                    <a:pt x="4239" y="4297"/>
                    <a:pt x="3863" y="4611"/>
                  </a:cubicBezTo>
                  <a:cubicBezTo>
                    <a:pt x="3507" y="4904"/>
                    <a:pt x="3172" y="5155"/>
                    <a:pt x="2691" y="5197"/>
                  </a:cubicBezTo>
                  <a:lnTo>
                    <a:pt x="2168" y="5197"/>
                  </a:lnTo>
                  <a:cubicBezTo>
                    <a:pt x="2273" y="5093"/>
                    <a:pt x="2377" y="4967"/>
                    <a:pt x="2461" y="4862"/>
                  </a:cubicBezTo>
                  <a:cubicBezTo>
                    <a:pt x="2524" y="4800"/>
                    <a:pt x="2565" y="4716"/>
                    <a:pt x="2607" y="4653"/>
                  </a:cubicBezTo>
                  <a:cubicBezTo>
                    <a:pt x="2827" y="4747"/>
                    <a:pt x="3082" y="4759"/>
                    <a:pt x="3346" y="4759"/>
                  </a:cubicBezTo>
                  <a:cubicBezTo>
                    <a:pt x="3434" y="4759"/>
                    <a:pt x="3523" y="4758"/>
                    <a:pt x="3612" y="4758"/>
                  </a:cubicBezTo>
                  <a:cubicBezTo>
                    <a:pt x="3737" y="4758"/>
                    <a:pt x="3737" y="4528"/>
                    <a:pt x="3612" y="4528"/>
                  </a:cubicBezTo>
                  <a:cubicBezTo>
                    <a:pt x="3298" y="4528"/>
                    <a:pt x="3005" y="4528"/>
                    <a:pt x="2712" y="4465"/>
                  </a:cubicBezTo>
                  <a:cubicBezTo>
                    <a:pt x="2775" y="4381"/>
                    <a:pt x="2817" y="4297"/>
                    <a:pt x="2900" y="4214"/>
                  </a:cubicBezTo>
                  <a:cubicBezTo>
                    <a:pt x="3005" y="4109"/>
                    <a:pt x="3089" y="4005"/>
                    <a:pt x="3193" y="3879"/>
                  </a:cubicBezTo>
                  <a:cubicBezTo>
                    <a:pt x="3290" y="3936"/>
                    <a:pt x="3390" y="3959"/>
                    <a:pt x="3491" y="3959"/>
                  </a:cubicBezTo>
                  <a:cubicBezTo>
                    <a:pt x="3913" y="3959"/>
                    <a:pt x="4365" y="3557"/>
                    <a:pt x="4804" y="3523"/>
                  </a:cubicBezTo>
                  <a:close/>
                  <a:moveTo>
                    <a:pt x="6563" y="1"/>
                  </a:moveTo>
                  <a:cubicBezTo>
                    <a:pt x="6549" y="1"/>
                    <a:pt x="6535" y="3"/>
                    <a:pt x="6520" y="8"/>
                  </a:cubicBezTo>
                  <a:cubicBezTo>
                    <a:pt x="6081" y="176"/>
                    <a:pt x="5620" y="468"/>
                    <a:pt x="5139" y="573"/>
                  </a:cubicBezTo>
                  <a:cubicBezTo>
                    <a:pt x="4804" y="657"/>
                    <a:pt x="4490" y="740"/>
                    <a:pt x="4177" y="845"/>
                  </a:cubicBezTo>
                  <a:cubicBezTo>
                    <a:pt x="4154" y="830"/>
                    <a:pt x="4127" y="823"/>
                    <a:pt x="4100" y="823"/>
                  </a:cubicBezTo>
                  <a:cubicBezTo>
                    <a:pt x="4050" y="823"/>
                    <a:pt x="4002" y="846"/>
                    <a:pt x="3988" y="887"/>
                  </a:cubicBezTo>
                  <a:cubicBezTo>
                    <a:pt x="3946" y="908"/>
                    <a:pt x="3905" y="929"/>
                    <a:pt x="3842" y="929"/>
                  </a:cubicBezTo>
                  <a:cubicBezTo>
                    <a:pt x="3570" y="1033"/>
                    <a:pt x="3235" y="1180"/>
                    <a:pt x="2921" y="1389"/>
                  </a:cubicBezTo>
                  <a:cubicBezTo>
                    <a:pt x="2903" y="1344"/>
                    <a:pt x="2858" y="1322"/>
                    <a:pt x="2812" y="1322"/>
                  </a:cubicBezTo>
                  <a:cubicBezTo>
                    <a:pt x="2752" y="1322"/>
                    <a:pt x="2691" y="1360"/>
                    <a:pt x="2691" y="1431"/>
                  </a:cubicBezTo>
                  <a:lnTo>
                    <a:pt x="2691" y="1536"/>
                  </a:lnTo>
                  <a:cubicBezTo>
                    <a:pt x="2398" y="1745"/>
                    <a:pt x="2126" y="2017"/>
                    <a:pt x="1980" y="2289"/>
                  </a:cubicBezTo>
                  <a:cubicBezTo>
                    <a:pt x="1938" y="2393"/>
                    <a:pt x="1875" y="2498"/>
                    <a:pt x="1833" y="2603"/>
                  </a:cubicBezTo>
                  <a:cubicBezTo>
                    <a:pt x="1812" y="2498"/>
                    <a:pt x="1812" y="2414"/>
                    <a:pt x="1812" y="2331"/>
                  </a:cubicBezTo>
                  <a:cubicBezTo>
                    <a:pt x="1802" y="2257"/>
                    <a:pt x="1739" y="2221"/>
                    <a:pt x="1681" y="2221"/>
                  </a:cubicBezTo>
                  <a:cubicBezTo>
                    <a:pt x="1624" y="2221"/>
                    <a:pt x="1572" y="2257"/>
                    <a:pt x="1582" y="2331"/>
                  </a:cubicBezTo>
                  <a:cubicBezTo>
                    <a:pt x="1603" y="2540"/>
                    <a:pt x="1624" y="2770"/>
                    <a:pt x="1666" y="2979"/>
                  </a:cubicBezTo>
                  <a:cubicBezTo>
                    <a:pt x="1436" y="3544"/>
                    <a:pt x="1331" y="4109"/>
                    <a:pt x="1436" y="4758"/>
                  </a:cubicBezTo>
                  <a:cubicBezTo>
                    <a:pt x="1540" y="5490"/>
                    <a:pt x="933" y="5616"/>
                    <a:pt x="599" y="6181"/>
                  </a:cubicBezTo>
                  <a:cubicBezTo>
                    <a:pt x="431" y="6494"/>
                    <a:pt x="76" y="6704"/>
                    <a:pt x="13" y="7080"/>
                  </a:cubicBezTo>
                  <a:cubicBezTo>
                    <a:pt x="0" y="7169"/>
                    <a:pt x="71" y="7226"/>
                    <a:pt x="134" y="7226"/>
                  </a:cubicBezTo>
                  <a:cubicBezTo>
                    <a:pt x="176" y="7226"/>
                    <a:pt x="214" y="7201"/>
                    <a:pt x="222" y="7143"/>
                  </a:cubicBezTo>
                  <a:cubicBezTo>
                    <a:pt x="285" y="6808"/>
                    <a:pt x="682" y="6432"/>
                    <a:pt x="892" y="6160"/>
                  </a:cubicBezTo>
                  <a:cubicBezTo>
                    <a:pt x="1059" y="5950"/>
                    <a:pt x="1540" y="5678"/>
                    <a:pt x="1645" y="5427"/>
                  </a:cubicBezTo>
                  <a:cubicBezTo>
                    <a:pt x="1791" y="5030"/>
                    <a:pt x="1645" y="4528"/>
                    <a:pt x="1645" y="4109"/>
                  </a:cubicBezTo>
                  <a:cubicBezTo>
                    <a:pt x="1645" y="3837"/>
                    <a:pt x="1687" y="3607"/>
                    <a:pt x="1749" y="3377"/>
                  </a:cubicBezTo>
                  <a:cubicBezTo>
                    <a:pt x="1833" y="3691"/>
                    <a:pt x="1959" y="3984"/>
                    <a:pt x="2126" y="4256"/>
                  </a:cubicBezTo>
                  <a:cubicBezTo>
                    <a:pt x="2210" y="4381"/>
                    <a:pt x="2293" y="4486"/>
                    <a:pt x="2398" y="4549"/>
                  </a:cubicBezTo>
                  <a:cubicBezTo>
                    <a:pt x="2231" y="4779"/>
                    <a:pt x="2063" y="4988"/>
                    <a:pt x="1875" y="5197"/>
                  </a:cubicBezTo>
                  <a:lnTo>
                    <a:pt x="1812" y="5197"/>
                  </a:lnTo>
                  <a:cubicBezTo>
                    <a:pt x="1666" y="5197"/>
                    <a:pt x="1666" y="5427"/>
                    <a:pt x="1812" y="5427"/>
                  </a:cubicBezTo>
                  <a:cubicBezTo>
                    <a:pt x="1886" y="5427"/>
                    <a:pt x="1959" y="5428"/>
                    <a:pt x="2032" y="5428"/>
                  </a:cubicBezTo>
                  <a:cubicBezTo>
                    <a:pt x="2577" y="5428"/>
                    <a:pt x="3092" y="5411"/>
                    <a:pt x="3591" y="5134"/>
                  </a:cubicBezTo>
                  <a:cubicBezTo>
                    <a:pt x="4030" y="4883"/>
                    <a:pt x="4532" y="4339"/>
                    <a:pt x="4825" y="3942"/>
                  </a:cubicBezTo>
                  <a:cubicBezTo>
                    <a:pt x="5202" y="3440"/>
                    <a:pt x="5390" y="2875"/>
                    <a:pt x="5599" y="2310"/>
                  </a:cubicBezTo>
                  <a:cubicBezTo>
                    <a:pt x="5620" y="2289"/>
                    <a:pt x="5620" y="2247"/>
                    <a:pt x="5620" y="2205"/>
                  </a:cubicBezTo>
                  <a:cubicBezTo>
                    <a:pt x="5871" y="1494"/>
                    <a:pt x="6102" y="782"/>
                    <a:pt x="6625" y="196"/>
                  </a:cubicBezTo>
                  <a:cubicBezTo>
                    <a:pt x="6698" y="123"/>
                    <a:pt x="6659" y="1"/>
                    <a:pt x="656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6"/>
            <p:cNvSpPr/>
            <p:nvPr/>
          </p:nvSpPr>
          <p:spPr>
            <a:xfrm>
              <a:off x="4410078" y="2710236"/>
              <a:ext cx="158850" cy="137814"/>
            </a:xfrm>
            <a:custGeom>
              <a:avLst/>
              <a:gdLst/>
              <a:ahLst/>
              <a:cxnLst/>
              <a:rect l="l" t="t" r="r" b="b"/>
              <a:pathLst>
                <a:path w="4600" h="4960" extrusionOk="0">
                  <a:moveTo>
                    <a:pt x="834" y="484"/>
                  </a:moveTo>
                  <a:cubicBezTo>
                    <a:pt x="855" y="484"/>
                    <a:pt x="875" y="505"/>
                    <a:pt x="896" y="505"/>
                  </a:cubicBezTo>
                  <a:cubicBezTo>
                    <a:pt x="1127" y="610"/>
                    <a:pt x="1419" y="652"/>
                    <a:pt x="1691" y="735"/>
                  </a:cubicBezTo>
                  <a:cubicBezTo>
                    <a:pt x="1671" y="819"/>
                    <a:pt x="1650" y="924"/>
                    <a:pt x="1650" y="1028"/>
                  </a:cubicBezTo>
                  <a:cubicBezTo>
                    <a:pt x="1650" y="1154"/>
                    <a:pt x="1671" y="1258"/>
                    <a:pt x="1650" y="1384"/>
                  </a:cubicBezTo>
                  <a:cubicBezTo>
                    <a:pt x="1461" y="1175"/>
                    <a:pt x="1294" y="965"/>
                    <a:pt x="1106" y="756"/>
                  </a:cubicBezTo>
                  <a:cubicBezTo>
                    <a:pt x="1022" y="672"/>
                    <a:pt x="938" y="589"/>
                    <a:pt x="834" y="484"/>
                  </a:cubicBezTo>
                  <a:close/>
                  <a:moveTo>
                    <a:pt x="478" y="400"/>
                  </a:moveTo>
                  <a:cubicBezTo>
                    <a:pt x="771" y="526"/>
                    <a:pt x="1043" y="903"/>
                    <a:pt x="1252" y="1133"/>
                  </a:cubicBezTo>
                  <a:cubicBezTo>
                    <a:pt x="1357" y="1258"/>
                    <a:pt x="1482" y="1384"/>
                    <a:pt x="1587" y="1530"/>
                  </a:cubicBezTo>
                  <a:cubicBezTo>
                    <a:pt x="1587" y="1551"/>
                    <a:pt x="1587" y="1551"/>
                    <a:pt x="1587" y="1551"/>
                  </a:cubicBezTo>
                  <a:cubicBezTo>
                    <a:pt x="1551" y="1623"/>
                    <a:pt x="1481" y="1645"/>
                    <a:pt x="1403" y="1645"/>
                  </a:cubicBezTo>
                  <a:cubicBezTo>
                    <a:pt x="1298" y="1645"/>
                    <a:pt x="1178" y="1605"/>
                    <a:pt x="1106" y="1593"/>
                  </a:cubicBezTo>
                  <a:cubicBezTo>
                    <a:pt x="1001" y="1572"/>
                    <a:pt x="959" y="1509"/>
                    <a:pt x="896" y="1468"/>
                  </a:cubicBezTo>
                  <a:cubicBezTo>
                    <a:pt x="855" y="1300"/>
                    <a:pt x="813" y="1133"/>
                    <a:pt x="729" y="986"/>
                  </a:cubicBezTo>
                  <a:cubicBezTo>
                    <a:pt x="624" y="756"/>
                    <a:pt x="541" y="568"/>
                    <a:pt x="436" y="400"/>
                  </a:cubicBezTo>
                  <a:close/>
                  <a:moveTo>
                    <a:pt x="1817" y="777"/>
                  </a:moveTo>
                  <a:cubicBezTo>
                    <a:pt x="2089" y="861"/>
                    <a:pt x="2340" y="986"/>
                    <a:pt x="2570" y="1154"/>
                  </a:cubicBezTo>
                  <a:cubicBezTo>
                    <a:pt x="2570" y="1321"/>
                    <a:pt x="2570" y="1488"/>
                    <a:pt x="2549" y="1635"/>
                  </a:cubicBezTo>
                  <a:cubicBezTo>
                    <a:pt x="2508" y="1865"/>
                    <a:pt x="2528" y="2116"/>
                    <a:pt x="2487" y="2325"/>
                  </a:cubicBezTo>
                  <a:cubicBezTo>
                    <a:pt x="2466" y="2367"/>
                    <a:pt x="2466" y="2388"/>
                    <a:pt x="2445" y="2430"/>
                  </a:cubicBezTo>
                  <a:cubicBezTo>
                    <a:pt x="2277" y="2158"/>
                    <a:pt x="2089" y="1907"/>
                    <a:pt x="1901" y="1677"/>
                  </a:cubicBezTo>
                  <a:lnTo>
                    <a:pt x="1775" y="1530"/>
                  </a:lnTo>
                  <a:cubicBezTo>
                    <a:pt x="1796" y="1447"/>
                    <a:pt x="1796" y="1363"/>
                    <a:pt x="1817" y="1300"/>
                  </a:cubicBezTo>
                  <a:cubicBezTo>
                    <a:pt x="1817" y="1175"/>
                    <a:pt x="1817" y="1070"/>
                    <a:pt x="1817" y="944"/>
                  </a:cubicBezTo>
                  <a:cubicBezTo>
                    <a:pt x="1817" y="882"/>
                    <a:pt x="1817" y="840"/>
                    <a:pt x="1817" y="777"/>
                  </a:cubicBezTo>
                  <a:close/>
                  <a:moveTo>
                    <a:pt x="1712" y="1677"/>
                  </a:moveTo>
                  <a:cubicBezTo>
                    <a:pt x="1796" y="1823"/>
                    <a:pt x="1901" y="1949"/>
                    <a:pt x="1984" y="2095"/>
                  </a:cubicBezTo>
                  <a:cubicBezTo>
                    <a:pt x="2089" y="2242"/>
                    <a:pt x="2194" y="2388"/>
                    <a:pt x="2298" y="2535"/>
                  </a:cubicBezTo>
                  <a:cubicBezTo>
                    <a:pt x="2268" y="2544"/>
                    <a:pt x="2235" y="2548"/>
                    <a:pt x="2199" y="2548"/>
                  </a:cubicBezTo>
                  <a:cubicBezTo>
                    <a:pt x="1914" y="2548"/>
                    <a:pt x="1478" y="2281"/>
                    <a:pt x="1273" y="2263"/>
                  </a:cubicBezTo>
                  <a:cubicBezTo>
                    <a:pt x="1231" y="2263"/>
                    <a:pt x="1210" y="2263"/>
                    <a:pt x="1210" y="2284"/>
                  </a:cubicBezTo>
                  <a:cubicBezTo>
                    <a:pt x="1189" y="2263"/>
                    <a:pt x="1189" y="2263"/>
                    <a:pt x="1168" y="2242"/>
                  </a:cubicBezTo>
                  <a:cubicBezTo>
                    <a:pt x="1064" y="2074"/>
                    <a:pt x="1001" y="1886"/>
                    <a:pt x="959" y="1698"/>
                  </a:cubicBezTo>
                  <a:lnTo>
                    <a:pt x="959" y="1698"/>
                  </a:lnTo>
                  <a:cubicBezTo>
                    <a:pt x="959" y="1698"/>
                    <a:pt x="980" y="1719"/>
                    <a:pt x="1001" y="1719"/>
                  </a:cubicBezTo>
                  <a:cubicBezTo>
                    <a:pt x="1106" y="1760"/>
                    <a:pt x="1210" y="1781"/>
                    <a:pt x="1315" y="1802"/>
                  </a:cubicBezTo>
                  <a:cubicBezTo>
                    <a:pt x="1346" y="1808"/>
                    <a:pt x="1378" y="1810"/>
                    <a:pt x="1409" y="1810"/>
                  </a:cubicBezTo>
                  <a:cubicBezTo>
                    <a:pt x="1502" y="1810"/>
                    <a:pt x="1592" y="1787"/>
                    <a:pt x="1671" y="1740"/>
                  </a:cubicBezTo>
                  <a:cubicBezTo>
                    <a:pt x="1671" y="1719"/>
                    <a:pt x="1691" y="1698"/>
                    <a:pt x="1712" y="1677"/>
                  </a:cubicBezTo>
                  <a:close/>
                  <a:moveTo>
                    <a:pt x="2738" y="1279"/>
                  </a:moveTo>
                  <a:cubicBezTo>
                    <a:pt x="2926" y="1447"/>
                    <a:pt x="3093" y="1656"/>
                    <a:pt x="3198" y="1886"/>
                  </a:cubicBezTo>
                  <a:cubicBezTo>
                    <a:pt x="3240" y="1949"/>
                    <a:pt x="3261" y="2012"/>
                    <a:pt x="3303" y="2074"/>
                  </a:cubicBezTo>
                  <a:cubicBezTo>
                    <a:pt x="3261" y="2263"/>
                    <a:pt x="3219" y="2451"/>
                    <a:pt x="3135" y="2618"/>
                  </a:cubicBezTo>
                  <a:cubicBezTo>
                    <a:pt x="3093" y="2744"/>
                    <a:pt x="2989" y="2911"/>
                    <a:pt x="2842" y="3016"/>
                  </a:cubicBezTo>
                  <a:cubicBezTo>
                    <a:pt x="2738" y="2849"/>
                    <a:pt x="2633" y="2702"/>
                    <a:pt x="2528" y="2556"/>
                  </a:cubicBezTo>
                  <a:cubicBezTo>
                    <a:pt x="2696" y="2367"/>
                    <a:pt x="2633" y="2116"/>
                    <a:pt x="2675" y="1907"/>
                  </a:cubicBezTo>
                  <a:cubicBezTo>
                    <a:pt x="2717" y="1719"/>
                    <a:pt x="2738" y="1488"/>
                    <a:pt x="2738" y="1279"/>
                  </a:cubicBezTo>
                  <a:close/>
                  <a:moveTo>
                    <a:pt x="1294" y="2409"/>
                  </a:moveTo>
                  <a:cubicBezTo>
                    <a:pt x="1579" y="2443"/>
                    <a:pt x="1891" y="2718"/>
                    <a:pt x="2176" y="2718"/>
                  </a:cubicBezTo>
                  <a:cubicBezTo>
                    <a:pt x="2247" y="2718"/>
                    <a:pt x="2316" y="2702"/>
                    <a:pt x="2382" y="2660"/>
                  </a:cubicBezTo>
                  <a:cubicBezTo>
                    <a:pt x="2466" y="2744"/>
                    <a:pt x="2528" y="2828"/>
                    <a:pt x="2591" y="2890"/>
                  </a:cubicBezTo>
                  <a:cubicBezTo>
                    <a:pt x="2654" y="2953"/>
                    <a:pt x="2675" y="2995"/>
                    <a:pt x="2717" y="3058"/>
                  </a:cubicBezTo>
                  <a:cubicBezTo>
                    <a:pt x="2564" y="3088"/>
                    <a:pt x="2422" y="3108"/>
                    <a:pt x="2274" y="3108"/>
                  </a:cubicBezTo>
                  <a:cubicBezTo>
                    <a:pt x="2221" y="3108"/>
                    <a:pt x="2166" y="3105"/>
                    <a:pt x="2110" y="3100"/>
                  </a:cubicBezTo>
                  <a:cubicBezTo>
                    <a:pt x="2005" y="3100"/>
                    <a:pt x="2005" y="3267"/>
                    <a:pt x="2110" y="3267"/>
                  </a:cubicBezTo>
                  <a:cubicBezTo>
                    <a:pt x="2361" y="3267"/>
                    <a:pt x="2591" y="3267"/>
                    <a:pt x="2800" y="3204"/>
                  </a:cubicBezTo>
                  <a:cubicBezTo>
                    <a:pt x="2842" y="3246"/>
                    <a:pt x="2863" y="3288"/>
                    <a:pt x="2884" y="3330"/>
                  </a:cubicBezTo>
                  <a:cubicBezTo>
                    <a:pt x="2947" y="3413"/>
                    <a:pt x="3031" y="3497"/>
                    <a:pt x="3093" y="3581"/>
                  </a:cubicBezTo>
                  <a:cubicBezTo>
                    <a:pt x="2968" y="3581"/>
                    <a:pt x="2863" y="3581"/>
                    <a:pt x="2738" y="3560"/>
                  </a:cubicBezTo>
                  <a:cubicBezTo>
                    <a:pt x="2403" y="3539"/>
                    <a:pt x="2173" y="3372"/>
                    <a:pt x="1943" y="3162"/>
                  </a:cubicBezTo>
                  <a:cubicBezTo>
                    <a:pt x="1671" y="2953"/>
                    <a:pt x="1482" y="2702"/>
                    <a:pt x="1294" y="2409"/>
                  </a:cubicBezTo>
                  <a:close/>
                  <a:moveTo>
                    <a:pt x="101" y="0"/>
                  </a:moveTo>
                  <a:cubicBezTo>
                    <a:pt x="32" y="0"/>
                    <a:pt x="0" y="92"/>
                    <a:pt x="39" y="149"/>
                  </a:cubicBezTo>
                  <a:cubicBezTo>
                    <a:pt x="415" y="547"/>
                    <a:pt x="562" y="1028"/>
                    <a:pt x="729" y="1509"/>
                  </a:cubicBezTo>
                  <a:cubicBezTo>
                    <a:pt x="729" y="1530"/>
                    <a:pt x="750" y="1572"/>
                    <a:pt x="750" y="1572"/>
                  </a:cubicBezTo>
                  <a:cubicBezTo>
                    <a:pt x="896" y="1970"/>
                    <a:pt x="1022" y="2367"/>
                    <a:pt x="1294" y="2702"/>
                  </a:cubicBezTo>
                  <a:cubicBezTo>
                    <a:pt x="1482" y="2974"/>
                    <a:pt x="1817" y="3351"/>
                    <a:pt x="2131" y="3518"/>
                  </a:cubicBezTo>
                  <a:cubicBezTo>
                    <a:pt x="2450" y="3713"/>
                    <a:pt x="2798" y="3728"/>
                    <a:pt x="3164" y="3728"/>
                  </a:cubicBezTo>
                  <a:cubicBezTo>
                    <a:pt x="3231" y="3728"/>
                    <a:pt x="3298" y="3727"/>
                    <a:pt x="3365" y="3727"/>
                  </a:cubicBezTo>
                  <a:cubicBezTo>
                    <a:pt x="3449" y="3727"/>
                    <a:pt x="3449" y="3560"/>
                    <a:pt x="3365" y="3560"/>
                  </a:cubicBezTo>
                  <a:lnTo>
                    <a:pt x="3324" y="3560"/>
                  </a:lnTo>
                  <a:cubicBezTo>
                    <a:pt x="3177" y="3434"/>
                    <a:pt x="3052" y="3288"/>
                    <a:pt x="2947" y="3121"/>
                  </a:cubicBezTo>
                  <a:cubicBezTo>
                    <a:pt x="3010" y="3079"/>
                    <a:pt x="3093" y="3016"/>
                    <a:pt x="3135" y="2911"/>
                  </a:cubicBezTo>
                  <a:cubicBezTo>
                    <a:pt x="3261" y="2723"/>
                    <a:pt x="3344" y="2535"/>
                    <a:pt x="3386" y="2304"/>
                  </a:cubicBezTo>
                  <a:cubicBezTo>
                    <a:pt x="3449" y="2472"/>
                    <a:pt x="3470" y="2639"/>
                    <a:pt x="3470" y="2807"/>
                  </a:cubicBezTo>
                  <a:cubicBezTo>
                    <a:pt x="3470" y="3100"/>
                    <a:pt x="3365" y="3455"/>
                    <a:pt x="3470" y="3727"/>
                  </a:cubicBezTo>
                  <a:cubicBezTo>
                    <a:pt x="3533" y="3895"/>
                    <a:pt x="3868" y="4062"/>
                    <a:pt x="3993" y="4229"/>
                  </a:cubicBezTo>
                  <a:cubicBezTo>
                    <a:pt x="4119" y="4418"/>
                    <a:pt x="4391" y="4669"/>
                    <a:pt x="4432" y="4899"/>
                  </a:cubicBezTo>
                  <a:cubicBezTo>
                    <a:pt x="4441" y="4941"/>
                    <a:pt x="4470" y="4960"/>
                    <a:pt x="4501" y="4960"/>
                  </a:cubicBezTo>
                  <a:cubicBezTo>
                    <a:pt x="4548" y="4960"/>
                    <a:pt x="4600" y="4920"/>
                    <a:pt x="4600" y="4857"/>
                  </a:cubicBezTo>
                  <a:cubicBezTo>
                    <a:pt x="4537" y="4606"/>
                    <a:pt x="4286" y="4460"/>
                    <a:pt x="4181" y="4250"/>
                  </a:cubicBezTo>
                  <a:cubicBezTo>
                    <a:pt x="3951" y="3874"/>
                    <a:pt x="3533" y="3769"/>
                    <a:pt x="3616" y="3267"/>
                  </a:cubicBezTo>
                  <a:cubicBezTo>
                    <a:pt x="3679" y="2828"/>
                    <a:pt x="3596" y="2430"/>
                    <a:pt x="3449" y="2053"/>
                  </a:cubicBezTo>
                  <a:cubicBezTo>
                    <a:pt x="3470" y="1907"/>
                    <a:pt x="3491" y="1760"/>
                    <a:pt x="3512" y="1614"/>
                  </a:cubicBezTo>
                  <a:cubicBezTo>
                    <a:pt x="3512" y="1562"/>
                    <a:pt x="3475" y="1536"/>
                    <a:pt x="3436" y="1536"/>
                  </a:cubicBezTo>
                  <a:cubicBezTo>
                    <a:pt x="3397" y="1536"/>
                    <a:pt x="3355" y="1562"/>
                    <a:pt x="3344" y="1614"/>
                  </a:cubicBezTo>
                  <a:cubicBezTo>
                    <a:pt x="3344" y="1656"/>
                    <a:pt x="3344" y="1719"/>
                    <a:pt x="3344" y="1781"/>
                  </a:cubicBezTo>
                  <a:cubicBezTo>
                    <a:pt x="3303" y="1719"/>
                    <a:pt x="3261" y="1656"/>
                    <a:pt x="3219" y="1572"/>
                  </a:cubicBezTo>
                  <a:cubicBezTo>
                    <a:pt x="3135" y="1384"/>
                    <a:pt x="2947" y="1216"/>
                    <a:pt x="2738" y="1049"/>
                  </a:cubicBezTo>
                  <a:lnTo>
                    <a:pt x="2738" y="986"/>
                  </a:lnTo>
                  <a:cubicBezTo>
                    <a:pt x="2738" y="941"/>
                    <a:pt x="2702" y="921"/>
                    <a:pt x="2665" y="921"/>
                  </a:cubicBezTo>
                  <a:cubicBezTo>
                    <a:pt x="2633" y="921"/>
                    <a:pt x="2601" y="936"/>
                    <a:pt x="2591" y="965"/>
                  </a:cubicBezTo>
                  <a:cubicBezTo>
                    <a:pt x="2382" y="819"/>
                    <a:pt x="2152" y="714"/>
                    <a:pt x="1963" y="652"/>
                  </a:cubicBezTo>
                  <a:cubicBezTo>
                    <a:pt x="1922" y="631"/>
                    <a:pt x="1880" y="631"/>
                    <a:pt x="1859" y="610"/>
                  </a:cubicBezTo>
                  <a:cubicBezTo>
                    <a:pt x="1846" y="584"/>
                    <a:pt x="1817" y="566"/>
                    <a:pt x="1787" y="566"/>
                  </a:cubicBezTo>
                  <a:cubicBezTo>
                    <a:pt x="1768" y="566"/>
                    <a:pt x="1749" y="573"/>
                    <a:pt x="1733" y="589"/>
                  </a:cubicBezTo>
                  <a:cubicBezTo>
                    <a:pt x="1503" y="526"/>
                    <a:pt x="1294" y="463"/>
                    <a:pt x="1064" y="400"/>
                  </a:cubicBezTo>
                  <a:cubicBezTo>
                    <a:pt x="750" y="338"/>
                    <a:pt x="415" y="128"/>
                    <a:pt x="122" y="3"/>
                  </a:cubicBezTo>
                  <a:cubicBezTo>
                    <a:pt x="115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6"/>
            <p:cNvSpPr/>
            <p:nvPr/>
          </p:nvSpPr>
          <p:spPr>
            <a:xfrm>
              <a:off x="4569205" y="3902496"/>
              <a:ext cx="231368" cy="200774"/>
            </a:xfrm>
            <a:custGeom>
              <a:avLst/>
              <a:gdLst/>
              <a:ahLst/>
              <a:cxnLst/>
              <a:rect l="l" t="t" r="r" b="b"/>
              <a:pathLst>
                <a:path w="6700" h="7226" extrusionOk="0">
                  <a:moveTo>
                    <a:pt x="5453" y="698"/>
                  </a:moveTo>
                  <a:cubicBezTo>
                    <a:pt x="5327" y="844"/>
                    <a:pt x="5202" y="991"/>
                    <a:pt x="5076" y="1116"/>
                  </a:cubicBezTo>
                  <a:cubicBezTo>
                    <a:pt x="4804" y="1388"/>
                    <a:pt x="4553" y="1702"/>
                    <a:pt x="4302" y="2016"/>
                  </a:cubicBezTo>
                  <a:cubicBezTo>
                    <a:pt x="4260" y="1849"/>
                    <a:pt x="4281" y="1660"/>
                    <a:pt x="4281" y="1493"/>
                  </a:cubicBezTo>
                  <a:cubicBezTo>
                    <a:pt x="4281" y="1346"/>
                    <a:pt x="4260" y="1200"/>
                    <a:pt x="4239" y="1053"/>
                  </a:cubicBezTo>
                  <a:cubicBezTo>
                    <a:pt x="4616" y="949"/>
                    <a:pt x="5034" y="886"/>
                    <a:pt x="5390" y="740"/>
                  </a:cubicBezTo>
                  <a:cubicBezTo>
                    <a:pt x="5411" y="719"/>
                    <a:pt x="5432" y="719"/>
                    <a:pt x="5453" y="698"/>
                  </a:cubicBezTo>
                  <a:close/>
                  <a:moveTo>
                    <a:pt x="5997" y="572"/>
                  </a:moveTo>
                  <a:cubicBezTo>
                    <a:pt x="6007" y="583"/>
                    <a:pt x="6018" y="588"/>
                    <a:pt x="6028" y="588"/>
                  </a:cubicBezTo>
                  <a:cubicBezTo>
                    <a:pt x="6039" y="588"/>
                    <a:pt x="6049" y="583"/>
                    <a:pt x="6060" y="572"/>
                  </a:cubicBezTo>
                  <a:lnTo>
                    <a:pt x="6060" y="572"/>
                  </a:lnTo>
                  <a:cubicBezTo>
                    <a:pt x="5892" y="844"/>
                    <a:pt x="5767" y="1116"/>
                    <a:pt x="5620" y="1430"/>
                  </a:cubicBezTo>
                  <a:cubicBezTo>
                    <a:pt x="5516" y="1660"/>
                    <a:pt x="5453" y="1890"/>
                    <a:pt x="5390" y="2141"/>
                  </a:cubicBezTo>
                  <a:cubicBezTo>
                    <a:pt x="5286" y="2204"/>
                    <a:pt x="5223" y="2288"/>
                    <a:pt x="5076" y="2330"/>
                  </a:cubicBezTo>
                  <a:cubicBezTo>
                    <a:pt x="4966" y="2354"/>
                    <a:pt x="4785" y="2414"/>
                    <a:pt x="4628" y="2414"/>
                  </a:cubicBezTo>
                  <a:cubicBezTo>
                    <a:pt x="4517" y="2414"/>
                    <a:pt x="4417" y="2384"/>
                    <a:pt x="4365" y="2288"/>
                  </a:cubicBezTo>
                  <a:cubicBezTo>
                    <a:pt x="4365" y="2267"/>
                    <a:pt x="4365" y="2267"/>
                    <a:pt x="4365" y="2246"/>
                  </a:cubicBezTo>
                  <a:cubicBezTo>
                    <a:pt x="4532" y="2037"/>
                    <a:pt x="4700" y="1828"/>
                    <a:pt x="4867" y="1639"/>
                  </a:cubicBezTo>
                  <a:cubicBezTo>
                    <a:pt x="5181" y="1325"/>
                    <a:pt x="5558" y="781"/>
                    <a:pt x="5997" y="572"/>
                  </a:cubicBezTo>
                  <a:close/>
                  <a:moveTo>
                    <a:pt x="4030" y="1137"/>
                  </a:moveTo>
                  <a:cubicBezTo>
                    <a:pt x="4051" y="1221"/>
                    <a:pt x="4051" y="1304"/>
                    <a:pt x="4051" y="1388"/>
                  </a:cubicBezTo>
                  <a:cubicBezTo>
                    <a:pt x="4051" y="1556"/>
                    <a:pt x="4051" y="1723"/>
                    <a:pt x="4051" y="1890"/>
                  </a:cubicBezTo>
                  <a:cubicBezTo>
                    <a:pt x="4051" y="1995"/>
                    <a:pt x="4072" y="2121"/>
                    <a:pt x="4114" y="2246"/>
                  </a:cubicBezTo>
                  <a:lnTo>
                    <a:pt x="3926" y="2434"/>
                  </a:lnTo>
                  <a:cubicBezTo>
                    <a:pt x="3633" y="2769"/>
                    <a:pt x="3381" y="3146"/>
                    <a:pt x="3130" y="3522"/>
                  </a:cubicBezTo>
                  <a:cubicBezTo>
                    <a:pt x="3109" y="3481"/>
                    <a:pt x="3089" y="3439"/>
                    <a:pt x="3068" y="3397"/>
                  </a:cubicBezTo>
                  <a:cubicBezTo>
                    <a:pt x="3005" y="3062"/>
                    <a:pt x="3026" y="2706"/>
                    <a:pt x="2984" y="2393"/>
                  </a:cubicBezTo>
                  <a:cubicBezTo>
                    <a:pt x="2963" y="2162"/>
                    <a:pt x="2942" y="1911"/>
                    <a:pt x="2942" y="1681"/>
                  </a:cubicBezTo>
                  <a:cubicBezTo>
                    <a:pt x="3277" y="1451"/>
                    <a:pt x="3654" y="1263"/>
                    <a:pt x="4030" y="1137"/>
                  </a:cubicBezTo>
                  <a:close/>
                  <a:moveTo>
                    <a:pt x="4198" y="2455"/>
                  </a:moveTo>
                  <a:cubicBezTo>
                    <a:pt x="4218" y="2476"/>
                    <a:pt x="4239" y="2497"/>
                    <a:pt x="4260" y="2518"/>
                  </a:cubicBezTo>
                  <a:cubicBezTo>
                    <a:pt x="4364" y="2607"/>
                    <a:pt x="4500" y="2633"/>
                    <a:pt x="4630" y="2633"/>
                  </a:cubicBezTo>
                  <a:cubicBezTo>
                    <a:pt x="4683" y="2633"/>
                    <a:pt x="4735" y="2629"/>
                    <a:pt x="4783" y="2623"/>
                  </a:cubicBezTo>
                  <a:cubicBezTo>
                    <a:pt x="4930" y="2602"/>
                    <a:pt x="5076" y="2560"/>
                    <a:pt x="5223" y="2518"/>
                  </a:cubicBezTo>
                  <a:cubicBezTo>
                    <a:pt x="5244" y="2497"/>
                    <a:pt x="5286" y="2476"/>
                    <a:pt x="5306" y="2455"/>
                  </a:cubicBezTo>
                  <a:lnTo>
                    <a:pt x="5306" y="2455"/>
                  </a:lnTo>
                  <a:cubicBezTo>
                    <a:pt x="5223" y="2748"/>
                    <a:pt x="5139" y="3020"/>
                    <a:pt x="4993" y="3250"/>
                  </a:cubicBezTo>
                  <a:cubicBezTo>
                    <a:pt x="4972" y="3292"/>
                    <a:pt x="4951" y="3313"/>
                    <a:pt x="4930" y="3334"/>
                  </a:cubicBezTo>
                  <a:cubicBezTo>
                    <a:pt x="4909" y="3313"/>
                    <a:pt x="4888" y="3292"/>
                    <a:pt x="4846" y="3292"/>
                  </a:cubicBezTo>
                  <a:cubicBezTo>
                    <a:pt x="4524" y="3311"/>
                    <a:pt x="3893" y="3725"/>
                    <a:pt x="3466" y="3725"/>
                  </a:cubicBezTo>
                  <a:cubicBezTo>
                    <a:pt x="3421" y="3725"/>
                    <a:pt x="3379" y="3721"/>
                    <a:pt x="3340" y="3711"/>
                  </a:cubicBezTo>
                  <a:cubicBezTo>
                    <a:pt x="3507" y="3481"/>
                    <a:pt x="3654" y="3271"/>
                    <a:pt x="3800" y="3041"/>
                  </a:cubicBezTo>
                  <a:cubicBezTo>
                    <a:pt x="3905" y="2853"/>
                    <a:pt x="4051" y="2644"/>
                    <a:pt x="4198" y="2455"/>
                  </a:cubicBezTo>
                  <a:close/>
                  <a:moveTo>
                    <a:pt x="2712" y="1869"/>
                  </a:moveTo>
                  <a:cubicBezTo>
                    <a:pt x="2712" y="2183"/>
                    <a:pt x="2712" y="2497"/>
                    <a:pt x="2796" y="2790"/>
                  </a:cubicBezTo>
                  <a:cubicBezTo>
                    <a:pt x="2858" y="3104"/>
                    <a:pt x="2775" y="3439"/>
                    <a:pt x="3005" y="3711"/>
                  </a:cubicBezTo>
                  <a:cubicBezTo>
                    <a:pt x="2837" y="3941"/>
                    <a:pt x="2691" y="4171"/>
                    <a:pt x="2545" y="4380"/>
                  </a:cubicBezTo>
                  <a:cubicBezTo>
                    <a:pt x="2356" y="4255"/>
                    <a:pt x="2189" y="3983"/>
                    <a:pt x="2105" y="3794"/>
                  </a:cubicBezTo>
                  <a:cubicBezTo>
                    <a:pt x="2001" y="3585"/>
                    <a:pt x="1938" y="3292"/>
                    <a:pt x="1896" y="3020"/>
                  </a:cubicBezTo>
                  <a:cubicBezTo>
                    <a:pt x="1917" y="2916"/>
                    <a:pt x="1980" y="2832"/>
                    <a:pt x="2021" y="2727"/>
                  </a:cubicBezTo>
                  <a:cubicBezTo>
                    <a:pt x="2168" y="2393"/>
                    <a:pt x="2419" y="2100"/>
                    <a:pt x="2712" y="1869"/>
                  </a:cubicBezTo>
                  <a:close/>
                  <a:moveTo>
                    <a:pt x="4804" y="3522"/>
                  </a:moveTo>
                  <a:lnTo>
                    <a:pt x="4804" y="3522"/>
                  </a:lnTo>
                  <a:cubicBezTo>
                    <a:pt x="4532" y="3920"/>
                    <a:pt x="4239" y="4297"/>
                    <a:pt x="3863" y="4610"/>
                  </a:cubicBezTo>
                  <a:cubicBezTo>
                    <a:pt x="3507" y="4903"/>
                    <a:pt x="3172" y="5175"/>
                    <a:pt x="2691" y="5196"/>
                  </a:cubicBezTo>
                  <a:cubicBezTo>
                    <a:pt x="2524" y="5217"/>
                    <a:pt x="2335" y="5217"/>
                    <a:pt x="2168" y="5217"/>
                  </a:cubicBezTo>
                  <a:cubicBezTo>
                    <a:pt x="2273" y="5092"/>
                    <a:pt x="2377" y="4987"/>
                    <a:pt x="2461" y="4862"/>
                  </a:cubicBezTo>
                  <a:cubicBezTo>
                    <a:pt x="2524" y="4799"/>
                    <a:pt x="2565" y="4736"/>
                    <a:pt x="2607" y="4652"/>
                  </a:cubicBezTo>
                  <a:cubicBezTo>
                    <a:pt x="2827" y="4746"/>
                    <a:pt x="3082" y="4758"/>
                    <a:pt x="3346" y="4758"/>
                  </a:cubicBezTo>
                  <a:cubicBezTo>
                    <a:pt x="3434" y="4758"/>
                    <a:pt x="3523" y="4757"/>
                    <a:pt x="3612" y="4757"/>
                  </a:cubicBezTo>
                  <a:cubicBezTo>
                    <a:pt x="3737" y="4757"/>
                    <a:pt x="3737" y="4527"/>
                    <a:pt x="3612" y="4527"/>
                  </a:cubicBezTo>
                  <a:cubicBezTo>
                    <a:pt x="3298" y="4527"/>
                    <a:pt x="3005" y="4527"/>
                    <a:pt x="2712" y="4464"/>
                  </a:cubicBezTo>
                  <a:cubicBezTo>
                    <a:pt x="2775" y="4380"/>
                    <a:pt x="2817" y="4297"/>
                    <a:pt x="2900" y="4234"/>
                  </a:cubicBezTo>
                  <a:cubicBezTo>
                    <a:pt x="3005" y="4129"/>
                    <a:pt x="3089" y="4004"/>
                    <a:pt x="3193" y="3878"/>
                  </a:cubicBezTo>
                  <a:cubicBezTo>
                    <a:pt x="3293" y="3936"/>
                    <a:pt x="3394" y="3960"/>
                    <a:pt x="3498" y="3960"/>
                  </a:cubicBezTo>
                  <a:cubicBezTo>
                    <a:pt x="3918" y="3960"/>
                    <a:pt x="4368" y="3573"/>
                    <a:pt x="4804" y="3522"/>
                  </a:cubicBezTo>
                  <a:close/>
                  <a:moveTo>
                    <a:pt x="6559" y="1"/>
                  </a:moveTo>
                  <a:cubicBezTo>
                    <a:pt x="6547" y="1"/>
                    <a:pt x="6534" y="3"/>
                    <a:pt x="6520" y="7"/>
                  </a:cubicBezTo>
                  <a:cubicBezTo>
                    <a:pt x="6081" y="196"/>
                    <a:pt x="5620" y="468"/>
                    <a:pt x="5139" y="572"/>
                  </a:cubicBezTo>
                  <a:cubicBezTo>
                    <a:pt x="4804" y="656"/>
                    <a:pt x="4490" y="740"/>
                    <a:pt x="4177" y="844"/>
                  </a:cubicBezTo>
                  <a:cubicBezTo>
                    <a:pt x="4156" y="830"/>
                    <a:pt x="4130" y="823"/>
                    <a:pt x="4105" y="823"/>
                  </a:cubicBezTo>
                  <a:cubicBezTo>
                    <a:pt x="4053" y="823"/>
                    <a:pt x="4002" y="851"/>
                    <a:pt x="3988" y="907"/>
                  </a:cubicBezTo>
                  <a:cubicBezTo>
                    <a:pt x="3946" y="907"/>
                    <a:pt x="3905" y="928"/>
                    <a:pt x="3842" y="949"/>
                  </a:cubicBezTo>
                  <a:cubicBezTo>
                    <a:pt x="3570" y="1032"/>
                    <a:pt x="3235" y="1200"/>
                    <a:pt x="2921" y="1388"/>
                  </a:cubicBezTo>
                  <a:cubicBezTo>
                    <a:pt x="2903" y="1343"/>
                    <a:pt x="2858" y="1321"/>
                    <a:pt x="2812" y="1321"/>
                  </a:cubicBezTo>
                  <a:cubicBezTo>
                    <a:pt x="2752" y="1321"/>
                    <a:pt x="2691" y="1359"/>
                    <a:pt x="2691" y="1430"/>
                  </a:cubicBezTo>
                  <a:lnTo>
                    <a:pt x="2691" y="1535"/>
                  </a:lnTo>
                  <a:cubicBezTo>
                    <a:pt x="2398" y="1765"/>
                    <a:pt x="2126" y="2016"/>
                    <a:pt x="1980" y="2288"/>
                  </a:cubicBezTo>
                  <a:cubicBezTo>
                    <a:pt x="1938" y="2393"/>
                    <a:pt x="1875" y="2497"/>
                    <a:pt x="1833" y="2602"/>
                  </a:cubicBezTo>
                  <a:cubicBezTo>
                    <a:pt x="1812" y="2518"/>
                    <a:pt x="1812" y="2413"/>
                    <a:pt x="1812" y="2330"/>
                  </a:cubicBezTo>
                  <a:cubicBezTo>
                    <a:pt x="1802" y="2257"/>
                    <a:pt x="1739" y="2220"/>
                    <a:pt x="1681" y="2220"/>
                  </a:cubicBezTo>
                  <a:cubicBezTo>
                    <a:pt x="1624" y="2220"/>
                    <a:pt x="1572" y="2257"/>
                    <a:pt x="1582" y="2330"/>
                  </a:cubicBezTo>
                  <a:cubicBezTo>
                    <a:pt x="1603" y="2560"/>
                    <a:pt x="1624" y="2769"/>
                    <a:pt x="1666" y="2999"/>
                  </a:cubicBezTo>
                  <a:cubicBezTo>
                    <a:pt x="1436" y="3543"/>
                    <a:pt x="1331" y="4108"/>
                    <a:pt x="1436" y="4757"/>
                  </a:cubicBezTo>
                  <a:cubicBezTo>
                    <a:pt x="1540" y="5489"/>
                    <a:pt x="933" y="5636"/>
                    <a:pt x="599" y="6180"/>
                  </a:cubicBezTo>
                  <a:cubicBezTo>
                    <a:pt x="431" y="6494"/>
                    <a:pt x="76" y="6724"/>
                    <a:pt x="13" y="7079"/>
                  </a:cubicBezTo>
                  <a:cubicBezTo>
                    <a:pt x="0" y="7168"/>
                    <a:pt x="71" y="7226"/>
                    <a:pt x="134" y="7226"/>
                  </a:cubicBezTo>
                  <a:cubicBezTo>
                    <a:pt x="176" y="7226"/>
                    <a:pt x="214" y="7200"/>
                    <a:pt x="222" y="7142"/>
                  </a:cubicBezTo>
                  <a:cubicBezTo>
                    <a:pt x="285" y="6807"/>
                    <a:pt x="682" y="6431"/>
                    <a:pt x="892" y="6159"/>
                  </a:cubicBezTo>
                  <a:cubicBezTo>
                    <a:pt x="1059" y="5950"/>
                    <a:pt x="1540" y="5678"/>
                    <a:pt x="1645" y="5426"/>
                  </a:cubicBezTo>
                  <a:cubicBezTo>
                    <a:pt x="1791" y="5029"/>
                    <a:pt x="1645" y="4527"/>
                    <a:pt x="1645" y="4108"/>
                  </a:cubicBezTo>
                  <a:cubicBezTo>
                    <a:pt x="1645" y="3857"/>
                    <a:pt x="1687" y="3606"/>
                    <a:pt x="1749" y="3376"/>
                  </a:cubicBezTo>
                  <a:cubicBezTo>
                    <a:pt x="1833" y="3690"/>
                    <a:pt x="1959" y="3983"/>
                    <a:pt x="2126" y="4255"/>
                  </a:cubicBezTo>
                  <a:cubicBezTo>
                    <a:pt x="2210" y="4380"/>
                    <a:pt x="2293" y="4485"/>
                    <a:pt x="2398" y="4548"/>
                  </a:cubicBezTo>
                  <a:cubicBezTo>
                    <a:pt x="2231" y="4778"/>
                    <a:pt x="2063" y="5008"/>
                    <a:pt x="1875" y="5196"/>
                  </a:cubicBezTo>
                  <a:lnTo>
                    <a:pt x="1812" y="5196"/>
                  </a:lnTo>
                  <a:cubicBezTo>
                    <a:pt x="1666" y="5196"/>
                    <a:pt x="1666" y="5426"/>
                    <a:pt x="1812" y="5426"/>
                  </a:cubicBezTo>
                  <a:cubicBezTo>
                    <a:pt x="1886" y="5426"/>
                    <a:pt x="1959" y="5427"/>
                    <a:pt x="2032" y="5427"/>
                  </a:cubicBezTo>
                  <a:cubicBezTo>
                    <a:pt x="2577" y="5427"/>
                    <a:pt x="3092" y="5410"/>
                    <a:pt x="3591" y="5134"/>
                  </a:cubicBezTo>
                  <a:cubicBezTo>
                    <a:pt x="4030" y="4882"/>
                    <a:pt x="4532" y="4338"/>
                    <a:pt x="4825" y="3941"/>
                  </a:cubicBezTo>
                  <a:cubicBezTo>
                    <a:pt x="5202" y="3439"/>
                    <a:pt x="5390" y="2874"/>
                    <a:pt x="5599" y="2309"/>
                  </a:cubicBezTo>
                  <a:cubicBezTo>
                    <a:pt x="5620" y="2288"/>
                    <a:pt x="5620" y="2246"/>
                    <a:pt x="5620" y="2204"/>
                  </a:cubicBezTo>
                  <a:cubicBezTo>
                    <a:pt x="5871" y="1493"/>
                    <a:pt x="6102" y="781"/>
                    <a:pt x="6625" y="196"/>
                  </a:cubicBezTo>
                  <a:cubicBezTo>
                    <a:pt x="6699" y="140"/>
                    <a:pt x="6658" y="1"/>
                    <a:pt x="6559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6"/>
            <p:cNvSpPr/>
            <p:nvPr/>
          </p:nvSpPr>
          <p:spPr>
            <a:xfrm>
              <a:off x="4410182" y="3965790"/>
              <a:ext cx="158746" cy="137425"/>
            </a:xfrm>
            <a:custGeom>
              <a:avLst/>
              <a:gdLst/>
              <a:ahLst/>
              <a:cxnLst/>
              <a:rect l="l" t="t" r="r" b="b"/>
              <a:pathLst>
                <a:path w="4597" h="4946" extrusionOk="0">
                  <a:moveTo>
                    <a:pt x="831" y="470"/>
                  </a:moveTo>
                  <a:cubicBezTo>
                    <a:pt x="852" y="491"/>
                    <a:pt x="872" y="491"/>
                    <a:pt x="893" y="491"/>
                  </a:cubicBezTo>
                  <a:cubicBezTo>
                    <a:pt x="1124" y="617"/>
                    <a:pt x="1416" y="638"/>
                    <a:pt x="1688" y="721"/>
                  </a:cubicBezTo>
                  <a:cubicBezTo>
                    <a:pt x="1668" y="826"/>
                    <a:pt x="1647" y="910"/>
                    <a:pt x="1647" y="1014"/>
                  </a:cubicBezTo>
                  <a:cubicBezTo>
                    <a:pt x="1647" y="1140"/>
                    <a:pt x="1668" y="1265"/>
                    <a:pt x="1647" y="1370"/>
                  </a:cubicBezTo>
                  <a:cubicBezTo>
                    <a:pt x="1458" y="1161"/>
                    <a:pt x="1291" y="951"/>
                    <a:pt x="1103" y="763"/>
                  </a:cubicBezTo>
                  <a:cubicBezTo>
                    <a:pt x="1019" y="679"/>
                    <a:pt x="935" y="575"/>
                    <a:pt x="831" y="470"/>
                  </a:cubicBezTo>
                  <a:close/>
                  <a:moveTo>
                    <a:pt x="475" y="387"/>
                  </a:moveTo>
                  <a:cubicBezTo>
                    <a:pt x="768" y="512"/>
                    <a:pt x="1040" y="889"/>
                    <a:pt x="1249" y="1119"/>
                  </a:cubicBezTo>
                  <a:cubicBezTo>
                    <a:pt x="1354" y="1244"/>
                    <a:pt x="1479" y="1391"/>
                    <a:pt x="1584" y="1537"/>
                  </a:cubicBezTo>
                  <a:cubicBezTo>
                    <a:pt x="1584" y="1537"/>
                    <a:pt x="1584" y="1537"/>
                    <a:pt x="1584" y="1558"/>
                  </a:cubicBezTo>
                  <a:cubicBezTo>
                    <a:pt x="1548" y="1620"/>
                    <a:pt x="1479" y="1641"/>
                    <a:pt x="1401" y="1641"/>
                  </a:cubicBezTo>
                  <a:cubicBezTo>
                    <a:pt x="1295" y="1641"/>
                    <a:pt x="1175" y="1603"/>
                    <a:pt x="1103" y="1579"/>
                  </a:cubicBezTo>
                  <a:cubicBezTo>
                    <a:pt x="998" y="1558"/>
                    <a:pt x="956" y="1495"/>
                    <a:pt x="893" y="1454"/>
                  </a:cubicBezTo>
                  <a:cubicBezTo>
                    <a:pt x="852" y="1286"/>
                    <a:pt x="810" y="1119"/>
                    <a:pt x="726" y="972"/>
                  </a:cubicBezTo>
                  <a:cubicBezTo>
                    <a:pt x="621" y="763"/>
                    <a:pt x="538" y="575"/>
                    <a:pt x="433" y="387"/>
                  </a:cubicBezTo>
                  <a:close/>
                  <a:moveTo>
                    <a:pt x="1814" y="763"/>
                  </a:moveTo>
                  <a:cubicBezTo>
                    <a:pt x="2086" y="868"/>
                    <a:pt x="2337" y="993"/>
                    <a:pt x="2567" y="1140"/>
                  </a:cubicBezTo>
                  <a:cubicBezTo>
                    <a:pt x="2567" y="1307"/>
                    <a:pt x="2567" y="1475"/>
                    <a:pt x="2546" y="1642"/>
                  </a:cubicBezTo>
                  <a:cubicBezTo>
                    <a:pt x="2505" y="1851"/>
                    <a:pt x="2525" y="2102"/>
                    <a:pt x="2484" y="2311"/>
                  </a:cubicBezTo>
                  <a:cubicBezTo>
                    <a:pt x="2463" y="2353"/>
                    <a:pt x="2463" y="2374"/>
                    <a:pt x="2442" y="2416"/>
                  </a:cubicBezTo>
                  <a:cubicBezTo>
                    <a:pt x="2274" y="2144"/>
                    <a:pt x="2086" y="1893"/>
                    <a:pt x="1898" y="1663"/>
                  </a:cubicBezTo>
                  <a:lnTo>
                    <a:pt x="1772" y="1516"/>
                  </a:lnTo>
                  <a:cubicBezTo>
                    <a:pt x="1793" y="1454"/>
                    <a:pt x="1793" y="1370"/>
                    <a:pt x="1814" y="1286"/>
                  </a:cubicBezTo>
                  <a:cubicBezTo>
                    <a:pt x="1814" y="1182"/>
                    <a:pt x="1814" y="1056"/>
                    <a:pt x="1814" y="931"/>
                  </a:cubicBezTo>
                  <a:cubicBezTo>
                    <a:pt x="1814" y="889"/>
                    <a:pt x="1814" y="826"/>
                    <a:pt x="1814" y="763"/>
                  </a:cubicBezTo>
                  <a:close/>
                  <a:moveTo>
                    <a:pt x="1709" y="1663"/>
                  </a:moveTo>
                  <a:cubicBezTo>
                    <a:pt x="1793" y="1809"/>
                    <a:pt x="1898" y="1956"/>
                    <a:pt x="1981" y="2081"/>
                  </a:cubicBezTo>
                  <a:cubicBezTo>
                    <a:pt x="2086" y="2228"/>
                    <a:pt x="2191" y="2374"/>
                    <a:pt x="2295" y="2542"/>
                  </a:cubicBezTo>
                  <a:cubicBezTo>
                    <a:pt x="2272" y="2547"/>
                    <a:pt x="2247" y="2549"/>
                    <a:pt x="2220" y="2549"/>
                  </a:cubicBezTo>
                  <a:cubicBezTo>
                    <a:pt x="1936" y="2549"/>
                    <a:pt x="1481" y="2268"/>
                    <a:pt x="1270" y="2249"/>
                  </a:cubicBezTo>
                  <a:cubicBezTo>
                    <a:pt x="1228" y="2249"/>
                    <a:pt x="1207" y="2270"/>
                    <a:pt x="1207" y="2291"/>
                  </a:cubicBezTo>
                  <a:cubicBezTo>
                    <a:pt x="1186" y="2270"/>
                    <a:pt x="1186" y="2249"/>
                    <a:pt x="1165" y="2228"/>
                  </a:cubicBezTo>
                  <a:cubicBezTo>
                    <a:pt x="1061" y="2060"/>
                    <a:pt x="998" y="1872"/>
                    <a:pt x="956" y="1684"/>
                  </a:cubicBezTo>
                  <a:lnTo>
                    <a:pt x="956" y="1684"/>
                  </a:lnTo>
                  <a:cubicBezTo>
                    <a:pt x="956" y="1684"/>
                    <a:pt x="977" y="1705"/>
                    <a:pt x="998" y="1705"/>
                  </a:cubicBezTo>
                  <a:cubicBezTo>
                    <a:pt x="1103" y="1747"/>
                    <a:pt x="1207" y="1767"/>
                    <a:pt x="1312" y="1788"/>
                  </a:cubicBezTo>
                  <a:cubicBezTo>
                    <a:pt x="1354" y="1795"/>
                    <a:pt x="1396" y="1800"/>
                    <a:pt x="1437" y="1800"/>
                  </a:cubicBezTo>
                  <a:cubicBezTo>
                    <a:pt x="1519" y="1800"/>
                    <a:pt x="1598" y="1781"/>
                    <a:pt x="1668" y="1726"/>
                  </a:cubicBezTo>
                  <a:cubicBezTo>
                    <a:pt x="1668" y="1705"/>
                    <a:pt x="1688" y="1684"/>
                    <a:pt x="1709" y="1663"/>
                  </a:cubicBezTo>
                  <a:close/>
                  <a:moveTo>
                    <a:pt x="2735" y="1286"/>
                  </a:moveTo>
                  <a:cubicBezTo>
                    <a:pt x="2923" y="1433"/>
                    <a:pt x="3090" y="1642"/>
                    <a:pt x="3195" y="1872"/>
                  </a:cubicBezTo>
                  <a:cubicBezTo>
                    <a:pt x="3237" y="1935"/>
                    <a:pt x="3258" y="1998"/>
                    <a:pt x="3300" y="2060"/>
                  </a:cubicBezTo>
                  <a:cubicBezTo>
                    <a:pt x="3258" y="2249"/>
                    <a:pt x="3216" y="2458"/>
                    <a:pt x="3132" y="2604"/>
                  </a:cubicBezTo>
                  <a:cubicBezTo>
                    <a:pt x="3090" y="2730"/>
                    <a:pt x="2986" y="2918"/>
                    <a:pt x="2839" y="3002"/>
                  </a:cubicBezTo>
                  <a:cubicBezTo>
                    <a:pt x="2735" y="2856"/>
                    <a:pt x="2630" y="2688"/>
                    <a:pt x="2525" y="2542"/>
                  </a:cubicBezTo>
                  <a:cubicBezTo>
                    <a:pt x="2693" y="2353"/>
                    <a:pt x="2630" y="2123"/>
                    <a:pt x="2672" y="1914"/>
                  </a:cubicBezTo>
                  <a:cubicBezTo>
                    <a:pt x="2714" y="1705"/>
                    <a:pt x="2735" y="1495"/>
                    <a:pt x="2735" y="1286"/>
                  </a:cubicBezTo>
                  <a:close/>
                  <a:moveTo>
                    <a:pt x="1291" y="2416"/>
                  </a:moveTo>
                  <a:lnTo>
                    <a:pt x="1291" y="2416"/>
                  </a:lnTo>
                  <a:cubicBezTo>
                    <a:pt x="1579" y="2450"/>
                    <a:pt x="1895" y="2718"/>
                    <a:pt x="2182" y="2718"/>
                  </a:cubicBezTo>
                  <a:cubicBezTo>
                    <a:pt x="2250" y="2718"/>
                    <a:pt x="2315" y="2703"/>
                    <a:pt x="2379" y="2667"/>
                  </a:cubicBezTo>
                  <a:cubicBezTo>
                    <a:pt x="2463" y="2730"/>
                    <a:pt x="2525" y="2814"/>
                    <a:pt x="2588" y="2897"/>
                  </a:cubicBezTo>
                  <a:cubicBezTo>
                    <a:pt x="2651" y="2939"/>
                    <a:pt x="2672" y="3002"/>
                    <a:pt x="2714" y="3044"/>
                  </a:cubicBezTo>
                  <a:cubicBezTo>
                    <a:pt x="2505" y="3107"/>
                    <a:pt x="2316" y="3107"/>
                    <a:pt x="2107" y="3107"/>
                  </a:cubicBezTo>
                  <a:cubicBezTo>
                    <a:pt x="2002" y="3107"/>
                    <a:pt x="2002" y="3253"/>
                    <a:pt x="2107" y="3253"/>
                  </a:cubicBezTo>
                  <a:cubicBezTo>
                    <a:pt x="2191" y="3253"/>
                    <a:pt x="2272" y="3255"/>
                    <a:pt x="2351" y="3255"/>
                  </a:cubicBezTo>
                  <a:cubicBezTo>
                    <a:pt x="2509" y="3255"/>
                    <a:pt x="2658" y="3246"/>
                    <a:pt x="2797" y="3190"/>
                  </a:cubicBezTo>
                  <a:cubicBezTo>
                    <a:pt x="2839" y="3232"/>
                    <a:pt x="2860" y="3274"/>
                    <a:pt x="2881" y="3316"/>
                  </a:cubicBezTo>
                  <a:cubicBezTo>
                    <a:pt x="2944" y="3420"/>
                    <a:pt x="3028" y="3483"/>
                    <a:pt x="3090" y="3567"/>
                  </a:cubicBezTo>
                  <a:lnTo>
                    <a:pt x="2735" y="3567"/>
                  </a:lnTo>
                  <a:cubicBezTo>
                    <a:pt x="2400" y="3546"/>
                    <a:pt x="2170" y="3358"/>
                    <a:pt x="1940" y="3148"/>
                  </a:cubicBezTo>
                  <a:cubicBezTo>
                    <a:pt x="1668" y="2939"/>
                    <a:pt x="1479" y="2688"/>
                    <a:pt x="1291" y="2416"/>
                  </a:cubicBezTo>
                  <a:close/>
                  <a:moveTo>
                    <a:pt x="83" y="0"/>
                  </a:moveTo>
                  <a:cubicBezTo>
                    <a:pt x="24" y="0"/>
                    <a:pt x="0" y="83"/>
                    <a:pt x="36" y="135"/>
                  </a:cubicBezTo>
                  <a:cubicBezTo>
                    <a:pt x="412" y="533"/>
                    <a:pt x="559" y="1014"/>
                    <a:pt x="726" y="1516"/>
                  </a:cubicBezTo>
                  <a:cubicBezTo>
                    <a:pt x="726" y="1537"/>
                    <a:pt x="747" y="1558"/>
                    <a:pt x="747" y="1579"/>
                  </a:cubicBezTo>
                  <a:cubicBezTo>
                    <a:pt x="893" y="1956"/>
                    <a:pt x="1019" y="2353"/>
                    <a:pt x="1291" y="2688"/>
                  </a:cubicBezTo>
                  <a:cubicBezTo>
                    <a:pt x="1479" y="2960"/>
                    <a:pt x="1814" y="3337"/>
                    <a:pt x="2128" y="3504"/>
                  </a:cubicBezTo>
                  <a:cubicBezTo>
                    <a:pt x="2447" y="3699"/>
                    <a:pt x="2795" y="3714"/>
                    <a:pt x="3161" y="3714"/>
                  </a:cubicBezTo>
                  <a:cubicBezTo>
                    <a:pt x="3228" y="3714"/>
                    <a:pt x="3295" y="3713"/>
                    <a:pt x="3362" y="3713"/>
                  </a:cubicBezTo>
                  <a:cubicBezTo>
                    <a:pt x="3446" y="3713"/>
                    <a:pt x="3446" y="3567"/>
                    <a:pt x="3362" y="3567"/>
                  </a:cubicBezTo>
                  <a:lnTo>
                    <a:pt x="3321" y="3567"/>
                  </a:lnTo>
                  <a:cubicBezTo>
                    <a:pt x="3174" y="3420"/>
                    <a:pt x="3049" y="3274"/>
                    <a:pt x="2944" y="3107"/>
                  </a:cubicBezTo>
                  <a:cubicBezTo>
                    <a:pt x="3007" y="3065"/>
                    <a:pt x="3090" y="3002"/>
                    <a:pt x="3132" y="2918"/>
                  </a:cubicBezTo>
                  <a:cubicBezTo>
                    <a:pt x="3258" y="2730"/>
                    <a:pt x="3341" y="2521"/>
                    <a:pt x="3383" y="2311"/>
                  </a:cubicBezTo>
                  <a:cubicBezTo>
                    <a:pt x="3446" y="2458"/>
                    <a:pt x="3467" y="2625"/>
                    <a:pt x="3467" y="2814"/>
                  </a:cubicBezTo>
                  <a:cubicBezTo>
                    <a:pt x="3467" y="3086"/>
                    <a:pt x="3362" y="3441"/>
                    <a:pt x="3467" y="3713"/>
                  </a:cubicBezTo>
                  <a:cubicBezTo>
                    <a:pt x="3530" y="3881"/>
                    <a:pt x="3865" y="4069"/>
                    <a:pt x="3990" y="4216"/>
                  </a:cubicBezTo>
                  <a:cubicBezTo>
                    <a:pt x="4116" y="4404"/>
                    <a:pt x="4388" y="4655"/>
                    <a:pt x="4429" y="4885"/>
                  </a:cubicBezTo>
                  <a:cubicBezTo>
                    <a:pt x="4438" y="4927"/>
                    <a:pt x="4467" y="4946"/>
                    <a:pt x="4498" y="4946"/>
                  </a:cubicBezTo>
                  <a:cubicBezTo>
                    <a:pt x="4545" y="4946"/>
                    <a:pt x="4597" y="4906"/>
                    <a:pt x="4597" y="4843"/>
                  </a:cubicBezTo>
                  <a:cubicBezTo>
                    <a:pt x="4534" y="4592"/>
                    <a:pt x="4283" y="4446"/>
                    <a:pt x="4178" y="4236"/>
                  </a:cubicBezTo>
                  <a:cubicBezTo>
                    <a:pt x="3948" y="3860"/>
                    <a:pt x="3530" y="3755"/>
                    <a:pt x="3613" y="3253"/>
                  </a:cubicBezTo>
                  <a:cubicBezTo>
                    <a:pt x="3676" y="2814"/>
                    <a:pt x="3593" y="2437"/>
                    <a:pt x="3446" y="2039"/>
                  </a:cubicBezTo>
                  <a:cubicBezTo>
                    <a:pt x="3467" y="1893"/>
                    <a:pt x="3488" y="1747"/>
                    <a:pt x="3509" y="1600"/>
                  </a:cubicBezTo>
                  <a:cubicBezTo>
                    <a:pt x="3509" y="1548"/>
                    <a:pt x="3472" y="1522"/>
                    <a:pt x="3433" y="1522"/>
                  </a:cubicBezTo>
                  <a:cubicBezTo>
                    <a:pt x="3394" y="1522"/>
                    <a:pt x="3352" y="1548"/>
                    <a:pt x="3341" y="1600"/>
                  </a:cubicBezTo>
                  <a:cubicBezTo>
                    <a:pt x="3341" y="1663"/>
                    <a:pt x="3341" y="1726"/>
                    <a:pt x="3341" y="1788"/>
                  </a:cubicBezTo>
                  <a:cubicBezTo>
                    <a:pt x="3300" y="1705"/>
                    <a:pt x="3258" y="1642"/>
                    <a:pt x="3216" y="1558"/>
                  </a:cubicBezTo>
                  <a:cubicBezTo>
                    <a:pt x="3132" y="1370"/>
                    <a:pt x="2944" y="1203"/>
                    <a:pt x="2735" y="1056"/>
                  </a:cubicBezTo>
                  <a:lnTo>
                    <a:pt x="2735" y="972"/>
                  </a:lnTo>
                  <a:cubicBezTo>
                    <a:pt x="2735" y="928"/>
                    <a:pt x="2699" y="907"/>
                    <a:pt x="2662" y="907"/>
                  </a:cubicBezTo>
                  <a:cubicBezTo>
                    <a:pt x="2630" y="907"/>
                    <a:pt x="2598" y="922"/>
                    <a:pt x="2588" y="951"/>
                  </a:cubicBezTo>
                  <a:cubicBezTo>
                    <a:pt x="2379" y="805"/>
                    <a:pt x="2149" y="700"/>
                    <a:pt x="1960" y="638"/>
                  </a:cubicBezTo>
                  <a:cubicBezTo>
                    <a:pt x="1919" y="638"/>
                    <a:pt x="1877" y="617"/>
                    <a:pt x="1856" y="617"/>
                  </a:cubicBezTo>
                  <a:cubicBezTo>
                    <a:pt x="1843" y="577"/>
                    <a:pt x="1813" y="562"/>
                    <a:pt x="1782" y="562"/>
                  </a:cubicBezTo>
                  <a:cubicBezTo>
                    <a:pt x="1764" y="562"/>
                    <a:pt x="1746" y="567"/>
                    <a:pt x="1730" y="575"/>
                  </a:cubicBezTo>
                  <a:cubicBezTo>
                    <a:pt x="1500" y="512"/>
                    <a:pt x="1291" y="449"/>
                    <a:pt x="1061" y="387"/>
                  </a:cubicBezTo>
                  <a:cubicBezTo>
                    <a:pt x="747" y="324"/>
                    <a:pt x="412" y="115"/>
                    <a:pt x="119" y="10"/>
                  </a:cubicBezTo>
                  <a:cubicBezTo>
                    <a:pt x="106" y="3"/>
                    <a:pt x="94" y="0"/>
                    <a:pt x="8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6"/>
            <p:cNvSpPr/>
            <p:nvPr/>
          </p:nvSpPr>
          <p:spPr>
            <a:xfrm>
              <a:off x="4533900" y="4456150"/>
              <a:ext cx="119400" cy="227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6"/>
            <p:cNvSpPr/>
            <p:nvPr/>
          </p:nvSpPr>
          <p:spPr>
            <a:xfrm>
              <a:off x="2426725" y="4716075"/>
              <a:ext cx="4307518" cy="40053"/>
            </a:xfrm>
            <a:custGeom>
              <a:avLst/>
              <a:gdLst/>
              <a:ahLst/>
              <a:cxnLst/>
              <a:rect l="l" t="t" r="r" b="b"/>
              <a:pathLst>
                <a:path w="77578" h="940" extrusionOk="0">
                  <a:moveTo>
                    <a:pt x="31043" y="1"/>
                  </a:moveTo>
                  <a:cubicBezTo>
                    <a:pt x="30640" y="1"/>
                    <a:pt x="30241" y="25"/>
                    <a:pt x="29851" y="39"/>
                  </a:cubicBezTo>
                  <a:cubicBezTo>
                    <a:pt x="29635" y="46"/>
                    <a:pt x="29418" y="49"/>
                    <a:pt x="29202" y="49"/>
                  </a:cubicBezTo>
                  <a:cubicBezTo>
                    <a:pt x="28770" y="49"/>
                    <a:pt x="28337" y="39"/>
                    <a:pt x="27905" y="39"/>
                  </a:cubicBezTo>
                  <a:lnTo>
                    <a:pt x="24118" y="39"/>
                  </a:lnTo>
                  <a:cubicBezTo>
                    <a:pt x="23574" y="39"/>
                    <a:pt x="23030" y="39"/>
                    <a:pt x="22486" y="102"/>
                  </a:cubicBezTo>
                  <a:cubicBezTo>
                    <a:pt x="21992" y="184"/>
                    <a:pt x="21537" y="241"/>
                    <a:pt x="21050" y="241"/>
                  </a:cubicBezTo>
                  <a:cubicBezTo>
                    <a:pt x="20918" y="241"/>
                    <a:pt x="20783" y="237"/>
                    <a:pt x="20644" y="228"/>
                  </a:cubicBezTo>
                  <a:cubicBezTo>
                    <a:pt x="20215" y="207"/>
                    <a:pt x="19787" y="202"/>
                    <a:pt x="19355" y="202"/>
                  </a:cubicBezTo>
                  <a:cubicBezTo>
                    <a:pt x="18923" y="202"/>
                    <a:pt x="18489" y="207"/>
                    <a:pt x="18050" y="207"/>
                  </a:cubicBezTo>
                  <a:cubicBezTo>
                    <a:pt x="17771" y="207"/>
                    <a:pt x="17492" y="198"/>
                    <a:pt x="17207" y="198"/>
                  </a:cubicBezTo>
                  <a:cubicBezTo>
                    <a:pt x="17064" y="198"/>
                    <a:pt x="16920" y="200"/>
                    <a:pt x="16774" y="207"/>
                  </a:cubicBezTo>
                  <a:cubicBezTo>
                    <a:pt x="16355" y="228"/>
                    <a:pt x="15957" y="395"/>
                    <a:pt x="15539" y="521"/>
                  </a:cubicBezTo>
                  <a:cubicBezTo>
                    <a:pt x="15071" y="677"/>
                    <a:pt x="14591" y="720"/>
                    <a:pt x="14108" y="720"/>
                  </a:cubicBezTo>
                  <a:cubicBezTo>
                    <a:pt x="13685" y="720"/>
                    <a:pt x="13260" y="687"/>
                    <a:pt x="12840" y="667"/>
                  </a:cubicBezTo>
                  <a:cubicBezTo>
                    <a:pt x="12533" y="660"/>
                    <a:pt x="12226" y="658"/>
                    <a:pt x="11920" y="658"/>
                  </a:cubicBezTo>
                  <a:cubicBezTo>
                    <a:pt x="11308" y="658"/>
                    <a:pt x="10699" y="667"/>
                    <a:pt x="10099" y="667"/>
                  </a:cubicBezTo>
                  <a:cubicBezTo>
                    <a:pt x="9680" y="667"/>
                    <a:pt x="9283" y="625"/>
                    <a:pt x="8864" y="625"/>
                  </a:cubicBezTo>
                  <a:cubicBezTo>
                    <a:pt x="8530" y="625"/>
                    <a:pt x="8195" y="709"/>
                    <a:pt x="7839" y="772"/>
                  </a:cubicBezTo>
                  <a:cubicBezTo>
                    <a:pt x="7469" y="832"/>
                    <a:pt x="7080" y="850"/>
                    <a:pt x="6688" y="850"/>
                  </a:cubicBezTo>
                  <a:cubicBezTo>
                    <a:pt x="6127" y="850"/>
                    <a:pt x="5556" y="814"/>
                    <a:pt x="5014" y="814"/>
                  </a:cubicBezTo>
                  <a:cubicBezTo>
                    <a:pt x="4052" y="814"/>
                    <a:pt x="3110" y="814"/>
                    <a:pt x="2148" y="835"/>
                  </a:cubicBezTo>
                  <a:cubicBezTo>
                    <a:pt x="1750" y="835"/>
                    <a:pt x="1374" y="835"/>
                    <a:pt x="976" y="772"/>
                  </a:cubicBezTo>
                  <a:cubicBezTo>
                    <a:pt x="788" y="751"/>
                    <a:pt x="181" y="772"/>
                    <a:pt x="97" y="542"/>
                  </a:cubicBezTo>
                  <a:cubicBezTo>
                    <a:pt x="90" y="520"/>
                    <a:pt x="75" y="511"/>
                    <a:pt x="60" y="511"/>
                  </a:cubicBezTo>
                  <a:cubicBezTo>
                    <a:pt x="31" y="511"/>
                    <a:pt x="0" y="543"/>
                    <a:pt x="14" y="583"/>
                  </a:cubicBezTo>
                  <a:cubicBezTo>
                    <a:pt x="76" y="772"/>
                    <a:pt x="328" y="793"/>
                    <a:pt x="495" y="835"/>
                  </a:cubicBezTo>
                  <a:cubicBezTo>
                    <a:pt x="892" y="897"/>
                    <a:pt x="1311" y="939"/>
                    <a:pt x="1729" y="939"/>
                  </a:cubicBezTo>
                  <a:lnTo>
                    <a:pt x="5454" y="939"/>
                  </a:lnTo>
                  <a:cubicBezTo>
                    <a:pt x="5858" y="939"/>
                    <a:pt x="6254" y="930"/>
                    <a:pt x="6646" y="930"/>
                  </a:cubicBezTo>
                  <a:cubicBezTo>
                    <a:pt x="6842" y="930"/>
                    <a:pt x="7037" y="932"/>
                    <a:pt x="7232" y="939"/>
                  </a:cubicBezTo>
                  <a:cubicBezTo>
                    <a:pt x="7776" y="939"/>
                    <a:pt x="8320" y="751"/>
                    <a:pt x="8864" y="730"/>
                  </a:cubicBezTo>
                  <a:cubicBezTo>
                    <a:pt x="9429" y="730"/>
                    <a:pt x="9973" y="772"/>
                    <a:pt x="10538" y="772"/>
                  </a:cubicBezTo>
                  <a:lnTo>
                    <a:pt x="12442" y="772"/>
                  </a:lnTo>
                  <a:cubicBezTo>
                    <a:pt x="12980" y="772"/>
                    <a:pt x="13513" y="811"/>
                    <a:pt x="14041" y="811"/>
                  </a:cubicBezTo>
                  <a:cubicBezTo>
                    <a:pt x="14601" y="811"/>
                    <a:pt x="15157" y="767"/>
                    <a:pt x="15706" y="583"/>
                  </a:cubicBezTo>
                  <a:cubicBezTo>
                    <a:pt x="16253" y="395"/>
                    <a:pt x="16732" y="308"/>
                    <a:pt x="17280" y="308"/>
                  </a:cubicBezTo>
                  <a:cubicBezTo>
                    <a:pt x="17341" y="308"/>
                    <a:pt x="17402" y="309"/>
                    <a:pt x="17464" y="311"/>
                  </a:cubicBezTo>
                  <a:lnTo>
                    <a:pt x="19431" y="311"/>
                  </a:lnTo>
                  <a:cubicBezTo>
                    <a:pt x="19975" y="311"/>
                    <a:pt x="20519" y="332"/>
                    <a:pt x="21063" y="353"/>
                  </a:cubicBezTo>
                  <a:cubicBezTo>
                    <a:pt x="21107" y="355"/>
                    <a:pt x="21151" y="356"/>
                    <a:pt x="21195" y="356"/>
                  </a:cubicBezTo>
                  <a:cubicBezTo>
                    <a:pt x="21734" y="356"/>
                    <a:pt x="22258" y="244"/>
                    <a:pt x="22800" y="186"/>
                  </a:cubicBezTo>
                  <a:cubicBezTo>
                    <a:pt x="23151" y="148"/>
                    <a:pt x="23510" y="141"/>
                    <a:pt x="23868" y="141"/>
                  </a:cubicBezTo>
                  <a:cubicBezTo>
                    <a:pt x="24106" y="141"/>
                    <a:pt x="24344" y="144"/>
                    <a:pt x="24578" y="144"/>
                  </a:cubicBezTo>
                  <a:lnTo>
                    <a:pt x="26545" y="144"/>
                  </a:lnTo>
                  <a:cubicBezTo>
                    <a:pt x="27173" y="144"/>
                    <a:pt x="27795" y="149"/>
                    <a:pt x="28418" y="149"/>
                  </a:cubicBezTo>
                  <a:cubicBezTo>
                    <a:pt x="29040" y="149"/>
                    <a:pt x="29662" y="144"/>
                    <a:pt x="30290" y="123"/>
                  </a:cubicBezTo>
                  <a:cubicBezTo>
                    <a:pt x="30505" y="116"/>
                    <a:pt x="30719" y="108"/>
                    <a:pt x="30934" y="108"/>
                  </a:cubicBezTo>
                  <a:cubicBezTo>
                    <a:pt x="31326" y="108"/>
                    <a:pt x="31718" y="133"/>
                    <a:pt x="32111" y="228"/>
                  </a:cubicBezTo>
                  <a:cubicBezTo>
                    <a:pt x="32655" y="332"/>
                    <a:pt x="33219" y="353"/>
                    <a:pt x="33763" y="437"/>
                  </a:cubicBezTo>
                  <a:cubicBezTo>
                    <a:pt x="33973" y="470"/>
                    <a:pt x="34185" y="480"/>
                    <a:pt x="34399" y="480"/>
                  </a:cubicBezTo>
                  <a:cubicBezTo>
                    <a:pt x="34718" y="480"/>
                    <a:pt x="35040" y="458"/>
                    <a:pt x="35354" y="458"/>
                  </a:cubicBezTo>
                  <a:cubicBezTo>
                    <a:pt x="35960" y="458"/>
                    <a:pt x="36567" y="458"/>
                    <a:pt x="37195" y="479"/>
                  </a:cubicBezTo>
                  <a:cubicBezTo>
                    <a:pt x="37497" y="491"/>
                    <a:pt x="37806" y="503"/>
                    <a:pt x="38118" y="503"/>
                  </a:cubicBezTo>
                  <a:cubicBezTo>
                    <a:pt x="38346" y="503"/>
                    <a:pt x="38576" y="496"/>
                    <a:pt x="38806" y="479"/>
                  </a:cubicBezTo>
                  <a:cubicBezTo>
                    <a:pt x="39057" y="437"/>
                    <a:pt x="39329" y="374"/>
                    <a:pt x="39601" y="353"/>
                  </a:cubicBezTo>
                  <a:cubicBezTo>
                    <a:pt x="39873" y="311"/>
                    <a:pt x="40145" y="332"/>
                    <a:pt x="40438" y="290"/>
                  </a:cubicBezTo>
                  <a:cubicBezTo>
                    <a:pt x="41045" y="186"/>
                    <a:pt x="41631" y="165"/>
                    <a:pt x="42258" y="165"/>
                  </a:cubicBezTo>
                  <a:cubicBezTo>
                    <a:pt x="42310" y="163"/>
                    <a:pt x="42362" y="162"/>
                    <a:pt x="42414" y="162"/>
                  </a:cubicBezTo>
                  <a:cubicBezTo>
                    <a:pt x="42945" y="162"/>
                    <a:pt x="43461" y="254"/>
                    <a:pt x="43995" y="311"/>
                  </a:cubicBezTo>
                  <a:cubicBezTo>
                    <a:pt x="44560" y="374"/>
                    <a:pt x="45104" y="479"/>
                    <a:pt x="45690" y="479"/>
                  </a:cubicBezTo>
                  <a:cubicBezTo>
                    <a:pt x="46339" y="458"/>
                    <a:pt x="46966" y="458"/>
                    <a:pt x="47615" y="458"/>
                  </a:cubicBezTo>
                  <a:lnTo>
                    <a:pt x="55168" y="458"/>
                  </a:lnTo>
                  <a:cubicBezTo>
                    <a:pt x="55306" y="458"/>
                    <a:pt x="55443" y="456"/>
                    <a:pt x="55581" y="456"/>
                  </a:cubicBezTo>
                  <a:cubicBezTo>
                    <a:pt x="55925" y="456"/>
                    <a:pt x="56268" y="467"/>
                    <a:pt x="56612" y="542"/>
                  </a:cubicBezTo>
                  <a:cubicBezTo>
                    <a:pt x="56948" y="606"/>
                    <a:pt x="57271" y="633"/>
                    <a:pt x="57592" y="633"/>
                  </a:cubicBezTo>
                  <a:cubicBezTo>
                    <a:pt x="57691" y="633"/>
                    <a:pt x="57790" y="630"/>
                    <a:pt x="57888" y="625"/>
                  </a:cubicBezTo>
                  <a:cubicBezTo>
                    <a:pt x="58851" y="625"/>
                    <a:pt x="59792" y="604"/>
                    <a:pt x="60755" y="583"/>
                  </a:cubicBezTo>
                  <a:cubicBezTo>
                    <a:pt x="60853" y="581"/>
                    <a:pt x="60951" y="580"/>
                    <a:pt x="61049" y="580"/>
                  </a:cubicBezTo>
                  <a:cubicBezTo>
                    <a:pt x="61889" y="580"/>
                    <a:pt x="62715" y="657"/>
                    <a:pt x="63559" y="751"/>
                  </a:cubicBezTo>
                  <a:cubicBezTo>
                    <a:pt x="63837" y="787"/>
                    <a:pt x="64115" y="797"/>
                    <a:pt x="64393" y="797"/>
                  </a:cubicBezTo>
                  <a:cubicBezTo>
                    <a:pt x="64738" y="797"/>
                    <a:pt x="65082" y="782"/>
                    <a:pt x="65425" y="782"/>
                  </a:cubicBezTo>
                  <a:cubicBezTo>
                    <a:pt x="65760" y="782"/>
                    <a:pt x="66094" y="797"/>
                    <a:pt x="66425" y="855"/>
                  </a:cubicBezTo>
                  <a:cubicBezTo>
                    <a:pt x="66704" y="911"/>
                    <a:pt x="66974" y="921"/>
                    <a:pt x="67247" y="921"/>
                  </a:cubicBezTo>
                  <a:cubicBezTo>
                    <a:pt x="67383" y="921"/>
                    <a:pt x="67520" y="918"/>
                    <a:pt x="67660" y="918"/>
                  </a:cubicBezTo>
                  <a:cubicBezTo>
                    <a:pt x="67981" y="918"/>
                    <a:pt x="68311" y="928"/>
                    <a:pt x="68638" y="928"/>
                  </a:cubicBezTo>
                  <a:cubicBezTo>
                    <a:pt x="68801" y="928"/>
                    <a:pt x="68964" y="925"/>
                    <a:pt x="69124" y="918"/>
                  </a:cubicBezTo>
                  <a:cubicBezTo>
                    <a:pt x="69606" y="897"/>
                    <a:pt x="70066" y="814"/>
                    <a:pt x="70547" y="793"/>
                  </a:cubicBezTo>
                  <a:cubicBezTo>
                    <a:pt x="70788" y="772"/>
                    <a:pt x="71028" y="767"/>
                    <a:pt x="71269" y="767"/>
                  </a:cubicBezTo>
                  <a:cubicBezTo>
                    <a:pt x="71510" y="767"/>
                    <a:pt x="71750" y="772"/>
                    <a:pt x="71991" y="772"/>
                  </a:cubicBezTo>
                  <a:cubicBezTo>
                    <a:pt x="72468" y="772"/>
                    <a:pt x="72970" y="804"/>
                    <a:pt x="73466" y="804"/>
                  </a:cubicBezTo>
                  <a:cubicBezTo>
                    <a:pt x="73863" y="804"/>
                    <a:pt x="74255" y="783"/>
                    <a:pt x="74627" y="709"/>
                  </a:cubicBezTo>
                  <a:cubicBezTo>
                    <a:pt x="75109" y="615"/>
                    <a:pt x="75585" y="589"/>
                    <a:pt x="76063" y="589"/>
                  </a:cubicBezTo>
                  <a:cubicBezTo>
                    <a:pt x="76542" y="589"/>
                    <a:pt x="77023" y="615"/>
                    <a:pt x="77515" y="625"/>
                  </a:cubicBezTo>
                  <a:cubicBezTo>
                    <a:pt x="77578" y="604"/>
                    <a:pt x="77578" y="521"/>
                    <a:pt x="77515" y="521"/>
                  </a:cubicBezTo>
                  <a:cubicBezTo>
                    <a:pt x="76950" y="500"/>
                    <a:pt x="76385" y="479"/>
                    <a:pt x="75841" y="479"/>
                  </a:cubicBezTo>
                  <a:cubicBezTo>
                    <a:pt x="75809" y="478"/>
                    <a:pt x="75777" y="477"/>
                    <a:pt x="75746" y="477"/>
                  </a:cubicBezTo>
                  <a:cubicBezTo>
                    <a:pt x="75175" y="477"/>
                    <a:pt x="74638" y="647"/>
                    <a:pt x="74083" y="667"/>
                  </a:cubicBezTo>
                  <a:cubicBezTo>
                    <a:pt x="73828" y="676"/>
                    <a:pt x="73571" y="679"/>
                    <a:pt x="73313" y="679"/>
                  </a:cubicBezTo>
                  <a:cubicBezTo>
                    <a:pt x="72740" y="679"/>
                    <a:pt x="72164" y="664"/>
                    <a:pt x="71589" y="664"/>
                  </a:cubicBezTo>
                  <a:cubicBezTo>
                    <a:pt x="71241" y="664"/>
                    <a:pt x="70893" y="670"/>
                    <a:pt x="70547" y="688"/>
                  </a:cubicBezTo>
                  <a:cubicBezTo>
                    <a:pt x="69982" y="709"/>
                    <a:pt x="69417" y="814"/>
                    <a:pt x="68852" y="814"/>
                  </a:cubicBezTo>
                  <a:cubicBezTo>
                    <a:pt x="68528" y="824"/>
                    <a:pt x="68209" y="829"/>
                    <a:pt x="67893" y="829"/>
                  </a:cubicBezTo>
                  <a:cubicBezTo>
                    <a:pt x="67576" y="829"/>
                    <a:pt x="67262" y="824"/>
                    <a:pt x="66948" y="814"/>
                  </a:cubicBezTo>
                  <a:cubicBezTo>
                    <a:pt x="66425" y="814"/>
                    <a:pt x="65923" y="646"/>
                    <a:pt x="65421" y="646"/>
                  </a:cubicBezTo>
                  <a:cubicBezTo>
                    <a:pt x="65009" y="646"/>
                    <a:pt x="64605" y="678"/>
                    <a:pt x="64199" y="678"/>
                  </a:cubicBezTo>
                  <a:cubicBezTo>
                    <a:pt x="63945" y="678"/>
                    <a:pt x="63691" y="666"/>
                    <a:pt x="63433" y="625"/>
                  </a:cubicBezTo>
                  <a:cubicBezTo>
                    <a:pt x="62598" y="502"/>
                    <a:pt x="61764" y="469"/>
                    <a:pt x="60920" y="469"/>
                  </a:cubicBezTo>
                  <a:cubicBezTo>
                    <a:pt x="60622" y="469"/>
                    <a:pt x="60323" y="473"/>
                    <a:pt x="60023" y="479"/>
                  </a:cubicBezTo>
                  <a:cubicBezTo>
                    <a:pt x="59416" y="500"/>
                    <a:pt x="58804" y="531"/>
                    <a:pt x="58194" y="531"/>
                  </a:cubicBezTo>
                  <a:cubicBezTo>
                    <a:pt x="57585" y="531"/>
                    <a:pt x="56978" y="500"/>
                    <a:pt x="56382" y="395"/>
                  </a:cubicBezTo>
                  <a:cubicBezTo>
                    <a:pt x="56135" y="348"/>
                    <a:pt x="55879" y="335"/>
                    <a:pt x="55622" y="335"/>
                  </a:cubicBezTo>
                  <a:cubicBezTo>
                    <a:pt x="55314" y="335"/>
                    <a:pt x="55005" y="353"/>
                    <a:pt x="54708" y="353"/>
                  </a:cubicBezTo>
                  <a:lnTo>
                    <a:pt x="48933" y="353"/>
                  </a:lnTo>
                  <a:cubicBezTo>
                    <a:pt x="47720" y="353"/>
                    <a:pt x="46485" y="374"/>
                    <a:pt x="45251" y="374"/>
                  </a:cubicBezTo>
                  <a:cubicBezTo>
                    <a:pt x="44686" y="353"/>
                    <a:pt x="44058" y="228"/>
                    <a:pt x="43493" y="144"/>
                  </a:cubicBezTo>
                  <a:cubicBezTo>
                    <a:pt x="43089" y="69"/>
                    <a:pt x="42697" y="59"/>
                    <a:pt x="42299" y="59"/>
                  </a:cubicBezTo>
                  <a:cubicBezTo>
                    <a:pt x="42140" y="59"/>
                    <a:pt x="41980" y="60"/>
                    <a:pt x="41819" y="60"/>
                  </a:cubicBezTo>
                  <a:cubicBezTo>
                    <a:pt x="40668" y="60"/>
                    <a:pt x="39559" y="332"/>
                    <a:pt x="38409" y="395"/>
                  </a:cubicBezTo>
                  <a:cubicBezTo>
                    <a:pt x="38305" y="399"/>
                    <a:pt x="38201" y="401"/>
                    <a:pt x="38097" y="401"/>
                  </a:cubicBezTo>
                  <a:cubicBezTo>
                    <a:pt x="37657" y="401"/>
                    <a:pt x="37221" y="370"/>
                    <a:pt x="36797" y="353"/>
                  </a:cubicBezTo>
                  <a:cubicBezTo>
                    <a:pt x="36588" y="346"/>
                    <a:pt x="36379" y="344"/>
                    <a:pt x="36170" y="344"/>
                  </a:cubicBezTo>
                  <a:cubicBezTo>
                    <a:pt x="35751" y="344"/>
                    <a:pt x="35333" y="353"/>
                    <a:pt x="34914" y="353"/>
                  </a:cubicBezTo>
                  <a:cubicBezTo>
                    <a:pt x="34308" y="353"/>
                    <a:pt x="33763" y="311"/>
                    <a:pt x="33178" y="228"/>
                  </a:cubicBezTo>
                  <a:cubicBezTo>
                    <a:pt x="32906" y="186"/>
                    <a:pt x="32634" y="207"/>
                    <a:pt x="32383" y="165"/>
                  </a:cubicBezTo>
                  <a:cubicBezTo>
                    <a:pt x="32111" y="123"/>
                    <a:pt x="31859" y="60"/>
                    <a:pt x="31587" y="18"/>
                  </a:cubicBezTo>
                  <a:cubicBezTo>
                    <a:pt x="31406" y="6"/>
                    <a:pt x="31224" y="1"/>
                    <a:pt x="31043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6"/>
            <p:cNvSpPr/>
            <p:nvPr/>
          </p:nvSpPr>
          <p:spPr>
            <a:xfrm>
              <a:off x="4430891" y="4442775"/>
              <a:ext cx="291938" cy="297546"/>
            </a:xfrm>
            <a:custGeom>
              <a:avLst/>
              <a:gdLst/>
              <a:ahLst/>
              <a:cxnLst/>
              <a:rect l="l" t="t" r="r" b="b"/>
              <a:pathLst>
                <a:path w="8454" h="6983" extrusionOk="0">
                  <a:moveTo>
                    <a:pt x="4703" y="1"/>
                  </a:moveTo>
                  <a:cubicBezTo>
                    <a:pt x="4571" y="1"/>
                    <a:pt x="4440" y="9"/>
                    <a:pt x="4311" y="31"/>
                  </a:cubicBezTo>
                  <a:cubicBezTo>
                    <a:pt x="3620" y="144"/>
                    <a:pt x="2930" y="166"/>
                    <a:pt x="2239" y="166"/>
                  </a:cubicBezTo>
                  <a:cubicBezTo>
                    <a:pt x="1779" y="166"/>
                    <a:pt x="1319" y="156"/>
                    <a:pt x="858" y="156"/>
                  </a:cubicBezTo>
                  <a:cubicBezTo>
                    <a:pt x="733" y="156"/>
                    <a:pt x="733" y="386"/>
                    <a:pt x="858" y="386"/>
                  </a:cubicBezTo>
                  <a:lnTo>
                    <a:pt x="3202" y="386"/>
                  </a:lnTo>
                  <a:cubicBezTo>
                    <a:pt x="3516" y="386"/>
                    <a:pt x="3829" y="323"/>
                    <a:pt x="4143" y="282"/>
                  </a:cubicBezTo>
                  <a:cubicBezTo>
                    <a:pt x="4281" y="274"/>
                    <a:pt x="4408" y="269"/>
                    <a:pt x="4530" y="269"/>
                  </a:cubicBezTo>
                  <a:cubicBezTo>
                    <a:pt x="4743" y="269"/>
                    <a:pt x="4943" y="284"/>
                    <a:pt x="5169" y="323"/>
                  </a:cubicBezTo>
                  <a:cubicBezTo>
                    <a:pt x="5648" y="387"/>
                    <a:pt x="6128" y="415"/>
                    <a:pt x="6617" y="415"/>
                  </a:cubicBezTo>
                  <a:cubicBezTo>
                    <a:pt x="6768" y="415"/>
                    <a:pt x="6920" y="412"/>
                    <a:pt x="7073" y="407"/>
                  </a:cubicBezTo>
                  <a:cubicBezTo>
                    <a:pt x="7164" y="407"/>
                    <a:pt x="7422" y="368"/>
                    <a:pt x="7667" y="368"/>
                  </a:cubicBezTo>
                  <a:cubicBezTo>
                    <a:pt x="7927" y="368"/>
                    <a:pt x="8171" y="412"/>
                    <a:pt x="8182" y="595"/>
                  </a:cubicBezTo>
                  <a:cubicBezTo>
                    <a:pt x="8182" y="826"/>
                    <a:pt x="8286" y="1474"/>
                    <a:pt x="8014" y="1579"/>
                  </a:cubicBezTo>
                  <a:cubicBezTo>
                    <a:pt x="7826" y="1654"/>
                    <a:pt x="7600" y="1669"/>
                    <a:pt x="7377" y="1669"/>
                  </a:cubicBezTo>
                  <a:cubicBezTo>
                    <a:pt x="7228" y="1669"/>
                    <a:pt x="7081" y="1663"/>
                    <a:pt x="6947" y="1663"/>
                  </a:cubicBezTo>
                  <a:cubicBezTo>
                    <a:pt x="6612" y="1663"/>
                    <a:pt x="6278" y="1746"/>
                    <a:pt x="5943" y="1746"/>
                  </a:cubicBezTo>
                  <a:cubicBezTo>
                    <a:pt x="5169" y="1746"/>
                    <a:pt x="4415" y="1746"/>
                    <a:pt x="3662" y="1809"/>
                  </a:cubicBezTo>
                  <a:cubicBezTo>
                    <a:pt x="3411" y="1830"/>
                    <a:pt x="3158" y="1837"/>
                    <a:pt x="2903" y="1837"/>
                  </a:cubicBezTo>
                  <a:cubicBezTo>
                    <a:pt x="2395" y="1837"/>
                    <a:pt x="1884" y="1809"/>
                    <a:pt x="1381" y="1809"/>
                  </a:cubicBezTo>
                  <a:cubicBezTo>
                    <a:pt x="1281" y="1809"/>
                    <a:pt x="1184" y="1812"/>
                    <a:pt x="1089" y="1812"/>
                  </a:cubicBezTo>
                  <a:cubicBezTo>
                    <a:pt x="946" y="1812"/>
                    <a:pt x="808" y="1805"/>
                    <a:pt x="670" y="1767"/>
                  </a:cubicBezTo>
                  <a:cubicBezTo>
                    <a:pt x="482" y="1704"/>
                    <a:pt x="524" y="1453"/>
                    <a:pt x="524" y="1307"/>
                  </a:cubicBezTo>
                  <a:cubicBezTo>
                    <a:pt x="503" y="972"/>
                    <a:pt x="628" y="679"/>
                    <a:pt x="670" y="344"/>
                  </a:cubicBezTo>
                  <a:cubicBezTo>
                    <a:pt x="680" y="282"/>
                    <a:pt x="628" y="250"/>
                    <a:pt x="571" y="250"/>
                  </a:cubicBezTo>
                  <a:cubicBezTo>
                    <a:pt x="513" y="250"/>
                    <a:pt x="450" y="282"/>
                    <a:pt x="440" y="344"/>
                  </a:cubicBezTo>
                  <a:cubicBezTo>
                    <a:pt x="419" y="658"/>
                    <a:pt x="0" y="1788"/>
                    <a:pt x="482" y="1935"/>
                  </a:cubicBezTo>
                  <a:cubicBezTo>
                    <a:pt x="586" y="1976"/>
                    <a:pt x="691" y="1997"/>
                    <a:pt x="775" y="2018"/>
                  </a:cubicBezTo>
                  <a:cubicBezTo>
                    <a:pt x="754" y="2081"/>
                    <a:pt x="775" y="2165"/>
                    <a:pt x="816" y="2248"/>
                  </a:cubicBezTo>
                  <a:cubicBezTo>
                    <a:pt x="1026" y="2709"/>
                    <a:pt x="1172" y="3190"/>
                    <a:pt x="1381" y="3650"/>
                  </a:cubicBezTo>
                  <a:cubicBezTo>
                    <a:pt x="1612" y="4152"/>
                    <a:pt x="1800" y="4717"/>
                    <a:pt x="1967" y="5261"/>
                  </a:cubicBezTo>
                  <a:cubicBezTo>
                    <a:pt x="2135" y="5785"/>
                    <a:pt x="2302" y="6370"/>
                    <a:pt x="2407" y="6914"/>
                  </a:cubicBezTo>
                  <a:cubicBezTo>
                    <a:pt x="2415" y="6962"/>
                    <a:pt x="2453" y="6983"/>
                    <a:pt x="2495" y="6983"/>
                  </a:cubicBezTo>
                  <a:cubicBezTo>
                    <a:pt x="2564" y="6983"/>
                    <a:pt x="2642" y="6929"/>
                    <a:pt x="2616" y="6852"/>
                  </a:cubicBezTo>
                  <a:cubicBezTo>
                    <a:pt x="2449" y="6036"/>
                    <a:pt x="2156" y="5241"/>
                    <a:pt x="1905" y="4445"/>
                  </a:cubicBezTo>
                  <a:cubicBezTo>
                    <a:pt x="1842" y="4215"/>
                    <a:pt x="963" y="2123"/>
                    <a:pt x="984" y="2102"/>
                  </a:cubicBezTo>
                  <a:cubicBezTo>
                    <a:pt x="1005" y="2081"/>
                    <a:pt x="1026" y="2081"/>
                    <a:pt x="1026" y="2060"/>
                  </a:cubicBezTo>
                  <a:cubicBezTo>
                    <a:pt x="1217" y="2084"/>
                    <a:pt x="1413" y="2093"/>
                    <a:pt x="1611" y="2093"/>
                  </a:cubicBezTo>
                  <a:cubicBezTo>
                    <a:pt x="2105" y="2093"/>
                    <a:pt x="2607" y="2039"/>
                    <a:pt x="3055" y="2039"/>
                  </a:cubicBezTo>
                  <a:cubicBezTo>
                    <a:pt x="4018" y="2039"/>
                    <a:pt x="4959" y="1976"/>
                    <a:pt x="5922" y="1956"/>
                  </a:cubicBezTo>
                  <a:cubicBezTo>
                    <a:pt x="6340" y="1956"/>
                    <a:pt x="6717" y="1893"/>
                    <a:pt x="7114" y="1893"/>
                  </a:cubicBezTo>
                  <a:cubicBezTo>
                    <a:pt x="7167" y="1882"/>
                    <a:pt x="7214" y="1882"/>
                    <a:pt x="7261" y="1882"/>
                  </a:cubicBezTo>
                  <a:cubicBezTo>
                    <a:pt x="7308" y="1882"/>
                    <a:pt x="7355" y="1882"/>
                    <a:pt x="7407" y="1872"/>
                  </a:cubicBezTo>
                  <a:lnTo>
                    <a:pt x="7407" y="1872"/>
                  </a:lnTo>
                  <a:cubicBezTo>
                    <a:pt x="7240" y="2018"/>
                    <a:pt x="7219" y="2248"/>
                    <a:pt x="7177" y="2479"/>
                  </a:cubicBezTo>
                  <a:cubicBezTo>
                    <a:pt x="7052" y="2960"/>
                    <a:pt x="6884" y="3483"/>
                    <a:pt x="6822" y="3964"/>
                  </a:cubicBezTo>
                  <a:cubicBezTo>
                    <a:pt x="6759" y="4383"/>
                    <a:pt x="6591" y="4759"/>
                    <a:pt x="6550" y="5199"/>
                  </a:cubicBezTo>
                  <a:cubicBezTo>
                    <a:pt x="6487" y="5659"/>
                    <a:pt x="6319" y="6098"/>
                    <a:pt x="6298" y="6580"/>
                  </a:cubicBezTo>
                  <a:cubicBezTo>
                    <a:pt x="6298" y="6653"/>
                    <a:pt x="6351" y="6689"/>
                    <a:pt x="6406" y="6689"/>
                  </a:cubicBezTo>
                  <a:cubicBezTo>
                    <a:pt x="6461" y="6689"/>
                    <a:pt x="6518" y="6653"/>
                    <a:pt x="6529" y="6580"/>
                  </a:cubicBezTo>
                  <a:cubicBezTo>
                    <a:pt x="6529" y="6266"/>
                    <a:pt x="6591" y="5889"/>
                    <a:pt x="6717" y="5596"/>
                  </a:cubicBezTo>
                  <a:cubicBezTo>
                    <a:pt x="6842" y="5199"/>
                    <a:pt x="6801" y="4759"/>
                    <a:pt x="6926" y="4362"/>
                  </a:cubicBezTo>
                  <a:cubicBezTo>
                    <a:pt x="7031" y="4027"/>
                    <a:pt x="7135" y="3671"/>
                    <a:pt x="7219" y="3336"/>
                  </a:cubicBezTo>
                  <a:cubicBezTo>
                    <a:pt x="7303" y="3044"/>
                    <a:pt x="7324" y="2186"/>
                    <a:pt x="7596" y="2018"/>
                  </a:cubicBezTo>
                  <a:cubicBezTo>
                    <a:pt x="7659" y="1997"/>
                    <a:pt x="7659" y="1935"/>
                    <a:pt x="7638" y="1872"/>
                  </a:cubicBezTo>
                  <a:cubicBezTo>
                    <a:pt x="7847" y="1872"/>
                    <a:pt x="8056" y="1830"/>
                    <a:pt x="8223" y="1725"/>
                  </a:cubicBezTo>
                  <a:cubicBezTo>
                    <a:pt x="8349" y="1663"/>
                    <a:pt x="8391" y="1537"/>
                    <a:pt x="8391" y="1391"/>
                  </a:cubicBezTo>
                  <a:cubicBezTo>
                    <a:pt x="8433" y="1077"/>
                    <a:pt x="8454" y="637"/>
                    <a:pt x="8349" y="323"/>
                  </a:cubicBezTo>
                  <a:cubicBezTo>
                    <a:pt x="8307" y="198"/>
                    <a:pt x="8140" y="135"/>
                    <a:pt x="8035" y="135"/>
                  </a:cubicBezTo>
                  <a:cubicBezTo>
                    <a:pt x="7575" y="156"/>
                    <a:pt x="7135" y="177"/>
                    <a:pt x="6696" y="198"/>
                  </a:cubicBezTo>
                  <a:cubicBezTo>
                    <a:pt x="6670" y="199"/>
                    <a:pt x="6644" y="199"/>
                    <a:pt x="6619" y="199"/>
                  </a:cubicBezTo>
                  <a:cubicBezTo>
                    <a:pt x="5981" y="199"/>
                    <a:pt x="5332" y="1"/>
                    <a:pt x="470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6"/>
            <p:cNvSpPr/>
            <p:nvPr/>
          </p:nvSpPr>
          <p:spPr>
            <a:xfrm rot="2700000">
              <a:off x="4456583" y="473507"/>
              <a:ext cx="228515" cy="193413"/>
            </a:xfrm>
            <a:custGeom>
              <a:avLst/>
              <a:gdLst/>
              <a:ahLst/>
              <a:cxnLst/>
              <a:rect l="l" t="t" r="r" b="b"/>
              <a:pathLst>
                <a:path w="4960" h="5217" extrusionOk="0">
                  <a:moveTo>
                    <a:pt x="1" y="1"/>
                  </a:moveTo>
                  <a:lnTo>
                    <a:pt x="712" y="1214"/>
                  </a:lnTo>
                  <a:lnTo>
                    <a:pt x="1194" y="2700"/>
                  </a:lnTo>
                  <a:lnTo>
                    <a:pt x="1779" y="3725"/>
                  </a:lnTo>
                  <a:lnTo>
                    <a:pt x="2742" y="4667"/>
                  </a:lnTo>
                  <a:cubicBezTo>
                    <a:pt x="2758" y="4667"/>
                    <a:pt x="3209" y="5217"/>
                    <a:pt x="4106" y="5217"/>
                  </a:cubicBezTo>
                  <a:cubicBezTo>
                    <a:pt x="4356" y="5217"/>
                    <a:pt x="4640" y="5174"/>
                    <a:pt x="4960" y="5064"/>
                  </a:cubicBezTo>
                  <a:lnTo>
                    <a:pt x="4960" y="3788"/>
                  </a:lnTo>
                  <a:lnTo>
                    <a:pt x="4709" y="2721"/>
                  </a:lnTo>
                  <a:lnTo>
                    <a:pt x="4039" y="1716"/>
                  </a:lnTo>
                  <a:lnTo>
                    <a:pt x="3370" y="1214"/>
                  </a:lnTo>
                  <a:lnTo>
                    <a:pt x="2177" y="796"/>
                  </a:lnTo>
                  <a:lnTo>
                    <a:pt x="838" y="4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A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6"/>
            <p:cNvSpPr/>
            <p:nvPr/>
          </p:nvSpPr>
          <p:spPr>
            <a:xfrm rot="2700000">
              <a:off x="4417818" y="479820"/>
              <a:ext cx="308357" cy="267931"/>
            </a:xfrm>
            <a:custGeom>
              <a:avLst/>
              <a:gdLst/>
              <a:ahLst/>
              <a:cxnLst/>
              <a:rect l="l" t="t" r="r" b="b"/>
              <a:pathLst>
                <a:path w="6693" h="7227" extrusionOk="0">
                  <a:moveTo>
                    <a:pt x="1227" y="699"/>
                  </a:moveTo>
                  <a:lnTo>
                    <a:pt x="1227" y="699"/>
                  </a:lnTo>
                  <a:cubicBezTo>
                    <a:pt x="1248" y="720"/>
                    <a:pt x="1269" y="720"/>
                    <a:pt x="1290" y="741"/>
                  </a:cubicBezTo>
                  <a:cubicBezTo>
                    <a:pt x="1646" y="887"/>
                    <a:pt x="2085" y="950"/>
                    <a:pt x="2441" y="1055"/>
                  </a:cubicBezTo>
                  <a:cubicBezTo>
                    <a:pt x="2420" y="1201"/>
                    <a:pt x="2399" y="1327"/>
                    <a:pt x="2399" y="1494"/>
                  </a:cubicBezTo>
                  <a:cubicBezTo>
                    <a:pt x="2399" y="1661"/>
                    <a:pt x="2420" y="1829"/>
                    <a:pt x="2399" y="1996"/>
                  </a:cubicBezTo>
                  <a:cubicBezTo>
                    <a:pt x="2148" y="1703"/>
                    <a:pt x="1876" y="1389"/>
                    <a:pt x="1604" y="1096"/>
                  </a:cubicBezTo>
                  <a:cubicBezTo>
                    <a:pt x="1478" y="992"/>
                    <a:pt x="1353" y="824"/>
                    <a:pt x="1227" y="699"/>
                  </a:cubicBezTo>
                  <a:close/>
                  <a:moveTo>
                    <a:pt x="683" y="573"/>
                  </a:moveTo>
                  <a:cubicBezTo>
                    <a:pt x="1123" y="762"/>
                    <a:pt x="1499" y="1327"/>
                    <a:pt x="1813" y="1640"/>
                  </a:cubicBezTo>
                  <a:cubicBezTo>
                    <a:pt x="1980" y="1829"/>
                    <a:pt x="2148" y="2038"/>
                    <a:pt x="2315" y="2247"/>
                  </a:cubicBezTo>
                  <a:cubicBezTo>
                    <a:pt x="2315" y="2268"/>
                    <a:pt x="2315" y="2268"/>
                    <a:pt x="2315" y="2289"/>
                  </a:cubicBezTo>
                  <a:cubicBezTo>
                    <a:pt x="2262" y="2378"/>
                    <a:pt x="2159" y="2406"/>
                    <a:pt x="2044" y="2406"/>
                  </a:cubicBezTo>
                  <a:cubicBezTo>
                    <a:pt x="1889" y="2406"/>
                    <a:pt x="1712" y="2355"/>
                    <a:pt x="1604" y="2331"/>
                  </a:cubicBezTo>
                  <a:cubicBezTo>
                    <a:pt x="1457" y="2289"/>
                    <a:pt x="1395" y="2184"/>
                    <a:pt x="1290" y="2143"/>
                  </a:cubicBezTo>
                  <a:cubicBezTo>
                    <a:pt x="1248" y="1891"/>
                    <a:pt x="1164" y="1640"/>
                    <a:pt x="1060" y="1431"/>
                  </a:cubicBezTo>
                  <a:cubicBezTo>
                    <a:pt x="913" y="1096"/>
                    <a:pt x="788" y="845"/>
                    <a:pt x="620" y="573"/>
                  </a:cubicBezTo>
                  <a:lnTo>
                    <a:pt x="620" y="573"/>
                  </a:lnTo>
                  <a:cubicBezTo>
                    <a:pt x="631" y="584"/>
                    <a:pt x="641" y="589"/>
                    <a:pt x="652" y="589"/>
                  </a:cubicBezTo>
                  <a:cubicBezTo>
                    <a:pt x="662" y="589"/>
                    <a:pt x="673" y="584"/>
                    <a:pt x="683" y="573"/>
                  </a:cubicBezTo>
                  <a:close/>
                  <a:moveTo>
                    <a:pt x="2650" y="1138"/>
                  </a:moveTo>
                  <a:cubicBezTo>
                    <a:pt x="3027" y="1264"/>
                    <a:pt x="3403" y="1452"/>
                    <a:pt x="3738" y="1682"/>
                  </a:cubicBezTo>
                  <a:cubicBezTo>
                    <a:pt x="3738" y="1912"/>
                    <a:pt x="3717" y="2163"/>
                    <a:pt x="3696" y="2394"/>
                  </a:cubicBezTo>
                  <a:cubicBezTo>
                    <a:pt x="3654" y="2707"/>
                    <a:pt x="3675" y="3063"/>
                    <a:pt x="3612" y="3377"/>
                  </a:cubicBezTo>
                  <a:cubicBezTo>
                    <a:pt x="3591" y="3440"/>
                    <a:pt x="3571" y="3482"/>
                    <a:pt x="3550" y="3523"/>
                  </a:cubicBezTo>
                  <a:cubicBezTo>
                    <a:pt x="3299" y="3147"/>
                    <a:pt x="3047" y="2770"/>
                    <a:pt x="2755" y="2435"/>
                  </a:cubicBezTo>
                  <a:lnTo>
                    <a:pt x="2587" y="2226"/>
                  </a:lnTo>
                  <a:cubicBezTo>
                    <a:pt x="2608" y="2122"/>
                    <a:pt x="2629" y="1996"/>
                    <a:pt x="2629" y="1891"/>
                  </a:cubicBezTo>
                  <a:cubicBezTo>
                    <a:pt x="2650" y="1724"/>
                    <a:pt x="2629" y="1557"/>
                    <a:pt x="2629" y="1368"/>
                  </a:cubicBezTo>
                  <a:cubicBezTo>
                    <a:pt x="2629" y="1285"/>
                    <a:pt x="2650" y="1222"/>
                    <a:pt x="2650" y="1138"/>
                  </a:cubicBezTo>
                  <a:close/>
                  <a:moveTo>
                    <a:pt x="2483" y="2435"/>
                  </a:moveTo>
                  <a:cubicBezTo>
                    <a:pt x="2629" y="2645"/>
                    <a:pt x="2775" y="2854"/>
                    <a:pt x="2901" y="3042"/>
                  </a:cubicBezTo>
                  <a:cubicBezTo>
                    <a:pt x="3027" y="3251"/>
                    <a:pt x="3173" y="3482"/>
                    <a:pt x="3340" y="3691"/>
                  </a:cubicBezTo>
                  <a:cubicBezTo>
                    <a:pt x="3296" y="3705"/>
                    <a:pt x="3248" y="3711"/>
                    <a:pt x="3196" y="3711"/>
                  </a:cubicBezTo>
                  <a:cubicBezTo>
                    <a:pt x="2781" y="3711"/>
                    <a:pt x="2150" y="3312"/>
                    <a:pt x="1834" y="3293"/>
                  </a:cubicBezTo>
                  <a:cubicBezTo>
                    <a:pt x="1792" y="3293"/>
                    <a:pt x="1771" y="3314"/>
                    <a:pt x="1750" y="3335"/>
                  </a:cubicBezTo>
                  <a:cubicBezTo>
                    <a:pt x="1729" y="3314"/>
                    <a:pt x="1708" y="3272"/>
                    <a:pt x="1687" y="3251"/>
                  </a:cubicBezTo>
                  <a:cubicBezTo>
                    <a:pt x="1541" y="3000"/>
                    <a:pt x="1457" y="2728"/>
                    <a:pt x="1374" y="2456"/>
                  </a:cubicBezTo>
                  <a:lnTo>
                    <a:pt x="1374" y="2456"/>
                  </a:lnTo>
                  <a:cubicBezTo>
                    <a:pt x="1415" y="2477"/>
                    <a:pt x="1436" y="2498"/>
                    <a:pt x="1457" y="2498"/>
                  </a:cubicBezTo>
                  <a:cubicBezTo>
                    <a:pt x="1604" y="2561"/>
                    <a:pt x="1750" y="2582"/>
                    <a:pt x="1918" y="2603"/>
                  </a:cubicBezTo>
                  <a:cubicBezTo>
                    <a:pt x="1979" y="2618"/>
                    <a:pt x="2046" y="2628"/>
                    <a:pt x="2112" y="2628"/>
                  </a:cubicBezTo>
                  <a:cubicBezTo>
                    <a:pt x="2227" y="2628"/>
                    <a:pt x="2340" y="2599"/>
                    <a:pt x="2420" y="2519"/>
                  </a:cubicBezTo>
                  <a:cubicBezTo>
                    <a:pt x="2441" y="2498"/>
                    <a:pt x="2462" y="2456"/>
                    <a:pt x="2483" y="2435"/>
                  </a:cubicBezTo>
                  <a:close/>
                  <a:moveTo>
                    <a:pt x="3989" y="1871"/>
                  </a:moveTo>
                  <a:cubicBezTo>
                    <a:pt x="4261" y="2101"/>
                    <a:pt x="4512" y="2394"/>
                    <a:pt x="4680" y="2728"/>
                  </a:cubicBezTo>
                  <a:cubicBezTo>
                    <a:pt x="4721" y="2833"/>
                    <a:pt x="4763" y="2917"/>
                    <a:pt x="4805" y="3021"/>
                  </a:cubicBezTo>
                  <a:cubicBezTo>
                    <a:pt x="4742" y="3293"/>
                    <a:pt x="4680" y="3565"/>
                    <a:pt x="4575" y="3796"/>
                  </a:cubicBezTo>
                  <a:cubicBezTo>
                    <a:pt x="4491" y="3984"/>
                    <a:pt x="4345" y="4256"/>
                    <a:pt x="4156" y="4381"/>
                  </a:cubicBezTo>
                  <a:cubicBezTo>
                    <a:pt x="3989" y="4172"/>
                    <a:pt x="3843" y="3942"/>
                    <a:pt x="3696" y="3712"/>
                  </a:cubicBezTo>
                  <a:cubicBezTo>
                    <a:pt x="3926" y="3440"/>
                    <a:pt x="3822" y="3084"/>
                    <a:pt x="3884" y="2791"/>
                  </a:cubicBezTo>
                  <a:cubicBezTo>
                    <a:pt x="3968" y="2498"/>
                    <a:pt x="3968" y="2163"/>
                    <a:pt x="3989" y="1871"/>
                  </a:cubicBezTo>
                  <a:close/>
                  <a:moveTo>
                    <a:pt x="1876" y="3523"/>
                  </a:moveTo>
                  <a:lnTo>
                    <a:pt x="1876" y="3523"/>
                  </a:lnTo>
                  <a:cubicBezTo>
                    <a:pt x="2315" y="3557"/>
                    <a:pt x="2767" y="3959"/>
                    <a:pt x="3189" y="3959"/>
                  </a:cubicBezTo>
                  <a:cubicBezTo>
                    <a:pt x="3291" y="3959"/>
                    <a:pt x="3390" y="3936"/>
                    <a:pt x="3487" y="3879"/>
                  </a:cubicBezTo>
                  <a:cubicBezTo>
                    <a:pt x="3591" y="4005"/>
                    <a:pt x="3675" y="4109"/>
                    <a:pt x="3780" y="4214"/>
                  </a:cubicBezTo>
                  <a:cubicBezTo>
                    <a:pt x="3864" y="4298"/>
                    <a:pt x="3905" y="4381"/>
                    <a:pt x="3968" y="4465"/>
                  </a:cubicBezTo>
                  <a:cubicBezTo>
                    <a:pt x="3654" y="4528"/>
                    <a:pt x="3382" y="4528"/>
                    <a:pt x="3068" y="4528"/>
                  </a:cubicBezTo>
                  <a:cubicBezTo>
                    <a:pt x="2922" y="4528"/>
                    <a:pt x="2922" y="4758"/>
                    <a:pt x="3068" y="4758"/>
                  </a:cubicBezTo>
                  <a:cubicBezTo>
                    <a:pt x="3157" y="4758"/>
                    <a:pt x="3246" y="4759"/>
                    <a:pt x="3334" y="4759"/>
                  </a:cubicBezTo>
                  <a:cubicBezTo>
                    <a:pt x="3598" y="4759"/>
                    <a:pt x="3853" y="4748"/>
                    <a:pt x="4073" y="4653"/>
                  </a:cubicBezTo>
                  <a:cubicBezTo>
                    <a:pt x="4115" y="4716"/>
                    <a:pt x="4156" y="4800"/>
                    <a:pt x="4219" y="4842"/>
                  </a:cubicBezTo>
                  <a:cubicBezTo>
                    <a:pt x="4303" y="4967"/>
                    <a:pt x="4408" y="5093"/>
                    <a:pt x="4512" y="5197"/>
                  </a:cubicBezTo>
                  <a:lnTo>
                    <a:pt x="3989" y="5197"/>
                  </a:lnTo>
                  <a:cubicBezTo>
                    <a:pt x="3508" y="5156"/>
                    <a:pt x="3173" y="4904"/>
                    <a:pt x="2817" y="4612"/>
                  </a:cubicBezTo>
                  <a:cubicBezTo>
                    <a:pt x="2441" y="4298"/>
                    <a:pt x="2148" y="3921"/>
                    <a:pt x="1876" y="3523"/>
                  </a:cubicBezTo>
                  <a:close/>
                  <a:moveTo>
                    <a:pt x="124" y="1"/>
                  </a:moveTo>
                  <a:cubicBezTo>
                    <a:pt x="42" y="1"/>
                    <a:pt x="0" y="123"/>
                    <a:pt x="55" y="197"/>
                  </a:cubicBezTo>
                  <a:cubicBezTo>
                    <a:pt x="578" y="783"/>
                    <a:pt x="830" y="1494"/>
                    <a:pt x="1060" y="2205"/>
                  </a:cubicBezTo>
                  <a:cubicBezTo>
                    <a:pt x="1060" y="2247"/>
                    <a:pt x="1081" y="2268"/>
                    <a:pt x="1102" y="2310"/>
                  </a:cubicBezTo>
                  <a:cubicBezTo>
                    <a:pt x="1290" y="2875"/>
                    <a:pt x="1499" y="3440"/>
                    <a:pt x="1855" y="3942"/>
                  </a:cubicBezTo>
                  <a:cubicBezTo>
                    <a:pt x="2169" y="4340"/>
                    <a:pt x="2650" y="4884"/>
                    <a:pt x="3089" y="5135"/>
                  </a:cubicBezTo>
                  <a:cubicBezTo>
                    <a:pt x="3588" y="5412"/>
                    <a:pt x="4103" y="5428"/>
                    <a:pt x="4662" y="5428"/>
                  </a:cubicBezTo>
                  <a:cubicBezTo>
                    <a:pt x="4737" y="5428"/>
                    <a:pt x="4812" y="5428"/>
                    <a:pt x="4889" y="5428"/>
                  </a:cubicBezTo>
                  <a:cubicBezTo>
                    <a:pt x="5014" y="5428"/>
                    <a:pt x="5014" y="5197"/>
                    <a:pt x="4889" y="5197"/>
                  </a:cubicBezTo>
                  <a:lnTo>
                    <a:pt x="4826" y="5197"/>
                  </a:lnTo>
                  <a:cubicBezTo>
                    <a:pt x="4617" y="4988"/>
                    <a:pt x="4449" y="4779"/>
                    <a:pt x="4282" y="4549"/>
                  </a:cubicBezTo>
                  <a:cubicBezTo>
                    <a:pt x="4387" y="4486"/>
                    <a:pt x="4470" y="4381"/>
                    <a:pt x="4554" y="4256"/>
                  </a:cubicBezTo>
                  <a:cubicBezTo>
                    <a:pt x="4721" y="3984"/>
                    <a:pt x="4847" y="3691"/>
                    <a:pt x="4931" y="3377"/>
                  </a:cubicBezTo>
                  <a:cubicBezTo>
                    <a:pt x="4993" y="3607"/>
                    <a:pt x="5056" y="3837"/>
                    <a:pt x="5056" y="4109"/>
                  </a:cubicBezTo>
                  <a:cubicBezTo>
                    <a:pt x="5035" y="4528"/>
                    <a:pt x="4910" y="5030"/>
                    <a:pt x="5056" y="5428"/>
                  </a:cubicBezTo>
                  <a:cubicBezTo>
                    <a:pt x="5140" y="5679"/>
                    <a:pt x="5621" y="5951"/>
                    <a:pt x="5788" y="6160"/>
                  </a:cubicBezTo>
                  <a:cubicBezTo>
                    <a:pt x="5998" y="6432"/>
                    <a:pt x="6395" y="6809"/>
                    <a:pt x="6458" y="7143"/>
                  </a:cubicBezTo>
                  <a:cubicBezTo>
                    <a:pt x="6466" y="7201"/>
                    <a:pt x="6508" y="7227"/>
                    <a:pt x="6552" y="7227"/>
                  </a:cubicBezTo>
                  <a:cubicBezTo>
                    <a:pt x="6619" y="7227"/>
                    <a:pt x="6692" y="7169"/>
                    <a:pt x="6667" y="7081"/>
                  </a:cubicBezTo>
                  <a:cubicBezTo>
                    <a:pt x="6604" y="6704"/>
                    <a:pt x="6249" y="6495"/>
                    <a:pt x="6081" y="6181"/>
                  </a:cubicBezTo>
                  <a:cubicBezTo>
                    <a:pt x="5768" y="5637"/>
                    <a:pt x="5140" y="5490"/>
                    <a:pt x="5265" y="4758"/>
                  </a:cubicBezTo>
                  <a:cubicBezTo>
                    <a:pt x="5349" y="4109"/>
                    <a:pt x="5244" y="3544"/>
                    <a:pt x="5014" y="2979"/>
                  </a:cubicBezTo>
                  <a:cubicBezTo>
                    <a:pt x="5056" y="2770"/>
                    <a:pt x="5098" y="2561"/>
                    <a:pt x="5098" y="2331"/>
                  </a:cubicBezTo>
                  <a:cubicBezTo>
                    <a:pt x="5108" y="2258"/>
                    <a:pt x="5056" y="2221"/>
                    <a:pt x="5001" y="2221"/>
                  </a:cubicBezTo>
                  <a:cubicBezTo>
                    <a:pt x="4946" y="2221"/>
                    <a:pt x="4889" y="2258"/>
                    <a:pt x="4889" y="2331"/>
                  </a:cubicBezTo>
                  <a:cubicBezTo>
                    <a:pt x="4868" y="2415"/>
                    <a:pt x="4868" y="2519"/>
                    <a:pt x="4868" y="2603"/>
                  </a:cubicBezTo>
                  <a:cubicBezTo>
                    <a:pt x="4805" y="2498"/>
                    <a:pt x="4763" y="2394"/>
                    <a:pt x="4700" y="2289"/>
                  </a:cubicBezTo>
                  <a:cubicBezTo>
                    <a:pt x="4554" y="2017"/>
                    <a:pt x="4282" y="1766"/>
                    <a:pt x="3989" y="1536"/>
                  </a:cubicBezTo>
                  <a:lnTo>
                    <a:pt x="3989" y="1431"/>
                  </a:lnTo>
                  <a:cubicBezTo>
                    <a:pt x="3989" y="1360"/>
                    <a:pt x="3935" y="1322"/>
                    <a:pt x="3881" y="1322"/>
                  </a:cubicBezTo>
                  <a:cubicBezTo>
                    <a:pt x="3839" y="1322"/>
                    <a:pt x="3798" y="1344"/>
                    <a:pt x="3780" y="1389"/>
                  </a:cubicBezTo>
                  <a:cubicBezTo>
                    <a:pt x="3466" y="1180"/>
                    <a:pt x="3131" y="1034"/>
                    <a:pt x="2838" y="950"/>
                  </a:cubicBezTo>
                  <a:cubicBezTo>
                    <a:pt x="2796" y="929"/>
                    <a:pt x="2734" y="908"/>
                    <a:pt x="2692" y="887"/>
                  </a:cubicBezTo>
                  <a:cubicBezTo>
                    <a:pt x="2678" y="847"/>
                    <a:pt x="2639" y="824"/>
                    <a:pt x="2595" y="824"/>
                  </a:cubicBezTo>
                  <a:cubicBezTo>
                    <a:pt x="2571" y="824"/>
                    <a:pt x="2547" y="830"/>
                    <a:pt x="2524" y="845"/>
                  </a:cubicBezTo>
                  <a:cubicBezTo>
                    <a:pt x="2190" y="741"/>
                    <a:pt x="1876" y="657"/>
                    <a:pt x="1541" y="573"/>
                  </a:cubicBezTo>
                  <a:cubicBezTo>
                    <a:pt x="1081" y="469"/>
                    <a:pt x="599" y="176"/>
                    <a:pt x="160" y="8"/>
                  </a:cubicBezTo>
                  <a:cubicBezTo>
                    <a:pt x="147" y="3"/>
                    <a:pt x="135" y="1"/>
                    <a:pt x="12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27"/>
          <p:cNvSpPr txBox="1">
            <a:spLocks noGrp="1"/>
          </p:cNvSpPr>
          <p:nvPr>
            <p:ph type="title"/>
          </p:nvPr>
        </p:nvSpPr>
        <p:spPr>
          <a:xfrm>
            <a:off x="4572025" y="296975"/>
            <a:ext cx="4114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1219" name="Google Shape;1219;p27"/>
          <p:cNvGrpSpPr/>
          <p:nvPr/>
        </p:nvGrpSpPr>
        <p:grpSpPr>
          <a:xfrm>
            <a:off x="-323100" y="410400"/>
            <a:ext cx="5090957" cy="4733172"/>
            <a:chOff x="-323100" y="410400"/>
            <a:chExt cx="5090957" cy="4733172"/>
          </a:xfrm>
        </p:grpSpPr>
        <p:sp>
          <p:nvSpPr>
            <p:cNvPr id="1220" name="Google Shape;1220;p27"/>
            <p:cNvSpPr/>
            <p:nvPr/>
          </p:nvSpPr>
          <p:spPr>
            <a:xfrm>
              <a:off x="2685600" y="3058959"/>
              <a:ext cx="9453" cy="953692"/>
            </a:xfrm>
            <a:custGeom>
              <a:avLst/>
              <a:gdLst/>
              <a:ahLst/>
              <a:cxnLst/>
              <a:rect l="l" t="t" r="r" b="b"/>
              <a:pathLst>
                <a:path w="336" h="33897" extrusionOk="0">
                  <a:moveTo>
                    <a:pt x="168" y="1"/>
                  </a:moveTo>
                  <a:cubicBezTo>
                    <a:pt x="64" y="1"/>
                    <a:pt x="1" y="105"/>
                    <a:pt x="1" y="252"/>
                  </a:cubicBezTo>
                  <a:lnTo>
                    <a:pt x="1" y="33625"/>
                  </a:lnTo>
                  <a:cubicBezTo>
                    <a:pt x="1" y="33771"/>
                    <a:pt x="64" y="33897"/>
                    <a:pt x="168" y="33897"/>
                  </a:cubicBezTo>
                  <a:cubicBezTo>
                    <a:pt x="252" y="33897"/>
                    <a:pt x="336" y="33771"/>
                    <a:pt x="336" y="33625"/>
                  </a:cubicBezTo>
                  <a:lnTo>
                    <a:pt x="336" y="252"/>
                  </a:lnTo>
                  <a:cubicBezTo>
                    <a:pt x="336" y="105"/>
                    <a:pt x="252" y="1"/>
                    <a:pt x="168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7"/>
            <p:cNvSpPr/>
            <p:nvPr/>
          </p:nvSpPr>
          <p:spPr>
            <a:xfrm>
              <a:off x="1771399" y="491512"/>
              <a:ext cx="2218192" cy="1175902"/>
            </a:xfrm>
            <a:custGeom>
              <a:avLst/>
              <a:gdLst/>
              <a:ahLst/>
              <a:cxnLst/>
              <a:rect l="l" t="t" r="r" b="b"/>
              <a:pathLst>
                <a:path w="78841" h="41795" extrusionOk="0">
                  <a:moveTo>
                    <a:pt x="50216" y="0"/>
                  </a:moveTo>
                  <a:cubicBezTo>
                    <a:pt x="45999" y="0"/>
                    <a:pt x="41468" y="433"/>
                    <a:pt x="36805" y="1348"/>
                  </a:cubicBezTo>
                  <a:cubicBezTo>
                    <a:pt x="20610" y="4549"/>
                    <a:pt x="7951" y="12521"/>
                    <a:pt x="5168" y="20556"/>
                  </a:cubicBezTo>
                  <a:cubicBezTo>
                    <a:pt x="4654" y="20228"/>
                    <a:pt x="4084" y="20060"/>
                    <a:pt x="3519" y="20060"/>
                  </a:cubicBezTo>
                  <a:cubicBezTo>
                    <a:pt x="2820" y="20060"/>
                    <a:pt x="2127" y="20317"/>
                    <a:pt x="1549" y="20849"/>
                  </a:cubicBezTo>
                  <a:cubicBezTo>
                    <a:pt x="189" y="22104"/>
                    <a:pt x="0" y="24427"/>
                    <a:pt x="1172" y="26038"/>
                  </a:cubicBezTo>
                  <a:cubicBezTo>
                    <a:pt x="1632" y="26665"/>
                    <a:pt x="2218" y="27105"/>
                    <a:pt x="2867" y="27293"/>
                  </a:cubicBezTo>
                  <a:cubicBezTo>
                    <a:pt x="2448" y="28297"/>
                    <a:pt x="2553" y="29532"/>
                    <a:pt x="3223" y="30453"/>
                  </a:cubicBezTo>
                  <a:cubicBezTo>
                    <a:pt x="3768" y="31193"/>
                    <a:pt x="4532" y="31589"/>
                    <a:pt x="5294" y="31589"/>
                  </a:cubicBezTo>
                  <a:cubicBezTo>
                    <a:pt x="5350" y="31589"/>
                    <a:pt x="5406" y="31587"/>
                    <a:pt x="5461" y="31582"/>
                  </a:cubicBezTo>
                  <a:lnTo>
                    <a:pt x="5461" y="31582"/>
                  </a:lnTo>
                  <a:cubicBezTo>
                    <a:pt x="5357" y="32336"/>
                    <a:pt x="5441" y="33131"/>
                    <a:pt x="5754" y="33863"/>
                  </a:cubicBezTo>
                  <a:cubicBezTo>
                    <a:pt x="6355" y="35223"/>
                    <a:pt x="7537" y="36017"/>
                    <a:pt x="8760" y="36017"/>
                  </a:cubicBezTo>
                  <a:cubicBezTo>
                    <a:pt x="8985" y="36017"/>
                    <a:pt x="9212" y="35990"/>
                    <a:pt x="9437" y="35935"/>
                  </a:cubicBezTo>
                  <a:lnTo>
                    <a:pt x="9437" y="35935"/>
                  </a:lnTo>
                  <a:cubicBezTo>
                    <a:pt x="9374" y="36855"/>
                    <a:pt x="9625" y="37797"/>
                    <a:pt x="10190" y="38571"/>
                  </a:cubicBezTo>
                  <a:cubicBezTo>
                    <a:pt x="10855" y="39502"/>
                    <a:pt x="11821" y="39986"/>
                    <a:pt x="12781" y="39986"/>
                  </a:cubicBezTo>
                  <a:cubicBezTo>
                    <a:pt x="13481" y="39986"/>
                    <a:pt x="14178" y="39728"/>
                    <a:pt x="14752" y="39199"/>
                  </a:cubicBezTo>
                  <a:cubicBezTo>
                    <a:pt x="14919" y="39031"/>
                    <a:pt x="15086" y="38864"/>
                    <a:pt x="15212" y="38676"/>
                  </a:cubicBezTo>
                  <a:cubicBezTo>
                    <a:pt x="15672" y="39492"/>
                    <a:pt x="16467" y="40057"/>
                    <a:pt x="17367" y="40119"/>
                  </a:cubicBezTo>
                  <a:cubicBezTo>
                    <a:pt x="17392" y="40120"/>
                    <a:pt x="17416" y="40120"/>
                    <a:pt x="17441" y="40120"/>
                  </a:cubicBezTo>
                  <a:cubicBezTo>
                    <a:pt x="18104" y="40120"/>
                    <a:pt x="18723" y="39850"/>
                    <a:pt x="19166" y="39366"/>
                  </a:cubicBezTo>
                  <a:cubicBezTo>
                    <a:pt x="19752" y="40057"/>
                    <a:pt x="20547" y="40496"/>
                    <a:pt x="21447" y="40559"/>
                  </a:cubicBezTo>
                  <a:cubicBezTo>
                    <a:pt x="21491" y="40561"/>
                    <a:pt x="21535" y="40562"/>
                    <a:pt x="21579" y="40562"/>
                  </a:cubicBezTo>
                  <a:cubicBezTo>
                    <a:pt x="22447" y="40562"/>
                    <a:pt x="23233" y="40170"/>
                    <a:pt x="23791" y="39513"/>
                  </a:cubicBezTo>
                  <a:cubicBezTo>
                    <a:pt x="24376" y="40349"/>
                    <a:pt x="25276" y="40893"/>
                    <a:pt x="26259" y="40935"/>
                  </a:cubicBezTo>
                  <a:cubicBezTo>
                    <a:pt x="26310" y="40938"/>
                    <a:pt x="26361" y="40939"/>
                    <a:pt x="26411" y="40939"/>
                  </a:cubicBezTo>
                  <a:cubicBezTo>
                    <a:pt x="27521" y="40939"/>
                    <a:pt x="28502" y="40283"/>
                    <a:pt x="29042" y="39282"/>
                  </a:cubicBezTo>
                  <a:cubicBezTo>
                    <a:pt x="29524" y="39952"/>
                    <a:pt x="30214" y="40391"/>
                    <a:pt x="31009" y="40433"/>
                  </a:cubicBezTo>
                  <a:cubicBezTo>
                    <a:pt x="31059" y="40437"/>
                    <a:pt x="31110" y="40439"/>
                    <a:pt x="31160" y="40439"/>
                  </a:cubicBezTo>
                  <a:cubicBezTo>
                    <a:pt x="31401" y="40439"/>
                    <a:pt x="31638" y="40398"/>
                    <a:pt x="31846" y="40329"/>
                  </a:cubicBezTo>
                  <a:cubicBezTo>
                    <a:pt x="32348" y="41019"/>
                    <a:pt x="33039" y="41542"/>
                    <a:pt x="33876" y="41730"/>
                  </a:cubicBezTo>
                  <a:cubicBezTo>
                    <a:pt x="34079" y="41774"/>
                    <a:pt x="34281" y="41795"/>
                    <a:pt x="34479" y="41795"/>
                  </a:cubicBezTo>
                  <a:cubicBezTo>
                    <a:pt x="35813" y="41795"/>
                    <a:pt x="36996" y="40850"/>
                    <a:pt x="37433" y="39429"/>
                  </a:cubicBezTo>
                  <a:cubicBezTo>
                    <a:pt x="37851" y="39785"/>
                    <a:pt x="38332" y="40057"/>
                    <a:pt x="38897" y="40182"/>
                  </a:cubicBezTo>
                  <a:cubicBezTo>
                    <a:pt x="39105" y="40228"/>
                    <a:pt x="39311" y="40250"/>
                    <a:pt x="39513" y="40250"/>
                  </a:cubicBezTo>
                  <a:cubicBezTo>
                    <a:pt x="40796" y="40250"/>
                    <a:pt x="41922" y="39365"/>
                    <a:pt x="42392" y="38027"/>
                  </a:cubicBezTo>
                  <a:cubicBezTo>
                    <a:pt x="42872" y="38542"/>
                    <a:pt x="43522" y="38846"/>
                    <a:pt x="44191" y="38846"/>
                  </a:cubicBezTo>
                  <a:cubicBezTo>
                    <a:pt x="44337" y="38846"/>
                    <a:pt x="44484" y="38831"/>
                    <a:pt x="44630" y="38801"/>
                  </a:cubicBezTo>
                  <a:cubicBezTo>
                    <a:pt x="45446" y="38655"/>
                    <a:pt x="46074" y="38069"/>
                    <a:pt x="46430" y="37316"/>
                  </a:cubicBezTo>
                  <a:cubicBezTo>
                    <a:pt x="47026" y="38417"/>
                    <a:pt x="48104" y="39128"/>
                    <a:pt x="49262" y="39128"/>
                  </a:cubicBezTo>
                  <a:cubicBezTo>
                    <a:pt x="49447" y="39128"/>
                    <a:pt x="49633" y="39110"/>
                    <a:pt x="49819" y="39073"/>
                  </a:cubicBezTo>
                  <a:cubicBezTo>
                    <a:pt x="51535" y="38738"/>
                    <a:pt x="52665" y="36876"/>
                    <a:pt x="52330" y="34909"/>
                  </a:cubicBezTo>
                  <a:lnTo>
                    <a:pt x="52330" y="34909"/>
                  </a:lnTo>
                  <a:cubicBezTo>
                    <a:pt x="52438" y="34917"/>
                    <a:pt x="52548" y="34922"/>
                    <a:pt x="52658" y="34922"/>
                  </a:cubicBezTo>
                  <a:cubicBezTo>
                    <a:pt x="52850" y="34922"/>
                    <a:pt x="53044" y="34907"/>
                    <a:pt x="53230" y="34867"/>
                  </a:cubicBezTo>
                  <a:cubicBezTo>
                    <a:pt x="54381" y="34637"/>
                    <a:pt x="55260" y="33738"/>
                    <a:pt x="55636" y="32566"/>
                  </a:cubicBezTo>
                  <a:cubicBezTo>
                    <a:pt x="56089" y="33002"/>
                    <a:pt x="56677" y="33264"/>
                    <a:pt x="57291" y="33264"/>
                  </a:cubicBezTo>
                  <a:cubicBezTo>
                    <a:pt x="57443" y="33264"/>
                    <a:pt x="57596" y="33248"/>
                    <a:pt x="57750" y="33215"/>
                  </a:cubicBezTo>
                  <a:cubicBezTo>
                    <a:pt x="59110" y="32963"/>
                    <a:pt x="59967" y="31541"/>
                    <a:pt x="59779" y="29992"/>
                  </a:cubicBezTo>
                  <a:lnTo>
                    <a:pt x="59842" y="29971"/>
                  </a:lnTo>
                  <a:cubicBezTo>
                    <a:pt x="60030" y="30181"/>
                    <a:pt x="60239" y="30390"/>
                    <a:pt x="60470" y="30536"/>
                  </a:cubicBezTo>
                  <a:cubicBezTo>
                    <a:pt x="60899" y="30823"/>
                    <a:pt x="61366" y="30960"/>
                    <a:pt x="61821" y="30960"/>
                  </a:cubicBezTo>
                  <a:cubicBezTo>
                    <a:pt x="62696" y="30960"/>
                    <a:pt x="63531" y="30454"/>
                    <a:pt x="63985" y="29532"/>
                  </a:cubicBezTo>
                  <a:cubicBezTo>
                    <a:pt x="64173" y="29134"/>
                    <a:pt x="64278" y="28716"/>
                    <a:pt x="64299" y="28297"/>
                  </a:cubicBezTo>
                  <a:cubicBezTo>
                    <a:pt x="64900" y="28864"/>
                    <a:pt x="65670" y="29205"/>
                    <a:pt x="66470" y="29205"/>
                  </a:cubicBezTo>
                  <a:cubicBezTo>
                    <a:pt x="66645" y="29205"/>
                    <a:pt x="66821" y="29189"/>
                    <a:pt x="66998" y="29155"/>
                  </a:cubicBezTo>
                  <a:cubicBezTo>
                    <a:pt x="68651" y="28821"/>
                    <a:pt x="69739" y="27126"/>
                    <a:pt x="69571" y="25264"/>
                  </a:cubicBezTo>
                  <a:lnTo>
                    <a:pt x="69571" y="25264"/>
                  </a:lnTo>
                  <a:cubicBezTo>
                    <a:pt x="69613" y="25284"/>
                    <a:pt x="69655" y="25326"/>
                    <a:pt x="69718" y="25368"/>
                  </a:cubicBezTo>
                  <a:cubicBezTo>
                    <a:pt x="70143" y="25651"/>
                    <a:pt x="70603" y="25786"/>
                    <a:pt x="71053" y="25786"/>
                  </a:cubicBezTo>
                  <a:cubicBezTo>
                    <a:pt x="71934" y="25786"/>
                    <a:pt x="72776" y="25271"/>
                    <a:pt x="73233" y="24343"/>
                  </a:cubicBezTo>
                  <a:cubicBezTo>
                    <a:pt x="73631" y="23548"/>
                    <a:pt x="73651" y="22606"/>
                    <a:pt x="73338" y="21790"/>
                  </a:cubicBezTo>
                  <a:lnTo>
                    <a:pt x="73338" y="21790"/>
                  </a:lnTo>
                  <a:cubicBezTo>
                    <a:pt x="73525" y="21827"/>
                    <a:pt x="73714" y="21844"/>
                    <a:pt x="73901" y="21844"/>
                  </a:cubicBezTo>
                  <a:cubicBezTo>
                    <a:pt x="75008" y="21844"/>
                    <a:pt x="76071" y="21217"/>
                    <a:pt x="76644" y="20054"/>
                  </a:cubicBezTo>
                  <a:cubicBezTo>
                    <a:pt x="77355" y="18610"/>
                    <a:pt x="77083" y="16789"/>
                    <a:pt x="76079" y="15618"/>
                  </a:cubicBezTo>
                  <a:cubicBezTo>
                    <a:pt x="76853" y="15388"/>
                    <a:pt x="77543" y="14823"/>
                    <a:pt x="77983" y="13965"/>
                  </a:cubicBezTo>
                  <a:cubicBezTo>
                    <a:pt x="78841" y="12207"/>
                    <a:pt x="78276" y="9947"/>
                    <a:pt x="76706" y="8880"/>
                  </a:cubicBezTo>
                  <a:cubicBezTo>
                    <a:pt x="76169" y="8535"/>
                    <a:pt x="75593" y="8369"/>
                    <a:pt x="75030" y="8369"/>
                  </a:cubicBezTo>
                  <a:cubicBezTo>
                    <a:pt x="74672" y="8369"/>
                    <a:pt x="74320" y="8436"/>
                    <a:pt x="73986" y="8567"/>
                  </a:cubicBezTo>
                  <a:cubicBezTo>
                    <a:pt x="70747" y="3173"/>
                    <a:pt x="61629" y="0"/>
                    <a:pt x="50216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7"/>
            <p:cNvSpPr/>
            <p:nvPr/>
          </p:nvSpPr>
          <p:spPr>
            <a:xfrm>
              <a:off x="451583" y="841421"/>
              <a:ext cx="4316275" cy="4302151"/>
            </a:xfrm>
            <a:custGeom>
              <a:avLst/>
              <a:gdLst/>
              <a:ahLst/>
              <a:cxnLst/>
              <a:rect l="l" t="t" r="r" b="b"/>
              <a:pathLst>
                <a:path w="153413" h="152911" extrusionOk="0">
                  <a:moveTo>
                    <a:pt x="1" y="0"/>
                  </a:moveTo>
                  <a:lnTo>
                    <a:pt x="1" y="152910"/>
                  </a:lnTo>
                  <a:lnTo>
                    <a:pt x="25193" y="152910"/>
                  </a:lnTo>
                  <a:cubicBezTo>
                    <a:pt x="19899" y="86540"/>
                    <a:pt x="21238" y="45195"/>
                    <a:pt x="23205" y="22472"/>
                  </a:cubicBezTo>
                  <a:cubicBezTo>
                    <a:pt x="32090" y="19128"/>
                    <a:pt x="41797" y="18789"/>
                    <a:pt x="51450" y="18789"/>
                  </a:cubicBezTo>
                  <a:cubicBezTo>
                    <a:pt x="53904" y="18789"/>
                    <a:pt x="56353" y="18811"/>
                    <a:pt x="58786" y="18811"/>
                  </a:cubicBezTo>
                  <a:cubicBezTo>
                    <a:pt x="58998" y="18811"/>
                    <a:pt x="59211" y="18811"/>
                    <a:pt x="59424" y="18811"/>
                  </a:cubicBezTo>
                  <a:cubicBezTo>
                    <a:pt x="64445" y="18811"/>
                    <a:pt x="69467" y="18685"/>
                    <a:pt x="74489" y="18434"/>
                  </a:cubicBezTo>
                  <a:cubicBezTo>
                    <a:pt x="78694" y="18936"/>
                    <a:pt x="83088" y="20652"/>
                    <a:pt x="87147" y="21698"/>
                  </a:cubicBezTo>
                  <a:cubicBezTo>
                    <a:pt x="100601" y="25213"/>
                    <a:pt x="114641" y="25548"/>
                    <a:pt x="128534" y="25548"/>
                  </a:cubicBezTo>
                  <a:cubicBezTo>
                    <a:pt x="132907" y="25548"/>
                    <a:pt x="137176" y="24209"/>
                    <a:pt x="140335" y="21196"/>
                  </a:cubicBezTo>
                  <a:lnTo>
                    <a:pt x="140356" y="20882"/>
                  </a:lnTo>
                  <a:lnTo>
                    <a:pt x="140356" y="20882"/>
                  </a:lnTo>
                  <a:cubicBezTo>
                    <a:pt x="137172" y="21339"/>
                    <a:pt x="133958" y="21564"/>
                    <a:pt x="130745" y="21564"/>
                  </a:cubicBezTo>
                  <a:cubicBezTo>
                    <a:pt x="122026" y="21564"/>
                    <a:pt x="113313" y="19902"/>
                    <a:pt x="105225" y="16676"/>
                  </a:cubicBezTo>
                  <a:cubicBezTo>
                    <a:pt x="121253" y="14982"/>
                    <a:pt x="131233" y="8956"/>
                    <a:pt x="135272" y="6005"/>
                  </a:cubicBezTo>
                  <a:cubicBezTo>
                    <a:pt x="135762" y="6178"/>
                    <a:pt x="139000" y="7213"/>
                    <a:pt x="143708" y="7213"/>
                  </a:cubicBezTo>
                  <a:cubicBezTo>
                    <a:pt x="146440" y="7213"/>
                    <a:pt x="149668" y="6864"/>
                    <a:pt x="153141" y="5796"/>
                  </a:cubicBezTo>
                  <a:lnTo>
                    <a:pt x="153413" y="4143"/>
                  </a:lnTo>
                  <a:lnTo>
                    <a:pt x="153161" y="4122"/>
                  </a:lnTo>
                  <a:lnTo>
                    <a:pt x="153161" y="3453"/>
                  </a:lnTo>
                  <a:cubicBezTo>
                    <a:pt x="152145" y="3510"/>
                    <a:pt x="151234" y="3537"/>
                    <a:pt x="150392" y="3537"/>
                  </a:cubicBezTo>
                  <a:cubicBezTo>
                    <a:pt x="146587" y="3537"/>
                    <a:pt x="144175" y="2980"/>
                    <a:pt x="139687" y="2072"/>
                  </a:cubicBezTo>
                  <a:cubicBezTo>
                    <a:pt x="139582" y="2051"/>
                    <a:pt x="139477" y="2009"/>
                    <a:pt x="139436" y="1925"/>
                  </a:cubicBezTo>
                  <a:cubicBezTo>
                    <a:pt x="139394" y="1884"/>
                    <a:pt x="139394" y="1800"/>
                    <a:pt x="139394" y="1716"/>
                  </a:cubicBezTo>
                  <a:cubicBezTo>
                    <a:pt x="139415" y="1109"/>
                    <a:pt x="139540" y="565"/>
                    <a:pt x="139812" y="0"/>
                  </a:cubicBezTo>
                  <a:lnTo>
                    <a:pt x="139812" y="0"/>
                  </a:lnTo>
                  <a:lnTo>
                    <a:pt x="135063" y="21"/>
                  </a:lnTo>
                  <a:cubicBezTo>
                    <a:pt x="131003" y="3202"/>
                    <a:pt x="126212" y="5692"/>
                    <a:pt x="121169" y="6759"/>
                  </a:cubicBezTo>
                  <a:cubicBezTo>
                    <a:pt x="118345" y="7365"/>
                    <a:pt x="115478" y="7617"/>
                    <a:pt x="112612" y="7805"/>
                  </a:cubicBezTo>
                  <a:cubicBezTo>
                    <a:pt x="105146" y="8332"/>
                    <a:pt x="97663" y="8595"/>
                    <a:pt x="90180" y="8595"/>
                  </a:cubicBezTo>
                  <a:cubicBezTo>
                    <a:pt x="68573" y="8595"/>
                    <a:pt x="46967" y="6402"/>
                    <a:pt x="25799" y="2051"/>
                  </a:cubicBezTo>
                  <a:cubicBezTo>
                    <a:pt x="26051" y="670"/>
                    <a:pt x="26218" y="0"/>
                    <a:pt x="26218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7"/>
            <p:cNvSpPr/>
            <p:nvPr/>
          </p:nvSpPr>
          <p:spPr>
            <a:xfrm>
              <a:off x="2547263" y="1310002"/>
              <a:ext cx="1853224" cy="249642"/>
            </a:xfrm>
            <a:custGeom>
              <a:avLst/>
              <a:gdLst/>
              <a:ahLst/>
              <a:cxnLst/>
              <a:rect l="l" t="t" r="r" b="b"/>
              <a:pathLst>
                <a:path w="65869" h="8873" extrusionOk="0">
                  <a:moveTo>
                    <a:pt x="30737" y="1"/>
                  </a:moveTo>
                  <a:lnTo>
                    <a:pt x="1" y="1758"/>
                  </a:lnTo>
                  <a:cubicBezTo>
                    <a:pt x="4227" y="2260"/>
                    <a:pt x="8621" y="3976"/>
                    <a:pt x="12680" y="5043"/>
                  </a:cubicBezTo>
                  <a:cubicBezTo>
                    <a:pt x="26113" y="8537"/>
                    <a:pt x="40153" y="8872"/>
                    <a:pt x="54046" y="8872"/>
                  </a:cubicBezTo>
                  <a:cubicBezTo>
                    <a:pt x="54080" y="8872"/>
                    <a:pt x="54114" y="8872"/>
                    <a:pt x="54147" y="8872"/>
                  </a:cubicBezTo>
                  <a:cubicBezTo>
                    <a:pt x="58485" y="8872"/>
                    <a:pt x="62712" y="7531"/>
                    <a:pt x="65868" y="4541"/>
                  </a:cubicBezTo>
                  <a:lnTo>
                    <a:pt x="65868" y="4206"/>
                  </a:lnTo>
                  <a:cubicBezTo>
                    <a:pt x="62677" y="4664"/>
                    <a:pt x="59454" y="4892"/>
                    <a:pt x="56231" y="4892"/>
                  </a:cubicBezTo>
                  <a:cubicBezTo>
                    <a:pt x="47532" y="4892"/>
                    <a:pt x="38828" y="3237"/>
                    <a:pt x="3073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7"/>
            <p:cNvSpPr/>
            <p:nvPr/>
          </p:nvSpPr>
          <p:spPr>
            <a:xfrm>
              <a:off x="1104415" y="1473661"/>
              <a:ext cx="28" cy="2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7"/>
            <p:cNvSpPr/>
            <p:nvPr/>
          </p:nvSpPr>
          <p:spPr>
            <a:xfrm>
              <a:off x="3101203" y="953087"/>
              <a:ext cx="236559" cy="189517"/>
            </a:xfrm>
            <a:custGeom>
              <a:avLst/>
              <a:gdLst/>
              <a:ahLst/>
              <a:cxnLst/>
              <a:rect l="l" t="t" r="r" b="b"/>
              <a:pathLst>
                <a:path w="8408" h="6736" extrusionOk="0">
                  <a:moveTo>
                    <a:pt x="317" y="1"/>
                  </a:moveTo>
                  <a:cubicBezTo>
                    <a:pt x="116" y="1"/>
                    <a:pt x="1" y="7"/>
                    <a:pt x="1" y="7"/>
                  </a:cubicBezTo>
                  <a:cubicBezTo>
                    <a:pt x="1433" y="5836"/>
                    <a:pt x="4504" y="6735"/>
                    <a:pt x="6264" y="6735"/>
                  </a:cubicBezTo>
                  <a:cubicBezTo>
                    <a:pt x="7051" y="6735"/>
                    <a:pt x="7575" y="6556"/>
                    <a:pt x="7575" y="6556"/>
                  </a:cubicBezTo>
                  <a:cubicBezTo>
                    <a:pt x="8407" y="360"/>
                    <a:pt x="1851" y="1"/>
                    <a:pt x="317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7"/>
            <p:cNvSpPr/>
            <p:nvPr/>
          </p:nvSpPr>
          <p:spPr>
            <a:xfrm>
              <a:off x="3101203" y="953087"/>
              <a:ext cx="236559" cy="184453"/>
            </a:xfrm>
            <a:custGeom>
              <a:avLst/>
              <a:gdLst/>
              <a:ahLst/>
              <a:cxnLst/>
              <a:rect l="l" t="t" r="r" b="b"/>
              <a:pathLst>
                <a:path w="8408" h="6556" extrusionOk="0">
                  <a:moveTo>
                    <a:pt x="317" y="1"/>
                  </a:moveTo>
                  <a:cubicBezTo>
                    <a:pt x="116" y="1"/>
                    <a:pt x="1" y="7"/>
                    <a:pt x="1" y="7"/>
                  </a:cubicBezTo>
                  <a:lnTo>
                    <a:pt x="7575" y="6556"/>
                  </a:lnTo>
                  <a:cubicBezTo>
                    <a:pt x="8407" y="360"/>
                    <a:pt x="1851" y="1"/>
                    <a:pt x="317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7"/>
            <p:cNvSpPr/>
            <p:nvPr/>
          </p:nvSpPr>
          <p:spPr>
            <a:xfrm>
              <a:off x="3270150" y="914993"/>
              <a:ext cx="233183" cy="201025"/>
            </a:xfrm>
            <a:custGeom>
              <a:avLst/>
              <a:gdLst/>
              <a:ahLst/>
              <a:cxnLst/>
              <a:rect l="l" t="t" r="r" b="b"/>
              <a:pathLst>
                <a:path w="8288" h="7145" extrusionOk="0">
                  <a:moveTo>
                    <a:pt x="7240" y="1"/>
                  </a:moveTo>
                  <a:lnTo>
                    <a:pt x="7240" y="1"/>
                  </a:lnTo>
                  <a:cubicBezTo>
                    <a:pt x="1" y="2470"/>
                    <a:pt x="2093" y="7136"/>
                    <a:pt x="2093" y="7136"/>
                  </a:cubicBezTo>
                  <a:cubicBezTo>
                    <a:pt x="2214" y="7141"/>
                    <a:pt x="2332" y="7144"/>
                    <a:pt x="2447" y="7144"/>
                  </a:cubicBezTo>
                  <a:cubicBezTo>
                    <a:pt x="8288" y="7144"/>
                    <a:pt x="7261" y="1"/>
                    <a:pt x="7240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7"/>
            <p:cNvSpPr/>
            <p:nvPr/>
          </p:nvSpPr>
          <p:spPr>
            <a:xfrm>
              <a:off x="3270150" y="914993"/>
              <a:ext cx="203726" cy="200771"/>
            </a:xfrm>
            <a:custGeom>
              <a:avLst/>
              <a:gdLst/>
              <a:ahLst/>
              <a:cxnLst/>
              <a:rect l="l" t="t" r="r" b="b"/>
              <a:pathLst>
                <a:path w="7241" h="7136" extrusionOk="0">
                  <a:moveTo>
                    <a:pt x="7240" y="1"/>
                  </a:moveTo>
                  <a:lnTo>
                    <a:pt x="7240" y="1"/>
                  </a:lnTo>
                  <a:cubicBezTo>
                    <a:pt x="1" y="2470"/>
                    <a:pt x="2093" y="7136"/>
                    <a:pt x="2093" y="7136"/>
                  </a:cubicBezTo>
                  <a:lnTo>
                    <a:pt x="7240" y="1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7"/>
            <p:cNvSpPr/>
            <p:nvPr/>
          </p:nvSpPr>
          <p:spPr>
            <a:xfrm>
              <a:off x="3441461" y="1458947"/>
              <a:ext cx="452720" cy="459782"/>
            </a:xfrm>
            <a:custGeom>
              <a:avLst/>
              <a:gdLst/>
              <a:ahLst/>
              <a:cxnLst/>
              <a:rect l="l" t="t" r="r" b="b"/>
              <a:pathLst>
                <a:path w="16091" h="16342" extrusionOk="0">
                  <a:moveTo>
                    <a:pt x="11341" y="0"/>
                  </a:moveTo>
                  <a:cubicBezTo>
                    <a:pt x="1" y="2176"/>
                    <a:pt x="3474" y="16342"/>
                    <a:pt x="3474" y="16342"/>
                  </a:cubicBezTo>
                  <a:cubicBezTo>
                    <a:pt x="16091" y="8307"/>
                    <a:pt x="11342" y="1"/>
                    <a:pt x="11341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7"/>
            <p:cNvSpPr/>
            <p:nvPr/>
          </p:nvSpPr>
          <p:spPr>
            <a:xfrm>
              <a:off x="3539172" y="1458947"/>
              <a:ext cx="354979" cy="459782"/>
            </a:xfrm>
            <a:custGeom>
              <a:avLst/>
              <a:gdLst/>
              <a:ahLst/>
              <a:cxnLst/>
              <a:rect l="l" t="t" r="r" b="b"/>
              <a:pathLst>
                <a:path w="12617" h="16342" extrusionOk="0">
                  <a:moveTo>
                    <a:pt x="7868" y="0"/>
                  </a:moveTo>
                  <a:lnTo>
                    <a:pt x="1" y="16342"/>
                  </a:lnTo>
                  <a:cubicBezTo>
                    <a:pt x="12617" y="8307"/>
                    <a:pt x="7869" y="1"/>
                    <a:pt x="7868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7"/>
            <p:cNvSpPr/>
            <p:nvPr/>
          </p:nvSpPr>
          <p:spPr>
            <a:xfrm>
              <a:off x="3886492" y="1501683"/>
              <a:ext cx="430353" cy="285627"/>
            </a:xfrm>
            <a:custGeom>
              <a:avLst/>
              <a:gdLst/>
              <a:ahLst/>
              <a:cxnLst/>
              <a:rect l="l" t="t" r="r" b="b"/>
              <a:pathLst>
                <a:path w="15296" h="10152" extrusionOk="0">
                  <a:moveTo>
                    <a:pt x="3945" y="0"/>
                  </a:moveTo>
                  <a:cubicBezTo>
                    <a:pt x="1605" y="0"/>
                    <a:pt x="1" y="929"/>
                    <a:pt x="1" y="929"/>
                  </a:cubicBezTo>
                  <a:cubicBezTo>
                    <a:pt x="486" y="8699"/>
                    <a:pt x="6361" y="10151"/>
                    <a:pt x="10685" y="10151"/>
                  </a:cubicBezTo>
                  <a:cubicBezTo>
                    <a:pt x="13267" y="10151"/>
                    <a:pt x="15296" y="9634"/>
                    <a:pt x="15296" y="9634"/>
                  </a:cubicBezTo>
                  <a:cubicBezTo>
                    <a:pt x="11595" y="1691"/>
                    <a:pt x="7101" y="0"/>
                    <a:pt x="3945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7"/>
            <p:cNvSpPr/>
            <p:nvPr/>
          </p:nvSpPr>
          <p:spPr>
            <a:xfrm>
              <a:off x="3886492" y="1501683"/>
              <a:ext cx="430353" cy="271053"/>
            </a:xfrm>
            <a:custGeom>
              <a:avLst/>
              <a:gdLst/>
              <a:ahLst/>
              <a:cxnLst/>
              <a:rect l="l" t="t" r="r" b="b"/>
              <a:pathLst>
                <a:path w="15296" h="9634" extrusionOk="0">
                  <a:moveTo>
                    <a:pt x="3945" y="0"/>
                  </a:moveTo>
                  <a:cubicBezTo>
                    <a:pt x="1605" y="0"/>
                    <a:pt x="1" y="929"/>
                    <a:pt x="1" y="929"/>
                  </a:cubicBezTo>
                  <a:lnTo>
                    <a:pt x="15296" y="9634"/>
                  </a:lnTo>
                  <a:cubicBezTo>
                    <a:pt x="11595" y="1691"/>
                    <a:pt x="7101" y="0"/>
                    <a:pt x="3945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7"/>
            <p:cNvSpPr/>
            <p:nvPr/>
          </p:nvSpPr>
          <p:spPr>
            <a:xfrm>
              <a:off x="4329779" y="1026856"/>
              <a:ext cx="289059" cy="274935"/>
            </a:xfrm>
            <a:custGeom>
              <a:avLst/>
              <a:gdLst/>
              <a:ahLst/>
              <a:cxnLst/>
              <a:rect l="l" t="t" r="r" b="b"/>
              <a:pathLst>
                <a:path w="10274" h="9772" extrusionOk="0">
                  <a:moveTo>
                    <a:pt x="4018" y="0"/>
                  </a:moveTo>
                  <a:lnTo>
                    <a:pt x="4018" y="0"/>
                  </a:lnTo>
                  <a:cubicBezTo>
                    <a:pt x="0" y="6466"/>
                    <a:pt x="8579" y="9772"/>
                    <a:pt x="8579" y="9772"/>
                  </a:cubicBezTo>
                  <a:cubicBezTo>
                    <a:pt x="10274" y="566"/>
                    <a:pt x="4019" y="0"/>
                    <a:pt x="4018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7"/>
            <p:cNvSpPr/>
            <p:nvPr/>
          </p:nvSpPr>
          <p:spPr>
            <a:xfrm>
              <a:off x="4442795" y="1026856"/>
              <a:ext cx="176041" cy="274935"/>
            </a:xfrm>
            <a:custGeom>
              <a:avLst/>
              <a:gdLst/>
              <a:ahLst/>
              <a:cxnLst/>
              <a:rect l="l" t="t" r="r" b="b"/>
              <a:pathLst>
                <a:path w="6257" h="9772" extrusionOk="0">
                  <a:moveTo>
                    <a:pt x="1" y="0"/>
                  </a:moveTo>
                  <a:lnTo>
                    <a:pt x="4562" y="9772"/>
                  </a:lnTo>
                  <a:cubicBezTo>
                    <a:pt x="6257" y="566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7"/>
            <p:cNvSpPr/>
            <p:nvPr/>
          </p:nvSpPr>
          <p:spPr>
            <a:xfrm>
              <a:off x="4465162" y="918426"/>
              <a:ext cx="229610" cy="136427"/>
            </a:xfrm>
            <a:custGeom>
              <a:avLst/>
              <a:gdLst/>
              <a:ahLst/>
              <a:cxnLst/>
              <a:rect l="l" t="t" r="r" b="b"/>
              <a:pathLst>
                <a:path w="8161" h="4849" extrusionOk="0">
                  <a:moveTo>
                    <a:pt x="5582" y="0"/>
                  </a:moveTo>
                  <a:cubicBezTo>
                    <a:pt x="431" y="0"/>
                    <a:pt x="1" y="3917"/>
                    <a:pt x="1" y="3917"/>
                  </a:cubicBezTo>
                  <a:cubicBezTo>
                    <a:pt x="1040" y="4581"/>
                    <a:pt x="1984" y="4849"/>
                    <a:pt x="2830" y="4849"/>
                  </a:cubicBezTo>
                  <a:cubicBezTo>
                    <a:pt x="6329" y="4849"/>
                    <a:pt x="8161" y="276"/>
                    <a:pt x="8161" y="276"/>
                  </a:cubicBezTo>
                  <a:cubicBezTo>
                    <a:pt x="7191" y="84"/>
                    <a:pt x="6336" y="0"/>
                    <a:pt x="5582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7"/>
            <p:cNvSpPr/>
            <p:nvPr/>
          </p:nvSpPr>
          <p:spPr>
            <a:xfrm>
              <a:off x="4465162" y="918426"/>
              <a:ext cx="229610" cy="110233"/>
            </a:xfrm>
            <a:custGeom>
              <a:avLst/>
              <a:gdLst/>
              <a:ahLst/>
              <a:cxnLst/>
              <a:rect l="l" t="t" r="r" b="b"/>
              <a:pathLst>
                <a:path w="8161" h="3918" extrusionOk="0">
                  <a:moveTo>
                    <a:pt x="5582" y="0"/>
                  </a:moveTo>
                  <a:cubicBezTo>
                    <a:pt x="431" y="0"/>
                    <a:pt x="1" y="3917"/>
                    <a:pt x="1" y="3917"/>
                  </a:cubicBezTo>
                  <a:lnTo>
                    <a:pt x="8161" y="276"/>
                  </a:lnTo>
                  <a:cubicBezTo>
                    <a:pt x="7191" y="84"/>
                    <a:pt x="6336" y="0"/>
                    <a:pt x="5582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7"/>
            <p:cNvSpPr/>
            <p:nvPr/>
          </p:nvSpPr>
          <p:spPr>
            <a:xfrm>
              <a:off x="-323100" y="503300"/>
              <a:ext cx="2407737" cy="1111192"/>
            </a:xfrm>
            <a:custGeom>
              <a:avLst/>
              <a:gdLst/>
              <a:ahLst/>
              <a:cxnLst/>
              <a:rect l="l" t="t" r="r" b="b"/>
              <a:pathLst>
                <a:path w="85578" h="39495" extrusionOk="0">
                  <a:moveTo>
                    <a:pt x="49938" y="0"/>
                  </a:moveTo>
                  <a:cubicBezTo>
                    <a:pt x="48279" y="0"/>
                    <a:pt x="46591" y="44"/>
                    <a:pt x="44881" y="134"/>
                  </a:cubicBezTo>
                  <a:cubicBezTo>
                    <a:pt x="26197" y="1096"/>
                    <a:pt x="10734" y="7248"/>
                    <a:pt x="6382" y="14759"/>
                  </a:cubicBezTo>
                  <a:cubicBezTo>
                    <a:pt x="5742" y="14279"/>
                    <a:pt x="4965" y="14024"/>
                    <a:pt x="4177" y="14024"/>
                  </a:cubicBezTo>
                  <a:cubicBezTo>
                    <a:pt x="3521" y="14024"/>
                    <a:pt x="2858" y="14201"/>
                    <a:pt x="2260" y="14571"/>
                  </a:cubicBezTo>
                  <a:cubicBezTo>
                    <a:pt x="544" y="15617"/>
                    <a:pt x="0" y="17877"/>
                    <a:pt x="1046" y="19593"/>
                  </a:cubicBezTo>
                  <a:cubicBezTo>
                    <a:pt x="1465" y="20283"/>
                    <a:pt x="2072" y="20764"/>
                    <a:pt x="2762" y="21057"/>
                  </a:cubicBezTo>
                  <a:cubicBezTo>
                    <a:pt x="2134" y="21978"/>
                    <a:pt x="2072" y="23213"/>
                    <a:pt x="2678" y="24217"/>
                  </a:cubicBezTo>
                  <a:cubicBezTo>
                    <a:pt x="3201" y="25054"/>
                    <a:pt x="4101" y="25556"/>
                    <a:pt x="5022" y="25598"/>
                  </a:cubicBezTo>
                  <a:cubicBezTo>
                    <a:pt x="4792" y="26309"/>
                    <a:pt x="4771" y="27104"/>
                    <a:pt x="5022" y="27878"/>
                  </a:cubicBezTo>
                  <a:cubicBezTo>
                    <a:pt x="5527" y="29413"/>
                    <a:pt x="6934" y="30407"/>
                    <a:pt x="8473" y="30407"/>
                  </a:cubicBezTo>
                  <a:cubicBezTo>
                    <a:pt x="8591" y="30407"/>
                    <a:pt x="8710" y="30401"/>
                    <a:pt x="8830" y="30389"/>
                  </a:cubicBezTo>
                  <a:lnTo>
                    <a:pt x="8830" y="30389"/>
                  </a:lnTo>
                  <a:cubicBezTo>
                    <a:pt x="8642" y="31289"/>
                    <a:pt x="8767" y="32252"/>
                    <a:pt x="9290" y="33088"/>
                  </a:cubicBezTo>
                  <a:cubicBezTo>
                    <a:pt x="9976" y="34213"/>
                    <a:pt x="11183" y="34834"/>
                    <a:pt x="12422" y="34834"/>
                  </a:cubicBezTo>
                  <a:cubicBezTo>
                    <a:pt x="13074" y="34834"/>
                    <a:pt x="13734" y="34663"/>
                    <a:pt x="14333" y="34302"/>
                  </a:cubicBezTo>
                  <a:cubicBezTo>
                    <a:pt x="14542" y="34156"/>
                    <a:pt x="14730" y="34009"/>
                    <a:pt x="14919" y="33842"/>
                  </a:cubicBezTo>
                  <a:cubicBezTo>
                    <a:pt x="15295" y="34720"/>
                    <a:pt x="16111" y="35369"/>
                    <a:pt x="17116" y="35537"/>
                  </a:cubicBezTo>
                  <a:cubicBezTo>
                    <a:pt x="17275" y="35562"/>
                    <a:pt x="17434" y="35575"/>
                    <a:pt x="17592" y="35575"/>
                  </a:cubicBezTo>
                  <a:cubicBezTo>
                    <a:pt x="18201" y="35575"/>
                    <a:pt x="18789" y="35388"/>
                    <a:pt x="19271" y="35055"/>
                  </a:cubicBezTo>
                  <a:cubicBezTo>
                    <a:pt x="19815" y="35809"/>
                    <a:pt x="20652" y="36353"/>
                    <a:pt x="21635" y="36520"/>
                  </a:cubicBezTo>
                  <a:cubicBezTo>
                    <a:pt x="21828" y="36551"/>
                    <a:pt x="22020" y="36567"/>
                    <a:pt x="22211" y="36567"/>
                  </a:cubicBezTo>
                  <a:cubicBezTo>
                    <a:pt x="23030" y="36567"/>
                    <a:pt x="23810" y="36284"/>
                    <a:pt x="24439" y="35809"/>
                  </a:cubicBezTo>
                  <a:cubicBezTo>
                    <a:pt x="24983" y="36708"/>
                    <a:pt x="25883" y="37357"/>
                    <a:pt x="26992" y="37545"/>
                  </a:cubicBezTo>
                  <a:cubicBezTo>
                    <a:pt x="27186" y="37576"/>
                    <a:pt x="27379" y="37591"/>
                    <a:pt x="27570" y="37591"/>
                  </a:cubicBezTo>
                  <a:cubicBezTo>
                    <a:pt x="28671" y="37591"/>
                    <a:pt x="29686" y="37092"/>
                    <a:pt x="30381" y="36290"/>
                  </a:cubicBezTo>
                  <a:cubicBezTo>
                    <a:pt x="30800" y="37001"/>
                    <a:pt x="31532" y="37524"/>
                    <a:pt x="32411" y="37671"/>
                  </a:cubicBezTo>
                  <a:cubicBezTo>
                    <a:pt x="32562" y="37699"/>
                    <a:pt x="32709" y="37710"/>
                    <a:pt x="32853" y="37710"/>
                  </a:cubicBezTo>
                  <a:cubicBezTo>
                    <a:pt x="33029" y="37710"/>
                    <a:pt x="33201" y="37694"/>
                    <a:pt x="33373" y="37671"/>
                  </a:cubicBezTo>
                  <a:cubicBezTo>
                    <a:pt x="33813" y="38424"/>
                    <a:pt x="34524" y="39031"/>
                    <a:pt x="35424" y="39324"/>
                  </a:cubicBezTo>
                  <a:cubicBezTo>
                    <a:pt x="35789" y="39440"/>
                    <a:pt x="36160" y="39495"/>
                    <a:pt x="36524" y="39495"/>
                  </a:cubicBezTo>
                  <a:cubicBezTo>
                    <a:pt x="37870" y="39495"/>
                    <a:pt x="39134" y="38743"/>
                    <a:pt x="39776" y="37524"/>
                  </a:cubicBezTo>
                  <a:cubicBezTo>
                    <a:pt x="40194" y="37943"/>
                    <a:pt x="40697" y="38278"/>
                    <a:pt x="41303" y="38466"/>
                  </a:cubicBezTo>
                  <a:cubicBezTo>
                    <a:pt x="41670" y="38582"/>
                    <a:pt x="42042" y="38637"/>
                    <a:pt x="42408" y="38637"/>
                  </a:cubicBezTo>
                  <a:cubicBezTo>
                    <a:pt x="43692" y="38637"/>
                    <a:pt x="44904" y="37957"/>
                    <a:pt x="45572" y="36834"/>
                  </a:cubicBezTo>
                  <a:cubicBezTo>
                    <a:pt x="46099" y="37479"/>
                    <a:pt x="46901" y="37886"/>
                    <a:pt x="47788" y="37886"/>
                  </a:cubicBezTo>
                  <a:cubicBezTo>
                    <a:pt x="47851" y="37886"/>
                    <a:pt x="47914" y="37884"/>
                    <a:pt x="47978" y="37880"/>
                  </a:cubicBezTo>
                  <a:cubicBezTo>
                    <a:pt x="48899" y="37838"/>
                    <a:pt x="50049" y="37336"/>
                    <a:pt x="50552" y="36645"/>
                  </a:cubicBezTo>
                  <a:cubicBezTo>
                    <a:pt x="50573" y="36583"/>
                    <a:pt x="50782" y="32565"/>
                    <a:pt x="50803" y="32503"/>
                  </a:cubicBezTo>
                  <a:cubicBezTo>
                    <a:pt x="51140" y="31999"/>
                    <a:pt x="51740" y="31865"/>
                    <a:pt x="52410" y="31865"/>
                  </a:cubicBezTo>
                  <a:cubicBezTo>
                    <a:pt x="53180" y="31865"/>
                    <a:pt x="54044" y="32043"/>
                    <a:pt x="54707" y="32043"/>
                  </a:cubicBezTo>
                  <a:cubicBezTo>
                    <a:pt x="55359" y="32043"/>
                    <a:pt x="55818" y="31870"/>
                    <a:pt x="55803" y="31184"/>
                  </a:cubicBezTo>
                  <a:lnTo>
                    <a:pt x="85578" y="12123"/>
                  </a:lnTo>
                  <a:cubicBezTo>
                    <a:pt x="82058" y="4969"/>
                    <a:pt x="67625" y="0"/>
                    <a:pt x="4993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7"/>
            <p:cNvSpPr/>
            <p:nvPr/>
          </p:nvSpPr>
          <p:spPr>
            <a:xfrm>
              <a:off x="701783" y="410400"/>
              <a:ext cx="1889687" cy="1194415"/>
            </a:xfrm>
            <a:custGeom>
              <a:avLst/>
              <a:gdLst/>
              <a:ahLst/>
              <a:cxnLst/>
              <a:rect l="l" t="t" r="r" b="b"/>
              <a:pathLst>
                <a:path w="67165" h="42453" extrusionOk="0">
                  <a:moveTo>
                    <a:pt x="43972" y="1"/>
                  </a:moveTo>
                  <a:cubicBezTo>
                    <a:pt x="39513" y="1"/>
                    <a:pt x="34622" y="701"/>
                    <a:pt x="29628" y="2180"/>
                  </a:cubicBezTo>
                  <a:cubicBezTo>
                    <a:pt x="15923" y="6240"/>
                    <a:pt x="5754" y="14881"/>
                    <a:pt x="4164" y="22999"/>
                  </a:cubicBezTo>
                  <a:cubicBezTo>
                    <a:pt x="3735" y="22739"/>
                    <a:pt x="3280" y="22607"/>
                    <a:pt x="2837" y="22607"/>
                  </a:cubicBezTo>
                  <a:cubicBezTo>
                    <a:pt x="2176" y="22607"/>
                    <a:pt x="1543" y="22900"/>
                    <a:pt x="1067" y="23502"/>
                  </a:cubicBezTo>
                  <a:cubicBezTo>
                    <a:pt x="0" y="24820"/>
                    <a:pt x="105" y="27142"/>
                    <a:pt x="1256" y="28670"/>
                  </a:cubicBezTo>
                  <a:cubicBezTo>
                    <a:pt x="1716" y="29276"/>
                    <a:pt x="2281" y="29653"/>
                    <a:pt x="2867" y="29820"/>
                  </a:cubicBezTo>
                  <a:cubicBezTo>
                    <a:pt x="2595" y="30825"/>
                    <a:pt x="2825" y="32059"/>
                    <a:pt x="3494" y="32938"/>
                  </a:cubicBezTo>
                  <a:cubicBezTo>
                    <a:pt x="4010" y="33601"/>
                    <a:pt x="4672" y="33940"/>
                    <a:pt x="5294" y="33940"/>
                  </a:cubicBezTo>
                  <a:cubicBezTo>
                    <a:pt x="5379" y="33940"/>
                    <a:pt x="5462" y="33934"/>
                    <a:pt x="5545" y="33921"/>
                  </a:cubicBezTo>
                  <a:lnTo>
                    <a:pt x="5545" y="33921"/>
                  </a:lnTo>
                  <a:cubicBezTo>
                    <a:pt x="5524" y="34675"/>
                    <a:pt x="5691" y="35470"/>
                    <a:pt x="6047" y="36181"/>
                  </a:cubicBezTo>
                  <a:cubicBezTo>
                    <a:pt x="6674" y="37436"/>
                    <a:pt x="7727" y="38141"/>
                    <a:pt x="8739" y="38141"/>
                  </a:cubicBezTo>
                  <a:cubicBezTo>
                    <a:pt x="8976" y="38141"/>
                    <a:pt x="9210" y="38102"/>
                    <a:pt x="9437" y="38022"/>
                  </a:cubicBezTo>
                  <a:cubicBezTo>
                    <a:pt x="9499" y="38943"/>
                    <a:pt x="9813" y="39864"/>
                    <a:pt x="10378" y="40596"/>
                  </a:cubicBezTo>
                  <a:cubicBezTo>
                    <a:pt x="11006" y="41429"/>
                    <a:pt x="11833" y="41858"/>
                    <a:pt x="12625" y="41858"/>
                  </a:cubicBezTo>
                  <a:cubicBezTo>
                    <a:pt x="13285" y="41858"/>
                    <a:pt x="13920" y="41560"/>
                    <a:pt x="14396" y="40952"/>
                  </a:cubicBezTo>
                  <a:cubicBezTo>
                    <a:pt x="14521" y="40805"/>
                    <a:pt x="14647" y="40617"/>
                    <a:pt x="14730" y="40429"/>
                  </a:cubicBezTo>
                  <a:cubicBezTo>
                    <a:pt x="15212" y="41224"/>
                    <a:pt x="15965" y="41726"/>
                    <a:pt x="16760" y="41726"/>
                  </a:cubicBezTo>
                  <a:cubicBezTo>
                    <a:pt x="17367" y="41726"/>
                    <a:pt x="17890" y="41412"/>
                    <a:pt x="18246" y="40889"/>
                  </a:cubicBezTo>
                  <a:cubicBezTo>
                    <a:pt x="18810" y="41538"/>
                    <a:pt x="19564" y="41935"/>
                    <a:pt x="20338" y="41935"/>
                  </a:cubicBezTo>
                  <a:cubicBezTo>
                    <a:pt x="21133" y="41935"/>
                    <a:pt x="21823" y="41496"/>
                    <a:pt x="22263" y="40784"/>
                  </a:cubicBezTo>
                  <a:cubicBezTo>
                    <a:pt x="22870" y="41559"/>
                    <a:pt x="23686" y="42061"/>
                    <a:pt x="24544" y="42061"/>
                  </a:cubicBezTo>
                  <a:cubicBezTo>
                    <a:pt x="25569" y="42040"/>
                    <a:pt x="26406" y="41328"/>
                    <a:pt x="26782" y="40261"/>
                  </a:cubicBezTo>
                  <a:cubicBezTo>
                    <a:pt x="27264" y="40889"/>
                    <a:pt x="27933" y="41287"/>
                    <a:pt x="28624" y="41287"/>
                  </a:cubicBezTo>
                  <a:cubicBezTo>
                    <a:pt x="28875" y="41287"/>
                    <a:pt x="29105" y="41224"/>
                    <a:pt x="29335" y="41119"/>
                  </a:cubicBezTo>
                  <a:cubicBezTo>
                    <a:pt x="29816" y="41810"/>
                    <a:pt x="30486" y="42270"/>
                    <a:pt x="31218" y="42416"/>
                  </a:cubicBezTo>
                  <a:cubicBezTo>
                    <a:pt x="31353" y="42441"/>
                    <a:pt x="31487" y="42452"/>
                    <a:pt x="31617" y="42452"/>
                  </a:cubicBezTo>
                  <a:cubicBezTo>
                    <a:pt x="32841" y="42452"/>
                    <a:pt x="33837" y="41420"/>
                    <a:pt x="34064" y="39927"/>
                  </a:cubicBezTo>
                  <a:cubicBezTo>
                    <a:pt x="34461" y="40261"/>
                    <a:pt x="34922" y="40512"/>
                    <a:pt x="35424" y="40596"/>
                  </a:cubicBezTo>
                  <a:cubicBezTo>
                    <a:pt x="35562" y="40622"/>
                    <a:pt x="35697" y="40634"/>
                    <a:pt x="35831" y="40634"/>
                  </a:cubicBezTo>
                  <a:cubicBezTo>
                    <a:pt x="36991" y="40634"/>
                    <a:pt x="37946" y="39681"/>
                    <a:pt x="38228" y="38274"/>
                  </a:cubicBezTo>
                  <a:cubicBezTo>
                    <a:pt x="38681" y="38727"/>
                    <a:pt x="39222" y="38992"/>
                    <a:pt x="39773" y="38992"/>
                  </a:cubicBezTo>
                  <a:cubicBezTo>
                    <a:pt x="39934" y="38992"/>
                    <a:pt x="40096" y="38970"/>
                    <a:pt x="40257" y="38922"/>
                  </a:cubicBezTo>
                  <a:cubicBezTo>
                    <a:pt x="40948" y="38713"/>
                    <a:pt x="41429" y="38106"/>
                    <a:pt x="41659" y="37332"/>
                  </a:cubicBezTo>
                  <a:cubicBezTo>
                    <a:pt x="42265" y="38353"/>
                    <a:pt x="43213" y="38987"/>
                    <a:pt x="44174" y="38987"/>
                  </a:cubicBezTo>
                  <a:cubicBezTo>
                    <a:pt x="44375" y="38987"/>
                    <a:pt x="44577" y="38959"/>
                    <a:pt x="44777" y="38901"/>
                  </a:cubicBezTo>
                  <a:cubicBezTo>
                    <a:pt x="46241" y="38462"/>
                    <a:pt x="47016" y="36558"/>
                    <a:pt x="46534" y="34612"/>
                  </a:cubicBezTo>
                  <a:lnTo>
                    <a:pt x="46534" y="34612"/>
                  </a:lnTo>
                  <a:cubicBezTo>
                    <a:pt x="46594" y="34617"/>
                    <a:pt x="46653" y="34619"/>
                    <a:pt x="46712" y="34619"/>
                  </a:cubicBezTo>
                  <a:cubicBezTo>
                    <a:pt x="46905" y="34619"/>
                    <a:pt x="47101" y="34592"/>
                    <a:pt x="47308" y="34528"/>
                  </a:cubicBezTo>
                  <a:cubicBezTo>
                    <a:pt x="48271" y="34235"/>
                    <a:pt x="48940" y="33294"/>
                    <a:pt x="49150" y="32101"/>
                  </a:cubicBezTo>
                  <a:cubicBezTo>
                    <a:pt x="49562" y="32497"/>
                    <a:pt x="50057" y="32713"/>
                    <a:pt x="50564" y="32713"/>
                  </a:cubicBezTo>
                  <a:cubicBezTo>
                    <a:pt x="50727" y="32713"/>
                    <a:pt x="50891" y="32691"/>
                    <a:pt x="51054" y="32645"/>
                  </a:cubicBezTo>
                  <a:cubicBezTo>
                    <a:pt x="52184" y="32310"/>
                    <a:pt x="52811" y="30846"/>
                    <a:pt x="52477" y="29339"/>
                  </a:cubicBezTo>
                  <a:cubicBezTo>
                    <a:pt x="52498" y="29318"/>
                    <a:pt x="52518" y="29297"/>
                    <a:pt x="52518" y="29297"/>
                  </a:cubicBezTo>
                  <a:cubicBezTo>
                    <a:pt x="52707" y="29507"/>
                    <a:pt x="52895" y="29695"/>
                    <a:pt x="53125" y="29841"/>
                  </a:cubicBezTo>
                  <a:cubicBezTo>
                    <a:pt x="53483" y="30071"/>
                    <a:pt x="53854" y="30180"/>
                    <a:pt x="54211" y="30180"/>
                  </a:cubicBezTo>
                  <a:cubicBezTo>
                    <a:pt x="55022" y="30180"/>
                    <a:pt x="55756" y="29616"/>
                    <a:pt x="56075" y="28628"/>
                  </a:cubicBezTo>
                  <a:cubicBezTo>
                    <a:pt x="56201" y="28230"/>
                    <a:pt x="56243" y="27812"/>
                    <a:pt x="56222" y="27393"/>
                  </a:cubicBezTo>
                  <a:lnTo>
                    <a:pt x="56222" y="27393"/>
                  </a:lnTo>
                  <a:cubicBezTo>
                    <a:pt x="56762" y="27886"/>
                    <a:pt x="57399" y="28173"/>
                    <a:pt x="58040" y="28173"/>
                  </a:cubicBezTo>
                  <a:cubicBezTo>
                    <a:pt x="58244" y="28173"/>
                    <a:pt x="58448" y="28144"/>
                    <a:pt x="58649" y="28084"/>
                  </a:cubicBezTo>
                  <a:cubicBezTo>
                    <a:pt x="60051" y="27686"/>
                    <a:pt x="60825" y="25929"/>
                    <a:pt x="60469" y="24087"/>
                  </a:cubicBezTo>
                  <a:lnTo>
                    <a:pt x="60469" y="24087"/>
                  </a:lnTo>
                  <a:cubicBezTo>
                    <a:pt x="60532" y="24108"/>
                    <a:pt x="60574" y="24150"/>
                    <a:pt x="60616" y="24192"/>
                  </a:cubicBezTo>
                  <a:cubicBezTo>
                    <a:pt x="60974" y="24422"/>
                    <a:pt x="61345" y="24531"/>
                    <a:pt x="61702" y="24531"/>
                  </a:cubicBezTo>
                  <a:cubicBezTo>
                    <a:pt x="62513" y="24531"/>
                    <a:pt x="63246" y="23967"/>
                    <a:pt x="63566" y="22978"/>
                  </a:cubicBezTo>
                  <a:cubicBezTo>
                    <a:pt x="63817" y="22162"/>
                    <a:pt x="63733" y="21221"/>
                    <a:pt x="63399" y="20426"/>
                  </a:cubicBezTo>
                  <a:lnTo>
                    <a:pt x="63399" y="20426"/>
                  </a:lnTo>
                  <a:cubicBezTo>
                    <a:pt x="63521" y="20446"/>
                    <a:pt x="63642" y="20456"/>
                    <a:pt x="63763" y="20456"/>
                  </a:cubicBezTo>
                  <a:cubicBezTo>
                    <a:pt x="64773" y="20456"/>
                    <a:pt x="65684" y="19758"/>
                    <a:pt x="66077" y="18543"/>
                  </a:cubicBezTo>
                  <a:cubicBezTo>
                    <a:pt x="66558" y="17057"/>
                    <a:pt x="66119" y="15279"/>
                    <a:pt x="65135" y="14170"/>
                  </a:cubicBezTo>
                  <a:cubicBezTo>
                    <a:pt x="65784" y="13898"/>
                    <a:pt x="66328" y="13270"/>
                    <a:pt x="66600" y="12412"/>
                  </a:cubicBezTo>
                  <a:cubicBezTo>
                    <a:pt x="67165" y="10613"/>
                    <a:pt x="66454" y="8395"/>
                    <a:pt x="64989" y="7432"/>
                  </a:cubicBezTo>
                  <a:cubicBezTo>
                    <a:pt x="64538" y="7143"/>
                    <a:pt x="64068" y="7007"/>
                    <a:pt x="63617" y="7007"/>
                  </a:cubicBezTo>
                  <a:cubicBezTo>
                    <a:pt x="63253" y="7007"/>
                    <a:pt x="62901" y="7096"/>
                    <a:pt x="62583" y="7265"/>
                  </a:cubicBezTo>
                  <a:cubicBezTo>
                    <a:pt x="59565" y="2607"/>
                    <a:pt x="52573" y="1"/>
                    <a:pt x="43972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7"/>
            <p:cNvSpPr/>
            <p:nvPr/>
          </p:nvSpPr>
          <p:spPr>
            <a:xfrm>
              <a:off x="-323100" y="443965"/>
              <a:ext cx="2545486" cy="1111079"/>
            </a:xfrm>
            <a:custGeom>
              <a:avLst/>
              <a:gdLst/>
              <a:ahLst/>
              <a:cxnLst/>
              <a:rect l="l" t="t" r="r" b="b"/>
              <a:pathLst>
                <a:path w="90474" h="39491" extrusionOk="0">
                  <a:moveTo>
                    <a:pt x="49867" y="1"/>
                  </a:moveTo>
                  <a:cubicBezTo>
                    <a:pt x="48231" y="1"/>
                    <a:pt x="46567" y="43"/>
                    <a:pt x="44881" y="129"/>
                  </a:cubicBezTo>
                  <a:cubicBezTo>
                    <a:pt x="26197" y="1113"/>
                    <a:pt x="10734" y="7264"/>
                    <a:pt x="6382" y="14755"/>
                  </a:cubicBezTo>
                  <a:cubicBezTo>
                    <a:pt x="5741" y="14286"/>
                    <a:pt x="4962" y="14035"/>
                    <a:pt x="4172" y="14035"/>
                  </a:cubicBezTo>
                  <a:cubicBezTo>
                    <a:pt x="3518" y="14035"/>
                    <a:pt x="2857" y="14207"/>
                    <a:pt x="2260" y="14567"/>
                  </a:cubicBezTo>
                  <a:cubicBezTo>
                    <a:pt x="544" y="15634"/>
                    <a:pt x="0" y="17873"/>
                    <a:pt x="1046" y="19609"/>
                  </a:cubicBezTo>
                  <a:cubicBezTo>
                    <a:pt x="1465" y="20279"/>
                    <a:pt x="2072" y="20781"/>
                    <a:pt x="2762" y="21074"/>
                  </a:cubicBezTo>
                  <a:cubicBezTo>
                    <a:pt x="2134" y="21995"/>
                    <a:pt x="2072" y="23208"/>
                    <a:pt x="2699" y="24213"/>
                  </a:cubicBezTo>
                  <a:cubicBezTo>
                    <a:pt x="3222" y="25070"/>
                    <a:pt x="4101" y="25552"/>
                    <a:pt x="5043" y="25614"/>
                  </a:cubicBezTo>
                  <a:cubicBezTo>
                    <a:pt x="4792" y="26326"/>
                    <a:pt x="4771" y="27121"/>
                    <a:pt x="5022" y="27895"/>
                  </a:cubicBezTo>
                  <a:cubicBezTo>
                    <a:pt x="5531" y="29441"/>
                    <a:pt x="6955" y="30420"/>
                    <a:pt x="8507" y="30420"/>
                  </a:cubicBezTo>
                  <a:cubicBezTo>
                    <a:pt x="8614" y="30420"/>
                    <a:pt x="8722" y="30415"/>
                    <a:pt x="8830" y="30406"/>
                  </a:cubicBezTo>
                  <a:lnTo>
                    <a:pt x="8830" y="30406"/>
                  </a:lnTo>
                  <a:cubicBezTo>
                    <a:pt x="8642" y="31285"/>
                    <a:pt x="8767" y="32247"/>
                    <a:pt x="9290" y="33084"/>
                  </a:cubicBezTo>
                  <a:cubicBezTo>
                    <a:pt x="9974" y="34219"/>
                    <a:pt x="11175" y="34844"/>
                    <a:pt x="12410" y="34844"/>
                  </a:cubicBezTo>
                  <a:cubicBezTo>
                    <a:pt x="13065" y="34844"/>
                    <a:pt x="13731" y="34668"/>
                    <a:pt x="14333" y="34298"/>
                  </a:cubicBezTo>
                  <a:cubicBezTo>
                    <a:pt x="14542" y="34172"/>
                    <a:pt x="14730" y="34026"/>
                    <a:pt x="14919" y="33858"/>
                  </a:cubicBezTo>
                  <a:cubicBezTo>
                    <a:pt x="15295" y="34716"/>
                    <a:pt x="16111" y="35386"/>
                    <a:pt x="17116" y="35553"/>
                  </a:cubicBezTo>
                  <a:cubicBezTo>
                    <a:pt x="17274" y="35579"/>
                    <a:pt x="17432" y="35591"/>
                    <a:pt x="17588" y="35591"/>
                  </a:cubicBezTo>
                  <a:cubicBezTo>
                    <a:pt x="18199" y="35591"/>
                    <a:pt x="18788" y="35401"/>
                    <a:pt x="19271" y="35051"/>
                  </a:cubicBezTo>
                  <a:cubicBezTo>
                    <a:pt x="19815" y="35804"/>
                    <a:pt x="20652" y="36348"/>
                    <a:pt x="21635" y="36516"/>
                  </a:cubicBezTo>
                  <a:cubicBezTo>
                    <a:pt x="21836" y="36548"/>
                    <a:pt x="22036" y="36564"/>
                    <a:pt x="22234" y="36564"/>
                  </a:cubicBezTo>
                  <a:cubicBezTo>
                    <a:pt x="23045" y="36564"/>
                    <a:pt x="23816" y="36296"/>
                    <a:pt x="24439" y="35825"/>
                  </a:cubicBezTo>
                  <a:cubicBezTo>
                    <a:pt x="24983" y="36704"/>
                    <a:pt x="25883" y="37374"/>
                    <a:pt x="26992" y="37541"/>
                  </a:cubicBezTo>
                  <a:cubicBezTo>
                    <a:pt x="27191" y="37573"/>
                    <a:pt x="27388" y="37588"/>
                    <a:pt x="27583" y="37588"/>
                  </a:cubicBezTo>
                  <a:cubicBezTo>
                    <a:pt x="28679" y="37588"/>
                    <a:pt x="29688" y="37103"/>
                    <a:pt x="30381" y="36285"/>
                  </a:cubicBezTo>
                  <a:cubicBezTo>
                    <a:pt x="30800" y="36997"/>
                    <a:pt x="31532" y="37541"/>
                    <a:pt x="32411" y="37687"/>
                  </a:cubicBezTo>
                  <a:cubicBezTo>
                    <a:pt x="32561" y="37706"/>
                    <a:pt x="32708" y="37717"/>
                    <a:pt x="32851" y="37717"/>
                  </a:cubicBezTo>
                  <a:cubicBezTo>
                    <a:pt x="33028" y="37717"/>
                    <a:pt x="33201" y="37701"/>
                    <a:pt x="33373" y="37666"/>
                  </a:cubicBezTo>
                  <a:cubicBezTo>
                    <a:pt x="33813" y="38441"/>
                    <a:pt x="34524" y="39047"/>
                    <a:pt x="35424" y="39319"/>
                  </a:cubicBezTo>
                  <a:cubicBezTo>
                    <a:pt x="35790" y="39436"/>
                    <a:pt x="36162" y="39491"/>
                    <a:pt x="36528" y="39491"/>
                  </a:cubicBezTo>
                  <a:cubicBezTo>
                    <a:pt x="37878" y="39491"/>
                    <a:pt x="39151" y="38742"/>
                    <a:pt x="39776" y="37541"/>
                  </a:cubicBezTo>
                  <a:cubicBezTo>
                    <a:pt x="40194" y="37959"/>
                    <a:pt x="40697" y="38273"/>
                    <a:pt x="41303" y="38482"/>
                  </a:cubicBezTo>
                  <a:cubicBezTo>
                    <a:pt x="41665" y="38597"/>
                    <a:pt x="42031" y="38651"/>
                    <a:pt x="42392" y="38651"/>
                  </a:cubicBezTo>
                  <a:cubicBezTo>
                    <a:pt x="43682" y="38651"/>
                    <a:pt x="44902" y="37957"/>
                    <a:pt x="45572" y="36829"/>
                  </a:cubicBezTo>
                  <a:cubicBezTo>
                    <a:pt x="46111" y="37488"/>
                    <a:pt x="46936" y="37899"/>
                    <a:pt x="47846" y="37899"/>
                  </a:cubicBezTo>
                  <a:cubicBezTo>
                    <a:pt x="47890" y="37899"/>
                    <a:pt x="47934" y="37899"/>
                    <a:pt x="47978" y="37897"/>
                  </a:cubicBezTo>
                  <a:cubicBezTo>
                    <a:pt x="48899" y="37834"/>
                    <a:pt x="49715" y="37353"/>
                    <a:pt x="50217" y="36662"/>
                  </a:cubicBezTo>
                  <a:cubicBezTo>
                    <a:pt x="50778" y="37945"/>
                    <a:pt x="52069" y="38843"/>
                    <a:pt x="53555" y="38843"/>
                  </a:cubicBezTo>
                  <a:cubicBezTo>
                    <a:pt x="53621" y="38843"/>
                    <a:pt x="53687" y="38842"/>
                    <a:pt x="53753" y="38838"/>
                  </a:cubicBezTo>
                  <a:cubicBezTo>
                    <a:pt x="55741" y="38734"/>
                    <a:pt x="57289" y="37060"/>
                    <a:pt x="57226" y="35093"/>
                  </a:cubicBezTo>
                  <a:lnTo>
                    <a:pt x="57226" y="35093"/>
                  </a:lnTo>
                  <a:cubicBezTo>
                    <a:pt x="57484" y="35144"/>
                    <a:pt x="57771" y="35182"/>
                    <a:pt x="58051" y="35182"/>
                  </a:cubicBezTo>
                  <a:cubicBezTo>
                    <a:pt x="58111" y="35182"/>
                    <a:pt x="58171" y="35180"/>
                    <a:pt x="58231" y="35177"/>
                  </a:cubicBezTo>
                  <a:cubicBezTo>
                    <a:pt x="59570" y="35093"/>
                    <a:pt x="60700" y="34319"/>
                    <a:pt x="61285" y="33231"/>
                  </a:cubicBezTo>
                  <a:cubicBezTo>
                    <a:pt x="61820" y="33805"/>
                    <a:pt x="62580" y="34155"/>
                    <a:pt x="63423" y="34155"/>
                  </a:cubicBezTo>
                  <a:cubicBezTo>
                    <a:pt x="63471" y="34155"/>
                    <a:pt x="63518" y="34154"/>
                    <a:pt x="63566" y="34151"/>
                  </a:cubicBezTo>
                  <a:cubicBezTo>
                    <a:pt x="65114" y="34068"/>
                    <a:pt x="66328" y="32791"/>
                    <a:pt x="66349" y="31264"/>
                  </a:cubicBezTo>
                  <a:cubicBezTo>
                    <a:pt x="66370" y="31243"/>
                    <a:pt x="66391" y="31243"/>
                    <a:pt x="66412" y="31243"/>
                  </a:cubicBezTo>
                  <a:cubicBezTo>
                    <a:pt x="66579" y="31473"/>
                    <a:pt x="66788" y="31703"/>
                    <a:pt x="67039" y="31892"/>
                  </a:cubicBezTo>
                  <a:cubicBezTo>
                    <a:pt x="67572" y="32302"/>
                    <a:pt x="68203" y="32501"/>
                    <a:pt x="68828" y="32501"/>
                  </a:cubicBezTo>
                  <a:cubicBezTo>
                    <a:pt x="69703" y="32501"/>
                    <a:pt x="70567" y="32112"/>
                    <a:pt x="71140" y="31368"/>
                  </a:cubicBezTo>
                  <a:cubicBezTo>
                    <a:pt x="71412" y="31013"/>
                    <a:pt x="71601" y="30594"/>
                    <a:pt x="71684" y="30197"/>
                  </a:cubicBezTo>
                  <a:cubicBezTo>
                    <a:pt x="72354" y="30926"/>
                    <a:pt x="73321" y="31395"/>
                    <a:pt x="74392" y="31395"/>
                  </a:cubicBezTo>
                  <a:cubicBezTo>
                    <a:pt x="74459" y="31395"/>
                    <a:pt x="74526" y="31393"/>
                    <a:pt x="74593" y="31389"/>
                  </a:cubicBezTo>
                  <a:cubicBezTo>
                    <a:pt x="76497" y="31306"/>
                    <a:pt x="77982" y="29778"/>
                    <a:pt x="78066" y="27916"/>
                  </a:cubicBezTo>
                  <a:cubicBezTo>
                    <a:pt x="78129" y="27958"/>
                    <a:pt x="78171" y="28000"/>
                    <a:pt x="78213" y="28042"/>
                  </a:cubicBezTo>
                  <a:cubicBezTo>
                    <a:pt x="78745" y="28452"/>
                    <a:pt x="79376" y="28651"/>
                    <a:pt x="80002" y="28651"/>
                  </a:cubicBezTo>
                  <a:cubicBezTo>
                    <a:pt x="80876" y="28651"/>
                    <a:pt x="81740" y="28262"/>
                    <a:pt x="82314" y="27518"/>
                  </a:cubicBezTo>
                  <a:cubicBezTo>
                    <a:pt x="82900" y="26786"/>
                    <a:pt x="83046" y="25866"/>
                    <a:pt x="82837" y="25008"/>
                  </a:cubicBezTo>
                  <a:lnTo>
                    <a:pt x="82837" y="25008"/>
                  </a:lnTo>
                  <a:cubicBezTo>
                    <a:pt x="83190" y="25117"/>
                    <a:pt x="83554" y="25170"/>
                    <a:pt x="83916" y="25170"/>
                  </a:cubicBezTo>
                  <a:cubicBezTo>
                    <a:pt x="85011" y="25170"/>
                    <a:pt x="86089" y="24680"/>
                    <a:pt x="86812" y="23752"/>
                  </a:cubicBezTo>
                  <a:cubicBezTo>
                    <a:pt x="87837" y="22434"/>
                    <a:pt x="87817" y="20614"/>
                    <a:pt x="86854" y="19337"/>
                  </a:cubicBezTo>
                  <a:cubicBezTo>
                    <a:pt x="87775" y="19212"/>
                    <a:pt x="88633" y="18731"/>
                    <a:pt x="89239" y="17956"/>
                  </a:cubicBezTo>
                  <a:cubicBezTo>
                    <a:pt x="90474" y="16345"/>
                    <a:pt x="90181" y="14044"/>
                    <a:pt x="88591" y="12809"/>
                  </a:cubicBezTo>
                  <a:cubicBezTo>
                    <a:pt x="87924" y="12297"/>
                    <a:pt x="87153" y="12050"/>
                    <a:pt x="86382" y="12050"/>
                  </a:cubicBezTo>
                  <a:cubicBezTo>
                    <a:pt x="86112" y="12050"/>
                    <a:pt x="85843" y="12080"/>
                    <a:pt x="85578" y="12140"/>
                  </a:cubicBezTo>
                  <a:cubicBezTo>
                    <a:pt x="82053" y="4957"/>
                    <a:pt x="67587" y="1"/>
                    <a:pt x="49867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7"/>
            <p:cNvSpPr/>
            <p:nvPr/>
          </p:nvSpPr>
          <p:spPr>
            <a:xfrm>
              <a:off x="451583" y="3461621"/>
              <a:ext cx="581663" cy="51825"/>
            </a:xfrm>
            <a:custGeom>
              <a:avLst/>
              <a:gdLst/>
              <a:ahLst/>
              <a:cxnLst/>
              <a:rect l="l" t="t" r="r" b="b"/>
              <a:pathLst>
                <a:path w="20674" h="1842" extrusionOk="0">
                  <a:moveTo>
                    <a:pt x="6131" y="0"/>
                  </a:moveTo>
                  <a:cubicBezTo>
                    <a:pt x="3955" y="0"/>
                    <a:pt x="1884" y="21"/>
                    <a:pt x="42" y="84"/>
                  </a:cubicBezTo>
                  <a:lnTo>
                    <a:pt x="1" y="1737"/>
                  </a:lnTo>
                  <a:cubicBezTo>
                    <a:pt x="1863" y="1800"/>
                    <a:pt x="3934" y="1842"/>
                    <a:pt x="6131" y="1842"/>
                  </a:cubicBezTo>
                  <a:cubicBezTo>
                    <a:pt x="14166" y="1842"/>
                    <a:pt x="20673" y="1423"/>
                    <a:pt x="20673" y="921"/>
                  </a:cubicBezTo>
                  <a:cubicBezTo>
                    <a:pt x="20673" y="398"/>
                    <a:pt x="14166" y="0"/>
                    <a:pt x="613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7"/>
            <p:cNvSpPr/>
            <p:nvPr/>
          </p:nvSpPr>
          <p:spPr>
            <a:xfrm>
              <a:off x="453946" y="3358001"/>
              <a:ext cx="489802" cy="51853"/>
            </a:xfrm>
            <a:custGeom>
              <a:avLst/>
              <a:gdLst/>
              <a:ahLst/>
              <a:cxnLst/>
              <a:rect l="l" t="t" r="r" b="b"/>
              <a:pathLst>
                <a:path w="17409" h="1843" extrusionOk="0">
                  <a:moveTo>
                    <a:pt x="2846" y="1"/>
                  </a:moveTo>
                  <a:cubicBezTo>
                    <a:pt x="1883" y="1"/>
                    <a:pt x="942" y="1"/>
                    <a:pt x="42" y="22"/>
                  </a:cubicBezTo>
                  <a:cubicBezTo>
                    <a:pt x="21" y="608"/>
                    <a:pt x="21" y="1214"/>
                    <a:pt x="0" y="1821"/>
                  </a:cubicBezTo>
                  <a:cubicBezTo>
                    <a:pt x="921" y="1821"/>
                    <a:pt x="1883" y="1842"/>
                    <a:pt x="2846" y="1842"/>
                  </a:cubicBezTo>
                  <a:cubicBezTo>
                    <a:pt x="10881" y="1842"/>
                    <a:pt x="17409" y="1424"/>
                    <a:pt x="17409" y="921"/>
                  </a:cubicBezTo>
                  <a:cubicBezTo>
                    <a:pt x="17409" y="398"/>
                    <a:pt x="10881" y="1"/>
                    <a:pt x="284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7"/>
            <p:cNvSpPr/>
            <p:nvPr/>
          </p:nvSpPr>
          <p:spPr>
            <a:xfrm>
              <a:off x="453946" y="3255591"/>
              <a:ext cx="271390" cy="48870"/>
            </a:xfrm>
            <a:custGeom>
              <a:avLst/>
              <a:gdLst/>
              <a:ahLst/>
              <a:cxnLst/>
              <a:rect l="l" t="t" r="r" b="b"/>
              <a:pathLst>
                <a:path w="9646" h="1737" extrusionOk="0">
                  <a:moveTo>
                    <a:pt x="21" y="0"/>
                  </a:moveTo>
                  <a:cubicBezTo>
                    <a:pt x="21" y="586"/>
                    <a:pt x="0" y="1151"/>
                    <a:pt x="0" y="1737"/>
                  </a:cubicBezTo>
                  <a:cubicBezTo>
                    <a:pt x="5629" y="1611"/>
                    <a:pt x="9646" y="1276"/>
                    <a:pt x="9646" y="879"/>
                  </a:cubicBezTo>
                  <a:cubicBezTo>
                    <a:pt x="9646" y="481"/>
                    <a:pt x="5629" y="126"/>
                    <a:pt x="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7"/>
            <p:cNvSpPr/>
            <p:nvPr/>
          </p:nvSpPr>
          <p:spPr>
            <a:xfrm>
              <a:off x="455128" y="3150790"/>
              <a:ext cx="417383" cy="51825"/>
            </a:xfrm>
            <a:custGeom>
              <a:avLst/>
              <a:gdLst/>
              <a:ahLst/>
              <a:cxnLst/>
              <a:rect l="l" t="t" r="r" b="b"/>
              <a:pathLst>
                <a:path w="14835" h="1842" extrusionOk="0">
                  <a:moveTo>
                    <a:pt x="42" y="1"/>
                  </a:moveTo>
                  <a:cubicBezTo>
                    <a:pt x="21" y="608"/>
                    <a:pt x="21" y="1214"/>
                    <a:pt x="0" y="1842"/>
                  </a:cubicBezTo>
                  <a:lnTo>
                    <a:pt x="293" y="1842"/>
                  </a:lnTo>
                  <a:cubicBezTo>
                    <a:pt x="8328" y="1842"/>
                    <a:pt x="14835" y="1424"/>
                    <a:pt x="14835" y="921"/>
                  </a:cubicBezTo>
                  <a:cubicBezTo>
                    <a:pt x="14835" y="398"/>
                    <a:pt x="8328" y="1"/>
                    <a:pt x="29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7"/>
            <p:cNvSpPr/>
            <p:nvPr/>
          </p:nvSpPr>
          <p:spPr>
            <a:xfrm>
              <a:off x="456872" y="3047199"/>
              <a:ext cx="574010" cy="51825"/>
            </a:xfrm>
            <a:custGeom>
              <a:avLst/>
              <a:gdLst/>
              <a:ahLst/>
              <a:cxnLst/>
              <a:rect l="l" t="t" r="r" b="b"/>
              <a:pathLst>
                <a:path w="20402" h="1842" extrusionOk="0">
                  <a:moveTo>
                    <a:pt x="5860" y="0"/>
                  </a:moveTo>
                  <a:cubicBezTo>
                    <a:pt x="3788" y="0"/>
                    <a:pt x="1800" y="21"/>
                    <a:pt x="1" y="84"/>
                  </a:cubicBezTo>
                  <a:cubicBezTo>
                    <a:pt x="1" y="628"/>
                    <a:pt x="1" y="1193"/>
                    <a:pt x="1" y="1758"/>
                  </a:cubicBezTo>
                  <a:cubicBezTo>
                    <a:pt x="1800" y="1800"/>
                    <a:pt x="3767" y="1841"/>
                    <a:pt x="5860" y="1841"/>
                  </a:cubicBezTo>
                  <a:cubicBezTo>
                    <a:pt x="13894" y="1841"/>
                    <a:pt x="20401" y="1423"/>
                    <a:pt x="20401" y="921"/>
                  </a:cubicBezTo>
                  <a:cubicBezTo>
                    <a:pt x="20401" y="419"/>
                    <a:pt x="13894" y="0"/>
                    <a:pt x="586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7"/>
            <p:cNvSpPr/>
            <p:nvPr/>
          </p:nvSpPr>
          <p:spPr>
            <a:xfrm>
              <a:off x="453355" y="2253073"/>
              <a:ext cx="579890" cy="51825"/>
            </a:xfrm>
            <a:custGeom>
              <a:avLst/>
              <a:gdLst/>
              <a:ahLst/>
              <a:cxnLst/>
              <a:rect l="l" t="t" r="r" b="b"/>
              <a:pathLst>
                <a:path w="20611" h="1842" extrusionOk="0">
                  <a:moveTo>
                    <a:pt x="5964" y="0"/>
                  </a:moveTo>
                  <a:cubicBezTo>
                    <a:pt x="3829" y="0"/>
                    <a:pt x="1821" y="21"/>
                    <a:pt x="0" y="84"/>
                  </a:cubicBezTo>
                  <a:cubicBezTo>
                    <a:pt x="0" y="628"/>
                    <a:pt x="0" y="1193"/>
                    <a:pt x="21" y="1758"/>
                  </a:cubicBezTo>
                  <a:cubicBezTo>
                    <a:pt x="1842" y="1800"/>
                    <a:pt x="3850" y="1841"/>
                    <a:pt x="5964" y="1841"/>
                  </a:cubicBezTo>
                  <a:cubicBezTo>
                    <a:pt x="14061" y="1841"/>
                    <a:pt x="20610" y="1423"/>
                    <a:pt x="20610" y="921"/>
                  </a:cubicBezTo>
                  <a:cubicBezTo>
                    <a:pt x="20610" y="419"/>
                    <a:pt x="14061" y="0"/>
                    <a:pt x="596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7"/>
            <p:cNvSpPr/>
            <p:nvPr/>
          </p:nvSpPr>
          <p:spPr>
            <a:xfrm>
              <a:off x="451583" y="2149453"/>
              <a:ext cx="491575" cy="51825"/>
            </a:xfrm>
            <a:custGeom>
              <a:avLst/>
              <a:gdLst/>
              <a:ahLst/>
              <a:cxnLst/>
              <a:rect l="l" t="t" r="r" b="b"/>
              <a:pathLst>
                <a:path w="17472" h="1842" extrusionOk="0">
                  <a:moveTo>
                    <a:pt x="2825" y="1"/>
                  </a:moveTo>
                  <a:cubicBezTo>
                    <a:pt x="1863" y="1"/>
                    <a:pt x="921" y="1"/>
                    <a:pt x="1" y="22"/>
                  </a:cubicBezTo>
                  <a:cubicBezTo>
                    <a:pt x="22" y="607"/>
                    <a:pt x="22" y="1214"/>
                    <a:pt x="22" y="1821"/>
                  </a:cubicBezTo>
                  <a:cubicBezTo>
                    <a:pt x="921" y="1842"/>
                    <a:pt x="1863" y="1842"/>
                    <a:pt x="2825" y="1842"/>
                  </a:cubicBezTo>
                  <a:cubicBezTo>
                    <a:pt x="10902" y="1842"/>
                    <a:pt x="17472" y="1423"/>
                    <a:pt x="17472" y="921"/>
                  </a:cubicBezTo>
                  <a:cubicBezTo>
                    <a:pt x="17472" y="419"/>
                    <a:pt x="10902" y="1"/>
                    <a:pt x="282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7"/>
            <p:cNvSpPr/>
            <p:nvPr/>
          </p:nvSpPr>
          <p:spPr>
            <a:xfrm>
              <a:off x="453946" y="2333116"/>
              <a:ext cx="274935" cy="50080"/>
            </a:xfrm>
            <a:custGeom>
              <a:avLst/>
              <a:gdLst/>
              <a:ahLst/>
              <a:cxnLst/>
              <a:rect l="l" t="t" r="r" b="b"/>
              <a:pathLst>
                <a:path w="9772" h="1780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587"/>
                    <a:pt x="21" y="1173"/>
                    <a:pt x="21" y="1779"/>
                  </a:cubicBezTo>
                  <a:cubicBezTo>
                    <a:pt x="5671" y="1654"/>
                    <a:pt x="9772" y="1298"/>
                    <a:pt x="9772" y="880"/>
                  </a:cubicBezTo>
                  <a:cubicBezTo>
                    <a:pt x="9772" y="461"/>
                    <a:pt x="5671" y="105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7"/>
            <p:cNvSpPr/>
            <p:nvPr/>
          </p:nvSpPr>
          <p:spPr>
            <a:xfrm>
              <a:off x="455128" y="2414368"/>
              <a:ext cx="422700" cy="51825"/>
            </a:xfrm>
            <a:custGeom>
              <a:avLst/>
              <a:gdLst/>
              <a:ahLst/>
              <a:cxnLst/>
              <a:rect l="l" t="t" r="r" b="b"/>
              <a:pathLst>
                <a:path w="15024" h="1842" extrusionOk="0">
                  <a:moveTo>
                    <a:pt x="0" y="0"/>
                  </a:moveTo>
                  <a:cubicBezTo>
                    <a:pt x="0" y="607"/>
                    <a:pt x="0" y="1214"/>
                    <a:pt x="0" y="1842"/>
                  </a:cubicBezTo>
                  <a:lnTo>
                    <a:pt x="1235" y="1842"/>
                  </a:lnTo>
                  <a:cubicBezTo>
                    <a:pt x="8851" y="1842"/>
                    <a:pt x="15023" y="1423"/>
                    <a:pt x="15023" y="921"/>
                  </a:cubicBezTo>
                  <a:cubicBezTo>
                    <a:pt x="15023" y="419"/>
                    <a:pt x="8851" y="0"/>
                    <a:pt x="123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7"/>
            <p:cNvSpPr/>
            <p:nvPr/>
          </p:nvSpPr>
          <p:spPr>
            <a:xfrm>
              <a:off x="1991551" y="2140619"/>
              <a:ext cx="579300" cy="592833"/>
            </a:xfrm>
            <a:custGeom>
              <a:avLst/>
              <a:gdLst/>
              <a:ahLst/>
              <a:cxnLst/>
              <a:rect l="l" t="t" r="r" b="b"/>
              <a:pathLst>
                <a:path w="20590" h="21071" extrusionOk="0">
                  <a:moveTo>
                    <a:pt x="19899" y="1"/>
                  </a:moveTo>
                  <a:lnTo>
                    <a:pt x="1" y="20673"/>
                  </a:lnTo>
                  <a:lnTo>
                    <a:pt x="1" y="21071"/>
                  </a:lnTo>
                  <a:lnTo>
                    <a:pt x="20590" y="21071"/>
                  </a:lnTo>
                  <a:lnTo>
                    <a:pt x="20590" y="315"/>
                  </a:lnTo>
                  <a:lnTo>
                    <a:pt x="198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7"/>
            <p:cNvSpPr/>
            <p:nvPr/>
          </p:nvSpPr>
          <p:spPr>
            <a:xfrm>
              <a:off x="1991551" y="2138875"/>
              <a:ext cx="562813" cy="583407"/>
            </a:xfrm>
            <a:custGeom>
              <a:avLst/>
              <a:gdLst/>
              <a:ahLst/>
              <a:cxnLst/>
              <a:rect l="l" t="t" r="r" b="b"/>
              <a:pathLst>
                <a:path w="20004" h="20736" extrusionOk="0">
                  <a:moveTo>
                    <a:pt x="1" y="0"/>
                  </a:moveTo>
                  <a:lnTo>
                    <a:pt x="1" y="20735"/>
                  </a:lnTo>
                  <a:lnTo>
                    <a:pt x="20004" y="20735"/>
                  </a:lnTo>
                  <a:lnTo>
                    <a:pt x="200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7"/>
            <p:cNvSpPr/>
            <p:nvPr/>
          </p:nvSpPr>
          <p:spPr>
            <a:xfrm>
              <a:off x="2062188" y="2194778"/>
              <a:ext cx="435052" cy="461555"/>
            </a:xfrm>
            <a:custGeom>
              <a:avLst/>
              <a:gdLst/>
              <a:ahLst/>
              <a:cxnLst/>
              <a:rect l="l" t="t" r="r" b="b"/>
              <a:pathLst>
                <a:path w="15463" h="16405" extrusionOk="0">
                  <a:moveTo>
                    <a:pt x="0" y="1"/>
                  </a:moveTo>
                  <a:lnTo>
                    <a:pt x="0" y="16405"/>
                  </a:lnTo>
                  <a:lnTo>
                    <a:pt x="15463" y="16405"/>
                  </a:lnTo>
                  <a:lnTo>
                    <a:pt x="154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7"/>
            <p:cNvSpPr/>
            <p:nvPr/>
          </p:nvSpPr>
          <p:spPr>
            <a:xfrm>
              <a:off x="2187259" y="2265701"/>
              <a:ext cx="183103" cy="182540"/>
            </a:xfrm>
            <a:custGeom>
              <a:avLst/>
              <a:gdLst/>
              <a:ahLst/>
              <a:cxnLst/>
              <a:rect l="l" t="t" r="r" b="b"/>
              <a:pathLst>
                <a:path w="6508" h="6488" extrusionOk="0">
                  <a:moveTo>
                    <a:pt x="3244" y="1"/>
                  </a:moveTo>
                  <a:cubicBezTo>
                    <a:pt x="1465" y="1"/>
                    <a:pt x="0" y="1445"/>
                    <a:pt x="0" y="3244"/>
                  </a:cubicBezTo>
                  <a:cubicBezTo>
                    <a:pt x="0" y="5044"/>
                    <a:pt x="1465" y="6487"/>
                    <a:pt x="3244" y="6487"/>
                  </a:cubicBezTo>
                  <a:cubicBezTo>
                    <a:pt x="5043" y="6487"/>
                    <a:pt x="6508" y="5044"/>
                    <a:pt x="6508" y="3244"/>
                  </a:cubicBezTo>
                  <a:cubicBezTo>
                    <a:pt x="6508" y="1445"/>
                    <a:pt x="5043" y="1"/>
                    <a:pt x="3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7"/>
            <p:cNvSpPr/>
            <p:nvPr/>
          </p:nvSpPr>
          <p:spPr>
            <a:xfrm>
              <a:off x="2145193" y="2467031"/>
              <a:ext cx="256113" cy="191374"/>
            </a:xfrm>
            <a:custGeom>
              <a:avLst/>
              <a:gdLst/>
              <a:ahLst/>
              <a:cxnLst/>
              <a:rect l="l" t="t" r="r" b="b"/>
              <a:pathLst>
                <a:path w="9103" h="6802" extrusionOk="0">
                  <a:moveTo>
                    <a:pt x="4478" y="1"/>
                  </a:moveTo>
                  <a:cubicBezTo>
                    <a:pt x="2030" y="1"/>
                    <a:pt x="1" y="2135"/>
                    <a:pt x="1" y="4730"/>
                  </a:cubicBezTo>
                  <a:lnTo>
                    <a:pt x="1" y="6801"/>
                  </a:lnTo>
                  <a:lnTo>
                    <a:pt x="9103" y="6801"/>
                  </a:lnTo>
                  <a:lnTo>
                    <a:pt x="9103" y="4730"/>
                  </a:lnTo>
                  <a:cubicBezTo>
                    <a:pt x="9103" y="2135"/>
                    <a:pt x="7094" y="1"/>
                    <a:pt x="4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7"/>
            <p:cNvSpPr/>
            <p:nvPr/>
          </p:nvSpPr>
          <p:spPr>
            <a:xfrm>
              <a:off x="2811587" y="2143573"/>
              <a:ext cx="579300" cy="586952"/>
            </a:xfrm>
            <a:custGeom>
              <a:avLst/>
              <a:gdLst/>
              <a:ahLst/>
              <a:cxnLst/>
              <a:rect l="l" t="t" r="r" b="b"/>
              <a:pathLst>
                <a:path w="20590" h="20862" extrusionOk="0">
                  <a:moveTo>
                    <a:pt x="19899" y="0"/>
                  </a:moveTo>
                  <a:lnTo>
                    <a:pt x="0" y="20485"/>
                  </a:lnTo>
                  <a:lnTo>
                    <a:pt x="0" y="20861"/>
                  </a:lnTo>
                  <a:lnTo>
                    <a:pt x="20589" y="20861"/>
                  </a:lnTo>
                  <a:lnTo>
                    <a:pt x="20589" y="314"/>
                  </a:lnTo>
                  <a:lnTo>
                    <a:pt x="198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7"/>
            <p:cNvSpPr/>
            <p:nvPr/>
          </p:nvSpPr>
          <p:spPr>
            <a:xfrm>
              <a:off x="2811587" y="2142391"/>
              <a:ext cx="562813" cy="578118"/>
            </a:xfrm>
            <a:custGeom>
              <a:avLst/>
              <a:gdLst/>
              <a:ahLst/>
              <a:cxnLst/>
              <a:rect l="l" t="t" r="r" b="b"/>
              <a:pathLst>
                <a:path w="20004" h="20548" extrusionOk="0">
                  <a:moveTo>
                    <a:pt x="0" y="1"/>
                  </a:moveTo>
                  <a:lnTo>
                    <a:pt x="0" y="20548"/>
                  </a:lnTo>
                  <a:lnTo>
                    <a:pt x="20003" y="20548"/>
                  </a:lnTo>
                  <a:lnTo>
                    <a:pt x="200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7"/>
            <p:cNvSpPr/>
            <p:nvPr/>
          </p:nvSpPr>
          <p:spPr>
            <a:xfrm>
              <a:off x="2883367" y="2205385"/>
              <a:ext cx="435080" cy="461555"/>
            </a:xfrm>
            <a:custGeom>
              <a:avLst/>
              <a:gdLst/>
              <a:ahLst/>
              <a:cxnLst/>
              <a:rect l="l" t="t" r="r" b="b"/>
              <a:pathLst>
                <a:path w="15464" h="16405" extrusionOk="0">
                  <a:moveTo>
                    <a:pt x="1" y="0"/>
                  </a:moveTo>
                  <a:lnTo>
                    <a:pt x="1" y="16405"/>
                  </a:lnTo>
                  <a:lnTo>
                    <a:pt x="15463" y="16405"/>
                  </a:lnTo>
                  <a:lnTo>
                    <a:pt x="154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7"/>
            <p:cNvSpPr/>
            <p:nvPr/>
          </p:nvSpPr>
          <p:spPr>
            <a:xfrm>
              <a:off x="3006995" y="2276307"/>
              <a:ext cx="183103" cy="182512"/>
            </a:xfrm>
            <a:custGeom>
              <a:avLst/>
              <a:gdLst/>
              <a:ahLst/>
              <a:cxnLst/>
              <a:rect l="l" t="t" r="r" b="b"/>
              <a:pathLst>
                <a:path w="6508" h="6487" extrusionOk="0">
                  <a:moveTo>
                    <a:pt x="3244" y="1"/>
                  </a:moveTo>
                  <a:cubicBezTo>
                    <a:pt x="1465" y="1"/>
                    <a:pt x="0" y="1444"/>
                    <a:pt x="0" y="3244"/>
                  </a:cubicBezTo>
                  <a:cubicBezTo>
                    <a:pt x="0" y="5043"/>
                    <a:pt x="1465" y="6487"/>
                    <a:pt x="3244" y="6487"/>
                  </a:cubicBezTo>
                  <a:cubicBezTo>
                    <a:pt x="5043" y="6487"/>
                    <a:pt x="6508" y="5043"/>
                    <a:pt x="6508" y="3244"/>
                  </a:cubicBezTo>
                  <a:cubicBezTo>
                    <a:pt x="6508" y="1444"/>
                    <a:pt x="5043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7"/>
            <p:cNvSpPr/>
            <p:nvPr/>
          </p:nvSpPr>
          <p:spPr>
            <a:xfrm>
              <a:off x="2969661" y="2477638"/>
              <a:ext cx="256113" cy="191937"/>
            </a:xfrm>
            <a:custGeom>
              <a:avLst/>
              <a:gdLst/>
              <a:ahLst/>
              <a:cxnLst/>
              <a:rect l="l" t="t" r="r" b="b"/>
              <a:pathLst>
                <a:path w="9103" h="6822" extrusionOk="0">
                  <a:moveTo>
                    <a:pt x="4478" y="0"/>
                  </a:moveTo>
                  <a:cubicBezTo>
                    <a:pt x="2030" y="0"/>
                    <a:pt x="1" y="2135"/>
                    <a:pt x="1" y="4750"/>
                  </a:cubicBezTo>
                  <a:lnTo>
                    <a:pt x="1" y="6822"/>
                  </a:lnTo>
                  <a:lnTo>
                    <a:pt x="9103" y="6822"/>
                  </a:lnTo>
                  <a:lnTo>
                    <a:pt x="9103" y="4750"/>
                  </a:lnTo>
                  <a:cubicBezTo>
                    <a:pt x="9103" y="2135"/>
                    <a:pt x="7094" y="0"/>
                    <a:pt x="46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7"/>
            <p:cNvSpPr/>
            <p:nvPr/>
          </p:nvSpPr>
          <p:spPr>
            <a:xfrm>
              <a:off x="1520608" y="1969898"/>
              <a:ext cx="2257637" cy="61250"/>
            </a:xfrm>
            <a:custGeom>
              <a:avLst/>
              <a:gdLst/>
              <a:ahLst/>
              <a:cxnLst/>
              <a:rect l="l" t="t" r="r" b="b"/>
              <a:pathLst>
                <a:path w="80243" h="2177" extrusionOk="0">
                  <a:moveTo>
                    <a:pt x="231" y="1"/>
                  </a:moveTo>
                  <a:cubicBezTo>
                    <a:pt x="106" y="1"/>
                    <a:pt x="1" y="106"/>
                    <a:pt x="1" y="210"/>
                  </a:cubicBezTo>
                  <a:lnTo>
                    <a:pt x="1" y="1947"/>
                  </a:lnTo>
                  <a:cubicBezTo>
                    <a:pt x="1" y="2072"/>
                    <a:pt x="106" y="2177"/>
                    <a:pt x="231" y="2177"/>
                  </a:cubicBezTo>
                  <a:lnTo>
                    <a:pt x="80034" y="2177"/>
                  </a:lnTo>
                  <a:cubicBezTo>
                    <a:pt x="80138" y="2177"/>
                    <a:pt x="80243" y="2072"/>
                    <a:pt x="80243" y="1947"/>
                  </a:cubicBezTo>
                  <a:lnTo>
                    <a:pt x="80243" y="210"/>
                  </a:lnTo>
                  <a:cubicBezTo>
                    <a:pt x="80243" y="106"/>
                    <a:pt x="80138" y="1"/>
                    <a:pt x="80034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7"/>
            <p:cNvSpPr/>
            <p:nvPr/>
          </p:nvSpPr>
          <p:spPr>
            <a:xfrm>
              <a:off x="1520608" y="2003463"/>
              <a:ext cx="2257637" cy="27685"/>
            </a:xfrm>
            <a:custGeom>
              <a:avLst/>
              <a:gdLst/>
              <a:ahLst/>
              <a:cxnLst/>
              <a:rect l="l" t="t" r="r" b="b"/>
              <a:pathLst>
                <a:path w="80243" h="984" extrusionOk="0">
                  <a:moveTo>
                    <a:pt x="231" y="1"/>
                  </a:moveTo>
                  <a:cubicBezTo>
                    <a:pt x="106" y="1"/>
                    <a:pt x="1" y="105"/>
                    <a:pt x="1" y="231"/>
                  </a:cubicBezTo>
                  <a:lnTo>
                    <a:pt x="1" y="754"/>
                  </a:lnTo>
                  <a:cubicBezTo>
                    <a:pt x="1" y="879"/>
                    <a:pt x="106" y="984"/>
                    <a:pt x="231" y="984"/>
                  </a:cubicBezTo>
                  <a:lnTo>
                    <a:pt x="80034" y="984"/>
                  </a:lnTo>
                  <a:cubicBezTo>
                    <a:pt x="80138" y="984"/>
                    <a:pt x="80243" y="879"/>
                    <a:pt x="80243" y="754"/>
                  </a:cubicBezTo>
                  <a:lnTo>
                    <a:pt x="80243" y="231"/>
                  </a:lnTo>
                  <a:cubicBezTo>
                    <a:pt x="80243" y="105"/>
                    <a:pt x="80138" y="1"/>
                    <a:pt x="80034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7"/>
            <p:cNvSpPr/>
            <p:nvPr/>
          </p:nvSpPr>
          <p:spPr>
            <a:xfrm>
              <a:off x="2684419" y="1061434"/>
              <a:ext cx="72448" cy="308641"/>
            </a:xfrm>
            <a:custGeom>
              <a:avLst/>
              <a:gdLst/>
              <a:ahLst/>
              <a:cxnLst/>
              <a:rect l="l" t="t" r="r" b="b"/>
              <a:pathLst>
                <a:path w="2575" h="10970" extrusionOk="0">
                  <a:moveTo>
                    <a:pt x="1256" y="2956"/>
                  </a:moveTo>
                  <a:cubicBezTo>
                    <a:pt x="1298" y="3584"/>
                    <a:pt x="1256" y="4232"/>
                    <a:pt x="1214" y="4881"/>
                  </a:cubicBezTo>
                  <a:cubicBezTo>
                    <a:pt x="1152" y="5843"/>
                    <a:pt x="1026" y="6806"/>
                    <a:pt x="838" y="7748"/>
                  </a:cubicBezTo>
                  <a:cubicBezTo>
                    <a:pt x="838" y="7789"/>
                    <a:pt x="817" y="7873"/>
                    <a:pt x="796" y="7978"/>
                  </a:cubicBezTo>
                  <a:cubicBezTo>
                    <a:pt x="712" y="8501"/>
                    <a:pt x="650" y="8898"/>
                    <a:pt x="587" y="9233"/>
                  </a:cubicBezTo>
                  <a:cubicBezTo>
                    <a:pt x="575" y="9244"/>
                    <a:pt x="570" y="9250"/>
                    <a:pt x="568" y="9255"/>
                  </a:cubicBezTo>
                  <a:lnTo>
                    <a:pt x="568" y="9255"/>
                  </a:lnTo>
                  <a:cubicBezTo>
                    <a:pt x="589" y="9049"/>
                    <a:pt x="630" y="8783"/>
                    <a:pt x="670" y="8459"/>
                  </a:cubicBezTo>
                  <a:cubicBezTo>
                    <a:pt x="817" y="7496"/>
                    <a:pt x="963" y="6388"/>
                    <a:pt x="984" y="6116"/>
                  </a:cubicBezTo>
                  <a:cubicBezTo>
                    <a:pt x="1131" y="5069"/>
                    <a:pt x="1214" y="4023"/>
                    <a:pt x="1256" y="2956"/>
                  </a:cubicBezTo>
                  <a:close/>
                  <a:moveTo>
                    <a:pt x="1746" y="0"/>
                  </a:moveTo>
                  <a:cubicBezTo>
                    <a:pt x="1730" y="0"/>
                    <a:pt x="1714" y="2"/>
                    <a:pt x="1696" y="6"/>
                  </a:cubicBezTo>
                  <a:cubicBezTo>
                    <a:pt x="1612" y="27"/>
                    <a:pt x="1549" y="110"/>
                    <a:pt x="1570" y="194"/>
                  </a:cubicBezTo>
                  <a:cubicBezTo>
                    <a:pt x="1738" y="1345"/>
                    <a:pt x="1779" y="2475"/>
                    <a:pt x="1696" y="3605"/>
                  </a:cubicBezTo>
                  <a:cubicBezTo>
                    <a:pt x="1612" y="2642"/>
                    <a:pt x="1466" y="1659"/>
                    <a:pt x="1319" y="675"/>
                  </a:cubicBezTo>
                  <a:lnTo>
                    <a:pt x="1256" y="215"/>
                  </a:lnTo>
                  <a:cubicBezTo>
                    <a:pt x="1238" y="142"/>
                    <a:pt x="1188" y="85"/>
                    <a:pt x="1121" y="85"/>
                  </a:cubicBezTo>
                  <a:cubicBezTo>
                    <a:pt x="1111" y="85"/>
                    <a:pt x="1100" y="87"/>
                    <a:pt x="1089" y="90"/>
                  </a:cubicBezTo>
                  <a:cubicBezTo>
                    <a:pt x="984" y="90"/>
                    <a:pt x="922" y="173"/>
                    <a:pt x="922" y="257"/>
                  </a:cubicBezTo>
                  <a:cubicBezTo>
                    <a:pt x="922" y="299"/>
                    <a:pt x="922" y="341"/>
                    <a:pt x="922" y="403"/>
                  </a:cubicBezTo>
                  <a:cubicBezTo>
                    <a:pt x="880" y="320"/>
                    <a:pt x="838" y="236"/>
                    <a:pt x="796" y="152"/>
                  </a:cubicBezTo>
                  <a:cubicBezTo>
                    <a:pt x="754" y="90"/>
                    <a:pt x="712" y="69"/>
                    <a:pt x="650" y="69"/>
                  </a:cubicBezTo>
                  <a:cubicBezTo>
                    <a:pt x="587" y="69"/>
                    <a:pt x="524" y="110"/>
                    <a:pt x="503" y="152"/>
                  </a:cubicBezTo>
                  <a:cubicBezTo>
                    <a:pt x="461" y="215"/>
                    <a:pt x="461" y="278"/>
                    <a:pt x="503" y="320"/>
                  </a:cubicBezTo>
                  <a:cubicBezTo>
                    <a:pt x="691" y="634"/>
                    <a:pt x="838" y="968"/>
                    <a:pt x="942" y="1303"/>
                  </a:cubicBezTo>
                  <a:cubicBezTo>
                    <a:pt x="942" y="2768"/>
                    <a:pt x="880" y="4191"/>
                    <a:pt x="712" y="5571"/>
                  </a:cubicBezTo>
                  <a:cubicBezTo>
                    <a:pt x="650" y="6157"/>
                    <a:pt x="545" y="6785"/>
                    <a:pt x="440" y="7371"/>
                  </a:cubicBezTo>
                  <a:cubicBezTo>
                    <a:pt x="210" y="8501"/>
                    <a:pt x="1" y="9673"/>
                    <a:pt x="106" y="10802"/>
                  </a:cubicBezTo>
                  <a:cubicBezTo>
                    <a:pt x="106" y="10886"/>
                    <a:pt x="168" y="10949"/>
                    <a:pt x="273" y="10970"/>
                  </a:cubicBezTo>
                  <a:cubicBezTo>
                    <a:pt x="357" y="10970"/>
                    <a:pt x="419" y="10928"/>
                    <a:pt x="440" y="10844"/>
                  </a:cubicBezTo>
                  <a:cubicBezTo>
                    <a:pt x="461" y="10781"/>
                    <a:pt x="482" y="10719"/>
                    <a:pt x="503" y="10635"/>
                  </a:cubicBezTo>
                  <a:cubicBezTo>
                    <a:pt x="1403" y="9045"/>
                    <a:pt x="1738" y="7434"/>
                    <a:pt x="1779" y="5781"/>
                  </a:cubicBezTo>
                  <a:cubicBezTo>
                    <a:pt x="1947" y="4902"/>
                    <a:pt x="2030" y="4044"/>
                    <a:pt x="2072" y="3249"/>
                  </a:cubicBezTo>
                  <a:cubicBezTo>
                    <a:pt x="2114" y="3772"/>
                    <a:pt x="2135" y="4295"/>
                    <a:pt x="2114" y="4797"/>
                  </a:cubicBezTo>
                  <a:cubicBezTo>
                    <a:pt x="2093" y="6764"/>
                    <a:pt x="1884" y="8982"/>
                    <a:pt x="608" y="10468"/>
                  </a:cubicBezTo>
                  <a:cubicBezTo>
                    <a:pt x="545" y="10551"/>
                    <a:pt x="566" y="10656"/>
                    <a:pt x="629" y="10719"/>
                  </a:cubicBezTo>
                  <a:cubicBezTo>
                    <a:pt x="658" y="10748"/>
                    <a:pt x="696" y="10763"/>
                    <a:pt x="735" y="10763"/>
                  </a:cubicBezTo>
                  <a:cubicBezTo>
                    <a:pt x="779" y="10763"/>
                    <a:pt x="825" y="10743"/>
                    <a:pt x="859" y="10698"/>
                  </a:cubicBezTo>
                  <a:cubicBezTo>
                    <a:pt x="1926" y="9442"/>
                    <a:pt x="2219" y="7789"/>
                    <a:pt x="2365" y="6199"/>
                  </a:cubicBezTo>
                  <a:cubicBezTo>
                    <a:pt x="2574" y="4211"/>
                    <a:pt x="2407" y="2161"/>
                    <a:pt x="1884" y="110"/>
                  </a:cubicBezTo>
                  <a:cubicBezTo>
                    <a:pt x="1867" y="41"/>
                    <a:pt x="1821" y="0"/>
                    <a:pt x="1746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7"/>
            <p:cNvSpPr/>
            <p:nvPr/>
          </p:nvSpPr>
          <p:spPr>
            <a:xfrm>
              <a:off x="2690918" y="1352964"/>
              <a:ext cx="9425" cy="620517"/>
            </a:xfrm>
            <a:custGeom>
              <a:avLst/>
              <a:gdLst/>
              <a:ahLst/>
              <a:cxnLst/>
              <a:rect l="l" t="t" r="r" b="b"/>
              <a:pathLst>
                <a:path w="335" h="22055" extrusionOk="0">
                  <a:moveTo>
                    <a:pt x="167" y="1"/>
                  </a:moveTo>
                  <a:cubicBezTo>
                    <a:pt x="63" y="1"/>
                    <a:pt x="0" y="64"/>
                    <a:pt x="0" y="168"/>
                  </a:cubicBezTo>
                  <a:lnTo>
                    <a:pt x="0" y="21887"/>
                  </a:lnTo>
                  <a:cubicBezTo>
                    <a:pt x="0" y="21971"/>
                    <a:pt x="63" y="22054"/>
                    <a:pt x="167" y="22054"/>
                  </a:cubicBezTo>
                  <a:cubicBezTo>
                    <a:pt x="251" y="22054"/>
                    <a:pt x="335" y="21971"/>
                    <a:pt x="335" y="21887"/>
                  </a:cubicBezTo>
                  <a:lnTo>
                    <a:pt x="335" y="168"/>
                  </a:lnTo>
                  <a:cubicBezTo>
                    <a:pt x="335" y="6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7"/>
            <p:cNvSpPr/>
            <p:nvPr/>
          </p:nvSpPr>
          <p:spPr>
            <a:xfrm>
              <a:off x="2581418" y="1350966"/>
              <a:ext cx="259039" cy="96222"/>
            </a:xfrm>
            <a:custGeom>
              <a:avLst/>
              <a:gdLst/>
              <a:ahLst/>
              <a:cxnLst/>
              <a:rect l="l" t="t" r="r" b="b"/>
              <a:pathLst>
                <a:path w="9207" h="3420" extrusionOk="0">
                  <a:moveTo>
                    <a:pt x="5380" y="681"/>
                  </a:moveTo>
                  <a:cubicBezTo>
                    <a:pt x="5710" y="681"/>
                    <a:pt x="6040" y="692"/>
                    <a:pt x="6361" y="721"/>
                  </a:cubicBezTo>
                  <a:cubicBezTo>
                    <a:pt x="6821" y="762"/>
                    <a:pt x="7240" y="846"/>
                    <a:pt x="7616" y="972"/>
                  </a:cubicBezTo>
                  <a:cubicBezTo>
                    <a:pt x="8265" y="1076"/>
                    <a:pt x="8600" y="1516"/>
                    <a:pt x="8621" y="2269"/>
                  </a:cubicBezTo>
                  <a:cubicBezTo>
                    <a:pt x="8495" y="2562"/>
                    <a:pt x="8265" y="2729"/>
                    <a:pt x="7951" y="2792"/>
                  </a:cubicBezTo>
                  <a:lnTo>
                    <a:pt x="7930" y="2792"/>
                  </a:lnTo>
                  <a:cubicBezTo>
                    <a:pt x="7713" y="2884"/>
                    <a:pt x="7496" y="2926"/>
                    <a:pt x="7280" y="2926"/>
                  </a:cubicBezTo>
                  <a:cubicBezTo>
                    <a:pt x="6125" y="2926"/>
                    <a:pt x="5014" y="1736"/>
                    <a:pt x="4185" y="783"/>
                  </a:cubicBezTo>
                  <a:cubicBezTo>
                    <a:pt x="4185" y="762"/>
                    <a:pt x="4185" y="742"/>
                    <a:pt x="4185" y="721"/>
                  </a:cubicBezTo>
                  <a:cubicBezTo>
                    <a:pt x="4575" y="698"/>
                    <a:pt x="4978" y="681"/>
                    <a:pt x="5380" y="681"/>
                  </a:cubicBezTo>
                  <a:close/>
                  <a:moveTo>
                    <a:pt x="3641" y="658"/>
                  </a:moveTo>
                  <a:cubicBezTo>
                    <a:pt x="3683" y="721"/>
                    <a:pt x="3746" y="783"/>
                    <a:pt x="3787" y="825"/>
                  </a:cubicBezTo>
                  <a:lnTo>
                    <a:pt x="3746" y="909"/>
                  </a:lnTo>
                  <a:lnTo>
                    <a:pt x="3808" y="909"/>
                  </a:lnTo>
                  <a:cubicBezTo>
                    <a:pt x="3662" y="1432"/>
                    <a:pt x="3432" y="1892"/>
                    <a:pt x="3097" y="2248"/>
                  </a:cubicBezTo>
                  <a:cubicBezTo>
                    <a:pt x="2706" y="2671"/>
                    <a:pt x="1924" y="3094"/>
                    <a:pt x="1270" y="3094"/>
                  </a:cubicBezTo>
                  <a:cubicBezTo>
                    <a:pt x="1083" y="3094"/>
                    <a:pt x="907" y="3059"/>
                    <a:pt x="754" y="2980"/>
                  </a:cubicBezTo>
                  <a:cubicBezTo>
                    <a:pt x="481" y="2834"/>
                    <a:pt x="335" y="2667"/>
                    <a:pt x="356" y="2457"/>
                  </a:cubicBezTo>
                  <a:cubicBezTo>
                    <a:pt x="377" y="1892"/>
                    <a:pt x="1528" y="1202"/>
                    <a:pt x="2009" y="1014"/>
                  </a:cubicBezTo>
                  <a:cubicBezTo>
                    <a:pt x="2532" y="825"/>
                    <a:pt x="3097" y="742"/>
                    <a:pt x="3641" y="658"/>
                  </a:cubicBezTo>
                  <a:close/>
                  <a:moveTo>
                    <a:pt x="4503" y="1"/>
                  </a:moveTo>
                  <a:cubicBezTo>
                    <a:pt x="4459" y="1"/>
                    <a:pt x="4417" y="17"/>
                    <a:pt x="4394" y="51"/>
                  </a:cubicBezTo>
                  <a:cubicBezTo>
                    <a:pt x="4373" y="51"/>
                    <a:pt x="4352" y="72"/>
                    <a:pt x="4331" y="72"/>
                  </a:cubicBezTo>
                  <a:lnTo>
                    <a:pt x="4311" y="51"/>
                  </a:lnTo>
                  <a:lnTo>
                    <a:pt x="4248" y="135"/>
                  </a:lnTo>
                  <a:cubicBezTo>
                    <a:pt x="4206" y="177"/>
                    <a:pt x="4185" y="218"/>
                    <a:pt x="4143" y="239"/>
                  </a:cubicBezTo>
                  <a:cubicBezTo>
                    <a:pt x="4143" y="218"/>
                    <a:pt x="4122" y="218"/>
                    <a:pt x="4101" y="218"/>
                  </a:cubicBezTo>
                  <a:lnTo>
                    <a:pt x="4101" y="156"/>
                  </a:lnTo>
                  <a:lnTo>
                    <a:pt x="4039" y="198"/>
                  </a:lnTo>
                  <a:cubicBezTo>
                    <a:pt x="3913" y="177"/>
                    <a:pt x="3808" y="177"/>
                    <a:pt x="3683" y="177"/>
                  </a:cubicBezTo>
                  <a:lnTo>
                    <a:pt x="3620" y="93"/>
                  </a:lnTo>
                  <a:lnTo>
                    <a:pt x="3599" y="198"/>
                  </a:lnTo>
                  <a:lnTo>
                    <a:pt x="3578" y="198"/>
                  </a:lnTo>
                  <a:cubicBezTo>
                    <a:pt x="3515" y="198"/>
                    <a:pt x="3474" y="239"/>
                    <a:pt x="3453" y="302"/>
                  </a:cubicBezTo>
                  <a:cubicBezTo>
                    <a:pt x="3453" y="323"/>
                    <a:pt x="3453" y="344"/>
                    <a:pt x="3453" y="365"/>
                  </a:cubicBezTo>
                  <a:cubicBezTo>
                    <a:pt x="2511" y="490"/>
                    <a:pt x="1507" y="700"/>
                    <a:pt x="754" y="1348"/>
                  </a:cubicBezTo>
                  <a:cubicBezTo>
                    <a:pt x="398" y="1641"/>
                    <a:pt x="0" y="2143"/>
                    <a:pt x="0" y="2604"/>
                  </a:cubicBezTo>
                  <a:cubicBezTo>
                    <a:pt x="0" y="2834"/>
                    <a:pt x="105" y="3022"/>
                    <a:pt x="293" y="3169"/>
                  </a:cubicBezTo>
                  <a:cubicBezTo>
                    <a:pt x="523" y="3357"/>
                    <a:pt x="837" y="3420"/>
                    <a:pt x="1151" y="3420"/>
                  </a:cubicBezTo>
                  <a:cubicBezTo>
                    <a:pt x="1758" y="3420"/>
                    <a:pt x="2427" y="3169"/>
                    <a:pt x="2783" y="2939"/>
                  </a:cubicBezTo>
                  <a:cubicBezTo>
                    <a:pt x="3411" y="2562"/>
                    <a:pt x="3850" y="1934"/>
                    <a:pt x="4080" y="1139"/>
                  </a:cubicBezTo>
                  <a:cubicBezTo>
                    <a:pt x="4938" y="2102"/>
                    <a:pt x="6277" y="3357"/>
                    <a:pt x="7470" y="3357"/>
                  </a:cubicBezTo>
                  <a:lnTo>
                    <a:pt x="7512" y="3357"/>
                  </a:lnTo>
                  <a:cubicBezTo>
                    <a:pt x="8014" y="3336"/>
                    <a:pt x="8432" y="3106"/>
                    <a:pt x="8788" y="2646"/>
                  </a:cubicBezTo>
                  <a:cubicBezTo>
                    <a:pt x="9123" y="2185"/>
                    <a:pt x="9207" y="1788"/>
                    <a:pt x="9039" y="1453"/>
                  </a:cubicBezTo>
                  <a:cubicBezTo>
                    <a:pt x="8495" y="449"/>
                    <a:pt x="5712" y="386"/>
                    <a:pt x="4541" y="386"/>
                  </a:cubicBezTo>
                  <a:cubicBezTo>
                    <a:pt x="4603" y="344"/>
                    <a:pt x="4624" y="281"/>
                    <a:pt x="4645" y="260"/>
                  </a:cubicBezTo>
                  <a:cubicBezTo>
                    <a:pt x="4708" y="177"/>
                    <a:pt x="4687" y="93"/>
                    <a:pt x="4603" y="30"/>
                  </a:cubicBezTo>
                  <a:cubicBezTo>
                    <a:pt x="4575" y="11"/>
                    <a:pt x="4539" y="1"/>
                    <a:pt x="4503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7"/>
            <p:cNvSpPr/>
            <p:nvPr/>
          </p:nvSpPr>
          <p:spPr>
            <a:xfrm>
              <a:off x="2634396" y="1922267"/>
              <a:ext cx="125398" cy="50024"/>
            </a:xfrm>
            <a:custGeom>
              <a:avLst/>
              <a:gdLst/>
              <a:ahLst/>
              <a:cxnLst/>
              <a:rect l="l" t="t" r="r" b="b"/>
              <a:pathLst>
                <a:path w="4457" h="1778" extrusionOk="0">
                  <a:moveTo>
                    <a:pt x="4060" y="355"/>
                  </a:moveTo>
                  <a:cubicBezTo>
                    <a:pt x="4039" y="376"/>
                    <a:pt x="4018" y="418"/>
                    <a:pt x="3955" y="480"/>
                  </a:cubicBezTo>
                  <a:cubicBezTo>
                    <a:pt x="3578" y="941"/>
                    <a:pt x="2825" y="1213"/>
                    <a:pt x="2302" y="1359"/>
                  </a:cubicBezTo>
                  <a:cubicBezTo>
                    <a:pt x="2448" y="899"/>
                    <a:pt x="2846" y="669"/>
                    <a:pt x="3160" y="564"/>
                  </a:cubicBezTo>
                  <a:cubicBezTo>
                    <a:pt x="3327" y="480"/>
                    <a:pt x="3516" y="459"/>
                    <a:pt x="3683" y="418"/>
                  </a:cubicBezTo>
                  <a:cubicBezTo>
                    <a:pt x="3725" y="418"/>
                    <a:pt x="3788" y="397"/>
                    <a:pt x="3850" y="397"/>
                  </a:cubicBezTo>
                  <a:cubicBezTo>
                    <a:pt x="3913" y="376"/>
                    <a:pt x="3997" y="355"/>
                    <a:pt x="4060" y="355"/>
                  </a:cubicBezTo>
                  <a:close/>
                  <a:moveTo>
                    <a:pt x="670" y="543"/>
                  </a:moveTo>
                  <a:cubicBezTo>
                    <a:pt x="795" y="543"/>
                    <a:pt x="1130" y="648"/>
                    <a:pt x="1339" y="773"/>
                  </a:cubicBezTo>
                  <a:cubicBezTo>
                    <a:pt x="1591" y="920"/>
                    <a:pt x="1800" y="1129"/>
                    <a:pt x="1946" y="1380"/>
                  </a:cubicBezTo>
                  <a:cubicBezTo>
                    <a:pt x="1946" y="1401"/>
                    <a:pt x="1967" y="1422"/>
                    <a:pt x="1967" y="1422"/>
                  </a:cubicBezTo>
                  <a:cubicBezTo>
                    <a:pt x="1653" y="1380"/>
                    <a:pt x="1339" y="1338"/>
                    <a:pt x="1067" y="1192"/>
                  </a:cubicBezTo>
                  <a:cubicBezTo>
                    <a:pt x="879" y="1087"/>
                    <a:pt x="544" y="794"/>
                    <a:pt x="544" y="627"/>
                  </a:cubicBezTo>
                  <a:cubicBezTo>
                    <a:pt x="544" y="606"/>
                    <a:pt x="544" y="564"/>
                    <a:pt x="607" y="543"/>
                  </a:cubicBezTo>
                  <a:close/>
                  <a:moveTo>
                    <a:pt x="4059" y="1"/>
                  </a:moveTo>
                  <a:cubicBezTo>
                    <a:pt x="3612" y="1"/>
                    <a:pt x="2904" y="292"/>
                    <a:pt x="2888" y="292"/>
                  </a:cubicBezTo>
                  <a:cubicBezTo>
                    <a:pt x="2532" y="459"/>
                    <a:pt x="2260" y="690"/>
                    <a:pt x="2093" y="983"/>
                  </a:cubicBezTo>
                  <a:cubicBezTo>
                    <a:pt x="1884" y="731"/>
                    <a:pt x="1611" y="522"/>
                    <a:pt x="1298" y="376"/>
                  </a:cubicBezTo>
                  <a:cubicBezTo>
                    <a:pt x="1120" y="300"/>
                    <a:pt x="851" y="209"/>
                    <a:pt x="625" y="209"/>
                  </a:cubicBezTo>
                  <a:cubicBezTo>
                    <a:pt x="477" y="209"/>
                    <a:pt x="347" y="247"/>
                    <a:pt x="272" y="355"/>
                  </a:cubicBezTo>
                  <a:cubicBezTo>
                    <a:pt x="0" y="711"/>
                    <a:pt x="503" y="1213"/>
                    <a:pt x="691" y="1338"/>
                  </a:cubicBezTo>
                  <a:cubicBezTo>
                    <a:pt x="1109" y="1652"/>
                    <a:pt x="1591" y="1715"/>
                    <a:pt x="2072" y="1778"/>
                  </a:cubicBezTo>
                  <a:lnTo>
                    <a:pt x="2093" y="1778"/>
                  </a:lnTo>
                  <a:cubicBezTo>
                    <a:pt x="2156" y="1778"/>
                    <a:pt x="2197" y="1757"/>
                    <a:pt x="2239" y="1715"/>
                  </a:cubicBezTo>
                  <a:cubicBezTo>
                    <a:pt x="2846" y="1568"/>
                    <a:pt x="3390" y="1317"/>
                    <a:pt x="3871" y="983"/>
                  </a:cubicBezTo>
                  <a:cubicBezTo>
                    <a:pt x="4101" y="815"/>
                    <a:pt x="4415" y="564"/>
                    <a:pt x="4457" y="334"/>
                  </a:cubicBezTo>
                  <a:cubicBezTo>
                    <a:pt x="4457" y="229"/>
                    <a:pt x="4436" y="167"/>
                    <a:pt x="4373" y="104"/>
                  </a:cubicBezTo>
                  <a:cubicBezTo>
                    <a:pt x="4314" y="29"/>
                    <a:pt x="4199" y="1"/>
                    <a:pt x="4059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7"/>
            <p:cNvSpPr/>
            <p:nvPr/>
          </p:nvSpPr>
          <p:spPr>
            <a:xfrm>
              <a:off x="3091947" y="2129393"/>
              <a:ext cx="72279" cy="43694"/>
            </a:xfrm>
            <a:custGeom>
              <a:avLst/>
              <a:gdLst/>
              <a:ahLst/>
              <a:cxnLst/>
              <a:rect l="l" t="t" r="r" b="b"/>
              <a:pathLst>
                <a:path w="2569" h="1553" extrusionOk="0">
                  <a:moveTo>
                    <a:pt x="2140" y="0"/>
                  </a:moveTo>
                  <a:cubicBezTo>
                    <a:pt x="1779" y="0"/>
                    <a:pt x="1125" y="230"/>
                    <a:pt x="978" y="295"/>
                  </a:cubicBezTo>
                  <a:cubicBezTo>
                    <a:pt x="560" y="463"/>
                    <a:pt x="246" y="797"/>
                    <a:pt x="100" y="1237"/>
                  </a:cubicBezTo>
                  <a:cubicBezTo>
                    <a:pt x="87" y="1288"/>
                    <a:pt x="130" y="1324"/>
                    <a:pt x="174" y="1324"/>
                  </a:cubicBezTo>
                  <a:cubicBezTo>
                    <a:pt x="202" y="1324"/>
                    <a:pt x="230" y="1311"/>
                    <a:pt x="246" y="1279"/>
                  </a:cubicBezTo>
                  <a:cubicBezTo>
                    <a:pt x="372" y="818"/>
                    <a:pt x="727" y="525"/>
                    <a:pt x="1167" y="358"/>
                  </a:cubicBezTo>
                  <a:cubicBezTo>
                    <a:pt x="1355" y="295"/>
                    <a:pt x="1522" y="253"/>
                    <a:pt x="1711" y="232"/>
                  </a:cubicBezTo>
                  <a:cubicBezTo>
                    <a:pt x="1844" y="212"/>
                    <a:pt x="2027" y="156"/>
                    <a:pt x="2135" y="156"/>
                  </a:cubicBezTo>
                  <a:lnTo>
                    <a:pt x="2135" y="156"/>
                  </a:lnTo>
                  <a:cubicBezTo>
                    <a:pt x="2248" y="156"/>
                    <a:pt x="2280" y="217"/>
                    <a:pt x="2087" y="442"/>
                  </a:cubicBezTo>
                  <a:cubicBezTo>
                    <a:pt x="1648" y="986"/>
                    <a:pt x="727" y="1279"/>
                    <a:pt x="79" y="1425"/>
                  </a:cubicBezTo>
                  <a:cubicBezTo>
                    <a:pt x="1" y="1425"/>
                    <a:pt x="32" y="1553"/>
                    <a:pt x="104" y="1553"/>
                  </a:cubicBezTo>
                  <a:cubicBezTo>
                    <a:pt x="110" y="1553"/>
                    <a:pt x="115" y="1552"/>
                    <a:pt x="121" y="1551"/>
                  </a:cubicBezTo>
                  <a:cubicBezTo>
                    <a:pt x="748" y="1425"/>
                    <a:pt x="1355" y="1174"/>
                    <a:pt x="1878" y="797"/>
                  </a:cubicBezTo>
                  <a:cubicBezTo>
                    <a:pt x="2025" y="714"/>
                    <a:pt x="2569" y="316"/>
                    <a:pt x="2359" y="65"/>
                  </a:cubicBezTo>
                  <a:cubicBezTo>
                    <a:pt x="2322" y="19"/>
                    <a:pt x="2243" y="0"/>
                    <a:pt x="2140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7"/>
            <p:cNvSpPr/>
            <p:nvPr/>
          </p:nvSpPr>
          <p:spPr>
            <a:xfrm>
              <a:off x="3041164" y="2135189"/>
              <a:ext cx="58493" cy="39023"/>
            </a:xfrm>
            <a:custGeom>
              <a:avLst/>
              <a:gdLst/>
              <a:ahLst/>
              <a:cxnLst/>
              <a:rect l="l" t="t" r="r" b="b"/>
              <a:pathLst>
                <a:path w="2079" h="1387" extrusionOk="0">
                  <a:moveTo>
                    <a:pt x="491" y="1"/>
                  </a:moveTo>
                  <a:cubicBezTo>
                    <a:pt x="372" y="1"/>
                    <a:pt x="268" y="30"/>
                    <a:pt x="210" y="110"/>
                  </a:cubicBezTo>
                  <a:cubicBezTo>
                    <a:pt x="1" y="382"/>
                    <a:pt x="419" y="822"/>
                    <a:pt x="607" y="968"/>
                  </a:cubicBezTo>
                  <a:cubicBezTo>
                    <a:pt x="1005" y="1261"/>
                    <a:pt x="1486" y="1324"/>
                    <a:pt x="1946" y="1386"/>
                  </a:cubicBezTo>
                  <a:cubicBezTo>
                    <a:pt x="2051" y="1386"/>
                    <a:pt x="2051" y="1240"/>
                    <a:pt x="1946" y="1240"/>
                  </a:cubicBezTo>
                  <a:cubicBezTo>
                    <a:pt x="1591" y="1198"/>
                    <a:pt x="1214" y="1135"/>
                    <a:pt x="879" y="968"/>
                  </a:cubicBezTo>
                  <a:cubicBezTo>
                    <a:pt x="691" y="863"/>
                    <a:pt x="63" y="361"/>
                    <a:pt x="419" y="152"/>
                  </a:cubicBezTo>
                  <a:cubicBezTo>
                    <a:pt x="447" y="134"/>
                    <a:pt x="485" y="127"/>
                    <a:pt x="530" y="127"/>
                  </a:cubicBezTo>
                  <a:cubicBezTo>
                    <a:pt x="751" y="127"/>
                    <a:pt x="1134" y="312"/>
                    <a:pt x="1256" y="382"/>
                  </a:cubicBezTo>
                  <a:cubicBezTo>
                    <a:pt x="1528" y="549"/>
                    <a:pt x="1758" y="780"/>
                    <a:pt x="1926" y="1073"/>
                  </a:cubicBezTo>
                  <a:cubicBezTo>
                    <a:pt x="1940" y="1100"/>
                    <a:pt x="1963" y="1112"/>
                    <a:pt x="1986" y="1112"/>
                  </a:cubicBezTo>
                  <a:cubicBezTo>
                    <a:pt x="2033" y="1112"/>
                    <a:pt x="2079" y="1066"/>
                    <a:pt x="2051" y="1010"/>
                  </a:cubicBezTo>
                  <a:cubicBezTo>
                    <a:pt x="1842" y="633"/>
                    <a:pt x="1528" y="340"/>
                    <a:pt x="1130" y="173"/>
                  </a:cubicBezTo>
                  <a:cubicBezTo>
                    <a:pt x="994" y="105"/>
                    <a:pt x="715" y="1"/>
                    <a:pt x="491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7"/>
            <p:cNvSpPr/>
            <p:nvPr/>
          </p:nvSpPr>
          <p:spPr>
            <a:xfrm>
              <a:off x="3093606" y="2162676"/>
              <a:ext cx="8187" cy="11620"/>
            </a:xfrm>
            <a:custGeom>
              <a:avLst/>
              <a:gdLst/>
              <a:ahLst/>
              <a:cxnLst/>
              <a:rect l="l" t="t" r="r" b="b"/>
              <a:pathLst>
                <a:path w="291" h="413" extrusionOk="0">
                  <a:moveTo>
                    <a:pt x="134" y="1"/>
                  </a:moveTo>
                  <a:cubicBezTo>
                    <a:pt x="119" y="1"/>
                    <a:pt x="101" y="4"/>
                    <a:pt x="82" y="12"/>
                  </a:cubicBezTo>
                  <a:cubicBezTo>
                    <a:pt x="50" y="28"/>
                    <a:pt x="43" y="57"/>
                    <a:pt x="51" y="84"/>
                  </a:cubicBezTo>
                  <a:lnTo>
                    <a:pt x="51" y="84"/>
                  </a:lnTo>
                  <a:cubicBezTo>
                    <a:pt x="26" y="138"/>
                    <a:pt x="20" y="207"/>
                    <a:pt x="20" y="242"/>
                  </a:cubicBezTo>
                  <a:cubicBezTo>
                    <a:pt x="1" y="318"/>
                    <a:pt x="16" y="412"/>
                    <a:pt x="115" y="412"/>
                  </a:cubicBezTo>
                  <a:cubicBezTo>
                    <a:pt x="124" y="412"/>
                    <a:pt x="134" y="411"/>
                    <a:pt x="145" y="409"/>
                  </a:cubicBezTo>
                  <a:cubicBezTo>
                    <a:pt x="279" y="352"/>
                    <a:pt x="291" y="1"/>
                    <a:pt x="134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7"/>
            <p:cNvSpPr/>
            <p:nvPr/>
          </p:nvSpPr>
          <p:spPr>
            <a:xfrm>
              <a:off x="2256662" y="2124076"/>
              <a:ext cx="72223" cy="43722"/>
            </a:xfrm>
            <a:custGeom>
              <a:avLst/>
              <a:gdLst/>
              <a:ahLst/>
              <a:cxnLst/>
              <a:rect l="l" t="t" r="r" b="b"/>
              <a:pathLst>
                <a:path w="2567" h="1554" extrusionOk="0">
                  <a:moveTo>
                    <a:pt x="2147" y="0"/>
                  </a:moveTo>
                  <a:cubicBezTo>
                    <a:pt x="1776" y="0"/>
                    <a:pt x="1128" y="226"/>
                    <a:pt x="998" y="275"/>
                  </a:cubicBezTo>
                  <a:cubicBezTo>
                    <a:pt x="558" y="463"/>
                    <a:pt x="245" y="777"/>
                    <a:pt x="98" y="1237"/>
                  </a:cubicBezTo>
                  <a:cubicBezTo>
                    <a:pt x="85" y="1289"/>
                    <a:pt x="136" y="1325"/>
                    <a:pt x="182" y="1325"/>
                  </a:cubicBezTo>
                  <a:cubicBezTo>
                    <a:pt x="210" y="1325"/>
                    <a:pt x="237" y="1311"/>
                    <a:pt x="245" y="1279"/>
                  </a:cubicBezTo>
                  <a:cubicBezTo>
                    <a:pt x="391" y="819"/>
                    <a:pt x="747" y="526"/>
                    <a:pt x="1186" y="359"/>
                  </a:cubicBezTo>
                  <a:cubicBezTo>
                    <a:pt x="1353" y="296"/>
                    <a:pt x="1542" y="254"/>
                    <a:pt x="1709" y="233"/>
                  </a:cubicBezTo>
                  <a:cubicBezTo>
                    <a:pt x="1856" y="212"/>
                    <a:pt x="2044" y="149"/>
                    <a:pt x="2149" y="149"/>
                  </a:cubicBezTo>
                  <a:lnTo>
                    <a:pt x="2149" y="149"/>
                  </a:lnTo>
                  <a:cubicBezTo>
                    <a:pt x="2253" y="149"/>
                    <a:pt x="2274" y="212"/>
                    <a:pt x="2086" y="442"/>
                  </a:cubicBezTo>
                  <a:cubicBezTo>
                    <a:pt x="1646" y="986"/>
                    <a:pt x="747" y="1279"/>
                    <a:pt x="98" y="1405"/>
                  </a:cubicBezTo>
                  <a:cubicBezTo>
                    <a:pt x="0" y="1424"/>
                    <a:pt x="30" y="1553"/>
                    <a:pt x="103" y="1553"/>
                  </a:cubicBezTo>
                  <a:cubicBezTo>
                    <a:pt x="108" y="1553"/>
                    <a:pt x="113" y="1553"/>
                    <a:pt x="119" y="1551"/>
                  </a:cubicBezTo>
                  <a:cubicBezTo>
                    <a:pt x="747" y="1426"/>
                    <a:pt x="1353" y="1175"/>
                    <a:pt x="1877" y="798"/>
                  </a:cubicBezTo>
                  <a:cubicBezTo>
                    <a:pt x="2023" y="693"/>
                    <a:pt x="2567" y="296"/>
                    <a:pt x="2379" y="66"/>
                  </a:cubicBezTo>
                  <a:cubicBezTo>
                    <a:pt x="2337" y="19"/>
                    <a:pt x="2253" y="0"/>
                    <a:pt x="214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7"/>
            <p:cNvSpPr/>
            <p:nvPr/>
          </p:nvSpPr>
          <p:spPr>
            <a:xfrm>
              <a:off x="2205823" y="2129618"/>
              <a:ext cx="58549" cy="39305"/>
            </a:xfrm>
            <a:custGeom>
              <a:avLst/>
              <a:gdLst/>
              <a:ahLst/>
              <a:cxnLst/>
              <a:rect l="l" t="t" r="r" b="b"/>
              <a:pathLst>
                <a:path w="2081" h="1397" extrusionOk="0">
                  <a:moveTo>
                    <a:pt x="500" y="0"/>
                  </a:moveTo>
                  <a:cubicBezTo>
                    <a:pt x="377" y="0"/>
                    <a:pt x="269" y="32"/>
                    <a:pt x="210" y="120"/>
                  </a:cubicBezTo>
                  <a:cubicBezTo>
                    <a:pt x="1" y="392"/>
                    <a:pt x="419" y="831"/>
                    <a:pt x="629" y="978"/>
                  </a:cubicBezTo>
                  <a:cubicBezTo>
                    <a:pt x="1005" y="1271"/>
                    <a:pt x="1487" y="1333"/>
                    <a:pt x="1968" y="1396"/>
                  </a:cubicBezTo>
                  <a:cubicBezTo>
                    <a:pt x="2052" y="1396"/>
                    <a:pt x="2052" y="1250"/>
                    <a:pt x="1968" y="1250"/>
                  </a:cubicBezTo>
                  <a:cubicBezTo>
                    <a:pt x="1591" y="1187"/>
                    <a:pt x="1215" y="1145"/>
                    <a:pt x="880" y="978"/>
                  </a:cubicBezTo>
                  <a:cubicBezTo>
                    <a:pt x="712" y="873"/>
                    <a:pt x="64" y="371"/>
                    <a:pt x="419" y="162"/>
                  </a:cubicBezTo>
                  <a:cubicBezTo>
                    <a:pt x="448" y="144"/>
                    <a:pt x="486" y="137"/>
                    <a:pt x="530" y="137"/>
                  </a:cubicBezTo>
                  <a:cubicBezTo>
                    <a:pt x="752" y="137"/>
                    <a:pt x="1135" y="322"/>
                    <a:pt x="1256" y="392"/>
                  </a:cubicBezTo>
                  <a:cubicBezTo>
                    <a:pt x="1549" y="559"/>
                    <a:pt x="1759" y="789"/>
                    <a:pt x="1926" y="1082"/>
                  </a:cubicBezTo>
                  <a:cubicBezTo>
                    <a:pt x="1939" y="1107"/>
                    <a:pt x="1959" y="1117"/>
                    <a:pt x="1980" y="1117"/>
                  </a:cubicBezTo>
                  <a:cubicBezTo>
                    <a:pt x="2028" y="1117"/>
                    <a:pt x="2081" y="1063"/>
                    <a:pt x="2052" y="1020"/>
                  </a:cubicBezTo>
                  <a:cubicBezTo>
                    <a:pt x="1842" y="643"/>
                    <a:pt x="1528" y="329"/>
                    <a:pt x="1131" y="162"/>
                  </a:cubicBezTo>
                  <a:cubicBezTo>
                    <a:pt x="1009" y="107"/>
                    <a:pt x="728" y="0"/>
                    <a:pt x="500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7"/>
            <p:cNvSpPr/>
            <p:nvPr/>
          </p:nvSpPr>
          <p:spPr>
            <a:xfrm>
              <a:off x="2258829" y="2157246"/>
              <a:ext cx="7259" cy="11338"/>
            </a:xfrm>
            <a:custGeom>
              <a:avLst/>
              <a:gdLst/>
              <a:ahLst/>
              <a:cxnLst/>
              <a:rect l="l" t="t" r="r" b="b"/>
              <a:pathLst>
                <a:path w="258" h="403" extrusionOk="0">
                  <a:moveTo>
                    <a:pt x="122" y="1"/>
                  </a:moveTo>
                  <a:cubicBezTo>
                    <a:pt x="105" y="1"/>
                    <a:pt x="85" y="6"/>
                    <a:pt x="63" y="17"/>
                  </a:cubicBezTo>
                  <a:cubicBezTo>
                    <a:pt x="23" y="37"/>
                    <a:pt x="21" y="76"/>
                    <a:pt x="39" y="106"/>
                  </a:cubicBezTo>
                  <a:lnTo>
                    <a:pt x="39" y="106"/>
                  </a:lnTo>
                  <a:cubicBezTo>
                    <a:pt x="20" y="152"/>
                    <a:pt x="10" y="207"/>
                    <a:pt x="0" y="247"/>
                  </a:cubicBezTo>
                  <a:cubicBezTo>
                    <a:pt x="0" y="317"/>
                    <a:pt x="15" y="403"/>
                    <a:pt x="82" y="403"/>
                  </a:cubicBezTo>
                  <a:cubicBezTo>
                    <a:pt x="95" y="403"/>
                    <a:pt x="109" y="400"/>
                    <a:pt x="126" y="393"/>
                  </a:cubicBezTo>
                  <a:cubicBezTo>
                    <a:pt x="226" y="365"/>
                    <a:pt x="257" y="151"/>
                    <a:pt x="201" y="51"/>
                  </a:cubicBezTo>
                  <a:lnTo>
                    <a:pt x="201" y="51"/>
                  </a:lnTo>
                  <a:cubicBezTo>
                    <a:pt x="198" y="46"/>
                    <a:pt x="195" y="41"/>
                    <a:pt x="191" y="36"/>
                  </a:cubicBezTo>
                  <a:lnTo>
                    <a:pt x="191" y="36"/>
                  </a:lnTo>
                  <a:cubicBezTo>
                    <a:pt x="174" y="14"/>
                    <a:pt x="151" y="1"/>
                    <a:pt x="122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7"/>
            <p:cNvSpPr/>
            <p:nvPr/>
          </p:nvSpPr>
          <p:spPr>
            <a:xfrm>
              <a:off x="2260573" y="2027743"/>
              <a:ext cx="4164" cy="134542"/>
            </a:xfrm>
            <a:custGeom>
              <a:avLst/>
              <a:gdLst/>
              <a:ahLst/>
              <a:cxnLst/>
              <a:rect l="l" t="t" r="r" b="b"/>
              <a:pathLst>
                <a:path w="148" h="4782" extrusionOk="0">
                  <a:moveTo>
                    <a:pt x="74" y="1"/>
                  </a:moveTo>
                  <a:cubicBezTo>
                    <a:pt x="38" y="1"/>
                    <a:pt x="1" y="6"/>
                    <a:pt x="1" y="16"/>
                  </a:cubicBezTo>
                  <a:lnTo>
                    <a:pt x="1" y="4766"/>
                  </a:lnTo>
                  <a:cubicBezTo>
                    <a:pt x="1" y="4777"/>
                    <a:pt x="38" y="4782"/>
                    <a:pt x="74" y="4782"/>
                  </a:cubicBezTo>
                  <a:cubicBezTo>
                    <a:pt x="111" y="4782"/>
                    <a:pt x="147" y="4777"/>
                    <a:pt x="147" y="4766"/>
                  </a:cubicBezTo>
                  <a:lnTo>
                    <a:pt x="147" y="16"/>
                  </a:lnTo>
                  <a:cubicBezTo>
                    <a:pt x="147" y="6"/>
                    <a:pt x="111" y="1"/>
                    <a:pt x="74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7"/>
            <p:cNvSpPr/>
            <p:nvPr/>
          </p:nvSpPr>
          <p:spPr>
            <a:xfrm>
              <a:off x="3094732" y="2027743"/>
              <a:ext cx="4136" cy="134542"/>
            </a:xfrm>
            <a:custGeom>
              <a:avLst/>
              <a:gdLst/>
              <a:ahLst/>
              <a:cxnLst/>
              <a:rect l="l" t="t" r="r" b="b"/>
              <a:pathLst>
                <a:path w="147" h="4782" extrusionOk="0">
                  <a:moveTo>
                    <a:pt x="74" y="1"/>
                  </a:moveTo>
                  <a:cubicBezTo>
                    <a:pt x="37" y="1"/>
                    <a:pt x="1" y="6"/>
                    <a:pt x="1" y="16"/>
                  </a:cubicBezTo>
                  <a:lnTo>
                    <a:pt x="1" y="4766"/>
                  </a:lnTo>
                  <a:cubicBezTo>
                    <a:pt x="1" y="4777"/>
                    <a:pt x="37" y="4782"/>
                    <a:pt x="74" y="4782"/>
                  </a:cubicBezTo>
                  <a:cubicBezTo>
                    <a:pt x="110" y="4782"/>
                    <a:pt x="147" y="4777"/>
                    <a:pt x="147" y="4766"/>
                  </a:cubicBezTo>
                  <a:lnTo>
                    <a:pt x="147" y="16"/>
                  </a:lnTo>
                  <a:cubicBezTo>
                    <a:pt x="147" y="6"/>
                    <a:pt x="110" y="1"/>
                    <a:pt x="74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7"/>
            <p:cNvSpPr/>
            <p:nvPr/>
          </p:nvSpPr>
          <p:spPr>
            <a:xfrm>
              <a:off x="2259419" y="1966719"/>
              <a:ext cx="14602" cy="65470"/>
            </a:xfrm>
            <a:custGeom>
              <a:avLst/>
              <a:gdLst/>
              <a:ahLst/>
              <a:cxnLst/>
              <a:rect l="l" t="t" r="r" b="b"/>
              <a:pathLst>
                <a:path w="519" h="2327" extrusionOk="0">
                  <a:moveTo>
                    <a:pt x="320" y="840"/>
                  </a:moveTo>
                  <a:cubicBezTo>
                    <a:pt x="325" y="884"/>
                    <a:pt x="330" y="929"/>
                    <a:pt x="335" y="972"/>
                  </a:cubicBezTo>
                  <a:cubicBezTo>
                    <a:pt x="338" y="1034"/>
                    <a:pt x="340" y="1095"/>
                    <a:pt x="340" y="1157"/>
                  </a:cubicBezTo>
                  <a:lnTo>
                    <a:pt x="340" y="1157"/>
                  </a:lnTo>
                  <a:cubicBezTo>
                    <a:pt x="317" y="1295"/>
                    <a:pt x="287" y="1432"/>
                    <a:pt x="253" y="1569"/>
                  </a:cubicBezTo>
                  <a:lnTo>
                    <a:pt x="253" y="1569"/>
                  </a:lnTo>
                  <a:cubicBezTo>
                    <a:pt x="285" y="1381"/>
                    <a:pt x="305" y="1189"/>
                    <a:pt x="314" y="993"/>
                  </a:cubicBezTo>
                  <a:cubicBezTo>
                    <a:pt x="317" y="942"/>
                    <a:pt x="319" y="891"/>
                    <a:pt x="320" y="840"/>
                  </a:cubicBezTo>
                  <a:close/>
                  <a:moveTo>
                    <a:pt x="336" y="1301"/>
                  </a:moveTo>
                  <a:lnTo>
                    <a:pt x="336" y="1301"/>
                  </a:lnTo>
                  <a:cubicBezTo>
                    <a:pt x="323" y="1557"/>
                    <a:pt x="273" y="1809"/>
                    <a:pt x="165" y="2044"/>
                  </a:cubicBezTo>
                  <a:lnTo>
                    <a:pt x="165" y="2044"/>
                  </a:lnTo>
                  <a:cubicBezTo>
                    <a:pt x="183" y="1985"/>
                    <a:pt x="196" y="1924"/>
                    <a:pt x="209" y="1872"/>
                  </a:cubicBezTo>
                  <a:cubicBezTo>
                    <a:pt x="251" y="1683"/>
                    <a:pt x="314" y="1495"/>
                    <a:pt x="335" y="1307"/>
                  </a:cubicBezTo>
                  <a:cubicBezTo>
                    <a:pt x="335" y="1305"/>
                    <a:pt x="336" y="1303"/>
                    <a:pt x="336" y="1301"/>
                  </a:cubicBezTo>
                  <a:close/>
                  <a:moveTo>
                    <a:pt x="250" y="373"/>
                  </a:moveTo>
                  <a:lnTo>
                    <a:pt x="250" y="373"/>
                  </a:lnTo>
                  <a:cubicBezTo>
                    <a:pt x="250" y="374"/>
                    <a:pt x="251" y="376"/>
                    <a:pt x="251" y="378"/>
                  </a:cubicBezTo>
                  <a:lnTo>
                    <a:pt x="251" y="378"/>
                  </a:lnTo>
                  <a:cubicBezTo>
                    <a:pt x="251" y="381"/>
                    <a:pt x="251" y="383"/>
                    <a:pt x="251" y="386"/>
                  </a:cubicBezTo>
                  <a:cubicBezTo>
                    <a:pt x="259" y="423"/>
                    <a:pt x="267" y="460"/>
                    <a:pt x="273" y="498"/>
                  </a:cubicBezTo>
                  <a:lnTo>
                    <a:pt x="273" y="498"/>
                  </a:lnTo>
                  <a:cubicBezTo>
                    <a:pt x="299" y="675"/>
                    <a:pt x="294" y="858"/>
                    <a:pt x="272" y="1035"/>
                  </a:cubicBezTo>
                  <a:cubicBezTo>
                    <a:pt x="272" y="1244"/>
                    <a:pt x="230" y="1453"/>
                    <a:pt x="188" y="1662"/>
                  </a:cubicBezTo>
                  <a:cubicBezTo>
                    <a:pt x="188" y="1693"/>
                    <a:pt x="168" y="1830"/>
                    <a:pt x="143" y="1961"/>
                  </a:cubicBezTo>
                  <a:lnTo>
                    <a:pt x="143" y="1961"/>
                  </a:lnTo>
                  <a:cubicBezTo>
                    <a:pt x="118" y="2040"/>
                    <a:pt x="93" y="2118"/>
                    <a:pt x="67" y="2195"/>
                  </a:cubicBezTo>
                  <a:lnTo>
                    <a:pt x="67" y="2195"/>
                  </a:lnTo>
                  <a:cubicBezTo>
                    <a:pt x="86" y="2044"/>
                    <a:pt x="170" y="1399"/>
                    <a:pt x="188" y="1307"/>
                  </a:cubicBezTo>
                  <a:cubicBezTo>
                    <a:pt x="224" y="1002"/>
                    <a:pt x="245" y="682"/>
                    <a:pt x="250" y="373"/>
                  </a:cubicBezTo>
                  <a:close/>
                  <a:moveTo>
                    <a:pt x="371" y="0"/>
                  </a:moveTo>
                  <a:cubicBezTo>
                    <a:pt x="365" y="0"/>
                    <a:pt x="356" y="9"/>
                    <a:pt x="356" y="9"/>
                  </a:cubicBezTo>
                  <a:cubicBezTo>
                    <a:pt x="411" y="349"/>
                    <a:pt x="405" y="684"/>
                    <a:pt x="361" y="1015"/>
                  </a:cubicBezTo>
                  <a:lnTo>
                    <a:pt x="361" y="1015"/>
                  </a:lnTo>
                  <a:cubicBezTo>
                    <a:pt x="349" y="692"/>
                    <a:pt x="296" y="363"/>
                    <a:pt x="251" y="30"/>
                  </a:cubicBezTo>
                  <a:cubicBezTo>
                    <a:pt x="251" y="20"/>
                    <a:pt x="241" y="15"/>
                    <a:pt x="230" y="15"/>
                  </a:cubicBezTo>
                  <a:cubicBezTo>
                    <a:pt x="220" y="15"/>
                    <a:pt x="209" y="20"/>
                    <a:pt x="209" y="30"/>
                  </a:cubicBezTo>
                  <a:cubicBezTo>
                    <a:pt x="212" y="78"/>
                    <a:pt x="214" y="125"/>
                    <a:pt x="215" y="171"/>
                  </a:cubicBezTo>
                  <a:lnTo>
                    <a:pt x="215" y="171"/>
                  </a:lnTo>
                  <a:cubicBezTo>
                    <a:pt x="196" y="123"/>
                    <a:pt x="173" y="76"/>
                    <a:pt x="147" y="30"/>
                  </a:cubicBezTo>
                  <a:cubicBezTo>
                    <a:pt x="147" y="24"/>
                    <a:pt x="143" y="22"/>
                    <a:pt x="138" y="22"/>
                  </a:cubicBezTo>
                  <a:cubicBezTo>
                    <a:pt x="127" y="22"/>
                    <a:pt x="111" y="36"/>
                    <a:pt x="126" y="51"/>
                  </a:cubicBezTo>
                  <a:cubicBezTo>
                    <a:pt x="163" y="117"/>
                    <a:pt x="193" y="185"/>
                    <a:pt x="217" y="256"/>
                  </a:cubicBezTo>
                  <a:lnTo>
                    <a:pt x="217" y="256"/>
                  </a:lnTo>
                  <a:cubicBezTo>
                    <a:pt x="221" y="572"/>
                    <a:pt x="201" y="876"/>
                    <a:pt x="167" y="1181"/>
                  </a:cubicBezTo>
                  <a:cubicBezTo>
                    <a:pt x="126" y="1558"/>
                    <a:pt x="0" y="1934"/>
                    <a:pt x="42" y="2311"/>
                  </a:cubicBezTo>
                  <a:cubicBezTo>
                    <a:pt x="42" y="2321"/>
                    <a:pt x="47" y="2327"/>
                    <a:pt x="52" y="2327"/>
                  </a:cubicBezTo>
                  <a:cubicBezTo>
                    <a:pt x="58" y="2327"/>
                    <a:pt x="63" y="2321"/>
                    <a:pt x="63" y="2311"/>
                  </a:cubicBezTo>
                  <a:cubicBezTo>
                    <a:pt x="67" y="2300"/>
                    <a:pt x="71" y="2288"/>
                    <a:pt x="75" y="2277"/>
                  </a:cubicBezTo>
                  <a:lnTo>
                    <a:pt x="75" y="2277"/>
                  </a:lnTo>
                  <a:cubicBezTo>
                    <a:pt x="78" y="2275"/>
                    <a:pt x="81" y="2272"/>
                    <a:pt x="84" y="2269"/>
                  </a:cubicBezTo>
                  <a:cubicBezTo>
                    <a:pt x="297" y="1907"/>
                    <a:pt x="364" y="1533"/>
                    <a:pt x="364" y="1152"/>
                  </a:cubicBezTo>
                  <a:lnTo>
                    <a:pt x="364" y="1152"/>
                  </a:lnTo>
                  <a:cubicBezTo>
                    <a:pt x="408" y="893"/>
                    <a:pt x="434" y="624"/>
                    <a:pt x="420" y="354"/>
                  </a:cubicBezTo>
                  <a:lnTo>
                    <a:pt x="420" y="354"/>
                  </a:lnTo>
                  <a:cubicBezTo>
                    <a:pt x="461" y="581"/>
                    <a:pt x="481" y="807"/>
                    <a:pt x="481" y="1014"/>
                  </a:cubicBezTo>
                  <a:cubicBezTo>
                    <a:pt x="460" y="1432"/>
                    <a:pt x="419" y="1934"/>
                    <a:pt x="147" y="2248"/>
                  </a:cubicBezTo>
                  <a:cubicBezTo>
                    <a:pt x="132" y="2263"/>
                    <a:pt x="138" y="2278"/>
                    <a:pt x="150" y="2278"/>
                  </a:cubicBezTo>
                  <a:cubicBezTo>
                    <a:pt x="155" y="2278"/>
                    <a:pt x="161" y="2275"/>
                    <a:pt x="167" y="2269"/>
                  </a:cubicBezTo>
                  <a:cubicBezTo>
                    <a:pt x="398" y="2018"/>
                    <a:pt x="460" y="1662"/>
                    <a:pt x="481" y="1307"/>
                  </a:cubicBezTo>
                  <a:cubicBezTo>
                    <a:pt x="519" y="910"/>
                    <a:pt x="506" y="514"/>
                    <a:pt x="411" y="133"/>
                  </a:cubicBezTo>
                  <a:lnTo>
                    <a:pt x="411" y="133"/>
                  </a:lnTo>
                  <a:cubicBezTo>
                    <a:pt x="408" y="114"/>
                    <a:pt x="405" y="100"/>
                    <a:pt x="401" y="95"/>
                  </a:cubicBezTo>
                  <a:lnTo>
                    <a:pt x="401" y="95"/>
                  </a:lnTo>
                  <a:cubicBezTo>
                    <a:pt x="393" y="66"/>
                    <a:pt x="385" y="38"/>
                    <a:pt x="377" y="9"/>
                  </a:cubicBezTo>
                  <a:cubicBezTo>
                    <a:pt x="377" y="2"/>
                    <a:pt x="374" y="0"/>
                    <a:pt x="37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7"/>
            <p:cNvSpPr/>
            <p:nvPr/>
          </p:nvSpPr>
          <p:spPr>
            <a:xfrm>
              <a:off x="2259419" y="1966382"/>
              <a:ext cx="15305" cy="66539"/>
            </a:xfrm>
            <a:custGeom>
              <a:avLst/>
              <a:gdLst/>
              <a:ahLst/>
              <a:cxnLst/>
              <a:rect l="l" t="t" r="r" b="b"/>
              <a:pathLst>
                <a:path w="544" h="2365" extrusionOk="0">
                  <a:moveTo>
                    <a:pt x="272" y="712"/>
                  </a:moveTo>
                  <a:cubicBezTo>
                    <a:pt x="272" y="816"/>
                    <a:pt x="272" y="942"/>
                    <a:pt x="251" y="1047"/>
                  </a:cubicBezTo>
                  <a:cubicBezTo>
                    <a:pt x="251" y="1251"/>
                    <a:pt x="211" y="1455"/>
                    <a:pt x="170" y="1660"/>
                  </a:cubicBezTo>
                  <a:lnTo>
                    <a:pt x="170" y="1660"/>
                  </a:lnTo>
                  <a:cubicBezTo>
                    <a:pt x="183" y="1562"/>
                    <a:pt x="196" y="1448"/>
                    <a:pt x="209" y="1319"/>
                  </a:cubicBezTo>
                  <a:cubicBezTo>
                    <a:pt x="230" y="1109"/>
                    <a:pt x="251" y="921"/>
                    <a:pt x="272" y="712"/>
                  </a:cubicBezTo>
                  <a:close/>
                  <a:moveTo>
                    <a:pt x="167" y="1681"/>
                  </a:moveTo>
                  <a:cubicBezTo>
                    <a:pt x="167" y="1689"/>
                    <a:pt x="167" y="1703"/>
                    <a:pt x="167" y="1716"/>
                  </a:cubicBezTo>
                  <a:cubicBezTo>
                    <a:pt x="167" y="1758"/>
                    <a:pt x="167" y="1779"/>
                    <a:pt x="147" y="1821"/>
                  </a:cubicBezTo>
                  <a:cubicBezTo>
                    <a:pt x="153" y="1779"/>
                    <a:pt x="160" y="1732"/>
                    <a:pt x="167" y="1681"/>
                  </a:cubicBezTo>
                  <a:close/>
                  <a:moveTo>
                    <a:pt x="126" y="1674"/>
                  </a:moveTo>
                  <a:lnTo>
                    <a:pt x="126" y="1674"/>
                  </a:lnTo>
                  <a:cubicBezTo>
                    <a:pt x="105" y="1821"/>
                    <a:pt x="84" y="1988"/>
                    <a:pt x="63" y="2093"/>
                  </a:cubicBezTo>
                  <a:cubicBezTo>
                    <a:pt x="63" y="1946"/>
                    <a:pt x="84" y="1821"/>
                    <a:pt x="126" y="1674"/>
                  </a:cubicBezTo>
                  <a:close/>
                  <a:moveTo>
                    <a:pt x="439" y="754"/>
                  </a:moveTo>
                  <a:cubicBezTo>
                    <a:pt x="439" y="858"/>
                    <a:pt x="460" y="942"/>
                    <a:pt x="439" y="1026"/>
                  </a:cubicBezTo>
                  <a:cubicBezTo>
                    <a:pt x="439" y="1465"/>
                    <a:pt x="398" y="1925"/>
                    <a:pt x="126" y="2260"/>
                  </a:cubicBezTo>
                  <a:cubicBezTo>
                    <a:pt x="314" y="1925"/>
                    <a:pt x="377" y="1591"/>
                    <a:pt x="377" y="1256"/>
                  </a:cubicBezTo>
                  <a:cubicBezTo>
                    <a:pt x="419" y="1068"/>
                    <a:pt x="439" y="921"/>
                    <a:pt x="439" y="754"/>
                  </a:cubicBezTo>
                  <a:close/>
                  <a:moveTo>
                    <a:pt x="356" y="0"/>
                  </a:moveTo>
                  <a:cubicBezTo>
                    <a:pt x="335" y="0"/>
                    <a:pt x="335" y="21"/>
                    <a:pt x="335" y="42"/>
                  </a:cubicBezTo>
                  <a:cubicBezTo>
                    <a:pt x="377" y="272"/>
                    <a:pt x="377" y="503"/>
                    <a:pt x="356" y="733"/>
                  </a:cubicBezTo>
                  <a:cubicBezTo>
                    <a:pt x="335" y="544"/>
                    <a:pt x="314" y="335"/>
                    <a:pt x="293" y="147"/>
                  </a:cubicBezTo>
                  <a:lnTo>
                    <a:pt x="272" y="42"/>
                  </a:lnTo>
                  <a:cubicBezTo>
                    <a:pt x="272" y="21"/>
                    <a:pt x="251" y="21"/>
                    <a:pt x="230" y="21"/>
                  </a:cubicBezTo>
                  <a:cubicBezTo>
                    <a:pt x="209" y="21"/>
                    <a:pt x="188" y="42"/>
                    <a:pt x="188" y="63"/>
                  </a:cubicBezTo>
                  <a:cubicBezTo>
                    <a:pt x="188" y="63"/>
                    <a:pt x="188" y="42"/>
                    <a:pt x="167" y="21"/>
                  </a:cubicBezTo>
                  <a:lnTo>
                    <a:pt x="126" y="21"/>
                  </a:lnTo>
                  <a:cubicBezTo>
                    <a:pt x="105" y="21"/>
                    <a:pt x="84" y="42"/>
                    <a:pt x="105" y="63"/>
                  </a:cubicBezTo>
                  <a:cubicBezTo>
                    <a:pt x="147" y="147"/>
                    <a:pt x="167" y="210"/>
                    <a:pt x="188" y="272"/>
                  </a:cubicBezTo>
                  <a:cubicBezTo>
                    <a:pt x="188" y="586"/>
                    <a:pt x="188" y="900"/>
                    <a:pt x="147" y="1193"/>
                  </a:cubicBezTo>
                  <a:cubicBezTo>
                    <a:pt x="126" y="1319"/>
                    <a:pt x="105" y="1465"/>
                    <a:pt x="84" y="1591"/>
                  </a:cubicBezTo>
                  <a:cubicBezTo>
                    <a:pt x="42" y="1842"/>
                    <a:pt x="0" y="2093"/>
                    <a:pt x="21" y="2323"/>
                  </a:cubicBezTo>
                  <a:cubicBezTo>
                    <a:pt x="21" y="2344"/>
                    <a:pt x="42" y="2365"/>
                    <a:pt x="42" y="2365"/>
                  </a:cubicBezTo>
                  <a:lnTo>
                    <a:pt x="63" y="2365"/>
                  </a:lnTo>
                  <a:cubicBezTo>
                    <a:pt x="84" y="2365"/>
                    <a:pt x="84" y="2365"/>
                    <a:pt x="84" y="2344"/>
                  </a:cubicBezTo>
                  <a:cubicBezTo>
                    <a:pt x="105" y="2323"/>
                    <a:pt x="105" y="2302"/>
                    <a:pt x="105" y="2302"/>
                  </a:cubicBezTo>
                  <a:cubicBezTo>
                    <a:pt x="105" y="2281"/>
                    <a:pt x="105" y="2281"/>
                    <a:pt x="126" y="2281"/>
                  </a:cubicBezTo>
                  <a:cubicBezTo>
                    <a:pt x="105" y="2302"/>
                    <a:pt x="126" y="2302"/>
                    <a:pt x="126" y="2323"/>
                  </a:cubicBezTo>
                  <a:lnTo>
                    <a:pt x="188" y="2323"/>
                  </a:lnTo>
                  <a:cubicBezTo>
                    <a:pt x="419" y="2030"/>
                    <a:pt x="481" y="1674"/>
                    <a:pt x="502" y="1340"/>
                  </a:cubicBezTo>
                  <a:cubicBezTo>
                    <a:pt x="544" y="900"/>
                    <a:pt x="523" y="461"/>
                    <a:pt x="398" y="21"/>
                  </a:cubicBezTo>
                  <a:cubicBezTo>
                    <a:pt x="398" y="0"/>
                    <a:pt x="377" y="0"/>
                    <a:pt x="356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7"/>
            <p:cNvSpPr/>
            <p:nvPr/>
          </p:nvSpPr>
          <p:spPr>
            <a:xfrm>
              <a:off x="3092959" y="1966719"/>
              <a:ext cx="14658" cy="65470"/>
            </a:xfrm>
            <a:custGeom>
              <a:avLst/>
              <a:gdLst/>
              <a:ahLst/>
              <a:cxnLst/>
              <a:rect l="l" t="t" r="r" b="b"/>
              <a:pathLst>
                <a:path w="521" h="2327" extrusionOk="0">
                  <a:moveTo>
                    <a:pt x="321" y="855"/>
                  </a:moveTo>
                  <a:lnTo>
                    <a:pt x="321" y="855"/>
                  </a:lnTo>
                  <a:cubicBezTo>
                    <a:pt x="326" y="895"/>
                    <a:pt x="331" y="934"/>
                    <a:pt x="336" y="972"/>
                  </a:cubicBezTo>
                  <a:cubicBezTo>
                    <a:pt x="338" y="1019"/>
                    <a:pt x="339" y="1066"/>
                    <a:pt x="340" y="1113"/>
                  </a:cubicBezTo>
                  <a:lnTo>
                    <a:pt x="340" y="1113"/>
                  </a:lnTo>
                  <a:cubicBezTo>
                    <a:pt x="308" y="1322"/>
                    <a:pt x="263" y="1529"/>
                    <a:pt x="208" y="1734"/>
                  </a:cubicBezTo>
                  <a:lnTo>
                    <a:pt x="208" y="1734"/>
                  </a:lnTo>
                  <a:cubicBezTo>
                    <a:pt x="256" y="1493"/>
                    <a:pt x="292" y="1246"/>
                    <a:pt x="315" y="993"/>
                  </a:cubicBezTo>
                  <a:cubicBezTo>
                    <a:pt x="318" y="947"/>
                    <a:pt x="320" y="901"/>
                    <a:pt x="321" y="855"/>
                  </a:cubicBezTo>
                  <a:close/>
                  <a:moveTo>
                    <a:pt x="332" y="1325"/>
                  </a:moveTo>
                  <a:cubicBezTo>
                    <a:pt x="311" y="1593"/>
                    <a:pt x="248" y="1856"/>
                    <a:pt x="137" y="2100"/>
                  </a:cubicBezTo>
                  <a:lnTo>
                    <a:pt x="137" y="2100"/>
                  </a:lnTo>
                  <a:cubicBezTo>
                    <a:pt x="154" y="2025"/>
                    <a:pt x="172" y="1941"/>
                    <a:pt x="189" y="1872"/>
                  </a:cubicBezTo>
                  <a:cubicBezTo>
                    <a:pt x="250" y="1689"/>
                    <a:pt x="291" y="1507"/>
                    <a:pt x="332" y="1325"/>
                  </a:cubicBezTo>
                  <a:close/>
                  <a:moveTo>
                    <a:pt x="250" y="418"/>
                  </a:moveTo>
                  <a:cubicBezTo>
                    <a:pt x="291" y="618"/>
                    <a:pt x="286" y="830"/>
                    <a:pt x="273" y="1035"/>
                  </a:cubicBezTo>
                  <a:cubicBezTo>
                    <a:pt x="252" y="1244"/>
                    <a:pt x="231" y="1453"/>
                    <a:pt x="189" y="1662"/>
                  </a:cubicBezTo>
                  <a:cubicBezTo>
                    <a:pt x="189" y="1692"/>
                    <a:pt x="170" y="1823"/>
                    <a:pt x="145" y="1952"/>
                  </a:cubicBezTo>
                  <a:lnTo>
                    <a:pt x="145" y="1952"/>
                  </a:lnTo>
                  <a:cubicBezTo>
                    <a:pt x="121" y="2033"/>
                    <a:pt x="95" y="2114"/>
                    <a:pt x="68" y="2195"/>
                  </a:cubicBezTo>
                  <a:lnTo>
                    <a:pt x="68" y="2195"/>
                  </a:lnTo>
                  <a:cubicBezTo>
                    <a:pt x="87" y="2043"/>
                    <a:pt x="171" y="1399"/>
                    <a:pt x="189" y="1307"/>
                  </a:cubicBezTo>
                  <a:cubicBezTo>
                    <a:pt x="223" y="1017"/>
                    <a:pt x="244" y="713"/>
                    <a:pt x="250" y="418"/>
                  </a:cubicBezTo>
                  <a:close/>
                  <a:moveTo>
                    <a:pt x="367" y="0"/>
                  </a:moveTo>
                  <a:cubicBezTo>
                    <a:pt x="357" y="0"/>
                    <a:pt x="343" y="9"/>
                    <a:pt x="357" y="9"/>
                  </a:cubicBezTo>
                  <a:cubicBezTo>
                    <a:pt x="402" y="348"/>
                    <a:pt x="396" y="682"/>
                    <a:pt x="354" y="1013"/>
                  </a:cubicBezTo>
                  <a:lnTo>
                    <a:pt x="354" y="1013"/>
                  </a:lnTo>
                  <a:cubicBezTo>
                    <a:pt x="346" y="690"/>
                    <a:pt x="297" y="362"/>
                    <a:pt x="252" y="30"/>
                  </a:cubicBezTo>
                  <a:cubicBezTo>
                    <a:pt x="241" y="20"/>
                    <a:pt x="231" y="15"/>
                    <a:pt x="223" y="15"/>
                  </a:cubicBezTo>
                  <a:cubicBezTo>
                    <a:pt x="215" y="15"/>
                    <a:pt x="210" y="20"/>
                    <a:pt x="210" y="30"/>
                  </a:cubicBezTo>
                  <a:cubicBezTo>
                    <a:pt x="213" y="78"/>
                    <a:pt x="215" y="125"/>
                    <a:pt x="216" y="171"/>
                  </a:cubicBezTo>
                  <a:lnTo>
                    <a:pt x="216" y="171"/>
                  </a:lnTo>
                  <a:cubicBezTo>
                    <a:pt x="196" y="123"/>
                    <a:pt x="174" y="76"/>
                    <a:pt x="147" y="30"/>
                  </a:cubicBezTo>
                  <a:cubicBezTo>
                    <a:pt x="141" y="24"/>
                    <a:pt x="135" y="22"/>
                    <a:pt x="129" y="22"/>
                  </a:cubicBezTo>
                  <a:cubicBezTo>
                    <a:pt x="116" y="22"/>
                    <a:pt x="105" y="36"/>
                    <a:pt x="105" y="51"/>
                  </a:cubicBezTo>
                  <a:cubicBezTo>
                    <a:pt x="155" y="128"/>
                    <a:pt x="192" y="210"/>
                    <a:pt x="218" y="294"/>
                  </a:cubicBezTo>
                  <a:lnTo>
                    <a:pt x="218" y="294"/>
                  </a:lnTo>
                  <a:cubicBezTo>
                    <a:pt x="221" y="596"/>
                    <a:pt x="201" y="889"/>
                    <a:pt x="168" y="1181"/>
                  </a:cubicBezTo>
                  <a:cubicBezTo>
                    <a:pt x="126" y="1558"/>
                    <a:pt x="1" y="1934"/>
                    <a:pt x="43" y="2311"/>
                  </a:cubicBezTo>
                  <a:cubicBezTo>
                    <a:pt x="43" y="2321"/>
                    <a:pt x="48" y="2327"/>
                    <a:pt x="53" y="2327"/>
                  </a:cubicBezTo>
                  <a:cubicBezTo>
                    <a:pt x="58" y="2327"/>
                    <a:pt x="64" y="2321"/>
                    <a:pt x="64" y="2311"/>
                  </a:cubicBezTo>
                  <a:cubicBezTo>
                    <a:pt x="72" y="2283"/>
                    <a:pt x="81" y="2254"/>
                    <a:pt x="89" y="2225"/>
                  </a:cubicBezTo>
                  <a:lnTo>
                    <a:pt x="89" y="2225"/>
                  </a:lnTo>
                  <a:cubicBezTo>
                    <a:pt x="271" y="1898"/>
                    <a:pt x="341" y="1561"/>
                    <a:pt x="353" y="1218"/>
                  </a:cubicBezTo>
                  <a:lnTo>
                    <a:pt x="353" y="1218"/>
                  </a:lnTo>
                  <a:cubicBezTo>
                    <a:pt x="404" y="940"/>
                    <a:pt x="436" y="647"/>
                    <a:pt x="421" y="354"/>
                  </a:cubicBezTo>
                  <a:lnTo>
                    <a:pt x="421" y="354"/>
                  </a:lnTo>
                  <a:cubicBezTo>
                    <a:pt x="461" y="581"/>
                    <a:pt x="461" y="807"/>
                    <a:pt x="461" y="1014"/>
                  </a:cubicBezTo>
                  <a:cubicBezTo>
                    <a:pt x="461" y="1432"/>
                    <a:pt x="419" y="1934"/>
                    <a:pt x="147" y="2248"/>
                  </a:cubicBezTo>
                  <a:cubicBezTo>
                    <a:pt x="133" y="2263"/>
                    <a:pt x="139" y="2278"/>
                    <a:pt x="151" y="2278"/>
                  </a:cubicBezTo>
                  <a:cubicBezTo>
                    <a:pt x="156" y="2278"/>
                    <a:pt x="162" y="2275"/>
                    <a:pt x="168" y="2269"/>
                  </a:cubicBezTo>
                  <a:cubicBezTo>
                    <a:pt x="398" y="2018"/>
                    <a:pt x="440" y="1662"/>
                    <a:pt x="482" y="1307"/>
                  </a:cubicBezTo>
                  <a:cubicBezTo>
                    <a:pt x="521" y="899"/>
                    <a:pt x="488" y="491"/>
                    <a:pt x="399" y="100"/>
                  </a:cubicBezTo>
                  <a:lnTo>
                    <a:pt x="399" y="100"/>
                  </a:lnTo>
                  <a:cubicBezTo>
                    <a:pt x="399" y="96"/>
                    <a:pt x="398" y="93"/>
                    <a:pt x="398" y="93"/>
                  </a:cubicBezTo>
                  <a:cubicBezTo>
                    <a:pt x="398" y="93"/>
                    <a:pt x="398" y="93"/>
                    <a:pt x="397" y="93"/>
                  </a:cubicBezTo>
                  <a:lnTo>
                    <a:pt x="397" y="93"/>
                  </a:lnTo>
                  <a:cubicBezTo>
                    <a:pt x="391" y="65"/>
                    <a:pt x="384" y="37"/>
                    <a:pt x="378" y="9"/>
                  </a:cubicBezTo>
                  <a:cubicBezTo>
                    <a:pt x="378" y="2"/>
                    <a:pt x="373" y="0"/>
                    <a:pt x="36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7"/>
            <p:cNvSpPr/>
            <p:nvPr/>
          </p:nvSpPr>
          <p:spPr>
            <a:xfrm>
              <a:off x="3092369" y="1966382"/>
              <a:ext cx="15924" cy="66539"/>
            </a:xfrm>
            <a:custGeom>
              <a:avLst/>
              <a:gdLst/>
              <a:ahLst/>
              <a:cxnLst/>
              <a:rect l="l" t="t" r="r" b="b"/>
              <a:pathLst>
                <a:path w="566" h="2365" extrusionOk="0">
                  <a:moveTo>
                    <a:pt x="273" y="712"/>
                  </a:moveTo>
                  <a:cubicBezTo>
                    <a:pt x="294" y="816"/>
                    <a:pt x="273" y="942"/>
                    <a:pt x="273" y="1047"/>
                  </a:cubicBezTo>
                  <a:cubicBezTo>
                    <a:pt x="252" y="1256"/>
                    <a:pt x="231" y="1465"/>
                    <a:pt x="189" y="1674"/>
                  </a:cubicBezTo>
                  <a:cubicBezTo>
                    <a:pt x="189" y="1674"/>
                    <a:pt x="189" y="1695"/>
                    <a:pt x="189" y="1716"/>
                  </a:cubicBezTo>
                  <a:cubicBezTo>
                    <a:pt x="174" y="1747"/>
                    <a:pt x="170" y="1767"/>
                    <a:pt x="169" y="1792"/>
                  </a:cubicBezTo>
                  <a:lnTo>
                    <a:pt x="169" y="1792"/>
                  </a:lnTo>
                  <a:cubicBezTo>
                    <a:pt x="172" y="1670"/>
                    <a:pt x="192" y="1512"/>
                    <a:pt x="231" y="1319"/>
                  </a:cubicBezTo>
                  <a:cubicBezTo>
                    <a:pt x="252" y="1109"/>
                    <a:pt x="273" y="921"/>
                    <a:pt x="273" y="712"/>
                  </a:cubicBezTo>
                  <a:close/>
                  <a:moveTo>
                    <a:pt x="126" y="1675"/>
                  </a:moveTo>
                  <a:cubicBezTo>
                    <a:pt x="105" y="1822"/>
                    <a:pt x="85" y="1988"/>
                    <a:pt x="64" y="2093"/>
                  </a:cubicBezTo>
                  <a:cubicBezTo>
                    <a:pt x="85" y="1947"/>
                    <a:pt x="105" y="1821"/>
                    <a:pt x="126" y="1675"/>
                  </a:cubicBezTo>
                  <a:close/>
                  <a:moveTo>
                    <a:pt x="461" y="754"/>
                  </a:moveTo>
                  <a:cubicBezTo>
                    <a:pt x="461" y="858"/>
                    <a:pt x="461" y="942"/>
                    <a:pt x="461" y="1026"/>
                  </a:cubicBezTo>
                  <a:cubicBezTo>
                    <a:pt x="461" y="1465"/>
                    <a:pt x="419" y="1925"/>
                    <a:pt x="147" y="2260"/>
                  </a:cubicBezTo>
                  <a:cubicBezTo>
                    <a:pt x="315" y="1925"/>
                    <a:pt x="378" y="1591"/>
                    <a:pt x="399" y="1256"/>
                  </a:cubicBezTo>
                  <a:cubicBezTo>
                    <a:pt x="419" y="1068"/>
                    <a:pt x="440" y="921"/>
                    <a:pt x="461" y="754"/>
                  </a:cubicBezTo>
                  <a:close/>
                  <a:moveTo>
                    <a:pt x="378" y="0"/>
                  </a:moveTo>
                  <a:cubicBezTo>
                    <a:pt x="357" y="0"/>
                    <a:pt x="336" y="21"/>
                    <a:pt x="336" y="42"/>
                  </a:cubicBezTo>
                  <a:cubicBezTo>
                    <a:pt x="378" y="272"/>
                    <a:pt x="378" y="503"/>
                    <a:pt x="378" y="733"/>
                  </a:cubicBezTo>
                  <a:cubicBezTo>
                    <a:pt x="357" y="544"/>
                    <a:pt x="336" y="335"/>
                    <a:pt x="294" y="147"/>
                  </a:cubicBezTo>
                  <a:lnTo>
                    <a:pt x="294" y="42"/>
                  </a:lnTo>
                  <a:cubicBezTo>
                    <a:pt x="273" y="21"/>
                    <a:pt x="273" y="21"/>
                    <a:pt x="252" y="21"/>
                  </a:cubicBezTo>
                  <a:cubicBezTo>
                    <a:pt x="231" y="21"/>
                    <a:pt x="210" y="42"/>
                    <a:pt x="210" y="63"/>
                  </a:cubicBezTo>
                  <a:cubicBezTo>
                    <a:pt x="189" y="63"/>
                    <a:pt x="189" y="42"/>
                    <a:pt x="189" y="21"/>
                  </a:cubicBezTo>
                  <a:lnTo>
                    <a:pt x="126" y="21"/>
                  </a:lnTo>
                  <a:cubicBezTo>
                    <a:pt x="106" y="21"/>
                    <a:pt x="106" y="42"/>
                    <a:pt x="106" y="63"/>
                  </a:cubicBezTo>
                  <a:cubicBezTo>
                    <a:pt x="147" y="147"/>
                    <a:pt x="189" y="210"/>
                    <a:pt x="210" y="272"/>
                  </a:cubicBezTo>
                  <a:cubicBezTo>
                    <a:pt x="210" y="586"/>
                    <a:pt x="189" y="900"/>
                    <a:pt x="168" y="1193"/>
                  </a:cubicBezTo>
                  <a:cubicBezTo>
                    <a:pt x="147" y="1319"/>
                    <a:pt x="126" y="1465"/>
                    <a:pt x="106" y="1591"/>
                  </a:cubicBezTo>
                  <a:cubicBezTo>
                    <a:pt x="43" y="1842"/>
                    <a:pt x="1" y="2093"/>
                    <a:pt x="22" y="2323"/>
                  </a:cubicBezTo>
                  <a:cubicBezTo>
                    <a:pt x="22" y="2344"/>
                    <a:pt x="43" y="2365"/>
                    <a:pt x="64" y="2365"/>
                  </a:cubicBezTo>
                  <a:cubicBezTo>
                    <a:pt x="85" y="2365"/>
                    <a:pt x="106" y="2365"/>
                    <a:pt x="106" y="2344"/>
                  </a:cubicBezTo>
                  <a:cubicBezTo>
                    <a:pt x="106" y="2323"/>
                    <a:pt x="106" y="2302"/>
                    <a:pt x="126" y="2302"/>
                  </a:cubicBezTo>
                  <a:cubicBezTo>
                    <a:pt x="126" y="2281"/>
                    <a:pt x="126" y="2281"/>
                    <a:pt x="126" y="2281"/>
                  </a:cubicBezTo>
                  <a:cubicBezTo>
                    <a:pt x="126" y="2302"/>
                    <a:pt x="126" y="2302"/>
                    <a:pt x="147" y="2323"/>
                  </a:cubicBezTo>
                  <a:lnTo>
                    <a:pt x="189" y="2323"/>
                  </a:lnTo>
                  <a:cubicBezTo>
                    <a:pt x="419" y="2030"/>
                    <a:pt x="482" y="1674"/>
                    <a:pt x="524" y="1340"/>
                  </a:cubicBezTo>
                  <a:cubicBezTo>
                    <a:pt x="566" y="900"/>
                    <a:pt x="524" y="461"/>
                    <a:pt x="419" y="21"/>
                  </a:cubicBezTo>
                  <a:cubicBezTo>
                    <a:pt x="419" y="0"/>
                    <a:pt x="399" y="0"/>
                    <a:pt x="378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7"/>
            <p:cNvSpPr/>
            <p:nvPr/>
          </p:nvSpPr>
          <p:spPr>
            <a:xfrm>
              <a:off x="1502377" y="3148455"/>
              <a:ext cx="579272" cy="592833"/>
            </a:xfrm>
            <a:custGeom>
              <a:avLst/>
              <a:gdLst/>
              <a:ahLst/>
              <a:cxnLst/>
              <a:rect l="l" t="t" r="r" b="b"/>
              <a:pathLst>
                <a:path w="20589" h="21071" extrusionOk="0">
                  <a:moveTo>
                    <a:pt x="19899" y="0"/>
                  </a:moveTo>
                  <a:lnTo>
                    <a:pt x="0" y="20693"/>
                  </a:lnTo>
                  <a:lnTo>
                    <a:pt x="0" y="21070"/>
                  </a:lnTo>
                  <a:lnTo>
                    <a:pt x="20589" y="21070"/>
                  </a:lnTo>
                  <a:lnTo>
                    <a:pt x="20589" y="335"/>
                  </a:lnTo>
                  <a:lnTo>
                    <a:pt x="198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7"/>
            <p:cNvSpPr/>
            <p:nvPr/>
          </p:nvSpPr>
          <p:spPr>
            <a:xfrm>
              <a:off x="1502377" y="3147864"/>
              <a:ext cx="562813" cy="583407"/>
            </a:xfrm>
            <a:custGeom>
              <a:avLst/>
              <a:gdLst/>
              <a:ahLst/>
              <a:cxnLst/>
              <a:rect l="l" t="t" r="r" b="b"/>
              <a:pathLst>
                <a:path w="20004" h="20736" extrusionOk="0">
                  <a:moveTo>
                    <a:pt x="0" y="0"/>
                  </a:moveTo>
                  <a:lnTo>
                    <a:pt x="0" y="20735"/>
                  </a:lnTo>
                  <a:lnTo>
                    <a:pt x="20003" y="20735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7"/>
            <p:cNvSpPr/>
            <p:nvPr/>
          </p:nvSpPr>
          <p:spPr>
            <a:xfrm>
              <a:off x="1567696" y="3210829"/>
              <a:ext cx="435642" cy="461583"/>
            </a:xfrm>
            <a:custGeom>
              <a:avLst/>
              <a:gdLst/>
              <a:ahLst/>
              <a:cxnLst/>
              <a:rect l="l" t="t" r="r" b="b"/>
              <a:pathLst>
                <a:path w="15484" h="16406" extrusionOk="0">
                  <a:moveTo>
                    <a:pt x="1" y="1"/>
                  </a:moveTo>
                  <a:lnTo>
                    <a:pt x="1" y="16405"/>
                  </a:lnTo>
                  <a:lnTo>
                    <a:pt x="15484" y="16405"/>
                  </a:lnTo>
                  <a:lnTo>
                    <a:pt x="154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7"/>
            <p:cNvSpPr/>
            <p:nvPr/>
          </p:nvSpPr>
          <p:spPr>
            <a:xfrm>
              <a:off x="1694873" y="3281780"/>
              <a:ext cx="183103" cy="182512"/>
            </a:xfrm>
            <a:custGeom>
              <a:avLst/>
              <a:gdLst/>
              <a:ahLst/>
              <a:cxnLst/>
              <a:rect l="l" t="t" r="r" b="b"/>
              <a:pathLst>
                <a:path w="6508" h="6487" extrusionOk="0">
                  <a:moveTo>
                    <a:pt x="3264" y="0"/>
                  </a:moveTo>
                  <a:cubicBezTo>
                    <a:pt x="1465" y="0"/>
                    <a:pt x="0" y="1444"/>
                    <a:pt x="0" y="3243"/>
                  </a:cubicBezTo>
                  <a:cubicBezTo>
                    <a:pt x="0" y="5043"/>
                    <a:pt x="1465" y="6486"/>
                    <a:pt x="3264" y="6486"/>
                  </a:cubicBezTo>
                  <a:cubicBezTo>
                    <a:pt x="5064" y="6486"/>
                    <a:pt x="6508" y="5043"/>
                    <a:pt x="6508" y="3243"/>
                  </a:cubicBezTo>
                  <a:cubicBezTo>
                    <a:pt x="6508" y="1444"/>
                    <a:pt x="5064" y="0"/>
                    <a:pt x="32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7"/>
            <p:cNvSpPr/>
            <p:nvPr/>
          </p:nvSpPr>
          <p:spPr>
            <a:xfrm>
              <a:off x="1653398" y="3483111"/>
              <a:ext cx="255522" cy="191937"/>
            </a:xfrm>
            <a:custGeom>
              <a:avLst/>
              <a:gdLst/>
              <a:ahLst/>
              <a:cxnLst/>
              <a:rect l="l" t="t" r="r" b="b"/>
              <a:pathLst>
                <a:path w="9082" h="6822" extrusionOk="0">
                  <a:moveTo>
                    <a:pt x="4478" y="0"/>
                  </a:moveTo>
                  <a:cubicBezTo>
                    <a:pt x="2009" y="0"/>
                    <a:pt x="1" y="2134"/>
                    <a:pt x="1" y="4729"/>
                  </a:cubicBezTo>
                  <a:lnTo>
                    <a:pt x="1" y="6821"/>
                  </a:lnTo>
                  <a:lnTo>
                    <a:pt x="9081" y="6821"/>
                  </a:lnTo>
                  <a:lnTo>
                    <a:pt x="9081" y="4729"/>
                  </a:lnTo>
                  <a:cubicBezTo>
                    <a:pt x="9081" y="2134"/>
                    <a:pt x="7073" y="0"/>
                    <a:pt x="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7"/>
            <p:cNvSpPr/>
            <p:nvPr/>
          </p:nvSpPr>
          <p:spPr>
            <a:xfrm>
              <a:off x="2403637" y="3148455"/>
              <a:ext cx="579300" cy="592833"/>
            </a:xfrm>
            <a:custGeom>
              <a:avLst/>
              <a:gdLst/>
              <a:ahLst/>
              <a:cxnLst/>
              <a:rect l="l" t="t" r="r" b="b"/>
              <a:pathLst>
                <a:path w="20590" h="21071" extrusionOk="0">
                  <a:moveTo>
                    <a:pt x="19899" y="0"/>
                  </a:moveTo>
                  <a:lnTo>
                    <a:pt x="0" y="20693"/>
                  </a:lnTo>
                  <a:lnTo>
                    <a:pt x="0" y="21070"/>
                  </a:lnTo>
                  <a:lnTo>
                    <a:pt x="20589" y="21070"/>
                  </a:lnTo>
                  <a:lnTo>
                    <a:pt x="20589" y="335"/>
                  </a:lnTo>
                  <a:lnTo>
                    <a:pt x="198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7"/>
            <p:cNvSpPr/>
            <p:nvPr/>
          </p:nvSpPr>
          <p:spPr>
            <a:xfrm>
              <a:off x="2403637" y="3147864"/>
              <a:ext cx="562813" cy="583407"/>
            </a:xfrm>
            <a:custGeom>
              <a:avLst/>
              <a:gdLst/>
              <a:ahLst/>
              <a:cxnLst/>
              <a:rect l="l" t="t" r="r" b="b"/>
              <a:pathLst>
                <a:path w="20004" h="20736" extrusionOk="0">
                  <a:moveTo>
                    <a:pt x="0" y="0"/>
                  </a:moveTo>
                  <a:lnTo>
                    <a:pt x="0" y="20735"/>
                  </a:lnTo>
                  <a:lnTo>
                    <a:pt x="20003" y="20735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7"/>
            <p:cNvSpPr/>
            <p:nvPr/>
          </p:nvSpPr>
          <p:spPr>
            <a:xfrm>
              <a:off x="2468956" y="3210829"/>
              <a:ext cx="435670" cy="461583"/>
            </a:xfrm>
            <a:custGeom>
              <a:avLst/>
              <a:gdLst/>
              <a:ahLst/>
              <a:cxnLst/>
              <a:rect l="l" t="t" r="r" b="b"/>
              <a:pathLst>
                <a:path w="15485" h="16406" extrusionOk="0">
                  <a:moveTo>
                    <a:pt x="1" y="1"/>
                  </a:moveTo>
                  <a:lnTo>
                    <a:pt x="1" y="16405"/>
                  </a:lnTo>
                  <a:lnTo>
                    <a:pt x="15484" y="16405"/>
                  </a:lnTo>
                  <a:lnTo>
                    <a:pt x="154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7"/>
            <p:cNvSpPr/>
            <p:nvPr/>
          </p:nvSpPr>
          <p:spPr>
            <a:xfrm>
              <a:off x="2596133" y="3281780"/>
              <a:ext cx="183103" cy="182512"/>
            </a:xfrm>
            <a:custGeom>
              <a:avLst/>
              <a:gdLst/>
              <a:ahLst/>
              <a:cxnLst/>
              <a:rect l="l" t="t" r="r" b="b"/>
              <a:pathLst>
                <a:path w="6508" h="6487" extrusionOk="0">
                  <a:moveTo>
                    <a:pt x="3264" y="0"/>
                  </a:moveTo>
                  <a:cubicBezTo>
                    <a:pt x="1465" y="0"/>
                    <a:pt x="0" y="1444"/>
                    <a:pt x="0" y="3243"/>
                  </a:cubicBezTo>
                  <a:cubicBezTo>
                    <a:pt x="0" y="5043"/>
                    <a:pt x="1465" y="6486"/>
                    <a:pt x="3264" y="6486"/>
                  </a:cubicBezTo>
                  <a:cubicBezTo>
                    <a:pt x="5064" y="6486"/>
                    <a:pt x="6508" y="5043"/>
                    <a:pt x="6508" y="3243"/>
                  </a:cubicBezTo>
                  <a:cubicBezTo>
                    <a:pt x="6508" y="1444"/>
                    <a:pt x="5064" y="0"/>
                    <a:pt x="3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7"/>
            <p:cNvSpPr/>
            <p:nvPr/>
          </p:nvSpPr>
          <p:spPr>
            <a:xfrm>
              <a:off x="2561119" y="3483111"/>
              <a:ext cx="255522" cy="191937"/>
            </a:xfrm>
            <a:custGeom>
              <a:avLst/>
              <a:gdLst/>
              <a:ahLst/>
              <a:cxnLst/>
              <a:rect l="l" t="t" r="r" b="b"/>
              <a:pathLst>
                <a:path w="9082" h="6822" extrusionOk="0">
                  <a:moveTo>
                    <a:pt x="4478" y="0"/>
                  </a:moveTo>
                  <a:cubicBezTo>
                    <a:pt x="2009" y="0"/>
                    <a:pt x="1" y="2134"/>
                    <a:pt x="1" y="4729"/>
                  </a:cubicBezTo>
                  <a:lnTo>
                    <a:pt x="1" y="6821"/>
                  </a:lnTo>
                  <a:lnTo>
                    <a:pt x="9081" y="6821"/>
                  </a:lnTo>
                  <a:lnTo>
                    <a:pt x="9081" y="4729"/>
                  </a:lnTo>
                  <a:cubicBezTo>
                    <a:pt x="9081" y="2134"/>
                    <a:pt x="7073" y="0"/>
                    <a:pt x="46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7"/>
            <p:cNvSpPr/>
            <p:nvPr/>
          </p:nvSpPr>
          <p:spPr>
            <a:xfrm>
              <a:off x="3304896" y="3148455"/>
              <a:ext cx="579300" cy="592833"/>
            </a:xfrm>
            <a:custGeom>
              <a:avLst/>
              <a:gdLst/>
              <a:ahLst/>
              <a:cxnLst/>
              <a:rect l="l" t="t" r="r" b="b"/>
              <a:pathLst>
                <a:path w="20590" h="21071" extrusionOk="0">
                  <a:moveTo>
                    <a:pt x="19899" y="0"/>
                  </a:moveTo>
                  <a:lnTo>
                    <a:pt x="0" y="20693"/>
                  </a:lnTo>
                  <a:lnTo>
                    <a:pt x="21" y="21070"/>
                  </a:lnTo>
                  <a:lnTo>
                    <a:pt x="20589" y="21070"/>
                  </a:lnTo>
                  <a:lnTo>
                    <a:pt x="20589" y="335"/>
                  </a:lnTo>
                  <a:lnTo>
                    <a:pt x="198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7"/>
            <p:cNvSpPr/>
            <p:nvPr/>
          </p:nvSpPr>
          <p:spPr>
            <a:xfrm>
              <a:off x="3304896" y="3147864"/>
              <a:ext cx="563403" cy="583407"/>
            </a:xfrm>
            <a:custGeom>
              <a:avLst/>
              <a:gdLst/>
              <a:ahLst/>
              <a:cxnLst/>
              <a:rect l="l" t="t" r="r" b="b"/>
              <a:pathLst>
                <a:path w="20025" h="20736" extrusionOk="0">
                  <a:moveTo>
                    <a:pt x="0" y="0"/>
                  </a:moveTo>
                  <a:lnTo>
                    <a:pt x="0" y="20735"/>
                  </a:lnTo>
                  <a:lnTo>
                    <a:pt x="20024" y="20735"/>
                  </a:lnTo>
                  <a:lnTo>
                    <a:pt x="200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7"/>
            <p:cNvSpPr/>
            <p:nvPr/>
          </p:nvSpPr>
          <p:spPr>
            <a:xfrm>
              <a:off x="3373204" y="3210829"/>
              <a:ext cx="435670" cy="461583"/>
            </a:xfrm>
            <a:custGeom>
              <a:avLst/>
              <a:gdLst/>
              <a:ahLst/>
              <a:cxnLst/>
              <a:rect l="l" t="t" r="r" b="b"/>
              <a:pathLst>
                <a:path w="15485" h="16406" extrusionOk="0">
                  <a:moveTo>
                    <a:pt x="1" y="1"/>
                  </a:moveTo>
                  <a:lnTo>
                    <a:pt x="1" y="16405"/>
                  </a:lnTo>
                  <a:lnTo>
                    <a:pt x="15484" y="16405"/>
                  </a:lnTo>
                  <a:lnTo>
                    <a:pt x="154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7"/>
            <p:cNvSpPr/>
            <p:nvPr/>
          </p:nvSpPr>
          <p:spPr>
            <a:xfrm>
              <a:off x="3497392" y="3281780"/>
              <a:ext cx="183103" cy="182512"/>
            </a:xfrm>
            <a:custGeom>
              <a:avLst/>
              <a:gdLst/>
              <a:ahLst/>
              <a:cxnLst/>
              <a:rect l="l" t="t" r="r" b="b"/>
              <a:pathLst>
                <a:path w="6508" h="6487" extrusionOk="0">
                  <a:moveTo>
                    <a:pt x="3264" y="0"/>
                  </a:moveTo>
                  <a:cubicBezTo>
                    <a:pt x="1465" y="0"/>
                    <a:pt x="0" y="1444"/>
                    <a:pt x="0" y="3243"/>
                  </a:cubicBezTo>
                  <a:cubicBezTo>
                    <a:pt x="0" y="5043"/>
                    <a:pt x="1465" y="6486"/>
                    <a:pt x="3264" y="6486"/>
                  </a:cubicBezTo>
                  <a:cubicBezTo>
                    <a:pt x="5064" y="6486"/>
                    <a:pt x="6508" y="5043"/>
                    <a:pt x="6508" y="3243"/>
                  </a:cubicBezTo>
                  <a:cubicBezTo>
                    <a:pt x="6508" y="1444"/>
                    <a:pt x="5064" y="0"/>
                    <a:pt x="32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7"/>
            <p:cNvSpPr/>
            <p:nvPr/>
          </p:nvSpPr>
          <p:spPr>
            <a:xfrm>
              <a:off x="3461142" y="3483111"/>
              <a:ext cx="256113" cy="191937"/>
            </a:xfrm>
            <a:custGeom>
              <a:avLst/>
              <a:gdLst/>
              <a:ahLst/>
              <a:cxnLst/>
              <a:rect l="l" t="t" r="r" b="b"/>
              <a:pathLst>
                <a:path w="9103" h="6822" extrusionOk="0">
                  <a:moveTo>
                    <a:pt x="4478" y="0"/>
                  </a:moveTo>
                  <a:cubicBezTo>
                    <a:pt x="2009" y="0"/>
                    <a:pt x="1" y="2134"/>
                    <a:pt x="1" y="4729"/>
                  </a:cubicBezTo>
                  <a:lnTo>
                    <a:pt x="1" y="6821"/>
                  </a:lnTo>
                  <a:lnTo>
                    <a:pt x="9102" y="6821"/>
                  </a:lnTo>
                  <a:lnTo>
                    <a:pt x="9102" y="4729"/>
                  </a:lnTo>
                  <a:cubicBezTo>
                    <a:pt x="9102" y="2134"/>
                    <a:pt x="7073" y="0"/>
                    <a:pt x="46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7"/>
            <p:cNvSpPr/>
            <p:nvPr/>
          </p:nvSpPr>
          <p:spPr>
            <a:xfrm>
              <a:off x="1782737" y="3134838"/>
              <a:ext cx="72279" cy="43722"/>
            </a:xfrm>
            <a:custGeom>
              <a:avLst/>
              <a:gdLst/>
              <a:ahLst/>
              <a:cxnLst/>
              <a:rect l="l" t="t" r="r" b="b"/>
              <a:pathLst>
                <a:path w="2569" h="1554" extrusionOk="0">
                  <a:moveTo>
                    <a:pt x="2138" y="0"/>
                  </a:moveTo>
                  <a:cubicBezTo>
                    <a:pt x="1777" y="0"/>
                    <a:pt x="1129" y="226"/>
                    <a:pt x="999" y="275"/>
                  </a:cubicBezTo>
                  <a:cubicBezTo>
                    <a:pt x="560" y="463"/>
                    <a:pt x="246" y="777"/>
                    <a:pt x="100" y="1237"/>
                  </a:cubicBezTo>
                  <a:cubicBezTo>
                    <a:pt x="87" y="1289"/>
                    <a:pt x="138" y="1325"/>
                    <a:pt x="183" y="1325"/>
                  </a:cubicBezTo>
                  <a:cubicBezTo>
                    <a:pt x="212" y="1325"/>
                    <a:pt x="238" y="1311"/>
                    <a:pt x="246" y="1279"/>
                  </a:cubicBezTo>
                  <a:cubicBezTo>
                    <a:pt x="372" y="819"/>
                    <a:pt x="748" y="526"/>
                    <a:pt x="1167" y="358"/>
                  </a:cubicBezTo>
                  <a:cubicBezTo>
                    <a:pt x="1355" y="296"/>
                    <a:pt x="1543" y="254"/>
                    <a:pt x="1711" y="233"/>
                  </a:cubicBezTo>
                  <a:cubicBezTo>
                    <a:pt x="1857" y="212"/>
                    <a:pt x="2045" y="149"/>
                    <a:pt x="2150" y="149"/>
                  </a:cubicBezTo>
                  <a:cubicBezTo>
                    <a:pt x="2255" y="149"/>
                    <a:pt x="2276" y="212"/>
                    <a:pt x="2087" y="442"/>
                  </a:cubicBezTo>
                  <a:cubicBezTo>
                    <a:pt x="1648" y="986"/>
                    <a:pt x="727" y="1279"/>
                    <a:pt x="79" y="1405"/>
                  </a:cubicBezTo>
                  <a:cubicBezTo>
                    <a:pt x="0" y="1424"/>
                    <a:pt x="32" y="1553"/>
                    <a:pt x="104" y="1553"/>
                  </a:cubicBezTo>
                  <a:cubicBezTo>
                    <a:pt x="110" y="1553"/>
                    <a:pt x="115" y="1553"/>
                    <a:pt x="120" y="1551"/>
                  </a:cubicBezTo>
                  <a:cubicBezTo>
                    <a:pt x="748" y="1426"/>
                    <a:pt x="1355" y="1175"/>
                    <a:pt x="1878" y="798"/>
                  </a:cubicBezTo>
                  <a:cubicBezTo>
                    <a:pt x="2025" y="693"/>
                    <a:pt x="2569" y="296"/>
                    <a:pt x="2359" y="66"/>
                  </a:cubicBezTo>
                  <a:cubicBezTo>
                    <a:pt x="2322" y="19"/>
                    <a:pt x="2242" y="0"/>
                    <a:pt x="2138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7"/>
            <p:cNvSpPr/>
            <p:nvPr/>
          </p:nvSpPr>
          <p:spPr>
            <a:xfrm>
              <a:off x="1731954" y="3140212"/>
              <a:ext cx="58549" cy="38939"/>
            </a:xfrm>
            <a:custGeom>
              <a:avLst/>
              <a:gdLst/>
              <a:ahLst/>
              <a:cxnLst/>
              <a:rect l="l" t="t" r="r" b="b"/>
              <a:pathLst>
                <a:path w="2081" h="1384" extrusionOk="0">
                  <a:moveTo>
                    <a:pt x="476" y="0"/>
                  </a:moveTo>
                  <a:cubicBezTo>
                    <a:pt x="363" y="0"/>
                    <a:pt x="266" y="28"/>
                    <a:pt x="210" y="105"/>
                  </a:cubicBezTo>
                  <a:cubicBezTo>
                    <a:pt x="0" y="398"/>
                    <a:pt x="419" y="837"/>
                    <a:pt x="607" y="984"/>
                  </a:cubicBezTo>
                  <a:cubicBezTo>
                    <a:pt x="1005" y="1256"/>
                    <a:pt x="1486" y="1318"/>
                    <a:pt x="1946" y="1381"/>
                  </a:cubicBezTo>
                  <a:cubicBezTo>
                    <a:pt x="1953" y="1382"/>
                    <a:pt x="1960" y="1383"/>
                    <a:pt x="1966" y="1383"/>
                  </a:cubicBezTo>
                  <a:cubicBezTo>
                    <a:pt x="2051" y="1383"/>
                    <a:pt x="2044" y="1254"/>
                    <a:pt x="1946" y="1235"/>
                  </a:cubicBezTo>
                  <a:cubicBezTo>
                    <a:pt x="1591" y="1193"/>
                    <a:pt x="1214" y="1151"/>
                    <a:pt x="879" y="984"/>
                  </a:cubicBezTo>
                  <a:cubicBezTo>
                    <a:pt x="691" y="879"/>
                    <a:pt x="63" y="377"/>
                    <a:pt x="419" y="167"/>
                  </a:cubicBezTo>
                  <a:cubicBezTo>
                    <a:pt x="447" y="150"/>
                    <a:pt x="485" y="142"/>
                    <a:pt x="530" y="142"/>
                  </a:cubicBezTo>
                  <a:cubicBezTo>
                    <a:pt x="751" y="142"/>
                    <a:pt x="1134" y="328"/>
                    <a:pt x="1256" y="398"/>
                  </a:cubicBezTo>
                  <a:cubicBezTo>
                    <a:pt x="1549" y="565"/>
                    <a:pt x="1758" y="795"/>
                    <a:pt x="1925" y="1088"/>
                  </a:cubicBezTo>
                  <a:cubicBezTo>
                    <a:pt x="1938" y="1113"/>
                    <a:pt x="1957" y="1123"/>
                    <a:pt x="1977" y="1123"/>
                  </a:cubicBezTo>
                  <a:cubicBezTo>
                    <a:pt x="2026" y="1123"/>
                    <a:pt x="2081" y="1064"/>
                    <a:pt x="2051" y="1004"/>
                  </a:cubicBezTo>
                  <a:cubicBezTo>
                    <a:pt x="1842" y="628"/>
                    <a:pt x="1528" y="335"/>
                    <a:pt x="1130" y="167"/>
                  </a:cubicBezTo>
                  <a:cubicBezTo>
                    <a:pt x="991" y="112"/>
                    <a:pt x="703" y="0"/>
                    <a:pt x="476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7"/>
            <p:cNvSpPr/>
            <p:nvPr/>
          </p:nvSpPr>
          <p:spPr>
            <a:xfrm>
              <a:off x="1784425" y="3168008"/>
              <a:ext cx="8131" cy="11338"/>
            </a:xfrm>
            <a:custGeom>
              <a:avLst/>
              <a:gdLst/>
              <a:ahLst/>
              <a:cxnLst/>
              <a:rect l="l" t="t" r="r" b="b"/>
              <a:pathLst>
                <a:path w="289" h="403" extrusionOk="0">
                  <a:moveTo>
                    <a:pt x="72" y="279"/>
                  </a:moveTo>
                  <a:cubicBezTo>
                    <a:pt x="69" y="283"/>
                    <a:pt x="65" y="286"/>
                    <a:pt x="60" y="288"/>
                  </a:cubicBezTo>
                  <a:cubicBezTo>
                    <a:pt x="64" y="285"/>
                    <a:pt x="68" y="281"/>
                    <a:pt x="72" y="279"/>
                  </a:cubicBezTo>
                  <a:close/>
                  <a:moveTo>
                    <a:pt x="141" y="0"/>
                  </a:moveTo>
                  <a:cubicBezTo>
                    <a:pt x="123" y="0"/>
                    <a:pt x="104" y="5"/>
                    <a:pt x="81" y="16"/>
                  </a:cubicBezTo>
                  <a:cubicBezTo>
                    <a:pt x="46" y="34"/>
                    <a:pt x="41" y="66"/>
                    <a:pt x="52" y="94"/>
                  </a:cubicBezTo>
                  <a:lnTo>
                    <a:pt x="52" y="94"/>
                  </a:lnTo>
                  <a:cubicBezTo>
                    <a:pt x="35" y="143"/>
                    <a:pt x="29" y="203"/>
                    <a:pt x="19" y="247"/>
                  </a:cubicBezTo>
                  <a:cubicBezTo>
                    <a:pt x="1" y="317"/>
                    <a:pt x="13" y="403"/>
                    <a:pt x="93" y="403"/>
                  </a:cubicBezTo>
                  <a:cubicBezTo>
                    <a:pt x="107" y="403"/>
                    <a:pt x="124" y="400"/>
                    <a:pt x="144" y="393"/>
                  </a:cubicBezTo>
                  <a:cubicBezTo>
                    <a:pt x="275" y="356"/>
                    <a:pt x="289" y="0"/>
                    <a:pt x="14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7"/>
            <p:cNvSpPr/>
            <p:nvPr/>
          </p:nvSpPr>
          <p:spPr>
            <a:xfrm>
              <a:off x="1786113" y="3033216"/>
              <a:ext cx="4136" cy="134542"/>
            </a:xfrm>
            <a:custGeom>
              <a:avLst/>
              <a:gdLst/>
              <a:ahLst/>
              <a:cxnLst/>
              <a:rect l="l" t="t" r="r" b="b"/>
              <a:pathLst>
                <a:path w="147" h="4782" extrusionOk="0">
                  <a:moveTo>
                    <a:pt x="66" y="0"/>
                  </a:moveTo>
                  <a:cubicBezTo>
                    <a:pt x="32" y="0"/>
                    <a:pt x="0" y="5"/>
                    <a:pt x="0" y="16"/>
                  </a:cubicBezTo>
                  <a:lnTo>
                    <a:pt x="0" y="4766"/>
                  </a:lnTo>
                  <a:cubicBezTo>
                    <a:pt x="0" y="4776"/>
                    <a:pt x="37" y="4781"/>
                    <a:pt x="74" y="4781"/>
                  </a:cubicBezTo>
                  <a:cubicBezTo>
                    <a:pt x="110" y="4781"/>
                    <a:pt x="147" y="4776"/>
                    <a:pt x="147" y="4766"/>
                  </a:cubicBezTo>
                  <a:lnTo>
                    <a:pt x="147" y="16"/>
                  </a:lnTo>
                  <a:cubicBezTo>
                    <a:pt x="136" y="5"/>
                    <a:pt x="100" y="0"/>
                    <a:pt x="66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7"/>
            <p:cNvSpPr/>
            <p:nvPr/>
          </p:nvSpPr>
          <p:spPr>
            <a:xfrm>
              <a:off x="2684025" y="3134838"/>
              <a:ext cx="72842" cy="43722"/>
            </a:xfrm>
            <a:custGeom>
              <a:avLst/>
              <a:gdLst/>
              <a:ahLst/>
              <a:cxnLst/>
              <a:rect l="l" t="t" r="r" b="b"/>
              <a:pathLst>
                <a:path w="2589" h="1554" extrusionOk="0">
                  <a:moveTo>
                    <a:pt x="2147" y="0"/>
                  </a:moveTo>
                  <a:cubicBezTo>
                    <a:pt x="1776" y="0"/>
                    <a:pt x="1128" y="226"/>
                    <a:pt x="998" y="275"/>
                  </a:cubicBezTo>
                  <a:cubicBezTo>
                    <a:pt x="559" y="463"/>
                    <a:pt x="245" y="777"/>
                    <a:pt x="120" y="1237"/>
                  </a:cubicBezTo>
                  <a:cubicBezTo>
                    <a:pt x="94" y="1289"/>
                    <a:pt x="140" y="1325"/>
                    <a:pt x="184" y="1325"/>
                  </a:cubicBezTo>
                  <a:cubicBezTo>
                    <a:pt x="211" y="1325"/>
                    <a:pt x="237" y="1311"/>
                    <a:pt x="245" y="1279"/>
                  </a:cubicBezTo>
                  <a:cubicBezTo>
                    <a:pt x="392" y="819"/>
                    <a:pt x="747" y="526"/>
                    <a:pt x="1187" y="358"/>
                  </a:cubicBezTo>
                  <a:cubicBezTo>
                    <a:pt x="1354" y="296"/>
                    <a:pt x="1542" y="254"/>
                    <a:pt x="1710" y="233"/>
                  </a:cubicBezTo>
                  <a:cubicBezTo>
                    <a:pt x="1856" y="212"/>
                    <a:pt x="2044" y="149"/>
                    <a:pt x="2149" y="149"/>
                  </a:cubicBezTo>
                  <a:cubicBezTo>
                    <a:pt x="2254" y="149"/>
                    <a:pt x="2275" y="212"/>
                    <a:pt x="2086" y="442"/>
                  </a:cubicBezTo>
                  <a:cubicBezTo>
                    <a:pt x="1647" y="986"/>
                    <a:pt x="747" y="1279"/>
                    <a:pt x="99" y="1405"/>
                  </a:cubicBezTo>
                  <a:cubicBezTo>
                    <a:pt x="1" y="1424"/>
                    <a:pt x="31" y="1553"/>
                    <a:pt x="120" y="1553"/>
                  </a:cubicBezTo>
                  <a:cubicBezTo>
                    <a:pt x="127" y="1553"/>
                    <a:pt x="133" y="1553"/>
                    <a:pt x="140" y="1551"/>
                  </a:cubicBezTo>
                  <a:cubicBezTo>
                    <a:pt x="747" y="1426"/>
                    <a:pt x="1354" y="1175"/>
                    <a:pt x="1877" y="798"/>
                  </a:cubicBezTo>
                  <a:cubicBezTo>
                    <a:pt x="2024" y="693"/>
                    <a:pt x="2588" y="296"/>
                    <a:pt x="2379" y="66"/>
                  </a:cubicBezTo>
                  <a:cubicBezTo>
                    <a:pt x="2337" y="19"/>
                    <a:pt x="2254" y="0"/>
                    <a:pt x="214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7"/>
            <p:cNvSpPr/>
            <p:nvPr/>
          </p:nvSpPr>
          <p:spPr>
            <a:xfrm>
              <a:off x="2633214" y="3140212"/>
              <a:ext cx="58549" cy="38939"/>
            </a:xfrm>
            <a:custGeom>
              <a:avLst/>
              <a:gdLst/>
              <a:ahLst/>
              <a:cxnLst/>
              <a:rect l="l" t="t" r="r" b="b"/>
              <a:pathLst>
                <a:path w="2081" h="1384" extrusionOk="0">
                  <a:moveTo>
                    <a:pt x="476" y="0"/>
                  </a:moveTo>
                  <a:cubicBezTo>
                    <a:pt x="363" y="0"/>
                    <a:pt x="266" y="28"/>
                    <a:pt x="210" y="105"/>
                  </a:cubicBezTo>
                  <a:cubicBezTo>
                    <a:pt x="1" y="398"/>
                    <a:pt x="419" y="837"/>
                    <a:pt x="628" y="984"/>
                  </a:cubicBezTo>
                  <a:cubicBezTo>
                    <a:pt x="1005" y="1256"/>
                    <a:pt x="1486" y="1318"/>
                    <a:pt x="1946" y="1381"/>
                  </a:cubicBezTo>
                  <a:cubicBezTo>
                    <a:pt x="1953" y="1382"/>
                    <a:pt x="1960" y="1383"/>
                    <a:pt x="1966" y="1383"/>
                  </a:cubicBezTo>
                  <a:cubicBezTo>
                    <a:pt x="2051" y="1383"/>
                    <a:pt x="2044" y="1254"/>
                    <a:pt x="1946" y="1235"/>
                  </a:cubicBezTo>
                  <a:cubicBezTo>
                    <a:pt x="1591" y="1193"/>
                    <a:pt x="1214" y="1151"/>
                    <a:pt x="879" y="984"/>
                  </a:cubicBezTo>
                  <a:cubicBezTo>
                    <a:pt x="691" y="879"/>
                    <a:pt x="63" y="377"/>
                    <a:pt x="419" y="167"/>
                  </a:cubicBezTo>
                  <a:cubicBezTo>
                    <a:pt x="447" y="150"/>
                    <a:pt x="485" y="142"/>
                    <a:pt x="530" y="142"/>
                  </a:cubicBezTo>
                  <a:cubicBezTo>
                    <a:pt x="751" y="142"/>
                    <a:pt x="1134" y="328"/>
                    <a:pt x="1256" y="398"/>
                  </a:cubicBezTo>
                  <a:cubicBezTo>
                    <a:pt x="1549" y="565"/>
                    <a:pt x="1758" y="795"/>
                    <a:pt x="1926" y="1088"/>
                  </a:cubicBezTo>
                  <a:cubicBezTo>
                    <a:pt x="1938" y="1113"/>
                    <a:pt x="1957" y="1123"/>
                    <a:pt x="1978" y="1123"/>
                  </a:cubicBezTo>
                  <a:cubicBezTo>
                    <a:pt x="2027" y="1123"/>
                    <a:pt x="2081" y="1064"/>
                    <a:pt x="2051" y="1004"/>
                  </a:cubicBezTo>
                  <a:cubicBezTo>
                    <a:pt x="1842" y="628"/>
                    <a:pt x="1528" y="335"/>
                    <a:pt x="1130" y="167"/>
                  </a:cubicBezTo>
                  <a:cubicBezTo>
                    <a:pt x="991" y="112"/>
                    <a:pt x="703" y="0"/>
                    <a:pt x="476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7"/>
            <p:cNvSpPr/>
            <p:nvPr/>
          </p:nvSpPr>
          <p:spPr>
            <a:xfrm>
              <a:off x="2685713" y="3168008"/>
              <a:ext cx="7737" cy="11338"/>
            </a:xfrm>
            <a:custGeom>
              <a:avLst/>
              <a:gdLst/>
              <a:ahLst/>
              <a:cxnLst/>
              <a:rect l="l" t="t" r="r" b="b"/>
              <a:pathLst>
                <a:path w="275" h="403" extrusionOk="0">
                  <a:moveTo>
                    <a:pt x="72" y="278"/>
                  </a:moveTo>
                  <a:cubicBezTo>
                    <a:pt x="68" y="283"/>
                    <a:pt x="64" y="286"/>
                    <a:pt x="60" y="288"/>
                  </a:cubicBezTo>
                  <a:cubicBezTo>
                    <a:pt x="64" y="284"/>
                    <a:pt x="68" y="281"/>
                    <a:pt x="72" y="278"/>
                  </a:cubicBezTo>
                  <a:close/>
                  <a:moveTo>
                    <a:pt x="140" y="0"/>
                  </a:moveTo>
                  <a:cubicBezTo>
                    <a:pt x="122" y="0"/>
                    <a:pt x="103" y="5"/>
                    <a:pt x="80" y="16"/>
                  </a:cubicBezTo>
                  <a:cubicBezTo>
                    <a:pt x="40" y="36"/>
                    <a:pt x="39" y="76"/>
                    <a:pt x="57" y="106"/>
                  </a:cubicBezTo>
                  <a:lnTo>
                    <a:pt x="57" y="106"/>
                  </a:lnTo>
                  <a:cubicBezTo>
                    <a:pt x="38" y="152"/>
                    <a:pt x="28" y="207"/>
                    <a:pt x="18" y="247"/>
                  </a:cubicBezTo>
                  <a:cubicBezTo>
                    <a:pt x="0" y="317"/>
                    <a:pt x="12" y="403"/>
                    <a:pt x="92" y="403"/>
                  </a:cubicBezTo>
                  <a:cubicBezTo>
                    <a:pt x="106" y="403"/>
                    <a:pt x="123" y="400"/>
                    <a:pt x="143" y="393"/>
                  </a:cubicBezTo>
                  <a:cubicBezTo>
                    <a:pt x="243" y="364"/>
                    <a:pt x="275" y="150"/>
                    <a:pt x="218" y="51"/>
                  </a:cubicBezTo>
                  <a:lnTo>
                    <a:pt x="218" y="51"/>
                  </a:lnTo>
                  <a:cubicBezTo>
                    <a:pt x="216" y="45"/>
                    <a:pt x="212" y="40"/>
                    <a:pt x="208" y="36"/>
                  </a:cubicBezTo>
                  <a:lnTo>
                    <a:pt x="208" y="36"/>
                  </a:lnTo>
                  <a:cubicBezTo>
                    <a:pt x="191" y="14"/>
                    <a:pt x="169" y="0"/>
                    <a:pt x="140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7"/>
            <p:cNvSpPr/>
            <p:nvPr/>
          </p:nvSpPr>
          <p:spPr>
            <a:xfrm>
              <a:off x="2687373" y="3033216"/>
              <a:ext cx="4136" cy="134542"/>
            </a:xfrm>
            <a:custGeom>
              <a:avLst/>
              <a:gdLst/>
              <a:ahLst/>
              <a:cxnLst/>
              <a:rect l="l" t="t" r="r" b="b"/>
              <a:pathLst>
                <a:path w="147" h="4782" extrusionOk="0">
                  <a:moveTo>
                    <a:pt x="74" y="0"/>
                  </a:moveTo>
                  <a:cubicBezTo>
                    <a:pt x="37" y="0"/>
                    <a:pt x="1" y="5"/>
                    <a:pt x="1" y="16"/>
                  </a:cubicBezTo>
                  <a:lnTo>
                    <a:pt x="1" y="4766"/>
                  </a:lnTo>
                  <a:cubicBezTo>
                    <a:pt x="1" y="4776"/>
                    <a:pt x="37" y="4781"/>
                    <a:pt x="74" y="4781"/>
                  </a:cubicBezTo>
                  <a:cubicBezTo>
                    <a:pt x="110" y="4781"/>
                    <a:pt x="147" y="4776"/>
                    <a:pt x="147" y="4766"/>
                  </a:cubicBezTo>
                  <a:lnTo>
                    <a:pt x="147" y="16"/>
                  </a:lnTo>
                  <a:cubicBezTo>
                    <a:pt x="147" y="5"/>
                    <a:pt x="110" y="0"/>
                    <a:pt x="74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7"/>
            <p:cNvSpPr/>
            <p:nvPr/>
          </p:nvSpPr>
          <p:spPr>
            <a:xfrm>
              <a:off x="3585284" y="3134838"/>
              <a:ext cx="72842" cy="43722"/>
            </a:xfrm>
            <a:custGeom>
              <a:avLst/>
              <a:gdLst/>
              <a:ahLst/>
              <a:cxnLst/>
              <a:rect l="l" t="t" r="r" b="b"/>
              <a:pathLst>
                <a:path w="2589" h="1554" extrusionOk="0">
                  <a:moveTo>
                    <a:pt x="2147" y="0"/>
                  </a:moveTo>
                  <a:cubicBezTo>
                    <a:pt x="1777" y="0"/>
                    <a:pt x="1128" y="226"/>
                    <a:pt x="998" y="275"/>
                  </a:cubicBezTo>
                  <a:cubicBezTo>
                    <a:pt x="559" y="463"/>
                    <a:pt x="245" y="777"/>
                    <a:pt x="120" y="1237"/>
                  </a:cubicBezTo>
                  <a:cubicBezTo>
                    <a:pt x="94" y="1289"/>
                    <a:pt x="140" y="1325"/>
                    <a:pt x="184" y="1325"/>
                  </a:cubicBezTo>
                  <a:cubicBezTo>
                    <a:pt x="211" y="1325"/>
                    <a:pt x="237" y="1311"/>
                    <a:pt x="245" y="1279"/>
                  </a:cubicBezTo>
                  <a:cubicBezTo>
                    <a:pt x="392" y="819"/>
                    <a:pt x="747" y="526"/>
                    <a:pt x="1187" y="358"/>
                  </a:cubicBezTo>
                  <a:cubicBezTo>
                    <a:pt x="1354" y="296"/>
                    <a:pt x="1542" y="254"/>
                    <a:pt x="1710" y="233"/>
                  </a:cubicBezTo>
                  <a:cubicBezTo>
                    <a:pt x="1856" y="212"/>
                    <a:pt x="2045" y="149"/>
                    <a:pt x="2149" y="149"/>
                  </a:cubicBezTo>
                  <a:cubicBezTo>
                    <a:pt x="2254" y="149"/>
                    <a:pt x="2275" y="212"/>
                    <a:pt x="2086" y="442"/>
                  </a:cubicBezTo>
                  <a:cubicBezTo>
                    <a:pt x="1647" y="986"/>
                    <a:pt x="747" y="1279"/>
                    <a:pt x="99" y="1405"/>
                  </a:cubicBezTo>
                  <a:cubicBezTo>
                    <a:pt x="1" y="1424"/>
                    <a:pt x="31" y="1553"/>
                    <a:pt x="121" y="1553"/>
                  </a:cubicBezTo>
                  <a:cubicBezTo>
                    <a:pt x="127" y="1553"/>
                    <a:pt x="134" y="1553"/>
                    <a:pt x="140" y="1551"/>
                  </a:cubicBezTo>
                  <a:cubicBezTo>
                    <a:pt x="768" y="1426"/>
                    <a:pt x="1354" y="1175"/>
                    <a:pt x="1877" y="798"/>
                  </a:cubicBezTo>
                  <a:cubicBezTo>
                    <a:pt x="2024" y="693"/>
                    <a:pt x="2589" y="296"/>
                    <a:pt x="2379" y="66"/>
                  </a:cubicBezTo>
                  <a:cubicBezTo>
                    <a:pt x="2337" y="19"/>
                    <a:pt x="2254" y="0"/>
                    <a:pt x="214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7"/>
            <p:cNvSpPr/>
            <p:nvPr/>
          </p:nvSpPr>
          <p:spPr>
            <a:xfrm>
              <a:off x="3534474" y="3140212"/>
              <a:ext cx="58549" cy="38939"/>
            </a:xfrm>
            <a:custGeom>
              <a:avLst/>
              <a:gdLst/>
              <a:ahLst/>
              <a:cxnLst/>
              <a:rect l="l" t="t" r="r" b="b"/>
              <a:pathLst>
                <a:path w="2081" h="1384" extrusionOk="0">
                  <a:moveTo>
                    <a:pt x="476" y="0"/>
                  </a:moveTo>
                  <a:cubicBezTo>
                    <a:pt x="363" y="0"/>
                    <a:pt x="266" y="28"/>
                    <a:pt x="210" y="105"/>
                  </a:cubicBezTo>
                  <a:cubicBezTo>
                    <a:pt x="1" y="398"/>
                    <a:pt x="419" y="837"/>
                    <a:pt x="628" y="984"/>
                  </a:cubicBezTo>
                  <a:cubicBezTo>
                    <a:pt x="1005" y="1256"/>
                    <a:pt x="1486" y="1318"/>
                    <a:pt x="1967" y="1381"/>
                  </a:cubicBezTo>
                  <a:cubicBezTo>
                    <a:pt x="1973" y="1382"/>
                    <a:pt x="1978" y="1383"/>
                    <a:pt x="1983" y="1383"/>
                  </a:cubicBezTo>
                  <a:cubicBezTo>
                    <a:pt x="2051" y="1383"/>
                    <a:pt x="2046" y="1254"/>
                    <a:pt x="1967" y="1235"/>
                  </a:cubicBezTo>
                  <a:cubicBezTo>
                    <a:pt x="1591" y="1193"/>
                    <a:pt x="1214" y="1151"/>
                    <a:pt x="879" y="984"/>
                  </a:cubicBezTo>
                  <a:cubicBezTo>
                    <a:pt x="712" y="879"/>
                    <a:pt x="63" y="377"/>
                    <a:pt x="419" y="167"/>
                  </a:cubicBezTo>
                  <a:cubicBezTo>
                    <a:pt x="447" y="150"/>
                    <a:pt x="485" y="142"/>
                    <a:pt x="530" y="142"/>
                  </a:cubicBezTo>
                  <a:cubicBezTo>
                    <a:pt x="751" y="142"/>
                    <a:pt x="1134" y="328"/>
                    <a:pt x="1256" y="398"/>
                  </a:cubicBezTo>
                  <a:cubicBezTo>
                    <a:pt x="1549" y="565"/>
                    <a:pt x="1758" y="795"/>
                    <a:pt x="1926" y="1088"/>
                  </a:cubicBezTo>
                  <a:cubicBezTo>
                    <a:pt x="1938" y="1113"/>
                    <a:pt x="1957" y="1123"/>
                    <a:pt x="1978" y="1123"/>
                  </a:cubicBezTo>
                  <a:cubicBezTo>
                    <a:pt x="2027" y="1123"/>
                    <a:pt x="2081" y="1064"/>
                    <a:pt x="2051" y="1004"/>
                  </a:cubicBezTo>
                  <a:cubicBezTo>
                    <a:pt x="1842" y="628"/>
                    <a:pt x="1528" y="335"/>
                    <a:pt x="1130" y="167"/>
                  </a:cubicBezTo>
                  <a:cubicBezTo>
                    <a:pt x="991" y="112"/>
                    <a:pt x="703" y="0"/>
                    <a:pt x="476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7"/>
            <p:cNvSpPr/>
            <p:nvPr/>
          </p:nvSpPr>
          <p:spPr>
            <a:xfrm>
              <a:off x="3587451" y="3168008"/>
              <a:ext cx="7259" cy="11338"/>
            </a:xfrm>
            <a:custGeom>
              <a:avLst/>
              <a:gdLst/>
              <a:ahLst/>
              <a:cxnLst/>
              <a:rect l="l" t="t" r="r" b="b"/>
              <a:pathLst>
                <a:path w="258" h="403" extrusionOk="0">
                  <a:moveTo>
                    <a:pt x="54" y="280"/>
                  </a:moveTo>
                  <a:lnTo>
                    <a:pt x="54" y="280"/>
                  </a:lnTo>
                  <a:cubicBezTo>
                    <a:pt x="50" y="284"/>
                    <a:pt x="46" y="287"/>
                    <a:pt x="43" y="288"/>
                  </a:cubicBezTo>
                  <a:cubicBezTo>
                    <a:pt x="46" y="285"/>
                    <a:pt x="49" y="282"/>
                    <a:pt x="54" y="280"/>
                  </a:cubicBezTo>
                  <a:close/>
                  <a:moveTo>
                    <a:pt x="123" y="0"/>
                  </a:moveTo>
                  <a:cubicBezTo>
                    <a:pt x="105" y="0"/>
                    <a:pt x="86" y="5"/>
                    <a:pt x="63" y="16"/>
                  </a:cubicBezTo>
                  <a:cubicBezTo>
                    <a:pt x="24" y="36"/>
                    <a:pt x="22" y="76"/>
                    <a:pt x="40" y="106"/>
                  </a:cubicBezTo>
                  <a:lnTo>
                    <a:pt x="40" y="106"/>
                  </a:lnTo>
                  <a:cubicBezTo>
                    <a:pt x="21" y="152"/>
                    <a:pt x="11" y="207"/>
                    <a:pt x="1" y="247"/>
                  </a:cubicBezTo>
                  <a:cubicBezTo>
                    <a:pt x="1" y="317"/>
                    <a:pt x="16" y="403"/>
                    <a:pt x="83" y="403"/>
                  </a:cubicBezTo>
                  <a:cubicBezTo>
                    <a:pt x="95" y="403"/>
                    <a:pt x="110" y="400"/>
                    <a:pt x="126" y="393"/>
                  </a:cubicBezTo>
                  <a:cubicBezTo>
                    <a:pt x="226" y="364"/>
                    <a:pt x="258" y="150"/>
                    <a:pt x="201" y="51"/>
                  </a:cubicBezTo>
                  <a:lnTo>
                    <a:pt x="201" y="51"/>
                  </a:lnTo>
                  <a:cubicBezTo>
                    <a:pt x="199" y="45"/>
                    <a:pt x="195" y="40"/>
                    <a:pt x="191" y="36"/>
                  </a:cubicBezTo>
                  <a:lnTo>
                    <a:pt x="191" y="36"/>
                  </a:lnTo>
                  <a:cubicBezTo>
                    <a:pt x="175" y="14"/>
                    <a:pt x="152" y="0"/>
                    <a:pt x="123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7"/>
            <p:cNvSpPr/>
            <p:nvPr/>
          </p:nvSpPr>
          <p:spPr>
            <a:xfrm>
              <a:off x="3588632" y="3033216"/>
              <a:ext cx="4136" cy="134542"/>
            </a:xfrm>
            <a:custGeom>
              <a:avLst/>
              <a:gdLst/>
              <a:ahLst/>
              <a:cxnLst/>
              <a:rect l="l" t="t" r="r" b="b"/>
              <a:pathLst>
                <a:path w="147" h="4782" extrusionOk="0">
                  <a:moveTo>
                    <a:pt x="74" y="0"/>
                  </a:moveTo>
                  <a:cubicBezTo>
                    <a:pt x="37" y="0"/>
                    <a:pt x="1" y="5"/>
                    <a:pt x="1" y="16"/>
                  </a:cubicBezTo>
                  <a:lnTo>
                    <a:pt x="1" y="4766"/>
                  </a:lnTo>
                  <a:cubicBezTo>
                    <a:pt x="1" y="4776"/>
                    <a:pt x="37" y="4781"/>
                    <a:pt x="74" y="4781"/>
                  </a:cubicBezTo>
                  <a:cubicBezTo>
                    <a:pt x="110" y="4781"/>
                    <a:pt x="147" y="4776"/>
                    <a:pt x="147" y="4766"/>
                  </a:cubicBezTo>
                  <a:lnTo>
                    <a:pt x="147" y="16"/>
                  </a:lnTo>
                  <a:cubicBezTo>
                    <a:pt x="147" y="5"/>
                    <a:pt x="110" y="0"/>
                    <a:pt x="74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7"/>
            <p:cNvSpPr/>
            <p:nvPr/>
          </p:nvSpPr>
          <p:spPr>
            <a:xfrm>
              <a:off x="1346371" y="2975962"/>
              <a:ext cx="2705040" cy="60068"/>
            </a:xfrm>
            <a:custGeom>
              <a:avLst/>
              <a:gdLst/>
              <a:ahLst/>
              <a:cxnLst/>
              <a:rect l="l" t="t" r="r" b="b"/>
              <a:pathLst>
                <a:path w="96145" h="2135" extrusionOk="0">
                  <a:moveTo>
                    <a:pt x="231" y="0"/>
                  </a:moveTo>
                  <a:cubicBezTo>
                    <a:pt x="105" y="0"/>
                    <a:pt x="1" y="105"/>
                    <a:pt x="1" y="231"/>
                  </a:cubicBezTo>
                  <a:lnTo>
                    <a:pt x="1" y="1904"/>
                  </a:lnTo>
                  <a:cubicBezTo>
                    <a:pt x="1" y="2030"/>
                    <a:pt x="105" y="2135"/>
                    <a:pt x="231" y="2135"/>
                  </a:cubicBezTo>
                  <a:lnTo>
                    <a:pt x="95914" y="2135"/>
                  </a:lnTo>
                  <a:cubicBezTo>
                    <a:pt x="96040" y="2135"/>
                    <a:pt x="96144" y="2030"/>
                    <a:pt x="96144" y="1904"/>
                  </a:cubicBezTo>
                  <a:lnTo>
                    <a:pt x="96144" y="231"/>
                  </a:lnTo>
                  <a:cubicBezTo>
                    <a:pt x="96144" y="105"/>
                    <a:pt x="96040" y="0"/>
                    <a:pt x="95914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7"/>
            <p:cNvSpPr/>
            <p:nvPr/>
          </p:nvSpPr>
          <p:spPr>
            <a:xfrm>
              <a:off x="1346371" y="3009527"/>
              <a:ext cx="2705040" cy="26503"/>
            </a:xfrm>
            <a:custGeom>
              <a:avLst/>
              <a:gdLst/>
              <a:ahLst/>
              <a:cxnLst/>
              <a:rect l="l" t="t" r="r" b="b"/>
              <a:pathLst>
                <a:path w="96145" h="942" extrusionOk="0">
                  <a:moveTo>
                    <a:pt x="231" y="0"/>
                  </a:moveTo>
                  <a:cubicBezTo>
                    <a:pt x="105" y="0"/>
                    <a:pt x="1" y="105"/>
                    <a:pt x="1" y="209"/>
                  </a:cubicBezTo>
                  <a:lnTo>
                    <a:pt x="1" y="711"/>
                  </a:lnTo>
                  <a:cubicBezTo>
                    <a:pt x="1" y="837"/>
                    <a:pt x="105" y="942"/>
                    <a:pt x="231" y="942"/>
                  </a:cubicBezTo>
                  <a:lnTo>
                    <a:pt x="95914" y="942"/>
                  </a:lnTo>
                  <a:cubicBezTo>
                    <a:pt x="96040" y="942"/>
                    <a:pt x="96144" y="837"/>
                    <a:pt x="96144" y="711"/>
                  </a:cubicBezTo>
                  <a:lnTo>
                    <a:pt x="96144" y="209"/>
                  </a:lnTo>
                  <a:cubicBezTo>
                    <a:pt x="96144" y="105"/>
                    <a:pt x="96040" y="0"/>
                    <a:pt x="9591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7"/>
            <p:cNvSpPr/>
            <p:nvPr/>
          </p:nvSpPr>
          <p:spPr>
            <a:xfrm>
              <a:off x="1786113" y="2974921"/>
              <a:ext cx="14630" cy="65498"/>
            </a:xfrm>
            <a:custGeom>
              <a:avLst/>
              <a:gdLst/>
              <a:ahLst/>
              <a:cxnLst/>
              <a:rect l="l" t="t" r="r" b="b"/>
              <a:pathLst>
                <a:path w="520" h="2328" extrusionOk="0">
                  <a:moveTo>
                    <a:pt x="321" y="839"/>
                  </a:moveTo>
                  <a:lnTo>
                    <a:pt x="321" y="839"/>
                  </a:lnTo>
                  <a:cubicBezTo>
                    <a:pt x="326" y="885"/>
                    <a:pt x="330" y="931"/>
                    <a:pt x="335" y="979"/>
                  </a:cubicBezTo>
                  <a:cubicBezTo>
                    <a:pt x="338" y="1040"/>
                    <a:pt x="340" y="1101"/>
                    <a:pt x="340" y="1161"/>
                  </a:cubicBezTo>
                  <a:lnTo>
                    <a:pt x="340" y="1161"/>
                  </a:lnTo>
                  <a:cubicBezTo>
                    <a:pt x="316" y="1305"/>
                    <a:pt x="285" y="1447"/>
                    <a:pt x="249" y="1587"/>
                  </a:cubicBezTo>
                  <a:lnTo>
                    <a:pt x="249" y="1587"/>
                  </a:lnTo>
                  <a:cubicBezTo>
                    <a:pt x="283" y="1391"/>
                    <a:pt x="305" y="1196"/>
                    <a:pt x="314" y="1000"/>
                  </a:cubicBezTo>
                  <a:cubicBezTo>
                    <a:pt x="318" y="946"/>
                    <a:pt x="320" y="893"/>
                    <a:pt x="321" y="839"/>
                  </a:cubicBezTo>
                  <a:close/>
                  <a:moveTo>
                    <a:pt x="336" y="1309"/>
                  </a:moveTo>
                  <a:cubicBezTo>
                    <a:pt x="323" y="1552"/>
                    <a:pt x="275" y="1787"/>
                    <a:pt x="173" y="2014"/>
                  </a:cubicBezTo>
                  <a:lnTo>
                    <a:pt x="173" y="2014"/>
                  </a:lnTo>
                  <a:cubicBezTo>
                    <a:pt x="187" y="1969"/>
                    <a:pt x="198" y="1924"/>
                    <a:pt x="210" y="1879"/>
                  </a:cubicBezTo>
                  <a:cubicBezTo>
                    <a:pt x="252" y="1690"/>
                    <a:pt x="314" y="1502"/>
                    <a:pt x="335" y="1314"/>
                  </a:cubicBezTo>
                  <a:cubicBezTo>
                    <a:pt x="336" y="1312"/>
                    <a:pt x="336" y="1310"/>
                    <a:pt x="336" y="1309"/>
                  </a:cubicBezTo>
                  <a:close/>
                  <a:moveTo>
                    <a:pt x="250" y="374"/>
                  </a:moveTo>
                  <a:cubicBezTo>
                    <a:pt x="300" y="594"/>
                    <a:pt x="300" y="822"/>
                    <a:pt x="272" y="1042"/>
                  </a:cubicBezTo>
                  <a:cubicBezTo>
                    <a:pt x="272" y="1251"/>
                    <a:pt x="231" y="1460"/>
                    <a:pt x="189" y="1669"/>
                  </a:cubicBezTo>
                  <a:cubicBezTo>
                    <a:pt x="189" y="1698"/>
                    <a:pt x="172" y="1815"/>
                    <a:pt x="149" y="1935"/>
                  </a:cubicBezTo>
                  <a:lnTo>
                    <a:pt x="149" y="1935"/>
                  </a:lnTo>
                  <a:cubicBezTo>
                    <a:pt x="124" y="2014"/>
                    <a:pt x="98" y="2094"/>
                    <a:pt x="71" y="2172"/>
                  </a:cubicBezTo>
                  <a:lnTo>
                    <a:pt x="71" y="2172"/>
                  </a:lnTo>
                  <a:cubicBezTo>
                    <a:pt x="96" y="1980"/>
                    <a:pt x="171" y="1397"/>
                    <a:pt x="189" y="1293"/>
                  </a:cubicBezTo>
                  <a:cubicBezTo>
                    <a:pt x="225" y="987"/>
                    <a:pt x="245" y="680"/>
                    <a:pt x="250" y="374"/>
                  </a:cubicBezTo>
                  <a:close/>
                  <a:moveTo>
                    <a:pt x="367" y="1"/>
                  </a:moveTo>
                  <a:cubicBezTo>
                    <a:pt x="361" y="1"/>
                    <a:pt x="356" y="6"/>
                    <a:pt x="356" y="16"/>
                  </a:cubicBezTo>
                  <a:cubicBezTo>
                    <a:pt x="411" y="356"/>
                    <a:pt x="406" y="692"/>
                    <a:pt x="361" y="1021"/>
                  </a:cubicBezTo>
                  <a:lnTo>
                    <a:pt x="361" y="1021"/>
                  </a:lnTo>
                  <a:cubicBezTo>
                    <a:pt x="349" y="698"/>
                    <a:pt x="296" y="370"/>
                    <a:pt x="252" y="37"/>
                  </a:cubicBezTo>
                  <a:cubicBezTo>
                    <a:pt x="252" y="27"/>
                    <a:pt x="241" y="22"/>
                    <a:pt x="231" y="22"/>
                  </a:cubicBezTo>
                  <a:cubicBezTo>
                    <a:pt x="220" y="22"/>
                    <a:pt x="210" y="27"/>
                    <a:pt x="210" y="37"/>
                  </a:cubicBezTo>
                  <a:cubicBezTo>
                    <a:pt x="212" y="80"/>
                    <a:pt x="214" y="123"/>
                    <a:pt x="215" y="165"/>
                  </a:cubicBezTo>
                  <a:lnTo>
                    <a:pt x="215" y="165"/>
                  </a:lnTo>
                  <a:cubicBezTo>
                    <a:pt x="196" y="115"/>
                    <a:pt x="173" y="66"/>
                    <a:pt x="147" y="16"/>
                  </a:cubicBezTo>
                  <a:cubicBezTo>
                    <a:pt x="147" y="16"/>
                    <a:pt x="105" y="16"/>
                    <a:pt x="126" y="37"/>
                  </a:cubicBezTo>
                  <a:cubicBezTo>
                    <a:pt x="163" y="108"/>
                    <a:pt x="194" y="180"/>
                    <a:pt x="217" y="253"/>
                  </a:cubicBezTo>
                  <a:lnTo>
                    <a:pt x="217" y="253"/>
                  </a:lnTo>
                  <a:cubicBezTo>
                    <a:pt x="222" y="564"/>
                    <a:pt x="202" y="883"/>
                    <a:pt x="168" y="1188"/>
                  </a:cubicBezTo>
                  <a:cubicBezTo>
                    <a:pt x="126" y="1565"/>
                    <a:pt x="0" y="1941"/>
                    <a:pt x="42" y="2318"/>
                  </a:cubicBezTo>
                  <a:cubicBezTo>
                    <a:pt x="42" y="2318"/>
                    <a:pt x="52" y="2327"/>
                    <a:pt x="58" y="2327"/>
                  </a:cubicBezTo>
                  <a:cubicBezTo>
                    <a:pt x="61" y="2327"/>
                    <a:pt x="63" y="2325"/>
                    <a:pt x="63" y="2318"/>
                  </a:cubicBezTo>
                  <a:cubicBezTo>
                    <a:pt x="67" y="2306"/>
                    <a:pt x="71" y="2295"/>
                    <a:pt x="75" y="2283"/>
                  </a:cubicBezTo>
                  <a:lnTo>
                    <a:pt x="75" y="2283"/>
                  </a:lnTo>
                  <a:cubicBezTo>
                    <a:pt x="78" y="2282"/>
                    <a:pt x="81" y="2279"/>
                    <a:pt x="84" y="2276"/>
                  </a:cubicBezTo>
                  <a:cubicBezTo>
                    <a:pt x="299" y="1911"/>
                    <a:pt x="365" y="1535"/>
                    <a:pt x="364" y="1150"/>
                  </a:cubicBezTo>
                  <a:lnTo>
                    <a:pt x="364" y="1150"/>
                  </a:lnTo>
                  <a:cubicBezTo>
                    <a:pt x="408" y="881"/>
                    <a:pt x="434" y="615"/>
                    <a:pt x="421" y="362"/>
                  </a:cubicBezTo>
                  <a:lnTo>
                    <a:pt x="421" y="362"/>
                  </a:lnTo>
                  <a:cubicBezTo>
                    <a:pt x="461" y="588"/>
                    <a:pt x="482" y="794"/>
                    <a:pt x="482" y="1021"/>
                  </a:cubicBezTo>
                  <a:cubicBezTo>
                    <a:pt x="461" y="1439"/>
                    <a:pt x="419" y="1921"/>
                    <a:pt x="147" y="2255"/>
                  </a:cubicBezTo>
                  <a:cubicBezTo>
                    <a:pt x="132" y="2270"/>
                    <a:pt x="138" y="2285"/>
                    <a:pt x="151" y="2285"/>
                  </a:cubicBezTo>
                  <a:cubicBezTo>
                    <a:pt x="156" y="2285"/>
                    <a:pt x="162" y="2282"/>
                    <a:pt x="168" y="2276"/>
                  </a:cubicBezTo>
                  <a:cubicBezTo>
                    <a:pt x="398" y="2004"/>
                    <a:pt x="461" y="1649"/>
                    <a:pt x="482" y="1314"/>
                  </a:cubicBezTo>
                  <a:cubicBezTo>
                    <a:pt x="519" y="919"/>
                    <a:pt x="506" y="525"/>
                    <a:pt x="412" y="146"/>
                  </a:cubicBezTo>
                  <a:lnTo>
                    <a:pt x="412" y="146"/>
                  </a:lnTo>
                  <a:cubicBezTo>
                    <a:pt x="409" y="112"/>
                    <a:pt x="405" y="86"/>
                    <a:pt x="398" y="79"/>
                  </a:cubicBezTo>
                  <a:lnTo>
                    <a:pt x="398" y="79"/>
                  </a:lnTo>
                  <a:cubicBezTo>
                    <a:pt x="397" y="79"/>
                    <a:pt x="396" y="80"/>
                    <a:pt x="396" y="81"/>
                  </a:cubicBezTo>
                  <a:lnTo>
                    <a:pt x="396" y="81"/>
                  </a:lnTo>
                  <a:cubicBezTo>
                    <a:pt x="390" y="59"/>
                    <a:pt x="383" y="38"/>
                    <a:pt x="377" y="16"/>
                  </a:cubicBezTo>
                  <a:cubicBezTo>
                    <a:pt x="377" y="6"/>
                    <a:pt x="372" y="1"/>
                    <a:pt x="36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7"/>
            <p:cNvSpPr/>
            <p:nvPr/>
          </p:nvSpPr>
          <p:spPr>
            <a:xfrm>
              <a:off x="1785522" y="2974190"/>
              <a:ext cx="15924" cy="67130"/>
            </a:xfrm>
            <a:custGeom>
              <a:avLst/>
              <a:gdLst/>
              <a:ahLst/>
              <a:cxnLst/>
              <a:rect l="l" t="t" r="r" b="b"/>
              <a:pathLst>
                <a:path w="566" h="2386" extrusionOk="0">
                  <a:moveTo>
                    <a:pt x="293" y="712"/>
                  </a:moveTo>
                  <a:cubicBezTo>
                    <a:pt x="293" y="838"/>
                    <a:pt x="293" y="942"/>
                    <a:pt x="273" y="1068"/>
                  </a:cubicBezTo>
                  <a:cubicBezTo>
                    <a:pt x="252" y="1271"/>
                    <a:pt x="232" y="1455"/>
                    <a:pt x="192" y="1657"/>
                  </a:cubicBezTo>
                  <a:lnTo>
                    <a:pt x="192" y="1657"/>
                  </a:lnTo>
                  <a:cubicBezTo>
                    <a:pt x="205" y="1562"/>
                    <a:pt x="218" y="1455"/>
                    <a:pt x="231" y="1340"/>
                  </a:cubicBezTo>
                  <a:cubicBezTo>
                    <a:pt x="252" y="1131"/>
                    <a:pt x="273" y="921"/>
                    <a:pt x="293" y="712"/>
                  </a:cubicBezTo>
                  <a:close/>
                  <a:moveTo>
                    <a:pt x="189" y="1682"/>
                  </a:moveTo>
                  <a:cubicBezTo>
                    <a:pt x="189" y="1696"/>
                    <a:pt x="189" y="1701"/>
                    <a:pt x="189" y="1737"/>
                  </a:cubicBezTo>
                  <a:cubicBezTo>
                    <a:pt x="189" y="1753"/>
                    <a:pt x="177" y="1782"/>
                    <a:pt x="171" y="1804"/>
                  </a:cubicBezTo>
                  <a:lnTo>
                    <a:pt x="171" y="1804"/>
                  </a:lnTo>
                  <a:cubicBezTo>
                    <a:pt x="177" y="1766"/>
                    <a:pt x="183" y="1726"/>
                    <a:pt x="189" y="1682"/>
                  </a:cubicBezTo>
                  <a:close/>
                  <a:moveTo>
                    <a:pt x="147" y="1675"/>
                  </a:moveTo>
                  <a:lnTo>
                    <a:pt x="147" y="1675"/>
                  </a:lnTo>
                  <a:cubicBezTo>
                    <a:pt x="126" y="1842"/>
                    <a:pt x="105" y="1988"/>
                    <a:pt x="84" y="2114"/>
                  </a:cubicBezTo>
                  <a:cubicBezTo>
                    <a:pt x="84" y="1967"/>
                    <a:pt x="105" y="1821"/>
                    <a:pt x="147" y="1675"/>
                  </a:cubicBezTo>
                  <a:close/>
                  <a:moveTo>
                    <a:pt x="461" y="754"/>
                  </a:moveTo>
                  <a:cubicBezTo>
                    <a:pt x="461" y="859"/>
                    <a:pt x="482" y="942"/>
                    <a:pt x="461" y="1047"/>
                  </a:cubicBezTo>
                  <a:cubicBezTo>
                    <a:pt x="461" y="1465"/>
                    <a:pt x="419" y="1947"/>
                    <a:pt x="147" y="2260"/>
                  </a:cubicBezTo>
                  <a:cubicBezTo>
                    <a:pt x="335" y="1926"/>
                    <a:pt x="398" y="1591"/>
                    <a:pt x="398" y="1256"/>
                  </a:cubicBezTo>
                  <a:cubicBezTo>
                    <a:pt x="440" y="1089"/>
                    <a:pt x="461" y="921"/>
                    <a:pt x="461" y="754"/>
                  </a:cubicBezTo>
                  <a:close/>
                  <a:moveTo>
                    <a:pt x="377" y="1"/>
                  </a:moveTo>
                  <a:cubicBezTo>
                    <a:pt x="356" y="22"/>
                    <a:pt x="356" y="42"/>
                    <a:pt x="356" y="63"/>
                  </a:cubicBezTo>
                  <a:cubicBezTo>
                    <a:pt x="377" y="294"/>
                    <a:pt x="398" y="524"/>
                    <a:pt x="377" y="754"/>
                  </a:cubicBezTo>
                  <a:cubicBezTo>
                    <a:pt x="356" y="545"/>
                    <a:pt x="335" y="356"/>
                    <a:pt x="314" y="147"/>
                  </a:cubicBezTo>
                  <a:lnTo>
                    <a:pt x="293" y="63"/>
                  </a:lnTo>
                  <a:cubicBezTo>
                    <a:pt x="293" y="42"/>
                    <a:pt x="273" y="22"/>
                    <a:pt x="252" y="22"/>
                  </a:cubicBezTo>
                  <a:cubicBezTo>
                    <a:pt x="231" y="22"/>
                    <a:pt x="210" y="42"/>
                    <a:pt x="210" y="63"/>
                  </a:cubicBezTo>
                  <a:lnTo>
                    <a:pt x="210" y="84"/>
                  </a:lnTo>
                  <a:cubicBezTo>
                    <a:pt x="210" y="63"/>
                    <a:pt x="189" y="63"/>
                    <a:pt x="189" y="42"/>
                  </a:cubicBezTo>
                  <a:cubicBezTo>
                    <a:pt x="189" y="22"/>
                    <a:pt x="168" y="22"/>
                    <a:pt x="168" y="22"/>
                  </a:cubicBezTo>
                  <a:lnTo>
                    <a:pt x="147" y="22"/>
                  </a:lnTo>
                  <a:cubicBezTo>
                    <a:pt x="105" y="42"/>
                    <a:pt x="105" y="63"/>
                    <a:pt x="126" y="84"/>
                  </a:cubicBezTo>
                  <a:cubicBezTo>
                    <a:pt x="168" y="147"/>
                    <a:pt x="189" y="210"/>
                    <a:pt x="210" y="294"/>
                  </a:cubicBezTo>
                  <a:cubicBezTo>
                    <a:pt x="210" y="607"/>
                    <a:pt x="189" y="921"/>
                    <a:pt x="168" y="1214"/>
                  </a:cubicBezTo>
                  <a:cubicBezTo>
                    <a:pt x="147" y="1340"/>
                    <a:pt x="126" y="1465"/>
                    <a:pt x="105" y="1591"/>
                  </a:cubicBezTo>
                  <a:cubicBezTo>
                    <a:pt x="63" y="1842"/>
                    <a:pt x="1" y="2093"/>
                    <a:pt x="42" y="2344"/>
                  </a:cubicBezTo>
                  <a:cubicBezTo>
                    <a:pt x="42" y="2365"/>
                    <a:pt x="42" y="2386"/>
                    <a:pt x="63" y="2386"/>
                  </a:cubicBezTo>
                  <a:lnTo>
                    <a:pt x="84" y="2386"/>
                  </a:lnTo>
                  <a:cubicBezTo>
                    <a:pt x="84" y="2386"/>
                    <a:pt x="105" y="2365"/>
                    <a:pt x="105" y="2344"/>
                  </a:cubicBezTo>
                  <a:cubicBezTo>
                    <a:pt x="126" y="2323"/>
                    <a:pt x="126" y="2323"/>
                    <a:pt x="126" y="2302"/>
                  </a:cubicBezTo>
                  <a:cubicBezTo>
                    <a:pt x="126" y="2302"/>
                    <a:pt x="126" y="2302"/>
                    <a:pt x="126" y="2281"/>
                  </a:cubicBezTo>
                  <a:cubicBezTo>
                    <a:pt x="126" y="2302"/>
                    <a:pt x="147" y="2323"/>
                    <a:pt x="147" y="2323"/>
                  </a:cubicBezTo>
                  <a:cubicBezTo>
                    <a:pt x="157" y="2334"/>
                    <a:pt x="168" y="2339"/>
                    <a:pt x="178" y="2339"/>
                  </a:cubicBezTo>
                  <a:cubicBezTo>
                    <a:pt x="189" y="2339"/>
                    <a:pt x="199" y="2334"/>
                    <a:pt x="210" y="2323"/>
                  </a:cubicBezTo>
                  <a:cubicBezTo>
                    <a:pt x="440" y="2051"/>
                    <a:pt x="503" y="1695"/>
                    <a:pt x="524" y="1340"/>
                  </a:cubicBezTo>
                  <a:cubicBezTo>
                    <a:pt x="565" y="921"/>
                    <a:pt x="545" y="482"/>
                    <a:pt x="419" y="42"/>
                  </a:cubicBezTo>
                  <a:cubicBezTo>
                    <a:pt x="419" y="22"/>
                    <a:pt x="398" y="1"/>
                    <a:pt x="37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7"/>
            <p:cNvSpPr/>
            <p:nvPr/>
          </p:nvSpPr>
          <p:spPr>
            <a:xfrm>
              <a:off x="2686782" y="2975512"/>
              <a:ext cx="14630" cy="65498"/>
            </a:xfrm>
            <a:custGeom>
              <a:avLst/>
              <a:gdLst/>
              <a:ahLst/>
              <a:cxnLst/>
              <a:rect l="l" t="t" r="r" b="b"/>
              <a:pathLst>
                <a:path w="520" h="2328" extrusionOk="0">
                  <a:moveTo>
                    <a:pt x="321" y="839"/>
                  </a:moveTo>
                  <a:lnTo>
                    <a:pt x="321" y="839"/>
                  </a:lnTo>
                  <a:cubicBezTo>
                    <a:pt x="326" y="885"/>
                    <a:pt x="331" y="931"/>
                    <a:pt x="335" y="979"/>
                  </a:cubicBezTo>
                  <a:cubicBezTo>
                    <a:pt x="339" y="1040"/>
                    <a:pt x="340" y="1101"/>
                    <a:pt x="340" y="1161"/>
                  </a:cubicBezTo>
                  <a:lnTo>
                    <a:pt x="340" y="1161"/>
                  </a:lnTo>
                  <a:cubicBezTo>
                    <a:pt x="316" y="1305"/>
                    <a:pt x="285" y="1447"/>
                    <a:pt x="249" y="1587"/>
                  </a:cubicBezTo>
                  <a:lnTo>
                    <a:pt x="249" y="1587"/>
                  </a:lnTo>
                  <a:cubicBezTo>
                    <a:pt x="283" y="1391"/>
                    <a:pt x="305" y="1196"/>
                    <a:pt x="314" y="1000"/>
                  </a:cubicBezTo>
                  <a:cubicBezTo>
                    <a:pt x="318" y="946"/>
                    <a:pt x="320" y="892"/>
                    <a:pt x="321" y="839"/>
                  </a:cubicBezTo>
                  <a:close/>
                  <a:moveTo>
                    <a:pt x="336" y="1309"/>
                  </a:moveTo>
                  <a:lnTo>
                    <a:pt x="336" y="1309"/>
                  </a:lnTo>
                  <a:cubicBezTo>
                    <a:pt x="323" y="1552"/>
                    <a:pt x="276" y="1787"/>
                    <a:pt x="173" y="2014"/>
                  </a:cubicBezTo>
                  <a:lnTo>
                    <a:pt x="173" y="2014"/>
                  </a:lnTo>
                  <a:cubicBezTo>
                    <a:pt x="187" y="1969"/>
                    <a:pt x="199" y="1924"/>
                    <a:pt x="210" y="1879"/>
                  </a:cubicBezTo>
                  <a:cubicBezTo>
                    <a:pt x="252" y="1690"/>
                    <a:pt x="314" y="1502"/>
                    <a:pt x="335" y="1314"/>
                  </a:cubicBezTo>
                  <a:cubicBezTo>
                    <a:pt x="336" y="1312"/>
                    <a:pt x="336" y="1310"/>
                    <a:pt x="336" y="1309"/>
                  </a:cubicBezTo>
                  <a:close/>
                  <a:moveTo>
                    <a:pt x="251" y="370"/>
                  </a:moveTo>
                  <a:cubicBezTo>
                    <a:pt x="253" y="378"/>
                    <a:pt x="254" y="387"/>
                    <a:pt x="256" y="396"/>
                  </a:cubicBezTo>
                  <a:lnTo>
                    <a:pt x="256" y="396"/>
                  </a:lnTo>
                  <a:cubicBezTo>
                    <a:pt x="262" y="423"/>
                    <a:pt x="267" y="450"/>
                    <a:pt x="271" y="477"/>
                  </a:cubicBezTo>
                  <a:lnTo>
                    <a:pt x="271" y="477"/>
                  </a:lnTo>
                  <a:cubicBezTo>
                    <a:pt x="300" y="659"/>
                    <a:pt x="295" y="847"/>
                    <a:pt x="273" y="1042"/>
                  </a:cubicBezTo>
                  <a:cubicBezTo>
                    <a:pt x="273" y="1251"/>
                    <a:pt x="231" y="1460"/>
                    <a:pt x="189" y="1648"/>
                  </a:cubicBezTo>
                  <a:cubicBezTo>
                    <a:pt x="189" y="1679"/>
                    <a:pt x="169" y="1817"/>
                    <a:pt x="144" y="1951"/>
                  </a:cubicBezTo>
                  <a:lnTo>
                    <a:pt x="144" y="1951"/>
                  </a:lnTo>
                  <a:cubicBezTo>
                    <a:pt x="121" y="2025"/>
                    <a:pt x="97" y="2099"/>
                    <a:pt x="71" y="2172"/>
                  </a:cubicBezTo>
                  <a:lnTo>
                    <a:pt x="71" y="2172"/>
                  </a:lnTo>
                  <a:cubicBezTo>
                    <a:pt x="96" y="1980"/>
                    <a:pt x="171" y="1397"/>
                    <a:pt x="189" y="1293"/>
                  </a:cubicBezTo>
                  <a:cubicBezTo>
                    <a:pt x="225" y="985"/>
                    <a:pt x="246" y="677"/>
                    <a:pt x="251" y="370"/>
                  </a:cubicBezTo>
                  <a:close/>
                  <a:moveTo>
                    <a:pt x="367" y="1"/>
                  </a:moveTo>
                  <a:cubicBezTo>
                    <a:pt x="362" y="1"/>
                    <a:pt x="356" y="6"/>
                    <a:pt x="356" y="16"/>
                  </a:cubicBezTo>
                  <a:cubicBezTo>
                    <a:pt x="411" y="356"/>
                    <a:pt x="406" y="691"/>
                    <a:pt x="362" y="1020"/>
                  </a:cubicBezTo>
                  <a:lnTo>
                    <a:pt x="362" y="1020"/>
                  </a:lnTo>
                  <a:cubicBezTo>
                    <a:pt x="350" y="693"/>
                    <a:pt x="297" y="359"/>
                    <a:pt x="252" y="16"/>
                  </a:cubicBezTo>
                  <a:lnTo>
                    <a:pt x="252" y="16"/>
                  </a:lnTo>
                  <a:cubicBezTo>
                    <a:pt x="252" y="16"/>
                    <a:pt x="210" y="16"/>
                    <a:pt x="210" y="37"/>
                  </a:cubicBezTo>
                  <a:cubicBezTo>
                    <a:pt x="212" y="80"/>
                    <a:pt x="214" y="123"/>
                    <a:pt x="215" y="165"/>
                  </a:cubicBezTo>
                  <a:lnTo>
                    <a:pt x="215" y="165"/>
                  </a:lnTo>
                  <a:cubicBezTo>
                    <a:pt x="196" y="115"/>
                    <a:pt x="173" y="66"/>
                    <a:pt x="147" y="16"/>
                  </a:cubicBezTo>
                  <a:cubicBezTo>
                    <a:pt x="147" y="16"/>
                    <a:pt x="105" y="16"/>
                    <a:pt x="126" y="37"/>
                  </a:cubicBezTo>
                  <a:cubicBezTo>
                    <a:pt x="164" y="107"/>
                    <a:pt x="194" y="179"/>
                    <a:pt x="217" y="251"/>
                  </a:cubicBezTo>
                  <a:lnTo>
                    <a:pt x="217" y="251"/>
                  </a:lnTo>
                  <a:cubicBezTo>
                    <a:pt x="222" y="557"/>
                    <a:pt x="202" y="866"/>
                    <a:pt x="168" y="1188"/>
                  </a:cubicBezTo>
                  <a:cubicBezTo>
                    <a:pt x="126" y="1544"/>
                    <a:pt x="1" y="1941"/>
                    <a:pt x="42" y="2318"/>
                  </a:cubicBezTo>
                  <a:cubicBezTo>
                    <a:pt x="42" y="2318"/>
                    <a:pt x="52" y="2327"/>
                    <a:pt x="58" y="2327"/>
                  </a:cubicBezTo>
                  <a:cubicBezTo>
                    <a:pt x="61" y="2327"/>
                    <a:pt x="63" y="2325"/>
                    <a:pt x="63" y="2318"/>
                  </a:cubicBezTo>
                  <a:cubicBezTo>
                    <a:pt x="67" y="2306"/>
                    <a:pt x="71" y="2295"/>
                    <a:pt x="75" y="2283"/>
                  </a:cubicBezTo>
                  <a:lnTo>
                    <a:pt x="75" y="2283"/>
                  </a:lnTo>
                  <a:cubicBezTo>
                    <a:pt x="78" y="2281"/>
                    <a:pt x="81" y="2279"/>
                    <a:pt x="84" y="2276"/>
                  </a:cubicBezTo>
                  <a:cubicBezTo>
                    <a:pt x="299" y="1912"/>
                    <a:pt x="365" y="1536"/>
                    <a:pt x="364" y="1150"/>
                  </a:cubicBezTo>
                  <a:lnTo>
                    <a:pt x="364" y="1150"/>
                  </a:lnTo>
                  <a:cubicBezTo>
                    <a:pt x="407" y="889"/>
                    <a:pt x="433" y="627"/>
                    <a:pt x="422" y="366"/>
                  </a:cubicBezTo>
                  <a:lnTo>
                    <a:pt x="422" y="366"/>
                  </a:lnTo>
                  <a:cubicBezTo>
                    <a:pt x="462" y="571"/>
                    <a:pt x="482" y="796"/>
                    <a:pt x="482" y="1021"/>
                  </a:cubicBezTo>
                  <a:cubicBezTo>
                    <a:pt x="461" y="1439"/>
                    <a:pt x="419" y="1920"/>
                    <a:pt x="147" y="2255"/>
                  </a:cubicBezTo>
                  <a:cubicBezTo>
                    <a:pt x="132" y="2270"/>
                    <a:pt x="138" y="2285"/>
                    <a:pt x="151" y="2285"/>
                  </a:cubicBezTo>
                  <a:cubicBezTo>
                    <a:pt x="156" y="2285"/>
                    <a:pt x="162" y="2282"/>
                    <a:pt x="168" y="2276"/>
                  </a:cubicBezTo>
                  <a:cubicBezTo>
                    <a:pt x="398" y="2004"/>
                    <a:pt x="461" y="1648"/>
                    <a:pt x="482" y="1314"/>
                  </a:cubicBezTo>
                  <a:cubicBezTo>
                    <a:pt x="519" y="919"/>
                    <a:pt x="506" y="525"/>
                    <a:pt x="413" y="146"/>
                  </a:cubicBezTo>
                  <a:lnTo>
                    <a:pt x="413" y="146"/>
                  </a:lnTo>
                  <a:cubicBezTo>
                    <a:pt x="410" y="113"/>
                    <a:pt x="405" y="86"/>
                    <a:pt x="398" y="79"/>
                  </a:cubicBezTo>
                  <a:lnTo>
                    <a:pt x="398" y="79"/>
                  </a:lnTo>
                  <a:cubicBezTo>
                    <a:pt x="397" y="79"/>
                    <a:pt x="396" y="80"/>
                    <a:pt x="396" y="81"/>
                  </a:cubicBezTo>
                  <a:lnTo>
                    <a:pt x="396" y="81"/>
                  </a:lnTo>
                  <a:cubicBezTo>
                    <a:pt x="390" y="59"/>
                    <a:pt x="384" y="38"/>
                    <a:pt x="377" y="16"/>
                  </a:cubicBezTo>
                  <a:cubicBezTo>
                    <a:pt x="377" y="6"/>
                    <a:pt x="372" y="1"/>
                    <a:pt x="36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7"/>
            <p:cNvSpPr/>
            <p:nvPr/>
          </p:nvSpPr>
          <p:spPr>
            <a:xfrm>
              <a:off x="2686782" y="2974780"/>
              <a:ext cx="15334" cy="67130"/>
            </a:xfrm>
            <a:custGeom>
              <a:avLst/>
              <a:gdLst/>
              <a:ahLst/>
              <a:cxnLst/>
              <a:rect l="l" t="t" r="r" b="b"/>
              <a:pathLst>
                <a:path w="545" h="2386" extrusionOk="0">
                  <a:moveTo>
                    <a:pt x="273" y="712"/>
                  </a:moveTo>
                  <a:cubicBezTo>
                    <a:pt x="273" y="838"/>
                    <a:pt x="273" y="942"/>
                    <a:pt x="252" y="1068"/>
                  </a:cubicBezTo>
                  <a:cubicBezTo>
                    <a:pt x="252" y="1271"/>
                    <a:pt x="212" y="1455"/>
                    <a:pt x="171" y="1658"/>
                  </a:cubicBezTo>
                  <a:lnTo>
                    <a:pt x="171" y="1658"/>
                  </a:lnTo>
                  <a:cubicBezTo>
                    <a:pt x="184" y="1563"/>
                    <a:pt x="197" y="1455"/>
                    <a:pt x="210" y="1340"/>
                  </a:cubicBezTo>
                  <a:cubicBezTo>
                    <a:pt x="231" y="1130"/>
                    <a:pt x="252" y="921"/>
                    <a:pt x="273" y="712"/>
                  </a:cubicBezTo>
                  <a:close/>
                  <a:moveTo>
                    <a:pt x="168" y="1682"/>
                  </a:moveTo>
                  <a:cubicBezTo>
                    <a:pt x="168" y="1696"/>
                    <a:pt x="168" y="1701"/>
                    <a:pt x="168" y="1737"/>
                  </a:cubicBezTo>
                  <a:cubicBezTo>
                    <a:pt x="168" y="1758"/>
                    <a:pt x="168" y="1800"/>
                    <a:pt x="147" y="1821"/>
                  </a:cubicBezTo>
                  <a:cubicBezTo>
                    <a:pt x="154" y="1779"/>
                    <a:pt x="161" y="1733"/>
                    <a:pt x="168" y="1682"/>
                  </a:cubicBezTo>
                  <a:close/>
                  <a:moveTo>
                    <a:pt x="126" y="1674"/>
                  </a:moveTo>
                  <a:lnTo>
                    <a:pt x="126" y="1674"/>
                  </a:lnTo>
                  <a:cubicBezTo>
                    <a:pt x="105" y="1821"/>
                    <a:pt x="84" y="1988"/>
                    <a:pt x="63" y="2114"/>
                  </a:cubicBezTo>
                  <a:cubicBezTo>
                    <a:pt x="63" y="1967"/>
                    <a:pt x="84" y="1821"/>
                    <a:pt x="126" y="1674"/>
                  </a:cubicBezTo>
                  <a:close/>
                  <a:moveTo>
                    <a:pt x="440" y="754"/>
                  </a:moveTo>
                  <a:cubicBezTo>
                    <a:pt x="440" y="858"/>
                    <a:pt x="461" y="942"/>
                    <a:pt x="440" y="1047"/>
                  </a:cubicBezTo>
                  <a:cubicBezTo>
                    <a:pt x="440" y="1465"/>
                    <a:pt x="398" y="1946"/>
                    <a:pt x="126" y="2260"/>
                  </a:cubicBezTo>
                  <a:cubicBezTo>
                    <a:pt x="314" y="1926"/>
                    <a:pt x="377" y="1591"/>
                    <a:pt x="377" y="1256"/>
                  </a:cubicBezTo>
                  <a:cubicBezTo>
                    <a:pt x="419" y="1089"/>
                    <a:pt x="440" y="921"/>
                    <a:pt x="440" y="754"/>
                  </a:cubicBezTo>
                  <a:close/>
                  <a:moveTo>
                    <a:pt x="356" y="1"/>
                  </a:moveTo>
                  <a:cubicBezTo>
                    <a:pt x="335" y="1"/>
                    <a:pt x="335" y="21"/>
                    <a:pt x="335" y="42"/>
                  </a:cubicBezTo>
                  <a:cubicBezTo>
                    <a:pt x="377" y="293"/>
                    <a:pt x="377" y="524"/>
                    <a:pt x="356" y="733"/>
                  </a:cubicBezTo>
                  <a:cubicBezTo>
                    <a:pt x="335" y="545"/>
                    <a:pt x="314" y="356"/>
                    <a:pt x="294" y="147"/>
                  </a:cubicBezTo>
                  <a:lnTo>
                    <a:pt x="273" y="63"/>
                  </a:lnTo>
                  <a:cubicBezTo>
                    <a:pt x="273" y="42"/>
                    <a:pt x="252" y="21"/>
                    <a:pt x="231" y="21"/>
                  </a:cubicBezTo>
                  <a:cubicBezTo>
                    <a:pt x="210" y="21"/>
                    <a:pt x="189" y="42"/>
                    <a:pt x="189" y="63"/>
                  </a:cubicBezTo>
                  <a:lnTo>
                    <a:pt x="189" y="84"/>
                  </a:lnTo>
                  <a:cubicBezTo>
                    <a:pt x="189" y="63"/>
                    <a:pt x="189" y="42"/>
                    <a:pt x="168" y="42"/>
                  </a:cubicBezTo>
                  <a:cubicBezTo>
                    <a:pt x="168" y="21"/>
                    <a:pt x="147" y="21"/>
                    <a:pt x="147" y="21"/>
                  </a:cubicBezTo>
                  <a:lnTo>
                    <a:pt x="126" y="21"/>
                  </a:lnTo>
                  <a:cubicBezTo>
                    <a:pt x="105" y="42"/>
                    <a:pt x="84" y="63"/>
                    <a:pt x="105" y="84"/>
                  </a:cubicBezTo>
                  <a:cubicBezTo>
                    <a:pt x="147" y="147"/>
                    <a:pt x="168" y="210"/>
                    <a:pt x="189" y="293"/>
                  </a:cubicBezTo>
                  <a:cubicBezTo>
                    <a:pt x="189" y="607"/>
                    <a:pt x="189" y="921"/>
                    <a:pt x="147" y="1214"/>
                  </a:cubicBezTo>
                  <a:cubicBezTo>
                    <a:pt x="126" y="1340"/>
                    <a:pt x="105" y="1465"/>
                    <a:pt x="84" y="1591"/>
                  </a:cubicBezTo>
                  <a:cubicBezTo>
                    <a:pt x="42" y="1842"/>
                    <a:pt x="1" y="2093"/>
                    <a:pt x="22" y="2344"/>
                  </a:cubicBezTo>
                  <a:cubicBezTo>
                    <a:pt x="22" y="2365"/>
                    <a:pt x="42" y="2365"/>
                    <a:pt x="42" y="2386"/>
                  </a:cubicBezTo>
                  <a:lnTo>
                    <a:pt x="63" y="2386"/>
                  </a:lnTo>
                  <a:cubicBezTo>
                    <a:pt x="84" y="2386"/>
                    <a:pt x="84" y="2365"/>
                    <a:pt x="84" y="2344"/>
                  </a:cubicBezTo>
                  <a:cubicBezTo>
                    <a:pt x="105" y="2323"/>
                    <a:pt x="105" y="2323"/>
                    <a:pt x="105" y="2302"/>
                  </a:cubicBezTo>
                  <a:cubicBezTo>
                    <a:pt x="105" y="2302"/>
                    <a:pt x="105" y="2281"/>
                    <a:pt x="126" y="2281"/>
                  </a:cubicBezTo>
                  <a:lnTo>
                    <a:pt x="126" y="2281"/>
                  </a:lnTo>
                  <a:cubicBezTo>
                    <a:pt x="105" y="2302"/>
                    <a:pt x="126" y="2302"/>
                    <a:pt x="126" y="2323"/>
                  </a:cubicBezTo>
                  <a:cubicBezTo>
                    <a:pt x="137" y="2334"/>
                    <a:pt x="147" y="2339"/>
                    <a:pt x="158" y="2339"/>
                  </a:cubicBezTo>
                  <a:cubicBezTo>
                    <a:pt x="168" y="2339"/>
                    <a:pt x="178" y="2334"/>
                    <a:pt x="189" y="2323"/>
                  </a:cubicBezTo>
                  <a:cubicBezTo>
                    <a:pt x="419" y="2051"/>
                    <a:pt x="482" y="1695"/>
                    <a:pt x="503" y="1340"/>
                  </a:cubicBezTo>
                  <a:cubicBezTo>
                    <a:pt x="545" y="921"/>
                    <a:pt x="524" y="482"/>
                    <a:pt x="398" y="42"/>
                  </a:cubicBezTo>
                  <a:cubicBezTo>
                    <a:pt x="398" y="21"/>
                    <a:pt x="377" y="1"/>
                    <a:pt x="356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7"/>
            <p:cNvSpPr/>
            <p:nvPr/>
          </p:nvSpPr>
          <p:spPr>
            <a:xfrm>
              <a:off x="3586269" y="2975512"/>
              <a:ext cx="15334" cy="65498"/>
            </a:xfrm>
            <a:custGeom>
              <a:avLst/>
              <a:gdLst/>
              <a:ahLst/>
              <a:cxnLst/>
              <a:rect l="l" t="t" r="r" b="b"/>
              <a:pathLst>
                <a:path w="545" h="2328" extrusionOk="0">
                  <a:moveTo>
                    <a:pt x="324" y="773"/>
                  </a:moveTo>
                  <a:lnTo>
                    <a:pt x="324" y="773"/>
                  </a:lnTo>
                  <a:cubicBezTo>
                    <a:pt x="331" y="840"/>
                    <a:pt x="336" y="908"/>
                    <a:pt x="336" y="979"/>
                  </a:cubicBezTo>
                  <a:cubicBezTo>
                    <a:pt x="341" y="1032"/>
                    <a:pt x="345" y="1086"/>
                    <a:pt x="347" y="1138"/>
                  </a:cubicBezTo>
                  <a:lnTo>
                    <a:pt x="347" y="1138"/>
                  </a:lnTo>
                  <a:cubicBezTo>
                    <a:pt x="320" y="1312"/>
                    <a:pt x="283" y="1484"/>
                    <a:pt x="240" y="1653"/>
                  </a:cubicBezTo>
                  <a:lnTo>
                    <a:pt x="240" y="1653"/>
                  </a:lnTo>
                  <a:cubicBezTo>
                    <a:pt x="279" y="1436"/>
                    <a:pt x="304" y="1218"/>
                    <a:pt x="315" y="1000"/>
                  </a:cubicBezTo>
                  <a:cubicBezTo>
                    <a:pt x="319" y="924"/>
                    <a:pt x="323" y="848"/>
                    <a:pt x="324" y="773"/>
                  </a:cubicBezTo>
                  <a:close/>
                  <a:moveTo>
                    <a:pt x="340" y="1386"/>
                  </a:moveTo>
                  <a:lnTo>
                    <a:pt x="340" y="1386"/>
                  </a:lnTo>
                  <a:cubicBezTo>
                    <a:pt x="322" y="1603"/>
                    <a:pt x="267" y="1813"/>
                    <a:pt x="172" y="2017"/>
                  </a:cubicBezTo>
                  <a:lnTo>
                    <a:pt x="172" y="2017"/>
                  </a:lnTo>
                  <a:cubicBezTo>
                    <a:pt x="187" y="1971"/>
                    <a:pt x="199" y="1925"/>
                    <a:pt x="210" y="1879"/>
                  </a:cubicBezTo>
                  <a:cubicBezTo>
                    <a:pt x="265" y="1714"/>
                    <a:pt x="304" y="1550"/>
                    <a:pt x="340" y="1386"/>
                  </a:cubicBezTo>
                  <a:close/>
                  <a:moveTo>
                    <a:pt x="251" y="366"/>
                  </a:moveTo>
                  <a:lnTo>
                    <a:pt x="251" y="366"/>
                  </a:lnTo>
                  <a:cubicBezTo>
                    <a:pt x="303" y="582"/>
                    <a:pt x="308" y="807"/>
                    <a:pt x="294" y="1042"/>
                  </a:cubicBezTo>
                  <a:cubicBezTo>
                    <a:pt x="273" y="1251"/>
                    <a:pt x="252" y="1460"/>
                    <a:pt x="210" y="1648"/>
                  </a:cubicBezTo>
                  <a:cubicBezTo>
                    <a:pt x="197" y="1688"/>
                    <a:pt x="158" y="1915"/>
                    <a:pt x="121" y="2075"/>
                  </a:cubicBezTo>
                  <a:lnTo>
                    <a:pt x="121" y="2075"/>
                  </a:lnTo>
                  <a:cubicBezTo>
                    <a:pt x="105" y="2126"/>
                    <a:pt x="89" y="2177"/>
                    <a:pt x="73" y="2228"/>
                  </a:cubicBezTo>
                  <a:lnTo>
                    <a:pt x="73" y="2228"/>
                  </a:lnTo>
                  <a:cubicBezTo>
                    <a:pt x="69" y="2232"/>
                    <a:pt x="66" y="2234"/>
                    <a:pt x="64" y="2234"/>
                  </a:cubicBezTo>
                  <a:cubicBezTo>
                    <a:pt x="64" y="2234"/>
                    <a:pt x="189" y="1418"/>
                    <a:pt x="189" y="1293"/>
                  </a:cubicBezTo>
                  <a:cubicBezTo>
                    <a:pt x="226" y="984"/>
                    <a:pt x="246" y="675"/>
                    <a:pt x="251" y="366"/>
                  </a:cubicBezTo>
                  <a:close/>
                  <a:moveTo>
                    <a:pt x="370" y="1"/>
                  </a:moveTo>
                  <a:cubicBezTo>
                    <a:pt x="362" y="1"/>
                    <a:pt x="357" y="6"/>
                    <a:pt x="357" y="16"/>
                  </a:cubicBezTo>
                  <a:cubicBezTo>
                    <a:pt x="412" y="359"/>
                    <a:pt x="406" y="698"/>
                    <a:pt x="362" y="1031"/>
                  </a:cubicBezTo>
                  <a:lnTo>
                    <a:pt x="362" y="1031"/>
                  </a:lnTo>
                  <a:cubicBezTo>
                    <a:pt x="351" y="701"/>
                    <a:pt x="297" y="363"/>
                    <a:pt x="252" y="16"/>
                  </a:cubicBezTo>
                  <a:lnTo>
                    <a:pt x="252" y="16"/>
                  </a:lnTo>
                  <a:cubicBezTo>
                    <a:pt x="252" y="16"/>
                    <a:pt x="231" y="16"/>
                    <a:pt x="231" y="37"/>
                  </a:cubicBezTo>
                  <a:cubicBezTo>
                    <a:pt x="231" y="86"/>
                    <a:pt x="231" y="135"/>
                    <a:pt x="230" y="183"/>
                  </a:cubicBezTo>
                  <a:lnTo>
                    <a:pt x="230" y="183"/>
                  </a:lnTo>
                  <a:cubicBezTo>
                    <a:pt x="208" y="127"/>
                    <a:pt x="180" y="71"/>
                    <a:pt x="147" y="16"/>
                  </a:cubicBezTo>
                  <a:cubicBezTo>
                    <a:pt x="147" y="16"/>
                    <a:pt x="105" y="16"/>
                    <a:pt x="126" y="37"/>
                  </a:cubicBezTo>
                  <a:cubicBezTo>
                    <a:pt x="169" y="118"/>
                    <a:pt x="203" y="200"/>
                    <a:pt x="228" y="283"/>
                  </a:cubicBezTo>
                  <a:lnTo>
                    <a:pt x="228" y="283"/>
                  </a:lnTo>
                  <a:cubicBezTo>
                    <a:pt x="221" y="579"/>
                    <a:pt x="201" y="877"/>
                    <a:pt x="168" y="1188"/>
                  </a:cubicBezTo>
                  <a:cubicBezTo>
                    <a:pt x="147" y="1544"/>
                    <a:pt x="1" y="1941"/>
                    <a:pt x="43" y="2318"/>
                  </a:cubicBezTo>
                  <a:cubicBezTo>
                    <a:pt x="43" y="2318"/>
                    <a:pt x="52" y="2327"/>
                    <a:pt x="64" y="2327"/>
                  </a:cubicBezTo>
                  <a:cubicBezTo>
                    <a:pt x="71" y="2327"/>
                    <a:pt x="78" y="2325"/>
                    <a:pt x="85" y="2318"/>
                  </a:cubicBezTo>
                  <a:cubicBezTo>
                    <a:pt x="92" y="2291"/>
                    <a:pt x="100" y="2263"/>
                    <a:pt x="107" y="2236"/>
                  </a:cubicBezTo>
                  <a:lnTo>
                    <a:pt x="107" y="2236"/>
                  </a:lnTo>
                  <a:cubicBezTo>
                    <a:pt x="280" y="1927"/>
                    <a:pt x="348" y="1610"/>
                    <a:pt x="362" y="1285"/>
                  </a:cubicBezTo>
                  <a:lnTo>
                    <a:pt x="362" y="1285"/>
                  </a:lnTo>
                  <a:cubicBezTo>
                    <a:pt x="417" y="979"/>
                    <a:pt x="437" y="673"/>
                    <a:pt x="423" y="368"/>
                  </a:cubicBezTo>
                  <a:lnTo>
                    <a:pt x="423" y="368"/>
                  </a:lnTo>
                  <a:cubicBezTo>
                    <a:pt x="462" y="572"/>
                    <a:pt x="482" y="797"/>
                    <a:pt x="482" y="1021"/>
                  </a:cubicBezTo>
                  <a:cubicBezTo>
                    <a:pt x="482" y="1439"/>
                    <a:pt x="440" y="1920"/>
                    <a:pt x="147" y="2255"/>
                  </a:cubicBezTo>
                  <a:cubicBezTo>
                    <a:pt x="133" y="2270"/>
                    <a:pt x="139" y="2285"/>
                    <a:pt x="151" y="2285"/>
                  </a:cubicBezTo>
                  <a:cubicBezTo>
                    <a:pt x="156" y="2285"/>
                    <a:pt x="162" y="2282"/>
                    <a:pt x="168" y="2276"/>
                  </a:cubicBezTo>
                  <a:cubicBezTo>
                    <a:pt x="398" y="2004"/>
                    <a:pt x="461" y="1648"/>
                    <a:pt x="503" y="1314"/>
                  </a:cubicBezTo>
                  <a:cubicBezTo>
                    <a:pt x="545" y="874"/>
                    <a:pt x="503" y="435"/>
                    <a:pt x="398" y="16"/>
                  </a:cubicBezTo>
                  <a:cubicBezTo>
                    <a:pt x="388" y="6"/>
                    <a:pt x="377" y="1"/>
                    <a:pt x="370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7"/>
            <p:cNvSpPr/>
            <p:nvPr/>
          </p:nvSpPr>
          <p:spPr>
            <a:xfrm>
              <a:off x="3586269" y="2974780"/>
              <a:ext cx="15334" cy="67130"/>
            </a:xfrm>
            <a:custGeom>
              <a:avLst/>
              <a:gdLst/>
              <a:ahLst/>
              <a:cxnLst/>
              <a:rect l="l" t="t" r="r" b="b"/>
              <a:pathLst>
                <a:path w="545" h="2386" extrusionOk="0">
                  <a:moveTo>
                    <a:pt x="273" y="712"/>
                  </a:moveTo>
                  <a:cubicBezTo>
                    <a:pt x="273" y="838"/>
                    <a:pt x="273" y="942"/>
                    <a:pt x="252" y="1068"/>
                  </a:cubicBezTo>
                  <a:cubicBezTo>
                    <a:pt x="252" y="1271"/>
                    <a:pt x="212" y="1455"/>
                    <a:pt x="172" y="1658"/>
                  </a:cubicBezTo>
                  <a:lnTo>
                    <a:pt x="172" y="1658"/>
                  </a:lnTo>
                  <a:cubicBezTo>
                    <a:pt x="184" y="1563"/>
                    <a:pt x="197" y="1455"/>
                    <a:pt x="210" y="1340"/>
                  </a:cubicBezTo>
                  <a:cubicBezTo>
                    <a:pt x="231" y="1130"/>
                    <a:pt x="252" y="921"/>
                    <a:pt x="273" y="712"/>
                  </a:cubicBezTo>
                  <a:close/>
                  <a:moveTo>
                    <a:pt x="168" y="1682"/>
                  </a:moveTo>
                  <a:cubicBezTo>
                    <a:pt x="168" y="1696"/>
                    <a:pt x="168" y="1701"/>
                    <a:pt x="168" y="1737"/>
                  </a:cubicBezTo>
                  <a:cubicBezTo>
                    <a:pt x="168" y="1758"/>
                    <a:pt x="168" y="1800"/>
                    <a:pt x="147" y="1821"/>
                  </a:cubicBezTo>
                  <a:cubicBezTo>
                    <a:pt x="154" y="1779"/>
                    <a:pt x="161" y="1733"/>
                    <a:pt x="168" y="1682"/>
                  </a:cubicBezTo>
                  <a:close/>
                  <a:moveTo>
                    <a:pt x="126" y="1674"/>
                  </a:moveTo>
                  <a:lnTo>
                    <a:pt x="126" y="1674"/>
                  </a:lnTo>
                  <a:cubicBezTo>
                    <a:pt x="105" y="1821"/>
                    <a:pt x="85" y="1988"/>
                    <a:pt x="64" y="2114"/>
                  </a:cubicBezTo>
                  <a:cubicBezTo>
                    <a:pt x="64" y="1967"/>
                    <a:pt x="85" y="1821"/>
                    <a:pt x="126" y="1674"/>
                  </a:cubicBezTo>
                  <a:close/>
                  <a:moveTo>
                    <a:pt x="440" y="754"/>
                  </a:moveTo>
                  <a:cubicBezTo>
                    <a:pt x="440" y="858"/>
                    <a:pt x="461" y="942"/>
                    <a:pt x="440" y="1047"/>
                  </a:cubicBezTo>
                  <a:cubicBezTo>
                    <a:pt x="440" y="1465"/>
                    <a:pt x="398" y="1946"/>
                    <a:pt x="126" y="2260"/>
                  </a:cubicBezTo>
                  <a:cubicBezTo>
                    <a:pt x="315" y="1926"/>
                    <a:pt x="377" y="1591"/>
                    <a:pt x="377" y="1256"/>
                  </a:cubicBezTo>
                  <a:cubicBezTo>
                    <a:pt x="419" y="1089"/>
                    <a:pt x="440" y="921"/>
                    <a:pt x="440" y="754"/>
                  </a:cubicBezTo>
                  <a:close/>
                  <a:moveTo>
                    <a:pt x="357" y="1"/>
                  </a:moveTo>
                  <a:cubicBezTo>
                    <a:pt x="336" y="1"/>
                    <a:pt x="336" y="21"/>
                    <a:pt x="336" y="42"/>
                  </a:cubicBezTo>
                  <a:cubicBezTo>
                    <a:pt x="377" y="293"/>
                    <a:pt x="377" y="524"/>
                    <a:pt x="357" y="733"/>
                  </a:cubicBezTo>
                  <a:cubicBezTo>
                    <a:pt x="336" y="545"/>
                    <a:pt x="315" y="356"/>
                    <a:pt x="294" y="147"/>
                  </a:cubicBezTo>
                  <a:lnTo>
                    <a:pt x="273" y="63"/>
                  </a:lnTo>
                  <a:cubicBezTo>
                    <a:pt x="273" y="42"/>
                    <a:pt x="252" y="21"/>
                    <a:pt x="231" y="21"/>
                  </a:cubicBezTo>
                  <a:cubicBezTo>
                    <a:pt x="210" y="21"/>
                    <a:pt x="189" y="42"/>
                    <a:pt x="189" y="63"/>
                  </a:cubicBezTo>
                  <a:lnTo>
                    <a:pt x="189" y="84"/>
                  </a:lnTo>
                  <a:cubicBezTo>
                    <a:pt x="189" y="63"/>
                    <a:pt x="189" y="42"/>
                    <a:pt x="168" y="42"/>
                  </a:cubicBezTo>
                  <a:cubicBezTo>
                    <a:pt x="168" y="21"/>
                    <a:pt x="147" y="21"/>
                    <a:pt x="147" y="21"/>
                  </a:cubicBezTo>
                  <a:lnTo>
                    <a:pt x="126" y="21"/>
                  </a:lnTo>
                  <a:cubicBezTo>
                    <a:pt x="105" y="42"/>
                    <a:pt x="85" y="63"/>
                    <a:pt x="105" y="84"/>
                  </a:cubicBezTo>
                  <a:cubicBezTo>
                    <a:pt x="147" y="147"/>
                    <a:pt x="168" y="210"/>
                    <a:pt x="189" y="293"/>
                  </a:cubicBezTo>
                  <a:cubicBezTo>
                    <a:pt x="189" y="607"/>
                    <a:pt x="189" y="921"/>
                    <a:pt x="147" y="1214"/>
                  </a:cubicBezTo>
                  <a:cubicBezTo>
                    <a:pt x="126" y="1340"/>
                    <a:pt x="105" y="1465"/>
                    <a:pt x="85" y="1591"/>
                  </a:cubicBezTo>
                  <a:cubicBezTo>
                    <a:pt x="43" y="1842"/>
                    <a:pt x="1" y="2093"/>
                    <a:pt x="22" y="2344"/>
                  </a:cubicBezTo>
                  <a:cubicBezTo>
                    <a:pt x="22" y="2365"/>
                    <a:pt x="43" y="2365"/>
                    <a:pt x="43" y="2386"/>
                  </a:cubicBezTo>
                  <a:lnTo>
                    <a:pt x="64" y="2386"/>
                  </a:lnTo>
                  <a:cubicBezTo>
                    <a:pt x="85" y="2386"/>
                    <a:pt x="85" y="2365"/>
                    <a:pt x="85" y="2344"/>
                  </a:cubicBezTo>
                  <a:cubicBezTo>
                    <a:pt x="105" y="2323"/>
                    <a:pt x="105" y="2323"/>
                    <a:pt x="105" y="2302"/>
                  </a:cubicBezTo>
                  <a:cubicBezTo>
                    <a:pt x="105" y="2302"/>
                    <a:pt x="105" y="2281"/>
                    <a:pt x="126" y="2281"/>
                  </a:cubicBezTo>
                  <a:lnTo>
                    <a:pt x="126" y="2281"/>
                  </a:lnTo>
                  <a:cubicBezTo>
                    <a:pt x="105" y="2302"/>
                    <a:pt x="126" y="2302"/>
                    <a:pt x="126" y="2323"/>
                  </a:cubicBezTo>
                  <a:cubicBezTo>
                    <a:pt x="137" y="2334"/>
                    <a:pt x="147" y="2339"/>
                    <a:pt x="158" y="2339"/>
                  </a:cubicBezTo>
                  <a:cubicBezTo>
                    <a:pt x="168" y="2339"/>
                    <a:pt x="179" y="2334"/>
                    <a:pt x="189" y="2323"/>
                  </a:cubicBezTo>
                  <a:cubicBezTo>
                    <a:pt x="419" y="2051"/>
                    <a:pt x="482" y="1695"/>
                    <a:pt x="503" y="1340"/>
                  </a:cubicBezTo>
                  <a:cubicBezTo>
                    <a:pt x="545" y="921"/>
                    <a:pt x="524" y="482"/>
                    <a:pt x="398" y="42"/>
                  </a:cubicBezTo>
                  <a:cubicBezTo>
                    <a:pt x="398" y="21"/>
                    <a:pt x="377" y="1"/>
                    <a:pt x="35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7"/>
            <p:cNvSpPr/>
            <p:nvPr/>
          </p:nvSpPr>
          <p:spPr>
            <a:xfrm>
              <a:off x="1502377" y="4172750"/>
              <a:ext cx="579272" cy="592833"/>
            </a:xfrm>
            <a:custGeom>
              <a:avLst/>
              <a:gdLst/>
              <a:ahLst/>
              <a:cxnLst/>
              <a:rect l="l" t="t" r="r" b="b"/>
              <a:pathLst>
                <a:path w="20589" h="21071" extrusionOk="0">
                  <a:moveTo>
                    <a:pt x="19899" y="0"/>
                  </a:moveTo>
                  <a:lnTo>
                    <a:pt x="0" y="20694"/>
                  </a:lnTo>
                  <a:lnTo>
                    <a:pt x="0" y="21070"/>
                  </a:lnTo>
                  <a:lnTo>
                    <a:pt x="20589" y="21070"/>
                  </a:lnTo>
                  <a:lnTo>
                    <a:pt x="20589" y="335"/>
                  </a:lnTo>
                  <a:lnTo>
                    <a:pt x="198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7"/>
            <p:cNvSpPr/>
            <p:nvPr/>
          </p:nvSpPr>
          <p:spPr>
            <a:xfrm>
              <a:off x="1502377" y="4172159"/>
              <a:ext cx="562813" cy="583407"/>
            </a:xfrm>
            <a:custGeom>
              <a:avLst/>
              <a:gdLst/>
              <a:ahLst/>
              <a:cxnLst/>
              <a:rect l="l" t="t" r="r" b="b"/>
              <a:pathLst>
                <a:path w="20004" h="20736" extrusionOk="0">
                  <a:moveTo>
                    <a:pt x="0" y="0"/>
                  </a:moveTo>
                  <a:lnTo>
                    <a:pt x="0" y="20735"/>
                  </a:lnTo>
                  <a:lnTo>
                    <a:pt x="20003" y="20735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7"/>
            <p:cNvSpPr/>
            <p:nvPr/>
          </p:nvSpPr>
          <p:spPr>
            <a:xfrm>
              <a:off x="1561234" y="4235152"/>
              <a:ext cx="435642" cy="461555"/>
            </a:xfrm>
            <a:custGeom>
              <a:avLst/>
              <a:gdLst/>
              <a:ahLst/>
              <a:cxnLst/>
              <a:rect l="l" t="t" r="r" b="b"/>
              <a:pathLst>
                <a:path w="15484" h="16405" extrusionOk="0">
                  <a:moveTo>
                    <a:pt x="1" y="0"/>
                  </a:moveTo>
                  <a:lnTo>
                    <a:pt x="1" y="16404"/>
                  </a:lnTo>
                  <a:lnTo>
                    <a:pt x="15484" y="16404"/>
                  </a:lnTo>
                  <a:lnTo>
                    <a:pt x="154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7"/>
            <p:cNvSpPr/>
            <p:nvPr/>
          </p:nvSpPr>
          <p:spPr>
            <a:xfrm>
              <a:off x="1694873" y="4302844"/>
              <a:ext cx="183103" cy="182512"/>
            </a:xfrm>
            <a:custGeom>
              <a:avLst/>
              <a:gdLst/>
              <a:ahLst/>
              <a:cxnLst/>
              <a:rect l="l" t="t" r="r" b="b"/>
              <a:pathLst>
                <a:path w="6508" h="6487" extrusionOk="0">
                  <a:moveTo>
                    <a:pt x="3264" y="0"/>
                  </a:moveTo>
                  <a:cubicBezTo>
                    <a:pt x="1465" y="0"/>
                    <a:pt x="0" y="1444"/>
                    <a:pt x="0" y="3243"/>
                  </a:cubicBezTo>
                  <a:cubicBezTo>
                    <a:pt x="0" y="5043"/>
                    <a:pt x="1465" y="6487"/>
                    <a:pt x="3264" y="6487"/>
                  </a:cubicBezTo>
                  <a:cubicBezTo>
                    <a:pt x="5064" y="6487"/>
                    <a:pt x="6508" y="5043"/>
                    <a:pt x="6508" y="3243"/>
                  </a:cubicBezTo>
                  <a:cubicBezTo>
                    <a:pt x="6508" y="1444"/>
                    <a:pt x="5064" y="0"/>
                    <a:pt x="32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7"/>
            <p:cNvSpPr/>
            <p:nvPr/>
          </p:nvSpPr>
          <p:spPr>
            <a:xfrm>
              <a:off x="1653398" y="4507406"/>
              <a:ext cx="255522" cy="191937"/>
            </a:xfrm>
            <a:custGeom>
              <a:avLst/>
              <a:gdLst/>
              <a:ahLst/>
              <a:cxnLst/>
              <a:rect l="l" t="t" r="r" b="b"/>
              <a:pathLst>
                <a:path w="9082" h="6822" extrusionOk="0">
                  <a:moveTo>
                    <a:pt x="4478" y="0"/>
                  </a:moveTo>
                  <a:cubicBezTo>
                    <a:pt x="2009" y="0"/>
                    <a:pt x="1" y="2134"/>
                    <a:pt x="1" y="4750"/>
                  </a:cubicBezTo>
                  <a:lnTo>
                    <a:pt x="1" y="6821"/>
                  </a:lnTo>
                  <a:lnTo>
                    <a:pt x="9081" y="6821"/>
                  </a:lnTo>
                  <a:lnTo>
                    <a:pt x="9081" y="4750"/>
                  </a:lnTo>
                  <a:cubicBezTo>
                    <a:pt x="9081" y="2134"/>
                    <a:pt x="7073" y="0"/>
                    <a:pt x="46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7"/>
            <p:cNvSpPr/>
            <p:nvPr/>
          </p:nvSpPr>
          <p:spPr>
            <a:xfrm>
              <a:off x="2403637" y="4172750"/>
              <a:ext cx="579300" cy="592833"/>
            </a:xfrm>
            <a:custGeom>
              <a:avLst/>
              <a:gdLst/>
              <a:ahLst/>
              <a:cxnLst/>
              <a:rect l="l" t="t" r="r" b="b"/>
              <a:pathLst>
                <a:path w="20590" h="21071" extrusionOk="0">
                  <a:moveTo>
                    <a:pt x="19899" y="0"/>
                  </a:moveTo>
                  <a:lnTo>
                    <a:pt x="0" y="20694"/>
                  </a:lnTo>
                  <a:lnTo>
                    <a:pt x="0" y="21070"/>
                  </a:lnTo>
                  <a:lnTo>
                    <a:pt x="20589" y="21070"/>
                  </a:lnTo>
                  <a:lnTo>
                    <a:pt x="20589" y="335"/>
                  </a:lnTo>
                  <a:lnTo>
                    <a:pt x="198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7"/>
            <p:cNvSpPr/>
            <p:nvPr/>
          </p:nvSpPr>
          <p:spPr>
            <a:xfrm>
              <a:off x="2403637" y="4172159"/>
              <a:ext cx="562813" cy="583407"/>
            </a:xfrm>
            <a:custGeom>
              <a:avLst/>
              <a:gdLst/>
              <a:ahLst/>
              <a:cxnLst/>
              <a:rect l="l" t="t" r="r" b="b"/>
              <a:pathLst>
                <a:path w="20004" h="20736" extrusionOk="0">
                  <a:moveTo>
                    <a:pt x="0" y="0"/>
                  </a:moveTo>
                  <a:lnTo>
                    <a:pt x="0" y="20735"/>
                  </a:lnTo>
                  <a:lnTo>
                    <a:pt x="20003" y="20735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7"/>
            <p:cNvSpPr/>
            <p:nvPr/>
          </p:nvSpPr>
          <p:spPr>
            <a:xfrm>
              <a:off x="2472201" y="4235152"/>
              <a:ext cx="435670" cy="461555"/>
            </a:xfrm>
            <a:custGeom>
              <a:avLst/>
              <a:gdLst/>
              <a:ahLst/>
              <a:cxnLst/>
              <a:rect l="l" t="t" r="r" b="b"/>
              <a:pathLst>
                <a:path w="15485" h="16405" extrusionOk="0">
                  <a:moveTo>
                    <a:pt x="1" y="0"/>
                  </a:moveTo>
                  <a:lnTo>
                    <a:pt x="1" y="16404"/>
                  </a:lnTo>
                  <a:lnTo>
                    <a:pt x="15484" y="16404"/>
                  </a:lnTo>
                  <a:lnTo>
                    <a:pt x="154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7"/>
            <p:cNvSpPr/>
            <p:nvPr/>
          </p:nvSpPr>
          <p:spPr>
            <a:xfrm>
              <a:off x="2596133" y="4306075"/>
              <a:ext cx="183103" cy="182512"/>
            </a:xfrm>
            <a:custGeom>
              <a:avLst/>
              <a:gdLst/>
              <a:ahLst/>
              <a:cxnLst/>
              <a:rect l="l" t="t" r="r" b="b"/>
              <a:pathLst>
                <a:path w="6508" h="6487" extrusionOk="0">
                  <a:moveTo>
                    <a:pt x="3264" y="0"/>
                  </a:moveTo>
                  <a:cubicBezTo>
                    <a:pt x="1465" y="0"/>
                    <a:pt x="0" y="1444"/>
                    <a:pt x="0" y="3243"/>
                  </a:cubicBezTo>
                  <a:cubicBezTo>
                    <a:pt x="0" y="5043"/>
                    <a:pt x="1465" y="6487"/>
                    <a:pt x="3264" y="6487"/>
                  </a:cubicBezTo>
                  <a:cubicBezTo>
                    <a:pt x="5064" y="6487"/>
                    <a:pt x="6508" y="5043"/>
                    <a:pt x="6508" y="3243"/>
                  </a:cubicBezTo>
                  <a:cubicBezTo>
                    <a:pt x="6508" y="1444"/>
                    <a:pt x="5064" y="0"/>
                    <a:pt x="32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7"/>
            <p:cNvSpPr/>
            <p:nvPr/>
          </p:nvSpPr>
          <p:spPr>
            <a:xfrm>
              <a:off x="2554658" y="4507406"/>
              <a:ext cx="255522" cy="191937"/>
            </a:xfrm>
            <a:custGeom>
              <a:avLst/>
              <a:gdLst/>
              <a:ahLst/>
              <a:cxnLst/>
              <a:rect l="l" t="t" r="r" b="b"/>
              <a:pathLst>
                <a:path w="9082" h="6822" extrusionOk="0">
                  <a:moveTo>
                    <a:pt x="4478" y="0"/>
                  </a:moveTo>
                  <a:cubicBezTo>
                    <a:pt x="2009" y="0"/>
                    <a:pt x="1" y="2134"/>
                    <a:pt x="1" y="4750"/>
                  </a:cubicBezTo>
                  <a:lnTo>
                    <a:pt x="1" y="6821"/>
                  </a:lnTo>
                  <a:lnTo>
                    <a:pt x="9081" y="6821"/>
                  </a:lnTo>
                  <a:lnTo>
                    <a:pt x="9081" y="4750"/>
                  </a:lnTo>
                  <a:cubicBezTo>
                    <a:pt x="9081" y="2134"/>
                    <a:pt x="7073" y="0"/>
                    <a:pt x="4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7"/>
            <p:cNvSpPr/>
            <p:nvPr/>
          </p:nvSpPr>
          <p:spPr>
            <a:xfrm>
              <a:off x="3304896" y="4172750"/>
              <a:ext cx="579300" cy="592833"/>
            </a:xfrm>
            <a:custGeom>
              <a:avLst/>
              <a:gdLst/>
              <a:ahLst/>
              <a:cxnLst/>
              <a:rect l="l" t="t" r="r" b="b"/>
              <a:pathLst>
                <a:path w="20590" h="21071" extrusionOk="0">
                  <a:moveTo>
                    <a:pt x="19899" y="0"/>
                  </a:moveTo>
                  <a:lnTo>
                    <a:pt x="0" y="20694"/>
                  </a:lnTo>
                  <a:lnTo>
                    <a:pt x="21" y="21070"/>
                  </a:lnTo>
                  <a:lnTo>
                    <a:pt x="20589" y="21070"/>
                  </a:lnTo>
                  <a:lnTo>
                    <a:pt x="20589" y="335"/>
                  </a:lnTo>
                  <a:lnTo>
                    <a:pt x="198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7"/>
            <p:cNvSpPr/>
            <p:nvPr/>
          </p:nvSpPr>
          <p:spPr>
            <a:xfrm>
              <a:off x="3304896" y="4172159"/>
              <a:ext cx="563403" cy="583407"/>
            </a:xfrm>
            <a:custGeom>
              <a:avLst/>
              <a:gdLst/>
              <a:ahLst/>
              <a:cxnLst/>
              <a:rect l="l" t="t" r="r" b="b"/>
              <a:pathLst>
                <a:path w="20025" h="20736" extrusionOk="0">
                  <a:moveTo>
                    <a:pt x="0" y="0"/>
                  </a:moveTo>
                  <a:lnTo>
                    <a:pt x="0" y="20735"/>
                  </a:lnTo>
                  <a:lnTo>
                    <a:pt x="20024" y="20735"/>
                  </a:lnTo>
                  <a:lnTo>
                    <a:pt x="200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7"/>
            <p:cNvSpPr/>
            <p:nvPr/>
          </p:nvSpPr>
          <p:spPr>
            <a:xfrm>
              <a:off x="3373199" y="4235152"/>
              <a:ext cx="435670" cy="461555"/>
            </a:xfrm>
            <a:custGeom>
              <a:avLst/>
              <a:gdLst/>
              <a:ahLst/>
              <a:cxnLst/>
              <a:rect l="l" t="t" r="r" b="b"/>
              <a:pathLst>
                <a:path w="15485" h="16405" extrusionOk="0">
                  <a:moveTo>
                    <a:pt x="1" y="0"/>
                  </a:moveTo>
                  <a:lnTo>
                    <a:pt x="1" y="16404"/>
                  </a:lnTo>
                  <a:lnTo>
                    <a:pt x="15484" y="16404"/>
                  </a:lnTo>
                  <a:lnTo>
                    <a:pt x="154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7"/>
            <p:cNvSpPr/>
            <p:nvPr/>
          </p:nvSpPr>
          <p:spPr>
            <a:xfrm>
              <a:off x="3497392" y="4306075"/>
              <a:ext cx="183103" cy="182512"/>
            </a:xfrm>
            <a:custGeom>
              <a:avLst/>
              <a:gdLst/>
              <a:ahLst/>
              <a:cxnLst/>
              <a:rect l="l" t="t" r="r" b="b"/>
              <a:pathLst>
                <a:path w="6508" h="6487" extrusionOk="0">
                  <a:moveTo>
                    <a:pt x="3264" y="0"/>
                  </a:moveTo>
                  <a:cubicBezTo>
                    <a:pt x="1465" y="0"/>
                    <a:pt x="0" y="1444"/>
                    <a:pt x="0" y="3243"/>
                  </a:cubicBezTo>
                  <a:cubicBezTo>
                    <a:pt x="0" y="5043"/>
                    <a:pt x="1465" y="6487"/>
                    <a:pt x="3264" y="6487"/>
                  </a:cubicBezTo>
                  <a:cubicBezTo>
                    <a:pt x="5064" y="6487"/>
                    <a:pt x="6508" y="5043"/>
                    <a:pt x="6508" y="3243"/>
                  </a:cubicBezTo>
                  <a:cubicBezTo>
                    <a:pt x="6508" y="1444"/>
                    <a:pt x="5064" y="0"/>
                    <a:pt x="3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7"/>
            <p:cNvSpPr/>
            <p:nvPr/>
          </p:nvSpPr>
          <p:spPr>
            <a:xfrm>
              <a:off x="3461146" y="4507406"/>
              <a:ext cx="256113" cy="191937"/>
            </a:xfrm>
            <a:custGeom>
              <a:avLst/>
              <a:gdLst/>
              <a:ahLst/>
              <a:cxnLst/>
              <a:rect l="l" t="t" r="r" b="b"/>
              <a:pathLst>
                <a:path w="9103" h="6822" extrusionOk="0">
                  <a:moveTo>
                    <a:pt x="4478" y="0"/>
                  </a:moveTo>
                  <a:cubicBezTo>
                    <a:pt x="2009" y="0"/>
                    <a:pt x="1" y="2134"/>
                    <a:pt x="1" y="4750"/>
                  </a:cubicBezTo>
                  <a:lnTo>
                    <a:pt x="1" y="6821"/>
                  </a:lnTo>
                  <a:lnTo>
                    <a:pt x="9102" y="6821"/>
                  </a:lnTo>
                  <a:lnTo>
                    <a:pt x="9102" y="4750"/>
                  </a:lnTo>
                  <a:cubicBezTo>
                    <a:pt x="9102" y="2134"/>
                    <a:pt x="7073" y="0"/>
                    <a:pt x="46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7"/>
            <p:cNvSpPr/>
            <p:nvPr/>
          </p:nvSpPr>
          <p:spPr>
            <a:xfrm>
              <a:off x="1782737" y="4159133"/>
              <a:ext cx="72279" cy="43722"/>
            </a:xfrm>
            <a:custGeom>
              <a:avLst/>
              <a:gdLst/>
              <a:ahLst/>
              <a:cxnLst/>
              <a:rect l="l" t="t" r="r" b="b"/>
              <a:pathLst>
                <a:path w="2569" h="1554" extrusionOk="0">
                  <a:moveTo>
                    <a:pt x="2138" y="0"/>
                  </a:moveTo>
                  <a:cubicBezTo>
                    <a:pt x="1777" y="0"/>
                    <a:pt x="1129" y="226"/>
                    <a:pt x="999" y="275"/>
                  </a:cubicBezTo>
                  <a:cubicBezTo>
                    <a:pt x="560" y="463"/>
                    <a:pt x="246" y="777"/>
                    <a:pt x="100" y="1237"/>
                  </a:cubicBezTo>
                  <a:cubicBezTo>
                    <a:pt x="87" y="1289"/>
                    <a:pt x="138" y="1325"/>
                    <a:pt x="183" y="1325"/>
                  </a:cubicBezTo>
                  <a:cubicBezTo>
                    <a:pt x="212" y="1325"/>
                    <a:pt x="238" y="1311"/>
                    <a:pt x="246" y="1279"/>
                  </a:cubicBezTo>
                  <a:cubicBezTo>
                    <a:pt x="372" y="819"/>
                    <a:pt x="748" y="526"/>
                    <a:pt x="1167" y="359"/>
                  </a:cubicBezTo>
                  <a:cubicBezTo>
                    <a:pt x="1355" y="296"/>
                    <a:pt x="1543" y="254"/>
                    <a:pt x="1711" y="233"/>
                  </a:cubicBezTo>
                  <a:cubicBezTo>
                    <a:pt x="1854" y="213"/>
                    <a:pt x="2037" y="157"/>
                    <a:pt x="2143" y="157"/>
                  </a:cubicBezTo>
                  <a:cubicBezTo>
                    <a:pt x="2254" y="157"/>
                    <a:pt x="2280" y="218"/>
                    <a:pt x="2087" y="442"/>
                  </a:cubicBezTo>
                  <a:cubicBezTo>
                    <a:pt x="1648" y="986"/>
                    <a:pt x="727" y="1279"/>
                    <a:pt x="79" y="1426"/>
                  </a:cubicBezTo>
                  <a:cubicBezTo>
                    <a:pt x="0" y="1426"/>
                    <a:pt x="32" y="1553"/>
                    <a:pt x="104" y="1553"/>
                  </a:cubicBezTo>
                  <a:cubicBezTo>
                    <a:pt x="109" y="1553"/>
                    <a:pt x="115" y="1553"/>
                    <a:pt x="120" y="1551"/>
                  </a:cubicBezTo>
                  <a:cubicBezTo>
                    <a:pt x="748" y="1426"/>
                    <a:pt x="1355" y="1175"/>
                    <a:pt x="1878" y="798"/>
                  </a:cubicBezTo>
                  <a:cubicBezTo>
                    <a:pt x="2025" y="693"/>
                    <a:pt x="2569" y="317"/>
                    <a:pt x="2359" y="66"/>
                  </a:cubicBezTo>
                  <a:cubicBezTo>
                    <a:pt x="2322" y="19"/>
                    <a:pt x="2242" y="0"/>
                    <a:pt x="2138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7"/>
            <p:cNvSpPr/>
            <p:nvPr/>
          </p:nvSpPr>
          <p:spPr>
            <a:xfrm>
              <a:off x="1731954" y="4164956"/>
              <a:ext cx="58493" cy="39023"/>
            </a:xfrm>
            <a:custGeom>
              <a:avLst/>
              <a:gdLst/>
              <a:ahLst/>
              <a:cxnLst/>
              <a:rect l="l" t="t" r="r" b="b"/>
              <a:pathLst>
                <a:path w="2079" h="1387" extrusionOk="0">
                  <a:moveTo>
                    <a:pt x="491" y="0"/>
                  </a:moveTo>
                  <a:cubicBezTo>
                    <a:pt x="371" y="0"/>
                    <a:pt x="268" y="30"/>
                    <a:pt x="210" y="110"/>
                  </a:cubicBezTo>
                  <a:cubicBezTo>
                    <a:pt x="0" y="382"/>
                    <a:pt x="419" y="821"/>
                    <a:pt x="607" y="968"/>
                  </a:cubicBezTo>
                  <a:cubicBezTo>
                    <a:pt x="1005" y="1261"/>
                    <a:pt x="1486" y="1323"/>
                    <a:pt x="1946" y="1386"/>
                  </a:cubicBezTo>
                  <a:cubicBezTo>
                    <a:pt x="2051" y="1386"/>
                    <a:pt x="2051" y="1240"/>
                    <a:pt x="1946" y="1240"/>
                  </a:cubicBezTo>
                  <a:cubicBezTo>
                    <a:pt x="1591" y="1198"/>
                    <a:pt x="1214" y="1135"/>
                    <a:pt x="879" y="968"/>
                  </a:cubicBezTo>
                  <a:cubicBezTo>
                    <a:pt x="691" y="863"/>
                    <a:pt x="63" y="361"/>
                    <a:pt x="419" y="152"/>
                  </a:cubicBezTo>
                  <a:cubicBezTo>
                    <a:pt x="447" y="134"/>
                    <a:pt x="485" y="126"/>
                    <a:pt x="530" y="126"/>
                  </a:cubicBezTo>
                  <a:cubicBezTo>
                    <a:pt x="751" y="126"/>
                    <a:pt x="1134" y="312"/>
                    <a:pt x="1256" y="382"/>
                  </a:cubicBezTo>
                  <a:cubicBezTo>
                    <a:pt x="1549" y="549"/>
                    <a:pt x="1758" y="779"/>
                    <a:pt x="1925" y="1072"/>
                  </a:cubicBezTo>
                  <a:cubicBezTo>
                    <a:pt x="1939" y="1100"/>
                    <a:pt x="1963" y="1112"/>
                    <a:pt x="1986" y="1112"/>
                  </a:cubicBezTo>
                  <a:cubicBezTo>
                    <a:pt x="2032" y="1112"/>
                    <a:pt x="2079" y="1065"/>
                    <a:pt x="2051" y="1009"/>
                  </a:cubicBezTo>
                  <a:cubicBezTo>
                    <a:pt x="1842" y="633"/>
                    <a:pt x="1528" y="340"/>
                    <a:pt x="1130" y="172"/>
                  </a:cubicBezTo>
                  <a:cubicBezTo>
                    <a:pt x="994" y="104"/>
                    <a:pt x="715" y="0"/>
                    <a:pt x="49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7"/>
            <p:cNvSpPr/>
            <p:nvPr/>
          </p:nvSpPr>
          <p:spPr>
            <a:xfrm>
              <a:off x="1784397" y="4192444"/>
              <a:ext cx="8187" cy="11592"/>
            </a:xfrm>
            <a:custGeom>
              <a:avLst/>
              <a:gdLst/>
              <a:ahLst/>
              <a:cxnLst/>
              <a:rect l="l" t="t" r="r" b="b"/>
              <a:pathLst>
                <a:path w="291" h="412" extrusionOk="0">
                  <a:moveTo>
                    <a:pt x="134" y="0"/>
                  </a:moveTo>
                  <a:cubicBezTo>
                    <a:pt x="118" y="0"/>
                    <a:pt x="101" y="4"/>
                    <a:pt x="82" y="12"/>
                  </a:cubicBezTo>
                  <a:cubicBezTo>
                    <a:pt x="47" y="29"/>
                    <a:pt x="42" y="61"/>
                    <a:pt x="53" y="90"/>
                  </a:cubicBezTo>
                  <a:lnTo>
                    <a:pt x="53" y="90"/>
                  </a:lnTo>
                  <a:cubicBezTo>
                    <a:pt x="36" y="138"/>
                    <a:pt x="30" y="198"/>
                    <a:pt x="20" y="242"/>
                  </a:cubicBezTo>
                  <a:cubicBezTo>
                    <a:pt x="1" y="318"/>
                    <a:pt x="16" y="412"/>
                    <a:pt x="114" y="412"/>
                  </a:cubicBezTo>
                  <a:cubicBezTo>
                    <a:pt x="124" y="412"/>
                    <a:pt x="134" y="411"/>
                    <a:pt x="145" y="409"/>
                  </a:cubicBezTo>
                  <a:cubicBezTo>
                    <a:pt x="278" y="352"/>
                    <a:pt x="290" y="0"/>
                    <a:pt x="134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7"/>
            <p:cNvSpPr/>
            <p:nvPr/>
          </p:nvSpPr>
          <p:spPr>
            <a:xfrm>
              <a:off x="1786113" y="4057511"/>
              <a:ext cx="4136" cy="134542"/>
            </a:xfrm>
            <a:custGeom>
              <a:avLst/>
              <a:gdLst/>
              <a:ahLst/>
              <a:cxnLst/>
              <a:rect l="l" t="t" r="r" b="b"/>
              <a:pathLst>
                <a:path w="147" h="4782" extrusionOk="0">
                  <a:moveTo>
                    <a:pt x="66" y="0"/>
                  </a:moveTo>
                  <a:cubicBezTo>
                    <a:pt x="32" y="0"/>
                    <a:pt x="0" y="6"/>
                    <a:pt x="0" y="16"/>
                  </a:cubicBezTo>
                  <a:lnTo>
                    <a:pt x="0" y="4766"/>
                  </a:lnTo>
                  <a:cubicBezTo>
                    <a:pt x="0" y="4776"/>
                    <a:pt x="37" y="4781"/>
                    <a:pt x="74" y="4781"/>
                  </a:cubicBezTo>
                  <a:cubicBezTo>
                    <a:pt x="110" y="4781"/>
                    <a:pt x="147" y="4776"/>
                    <a:pt x="147" y="4766"/>
                  </a:cubicBezTo>
                  <a:lnTo>
                    <a:pt x="147" y="16"/>
                  </a:lnTo>
                  <a:cubicBezTo>
                    <a:pt x="136" y="6"/>
                    <a:pt x="100" y="0"/>
                    <a:pt x="66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7"/>
            <p:cNvSpPr/>
            <p:nvPr/>
          </p:nvSpPr>
          <p:spPr>
            <a:xfrm>
              <a:off x="2684025" y="4159133"/>
              <a:ext cx="72842" cy="43722"/>
            </a:xfrm>
            <a:custGeom>
              <a:avLst/>
              <a:gdLst/>
              <a:ahLst/>
              <a:cxnLst/>
              <a:rect l="l" t="t" r="r" b="b"/>
              <a:pathLst>
                <a:path w="2589" h="1554" extrusionOk="0">
                  <a:moveTo>
                    <a:pt x="2147" y="0"/>
                  </a:moveTo>
                  <a:cubicBezTo>
                    <a:pt x="1776" y="0"/>
                    <a:pt x="1128" y="226"/>
                    <a:pt x="998" y="275"/>
                  </a:cubicBezTo>
                  <a:cubicBezTo>
                    <a:pt x="559" y="463"/>
                    <a:pt x="245" y="777"/>
                    <a:pt x="120" y="1237"/>
                  </a:cubicBezTo>
                  <a:cubicBezTo>
                    <a:pt x="94" y="1289"/>
                    <a:pt x="140" y="1325"/>
                    <a:pt x="184" y="1325"/>
                  </a:cubicBezTo>
                  <a:cubicBezTo>
                    <a:pt x="211" y="1325"/>
                    <a:pt x="237" y="1311"/>
                    <a:pt x="245" y="1279"/>
                  </a:cubicBezTo>
                  <a:cubicBezTo>
                    <a:pt x="392" y="819"/>
                    <a:pt x="747" y="526"/>
                    <a:pt x="1187" y="359"/>
                  </a:cubicBezTo>
                  <a:cubicBezTo>
                    <a:pt x="1354" y="296"/>
                    <a:pt x="1542" y="254"/>
                    <a:pt x="1710" y="233"/>
                  </a:cubicBezTo>
                  <a:cubicBezTo>
                    <a:pt x="1853" y="213"/>
                    <a:pt x="2036" y="157"/>
                    <a:pt x="2142" y="157"/>
                  </a:cubicBezTo>
                  <a:cubicBezTo>
                    <a:pt x="2253" y="157"/>
                    <a:pt x="2279" y="218"/>
                    <a:pt x="2086" y="442"/>
                  </a:cubicBezTo>
                  <a:cubicBezTo>
                    <a:pt x="1647" y="986"/>
                    <a:pt x="747" y="1279"/>
                    <a:pt x="99" y="1426"/>
                  </a:cubicBezTo>
                  <a:cubicBezTo>
                    <a:pt x="1" y="1426"/>
                    <a:pt x="31" y="1553"/>
                    <a:pt x="120" y="1553"/>
                  </a:cubicBezTo>
                  <a:cubicBezTo>
                    <a:pt x="127" y="1553"/>
                    <a:pt x="133" y="1553"/>
                    <a:pt x="140" y="1551"/>
                  </a:cubicBezTo>
                  <a:cubicBezTo>
                    <a:pt x="747" y="1426"/>
                    <a:pt x="1354" y="1175"/>
                    <a:pt x="1877" y="798"/>
                  </a:cubicBezTo>
                  <a:cubicBezTo>
                    <a:pt x="2024" y="693"/>
                    <a:pt x="2588" y="317"/>
                    <a:pt x="2379" y="66"/>
                  </a:cubicBezTo>
                  <a:cubicBezTo>
                    <a:pt x="2337" y="19"/>
                    <a:pt x="2254" y="0"/>
                    <a:pt x="214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7"/>
            <p:cNvSpPr/>
            <p:nvPr/>
          </p:nvSpPr>
          <p:spPr>
            <a:xfrm>
              <a:off x="2633214" y="4164956"/>
              <a:ext cx="58493" cy="39023"/>
            </a:xfrm>
            <a:custGeom>
              <a:avLst/>
              <a:gdLst/>
              <a:ahLst/>
              <a:cxnLst/>
              <a:rect l="l" t="t" r="r" b="b"/>
              <a:pathLst>
                <a:path w="2079" h="1387" extrusionOk="0">
                  <a:moveTo>
                    <a:pt x="491" y="0"/>
                  </a:moveTo>
                  <a:cubicBezTo>
                    <a:pt x="372" y="0"/>
                    <a:pt x="268" y="30"/>
                    <a:pt x="210" y="110"/>
                  </a:cubicBezTo>
                  <a:cubicBezTo>
                    <a:pt x="1" y="382"/>
                    <a:pt x="419" y="821"/>
                    <a:pt x="628" y="968"/>
                  </a:cubicBezTo>
                  <a:cubicBezTo>
                    <a:pt x="1005" y="1261"/>
                    <a:pt x="1486" y="1323"/>
                    <a:pt x="1946" y="1386"/>
                  </a:cubicBezTo>
                  <a:cubicBezTo>
                    <a:pt x="2051" y="1386"/>
                    <a:pt x="2051" y="1240"/>
                    <a:pt x="1946" y="1240"/>
                  </a:cubicBezTo>
                  <a:cubicBezTo>
                    <a:pt x="1591" y="1198"/>
                    <a:pt x="1214" y="1135"/>
                    <a:pt x="879" y="968"/>
                  </a:cubicBezTo>
                  <a:cubicBezTo>
                    <a:pt x="691" y="863"/>
                    <a:pt x="63" y="361"/>
                    <a:pt x="419" y="152"/>
                  </a:cubicBezTo>
                  <a:cubicBezTo>
                    <a:pt x="447" y="134"/>
                    <a:pt x="485" y="126"/>
                    <a:pt x="530" y="126"/>
                  </a:cubicBezTo>
                  <a:cubicBezTo>
                    <a:pt x="751" y="126"/>
                    <a:pt x="1134" y="312"/>
                    <a:pt x="1256" y="382"/>
                  </a:cubicBezTo>
                  <a:cubicBezTo>
                    <a:pt x="1549" y="549"/>
                    <a:pt x="1758" y="779"/>
                    <a:pt x="1926" y="1072"/>
                  </a:cubicBezTo>
                  <a:cubicBezTo>
                    <a:pt x="1939" y="1100"/>
                    <a:pt x="1963" y="1112"/>
                    <a:pt x="1986" y="1112"/>
                  </a:cubicBezTo>
                  <a:cubicBezTo>
                    <a:pt x="2032" y="1112"/>
                    <a:pt x="2079" y="1065"/>
                    <a:pt x="2051" y="1009"/>
                  </a:cubicBezTo>
                  <a:cubicBezTo>
                    <a:pt x="1842" y="633"/>
                    <a:pt x="1528" y="340"/>
                    <a:pt x="1130" y="172"/>
                  </a:cubicBezTo>
                  <a:cubicBezTo>
                    <a:pt x="994" y="104"/>
                    <a:pt x="715" y="0"/>
                    <a:pt x="49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2685657" y="4192444"/>
              <a:ext cx="7709" cy="11592"/>
            </a:xfrm>
            <a:custGeom>
              <a:avLst/>
              <a:gdLst/>
              <a:ahLst/>
              <a:cxnLst/>
              <a:rect l="l" t="t" r="r" b="b"/>
              <a:pathLst>
                <a:path w="274" h="412" extrusionOk="0">
                  <a:moveTo>
                    <a:pt x="134" y="0"/>
                  </a:moveTo>
                  <a:cubicBezTo>
                    <a:pt x="119" y="0"/>
                    <a:pt x="101" y="4"/>
                    <a:pt x="82" y="12"/>
                  </a:cubicBezTo>
                  <a:cubicBezTo>
                    <a:pt x="42" y="32"/>
                    <a:pt x="41" y="71"/>
                    <a:pt x="59" y="101"/>
                  </a:cubicBezTo>
                  <a:lnTo>
                    <a:pt x="59" y="101"/>
                  </a:lnTo>
                  <a:cubicBezTo>
                    <a:pt x="40" y="147"/>
                    <a:pt x="30" y="202"/>
                    <a:pt x="20" y="242"/>
                  </a:cubicBezTo>
                  <a:cubicBezTo>
                    <a:pt x="1" y="318"/>
                    <a:pt x="16" y="412"/>
                    <a:pt x="114" y="412"/>
                  </a:cubicBezTo>
                  <a:cubicBezTo>
                    <a:pt x="124" y="412"/>
                    <a:pt x="134" y="411"/>
                    <a:pt x="145" y="409"/>
                  </a:cubicBezTo>
                  <a:cubicBezTo>
                    <a:pt x="240" y="368"/>
                    <a:pt x="274" y="177"/>
                    <a:pt x="228" y="72"/>
                  </a:cubicBezTo>
                  <a:lnTo>
                    <a:pt x="228" y="72"/>
                  </a:lnTo>
                  <a:cubicBezTo>
                    <a:pt x="224" y="44"/>
                    <a:pt x="208" y="20"/>
                    <a:pt x="181" y="13"/>
                  </a:cubicBezTo>
                  <a:lnTo>
                    <a:pt x="181" y="13"/>
                  </a:lnTo>
                  <a:cubicBezTo>
                    <a:pt x="167" y="5"/>
                    <a:pt x="152" y="0"/>
                    <a:pt x="134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2687373" y="4057511"/>
              <a:ext cx="4136" cy="134542"/>
            </a:xfrm>
            <a:custGeom>
              <a:avLst/>
              <a:gdLst/>
              <a:ahLst/>
              <a:cxnLst/>
              <a:rect l="l" t="t" r="r" b="b"/>
              <a:pathLst>
                <a:path w="147" h="4782" extrusionOk="0">
                  <a:moveTo>
                    <a:pt x="74" y="0"/>
                  </a:moveTo>
                  <a:cubicBezTo>
                    <a:pt x="37" y="0"/>
                    <a:pt x="1" y="6"/>
                    <a:pt x="1" y="16"/>
                  </a:cubicBezTo>
                  <a:lnTo>
                    <a:pt x="1" y="4766"/>
                  </a:lnTo>
                  <a:cubicBezTo>
                    <a:pt x="1" y="4776"/>
                    <a:pt x="37" y="4781"/>
                    <a:pt x="74" y="4781"/>
                  </a:cubicBezTo>
                  <a:cubicBezTo>
                    <a:pt x="110" y="4781"/>
                    <a:pt x="147" y="4776"/>
                    <a:pt x="147" y="4766"/>
                  </a:cubicBezTo>
                  <a:lnTo>
                    <a:pt x="147" y="16"/>
                  </a:lnTo>
                  <a:cubicBezTo>
                    <a:pt x="147" y="6"/>
                    <a:pt x="110" y="0"/>
                    <a:pt x="74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3585284" y="4159133"/>
              <a:ext cx="72842" cy="43722"/>
            </a:xfrm>
            <a:custGeom>
              <a:avLst/>
              <a:gdLst/>
              <a:ahLst/>
              <a:cxnLst/>
              <a:rect l="l" t="t" r="r" b="b"/>
              <a:pathLst>
                <a:path w="2589" h="1554" extrusionOk="0">
                  <a:moveTo>
                    <a:pt x="2147" y="0"/>
                  </a:moveTo>
                  <a:cubicBezTo>
                    <a:pt x="1777" y="0"/>
                    <a:pt x="1128" y="226"/>
                    <a:pt x="998" y="275"/>
                  </a:cubicBezTo>
                  <a:cubicBezTo>
                    <a:pt x="559" y="463"/>
                    <a:pt x="245" y="777"/>
                    <a:pt x="120" y="1237"/>
                  </a:cubicBezTo>
                  <a:cubicBezTo>
                    <a:pt x="94" y="1289"/>
                    <a:pt x="140" y="1325"/>
                    <a:pt x="184" y="1325"/>
                  </a:cubicBezTo>
                  <a:cubicBezTo>
                    <a:pt x="211" y="1325"/>
                    <a:pt x="237" y="1311"/>
                    <a:pt x="245" y="1279"/>
                  </a:cubicBezTo>
                  <a:cubicBezTo>
                    <a:pt x="392" y="819"/>
                    <a:pt x="747" y="526"/>
                    <a:pt x="1187" y="359"/>
                  </a:cubicBezTo>
                  <a:cubicBezTo>
                    <a:pt x="1354" y="296"/>
                    <a:pt x="1542" y="254"/>
                    <a:pt x="1710" y="233"/>
                  </a:cubicBezTo>
                  <a:cubicBezTo>
                    <a:pt x="1853" y="213"/>
                    <a:pt x="2036" y="157"/>
                    <a:pt x="2142" y="157"/>
                  </a:cubicBezTo>
                  <a:cubicBezTo>
                    <a:pt x="2253" y="157"/>
                    <a:pt x="2279" y="218"/>
                    <a:pt x="2086" y="442"/>
                  </a:cubicBezTo>
                  <a:cubicBezTo>
                    <a:pt x="1647" y="986"/>
                    <a:pt x="747" y="1279"/>
                    <a:pt x="99" y="1426"/>
                  </a:cubicBezTo>
                  <a:cubicBezTo>
                    <a:pt x="1" y="1426"/>
                    <a:pt x="31" y="1553"/>
                    <a:pt x="120" y="1553"/>
                  </a:cubicBezTo>
                  <a:cubicBezTo>
                    <a:pt x="127" y="1553"/>
                    <a:pt x="134" y="1553"/>
                    <a:pt x="140" y="1551"/>
                  </a:cubicBezTo>
                  <a:cubicBezTo>
                    <a:pt x="768" y="1426"/>
                    <a:pt x="1354" y="1175"/>
                    <a:pt x="1877" y="798"/>
                  </a:cubicBezTo>
                  <a:cubicBezTo>
                    <a:pt x="2024" y="693"/>
                    <a:pt x="2589" y="317"/>
                    <a:pt x="2379" y="66"/>
                  </a:cubicBezTo>
                  <a:cubicBezTo>
                    <a:pt x="2337" y="19"/>
                    <a:pt x="2254" y="0"/>
                    <a:pt x="214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3534474" y="4164956"/>
              <a:ext cx="58493" cy="39023"/>
            </a:xfrm>
            <a:custGeom>
              <a:avLst/>
              <a:gdLst/>
              <a:ahLst/>
              <a:cxnLst/>
              <a:rect l="l" t="t" r="r" b="b"/>
              <a:pathLst>
                <a:path w="2079" h="1387" extrusionOk="0">
                  <a:moveTo>
                    <a:pt x="491" y="0"/>
                  </a:moveTo>
                  <a:cubicBezTo>
                    <a:pt x="372" y="0"/>
                    <a:pt x="268" y="30"/>
                    <a:pt x="210" y="110"/>
                  </a:cubicBezTo>
                  <a:cubicBezTo>
                    <a:pt x="1" y="382"/>
                    <a:pt x="419" y="821"/>
                    <a:pt x="628" y="968"/>
                  </a:cubicBezTo>
                  <a:cubicBezTo>
                    <a:pt x="1005" y="1261"/>
                    <a:pt x="1486" y="1323"/>
                    <a:pt x="1967" y="1386"/>
                  </a:cubicBezTo>
                  <a:cubicBezTo>
                    <a:pt x="2051" y="1386"/>
                    <a:pt x="2051" y="1240"/>
                    <a:pt x="1967" y="1240"/>
                  </a:cubicBezTo>
                  <a:cubicBezTo>
                    <a:pt x="1591" y="1198"/>
                    <a:pt x="1214" y="1135"/>
                    <a:pt x="879" y="968"/>
                  </a:cubicBezTo>
                  <a:cubicBezTo>
                    <a:pt x="712" y="863"/>
                    <a:pt x="63" y="361"/>
                    <a:pt x="419" y="152"/>
                  </a:cubicBezTo>
                  <a:cubicBezTo>
                    <a:pt x="447" y="134"/>
                    <a:pt x="485" y="126"/>
                    <a:pt x="530" y="126"/>
                  </a:cubicBezTo>
                  <a:cubicBezTo>
                    <a:pt x="751" y="126"/>
                    <a:pt x="1134" y="312"/>
                    <a:pt x="1256" y="382"/>
                  </a:cubicBezTo>
                  <a:cubicBezTo>
                    <a:pt x="1549" y="549"/>
                    <a:pt x="1758" y="779"/>
                    <a:pt x="1926" y="1072"/>
                  </a:cubicBezTo>
                  <a:cubicBezTo>
                    <a:pt x="1940" y="1100"/>
                    <a:pt x="1963" y="1112"/>
                    <a:pt x="1986" y="1112"/>
                  </a:cubicBezTo>
                  <a:cubicBezTo>
                    <a:pt x="2033" y="1112"/>
                    <a:pt x="2079" y="1065"/>
                    <a:pt x="2051" y="1009"/>
                  </a:cubicBezTo>
                  <a:cubicBezTo>
                    <a:pt x="1842" y="633"/>
                    <a:pt x="1528" y="340"/>
                    <a:pt x="1130" y="172"/>
                  </a:cubicBezTo>
                  <a:cubicBezTo>
                    <a:pt x="994" y="104"/>
                    <a:pt x="715" y="0"/>
                    <a:pt x="49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3587451" y="4192444"/>
              <a:ext cx="7174" cy="11592"/>
            </a:xfrm>
            <a:custGeom>
              <a:avLst/>
              <a:gdLst/>
              <a:ahLst/>
              <a:cxnLst/>
              <a:rect l="l" t="t" r="r" b="b"/>
              <a:pathLst>
                <a:path w="255" h="412" extrusionOk="0">
                  <a:moveTo>
                    <a:pt x="115" y="0"/>
                  </a:moveTo>
                  <a:cubicBezTo>
                    <a:pt x="100" y="0"/>
                    <a:pt x="82" y="4"/>
                    <a:pt x="63" y="12"/>
                  </a:cubicBezTo>
                  <a:cubicBezTo>
                    <a:pt x="24" y="32"/>
                    <a:pt x="22" y="71"/>
                    <a:pt x="40" y="101"/>
                  </a:cubicBezTo>
                  <a:lnTo>
                    <a:pt x="40" y="101"/>
                  </a:lnTo>
                  <a:cubicBezTo>
                    <a:pt x="21" y="147"/>
                    <a:pt x="11" y="202"/>
                    <a:pt x="1" y="242"/>
                  </a:cubicBezTo>
                  <a:cubicBezTo>
                    <a:pt x="1" y="318"/>
                    <a:pt x="18" y="412"/>
                    <a:pt x="101" y="412"/>
                  </a:cubicBezTo>
                  <a:cubicBezTo>
                    <a:pt x="109" y="412"/>
                    <a:pt x="117" y="411"/>
                    <a:pt x="126" y="409"/>
                  </a:cubicBezTo>
                  <a:cubicBezTo>
                    <a:pt x="221" y="368"/>
                    <a:pt x="255" y="177"/>
                    <a:pt x="209" y="72"/>
                  </a:cubicBezTo>
                  <a:lnTo>
                    <a:pt x="209" y="72"/>
                  </a:lnTo>
                  <a:cubicBezTo>
                    <a:pt x="205" y="44"/>
                    <a:pt x="190" y="20"/>
                    <a:pt x="162" y="13"/>
                  </a:cubicBezTo>
                  <a:lnTo>
                    <a:pt x="162" y="13"/>
                  </a:lnTo>
                  <a:cubicBezTo>
                    <a:pt x="149" y="5"/>
                    <a:pt x="133" y="0"/>
                    <a:pt x="115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7"/>
            <p:cNvSpPr/>
            <p:nvPr/>
          </p:nvSpPr>
          <p:spPr>
            <a:xfrm>
              <a:off x="3588632" y="4057511"/>
              <a:ext cx="4136" cy="134542"/>
            </a:xfrm>
            <a:custGeom>
              <a:avLst/>
              <a:gdLst/>
              <a:ahLst/>
              <a:cxnLst/>
              <a:rect l="l" t="t" r="r" b="b"/>
              <a:pathLst>
                <a:path w="147" h="4782" extrusionOk="0">
                  <a:moveTo>
                    <a:pt x="74" y="0"/>
                  </a:moveTo>
                  <a:cubicBezTo>
                    <a:pt x="37" y="0"/>
                    <a:pt x="1" y="6"/>
                    <a:pt x="1" y="16"/>
                  </a:cubicBezTo>
                  <a:lnTo>
                    <a:pt x="1" y="4766"/>
                  </a:lnTo>
                  <a:cubicBezTo>
                    <a:pt x="1" y="4776"/>
                    <a:pt x="37" y="4781"/>
                    <a:pt x="74" y="4781"/>
                  </a:cubicBezTo>
                  <a:cubicBezTo>
                    <a:pt x="110" y="4781"/>
                    <a:pt x="147" y="4776"/>
                    <a:pt x="147" y="4766"/>
                  </a:cubicBezTo>
                  <a:lnTo>
                    <a:pt x="147" y="16"/>
                  </a:lnTo>
                  <a:cubicBezTo>
                    <a:pt x="147" y="6"/>
                    <a:pt x="110" y="0"/>
                    <a:pt x="74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7"/>
            <p:cNvSpPr/>
            <p:nvPr/>
          </p:nvSpPr>
          <p:spPr>
            <a:xfrm>
              <a:off x="1346371" y="4000848"/>
              <a:ext cx="2705040" cy="59477"/>
            </a:xfrm>
            <a:custGeom>
              <a:avLst/>
              <a:gdLst/>
              <a:ahLst/>
              <a:cxnLst/>
              <a:rect l="l" t="t" r="r" b="b"/>
              <a:pathLst>
                <a:path w="96145" h="2114" extrusionOk="0">
                  <a:moveTo>
                    <a:pt x="231" y="0"/>
                  </a:moveTo>
                  <a:cubicBezTo>
                    <a:pt x="105" y="0"/>
                    <a:pt x="1" y="84"/>
                    <a:pt x="1" y="210"/>
                  </a:cubicBezTo>
                  <a:lnTo>
                    <a:pt x="1" y="1884"/>
                  </a:lnTo>
                  <a:cubicBezTo>
                    <a:pt x="1" y="2009"/>
                    <a:pt x="105" y="2114"/>
                    <a:pt x="231" y="2114"/>
                  </a:cubicBezTo>
                  <a:lnTo>
                    <a:pt x="95914" y="2114"/>
                  </a:lnTo>
                  <a:cubicBezTo>
                    <a:pt x="96040" y="2114"/>
                    <a:pt x="96144" y="2009"/>
                    <a:pt x="96144" y="1884"/>
                  </a:cubicBezTo>
                  <a:lnTo>
                    <a:pt x="96144" y="210"/>
                  </a:lnTo>
                  <a:cubicBezTo>
                    <a:pt x="96144" y="84"/>
                    <a:pt x="96040" y="0"/>
                    <a:pt x="95914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1346371" y="4033821"/>
              <a:ext cx="2705040" cy="26503"/>
            </a:xfrm>
            <a:custGeom>
              <a:avLst/>
              <a:gdLst/>
              <a:ahLst/>
              <a:cxnLst/>
              <a:rect l="l" t="t" r="r" b="b"/>
              <a:pathLst>
                <a:path w="96145" h="942" extrusionOk="0">
                  <a:moveTo>
                    <a:pt x="231" y="0"/>
                  </a:moveTo>
                  <a:cubicBezTo>
                    <a:pt x="105" y="0"/>
                    <a:pt x="1" y="105"/>
                    <a:pt x="1" y="209"/>
                  </a:cubicBezTo>
                  <a:lnTo>
                    <a:pt x="1" y="712"/>
                  </a:lnTo>
                  <a:cubicBezTo>
                    <a:pt x="1" y="837"/>
                    <a:pt x="105" y="942"/>
                    <a:pt x="231" y="942"/>
                  </a:cubicBezTo>
                  <a:lnTo>
                    <a:pt x="95914" y="942"/>
                  </a:lnTo>
                  <a:cubicBezTo>
                    <a:pt x="96040" y="942"/>
                    <a:pt x="96144" y="837"/>
                    <a:pt x="96144" y="712"/>
                  </a:cubicBezTo>
                  <a:lnTo>
                    <a:pt x="96144" y="209"/>
                  </a:lnTo>
                  <a:cubicBezTo>
                    <a:pt x="96144" y="105"/>
                    <a:pt x="96040" y="0"/>
                    <a:pt x="9591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1786113" y="3999216"/>
              <a:ext cx="14630" cy="65667"/>
            </a:xfrm>
            <a:custGeom>
              <a:avLst/>
              <a:gdLst/>
              <a:ahLst/>
              <a:cxnLst/>
              <a:rect l="l" t="t" r="r" b="b"/>
              <a:pathLst>
                <a:path w="520" h="2334" extrusionOk="0">
                  <a:moveTo>
                    <a:pt x="321" y="839"/>
                  </a:moveTo>
                  <a:lnTo>
                    <a:pt x="321" y="839"/>
                  </a:lnTo>
                  <a:cubicBezTo>
                    <a:pt x="326" y="885"/>
                    <a:pt x="330" y="931"/>
                    <a:pt x="335" y="979"/>
                  </a:cubicBezTo>
                  <a:cubicBezTo>
                    <a:pt x="339" y="1041"/>
                    <a:pt x="340" y="1103"/>
                    <a:pt x="340" y="1164"/>
                  </a:cubicBezTo>
                  <a:lnTo>
                    <a:pt x="340" y="1164"/>
                  </a:lnTo>
                  <a:cubicBezTo>
                    <a:pt x="316" y="1308"/>
                    <a:pt x="285" y="1452"/>
                    <a:pt x="249" y="1594"/>
                  </a:cubicBezTo>
                  <a:lnTo>
                    <a:pt x="249" y="1594"/>
                  </a:lnTo>
                  <a:cubicBezTo>
                    <a:pt x="283" y="1396"/>
                    <a:pt x="305" y="1196"/>
                    <a:pt x="314" y="1000"/>
                  </a:cubicBezTo>
                  <a:cubicBezTo>
                    <a:pt x="318" y="946"/>
                    <a:pt x="320" y="893"/>
                    <a:pt x="321" y="839"/>
                  </a:cubicBezTo>
                  <a:close/>
                  <a:moveTo>
                    <a:pt x="336" y="1309"/>
                  </a:moveTo>
                  <a:cubicBezTo>
                    <a:pt x="321" y="1588"/>
                    <a:pt x="262" y="1859"/>
                    <a:pt x="126" y="2130"/>
                  </a:cubicBezTo>
                  <a:lnTo>
                    <a:pt x="126" y="2130"/>
                  </a:lnTo>
                  <a:cubicBezTo>
                    <a:pt x="168" y="2046"/>
                    <a:pt x="189" y="1962"/>
                    <a:pt x="210" y="1879"/>
                  </a:cubicBezTo>
                  <a:cubicBezTo>
                    <a:pt x="252" y="1690"/>
                    <a:pt x="314" y="1502"/>
                    <a:pt x="335" y="1314"/>
                  </a:cubicBezTo>
                  <a:cubicBezTo>
                    <a:pt x="336" y="1312"/>
                    <a:pt x="336" y="1310"/>
                    <a:pt x="336" y="1309"/>
                  </a:cubicBezTo>
                  <a:close/>
                  <a:moveTo>
                    <a:pt x="250" y="374"/>
                  </a:moveTo>
                  <a:cubicBezTo>
                    <a:pt x="300" y="594"/>
                    <a:pt x="300" y="822"/>
                    <a:pt x="272" y="1042"/>
                  </a:cubicBezTo>
                  <a:cubicBezTo>
                    <a:pt x="272" y="1251"/>
                    <a:pt x="231" y="1460"/>
                    <a:pt x="189" y="1670"/>
                  </a:cubicBezTo>
                  <a:cubicBezTo>
                    <a:pt x="189" y="1700"/>
                    <a:pt x="169" y="1837"/>
                    <a:pt x="143" y="1969"/>
                  </a:cubicBezTo>
                  <a:lnTo>
                    <a:pt x="143" y="1969"/>
                  </a:lnTo>
                  <a:cubicBezTo>
                    <a:pt x="119" y="2047"/>
                    <a:pt x="93" y="2125"/>
                    <a:pt x="67" y="2203"/>
                  </a:cubicBezTo>
                  <a:lnTo>
                    <a:pt x="67" y="2203"/>
                  </a:lnTo>
                  <a:cubicBezTo>
                    <a:pt x="87" y="2051"/>
                    <a:pt x="170" y="1406"/>
                    <a:pt x="189" y="1314"/>
                  </a:cubicBezTo>
                  <a:cubicBezTo>
                    <a:pt x="225" y="990"/>
                    <a:pt x="245" y="681"/>
                    <a:pt x="250" y="374"/>
                  </a:cubicBezTo>
                  <a:close/>
                  <a:moveTo>
                    <a:pt x="367" y="1"/>
                  </a:moveTo>
                  <a:cubicBezTo>
                    <a:pt x="361" y="1"/>
                    <a:pt x="356" y="6"/>
                    <a:pt x="356" y="17"/>
                  </a:cubicBezTo>
                  <a:cubicBezTo>
                    <a:pt x="411" y="356"/>
                    <a:pt x="406" y="691"/>
                    <a:pt x="361" y="1023"/>
                  </a:cubicBezTo>
                  <a:lnTo>
                    <a:pt x="361" y="1023"/>
                  </a:lnTo>
                  <a:cubicBezTo>
                    <a:pt x="349" y="699"/>
                    <a:pt x="297" y="370"/>
                    <a:pt x="252" y="37"/>
                  </a:cubicBezTo>
                  <a:cubicBezTo>
                    <a:pt x="252" y="27"/>
                    <a:pt x="241" y="22"/>
                    <a:pt x="231" y="22"/>
                  </a:cubicBezTo>
                  <a:cubicBezTo>
                    <a:pt x="220" y="22"/>
                    <a:pt x="210" y="27"/>
                    <a:pt x="210" y="37"/>
                  </a:cubicBezTo>
                  <a:cubicBezTo>
                    <a:pt x="212" y="80"/>
                    <a:pt x="214" y="123"/>
                    <a:pt x="215" y="166"/>
                  </a:cubicBezTo>
                  <a:lnTo>
                    <a:pt x="215" y="166"/>
                  </a:lnTo>
                  <a:cubicBezTo>
                    <a:pt x="196" y="115"/>
                    <a:pt x="173" y="66"/>
                    <a:pt x="147" y="17"/>
                  </a:cubicBezTo>
                  <a:cubicBezTo>
                    <a:pt x="147" y="17"/>
                    <a:pt x="105" y="37"/>
                    <a:pt x="126" y="37"/>
                  </a:cubicBezTo>
                  <a:cubicBezTo>
                    <a:pt x="163" y="108"/>
                    <a:pt x="194" y="180"/>
                    <a:pt x="217" y="254"/>
                  </a:cubicBezTo>
                  <a:lnTo>
                    <a:pt x="217" y="254"/>
                  </a:lnTo>
                  <a:cubicBezTo>
                    <a:pt x="222" y="564"/>
                    <a:pt x="202" y="883"/>
                    <a:pt x="168" y="1188"/>
                  </a:cubicBezTo>
                  <a:cubicBezTo>
                    <a:pt x="126" y="1565"/>
                    <a:pt x="0" y="1942"/>
                    <a:pt x="42" y="2318"/>
                  </a:cubicBezTo>
                  <a:cubicBezTo>
                    <a:pt x="42" y="2329"/>
                    <a:pt x="48" y="2334"/>
                    <a:pt x="53" y="2334"/>
                  </a:cubicBezTo>
                  <a:cubicBezTo>
                    <a:pt x="58" y="2334"/>
                    <a:pt x="63" y="2329"/>
                    <a:pt x="63" y="2318"/>
                  </a:cubicBezTo>
                  <a:cubicBezTo>
                    <a:pt x="67" y="2306"/>
                    <a:pt x="71" y="2295"/>
                    <a:pt x="75" y="2283"/>
                  </a:cubicBezTo>
                  <a:lnTo>
                    <a:pt x="75" y="2283"/>
                  </a:lnTo>
                  <a:cubicBezTo>
                    <a:pt x="78" y="2281"/>
                    <a:pt x="81" y="2279"/>
                    <a:pt x="84" y="2276"/>
                  </a:cubicBezTo>
                  <a:cubicBezTo>
                    <a:pt x="299" y="1911"/>
                    <a:pt x="365" y="1536"/>
                    <a:pt x="364" y="1152"/>
                  </a:cubicBezTo>
                  <a:lnTo>
                    <a:pt x="364" y="1152"/>
                  </a:lnTo>
                  <a:cubicBezTo>
                    <a:pt x="408" y="886"/>
                    <a:pt x="434" y="630"/>
                    <a:pt x="421" y="361"/>
                  </a:cubicBezTo>
                  <a:lnTo>
                    <a:pt x="421" y="361"/>
                  </a:lnTo>
                  <a:cubicBezTo>
                    <a:pt x="461" y="587"/>
                    <a:pt x="482" y="794"/>
                    <a:pt x="482" y="1021"/>
                  </a:cubicBezTo>
                  <a:cubicBezTo>
                    <a:pt x="461" y="1439"/>
                    <a:pt x="419" y="1921"/>
                    <a:pt x="147" y="2255"/>
                  </a:cubicBezTo>
                  <a:cubicBezTo>
                    <a:pt x="132" y="2270"/>
                    <a:pt x="138" y="2285"/>
                    <a:pt x="151" y="2285"/>
                  </a:cubicBezTo>
                  <a:cubicBezTo>
                    <a:pt x="156" y="2285"/>
                    <a:pt x="162" y="2282"/>
                    <a:pt x="168" y="2276"/>
                  </a:cubicBezTo>
                  <a:cubicBezTo>
                    <a:pt x="398" y="2004"/>
                    <a:pt x="461" y="1649"/>
                    <a:pt x="482" y="1314"/>
                  </a:cubicBezTo>
                  <a:cubicBezTo>
                    <a:pt x="519" y="918"/>
                    <a:pt x="506" y="521"/>
                    <a:pt x="411" y="140"/>
                  </a:cubicBezTo>
                  <a:lnTo>
                    <a:pt x="411" y="140"/>
                  </a:lnTo>
                  <a:cubicBezTo>
                    <a:pt x="409" y="121"/>
                    <a:pt x="405" y="107"/>
                    <a:pt x="401" y="102"/>
                  </a:cubicBezTo>
                  <a:lnTo>
                    <a:pt x="401" y="102"/>
                  </a:lnTo>
                  <a:cubicBezTo>
                    <a:pt x="394" y="73"/>
                    <a:pt x="386" y="45"/>
                    <a:pt x="377" y="17"/>
                  </a:cubicBezTo>
                  <a:cubicBezTo>
                    <a:pt x="377" y="6"/>
                    <a:pt x="372" y="1"/>
                    <a:pt x="36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1785522" y="3998822"/>
              <a:ext cx="15924" cy="66821"/>
            </a:xfrm>
            <a:custGeom>
              <a:avLst/>
              <a:gdLst/>
              <a:ahLst/>
              <a:cxnLst/>
              <a:rect l="l" t="t" r="r" b="b"/>
              <a:pathLst>
                <a:path w="566" h="2375" extrusionOk="0">
                  <a:moveTo>
                    <a:pt x="293" y="700"/>
                  </a:moveTo>
                  <a:cubicBezTo>
                    <a:pt x="293" y="826"/>
                    <a:pt x="293" y="951"/>
                    <a:pt x="273" y="1056"/>
                  </a:cubicBezTo>
                  <a:cubicBezTo>
                    <a:pt x="252" y="1256"/>
                    <a:pt x="232" y="1457"/>
                    <a:pt x="194" y="1639"/>
                  </a:cubicBezTo>
                  <a:lnTo>
                    <a:pt x="194" y="1639"/>
                  </a:lnTo>
                  <a:cubicBezTo>
                    <a:pt x="206" y="1551"/>
                    <a:pt x="218" y="1450"/>
                    <a:pt x="231" y="1328"/>
                  </a:cubicBezTo>
                  <a:cubicBezTo>
                    <a:pt x="252" y="1119"/>
                    <a:pt x="273" y="909"/>
                    <a:pt x="293" y="700"/>
                  </a:cubicBezTo>
                  <a:close/>
                  <a:moveTo>
                    <a:pt x="189" y="1675"/>
                  </a:moveTo>
                  <a:cubicBezTo>
                    <a:pt x="189" y="1692"/>
                    <a:pt x="189" y="1709"/>
                    <a:pt x="189" y="1725"/>
                  </a:cubicBezTo>
                  <a:cubicBezTo>
                    <a:pt x="189" y="1741"/>
                    <a:pt x="177" y="1770"/>
                    <a:pt x="171" y="1791"/>
                  </a:cubicBezTo>
                  <a:lnTo>
                    <a:pt x="171" y="1791"/>
                  </a:lnTo>
                  <a:cubicBezTo>
                    <a:pt x="177" y="1755"/>
                    <a:pt x="183" y="1716"/>
                    <a:pt x="189" y="1675"/>
                  </a:cubicBezTo>
                  <a:close/>
                  <a:moveTo>
                    <a:pt x="147" y="1663"/>
                  </a:moveTo>
                  <a:lnTo>
                    <a:pt x="147" y="1663"/>
                  </a:lnTo>
                  <a:cubicBezTo>
                    <a:pt x="126" y="1830"/>
                    <a:pt x="105" y="1997"/>
                    <a:pt x="84" y="2102"/>
                  </a:cubicBezTo>
                  <a:cubicBezTo>
                    <a:pt x="84" y="1956"/>
                    <a:pt x="105" y="1809"/>
                    <a:pt x="147" y="1663"/>
                  </a:cubicBezTo>
                  <a:close/>
                  <a:moveTo>
                    <a:pt x="461" y="763"/>
                  </a:moveTo>
                  <a:cubicBezTo>
                    <a:pt x="461" y="847"/>
                    <a:pt x="482" y="951"/>
                    <a:pt x="461" y="1035"/>
                  </a:cubicBezTo>
                  <a:cubicBezTo>
                    <a:pt x="461" y="1453"/>
                    <a:pt x="419" y="1935"/>
                    <a:pt x="147" y="2248"/>
                  </a:cubicBezTo>
                  <a:cubicBezTo>
                    <a:pt x="335" y="1935"/>
                    <a:pt x="398" y="1600"/>
                    <a:pt x="398" y="1244"/>
                  </a:cubicBezTo>
                  <a:cubicBezTo>
                    <a:pt x="440" y="1077"/>
                    <a:pt x="461" y="909"/>
                    <a:pt x="461" y="763"/>
                  </a:cubicBezTo>
                  <a:close/>
                  <a:moveTo>
                    <a:pt x="395" y="1"/>
                  </a:moveTo>
                  <a:cubicBezTo>
                    <a:pt x="389" y="1"/>
                    <a:pt x="383" y="4"/>
                    <a:pt x="377" y="10"/>
                  </a:cubicBezTo>
                  <a:cubicBezTo>
                    <a:pt x="356" y="10"/>
                    <a:pt x="356" y="31"/>
                    <a:pt x="356" y="51"/>
                  </a:cubicBezTo>
                  <a:cubicBezTo>
                    <a:pt x="377" y="282"/>
                    <a:pt x="398" y="512"/>
                    <a:pt x="377" y="742"/>
                  </a:cubicBezTo>
                  <a:cubicBezTo>
                    <a:pt x="356" y="533"/>
                    <a:pt x="335" y="344"/>
                    <a:pt x="314" y="156"/>
                  </a:cubicBezTo>
                  <a:lnTo>
                    <a:pt x="293" y="51"/>
                  </a:lnTo>
                  <a:cubicBezTo>
                    <a:pt x="293" y="31"/>
                    <a:pt x="273" y="10"/>
                    <a:pt x="252" y="10"/>
                  </a:cubicBezTo>
                  <a:cubicBezTo>
                    <a:pt x="231" y="31"/>
                    <a:pt x="210" y="31"/>
                    <a:pt x="210" y="51"/>
                  </a:cubicBezTo>
                  <a:lnTo>
                    <a:pt x="210" y="72"/>
                  </a:lnTo>
                  <a:cubicBezTo>
                    <a:pt x="210" y="72"/>
                    <a:pt x="189" y="51"/>
                    <a:pt x="189" y="31"/>
                  </a:cubicBezTo>
                  <a:cubicBezTo>
                    <a:pt x="189" y="31"/>
                    <a:pt x="168" y="10"/>
                    <a:pt x="168" y="10"/>
                  </a:cubicBezTo>
                  <a:lnTo>
                    <a:pt x="147" y="10"/>
                  </a:lnTo>
                  <a:cubicBezTo>
                    <a:pt x="105" y="31"/>
                    <a:pt x="105" y="51"/>
                    <a:pt x="126" y="72"/>
                  </a:cubicBezTo>
                  <a:cubicBezTo>
                    <a:pt x="168" y="135"/>
                    <a:pt x="189" y="219"/>
                    <a:pt x="210" y="282"/>
                  </a:cubicBezTo>
                  <a:cubicBezTo>
                    <a:pt x="210" y="596"/>
                    <a:pt x="189" y="909"/>
                    <a:pt x="168" y="1202"/>
                  </a:cubicBezTo>
                  <a:cubicBezTo>
                    <a:pt x="147" y="1328"/>
                    <a:pt x="126" y="1453"/>
                    <a:pt x="105" y="1579"/>
                  </a:cubicBezTo>
                  <a:cubicBezTo>
                    <a:pt x="63" y="1830"/>
                    <a:pt x="1" y="2081"/>
                    <a:pt x="42" y="2332"/>
                  </a:cubicBezTo>
                  <a:cubicBezTo>
                    <a:pt x="42" y="2353"/>
                    <a:pt x="42" y="2374"/>
                    <a:pt x="63" y="2374"/>
                  </a:cubicBezTo>
                  <a:lnTo>
                    <a:pt x="84" y="2374"/>
                  </a:lnTo>
                  <a:cubicBezTo>
                    <a:pt x="84" y="2374"/>
                    <a:pt x="105" y="2353"/>
                    <a:pt x="105" y="2332"/>
                  </a:cubicBezTo>
                  <a:cubicBezTo>
                    <a:pt x="126" y="2332"/>
                    <a:pt x="126" y="2311"/>
                    <a:pt x="126" y="2290"/>
                  </a:cubicBezTo>
                  <a:cubicBezTo>
                    <a:pt x="126" y="2290"/>
                    <a:pt x="147" y="2311"/>
                    <a:pt x="147" y="2311"/>
                  </a:cubicBezTo>
                  <a:cubicBezTo>
                    <a:pt x="157" y="2322"/>
                    <a:pt x="168" y="2327"/>
                    <a:pt x="178" y="2327"/>
                  </a:cubicBezTo>
                  <a:cubicBezTo>
                    <a:pt x="189" y="2327"/>
                    <a:pt x="199" y="2322"/>
                    <a:pt x="210" y="2311"/>
                  </a:cubicBezTo>
                  <a:cubicBezTo>
                    <a:pt x="440" y="2039"/>
                    <a:pt x="503" y="1684"/>
                    <a:pt x="524" y="1349"/>
                  </a:cubicBezTo>
                  <a:cubicBezTo>
                    <a:pt x="565" y="909"/>
                    <a:pt x="545" y="470"/>
                    <a:pt x="419" y="31"/>
                  </a:cubicBezTo>
                  <a:cubicBezTo>
                    <a:pt x="419" y="16"/>
                    <a:pt x="409" y="1"/>
                    <a:pt x="395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7"/>
            <p:cNvSpPr/>
            <p:nvPr/>
          </p:nvSpPr>
          <p:spPr>
            <a:xfrm>
              <a:off x="2686782" y="3999807"/>
              <a:ext cx="14630" cy="65498"/>
            </a:xfrm>
            <a:custGeom>
              <a:avLst/>
              <a:gdLst/>
              <a:ahLst/>
              <a:cxnLst/>
              <a:rect l="l" t="t" r="r" b="b"/>
              <a:pathLst>
                <a:path w="520" h="2328" extrusionOk="0">
                  <a:moveTo>
                    <a:pt x="321" y="839"/>
                  </a:moveTo>
                  <a:lnTo>
                    <a:pt x="321" y="839"/>
                  </a:lnTo>
                  <a:cubicBezTo>
                    <a:pt x="326" y="885"/>
                    <a:pt x="331" y="931"/>
                    <a:pt x="335" y="979"/>
                  </a:cubicBezTo>
                  <a:cubicBezTo>
                    <a:pt x="339" y="1040"/>
                    <a:pt x="340" y="1101"/>
                    <a:pt x="340" y="1161"/>
                  </a:cubicBezTo>
                  <a:lnTo>
                    <a:pt x="340" y="1161"/>
                  </a:lnTo>
                  <a:cubicBezTo>
                    <a:pt x="316" y="1305"/>
                    <a:pt x="285" y="1447"/>
                    <a:pt x="249" y="1587"/>
                  </a:cubicBezTo>
                  <a:lnTo>
                    <a:pt x="249" y="1587"/>
                  </a:lnTo>
                  <a:cubicBezTo>
                    <a:pt x="283" y="1392"/>
                    <a:pt x="305" y="1196"/>
                    <a:pt x="314" y="1000"/>
                  </a:cubicBezTo>
                  <a:cubicBezTo>
                    <a:pt x="318" y="946"/>
                    <a:pt x="320" y="893"/>
                    <a:pt x="321" y="839"/>
                  </a:cubicBezTo>
                  <a:close/>
                  <a:moveTo>
                    <a:pt x="336" y="1309"/>
                  </a:moveTo>
                  <a:cubicBezTo>
                    <a:pt x="323" y="1552"/>
                    <a:pt x="276" y="1787"/>
                    <a:pt x="173" y="2014"/>
                  </a:cubicBezTo>
                  <a:lnTo>
                    <a:pt x="173" y="2014"/>
                  </a:lnTo>
                  <a:cubicBezTo>
                    <a:pt x="187" y="1969"/>
                    <a:pt x="199" y="1924"/>
                    <a:pt x="210" y="1879"/>
                  </a:cubicBezTo>
                  <a:cubicBezTo>
                    <a:pt x="252" y="1690"/>
                    <a:pt x="314" y="1502"/>
                    <a:pt x="335" y="1314"/>
                  </a:cubicBezTo>
                  <a:cubicBezTo>
                    <a:pt x="336" y="1312"/>
                    <a:pt x="336" y="1310"/>
                    <a:pt x="336" y="1309"/>
                  </a:cubicBezTo>
                  <a:close/>
                  <a:moveTo>
                    <a:pt x="250" y="374"/>
                  </a:moveTo>
                  <a:cubicBezTo>
                    <a:pt x="300" y="594"/>
                    <a:pt x="300" y="822"/>
                    <a:pt x="273" y="1042"/>
                  </a:cubicBezTo>
                  <a:cubicBezTo>
                    <a:pt x="273" y="1251"/>
                    <a:pt x="231" y="1460"/>
                    <a:pt x="189" y="1669"/>
                  </a:cubicBezTo>
                  <a:cubicBezTo>
                    <a:pt x="189" y="1698"/>
                    <a:pt x="172" y="1815"/>
                    <a:pt x="150" y="1935"/>
                  </a:cubicBezTo>
                  <a:lnTo>
                    <a:pt x="150" y="1935"/>
                  </a:lnTo>
                  <a:cubicBezTo>
                    <a:pt x="125" y="2015"/>
                    <a:pt x="98" y="2094"/>
                    <a:pt x="71" y="2172"/>
                  </a:cubicBezTo>
                  <a:lnTo>
                    <a:pt x="71" y="2172"/>
                  </a:lnTo>
                  <a:cubicBezTo>
                    <a:pt x="96" y="1980"/>
                    <a:pt x="171" y="1397"/>
                    <a:pt x="189" y="1293"/>
                  </a:cubicBezTo>
                  <a:cubicBezTo>
                    <a:pt x="225" y="987"/>
                    <a:pt x="245" y="681"/>
                    <a:pt x="250" y="374"/>
                  </a:cubicBezTo>
                  <a:close/>
                  <a:moveTo>
                    <a:pt x="367" y="1"/>
                  </a:moveTo>
                  <a:cubicBezTo>
                    <a:pt x="362" y="1"/>
                    <a:pt x="356" y="6"/>
                    <a:pt x="356" y="16"/>
                  </a:cubicBezTo>
                  <a:cubicBezTo>
                    <a:pt x="411" y="356"/>
                    <a:pt x="406" y="692"/>
                    <a:pt x="362" y="1021"/>
                  </a:cubicBezTo>
                  <a:lnTo>
                    <a:pt x="362" y="1021"/>
                  </a:lnTo>
                  <a:cubicBezTo>
                    <a:pt x="349" y="698"/>
                    <a:pt x="297" y="370"/>
                    <a:pt x="252" y="37"/>
                  </a:cubicBezTo>
                  <a:cubicBezTo>
                    <a:pt x="252" y="27"/>
                    <a:pt x="241" y="22"/>
                    <a:pt x="231" y="22"/>
                  </a:cubicBezTo>
                  <a:cubicBezTo>
                    <a:pt x="220" y="22"/>
                    <a:pt x="210" y="27"/>
                    <a:pt x="210" y="37"/>
                  </a:cubicBezTo>
                  <a:cubicBezTo>
                    <a:pt x="212" y="80"/>
                    <a:pt x="214" y="123"/>
                    <a:pt x="215" y="165"/>
                  </a:cubicBezTo>
                  <a:lnTo>
                    <a:pt x="215" y="165"/>
                  </a:lnTo>
                  <a:cubicBezTo>
                    <a:pt x="196" y="115"/>
                    <a:pt x="173" y="66"/>
                    <a:pt x="147" y="16"/>
                  </a:cubicBezTo>
                  <a:cubicBezTo>
                    <a:pt x="147" y="16"/>
                    <a:pt x="105" y="37"/>
                    <a:pt x="126" y="37"/>
                  </a:cubicBezTo>
                  <a:cubicBezTo>
                    <a:pt x="164" y="108"/>
                    <a:pt x="194" y="180"/>
                    <a:pt x="217" y="253"/>
                  </a:cubicBezTo>
                  <a:lnTo>
                    <a:pt x="217" y="253"/>
                  </a:lnTo>
                  <a:cubicBezTo>
                    <a:pt x="222" y="564"/>
                    <a:pt x="202" y="883"/>
                    <a:pt x="168" y="1188"/>
                  </a:cubicBezTo>
                  <a:cubicBezTo>
                    <a:pt x="126" y="1565"/>
                    <a:pt x="1" y="1941"/>
                    <a:pt x="42" y="2318"/>
                  </a:cubicBezTo>
                  <a:cubicBezTo>
                    <a:pt x="42" y="2318"/>
                    <a:pt x="52" y="2327"/>
                    <a:pt x="58" y="2327"/>
                  </a:cubicBezTo>
                  <a:cubicBezTo>
                    <a:pt x="61" y="2327"/>
                    <a:pt x="63" y="2325"/>
                    <a:pt x="63" y="2318"/>
                  </a:cubicBezTo>
                  <a:cubicBezTo>
                    <a:pt x="67" y="2306"/>
                    <a:pt x="71" y="2295"/>
                    <a:pt x="75" y="2283"/>
                  </a:cubicBezTo>
                  <a:lnTo>
                    <a:pt x="75" y="2283"/>
                  </a:lnTo>
                  <a:cubicBezTo>
                    <a:pt x="78" y="2282"/>
                    <a:pt x="81" y="2279"/>
                    <a:pt x="84" y="2276"/>
                  </a:cubicBezTo>
                  <a:cubicBezTo>
                    <a:pt x="299" y="1911"/>
                    <a:pt x="365" y="1535"/>
                    <a:pt x="364" y="1150"/>
                  </a:cubicBezTo>
                  <a:lnTo>
                    <a:pt x="364" y="1150"/>
                  </a:lnTo>
                  <a:cubicBezTo>
                    <a:pt x="408" y="882"/>
                    <a:pt x="434" y="615"/>
                    <a:pt x="421" y="362"/>
                  </a:cubicBezTo>
                  <a:lnTo>
                    <a:pt x="421" y="362"/>
                  </a:lnTo>
                  <a:cubicBezTo>
                    <a:pt x="462" y="588"/>
                    <a:pt x="482" y="794"/>
                    <a:pt x="482" y="1021"/>
                  </a:cubicBezTo>
                  <a:cubicBezTo>
                    <a:pt x="461" y="1439"/>
                    <a:pt x="419" y="1921"/>
                    <a:pt x="147" y="2255"/>
                  </a:cubicBezTo>
                  <a:cubicBezTo>
                    <a:pt x="132" y="2270"/>
                    <a:pt x="138" y="2285"/>
                    <a:pt x="151" y="2285"/>
                  </a:cubicBezTo>
                  <a:cubicBezTo>
                    <a:pt x="156" y="2285"/>
                    <a:pt x="162" y="2282"/>
                    <a:pt x="168" y="2276"/>
                  </a:cubicBezTo>
                  <a:cubicBezTo>
                    <a:pt x="398" y="2004"/>
                    <a:pt x="461" y="1649"/>
                    <a:pt x="482" y="1314"/>
                  </a:cubicBezTo>
                  <a:cubicBezTo>
                    <a:pt x="519" y="919"/>
                    <a:pt x="506" y="525"/>
                    <a:pt x="413" y="146"/>
                  </a:cubicBezTo>
                  <a:lnTo>
                    <a:pt x="413" y="146"/>
                  </a:lnTo>
                  <a:cubicBezTo>
                    <a:pt x="409" y="112"/>
                    <a:pt x="405" y="86"/>
                    <a:pt x="398" y="79"/>
                  </a:cubicBezTo>
                  <a:lnTo>
                    <a:pt x="398" y="79"/>
                  </a:lnTo>
                  <a:cubicBezTo>
                    <a:pt x="397" y="79"/>
                    <a:pt x="396" y="80"/>
                    <a:pt x="396" y="81"/>
                  </a:cubicBezTo>
                  <a:lnTo>
                    <a:pt x="396" y="81"/>
                  </a:lnTo>
                  <a:cubicBezTo>
                    <a:pt x="390" y="59"/>
                    <a:pt x="384" y="38"/>
                    <a:pt x="377" y="16"/>
                  </a:cubicBezTo>
                  <a:cubicBezTo>
                    <a:pt x="377" y="6"/>
                    <a:pt x="372" y="1"/>
                    <a:pt x="36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7"/>
            <p:cNvSpPr/>
            <p:nvPr/>
          </p:nvSpPr>
          <p:spPr>
            <a:xfrm>
              <a:off x="2686782" y="3999075"/>
              <a:ext cx="15334" cy="67130"/>
            </a:xfrm>
            <a:custGeom>
              <a:avLst/>
              <a:gdLst/>
              <a:ahLst/>
              <a:cxnLst/>
              <a:rect l="l" t="t" r="r" b="b"/>
              <a:pathLst>
                <a:path w="545" h="2386" extrusionOk="0">
                  <a:moveTo>
                    <a:pt x="273" y="712"/>
                  </a:moveTo>
                  <a:cubicBezTo>
                    <a:pt x="273" y="838"/>
                    <a:pt x="273" y="942"/>
                    <a:pt x="252" y="1068"/>
                  </a:cubicBezTo>
                  <a:cubicBezTo>
                    <a:pt x="252" y="1269"/>
                    <a:pt x="213" y="1470"/>
                    <a:pt x="173" y="1652"/>
                  </a:cubicBezTo>
                  <a:lnTo>
                    <a:pt x="173" y="1652"/>
                  </a:lnTo>
                  <a:cubicBezTo>
                    <a:pt x="185" y="1564"/>
                    <a:pt x="198" y="1463"/>
                    <a:pt x="210" y="1340"/>
                  </a:cubicBezTo>
                  <a:cubicBezTo>
                    <a:pt x="231" y="1131"/>
                    <a:pt x="252" y="921"/>
                    <a:pt x="273" y="712"/>
                  </a:cubicBezTo>
                  <a:close/>
                  <a:moveTo>
                    <a:pt x="168" y="1687"/>
                  </a:moveTo>
                  <a:cubicBezTo>
                    <a:pt x="168" y="1704"/>
                    <a:pt x="168" y="1721"/>
                    <a:pt x="168" y="1737"/>
                  </a:cubicBezTo>
                  <a:cubicBezTo>
                    <a:pt x="168" y="1758"/>
                    <a:pt x="168" y="1800"/>
                    <a:pt x="147" y="1821"/>
                  </a:cubicBezTo>
                  <a:cubicBezTo>
                    <a:pt x="154" y="1779"/>
                    <a:pt x="161" y="1735"/>
                    <a:pt x="168" y="1687"/>
                  </a:cubicBezTo>
                  <a:close/>
                  <a:moveTo>
                    <a:pt x="126" y="1675"/>
                  </a:moveTo>
                  <a:cubicBezTo>
                    <a:pt x="105" y="1842"/>
                    <a:pt x="84" y="1988"/>
                    <a:pt x="63" y="2114"/>
                  </a:cubicBezTo>
                  <a:cubicBezTo>
                    <a:pt x="63" y="1967"/>
                    <a:pt x="84" y="1821"/>
                    <a:pt x="126" y="1675"/>
                  </a:cubicBezTo>
                  <a:close/>
                  <a:moveTo>
                    <a:pt x="440" y="775"/>
                  </a:moveTo>
                  <a:cubicBezTo>
                    <a:pt x="440" y="859"/>
                    <a:pt x="461" y="963"/>
                    <a:pt x="440" y="1047"/>
                  </a:cubicBezTo>
                  <a:cubicBezTo>
                    <a:pt x="440" y="1465"/>
                    <a:pt x="398" y="1947"/>
                    <a:pt x="126" y="2260"/>
                  </a:cubicBezTo>
                  <a:cubicBezTo>
                    <a:pt x="314" y="1926"/>
                    <a:pt x="377" y="1612"/>
                    <a:pt x="377" y="1256"/>
                  </a:cubicBezTo>
                  <a:cubicBezTo>
                    <a:pt x="419" y="1089"/>
                    <a:pt x="440" y="921"/>
                    <a:pt x="440" y="775"/>
                  </a:cubicBezTo>
                  <a:close/>
                  <a:moveTo>
                    <a:pt x="356" y="1"/>
                  </a:moveTo>
                  <a:cubicBezTo>
                    <a:pt x="335" y="22"/>
                    <a:pt x="335" y="42"/>
                    <a:pt x="335" y="63"/>
                  </a:cubicBezTo>
                  <a:cubicBezTo>
                    <a:pt x="377" y="294"/>
                    <a:pt x="377" y="524"/>
                    <a:pt x="356" y="754"/>
                  </a:cubicBezTo>
                  <a:cubicBezTo>
                    <a:pt x="335" y="545"/>
                    <a:pt x="314" y="356"/>
                    <a:pt x="294" y="147"/>
                  </a:cubicBezTo>
                  <a:lnTo>
                    <a:pt x="273" y="63"/>
                  </a:lnTo>
                  <a:cubicBezTo>
                    <a:pt x="273" y="42"/>
                    <a:pt x="252" y="22"/>
                    <a:pt x="231" y="22"/>
                  </a:cubicBezTo>
                  <a:cubicBezTo>
                    <a:pt x="210" y="22"/>
                    <a:pt x="189" y="42"/>
                    <a:pt x="189" y="63"/>
                  </a:cubicBezTo>
                  <a:lnTo>
                    <a:pt x="189" y="84"/>
                  </a:lnTo>
                  <a:cubicBezTo>
                    <a:pt x="189" y="63"/>
                    <a:pt x="189" y="63"/>
                    <a:pt x="168" y="42"/>
                  </a:cubicBezTo>
                  <a:cubicBezTo>
                    <a:pt x="168" y="22"/>
                    <a:pt x="147" y="22"/>
                    <a:pt x="147" y="22"/>
                  </a:cubicBezTo>
                  <a:lnTo>
                    <a:pt x="126" y="22"/>
                  </a:lnTo>
                  <a:cubicBezTo>
                    <a:pt x="105" y="42"/>
                    <a:pt x="84" y="63"/>
                    <a:pt x="105" y="84"/>
                  </a:cubicBezTo>
                  <a:cubicBezTo>
                    <a:pt x="147" y="147"/>
                    <a:pt x="168" y="231"/>
                    <a:pt x="189" y="294"/>
                  </a:cubicBezTo>
                  <a:cubicBezTo>
                    <a:pt x="189" y="607"/>
                    <a:pt x="189" y="921"/>
                    <a:pt x="147" y="1214"/>
                  </a:cubicBezTo>
                  <a:cubicBezTo>
                    <a:pt x="126" y="1340"/>
                    <a:pt x="105" y="1465"/>
                    <a:pt x="84" y="1591"/>
                  </a:cubicBezTo>
                  <a:cubicBezTo>
                    <a:pt x="42" y="1842"/>
                    <a:pt x="1" y="2093"/>
                    <a:pt x="22" y="2344"/>
                  </a:cubicBezTo>
                  <a:cubicBezTo>
                    <a:pt x="22" y="2365"/>
                    <a:pt x="42" y="2386"/>
                    <a:pt x="42" y="2386"/>
                  </a:cubicBezTo>
                  <a:lnTo>
                    <a:pt x="63" y="2386"/>
                  </a:lnTo>
                  <a:cubicBezTo>
                    <a:pt x="84" y="2386"/>
                    <a:pt x="84" y="2365"/>
                    <a:pt x="84" y="2344"/>
                  </a:cubicBezTo>
                  <a:cubicBezTo>
                    <a:pt x="105" y="2344"/>
                    <a:pt x="105" y="2323"/>
                    <a:pt x="105" y="2302"/>
                  </a:cubicBezTo>
                  <a:cubicBezTo>
                    <a:pt x="105" y="2302"/>
                    <a:pt x="105" y="2302"/>
                    <a:pt x="126" y="2281"/>
                  </a:cubicBezTo>
                  <a:lnTo>
                    <a:pt x="126" y="2281"/>
                  </a:lnTo>
                  <a:cubicBezTo>
                    <a:pt x="105" y="2302"/>
                    <a:pt x="126" y="2323"/>
                    <a:pt x="126" y="2323"/>
                  </a:cubicBezTo>
                  <a:cubicBezTo>
                    <a:pt x="137" y="2334"/>
                    <a:pt x="147" y="2339"/>
                    <a:pt x="158" y="2339"/>
                  </a:cubicBezTo>
                  <a:cubicBezTo>
                    <a:pt x="168" y="2339"/>
                    <a:pt x="178" y="2334"/>
                    <a:pt x="189" y="2323"/>
                  </a:cubicBezTo>
                  <a:cubicBezTo>
                    <a:pt x="419" y="2051"/>
                    <a:pt x="482" y="1695"/>
                    <a:pt x="503" y="1361"/>
                  </a:cubicBezTo>
                  <a:cubicBezTo>
                    <a:pt x="545" y="921"/>
                    <a:pt x="524" y="482"/>
                    <a:pt x="398" y="42"/>
                  </a:cubicBezTo>
                  <a:cubicBezTo>
                    <a:pt x="398" y="22"/>
                    <a:pt x="377" y="1"/>
                    <a:pt x="356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3586269" y="3999807"/>
              <a:ext cx="15334" cy="65498"/>
            </a:xfrm>
            <a:custGeom>
              <a:avLst/>
              <a:gdLst/>
              <a:ahLst/>
              <a:cxnLst/>
              <a:rect l="l" t="t" r="r" b="b"/>
              <a:pathLst>
                <a:path w="545" h="2328" extrusionOk="0">
                  <a:moveTo>
                    <a:pt x="324" y="773"/>
                  </a:moveTo>
                  <a:lnTo>
                    <a:pt x="324" y="773"/>
                  </a:lnTo>
                  <a:cubicBezTo>
                    <a:pt x="331" y="840"/>
                    <a:pt x="336" y="908"/>
                    <a:pt x="336" y="979"/>
                  </a:cubicBezTo>
                  <a:cubicBezTo>
                    <a:pt x="341" y="1033"/>
                    <a:pt x="345" y="1086"/>
                    <a:pt x="347" y="1139"/>
                  </a:cubicBezTo>
                  <a:lnTo>
                    <a:pt x="347" y="1139"/>
                  </a:lnTo>
                  <a:cubicBezTo>
                    <a:pt x="320" y="1312"/>
                    <a:pt x="283" y="1484"/>
                    <a:pt x="240" y="1654"/>
                  </a:cubicBezTo>
                  <a:lnTo>
                    <a:pt x="240" y="1654"/>
                  </a:lnTo>
                  <a:cubicBezTo>
                    <a:pt x="279" y="1436"/>
                    <a:pt x="304" y="1218"/>
                    <a:pt x="315" y="1000"/>
                  </a:cubicBezTo>
                  <a:cubicBezTo>
                    <a:pt x="319" y="924"/>
                    <a:pt x="323" y="848"/>
                    <a:pt x="324" y="773"/>
                  </a:cubicBezTo>
                  <a:close/>
                  <a:moveTo>
                    <a:pt x="340" y="1386"/>
                  </a:moveTo>
                  <a:lnTo>
                    <a:pt x="340" y="1386"/>
                  </a:lnTo>
                  <a:cubicBezTo>
                    <a:pt x="322" y="1603"/>
                    <a:pt x="267" y="1813"/>
                    <a:pt x="172" y="2017"/>
                  </a:cubicBezTo>
                  <a:lnTo>
                    <a:pt x="172" y="2017"/>
                  </a:lnTo>
                  <a:cubicBezTo>
                    <a:pt x="187" y="1971"/>
                    <a:pt x="199" y="1925"/>
                    <a:pt x="210" y="1879"/>
                  </a:cubicBezTo>
                  <a:cubicBezTo>
                    <a:pt x="265" y="1714"/>
                    <a:pt x="304" y="1550"/>
                    <a:pt x="340" y="1386"/>
                  </a:cubicBezTo>
                  <a:close/>
                  <a:moveTo>
                    <a:pt x="251" y="371"/>
                  </a:moveTo>
                  <a:lnTo>
                    <a:pt x="251" y="371"/>
                  </a:lnTo>
                  <a:cubicBezTo>
                    <a:pt x="303" y="592"/>
                    <a:pt x="308" y="821"/>
                    <a:pt x="294" y="1042"/>
                  </a:cubicBezTo>
                  <a:cubicBezTo>
                    <a:pt x="273" y="1251"/>
                    <a:pt x="252" y="1460"/>
                    <a:pt x="210" y="1669"/>
                  </a:cubicBezTo>
                  <a:cubicBezTo>
                    <a:pt x="198" y="1707"/>
                    <a:pt x="162" y="1903"/>
                    <a:pt x="127" y="2053"/>
                  </a:cubicBezTo>
                  <a:lnTo>
                    <a:pt x="127" y="2053"/>
                  </a:lnTo>
                  <a:cubicBezTo>
                    <a:pt x="109" y="2112"/>
                    <a:pt x="91" y="2170"/>
                    <a:pt x="72" y="2228"/>
                  </a:cubicBezTo>
                  <a:lnTo>
                    <a:pt x="72" y="2228"/>
                  </a:lnTo>
                  <a:cubicBezTo>
                    <a:pt x="69" y="2232"/>
                    <a:pt x="66" y="2234"/>
                    <a:pt x="64" y="2234"/>
                  </a:cubicBezTo>
                  <a:cubicBezTo>
                    <a:pt x="64" y="2234"/>
                    <a:pt x="189" y="1418"/>
                    <a:pt x="189" y="1293"/>
                  </a:cubicBezTo>
                  <a:cubicBezTo>
                    <a:pt x="225" y="986"/>
                    <a:pt x="246" y="678"/>
                    <a:pt x="251" y="371"/>
                  </a:cubicBezTo>
                  <a:close/>
                  <a:moveTo>
                    <a:pt x="370" y="1"/>
                  </a:moveTo>
                  <a:cubicBezTo>
                    <a:pt x="362" y="1"/>
                    <a:pt x="357" y="6"/>
                    <a:pt x="357" y="16"/>
                  </a:cubicBezTo>
                  <a:cubicBezTo>
                    <a:pt x="412" y="360"/>
                    <a:pt x="406" y="699"/>
                    <a:pt x="362" y="1032"/>
                  </a:cubicBezTo>
                  <a:lnTo>
                    <a:pt x="362" y="1032"/>
                  </a:lnTo>
                  <a:cubicBezTo>
                    <a:pt x="351" y="705"/>
                    <a:pt x="297" y="373"/>
                    <a:pt x="252" y="37"/>
                  </a:cubicBezTo>
                  <a:cubicBezTo>
                    <a:pt x="252" y="27"/>
                    <a:pt x="247" y="22"/>
                    <a:pt x="241" y="22"/>
                  </a:cubicBezTo>
                  <a:cubicBezTo>
                    <a:pt x="236" y="22"/>
                    <a:pt x="231" y="27"/>
                    <a:pt x="231" y="37"/>
                  </a:cubicBezTo>
                  <a:cubicBezTo>
                    <a:pt x="231" y="86"/>
                    <a:pt x="231" y="135"/>
                    <a:pt x="230" y="184"/>
                  </a:cubicBezTo>
                  <a:lnTo>
                    <a:pt x="230" y="184"/>
                  </a:lnTo>
                  <a:cubicBezTo>
                    <a:pt x="208" y="127"/>
                    <a:pt x="180" y="72"/>
                    <a:pt x="147" y="16"/>
                  </a:cubicBezTo>
                  <a:cubicBezTo>
                    <a:pt x="147" y="16"/>
                    <a:pt x="105" y="37"/>
                    <a:pt x="126" y="37"/>
                  </a:cubicBezTo>
                  <a:cubicBezTo>
                    <a:pt x="169" y="118"/>
                    <a:pt x="203" y="201"/>
                    <a:pt x="228" y="286"/>
                  </a:cubicBezTo>
                  <a:lnTo>
                    <a:pt x="228" y="286"/>
                  </a:lnTo>
                  <a:cubicBezTo>
                    <a:pt x="221" y="586"/>
                    <a:pt x="201" y="894"/>
                    <a:pt x="168" y="1188"/>
                  </a:cubicBezTo>
                  <a:cubicBezTo>
                    <a:pt x="147" y="1565"/>
                    <a:pt x="1" y="1941"/>
                    <a:pt x="43" y="2318"/>
                  </a:cubicBezTo>
                  <a:cubicBezTo>
                    <a:pt x="43" y="2318"/>
                    <a:pt x="52" y="2327"/>
                    <a:pt x="64" y="2327"/>
                  </a:cubicBezTo>
                  <a:cubicBezTo>
                    <a:pt x="71" y="2327"/>
                    <a:pt x="78" y="2325"/>
                    <a:pt x="85" y="2318"/>
                  </a:cubicBezTo>
                  <a:cubicBezTo>
                    <a:pt x="92" y="2291"/>
                    <a:pt x="100" y="2264"/>
                    <a:pt x="107" y="2236"/>
                  </a:cubicBezTo>
                  <a:lnTo>
                    <a:pt x="107" y="2236"/>
                  </a:lnTo>
                  <a:cubicBezTo>
                    <a:pt x="280" y="1926"/>
                    <a:pt x="348" y="1609"/>
                    <a:pt x="362" y="1285"/>
                  </a:cubicBezTo>
                  <a:lnTo>
                    <a:pt x="362" y="1285"/>
                  </a:lnTo>
                  <a:cubicBezTo>
                    <a:pt x="418" y="971"/>
                    <a:pt x="438" y="658"/>
                    <a:pt x="421" y="362"/>
                  </a:cubicBezTo>
                  <a:lnTo>
                    <a:pt x="421" y="362"/>
                  </a:lnTo>
                  <a:cubicBezTo>
                    <a:pt x="462" y="588"/>
                    <a:pt x="482" y="794"/>
                    <a:pt x="482" y="1021"/>
                  </a:cubicBezTo>
                  <a:cubicBezTo>
                    <a:pt x="482" y="1439"/>
                    <a:pt x="440" y="1921"/>
                    <a:pt x="147" y="2255"/>
                  </a:cubicBezTo>
                  <a:cubicBezTo>
                    <a:pt x="133" y="2270"/>
                    <a:pt x="139" y="2285"/>
                    <a:pt x="151" y="2285"/>
                  </a:cubicBezTo>
                  <a:cubicBezTo>
                    <a:pt x="156" y="2285"/>
                    <a:pt x="162" y="2282"/>
                    <a:pt x="168" y="2276"/>
                  </a:cubicBezTo>
                  <a:cubicBezTo>
                    <a:pt x="398" y="2004"/>
                    <a:pt x="461" y="1649"/>
                    <a:pt x="503" y="1314"/>
                  </a:cubicBezTo>
                  <a:cubicBezTo>
                    <a:pt x="545" y="874"/>
                    <a:pt x="503" y="435"/>
                    <a:pt x="398" y="16"/>
                  </a:cubicBezTo>
                  <a:cubicBezTo>
                    <a:pt x="388" y="6"/>
                    <a:pt x="377" y="1"/>
                    <a:pt x="370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3586269" y="3999075"/>
              <a:ext cx="15334" cy="67130"/>
            </a:xfrm>
            <a:custGeom>
              <a:avLst/>
              <a:gdLst/>
              <a:ahLst/>
              <a:cxnLst/>
              <a:rect l="l" t="t" r="r" b="b"/>
              <a:pathLst>
                <a:path w="545" h="2386" extrusionOk="0">
                  <a:moveTo>
                    <a:pt x="273" y="712"/>
                  </a:moveTo>
                  <a:cubicBezTo>
                    <a:pt x="273" y="838"/>
                    <a:pt x="273" y="942"/>
                    <a:pt x="252" y="1068"/>
                  </a:cubicBezTo>
                  <a:cubicBezTo>
                    <a:pt x="252" y="1269"/>
                    <a:pt x="213" y="1470"/>
                    <a:pt x="173" y="1652"/>
                  </a:cubicBezTo>
                  <a:lnTo>
                    <a:pt x="173" y="1652"/>
                  </a:lnTo>
                  <a:cubicBezTo>
                    <a:pt x="186" y="1564"/>
                    <a:pt x="198" y="1463"/>
                    <a:pt x="210" y="1340"/>
                  </a:cubicBezTo>
                  <a:cubicBezTo>
                    <a:pt x="231" y="1131"/>
                    <a:pt x="252" y="921"/>
                    <a:pt x="273" y="712"/>
                  </a:cubicBezTo>
                  <a:close/>
                  <a:moveTo>
                    <a:pt x="168" y="1687"/>
                  </a:moveTo>
                  <a:cubicBezTo>
                    <a:pt x="168" y="1704"/>
                    <a:pt x="168" y="1721"/>
                    <a:pt x="168" y="1737"/>
                  </a:cubicBezTo>
                  <a:cubicBezTo>
                    <a:pt x="168" y="1758"/>
                    <a:pt x="168" y="1800"/>
                    <a:pt x="147" y="1821"/>
                  </a:cubicBezTo>
                  <a:cubicBezTo>
                    <a:pt x="154" y="1779"/>
                    <a:pt x="161" y="1735"/>
                    <a:pt x="168" y="1687"/>
                  </a:cubicBezTo>
                  <a:close/>
                  <a:moveTo>
                    <a:pt x="126" y="1675"/>
                  </a:moveTo>
                  <a:cubicBezTo>
                    <a:pt x="105" y="1842"/>
                    <a:pt x="85" y="1988"/>
                    <a:pt x="64" y="2114"/>
                  </a:cubicBezTo>
                  <a:cubicBezTo>
                    <a:pt x="64" y="1967"/>
                    <a:pt x="85" y="1821"/>
                    <a:pt x="126" y="1675"/>
                  </a:cubicBezTo>
                  <a:close/>
                  <a:moveTo>
                    <a:pt x="440" y="775"/>
                  </a:moveTo>
                  <a:cubicBezTo>
                    <a:pt x="440" y="859"/>
                    <a:pt x="461" y="963"/>
                    <a:pt x="440" y="1047"/>
                  </a:cubicBezTo>
                  <a:cubicBezTo>
                    <a:pt x="440" y="1465"/>
                    <a:pt x="398" y="1947"/>
                    <a:pt x="126" y="2260"/>
                  </a:cubicBezTo>
                  <a:cubicBezTo>
                    <a:pt x="315" y="1926"/>
                    <a:pt x="377" y="1612"/>
                    <a:pt x="377" y="1256"/>
                  </a:cubicBezTo>
                  <a:cubicBezTo>
                    <a:pt x="419" y="1089"/>
                    <a:pt x="440" y="921"/>
                    <a:pt x="440" y="775"/>
                  </a:cubicBezTo>
                  <a:close/>
                  <a:moveTo>
                    <a:pt x="357" y="1"/>
                  </a:moveTo>
                  <a:cubicBezTo>
                    <a:pt x="336" y="22"/>
                    <a:pt x="336" y="42"/>
                    <a:pt x="336" y="63"/>
                  </a:cubicBezTo>
                  <a:cubicBezTo>
                    <a:pt x="377" y="294"/>
                    <a:pt x="377" y="524"/>
                    <a:pt x="357" y="754"/>
                  </a:cubicBezTo>
                  <a:cubicBezTo>
                    <a:pt x="336" y="545"/>
                    <a:pt x="315" y="356"/>
                    <a:pt x="294" y="147"/>
                  </a:cubicBezTo>
                  <a:lnTo>
                    <a:pt x="273" y="63"/>
                  </a:lnTo>
                  <a:cubicBezTo>
                    <a:pt x="273" y="42"/>
                    <a:pt x="252" y="22"/>
                    <a:pt x="231" y="22"/>
                  </a:cubicBezTo>
                  <a:cubicBezTo>
                    <a:pt x="210" y="22"/>
                    <a:pt x="189" y="42"/>
                    <a:pt x="189" y="63"/>
                  </a:cubicBezTo>
                  <a:lnTo>
                    <a:pt x="189" y="84"/>
                  </a:lnTo>
                  <a:cubicBezTo>
                    <a:pt x="189" y="63"/>
                    <a:pt x="189" y="63"/>
                    <a:pt x="168" y="42"/>
                  </a:cubicBezTo>
                  <a:cubicBezTo>
                    <a:pt x="168" y="22"/>
                    <a:pt x="147" y="22"/>
                    <a:pt x="147" y="22"/>
                  </a:cubicBezTo>
                  <a:lnTo>
                    <a:pt x="126" y="22"/>
                  </a:lnTo>
                  <a:cubicBezTo>
                    <a:pt x="105" y="42"/>
                    <a:pt x="85" y="63"/>
                    <a:pt x="105" y="84"/>
                  </a:cubicBezTo>
                  <a:cubicBezTo>
                    <a:pt x="147" y="147"/>
                    <a:pt x="168" y="231"/>
                    <a:pt x="189" y="294"/>
                  </a:cubicBezTo>
                  <a:cubicBezTo>
                    <a:pt x="189" y="607"/>
                    <a:pt x="189" y="921"/>
                    <a:pt x="147" y="1214"/>
                  </a:cubicBezTo>
                  <a:cubicBezTo>
                    <a:pt x="126" y="1340"/>
                    <a:pt x="105" y="1465"/>
                    <a:pt x="85" y="1591"/>
                  </a:cubicBezTo>
                  <a:cubicBezTo>
                    <a:pt x="43" y="1842"/>
                    <a:pt x="1" y="2093"/>
                    <a:pt x="22" y="2344"/>
                  </a:cubicBezTo>
                  <a:cubicBezTo>
                    <a:pt x="22" y="2365"/>
                    <a:pt x="43" y="2386"/>
                    <a:pt x="43" y="2386"/>
                  </a:cubicBezTo>
                  <a:lnTo>
                    <a:pt x="64" y="2386"/>
                  </a:lnTo>
                  <a:cubicBezTo>
                    <a:pt x="85" y="2386"/>
                    <a:pt x="85" y="2365"/>
                    <a:pt x="85" y="2344"/>
                  </a:cubicBezTo>
                  <a:cubicBezTo>
                    <a:pt x="105" y="2344"/>
                    <a:pt x="105" y="2323"/>
                    <a:pt x="105" y="2302"/>
                  </a:cubicBezTo>
                  <a:cubicBezTo>
                    <a:pt x="105" y="2302"/>
                    <a:pt x="105" y="2302"/>
                    <a:pt x="126" y="2281"/>
                  </a:cubicBezTo>
                  <a:lnTo>
                    <a:pt x="126" y="2281"/>
                  </a:lnTo>
                  <a:cubicBezTo>
                    <a:pt x="106" y="2302"/>
                    <a:pt x="126" y="2323"/>
                    <a:pt x="126" y="2323"/>
                  </a:cubicBezTo>
                  <a:cubicBezTo>
                    <a:pt x="137" y="2334"/>
                    <a:pt x="147" y="2339"/>
                    <a:pt x="158" y="2339"/>
                  </a:cubicBezTo>
                  <a:cubicBezTo>
                    <a:pt x="168" y="2339"/>
                    <a:pt x="179" y="2334"/>
                    <a:pt x="189" y="2323"/>
                  </a:cubicBezTo>
                  <a:cubicBezTo>
                    <a:pt x="419" y="2051"/>
                    <a:pt x="482" y="1695"/>
                    <a:pt x="503" y="1361"/>
                  </a:cubicBezTo>
                  <a:cubicBezTo>
                    <a:pt x="545" y="921"/>
                    <a:pt x="524" y="482"/>
                    <a:pt x="398" y="42"/>
                  </a:cubicBezTo>
                  <a:cubicBezTo>
                    <a:pt x="398" y="22"/>
                    <a:pt x="377" y="1"/>
                    <a:pt x="35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451583" y="4910353"/>
              <a:ext cx="581663" cy="51825"/>
            </a:xfrm>
            <a:custGeom>
              <a:avLst/>
              <a:gdLst/>
              <a:ahLst/>
              <a:cxnLst/>
              <a:rect l="l" t="t" r="r" b="b"/>
              <a:pathLst>
                <a:path w="20674" h="1842" extrusionOk="0">
                  <a:moveTo>
                    <a:pt x="7010" y="0"/>
                  </a:moveTo>
                  <a:cubicBezTo>
                    <a:pt x="4436" y="0"/>
                    <a:pt x="2051" y="42"/>
                    <a:pt x="1" y="126"/>
                  </a:cubicBezTo>
                  <a:lnTo>
                    <a:pt x="1" y="1716"/>
                  </a:lnTo>
                  <a:cubicBezTo>
                    <a:pt x="2051" y="1800"/>
                    <a:pt x="4436" y="1842"/>
                    <a:pt x="7010" y="1842"/>
                  </a:cubicBezTo>
                  <a:cubicBezTo>
                    <a:pt x="14563" y="1842"/>
                    <a:pt x="20673" y="1423"/>
                    <a:pt x="20673" y="921"/>
                  </a:cubicBezTo>
                  <a:cubicBezTo>
                    <a:pt x="20673" y="419"/>
                    <a:pt x="14563" y="0"/>
                    <a:pt x="701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7"/>
            <p:cNvSpPr/>
            <p:nvPr/>
          </p:nvSpPr>
          <p:spPr>
            <a:xfrm>
              <a:off x="451583" y="4806734"/>
              <a:ext cx="497455" cy="51853"/>
            </a:xfrm>
            <a:custGeom>
              <a:avLst/>
              <a:gdLst/>
              <a:ahLst/>
              <a:cxnLst/>
              <a:rect l="l" t="t" r="r" b="b"/>
              <a:pathLst>
                <a:path w="17681" h="1843" extrusionOk="0">
                  <a:moveTo>
                    <a:pt x="4018" y="1"/>
                  </a:moveTo>
                  <a:cubicBezTo>
                    <a:pt x="2616" y="1"/>
                    <a:pt x="1277" y="22"/>
                    <a:pt x="1" y="43"/>
                  </a:cubicBezTo>
                  <a:lnTo>
                    <a:pt x="1" y="1800"/>
                  </a:lnTo>
                  <a:cubicBezTo>
                    <a:pt x="1256" y="1821"/>
                    <a:pt x="2616" y="1842"/>
                    <a:pt x="4018" y="1842"/>
                  </a:cubicBezTo>
                  <a:cubicBezTo>
                    <a:pt x="11550" y="1842"/>
                    <a:pt x="17681" y="1424"/>
                    <a:pt x="17681" y="921"/>
                  </a:cubicBezTo>
                  <a:cubicBezTo>
                    <a:pt x="17681" y="419"/>
                    <a:pt x="11550" y="1"/>
                    <a:pt x="4018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7"/>
            <p:cNvSpPr/>
            <p:nvPr/>
          </p:nvSpPr>
          <p:spPr>
            <a:xfrm>
              <a:off x="451583" y="4703733"/>
              <a:ext cx="294377" cy="50643"/>
            </a:xfrm>
            <a:custGeom>
              <a:avLst/>
              <a:gdLst/>
              <a:ahLst/>
              <a:cxnLst/>
              <a:rect l="l" t="t" r="r" b="b"/>
              <a:pathLst>
                <a:path w="10463" h="1800" extrusionOk="0">
                  <a:moveTo>
                    <a:pt x="1" y="0"/>
                  </a:moveTo>
                  <a:lnTo>
                    <a:pt x="1" y="1800"/>
                  </a:lnTo>
                  <a:cubicBezTo>
                    <a:pt x="6006" y="1695"/>
                    <a:pt x="10462" y="1339"/>
                    <a:pt x="10462" y="900"/>
                  </a:cubicBezTo>
                  <a:cubicBezTo>
                    <a:pt x="10462" y="461"/>
                    <a:pt x="6006" y="105"/>
                    <a:pt x="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>
              <a:off x="451583" y="4599523"/>
              <a:ext cx="432716" cy="51853"/>
            </a:xfrm>
            <a:custGeom>
              <a:avLst/>
              <a:gdLst/>
              <a:ahLst/>
              <a:cxnLst/>
              <a:rect l="l" t="t" r="r" b="b"/>
              <a:pathLst>
                <a:path w="15380" h="1843" extrusionOk="0">
                  <a:moveTo>
                    <a:pt x="1716" y="1"/>
                  </a:moveTo>
                  <a:cubicBezTo>
                    <a:pt x="1130" y="1"/>
                    <a:pt x="566" y="1"/>
                    <a:pt x="1" y="22"/>
                  </a:cubicBezTo>
                  <a:lnTo>
                    <a:pt x="1" y="1842"/>
                  </a:lnTo>
                  <a:lnTo>
                    <a:pt x="1716" y="1842"/>
                  </a:lnTo>
                  <a:cubicBezTo>
                    <a:pt x="9270" y="1842"/>
                    <a:pt x="15379" y="1444"/>
                    <a:pt x="15379" y="921"/>
                  </a:cubicBezTo>
                  <a:cubicBezTo>
                    <a:pt x="15379" y="419"/>
                    <a:pt x="9270" y="1"/>
                    <a:pt x="171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>
              <a:off x="451583" y="4495931"/>
              <a:ext cx="581663" cy="51825"/>
            </a:xfrm>
            <a:custGeom>
              <a:avLst/>
              <a:gdLst/>
              <a:ahLst/>
              <a:cxnLst/>
              <a:rect l="l" t="t" r="r" b="b"/>
              <a:pathLst>
                <a:path w="20674" h="1842" extrusionOk="0">
                  <a:moveTo>
                    <a:pt x="7010" y="0"/>
                  </a:moveTo>
                  <a:cubicBezTo>
                    <a:pt x="4436" y="0"/>
                    <a:pt x="2051" y="63"/>
                    <a:pt x="1" y="147"/>
                  </a:cubicBezTo>
                  <a:lnTo>
                    <a:pt x="1" y="1716"/>
                  </a:lnTo>
                  <a:cubicBezTo>
                    <a:pt x="2051" y="1800"/>
                    <a:pt x="4436" y="1841"/>
                    <a:pt x="7010" y="1841"/>
                  </a:cubicBezTo>
                  <a:cubicBezTo>
                    <a:pt x="14563" y="1841"/>
                    <a:pt x="20673" y="1444"/>
                    <a:pt x="20673" y="921"/>
                  </a:cubicBezTo>
                  <a:cubicBezTo>
                    <a:pt x="20673" y="419"/>
                    <a:pt x="14563" y="0"/>
                    <a:pt x="701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>
              <a:off x="2685600" y="2022904"/>
              <a:ext cx="9453" cy="953101"/>
            </a:xfrm>
            <a:custGeom>
              <a:avLst/>
              <a:gdLst/>
              <a:ahLst/>
              <a:cxnLst/>
              <a:rect l="l" t="t" r="r" b="b"/>
              <a:pathLst>
                <a:path w="336" h="33876" extrusionOk="0">
                  <a:moveTo>
                    <a:pt x="168" y="0"/>
                  </a:moveTo>
                  <a:cubicBezTo>
                    <a:pt x="64" y="0"/>
                    <a:pt x="1" y="105"/>
                    <a:pt x="1" y="251"/>
                  </a:cubicBezTo>
                  <a:lnTo>
                    <a:pt x="1" y="33624"/>
                  </a:lnTo>
                  <a:cubicBezTo>
                    <a:pt x="1" y="33771"/>
                    <a:pt x="64" y="33875"/>
                    <a:pt x="168" y="33875"/>
                  </a:cubicBezTo>
                  <a:cubicBezTo>
                    <a:pt x="252" y="33875"/>
                    <a:pt x="336" y="33771"/>
                    <a:pt x="336" y="33624"/>
                  </a:cubicBezTo>
                  <a:lnTo>
                    <a:pt x="336" y="251"/>
                  </a:lnTo>
                  <a:cubicBezTo>
                    <a:pt x="336" y="105"/>
                    <a:pt x="252" y="0"/>
                    <a:pt x="168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3" name="Google Shape;1353;p27"/>
          <p:cNvSpPr/>
          <p:nvPr/>
        </p:nvSpPr>
        <p:spPr>
          <a:xfrm>
            <a:off x="8444452" y="4103909"/>
            <a:ext cx="242335" cy="242336"/>
          </a:xfrm>
          <a:custGeom>
            <a:avLst/>
            <a:gdLst/>
            <a:ahLst/>
            <a:cxnLst/>
            <a:rect l="l" t="t" r="r" b="b"/>
            <a:pathLst>
              <a:path w="4638" h="4638" extrusionOk="0">
                <a:moveTo>
                  <a:pt x="1" y="1"/>
                </a:moveTo>
                <a:lnTo>
                  <a:pt x="1" y="4637"/>
                </a:lnTo>
                <a:lnTo>
                  <a:pt x="4638" y="4637"/>
                </a:lnTo>
                <a:lnTo>
                  <a:pt x="463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27"/>
          <p:cNvSpPr/>
          <p:nvPr/>
        </p:nvSpPr>
        <p:spPr>
          <a:xfrm>
            <a:off x="8444452" y="3633034"/>
            <a:ext cx="242335" cy="242336"/>
          </a:xfrm>
          <a:custGeom>
            <a:avLst/>
            <a:gdLst/>
            <a:ahLst/>
            <a:cxnLst/>
            <a:rect l="l" t="t" r="r" b="b"/>
            <a:pathLst>
              <a:path w="4638" h="4638" extrusionOk="0">
                <a:moveTo>
                  <a:pt x="1" y="1"/>
                </a:moveTo>
                <a:lnTo>
                  <a:pt x="1" y="4637"/>
                </a:lnTo>
                <a:lnTo>
                  <a:pt x="4638" y="4637"/>
                </a:lnTo>
                <a:lnTo>
                  <a:pt x="463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27"/>
          <p:cNvSpPr/>
          <p:nvPr/>
        </p:nvSpPr>
        <p:spPr>
          <a:xfrm>
            <a:off x="8444452" y="3162210"/>
            <a:ext cx="242335" cy="242283"/>
          </a:xfrm>
          <a:custGeom>
            <a:avLst/>
            <a:gdLst/>
            <a:ahLst/>
            <a:cxnLst/>
            <a:rect l="l" t="t" r="r" b="b"/>
            <a:pathLst>
              <a:path w="4638" h="4637" extrusionOk="0">
                <a:moveTo>
                  <a:pt x="1" y="0"/>
                </a:moveTo>
                <a:lnTo>
                  <a:pt x="1" y="4637"/>
                </a:lnTo>
                <a:lnTo>
                  <a:pt x="4638" y="4637"/>
                </a:lnTo>
                <a:lnTo>
                  <a:pt x="46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27"/>
          <p:cNvSpPr/>
          <p:nvPr/>
        </p:nvSpPr>
        <p:spPr>
          <a:xfrm>
            <a:off x="8444452" y="2691387"/>
            <a:ext cx="242335" cy="242283"/>
          </a:xfrm>
          <a:custGeom>
            <a:avLst/>
            <a:gdLst/>
            <a:ahLst/>
            <a:cxnLst/>
            <a:rect l="l" t="t" r="r" b="b"/>
            <a:pathLst>
              <a:path w="4638" h="4637" extrusionOk="0">
                <a:moveTo>
                  <a:pt x="1" y="0"/>
                </a:moveTo>
                <a:lnTo>
                  <a:pt x="1" y="4637"/>
                </a:lnTo>
                <a:lnTo>
                  <a:pt x="4638" y="4637"/>
                </a:lnTo>
                <a:lnTo>
                  <a:pt x="463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27"/>
          <p:cNvSpPr/>
          <p:nvPr/>
        </p:nvSpPr>
        <p:spPr>
          <a:xfrm>
            <a:off x="8444452" y="2220563"/>
            <a:ext cx="242335" cy="242283"/>
          </a:xfrm>
          <a:custGeom>
            <a:avLst/>
            <a:gdLst/>
            <a:ahLst/>
            <a:cxnLst/>
            <a:rect l="l" t="t" r="r" b="b"/>
            <a:pathLst>
              <a:path w="4638" h="4637" extrusionOk="0">
                <a:moveTo>
                  <a:pt x="1" y="0"/>
                </a:moveTo>
                <a:lnTo>
                  <a:pt x="1" y="4637"/>
                </a:lnTo>
                <a:lnTo>
                  <a:pt x="4638" y="4637"/>
                </a:lnTo>
                <a:lnTo>
                  <a:pt x="46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" name="Google Shape;1358;p27"/>
          <p:cNvSpPr/>
          <p:nvPr/>
        </p:nvSpPr>
        <p:spPr>
          <a:xfrm>
            <a:off x="8444452" y="1749740"/>
            <a:ext cx="242335" cy="242283"/>
          </a:xfrm>
          <a:custGeom>
            <a:avLst/>
            <a:gdLst/>
            <a:ahLst/>
            <a:cxnLst/>
            <a:rect l="l" t="t" r="r" b="b"/>
            <a:pathLst>
              <a:path w="4638" h="4637" extrusionOk="0">
                <a:moveTo>
                  <a:pt x="1" y="0"/>
                </a:moveTo>
                <a:lnTo>
                  <a:pt x="1" y="4637"/>
                </a:lnTo>
                <a:lnTo>
                  <a:pt x="4638" y="4637"/>
                </a:lnTo>
                <a:lnTo>
                  <a:pt x="463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" name="Google Shape;1359;p27"/>
          <p:cNvSpPr/>
          <p:nvPr/>
        </p:nvSpPr>
        <p:spPr>
          <a:xfrm>
            <a:off x="8444452" y="1278864"/>
            <a:ext cx="242335" cy="242335"/>
          </a:xfrm>
          <a:custGeom>
            <a:avLst/>
            <a:gdLst/>
            <a:ahLst/>
            <a:cxnLst/>
            <a:rect l="l" t="t" r="r" b="b"/>
            <a:pathLst>
              <a:path w="4638" h="4638" extrusionOk="0">
                <a:moveTo>
                  <a:pt x="1" y="1"/>
                </a:moveTo>
                <a:lnTo>
                  <a:pt x="1" y="4637"/>
                </a:lnTo>
                <a:lnTo>
                  <a:pt x="4638" y="4637"/>
                </a:lnTo>
                <a:lnTo>
                  <a:pt x="46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" name="Google Shape;1360;p27"/>
          <p:cNvSpPr txBox="1"/>
          <p:nvPr/>
        </p:nvSpPr>
        <p:spPr>
          <a:xfrm>
            <a:off x="5401850" y="1150727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1" name="Google Shape;1361;p27"/>
          <p:cNvSpPr txBox="1"/>
          <p:nvPr/>
        </p:nvSpPr>
        <p:spPr>
          <a:xfrm>
            <a:off x="5401850" y="2092423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2" name="Google Shape;1362;p27"/>
          <p:cNvSpPr txBox="1"/>
          <p:nvPr/>
        </p:nvSpPr>
        <p:spPr>
          <a:xfrm>
            <a:off x="5406987" y="2563270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a gas giant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3" name="Google Shape;1363;p27"/>
          <p:cNvSpPr txBox="1"/>
          <p:nvPr/>
        </p:nvSpPr>
        <p:spPr>
          <a:xfrm>
            <a:off x="5401850" y="1621575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4" name="Google Shape;1364;p27"/>
          <p:cNvSpPr txBox="1"/>
          <p:nvPr/>
        </p:nvSpPr>
        <p:spPr>
          <a:xfrm>
            <a:off x="5406987" y="3504966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now considered a dwarf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5" name="Google Shape;1365;p27"/>
          <p:cNvSpPr txBox="1"/>
          <p:nvPr/>
        </p:nvSpPr>
        <p:spPr>
          <a:xfrm>
            <a:off x="5406987" y="3034118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6" name="Google Shape;1366;p27"/>
          <p:cNvSpPr txBox="1"/>
          <p:nvPr/>
        </p:nvSpPr>
        <p:spPr>
          <a:xfrm>
            <a:off x="5406987" y="3975814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planet where we live on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7" name="Google Shape;1367;p27"/>
          <p:cNvSpPr/>
          <p:nvPr/>
        </p:nvSpPr>
        <p:spPr>
          <a:xfrm>
            <a:off x="8444452" y="4574785"/>
            <a:ext cx="242335" cy="242336"/>
          </a:xfrm>
          <a:custGeom>
            <a:avLst/>
            <a:gdLst/>
            <a:ahLst/>
            <a:cxnLst/>
            <a:rect l="l" t="t" r="r" b="b"/>
            <a:pathLst>
              <a:path w="4638" h="4638" extrusionOk="0">
                <a:moveTo>
                  <a:pt x="1" y="1"/>
                </a:moveTo>
                <a:lnTo>
                  <a:pt x="1" y="4637"/>
                </a:lnTo>
                <a:lnTo>
                  <a:pt x="4638" y="4637"/>
                </a:lnTo>
                <a:lnTo>
                  <a:pt x="46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8" name="Google Shape;1368;p27"/>
          <p:cNvSpPr txBox="1"/>
          <p:nvPr/>
        </p:nvSpPr>
        <p:spPr>
          <a:xfrm>
            <a:off x="5406987" y="4446662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smallest planet here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p2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1374" name="Google Shape;1374;p28"/>
          <p:cNvGrpSpPr/>
          <p:nvPr/>
        </p:nvGrpSpPr>
        <p:grpSpPr>
          <a:xfrm rot="-167830">
            <a:off x="3832456" y="1726376"/>
            <a:ext cx="870271" cy="2068633"/>
            <a:chOff x="3913500" y="1799949"/>
            <a:chExt cx="870279" cy="2068650"/>
          </a:xfrm>
        </p:grpSpPr>
        <p:sp>
          <p:nvSpPr>
            <p:cNvPr id="1375" name="Google Shape;1375;p28"/>
            <p:cNvSpPr/>
            <p:nvPr/>
          </p:nvSpPr>
          <p:spPr>
            <a:xfrm rot="-164573">
              <a:off x="4320868" y="2982100"/>
              <a:ext cx="130155" cy="883892"/>
            </a:xfrm>
            <a:custGeom>
              <a:avLst/>
              <a:gdLst/>
              <a:ahLst/>
              <a:cxnLst/>
              <a:rect l="l" t="t" r="r" b="b"/>
              <a:pathLst>
                <a:path w="2617" h="15862" extrusionOk="0">
                  <a:moveTo>
                    <a:pt x="1256" y="1"/>
                  </a:moveTo>
                  <a:lnTo>
                    <a:pt x="796" y="106"/>
                  </a:lnTo>
                  <a:lnTo>
                    <a:pt x="315" y="22"/>
                  </a:lnTo>
                  <a:lnTo>
                    <a:pt x="1" y="15861"/>
                  </a:lnTo>
                  <a:lnTo>
                    <a:pt x="1" y="15861"/>
                  </a:lnTo>
                  <a:lnTo>
                    <a:pt x="1298" y="15819"/>
                  </a:lnTo>
                  <a:lnTo>
                    <a:pt x="2616" y="15777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 rot="-164573">
              <a:off x="3956831" y="1817651"/>
              <a:ext cx="783616" cy="1830412"/>
            </a:xfrm>
            <a:custGeom>
              <a:avLst/>
              <a:gdLst/>
              <a:ahLst/>
              <a:cxnLst/>
              <a:rect l="l" t="t" r="r" b="b"/>
              <a:pathLst>
                <a:path w="15756" h="29211" extrusionOk="0">
                  <a:moveTo>
                    <a:pt x="6926" y="1"/>
                  </a:moveTo>
                  <a:lnTo>
                    <a:pt x="5001" y="4583"/>
                  </a:lnTo>
                  <a:lnTo>
                    <a:pt x="5880" y="4541"/>
                  </a:lnTo>
                  <a:lnTo>
                    <a:pt x="4101" y="7261"/>
                  </a:lnTo>
                  <a:lnTo>
                    <a:pt x="5189" y="7219"/>
                  </a:lnTo>
                  <a:lnTo>
                    <a:pt x="5189" y="7219"/>
                  </a:lnTo>
                  <a:lnTo>
                    <a:pt x="3703" y="9960"/>
                  </a:lnTo>
                  <a:lnTo>
                    <a:pt x="4687" y="9919"/>
                  </a:lnTo>
                  <a:lnTo>
                    <a:pt x="3411" y="13078"/>
                  </a:lnTo>
                  <a:lnTo>
                    <a:pt x="3411" y="13078"/>
                  </a:lnTo>
                  <a:lnTo>
                    <a:pt x="4101" y="13057"/>
                  </a:lnTo>
                  <a:lnTo>
                    <a:pt x="2448" y="16656"/>
                  </a:lnTo>
                  <a:lnTo>
                    <a:pt x="3515" y="16614"/>
                  </a:lnTo>
                  <a:lnTo>
                    <a:pt x="1841" y="19418"/>
                  </a:lnTo>
                  <a:lnTo>
                    <a:pt x="2636" y="19397"/>
                  </a:lnTo>
                  <a:lnTo>
                    <a:pt x="1444" y="22284"/>
                  </a:lnTo>
                  <a:lnTo>
                    <a:pt x="2323" y="22263"/>
                  </a:lnTo>
                  <a:lnTo>
                    <a:pt x="858" y="25904"/>
                  </a:lnTo>
                  <a:lnTo>
                    <a:pt x="1548" y="25883"/>
                  </a:lnTo>
                  <a:lnTo>
                    <a:pt x="1548" y="25883"/>
                  </a:lnTo>
                  <a:lnTo>
                    <a:pt x="0" y="29210"/>
                  </a:lnTo>
                  <a:lnTo>
                    <a:pt x="7867" y="28959"/>
                  </a:lnTo>
                  <a:lnTo>
                    <a:pt x="15755" y="28687"/>
                  </a:lnTo>
                  <a:lnTo>
                    <a:pt x="13977" y="25486"/>
                  </a:lnTo>
                  <a:lnTo>
                    <a:pt x="14667" y="25465"/>
                  </a:lnTo>
                  <a:lnTo>
                    <a:pt x="12973" y="21908"/>
                  </a:lnTo>
                  <a:lnTo>
                    <a:pt x="13851" y="21887"/>
                  </a:lnTo>
                  <a:lnTo>
                    <a:pt x="12470" y="19083"/>
                  </a:lnTo>
                  <a:lnTo>
                    <a:pt x="13266" y="19041"/>
                  </a:lnTo>
                  <a:lnTo>
                    <a:pt x="11403" y="16363"/>
                  </a:lnTo>
                  <a:lnTo>
                    <a:pt x="12491" y="16321"/>
                  </a:lnTo>
                  <a:lnTo>
                    <a:pt x="10587" y="12848"/>
                  </a:lnTo>
                  <a:lnTo>
                    <a:pt x="11278" y="12827"/>
                  </a:lnTo>
                  <a:lnTo>
                    <a:pt x="9813" y="9751"/>
                  </a:lnTo>
                  <a:lnTo>
                    <a:pt x="10797" y="9730"/>
                  </a:lnTo>
                  <a:lnTo>
                    <a:pt x="9123" y="7094"/>
                  </a:lnTo>
                  <a:lnTo>
                    <a:pt x="10211" y="7052"/>
                  </a:lnTo>
                  <a:lnTo>
                    <a:pt x="8244" y="4457"/>
                  </a:lnTo>
                  <a:lnTo>
                    <a:pt x="9144" y="4437"/>
                  </a:lnTo>
                  <a:lnTo>
                    <a:pt x="69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" name="Google Shape;1377;p28"/>
          <p:cNvGrpSpPr/>
          <p:nvPr/>
        </p:nvGrpSpPr>
        <p:grpSpPr>
          <a:xfrm>
            <a:off x="3016235" y="3011853"/>
            <a:ext cx="814908" cy="977894"/>
            <a:chOff x="3016235" y="3011853"/>
            <a:chExt cx="814908" cy="977894"/>
          </a:xfrm>
        </p:grpSpPr>
        <p:sp>
          <p:nvSpPr>
            <p:cNvPr id="1378" name="Google Shape;1378;p28"/>
            <p:cNvSpPr/>
            <p:nvPr/>
          </p:nvSpPr>
          <p:spPr>
            <a:xfrm>
              <a:off x="3016235" y="3011853"/>
              <a:ext cx="814908" cy="705988"/>
            </a:xfrm>
            <a:custGeom>
              <a:avLst/>
              <a:gdLst/>
              <a:ahLst/>
              <a:cxnLst/>
              <a:rect l="l" t="t" r="r" b="b"/>
              <a:pathLst>
                <a:path w="16385" h="14195" extrusionOk="0">
                  <a:moveTo>
                    <a:pt x="5263" y="1"/>
                  </a:moveTo>
                  <a:cubicBezTo>
                    <a:pt x="4095" y="1"/>
                    <a:pt x="2907" y="414"/>
                    <a:pt x="2031" y="1248"/>
                  </a:cubicBezTo>
                  <a:cubicBezTo>
                    <a:pt x="1" y="3173"/>
                    <a:pt x="482" y="6145"/>
                    <a:pt x="1884" y="7798"/>
                  </a:cubicBezTo>
                  <a:cubicBezTo>
                    <a:pt x="1298" y="8404"/>
                    <a:pt x="880" y="9241"/>
                    <a:pt x="754" y="10267"/>
                  </a:cubicBezTo>
                  <a:cubicBezTo>
                    <a:pt x="488" y="12394"/>
                    <a:pt x="2482" y="14194"/>
                    <a:pt x="4574" y="14194"/>
                  </a:cubicBezTo>
                  <a:cubicBezTo>
                    <a:pt x="4786" y="14194"/>
                    <a:pt x="4999" y="14176"/>
                    <a:pt x="5211" y="14137"/>
                  </a:cubicBezTo>
                  <a:cubicBezTo>
                    <a:pt x="7324" y="13761"/>
                    <a:pt x="8370" y="11815"/>
                    <a:pt x="8350" y="10120"/>
                  </a:cubicBezTo>
                  <a:lnTo>
                    <a:pt x="8350" y="10120"/>
                  </a:lnTo>
                  <a:cubicBezTo>
                    <a:pt x="9054" y="10449"/>
                    <a:pt x="9819" y="10631"/>
                    <a:pt x="10630" y="10631"/>
                  </a:cubicBezTo>
                  <a:cubicBezTo>
                    <a:pt x="11313" y="10631"/>
                    <a:pt x="12028" y="10502"/>
                    <a:pt x="12764" y="10225"/>
                  </a:cubicBezTo>
                  <a:cubicBezTo>
                    <a:pt x="15673" y="9116"/>
                    <a:pt x="16384" y="5057"/>
                    <a:pt x="14480" y="2650"/>
                  </a:cubicBezTo>
                  <a:cubicBezTo>
                    <a:pt x="13449" y="1348"/>
                    <a:pt x="12005" y="811"/>
                    <a:pt x="10592" y="811"/>
                  </a:cubicBezTo>
                  <a:cubicBezTo>
                    <a:pt x="9825" y="811"/>
                    <a:pt x="9068" y="969"/>
                    <a:pt x="8391" y="1248"/>
                  </a:cubicBezTo>
                  <a:cubicBezTo>
                    <a:pt x="7594" y="419"/>
                    <a:pt x="6438" y="1"/>
                    <a:pt x="5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8"/>
            <p:cNvSpPr/>
            <p:nvPr/>
          </p:nvSpPr>
          <p:spPr>
            <a:xfrm>
              <a:off x="3295154" y="3194633"/>
              <a:ext cx="403798" cy="795113"/>
            </a:xfrm>
            <a:custGeom>
              <a:avLst/>
              <a:gdLst/>
              <a:ahLst/>
              <a:cxnLst/>
              <a:rect l="l" t="t" r="r" b="b"/>
              <a:pathLst>
                <a:path w="8119" h="15987" extrusionOk="0">
                  <a:moveTo>
                    <a:pt x="691" y="1"/>
                  </a:moveTo>
                  <a:lnTo>
                    <a:pt x="586" y="42"/>
                  </a:lnTo>
                  <a:lnTo>
                    <a:pt x="2490" y="6173"/>
                  </a:lnTo>
                  <a:lnTo>
                    <a:pt x="21" y="5587"/>
                  </a:lnTo>
                  <a:lnTo>
                    <a:pt x="1" y="5734"/>
                  </a:lnTo>
                  <a:lnTo>
                    <a:pt x="2470" y="6843"/>
                  </a:lnTo>
                  <a:lnTo>
                    <a:pt x="4959" y="15986"/>
                  </a:lnTo>
                  <a:lnTo>
                    <a:pt x="8119" y="14668"/>
                  </a:lnTo>
                  <a:lnTo>
                    <a:pt x="3495" y="6424"/>
                  </a:lnTo>
                  <a:lnTo>
                    <a:pt x="4143" y="2198"/>
                  </a:lnTo>
                  <a:lnTo>
                    <a:pt x="4060" y="2135"/>
                  </a:lnTo>
                  <a:lnTo>
                    <a:pt x="2867" y="496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0" name="Google Shape;1380;p28"/>
          <p:cNvGrpSpPr/>
          <p:nvPr/>
        </p:nvGrpSpPr>
        <p:grpSpPr>
          <a:xfrm>
            <a:off x="1974510" y="3533449"/>
            <a:ext cx="1124463" cy="1077109"/>
            <a:chOff x="1974510" y="3146274"/>
            <a:chExt cx="1124463" cy="1077109"/>
          </a:xfrm>
        </p:grpSpPr>
        <p:sp>
          <p:nvSpPr>
            <p:cNvPr id="1381" name="Google Shape;1381;p28"/>
            <p:cNvSpPr/>
            <p:nvPr/>
          </p:nvSpPr>
          <p:spPr>
            <a:xfrm rot="-250099">
              <a:off x="2002107" y="3176770"/>
              <a:ext cx="867909" cy="790921"/>
            </a:xfrm>
            <a:custGeom>
              <a:avLst/>
              <a:gdLst/>
              <a:ahLst/>
              <a:cxnLst/>
              <a:rect l="l" t="t" r="r" b="b"/>
              <a:pathLst>
                <a:path w="17451" h="15903" extrusionOk="0">
                  <a:moveTo>
                    <a:pt x="10039" y="1"/>
                  </a:moveTo>
                  <a:cubicBezTo>
                    <a:pt x="9249" y="1"/>
                    <a:pt x="8642" y="640"/>
                    <a:pt x="8642" y="640"/>
                  </a:cubicBezTo>
                  <a:cubicBezTo>
                    <a:pt x="8182" y="305"/>
                    <a:pt x="7771" y="179"/>
                    <a:pt x="7414" y="179"/>
                  </a:cubicBezTo>
                  <a:cubicBezTo>
                    <a:pt x="6343" y="179"/>
                    <a:pt x="5755" y="1309"/>
                    <a:pt x="5755" y="1309"/>
                  </a:cubicBezTo>
                  <a:cubicBezTo>
                    <a:pt x="5508" y="1237"/>
                    <a:pt x="5284" y="1205"/>
                    <a:pt x="5081" y="1205"/>
                  </a:cubicBezTo>
                  <a:cubicBezTo>
                    <a:pt x="3509" y="1205"/>
                    <a:pt x="3181" y="3109"/>
                    <a:pt x="3181" y="3109"/>
                  </a:cubicBezTo>
                  <a:cubicBezTo>
                    <a:pt x="796" y="4134"/>
                    <a:pt x="2009" y="5912"/>
                    <a:pt x="2009" y="5912"/>
                  </a:cubicBezTo>
                  <a:cubicBezTo>
                    <a:pt x="1" y="7126"/>
                    <a:pt x="1444" y="8925"/>
                    <a:pt x="1444" y="8925"/>
                  </a:cubicBezTo>
                  <a:cubicBezTo>
                    <a:pt x="210" y="10913"/>
                    <a:pt x="2491" y="11415"/>
                    <a:pt x="2491" y="11415"/>
                  </a:cubicBezTo>
                  <a:cubicBezTo>
                    <a:pt x="2292" y="13556"/>
                    <a:pt x="4104" y="13612"/>
                    <a:pt x="4295" y="13612"/>
                  </a:cubicBezTo>
                  <a:cubicBezTo>
                    <a:pt x="4305" y="13612"/>
                    <a:pt x="4311" y="13612"/>
                    <a:pt x="4311" y="13612"/>
                  </a:cubicBezTo>
                  <a:cubicBezTo>
                    <a:pt x="4530" y="15223"/>
                    <a:pt x="5558" y="15532"/>
                    <a:pt x="6316" y="15532"/>
                  </a:cubicBezTo>
                  <a:cubicBezTo>
                    <a:pt x="6789" y="15532"/>
                    <a:pt x="7157" y="15412"/>
                    <a:pt x="7157" y="15412"/>
                  </a:cubicBezTo>
                  <a:cubicBezTo>
                    <a:pt x="7469" y="15778"/>
                    <a:pt x="7837" y="15902"/>
                    <a:pt x="8193" y="15902"/>
                  </a:cubicBezTo>
                  <a:cubicBezTo>
                    <a:pt x="8957" y="15902"/>
                    <a:pt x="9667" y="15328"/>
                    <a:pt x="9667" y="15328"/>
                  </a:cubicBezTo>
                  <a:cubicBezTo>
                    <a:pt x="9960" y="15512"/>
                    <a:pt x="10232" y="15583"/>
                    <a:pt x="10478" y="15583"/>
                  </a:cubicBezTo>
                  <a:cubicBezTo>
                    <a:pt x="11325" y="15583"/>
                    <a:pt x="11864" y="14742"/>
                    <a:pt x="11864" y="14742"/>
                  </a:cubicBezTo>
                  <a:cubicBezTo>
                    <a:pt x="12008" y="14771"/>
                    <a:pt x="12142" y="14784"/>
                    <a:pt x="12267" y="14784"/>
                  </a:cubicBezTo>
                  <a:cubicBezTo>
                    <a:pt x="13593" y="14784"/>
                    <a:pt x="13873" y="13298"/>
                    <a:pt x="13873" y="13298"/>
                  </a:cubicBezTo>
                  <a:cubicBezTo>
                    <a:pt x="15924" y="12922"/>
                    <a:pt x="15484" y="10767"/>
                    <a:pt x="15484" y="10767"/>
                  </a:cubicBezTo>
                  <a:cubicBezTo>
                    <a:pt x="17451" y="9909"/>
                    <a:pt x="16217" y="8214"/>
                    <a:pt x="16217" y="8214"/>
                  </a:cubicBezTo>
                  <a:cubicBezTo>
                    <a:pt x="17325" y="6645"/>
                    <a:pt x="15589" y="6059"/>
                    <a:pt x="15589" y="6059"/>
                  </a:cubicBezTo>
                  <a:cubicBezTo>
                    <a:pt x="16614" y="3736"/>
                    <a:pt x="14103" y="3130"/>
                    <a:pt x="14103" y="3130"/>
                  </a:cubicBezTo>
                  <a:cubicBezTo>
                    <a:pt x="13879" y="1261"/>
                    <a:pt x="12705" y="994"/>
                    <a:pt x="12052" y="994"/>
                  </a:cubicBezTo>
                  <a:cubicBezTo>
                    <a:pt x="11791" y="994"/>
                    <a:pt x="11613" y="1037"/>
                    <a:pt x="11613" y="1037"/>
                  </a:cubicBezTo>
                  <a:cubicBezTo>
                    <a:pt x="11085" y="245"/>
                    <a:pt x="10527" y="1"/>
                    <a:pt x="10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8"/>
            <p:cNvSpPr/>
            <p:nvPr/>
          </p:nvSpPr>
          <p:spPr>
            <a:xfrm rot="-250099">
              <a:off x="2447425" y="3546804"/>
              <a:ext cx="628589" cy="654600"/>
            </a:xfrm>
            <a:custGeom>
              <a:avLst/>
              <a:gdLst/>
              <a:ahLst/>
              <a:cxnLst/>
              <a:rect l="l" t="t" r="r" b="b"/>
              <a:pathLst>
                <a:path w="12639" h="13162" extrusionOk="0">
                  <a:moveTo>
                    <a:pt x="4290" y="0"/>
                  </a:moveTo>
                  <a:lnTo>
                    <a:pt x="3495" y="3536"/>
                  </a:lnTo>
                  <a:lnTo>
                    <a:pt x="1" y="3913"/>
                  </a:lnTo>
                  <a:lnTo>
                    <a:pt x="210" y="4122"/>
                  </a:lnTo>
                  <a:lnTo>
                    <a:pt x="3537" y="4331"/>
                  </a:lnTo>
                  <a:lnTo>
                    <a:pt x="9751" y="13161"/>
                  </a:lnTo>
                  <a:lnTo>
                    <a:pt x="12639" y="10378"/>
                  </a:lnTo>
                  <a:lnTo>
                    <a:pt x="4269" y="3515"/>
                  </a:lnTo>
                  <a:lnTo>
                    <a:pt x="4416" y="147"/>
                  </a:lnTo>
                  <a:lnTo>
                    <a:pt x="4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8"/>
            <p:cNvSpPr/>
            <p:nvPr/>
          </p:nvSpPr>
          <p:spPr>
            <a:xfrm rot="-250099">
              <a:off x="2346202" y="3485084"/>
              <a:ext cx="306014" cy="302880"/>
            </a:xfrm>
            <a:custGeom>
              <a:avLst/>
              <a:gdLst/>
              <a:ahLst/>
              <a:cxnLst/>
              <a:rect l="l" t="t" r="r" b="b"/>
              <a:pathLst>
                <a:path w="6153" h="6090" extrusionOk="0">
                  <a:moveTo>
                    <a:pt x="2972" y="1"/>
                  </a:moveTo>
                  <a:lnTo>
                    <a:pt x="2721" y="2679"/>
                  </a:lnTo>
                  <a:lnTo>
                    <a:pt x="1" y="2826"/>
                  </a:lnTo>
                  <a:lnTo>
                    <a:pt x="22" y="2951"/>
                  </a:lnTo>
                  <a:lnTo>
                    <a:pt x="2784" y="3077"/>
                  </a:lnTo>
                  <a:lnTo>
                    <a:pt x="5336" y="6090"/>
                  </a:lnTo>
                  <a:lnTo>
                    <a:pt x="6152" y="5316"/>
                  </a:lnTo>
                  <a:lnTo>
                    <a:pt x="3097" y="2784"/>
                  </a:lnTo>
                  <a:lnTo>
                    <a:pt x="31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 rot="-250099">
              <a:off x="2352837" y="3502905"/>
              <a:ext cx="142637" cy="140499"/>
            </a:xfrm>
            <a:custGeom>
              <a:avLst/>
              <a:gdLst/>
              <a:ahLst/>
              <a:cxnLst/>
              <a:rect l="l" t="t" r="r" b="b"/>
              <a:pathLst>
                <a:path w="2868" h="2825" extrusionOk="0">
                  <a:moveTo>
                    <a:pt x="64" y="0"/>
                  </a:moveTo>
                  <a:lnTo>
                    <a:pt x="1" y="63"/>
                  </a:lnTo>
                  <a:lnTo>
                    <a:pt x="2554" y="2825"/>
                  </a:lnTo>
                  <a:lnTo>
                    <a:pt x="2867" y="253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" name="Google Shape;1385;p28"/>
          <p:cNvGrpSpPr/>
          <p:nvPr/>
        </p:nvGrpSpPr>
        <p:grpSpPr>
          <a:xfrm>
            <a:off x="4959024" y="2169075"/>
            <a:ext cx="629306" cy="1698311"/>
            <a:chOff x="5067024" y="2169075"/>
            <a:chExt cx="629306" cy="1698311"/>
          </a:xfrm>
        </p:grpSpPr>
        <p:sp>
          <p:nvSpPr>
            <p:cNvPr id="1386" name="Google Shape;1386;p28"/>
            <p:cNvSpPr/>
            <p:nvPr/>
          </p:nvSpPr>
          <p:spPr>
            <a:xfrm rot="217909">
              <a:off x="5108564" y="2185041"/>
              <a:ext cx="546226" cy="1329062"/>
            </a:xfrm>
            <a:custGeom>
              <a:avLst/>
              <a:gdLst/>
              <a:ahLst/>
              <a:cxnLst/>
              <a:rect l="l" t="t" r="r" b="b"/>
              <a:pathLst>
                <a:path w="8056" h="14892" extrusionOk="0">
                  <a:moveTo>
                    <a:pt x="5613" y="0"/>
                  </a:moveTo>
                  <a:cubicBezTo>
                    <a:pt x="4872" y="0"/>
                    <a:pt x="4047" y="747"/>
                    <a:pt x="3243" y="2310"/>
                  </a:cubicBezTo>
                  <a:cubicBezTo>
                    <a:pt x="2155" y="4444"/>
                    <a:pt x="0" y="9340"/>
                    <a:pt x="272" y="11663"/>
                  </a:cubicBezTo>
                  <a:cubicBezTo>
                    <a:pt x="544" y="13985"/>
                    <a:pt x="2364" y="14885"/>
                    <a:pt x="2364" y="14885"/>
                  </a:cubicBezTo>
                  <a:cubicBezTo>
                    <a:pt x="2425" y="14889"/>
                    <a:pt x="2491" y="14891"/>
                    <a:pt x="2561" y="14891"/>
                  </a:cubicBezTo>
                  <a:cubicBezTo>
                    <a:pt x="3323" y="14891"/>
                    <a:pt x="4658" y="14602"/>
                    <a:pt x="6152" y="12228"/>
                  </a:cubicBezTo>
                  <a:cubicBezTo>
                    <a:pt x="7784" y="9633"/>
                    <a:pt x="8056" y="3754"/>
                    <a:pt x="7365" y="1870"/>
                  </a:cubicBezTo>
                  <a:cubicBezTo>
                    <a:pt x="6912" y="642"/>
                    <a:pt x="6299" y="0"/>
                    <a:pt x="56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5093905" y="3072322"/>
              <a:ext cx="374654" cy="795064"/>
            </a:xfrm>
            <a:custGeom>
              <a:avLst/>
              <a:gdLst/>
              <a:ahLst/>
              <a:cxnLst/>
              <a:rect l="l" t="t" r="r" b="b"/>
              <a:pathLst>
                <a:path w="7533" h="15986" extrusionOk="0">
                  <a:moveTo>
                    <a:pt x="7407" y="0"/>
                  </a:moveTo>
                  <a:lnTo>
                    <a:pt x="4017" y="6131"/>
                  </a:lnTo>
                  <a:lnTo>
                    <a:pt x="2657" y="3034"/>
                  </a:lnTo>
                  <a:lnTo>
                    <a:pt x="2490" y="3160"/>
                  </a:lnTo>
                  <a:lnTo>
                    <a:pt x="3411" y="6738"/>
                  </a:lnTo>
                  <a:lnTo>
                    <a:pt x="0" y="15149"/>
                  </a:lnTo>
                  <a:lnTo>
                    <a:pt x="3181" y="15986"/>
                  </a:lnTo>
                  <a:lnTo>
                    <a:pt x="4415" y="6989"/>
                  </a:lnTo>
                  <a:lnTo>
                    <a:pt x="7533" y="21"/>
                  </a:lnTo>
                  <a:lnTo>
                    <a:pt x="7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" name="Google Shape;1388;p28"/>
          <p:cNvGrpSpPr/>
          <p:nvPr/>
        </p:nvGrpSpPr>
        <p:grpSpPr>
          <a:xfrm>
            <a:off x="5539637" y="3011843"/>
            <a:ext cx="856489" cy="1171920"/>
            <a:chOff x="5631899" y="3011843"/>
            <a:chExt cx="856489" cy="1171920"/>
          </a:xfrm>
        </p:grpSpPr>
        <p:sp>
          <p:nvSpPr>
            <p:cNvPr id="1389" name="Google Shape;1389;p28"/>
            <p:cNvSpPr/>
            <p:nvPr/>
          </p:nvSpPr>
          <p:spPr>
            <a:xfrm>
              <a:off x="5631899" y="3681092"/>
              <a:ext cx="385098" cy="502672"/>
            </a:xfrm>
            <a:custGeom>
              <a:avLst/>
              <a:gdLst/>
              <a:ahLst/>
              <a:cxnLst/>
              <a:rect l="l" t="t" r="r" b="b"/>
              <a:pathLst>
                <a:path w="7743" h="10107" extrusionOk="0">
                  <a:moveTo>
                    <a:pt x="6696" y="1"/>
                  </a:moveTo>
                  <a:lnTo>
                    <a:pt x="1" y="8077"/>
                  </a:lnTo>
                  <a:lnTo>
                    <a:pt x="3202" y="10107"/>
                  </a:lnTo>
                  <a:lnTo>
                    <a:pt x="7742" y="649"/>
                  </a:lnTo>
                  <a:lnTo>
                    <a:pt x="66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5778620" y="3011843"/>
              <a:ext cx="709768" cy="802773"/>
            </a:xfrm>
            <a:custGeom>
              <a:avLst/>
              <a:gdLst/>
              <a:ahLst/>
              <a:cxnLst/>
              <a:rect l="l" t="t" r="r" b="b"/>
              <a:pathLst>
                <a:path w="14271" h="16141" extrusionOk="0">
                  <a:moveTo>
                    <a:pt x="10257" y="1"/>
                  </a:moveTo>
                  <a:cubicBezTo>
                    <a:pt x="9237" y="1"/>
                    <a:pt x="8088" y="440"/>
                    <a:pt x="6927" y="1363"/>
                  </a:cubicBezTo>
                  <a:cubicBezTo>
                    <a:pt x="4688" y="3162"/>
                    <a:pt x="85" y="7493"/>
                    <a:pt x="43" y="10444"/>
                  </a:cubicBezTo>
                  <a:cubicBezTo>
                    <a:pt x="1" y="13394"/>
                    <a:pt x="3265" y="15026"/>
                    <a:pt x="3265" y="15026"/>
                  </a:cubicBezTo>
                  <a:cubicBezTo>
                    <a:pt x="4000" y="15374"/>
                    <a:pt x="5052" y="16140"/>
                    <a:pt x="6562" y="16140"/>
                  </a:cubicBezTo>
                  <a:cubicBezTo>
                    <a:pt x="7415" y="16140"/>
                    <a:pt x="8413" y="15896"/>
                    <a:pt x="9584" y="15193"/>
                  </a:cubicBezTo>
                  <a:cubicBezTo>
                    <a:pt x="12806" y="13227"/>
                    <a:pt x="14271" y="6887"/>
                    <a:pt x="13769" y="3685"/>
                  </a:cubicBezTo>
                  <a:cubicBezTo>
                    <a:pt x="13385" y="1303"/>
                    <a:pt x="12013" y="1"/>
                    <a:pt x="102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" name="Google Shape;1391;p28"/>
          <p:cNvGrpSpPr/>
          <p:nvPr/>
        </p:nvGrpSpPr>
        <p:grpSpPr>
          <a:xfrm>
            <a:off x="6137664" y="3783150"/>
            <a:ext cx="958496" cy="847043"/>
            <a:chOff x="6137664" y="3478350"/>
            <a:chExt cx="958496" cy="847043"/>
          </a:xfrm>
        </p:grpSpPr>
        <p:sp>
          <p:nvSpPr>
            <p:cNvPr id="1392" name="Google Shape;1392;p28"/>
            <p:cNvSpPr/>
            <p:nvPr/>
          </p:nvSpPr>
          <p:spPr>
            <a:xfrm>
              <a:off x="6303136" y="3478350"/>
              <a:ext cx="793025" cy="745030"/>
            </a:xfrm>
            <a:custGeom>
              <a:avLst/>
              <a:gdLst/>
              <a:ahLst/>
              <a:cxnLst/>
              <a:rect l="l" t="t" r="r" b="b"/>
              <a:pathLst>
                <a:path w="15945" h="14980" extrusionOk="0">
                  <a:moveTo>
                    <a:pt x="9380" y="0"/>
                  </a:moveTo>
                  <a:cubicBezTo>
                    <a:pt x="8405" y="0"/>
                    <a:pt x="7425" y="336"/>
                    <a:pt x="6633" y="1024"/>
                  </a:cubicBezTo>
                  <a:cubicBezTo>
                    <a:pt x="6403" y="1213"/>
                    <a:pt x="6215" y="1401"/>
                    <a:pt x="6047" y="1631"/>
                  </a:cubicBezTo>
                  <a:cubicBezTo>
                    <a:pt x="5611" y="1484"/>
                    <a:pt x="5156" y="1409"/>
                    <a:pt x="4700" y="1409"/>
                  </a:cubicBezTo>
                  <a:cubicBezTo>
                    <a:pt x="3733" y="1409"/>
                    <a:pt x="2763" y="1744"/>
                    <a:pt x="1967" y="2426"/>
                  </a:cubicBezTo>
                  <a:cubicBezTo>
                    <a:pt x="189" y="3933"/>
                    <a:pt x="0" y="6611"/>
                    <a:pt x="1507" y="8369"/>
                  </a:cubicBezTo>
                  <a:cubicBezTo>
                    <a:pt x="2340" y="9357"/>
                    <a:pt x="3532" y="9843"/>
                    <a:pt x="4734" y="9843"/>
                  </a:cubicBezTo>
                  <a:cubicBezTo>
                    <a:pt x="4830" y="9843"/>
                    <a:pt x="4926" y="9839"/>
                    <a:pt x="5022" y="9833"/>
                  </a:cubicBezTo>
                  <a:lnTo>
                    <a:pt x="5022" y="9833"/>
                  </a:lnTo>
                  <a:cubicBezTo>
                    <a:pt x="4729" y="11089"/>
                    <a:pt x="5022" y="12470"/>
                    <a:pt x="5922" y="13516"/>
                  </a:cubicBezTo>
                  <a:cubicBezTo>
                    <a:pt x="6761" y="14481"/>
                    <a:pt x="7940" y="14979"/>
                    <a:pt x="9125" y="14979"/>
                  </a:cubicBezTo>
                  <a:cubicBezTo>
                    <a:pt x="10097" y="14979"/>
                    <a:pt x="11072" y="14644"/>
                    <a:pt x="11864" y="13955"/>
                  </a:cubicBezTo>
                  <a:cubicBezTo>
                    <a:pt x="13036" y="12972"/>
                    <a:pt x="13517" y="11465"/>
                    <a:pt x="13287" y="10043"/>
                  </a:cubicBezTo>
                  <a:cubicBezTo>
                    <a:pt x="13517" y="9917"/>
                    <a:pt x="13747" y="9750"/>
                    <a:pt x="13977" y="9561"/>
                  </a:cubicBezTo>
                  <a:cubicBezTo>
                    <a:pt x="15735" y="8034"/>
                    <a:pt x="15944" y="5377"/>
                    <a:pt x="14417" y="3598"/>
                  </a:cubicBezTo>
                  <a:cubicBezTo>
                    <a:pt x="14103" y="3221"/>
                    <a:pt x="13726" y="2928"/>
                    <a:pt x="13308" y="2698"/>
                  </a:cubicBezTo>
                  <a:cubicBezTo>
                    <a:pt x="13140" y="2259"/>
                    <a:pt x="12910" y="1840"/>
                    <a:pt x="12575" y="1464"/>
                  </a:cubicBezTo>
                  <a:cubicBezTo>
                    <a:pt x="11748" y="499"/>
                    <a:pt x="10567" y="0"/>
                    <a:pt x="93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8"/>
            <p:cNvSpPr/>
            <p:nvPr/>
          </p:nvSpPr>
          <p:spPr>
            <a:xfrm>
              <a:off x="6137664" y="3766571"/>
              <a:ext cx="611939" cy="558822"/>
            </a:xfrm>
            <a:custGeom>
              <a:avLst/>
              <a:gdLst/>
              <a:ahLst/>
              <a:cxnLst/>
              <a:rect l="l" t="t" r="r" b="b"/>
              <a:pathLst>
                <a:path w="12304" h="11236" extrusionOk="0">
                  <a:moveTo>
                    <a:pt x="8935" y="0"/>
                  </a:moveTo>
                  <a:lnTo>
                    <a:pt x="8726" y="188"/>
                  </a:lnTo>
                  <a:lnTo>
                    <a:pt x="8391" y="3222"/>
                  </a:lnTo>
                  <a:lnTo>
                    <a:pt x="1" y="8453"/>
                  </a:lnTo>
                  <a:lnTo>
                    <a:pt x="2407" y="11236"/>
                  </a:lnTo>
                  <a:lnTo>
                    <a:pt x="9102" y="3934"/>
                  </a:lnTo>
                  <a:lnTo>
                    <a:pt x="12178" y="4227"/>
                  </a:lnTo>
                  <a:lnTo>
                    <a:pt x="12304" y="4122"/>
                  </a:lnTo>
                  <a:lnTo>
                    <a:pt x="9123" y="3222"/>
                  </a:lnTo>
                  <a:lnTo>
                    <a:pt x="89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6546643" y="3697885"/>
              <a:ext cx="284136" cy="273692"/>
            </a:xfrm>
            <a:custGeom>
              <a:avLst/>
              <a:gdLst/>
              <a:ahLst/>
              <a:cxnLst/>
              <a:rect l="l" t="t" r="r" b="b"/>
              <a:pathLst>
                <a:path w="5713" h="5503" extrusionOk="0">
                  <a:moveTo>
                    <a:pt x="3139" y="0"/>
                  </a:moveTo>
                  <a:lnTo>
                    <a:pt x="2909" y="2532"/>
                  </a:lnTo>
                  <a:lnTo>
                    <a:pt x="0" y="4708"/>
                  </a:lnTo>
                  <a:lnTo>
                    <a:pt x="691" y="5503"/>
                  </a:lnTo>
                  <a:lnTo>
                    <a:pt x="3160" y="2825"/>
                  </a:lnTo>
                  <a:lnTo>
                    <a:pt x="5692" y="2971"/>
                  </a:lnTo>
                  <a:lnTo>
                    <a:pt x="5713" y="2846"/>
                  </a:lnTo>
                  <a:lnTo>
                    <a:pt x="3265" y="2490"/>
                  </a:lnTo>
                  <a:lnTo>
                    <a:pt x="32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6691275" y="3714497"/>
              <a:ext cx="134285" cy="123890"/>
            </a:xfrm>
            <a:custGeom>
              <a:avLst/>
              <a:gdLst/>
              <a:ahLst/>
              <a:cxnLst/>
              <a:rect l="l" t="t" r="r" b="b"/>
              <a:pathLst>
                <a:path w="2700" h="2491" extrusionOk="0">
                  <a:moveTo>
                    <a:pt x="2658" y="1"/>
                  </a:moveTo>
                  <a:lnTo>
                    <a:pt x="1" y="2198"/>
                  </a:lnTo>
                  <a:lnTo>
                    <a:pt x="252" y="2491"/>
                  </a:lnTo>
                  <a:lnTo>
                    <a:pt x="2700" y="64"/>
                  </a:lnTo>
                  <a:lnTo>
                    <a:pt x="26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28"/>
          <p:cNvGrpSpPr/>
          <p:nvPr/>
        </p:nvGrpSpPr>
        <p:grpSpPr>
          <a:xfrm>
            <a:off x="2108255" y="3737916"/>
            <a:ext cx="4965940" cy="4965990"/>
            <a:chOff x="2108255" y="3737916"/>
            <a:chExt cx="4965940" cy="4965990"/>
          </a:xfrm>
        </p:grpSpPr>
        <p:sp>
          <p:nvSpPr>
            <p:cNvPr id="1397" name="Google Shape;1397;p28"/>
            <p:cNvSpPr/>
            <p:nvPr/>
          </p:nvSpPr>
          <p:spPr>
            <a:xfrm>
              <a:off x="2108255" y="3737916"/>
              <a:ext cx="4965940" cy="4965990"/>
            </a:xfrm>
            <a:custGeom>
              <a:avLst/>
              <a:gdLst/>
              <a:ahLst/>
              <a:cxnLst/>
              <a:rect l="l" t="t" r="r" b="b"/>
              <a:pathLst>
                <a:path w="99848" h="99849" extrusionOk="0">
                  <a:moveTo>
                    <a:pt x="49924" y="1"/>
                  </a:moveTo>
                  <a:cubicBezTo>
                    <a:pt x="22347" y="1"/>
                    <a:pt x="0" y="22347"/>
                    <a:pt x="0" y="49925"/>
                  </a:cubicBezTo>
                  <a:cubicBezTo>
                    <a:pt x="0" y="77502"/>
                    <a:pt x="22347" y="99848"/>
                    <a:pt x="49924" y="99848"/>
                  </a:cubicBezTo>
                  <a:cubicBezTo>
                    <a:pt x="77501" y="99848"/>
                    <a:pt x="99848" y="77502"/>
                    <a:pt x="99848" y="49925"/>
                  </a:cubicBezTo>
                  <a:cubicBezTo>
                    <a:pt x="99848" y="22347"/>
                    <a:pt x="77501" y="1"/>
                    <a:pt x="499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2431175" y="4068525"/>
              <a:ext cx="4320150" cy="4320196"/>
            </a:xfrm>
            <a:custGeom>
              <a:avLst/>
              <a:gdLst/>
              <a:ahLst/>
              <a:cxnLst/>
              <a:rect l="l" t="t" r="r" b="b"/>
              <a:pathLst>
                <a:path w="93738" h="93739" extrusionOk="0">
                  <a:moveTo>
                    <a:pt x="46618" y="1"/>
                  </a:moveTo>
                  <a:lnTo>
                    <a:pt x="46618" y="838"/>
                  </a:lnTo>
                  <a:lnTo>
                    <a:pt x="46869" y="838"/>
                  </a:lnTo>
                  <a:cubicBezTo>
                    <a:pt x="47476" y="838"/>
                    <a:pt x="48062" y="838"/>
                    <a:pt x="48668" y="859"/>
                  </a:cubicBezTo>
                  <a:lnTo>
                    <a:pt x="48689" y="43"/>
                  </a:lnTo>
                  <a:cubicBezTo>
                    <a:pt x="48083" y="22"/>
                    <a:pt x="47476" y="1"/>
                    <a:pt x="46869" y="1"/>
                  </a:cubicBezTo>
                  <a:close/>
                  <a:moveTo>
                    <a:pt x="44546" y="64"/>
                  </a:moveTo>
                  <a:cubicBezTo>
                    <a:pt x="43856" y="84"/>
                    <a:pt x="43145" y="147"/>
                    <a:pt x="42454" y="210"/>
                  </a:cubicBezTo>
                  <a:lnTo>
                    <a:pt x="42538" y="1026"/>
                  </a:lnTo>
                  <a:cubicBezTo>
                    <a:pt x="43207" y="963"/>
                    <a:pt x="43898" y="921"/>
                    <a:pt x="44567" y="880"/>
                  </a:cubicBezTo>
                  <a:lnTo>
                    <a:pt x="44546" y="64"/>
                  </a:lnTo>
                  <a:close/>
                  <a:moveTo>
                    <a:pt x="50782" y="168"/>
                  </a:moveTo>
                  <a:lnTo>
                    <a:pt x="50719" y="984"/>
                  </a:lnTo>
                  <a:cubicBezTo>
                    <a:pt x="51389" y="1047"/>
                    <a:pt x="52058" y="1110"/>
                    <a:pt x="52749" y="1193"/>
                  </a:cubicBezTo>
                  <a:lnTo>
                    <a:pt x="52853" y="377"/>
                  </a:lnTo>
                  <a:cubicBezTo>
                    <a:pt x="52163" y="294"/>
                    <a:pt x="51472" y="210"/>
                    <a:pt x="50782" y="168"/>
                  </a:cubicBezTo>
                  <a:close/>
                  <a:moveTo>
                    <a:pt x="40404" y="461"/>
                  </a:moveTo>
                  <a:cubicBezTo>
                    <a:pt x="39713" y="545"/>
                    <a:pt x="39023" y="649"/>
                    <a:pt x="38332" y="775"/>
                  </a:cubicBezTo>
                  <a:lnTo>
                    <a:pt x="38500" y="1591"/>
                  </a:lnTo>
                  <a:cubicBezTo>
                    <a:pt x="39148" y="1465"/>
                    <a:pt x="39839" y="1361"/>
                    <a:pt x="40508" y="1277"/>
                  </a:cubicBezTo>
                  <a:lnTo>
                    <a:pt x="40404" y="461"/>
                  </a:lnTo>
                  <a:close/>
                  <a:moveTo>
                    <a:pt x="54904" y="691"/>
                  </a:moveTo>
                  <a:lnTo>
                    <a:pt x="54757" y="1507"/>
                  </a:lnTo>
                  <a:cubicBezTo>
                    <a:pt x="55427" y="1612"/>
                    <a:pt x="56117" y="1758"/>
                    <a:pt x="56766" y="1884"/>
                  </a:cubicBezTo>
                  <a:lnTo>
                    <a:pt x="56954" y="1089"/>
                  </a:lnTo>
                  <a:cubicBezTo>
                    <a:pt x="56285" y="942"/>
                    <a:pt x="55594" y="796"/>
                    <a:pt x="54904" y="691"/>
                  </a:cubicBezTo>
                  <a:close/>
                  <a:moveTo>
                    <a:pt x="36303" y="1193"/>
                  </a:moveTo>
                  <a:cubicBezTo>
                    <a:pt x="35633" y="1361"/>
                    <a:pt x="34943" y="1528"/>
                    <a:pt x="34294" y="1717"/>
                  </a:cubicBezTo>
                  <a:lnTo>
                    <a:pt x="34503" y="2512"/>
                  </a:lnTo>
                  <a:cubicBezTo>
                    <a:pt x="35152" y="2323"/>
                    <a:pt x="35821" y="2156"/>
                    <a:pt x="36491" y="2009"/>
                  </a:cubicBezTo>
                  <a:lnTo>
                    <a:pt x="36303" y="1193"/>
                  </a:lnTo>
                  <a:close/>
                  <a:moveTo>
                    <a:pt x="58963" y="1570"/>
                  </a:moveTo>
                  <a:lnTo>
                    <a:pt x="58754" y="2386"/>
                  </a:lnTo>
                  <a:cubicBezTo>
                    <a:pt x="59423" y="2553"/>
                    <a:pt x="60072" y="2742"/>
                    <a:pt x="60720" y="2951"/>
                  </a:cubicBezTo>
                  <a:lnTo>
                    <a:pt x="60972" y="2156"/>
                  </a:lnTo>
                  <a:cubicBezTo>
                    <a:pt x="60302" y="1947"/>
                    <a:pt x="59632" y="1758"/>
                    <a:pt x="58963" y="1570"/>
                  </a:cubicBezTo>
                  <a:close/>
                  <a:moveTo>
                    <a:pt x="32285" y="2323"/>
                  </a:moveTo>
                  <a:cubicBezTo>
                    <a:pt x="31637" y="2533"/>
                    <a:pt x="30967" y="2763"/>
                    <a:pt x="30339" y="3014"/>
                  </a:cubicBezTo>
                  <a:lnTo>
                    <a:pt x="30611" y="3788"/>
                  </a:lnTo>
                  <a:cubicBezTo>
                    <a:pt x="31260" y="3537"/>
                    <a:pt x="31909" y="3307"/>
                    <a:pt x="32557" y="3097"/>
                  </a:cubicBezTo>
                  <a:lnTo>
                    <a:pt x="32285" y="2323"/>
                  </a:lnTo>
                  <a:close/>
                  <a:moveTo>
                    <a:pt x="62938" y="2825"/>
                  </a:moveTo>
                  <a:lnTo>
                    <a:pt x="62666" y="3600"/>
                  </a:lnTo>
                  <a:cubicBezTo>
                    <a:pt x="63294" y="3830"/>
                    <a:pt x="63943" y="4081"/>
                    <a:pt x="64570" y="4353"/>
                  </a:cubicBezTo>
                  <a:lnTo>
                    <a:pt x="64884" y="3600"/>
                  </a:lnTo>
                  <a:cubicBezTo>
                    <a:pt x="64257" y="3328"/>
                    <a:pt x="63587" y="3077"/>
                    <a:pt x="62938" y="2825"/>
                  </a:cubicBezTo>
                  <a:close/>
                  <a:moveTo>
                    <a:pt x="28414" y="3788"/>
                  </a:moveTo>
                  <a:cubicBezTo>
                    <a:pt x="27766" y="4060"/>
                    <a:pt x="27138" y="4353"/>
                    <a:pt x="26510" y="4646"/>
                  </a:cubicBezTo>
                  <a:lnTo>
                    <a:pt x="26866" y="5399"/>
                  </a:lnTo>
                  <a:cubicBezTo>
                    <a:pt x="27494" y="5085"/>
                    <a:pt x="28101" y="4813"/>
                    <a:pt x="28728" y="4541"/>
                  </a:cubicBezTo>
                  <a:lnTo>
                    <a:pt x="28414" y="3788"/>
                  </a:lnTo>
                  <a:close/>
                  <a:moveTo>
                    <a:pt x="66788" y="4437"/>
                  </a:moveTo>
                  <a:lnTo>
                    <a:pt x="66454" y="5190"/>
                  </a:lnTo>
                  <a:cubicBezTo>
                    <a:pt x="67060" y="5462"/>
                    <a:pt x="67667" y="5776"/>
                    <a:pt x="68274" y="6090"/>
                  </a:cubicBezTo>
                  <a:lnTo>
                    <a:pt x="68650" y="5357"/>
                  </a:lnTo>
                  <a:cubicBezTo>
                    <a:pt x="68044" y="5043"/>
                    <a:pt x="67416" y="4730"/>
                    <a:pt x="66788" y="4437"/>
                  </a:cubicBezTo>
                  <a:close/>
                  <a:moveTo>
                    <a:pt x="24669" y="5587"/>
                  </a:moveTo>
                  <a:cubicBezTo>
                    <a:pt x="24062" y="5922"/>
                    <a:pt x="23455" y="6257"/>
                    <a:pt x="22870" y="6613"/>
                  </a:cubicBezTo>
                  <a:lnTo>
                    <a:pt x="23288" y="7324"/>
                  </a:lnTo>
                  <a:cubicBezTo>
                    <a:pt x="23874" y="6968"/>
                    <a:pt x="24460" y="6634"/>
                    <a:pt x="25067" y="6320"/>
                  </a:cubicBezTo>
                  <a:lnTo>
                    <a:pt x="24669" y="5587"/>
                  </a:lnTo>
                  <a:close/>
                  <a:moveTo>
                    <a:pt x="70492" y="6382"/>
                  </a:moveTo>
                  <a:lnTo>
                    <a:pt x="70073" y="7094"/>
                  </a:lnTo>
                  <a:cubicBezTo>
                    <a:pt x="70659" y="7429"/>
                    <a:pt x="71245" y="7784"/>
                    <a:pt x="71810" y="8161"/>
                  </a:cubicBezTo>
                  <a:lnTo>
                    <a:pt x="72270" y="7471"/>
                  </a:lnTo>
                  <a:cubicBezTo>
                    <a:pt x="71684" y="7094"/>
                    <a:pt x="71078" y="6717"/>
                    <a:pt x="70492" y="6382"/>
                  </a:cubicBezTo>
                  <a:close/>
                  <a:moveTo>
                    <a:pt x="21091" y="7722"/>
                  </a:moveTo>
                  <a:cubicBezTo>
                    <a:pt x="20526" y="8098"/>
                    <a:pt x="19940" y="8496"/>
                    <a:pt x="19396" y="8914"/>
                  </a:cubicBezTo>
                  <a:lnTo>
                    <a:pt x="19878" y="9584"/>
                  </a:lnTo>
                  <a:cubicBezTo>
                    <a:pt x="20422" y="9186"/>
                    <a:pt x="20987" y="8789"/>
                    <a:pt x="21551" y="8412"/>
                  </a:cubicBezTo>
                  <a:lnTo>
                    <a:pt x="21091" y="7722"/>
                  </a:lnTo>
                  <a:close/>
                  <a:moveTo>
                    <a:pt x="73986" y="8642"/>
                  </a:moveTo>
                  <a:lnTo>
                    <a:pt x="73505" y="9312"/>
                  </a:lnTo>
                  <a:cubicBezTo>
                    <a:pt x="74070" y="9709"/>
                    <a:pt x="74614" y="10107"/>
                    <a:pt x="75137" y="10525"/>
                  </a:cubicBezTo>
                  <a:lnTo>
                    <a:pt x="75660" y="9877"/>
                  </a:lnTo>
                  <a:cubicBezTo>
                    <a:pt x="75116" y="9458"/>
                    <a:pt x="74551" y="9040"/>
                    <a:pt x="73986" y="8642"/>
                  </a:cubicBezTo>
                  <a:close/>
                  <a:moveTo>
                    <a:pt x="17743" y="10170"/>
                  </a:moveTo>
                  <a:cubicBezTo>
                    <a:pt x="17199" y="10588"/>
                    <a:pt x="16655" y="11048"/>
                    <a:pt x="16132" y="11488"/>
                  </a:cubicBezTo>
                  <a:lnTo>
                    <a:pt x="16676" y="12116"/>
                  </a:lnTo>
                  <a:cubicBezTo>
                    <a:pt x="17178" y="11676"/>
                    <a:pt x="17701" y="11237"/>
                    <a:pt x="18246" y="10818"/>
                  </a:cubicBezTo>
                  <a:lnTo>
                    <a:pt x="17743" y="10170"/>
                  </a:lnTo>
                  <a:close/>
                  <a:moveTo>
                    <a:pt x="77271" y="11195"/>
                  </a:moveTo>
                  <a:lnTo>
                    <a:pt x="76727" y="11823"/>
                  </a:lnTo>
                  <a:cubicBezTo>
                    <a:pt x="77250" y="12262"/>
                    <a:pt x="77752" y="12722"/>
                    <a:pt x="78254" y="13183"/>
                  </a:cubicBezTo>
                  <a:lnTo>
                    <a:pt x="78819" y="12576"/>
                  </a:lnTo>
                  <a:cubicBezTo>
                    <a:pt x="78317" y="12116"/>
                    <a:pt x="77794" y="11634"/>
                    <a:pt x="77271" y="11195"/>
                  </a:cubicBezTo>
                  <a:close/>
                  <a:moveTo>
                    <a:pt x="14584" y="12890"/>
                  </a:moveTo>
                  <a:cubicBezTo>
                    <a:pt x="14082" y="13371"/>
                    <a:pt x="13600" y="13873"/>
                    <a:pt x="13119" y="14354"/>
                  </a:cubicBezTo>
                  <a:lnTo>
                    <a:pt x="13705" y="14940"/>
                  </a:lnTo>
                  <a:cubicBezTo>
                    <a:pt x="14186" y="14438"/>
                    <a:pt x="14668" y="13957"/>
                    <a:pt x="15170" y="13497"/>
                  </a:cubicBezTo>
                  <a:lnTo>
                    <a:pt x="14584" y="12890"/>
                  </a:lnTo>
                  <a:close/>
                  <a:moveTo>
                    <a:pt x="80305" y="14041"/>
                  </a:moveTo>
                  <a:lnTo>
                    <a:pt x="79719" y="14605"/>
                  </a:lnTo>
                  <a:cubicBezTo>
                    <a:pt x="80200" y="15087"/>
                    <a:pt x="80661" y="15589"/>
                    <a:pt x="81121" y="16091"/>
                  </a:cubicBezTo>
                  <a:lnTo>
                    <a:pt x="81728" y="15547"/>
                  </a:lnTo>
                  <a:cubicBezTo>
                    <a:pt x="81267" y="15045"/>
                    <a:pt x="80786" y="14522"/>
                    <a:pt x="80305" y="14041"/>
                  </a:cubicBezTo>
                  <a:close/>
                  <a:moveTo>
                    <a:pt x="11717" y="15882"/>
                  </a:moveTo>
                  <a:cubicBezTo>
                    <a:pt x="11236" y="16405"/>
                    <a:pt x="10797" y="16949"/>
                    <a:pt x="10357" y="17493"/>
                  </a:cubicBezTo>
                  <a:lnTo>
                    <a:pt x="11006" y="17995"/>
                  </a:lnTo>
                  <a:cubicBezTo>
                    <a:pt x="11424" y="17472"/>
                    <a:pt x="11864" y="16949"/>
                    <a:pt x="12324" y="16447"/>
                  </a:cubicBezTo>
                  <a:lnTo>
                    <a:pt x="11717" y="15882"/>
                  </a:lnTo>
                  <a:close/>
                  <a:moveTo>
                    <a:pt x="83088" y="17116"/>
                  </a:moveTo>
                  <a:lnTo>
                    <a:pt x="82460" y="17660"/>
                  </a:lnTo>
                  <a:cubicBezTo>
                    <a:pt x="82879" y="18183"/>
                    <a:pt x="83318" y="18706"/>
                    <a:pt x="83715" y="19250"/>
                  </a:cubicBezTo>
                  <a:lnTo>
                    <a:pt x="84385" y="18769"/>
                  </a:lnTo>
                  <a:cubicBezTo>
                    <a:pt x="83967" y="18204"/>
                    <a:pt x="83527" y="17660"/>
                    <a:pt x="83088" y="17116"/>
                  </a:cubicBezTo>
                  <a:close/>
                  <a:moveTo>
                    <a:pt x="9102" y="19125"/>
                  </a:moveTo>
                  <a:cubicBezTo>
                    <a:pt x="8683" y="19690"/>
                    <a:pt x="8286" y="20255"/>
                    <a:pt x="7909" y="20841"/>
                  </a:cubicBezTo>
                  <a:lnTo>
                    <a:pt x="8579" y="21301"/>
                  </a:lnTo>
                  <a:cubicBezTo>
                    <a:pt x="8955" y="20736"/>
                    <a:pt x="9353" y="20171"/>
                    <a:pt x="9751" y="19627"/>
                  </a:cubicBezTo>
                  <a:lnTo>
                    <a:pt x="9102" y="19125"/>
                  </a:lnTo>
                  <a:close/>
                  <a:moveTo>
                    <a:pt x="85599" y="20443"/>
                  </a:moveTo>
                  <a:lnTo>
                    <a:pt x="84908" y="20924"/>
                  </a:lnTo>
                  <a:cubicBezTo>
                    <a:pt x="85285" y="21468"/>
                    <a:pt x="85661" y="22054"/>
                    <a:pt x="86017" y="22619"/>
                  </a:cubicBezTo>
                  <a:lnTo>
                    <a:pt x="86729" y="22201"/>
                  </a:lnTo>
                  <a:cubicBezTo>
                    <a:pt x="86373" y="21615"/>
                    <a:pt x="85975" y="21029"/>
                    <a:pt x="85599" y="20443"/>
                  </a:cubicBezTo>
                  <a:close/>
                  <a:moveTo>
                    <a:pt x="6779" y="22598"/>
                  </a:moveTo>
                  <a:cubicBezTo>
                    <a:pt x="6424" y="23184"/>
                    <a:pt x="6068" y="23791"/>
                    <a:pt x="5733" y="24398"/>
                  </a:cubicBezTo>
                  <a:lnTo>
                    <a:pt x="6466" y="24795"/>
                  </a:lnTo>
                  <a:cubicBezTo>
                    <a:pt x="6779" y="24209"/>
                    <a:pt x="7135" y="23603"/>
                    <a:pt x="7470" y="23017"/>
                  </a:cubicBezTo>
                  <a:lnTo>
                    <a:pt x="6779" y="22598"/>
                  </a:lnTo>
                  <a:close/>
                  <a:moveTo>
                    <a:pt x="87775" y="23979"/>
                  </a:moveTo>
                  <a:lnTo>
                    <a:pt x="87063" y="24377"/>
                  </a:lnTo>
                  <a:cubicBezTo>
                    <a:pt x="87398" y="24984"/>
                    <a:pt x="87712" y="25590"/>
                    <a:pt x="88026" y="26197"/>
                  </a:cubicBezTo>
                  <a:lnTo>
                    <a:pt x="88758" y="25821"/>
                  </a:lnTo>
                  <a:cubicBezTo>
                    <a:pt x="88444" y="25193"/>
                    <a:pt x="88109" y="24586"/>
                    <a:pt x="87775" y="23979"/>
                  </a:cubicBezTo>
                  <a:close/>
                  <a:moveTo>
                    <a:pt x="4771" y="26260"/>
                  </a:moveTo>
                  <a:cubicBezTo>
                    <a:pt x="4478" y="26867"/>
                    <a:pt x="4185" y="27515"/>
                    <a:pt x="3892" y="28143"/>
                  </a:cubicBezTo>
                  <a:lnTo>
                    <a:pt x="4645" y="28478"/>
                  </a:lnTo>
                  <a:cubicBezTo>
                    <a:pt x="4917" y="27850"/>
                    <a:pt x="5210" y="27222"/>
                    <a:pt x="5524" y="26616"/>
                  </a:cubicBezTo>
                  <a:lnTo>
                    <a:pt x="4771" y="26260"/>
                  </a:lnTo>
                  <a:close/>
                  <a:moveTo>
                    <a:pt x="89658" y="27683"/>
                  </a:moveTo>
                  <a:lnTo>
                    <a:pt x="88905" y="28038"/>
                  </a:lnTo>
                  <a:cubicBezTo>
                    <a:pt x="89177" y="28645"/>
                    <a:pt x="89449" y="29273"/>
                    <a:pt x="89700" y="29901"/>
                  </a:cubicBezTo>
                  <a:lnTo>
                    <a:pt x="90453" y="29608"/>
                  </a:lnTo>
                  <a:cubicBezTo>
                    <a:pt x="90202" y="28959"/>
                    <a:pt x="89930" y="28331"/>
                    <a:pt x="89658" y="27683"/>
                  </a:cubicBezTo>
                  <a:close/>
                  <a:moveTo>
                    <a:pt x="3118" y="30068"/>
                  </a:moveTo>
                  <a:cubicBezTo>
                    <a:pt x="2867" y="30717"/>
                    <a:pt x="2616" y="31386"/>
                    <a:pt x="2406" y="32035"/>
                  </a:cubicBezTo>
                  <a:lnTo>
                    <a:pt x="3181" y="32286"/>
                  </a:lnTo>
                  <a:cubicBezTo>
                    <a:pt x="3411" y="31658"/>
                    <a:pt x="3641" y="31010"/>
                    <a:pt x="3871" y="30361"/>
                  </a:cubicBezTo>
                  <a:lnTo>
                    <a:pt x="3118" y="30068"/>
                  </a:lnTo>
                  <a:close/>
                  <a:moveTo>
                    <a:pt x="91185" y="31554"/>
                  </a:moveTo>
                  <a:lnTo>
                    <a:pt x="90411" y="31826"/>
                  </a:lnTo>
                  <a:cubicBezTo>
                    <a:pt x="90620" y="32474"/>
                    <a:pt x="90830" y="33123"/>
                    <a:pt x="91018" y="33771"/>
                  </a:cubicBezTo>
                  <a:lnTo>
                    <a:pt x="91813" y="33541"/>
                  </a:lnTo>
                  <a:cubicBezTo>
                    <a:pt x="91625" y="32872"/>
                    <a:pt x="91394" y="32202"/>
                    <a:pt x="91185" y="31554"/>
                  </a:cubicBezTo>
                  <a:close/>
                  <a:moveTo>
                    <a:pt x="1800" y="34023"/>
                  </a:moveTo>
                  <a:cubicBezTo>
                    <a:pt x="1611" y="34692"/>
                    <a:pt x="1423" y="35362"/>
                    <a:pt x="1256" y="36031"/>
                  </a:cubicBezTo>
                  <a:lnTo>
                    <a:pt x="2072" y="36220"/>
                  </a:lnTo>
                  <a:cubicBezTo>
                    <a:pt x="2218" y="35571"/>
                    <a:pt x="2406" y="34901"/>
                    <a:pt x="2574" y="34253"/>
                  </a:cubicBezTo>
                  <a:lnTo>
                    <a:pt x="1800" y="34023"/>
                  </a:lnTo>
                  <a:close/>
                  <a:moveTo>
                    <a:pt x="92357" y="35550"/>
                  </a:moveTo>
                  <a:lnTo>
                    <a:pt x="91562" y="35738"/>
                  </a:lnTo>
                  <a:cubicBezTo>
                    <a:pt x="91729" y="36408"/>
                    <a:pt x="91876" y="37077"/>
                    <a:pt x="92022" y="37747"/>
                  </a:cubicBezTo>
                  <a:lnTo>
                    <a:pt x="92817" y="37580"/>
                  </a:lnTo>
                  <a:cubicBezTo>
                    <a:pt x="92692" y="36889"/>
                    <a:pt x="92524" y="36220"/>
                    <a:pt x="92357" y="35550"/>
                  </a:cubicBezTo>
                  <a:close/>
                  <a:moveTo>
                    <a:pt x="837" y="38082"/>
                  </a:moveTo>
                  <a:cubicBezTo>
                    <a:pt x="712" y="38751"/>
                    <a:pt x="586" y="39442"/>
                    <a:pt x="481" y="40132"/>
                  </a:cubicBezTo>
                  <a:lnTo>
                    <a:pt x="1318" y="40237"/>
                  </a:lnTo>
                  <a:cubicBezTo>
                    <a:pt x="1402" y="39567"/>
                    <a:pt x="1507" y="38898"/>
                    <a:pt x="1632" y="38228"/>
                  </a:cubicBezTo>
                  <a:lnTo>
                    <a:pt x="837" y="38082"/>
                  </a:lnTo>
                  <a:close/>
                  <a:moveTo>
                    <a:pt x="93194" y="39630"/>
                  </a:moveTo>
                  <a:lnTo>
                    <a:pt x="92378" y="39756"/>
                  </a:lnTo>
                  <a:cubicBezTo>
                    <a:pt x="92482" y="40425"/>
                    <a:pt x="92566" y="41095"/>
                    <a:pt x="92629" y="41785"/>
                  </a:cubicBezTo>
                  <a:lnTo>
                    <a:pt x="93466" y="41681"/>
                  </a:lnTo>
                  <a:cubicBezTo>
                    <a:pt x="93382" y="40990"/>
                    <a:pt x="93299" y="40300"/>
                    <a:pt x="93194" y="39630"/>
                  </a:cubicBezTo>
                  <a:close/>
                  <a:moveTo>
                    <a:pt x="230" y="42183"/>
                  </a:moveTo>
                  <a:cubicBezTo>
                    <a:pt x="168" y="42873"/>
                    <a:pt x="105" y="43585"/>
                    <a:pt x="84" y="44275"/>
                  </a:cubicBezTo>
                  <a:lnTo>
                    <a:pt x="900" y="44317"/>
                  </a:lnTo>
                  <a:cubicBezTo>
                    <a:pt x="942" y="43627"/>
                    <a:pt x="984" y="42957"/>
                    <a:pt x="1067" y="42266"/>
                  </a:cubicBezTo>
                  <a:lnTo>
                    <a:pt x="230" y="42183"/>
                  </a:lnTo>
                  <a:close/>
                  <a:moveTo>
                    <a:pt x="93633" y="43752"/>
                  </a:moveTo>
                  <a:lnTo>
                    <a:pt x="92817" y="43815"/>
                  </a:lnTo>
                  <a:cubicBezTo>
                    <a:pt x="92859" y="44505"/>
                    <a:pt x="92901" y="45175"/>
                    <a:pt x="92901" y="45844"/>
                  </a:cubicBezTo>
                  <a:lnTo>
                    <a:pt x="93738" y="45844"/>
                  </a:lnTo>
                  <a:cubicBezTo>
                    <a:pt x="93717" y="45154"/>
                    <a:pt x="93675" y="44463"/>
                    <a:pt x="93633" y="43752"/>
                  </a:cubicBezTo>
                  <a:close/>
                  <a:moveTo>
                    <a:pt x="0" y="46347"/>
                  </a:moveTo>
                  <a:cubicBezTo>
                    <a:pt x="0" y="46514"/>
                    <a:pt x="0" y="46702"/>
                    <a:pt x="0" y="46870"/>
                  </a:cubicBezTo>
                  <a:cubicBezTo>
                    <a:pt x="0" y="47393"/>
                    <a:pt x="21" y="47916"/>
                    <a:pt x="21" y="48418"/>
                  </a:cubicBezTo>
                  <a:lnTo>
                    <a:pt x="858" y="48397"/>
                  </a:lnTo>
                  <a:cubicBezTo>
                    <a:pt x="837" y="47895"/>
                    <a:pt x="837" y="47393"/>
                    <a:pt x="837" y="46870"/>
                  </a:cubicBezTo>
                  <a:cubicBezTo>
                    <a:pt x="837" y="46702"/>
                    <a:pt x="837" y="46535"/>
                    <a:pt x="837" y="46347"/>
                  </a:cubicBezTo>
                  <a:close/>
                  <a:moveTo>
                    <a:pt x="92922" y="46870"/>
                  </a:moveTo>
                  <a:cubicBezTo>
                    <a:pt x="92922" y="47560"/>
                    <a:pt x="92901" y="48251"/>
                    <a:pt x="92880" y="48920"/>
                  </a:cubicBezTo>
                  <a:lnTo>
                    <a:pt x="93696" y="48962"/>
                  </a:lnTo>
                  <a:cubicBezTo>
                    <a:pt x="93738" y="48272"/>
                    <a:pt x="93738" y="47560"/>
                    <a:pt x="93738" y="46870"/>
                  </a:cubicBezTo>
                  <a:close/>
                  <a:moveTo>
                    <a:pt x="963" y="50448"/>
                  </a:moveTo>
                  <a:lnTo>
                    <a:pt x="147" y="50510"/>
                  </a:lnTo>
                  <a:cubicBezTo>
                    <a:pt x="188" y="51201"/>
                    <a:pt x="272" y="51891"/>
                    <a:pt x="356" y="52582"/>
                  </a:cubicBezTo>
                  <a:lnTo>
                    <a:pt x="1172" y="52477"/>
                  </a:lnTo>
                  <a:cubicBezTo>
                    <a:pt x="1088" y="51808"/>
                    <a:pt x="1025" y="51117"/>
                    <a:pt x="963" y="50448"/>
                  </a:cubicBezTo>
                  <a:close/>
                  <a:moveTo>
                    <a:pt x="92734" y="50950"/>
                  </a:moveTo>
                  <a:cubicBezTo>
                    <a:pt x="92671" y="51640"/>
                    <a:pt x="92608" y="52310"/>
                    <a:pt x="92524" y="52979"/>
                  </a:cubicBezTo>
                  <a:lnTo>
                    <a:pt x="93340" y="53105"/>
                  </a:lnTo>
                  <a:cubicBezTo>
                    <a:pt x="93424" y="52414"/>
                    <a:pt x="93508" y="51724"/>
                    <a:pt x="93571" y="51033"/>
                  </a:cubicBezTo>
                  <a:lnTo>
                    <a:pt x="92734" y="50950"/>
                  </a:lnTo>
                  <a:close/>
                  <a:moveTo>
                    <a:pt x="1465" y="54507"/>
                  </a:moveTo>
                  <a:lnTo>
                    <a:pt x="649" y="54632"/>
                  </a:lnTo>
                  <a:cubicBezTo>
                    <a:pt x="753" y="55323"/>
                    <a:pt x="879" y="56013"/>
                    <a:pt x="1025" y="56683"/>
                  </a:cubicBezTo>
                  <a:lnTo>
                    <a:pt x="1841" y="56515"/>
                  </a:lnTo>
                  <a:cubicBezTo>
                    <a:pt x="1695" y="55846"/>
                    <a:pt x="1569" y="55176"/>
                    <a:pt x="1465" y="54507"/>
                  </a:cubicBezTo>
                  <a:close/>
                  <a:moveTo>
                    <a:pt x="92190" y="55009"/>
                  </a:moveTo>
                  <a:cubicBezTo>
                    <a:pt x="92085" y="55679"/>
                    <a:pt x="91938" y="56348"/>
                    <a:pt x="91792" y="57018"/>
                  </a:cubicBezTo>
                  <a:lnTo>
                    <a:pt x="92608" y="57185"/>
                  </a:lnTo>
                  <a:cubicBezTo>
                    <a:pt x="92755" y="56515"/>
                    <a:pt x="92901" y="55846"/>
                    <a:pt x="93006" y="55155"/>
                  </a:cubicBezTo>
                  <a:lnTo>
                    <a:pt x="92190" y="55009"/>
                  </a:lnTo>
                  <a:close/>
                  <a:moveTo>
                    <a:pt x="2302" y="58503"/>
                  </a:moveTo>
                  <a:lnTo>
                    <a:pt x="1507" y="58712"/>
                  </a:lnTo>
                  <a:cubicBezTo>
                    <a:pt x="1674" y="59382"/>
                    <a:pt x="1883" y="60052"/>
                    <a:pt x="2072" y="60700"/>
                  </a:cubicBezTo>
                  <a:lnTo>
                    <a:pt x="2867" y="60470"/>
                  </a:lnTo>
                  <a:cubicBezTo>
                    <a:pt x="2678" y="59821"/>
                    <a:pt x="2490" y="59152"/>
                    <a:pt x="2302" y="58503"/>
                  </a:cubicBezTo>
                  <a:close/>
                  <a:moveTo>
                    <a:pt x="91311" y="59005"/>
                  </a:moveTo>
                  <a:cubicBezTo>
                    <a:pt x="91122" y="59654"/>
                    <a:pt x="90934" y="60303"/>
                    <a:pt x="90725" y="60951"/>
                  </a:cubicBezTo>
                  <a:lnTo>
                    <a:pt x="91499" y="61202"/>
                  </a:lnTo>
                  <a:cubicBezTo>
                    <a:pt x="91729" y="60554"/>
                    <a:pt x="91918" y="59884"/>
                    <a:pt x="92106" y="59215"/>
                  </a:cubicBezTo>
                  <a:lnTo>
                    <a:pt x="91311" y="59005"/>
                  </a:lnTo>
                  <a:close/>
                  <a:moveTo>
                    <a:pt x="3515" y="62395"/>
                  </a:moveTo>
                  <a:lnTo>
                    <a:pt x="2741" y="62688"/>
                  </a:lnTo>
                  <a:cubicBezTo>
                    <a:pt x="2971" y="63316"/>
                    <a:pt x="3222" y="63985"/>
                    <a:pt x="3494" y="64634"/>
                  </a:cubicBezTo>
                  <a:lnTo>
                    <a:pt x="4248" y="64320"/>
                  </a:lnTo>
                  <a:cubicBezTo>
                    <a:pt x="3997" y="63671"/>
                    <a:pt x="3745" y="63044"/>
                    <a:pt x="3515" y="62395"/>
                  </a:cubicBezTo>
                  <a:close/>
                  <a:moveTo>
                    <a:pt x="90055" y="62897"/>
                  </a:moveTo>
                  <a:cubicBezTo>
                    <a:pt x="89825" y="63525"/>
                    <a:pt x="89553" y="64174"/>
                    <a:pt x="89302" y="64801"/>
                  </a:cubicBezTo>
                  <a:lnTo>
                    <a:pt x="90055" y="65115"/>
                  </a:lnTo>
                  <a:cubicBezTo>
                    <a:pt x="90327" y="64487"/>
                    <a:pt x="90578" y="63839"/>
                    <a:pt x="90830" y="63190"/>
                  </a:cubicBezTo>
                  <a:lnTo>
                    <a:pt x="90055" y="62897"/>
                  </a:lnTo>
                  <a:close/>
                  <a:moveTo>
                    <a:pt x="5064" y="66182"/>
                  </a:moveTo>
                  <a:lnTo>
                    <a:pt x="4310" y="66538"/>
                  </a:lnTo>
                  <a:cubicBezTo>
                    <a:pt x="4603" y="67166"/>
                    <a:pt x="4917" y="67793"/>
                    <a:pt x="5231" y="68400"/>
                  </a:cubicBezTo>
                  <a:lnTo>
                    <a:pt x="5963" y="68023"/>
                  </a:lnTo>
                  <a:cubicBezTo>
                    <a:pt x="5649" y="67417"/>
                    <a:pt x="5357" y="66810"/>
                    <a:pt x="5064" y="66182"/>
                  </a:cubicBezTo>
                  <a:close/>
                  <a:moveTo>
                    <a:pt x="88465" y="66663"/>
                  </a:moveTo>
                  <a:cubicBezTo>
                    <a:pt x="88172" y="67270"/>
                    <a:pt x="87858" y="67898"/>
                    <a:pt x="87524" y="68505"/>
                  </a:cubicBezTo>
                  <a:lnTo>
                    <a:pt x="88256" y="68881"/>
                  </a:lnTo>
                  <a:cubicBezTo>
                    <a:pt x="88591" y="68275"/>
                    <a:pt x="88905" y="67647"/>
                    <a:pt x="89197" y="67019"/>
                  </a:cubicBezTo>
                  <a:lnTo>
                    <a:pt x="88465" y="66663"/>
                  </a:lnTo>
                  <a:close/>
                  <a:moveTo>
                    <a:pt x="6947" y="69802"/>
                  </a:moveTo>
                  <a:lnTo>
                    <a:pt x="6214" y="70220"/>
                  </a:lnTo>
                  <a:cubicBezTo>
                    <a:pt x="6570" y="70806"/>
                    <a:pt x="6926" y="71413"/>
                    <a:pt x="7302" y="71999"/>
                  </a:cubicBezTo>
                  <a:lnTo>
                    <a:pt x="7993" y="71560"/>
                  </a:lnTo>
                  <a:cubicBezTo>
                    <a:pt x="7637" y="70974"/>
                    <a:pt x="7282" y="70388"/>
                    <a:pt x="6947" y="69802"/>
                  </a:cubicBezTo>
                  <a:close/>
                  <a:moveTo>
                    <a:pt x="86540" y="70283"/>
                  </a:moveTo>
                  <a:cubicBezTo>
                    <a:pt x="86184" y="70869"/>
                    <a:pt x="85829" y="71455"/>
                    <a:pt x="85452" y="72020"/>
                  </a:cubicBezTo>
                  <a:lnTo>
                    <a:pt x="86143" y="72480"/>
                  </a:lnTo>
                  <a:cubicBezTo>
                    <a:pt x="86519" y="71894"/>
                    <a:pt x="86896" y="71308"/>
                    <a:pt x="87252" y="70702"/>
                  </a:cubicBezTo>
                  <a:lnTo>
                    <a:pt x="86540" y="70283"/>
                  </a:lnTo>
                  <a:close/>
                  <a:moveTo>
                    <a:pt x="9123" y="73254"/>
                  </a:moveTo>
                  <a:lnTo>
                    <a:pt x="8453" y="73715"/>
                  </a:lnTo>
                  <a:cubicBezTo>
                    <a:pt x="8851" y="74280"/>
                    <a:pt x="9269" y="74845"/>
                    <a:pt x="9688" y="75409"/>
                  </a:cubicBezTo>
                  <a:lnTo>
                    <a:pt x="10336" y="74907"/>
                  </a:lnTo>
                  <a:cubicBezTo>
                    <a:pt x="9918" y="74363"/>
                    <a:pt x="9520" y="73798"/>
                    <a:pt x="9123" y="73254"/>
                  </a:cubicBezTo>
                  <a:close/>
                  <a:moveTo>
                    <a:pt x="84301" y="73715"/>
                  </a:moveTo>
                  <a:cubicBezTo>
                    <a:pt x="83904" y="74259"/>
                    <a:pt x="83485" y="74803"/>
                    <a:pt x="83067" y="75347"/>
                  </a:cubicBezTo>
                  <a:lnTo>
                    <a:pt x="83715" y="75849"/>
                  </a:lnTo>
                  <a:cubicBezTo>
                    <a:pt x="84134" y="75305"/>
                    <a:pt x="84573" y="74740"/>
                    <a:pt x="84971" y="74196"/>
                  </a:cubicBezTo>
                  <a:lnTo>
                    <a:pt x="84301" y="73715"/>
                  </a:lnTo>
                  <a:close/>
                  <a:moveTo>
                    <a:pt x="11613" y="76498"/>
                  </a:moveTo>
                  <a:lnTo>
                    <a:pt x="10985" y="77021"/>
                  </a:lnTo>
                  <a:cubicBezTo>
                    <a:pt x="11424" y="77544"/>
                    <a:pt x="11906" y="78067"/>
                    <a:pt x="12366" y="78590"/>
                  </a:cubicBezTo>
                  <a:lnTo>
                    <a:pt x="12973" y="78025"/>
                  </a:lnTo>
                  <a:cubicBezTo>
                    <a:pt x="12512" y="77523"/>
                    <a:pt x="12052" y="77021"/>
                    <a:pt x="11613" y="76498"/>
                  </a:cubicBezTo>
                  <a:close/>
                  <a:moveTo>
                    <a:pt x="81770" y="76916"/>
                  </a:moveTo>
                  <a:cubicBezTo>
                    <a:pt x="81309" y="77439"/>
                    <a:pt x="80849" y="77941"/>
                    <a:pt x="80389" y="78443"/>
                  </a:cubicBezTo>
                  <a:lnTo>
                    <a:pt x="80995" y="79008"/>
                  </a:lnTo>
                  <a:cubicBezTo>
                    <a:pt x="81477" y="78506"/>
                    <a:pt x="81937" y="77983"/>
                    <a:pt x="82397" y="77460"/>
                  </a:cubicBezTo>
                  <a:lnTo>
                    <a:pt x="81770" y="76916"/>
                  </a:lnTo>
                  <a:close/>
                  <a:moveTo>
                    <a:pt x="14396" y="79490"/>
                  </a:moveTo>
                  <a:lnTo>
                    <a:pt x="13810" y="80075"/>
                  </a:lnTo>
                  <a:cubicBezTo>
                    <a:pt x="14291" y="80578"/>
                    <a:pt x="14793" y="81059"/>
                    <a:pt x="15316" y="81519"/>
                  </a:cubicBezTo>
                  <a:lnTo>
                    <a:pt x="15881" y="80912"/>
                  </a:lnTo>
                  <a:cubicBezTo>
                    <a:pt x="15358" y="80452"/>
                    <a:pt x="14877" y="79971"/>
                    <a:pt x="14396" y="79490"/>
                  </a:cubicBezTo>
                  <a:close/>
                  <a:moveTo>
                    <a:pt x="78966" y="79887"/>
                  </a:moveTo>
                  <a:cubicBezTo>
                    <a:pt x="78464" y="80368"/>
                    <a:pt x="77962" y="80829"/>
                    <a:pt x="77459" y="81289"/>
                  </a:cubicBezTo>
                  <a:lnTo>
                    <a:pt x="78003" y="81896"/>
                  </a:lnTo>
                  <a:cubicBezTo>
                    <a:pt x="78526" y="81456"/>
                    <a:pt x="79029" y="80975"/>
                    <a:pt x="79531" y="80494"/>
                  </a:cubicBezTo>
                  <a:lnTo>
                    <a:pt x="78966" y="79887"/>
                  </a:lnTo>
                  <a:close/>
                  <a:moveTo>
                    <a:pt x="17409" y="82252"/>
                  </a:moveTo>
                  <a:lnTo>
                    <a:pt x="16885" y="82900"/>
                  </a:lnTo>
                  <a:cubicBezTo>
                    <a:pt x="17409" y="83340"/>
                    <a:pt x="17974" y="83758"/>
                    <a:pt x="18518" y="84197"/>
                  </a:cubicBezTo>
                  <a:lnTo>
                    <a:pt x="19020" y="83528"/>
                  </a:lnTo>
                  <a:cubicBezTo>
                    <a:pt x="18476" y="83109"/>
                    <a:pt x="17932" y="82691"/>
                    <a:pt x="17409" y="82252"/>
                  </a:cubicBezTo>
                  <a:close/>
                  <a:moveTo>
                    <a:pt x="75911" y="82607"/>
                  </a:moveTo>
                  <a:cubicBezTo>
                    <a:pt x="75367" y="83047"/>
                    <a:pt x="74823" y="83465"/>
                    <a:pt x="74300" y="83863"/>
                  </a:cubicBezTo>
                  <a:lnTo>
                    <a:pt x="74781" y="84532"/>
                  </a:lnTo>
                  <a:cubicBezTo>
                    <a:pt x="75346" y="84114"/>
                    <a:pt x="75890" y="83695"/>
                    <a:pt x="76434" y="83256"/>
                  </a:cubicBezTo>
                  <a:lnTo>
                    <a:pt x="75911" y="82607"/>
                  </a:lnTo>
                  <a:close/>
                  <a:moveTo>
                    <a:pt x="20673" y="84741"/>
                  </a:moveTo>
                  <a:lnTo>
                    <a:pt x="20191" y="85411"/>
                  </a:lnTo>
                  <a:cubicBezTo>
                    <a:pt x="20756" y="85809"/>
                    <a:pt x="21342" y="86185"/>
                    <a:pt x="21928" y="86562"/>
                  </a:cubicBezTo>
                  <a:lnTo>
                    <a:pt x="22367" y="85850"/>
                  </a:lnTo>
                  <a:cubicBezTo>
                    <a:pt x="21803" y="85495"/>
                    <a:pt x="21217" y="85118"/>
                    <a:pt x="20673" y="84741"/>
                  </a:cubicBezTo>
                  <a:close/>
                  <a:moveTo>
                    <a:pt x="72626" y="85055"/>
                  </a:moveTo>
                  <a:cubicBezTo>
                    <a:pt x="72061" y="85432"/>
                    <a:pt x="71475" y="85809"/>
                    <a:pt x="70910" y="86143"/>
                  </a:cubicBezTo>
                  <a:lnTo>
                    <a:pt x="71329" y="86855"/>
                  </a:lnTo>
                  <a:cubicBezTo>
                    <a:pt x="71936" y="86499"/>
                    <a:pt x="72521" y="86122"/>
                    <a:pt x="73086" y="85725"/>
                  </a:cubicBezTo>
                  <a:lnTo>
                    <a:pt x="72626" y="85055"/>
                  </a:lnTo>
                  <a:close/>
                  <a:moveTo>
                    <a:pt x="24125" y="86917"/>
                  </a:moveTo>
                  <a:lnTo>
                    <a:pt x="23727" y="87629"/>
                  </a:lnTo>
                  <a:cubicBezTo>
                    <a:pt x="24313" y="87964"/>
                    <a:pt x="24941" y="88298"/>
                    <a:pt x="25548" y="88633"/>
                  </a:cubicBezTo>
                  <a:lnTo>
                    <a:pt x="25924" y="87880"/>
                  </a:lnTo>
                  <a:cubicBezTo>
                    <a:pt x="25318" y="87566"/>
                    <a:pt x="24711" y="87252"/>
                    <a:pt x="24125" y="86917"/>
                  </a:cubicBezTo>
                  <a:close/>
                  <a:moveTo>
                    <a:pt x="69153" y="87189"/>
                  </a:moveTo>
                  <a:cubicBezTo>
                    <a:pt x="68546" y="87503"/>
                    <a:pt x="67939" y="87838"/>
                    <a:pt x="67332" y="88131"/>
                  </a:cubicBezTo>
                  <a:lnTo>
                    <a:pt x="67709" y="88863"/>
                  </a:lnTo>
                  <a:cubicBezTo>
                    <a:pt x="68316" y="88570"/>
                    <a:pt x="68943" y="88236"/>
                    <a:pt x="69550" y="87901"/>
                  </a:cubicBezTo>
                  <a:lnTo>
                    <a:pt x="69153" y="87189"/>
                  </a:lnTo>
                  <a:close/>
                  <a:moveTo>
                    <a:pt x="27766" y="88780"/>
                  </a:moveTo>
                  <a:lnTo>
                    <a:pt x="27431" y="89533"/>
                  </a:lnTo>
                  <a:cubicBezTo>
                    <a:pt x="28059" y="89826"/>
                    <a:pt x="28707" y="90098"/>
                    <a:pt x="29335" y="90349"/>
                  </a:cubicBezTo>
                  <a:lnTo>
                    <a:pt x="29649" y="89596"/>
                  </a:lnTo>
                  <a:cubicBezTo>
                    <a:pt x="29021" y="89324"/>
                    <a:pt x="28393" y="89052"/>
                    <a:pt x="27766" y="88780"/>
                  </a:cubicBezTo>
                  <a:close/>
                  <a:moveTo>
                    <a:pt x="65491" y="89010"/>
                  </a:moveTo>
                  <a:cubicBezTo>
                    <a:pt x="64863" y="89282"/>
                    <a:pt x="64236" y="89533"/>
                    <a:pt x="63608" y="89784"/>
                  </a:cubicBezTo>
                  <a:lnTo>
                    <a:pt x="63901" y="90558"/>
                  </a:lnTo>
                  <a:cubicBezTo>
                    <a:pt x="64549" y="90307"/>
                    <a:pt x="65198" y="90035"/>
                    <a:pt x="65826" y="89763"/>
                  </a:cubicBezTo>
                  <a:lnTo>
                    <a:pt x="65491" y="89010"/>
                  </a:lnTo>
                  <a:close/>
                  <a:moveTo>
                    <a:pt x="31574" y="90307"/>
                  </a:moveTo>
                  <a:lnTo>
                    <a:pt x="31302" y="91102"/>
                  </a:lnTo>
                  <a:cubicBezTo>
                    <a:pt x="31950" y="91311"/>
                    <a:pt x="32620" y="91542"/>
                    <a:pt x="33290" y="91751"/>
                  </a:cubicBezTo>
                  <a:lnTo>
                    <a:pt x="33520" y="90956"/>
                  </a:lnTo>
                  <a:cubicBezTo>
                    <a:pt x="32871" y="90746"/>
                    <a:pt x="32202" y="90537"/>
                    <a:pt x="31574" y="90307"/>
                  </a:cubicBezTo>
                  <a:close/>
                  <a:moveTo>
                    <a:pt x="61683" y="90474"/>
                  </a:moveTo>
                  <a:cubicBezTo>
                    <a:pt x="61034" y="90705"/>
                    <a:pt x="60386" y="90914"/>
                    <a:pt x="59737" y="91102"/>
                  </a:cubicBezTo>
                  <a:lnTo>
                    <a:pt x="59967" y="91897"/>
                  </a:lnTo>
                  <a:cubicBezTo>
                    <a:pt x="60637" y="91688"/>
                    <a:pt x="61285" y="91479"/>
                    <a:pt x="61955" y="91270"/>
                  </a:cubicBezTo>
                  <a:lnTo>
                    <a:pt x="61683" y="90474"/>
                  </a:lnTo>
                  <a:close/>
                  <a:moveTo>
                    <a:pt x="35487" y="91500"/>
                  </a:moveTo>
                  <a:lnTo>
                    <a:pt x="35277" y="92295"/>
                  </a:lnTo>
                  <a:cubicBezTo>
                    <a:pt x="35968" y="92462"/>
                    <a:pt x="36637" y="92630"/>
                    <a:pt x="37307" y="92776"/>
                  </a:cubicBezTo>
                  <a:lnTo>
                    <a:pt x="37474" y="91960"/>
                  </a:lnTo>
                  <a:cubicBezTo>
                    <a:pt x="36826" y="91814"/>
                    <a:pt x="36156" y="91667"/>
                    <a:pt x="35487" y="91500"/>
                  </a:cubicBezTo>
                  <a:close/>
                  <a:moveTo>
                    <a:pt x="57770" y="91625"/>
                  </a:moveTo>
                  <a:cubicBezTo>
                    <a:pt x="57101" y="91772"/>
                    <a:pt x="56431" y="91918"/>
                    <a:pt x="55762" y="92065"/>
                  </a:cubicBezTo>
                  <a:lnTo>
                    <a:pt x="55929" y="92860"/>
                  </a:lnTo>
                  <a:cubicBezTo>
                    <a:pt x="56598" y="92734"/>
                    <a:pt x="57289" y="92588"/>
                    <a:pt x="57959" y="92420"/>
                  </a:cubicBezTo>
                  <a:lnTo>
                    <a:pt x="57770" y="91625"/>
                  </a:lnTo>
                  <a:close/>
                  <a:moveTo>
                    <a:pt x="39504" y="92337"/>
                  </a:moveTo>
                  <a:lnTo>
                    <a:pt x="39357" y="93153"/>
                  </a:lnTo>
                  <a:cubicBezTo>
                    <a:pt x="40048" y="93257"/>
                    <a:pt x="40738" y="93341"/>
                    <a:pt x="41429" y="93425"/>
                  </a:cubicBezTo>
                  <a:lnTo>
                    <a:pt x="41513" y="92609"/>
                  </a:lnTo>
                  <a:cubicBezTo>
                    <a:pt x="40843" y="92525"/>
                    <a:pt x="40173" y="92441"/>
                    <a:pt x="39504" y="92337"/>
                  </a:cubicBezTo>
                  <a:close/>
                  <a:moveTo>
                    <a:pt x="53753" y="92399"/>
                  </a:moveTo>
                  <a:cubicBezTo>
                    <a:pt x="53083" y="92504"/>
                    <a:pt x="52393" y="92588"/>
                    <a:pt x="51723" y="92671"/>
                  </a:cubicBezTo>
                  <a:lnTo>
                    <a:pt x="51807" y="93487"/>
                  </a:lnTo>
                  <a:cubicBezTo>
                    <a:pt x="52497" y="93404"/>
                    <a:pt x="53188" y="93320"/>
                    <a:pt x="53878" y="93215"/>
                  </a:cubicBezTo>
                  <a:lnTo>
                    <a:pt x="53753" y="92399"/>
                  </a:lnTo>
                  <a:close/>
                  <a:moveTo>
                    <a:pt x="43563" y="92797"/>
                  </a:moveTo>
                  <a:lnTo>
                    <a:pt x="43500" y="93613"/>
                  </a:lnTo>
                  <a:cubicBezTo>
                    <a:pt x="44191" y="93676"/>
                    <a:pt x="44881" y="93697"/>
                    <a:pt x="45572" y="93718"/>
                  </a:cubicBezTo>
                  <a:lnTo>
                    <a:pt x="45593" y="92902"/>
                  </a:lnTo>
                  <a:cubicBezTo>
                    <a:pt x="44923" y="92881"/>
                    <a:pt x="44233" y="92839"/>
                    <a:pt x="43563" y="92797"/>
                  </a:cubicBezTo>
                  <a:close/>
                  <a:moveTo>
                    <a:pt x="49673" y="92818"/>
                  </a:moveTo>
                  <a:cubicBezTo>
                    <a:pt x="49003" y="92860"/>
                    <a:pt x="48334" y="92902"/>
                    <a:pt x="47643" y="92902"/>
                  </a:cubicBezTo>
                  <a:lnTo>
                    <a:pt x="47643" y="93739"/>
                  </a:lnTo>
                  <a:cubicBezTo>
                    <a:pt x="48355" y="93718"/>
                    <a:pt x="49045" y="93697"/>
                    <a:pt x="49736" y="93655"/>
                  </a:cubicBezTo>
                  <a:lnTo>
                    <a:pt x="49673" y="928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9" name="Google Shape;1399;p28"/>
          <p:cNvSpPr/>
          <p:nvPr/>
        </p:nvSpPr>
        <p:spPr>
          <a:xfrm>
            <a:off x="3047218" y="4374150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0" name="Google Shape;1400;p28"/>
          <p:cNvSpPr/>
          <p:nvPr/>
        </p:nvSpPr>
        <p:spPr>
          <a:xfrm>
            <a:off x="5199136" y="4052980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41" y="1"/>
                </a:moveTo>
                <a:cubicBezTo>
                  <a:pt x="7128" y="1"/>
                  <a:pt x="6200" y="176"/>
                  <a:pt x="5304" y="546"/>
                </a:cubicBezTo>
                <a:cubicBezTo>
                  <a:pt x="1701" y="2081"/>
                  <a:pt x="0" y="6250"/>
                  <a:pt x="1501" y="9853"/>
                </a:cubicBezTo>
                <a:cubicBezTo>
                  <a:pt x="2652" y="12581"/>
                  <a:pt x="5269" y="14220"/>
                  <a:pt x="8039" y="14220"/>
                </a:cubicBezTo>
                <a:cubicBezTo>
                  <a:pt x="8961" y="14220"/>
                  <a:pt x="9900" y="14039"/>
                  <a:pt x="10808" y="13656"/>
                </a:cubicBezTo>
                <a:cubicBezTo>
                  <a:pt x="14410" y="12155"/>
                  <a:pt x="16145" y="7985"/>
                  <a:pt x="14610" y="4382"/>
                </a:cubicBezTo>
                <a:cubicBezTo>
                  <a:pt x="13479" y="1642"/>
                  <a:pt x="10832" y="1"/>
                  <a:pt x="80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1" name="Google Shape;1401;p28"/>
          <p:cNvSpPr/>
          <p:nvPr/>
        </p:nvSpPr>
        <p:spPr>
          <a:xfrm>
            <a:off x="3552450" y="4053318"/>
            <a:ext cx="391150" cy="354850"/>
          </a:xfrm>
          <a:custGeom>
            <a:avLst/>
            <a:gdLst/>
            <a:ahLst/>
            <a:cxnLst/>
            <a:rect l="l" t="t" r="r" b="b"/>
            <a:pathLst>
              <a:path w="15646" h="14194" extrusionOk="0">
                <a:moveTo>
                  <a:pt x="7810" y="1"/>
                </a:moveTo>
                <a:cubicBezTo>
                  <a:pt x="4597" y="1"/>
                  <a:pt x="1673" y="2206"/>
                  <a:pt x="901" y="5462"/>
                </a:cubicBezTo>
                <a:cubicBezTo>
                  <a:pt x="1" y="9298"/>
                  <a:pt x="2369" y="13101"/>
                  <a:pt x="6205" y="14002"/>
                </a:cubicBezTo>
                <a:cubicBezTo>
                  <a:pt x="6751" y="14131"/>
                  <a:pt x="7298" y="14193"/>
                  <a:pt x="7836" y="14193"/>
                </a:cubicBezTo>
                <a:cubicBezTo>
                  <a:pt x="11049" y="14193"/>
                  <a:pt x="13973" y="11988"/>
                  <a:pt x="14745" y="8731"/>
                </a:cubicBezTo>
                <a:cubicBezTo>
                  <a:pt x="15645" y="4895"/>
                  <a:pt x="13277" y="1059"/>
                  <a:pt x="9441" y="192"/>
                </a:cubicBezTo>
                <a:cubicBezTo>
                  <a:pt x="8895" y="63"/>
                  <a:pt x="8348" y="1"/>
                  <a:pt x="781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2" name="Google Shape;1402;p28"/>
          <p:cNvSpPr/>
          <p:nvPr/>
        </p:nvSpPr>
        <p:spPr>
          <a:xfrm>
            <a:off x="4639193" y="3894589"/>
            <a:ext cx="390300" cy="354850"/>
          </a:xfrm>
          <a:custGeom>
            <a:avLst/>
            <a:gdLst/>
            <a:ahLst/>
            <a:cxnLst/>
            <a:rect l="l" t="t" r="r" b="b"/>
            <a:pathLst>
              <a:path w="15612" h="14194" extrusionOk="0">
                <a:moveTo>
                  <a:pt x="7776" y="1"/>
                </a:moveTo>
                <a:cubicBezTo>
                  <a:pt x="4564" y="1"/>
                  <a:pt x="1639" y="2206"/>
                  <a:pt x="868" y="5462"/>
                </a:cubicBezTo>
                <a:cubicBezTo>
                  <a:pt x="1" y="9298"/>
                  <a:pt x="2369" y="13101"/>
                  <a:pt x="6172" y="14002"/>
                </a:cubicBezTo>
                <a:cubicBezTo>
                  <a:pt x="6722" y="14131"/>
                  <a:pt x="7272" y="14193"/>
                  <a:pt x="7813" y="14193"/>
                </a:cubicBezTo>
                <a:cubicBezTo>
                  <a:pt x="11040" y="14193"/>
                  <a:pt x="13940" y="11988"/>
                  <a:pt x="14711" y="8731"/>
                </a:cubicBezTo>
                <a:cubicBezTo>
                  <a:pt x="15612" y="4895"/>
                  <a:pt x="13243" y="1059"/>
                  <a:pt x="9407" y="192"/>
                </a:cubicBezTo>
                <a:cubicBezTo>
                  <a:pt x="8861" y="63"/>
                  <a:pt x="8315" y="1"/>
                  <a:pt x="777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3" name="Google Shape;1403;p28"/>
          <p:cNvSpPr/>
          <p:nvPr/>
        </p:nvSpPr>
        <p:spPr>
          <a:xfrm>
            <a:off x="4113243" y="3894177"/>
            <a:ext cx="390325" cy="355650"/>
          </a:xfrm>
          <a:custGeom>
            <a:avLst/>
            <a:gdLst/>
            <a:ahLst/>
            <a:cxnLst/>
            <a:rect l="l" t="t" r="r" b="b"/>
            <a:pathLst>
              <a:path w="15613" h="14226" extrusionOk="0">
                <a:moveTo>
                  <a:pt x="7799" y="0"/>
                </a:moveTo>
                <a:cubicBezTo>
                  <a:pt x="4566" y="0"/>
                  <a:pt x="1645" y="2209"/>
                  <a:pt x="902" y="5495"/>
                </a:cubicBezTo>
                <a:cubicBezTo>
                  <a:pt x="1" y="9298"/>
                  <a:pt x="2369" y="13134"/>
                  <a:pt x="6172" y="14035"/>
                </a:cubicBezTo>
                <a:cubicBezTo>
                  <a:pt x="6722" y="14164"/>
                  <a:pt x="7272" y="14226"/>
                  <a:pt x="7812" y="14226"/>
                </a:cubicBezTo>
                <a:cubicBezTo>
                  <a:pt x="11039" y="14226"/>
                  <a:pt x="13940" y="12017"/>
                  <a:pt x="14712" y="8731"/>
                </a:cubicBezTo>
                <a:cubicBezTo>
                  <a:pt x="15612" y="4928"/>
                  <a:pt x="13244" y="1092"/>
                  <a:pt x="9441" y="192"/>
                </a:cubicBezTo>
                <a:cubicBezTo>
                  <a:pt x="8891" y="62"/>
                  <a:pt x="8341" y="0"/>
                  <a:pt x="77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4" name="Google Shape;1404;p28"/>
          <p:cNvSpPr/>
          <p:nvPr/>
        </p:nvSpPr>
        <p:spPr>
          <a:xfrm>
            <a:off x="5704368" y="4374150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41" y="1"/>
                </a:moveTo>
                <a:cubicBezTo>
                  <a:pt x="7128" y="1"/>
                  <a:pt x="6200" y="176"/>
                  <a:pt x="5304" y="546"/>
                </a:cubicBezTo>
                <a:cubicBezTo>
                  <a:pt x="1701" y="2081"/>
                  <a:pt x="0" y="6250"/>
                  <a:pt x="1501" y="9853"/>
                </a:cubicBezTo>
                <a:cubicBezTo>
                  <a:pt x="2652" y="12581"/>
                  <a:pt x="5269" y="14220"/>
                  <a:pt x="8039" y="14220"/>
                </a:cubicBezTo>
                <a:cubicBezTo>
                  <a:pt x="8961" y="14220"/>
                  <a:pt x="9900" y="14039"/>
                  <a:pt x="10808" y="13656"/>
                </a:cubicBezTo>
                <a:cubicBezTo>
                  <a:pt x="14410" y="12155"/>
                  <a:pt x="16145" y="7985"/>
                  <a:pt x="14610" y="4382"/>
                </a:cubicBezTo>
                <a:cubicBezTo>
                  <a:pt x="13479" y="1642"/>
                  <a:pt x="10832" y="1"/>
                  <a:pt x="80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6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5" name="Google Shape;1405;p28"/>
          <p:cNvSpPr txBox="1"/>
          <p:nvPr/>
        </p:nvSpPr>
        <p:spPr>
          <a:xfrm>
            <a:off x="457200" y="2058805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6" name="Google Shape;1406;p28"/>
          <p:cNvSpPr txBox="1"/>
          <p:nvPr/>
        </p:nvSpPr>
        <p:spPr>
          <a:xfrm>
            <a:off x="457200" y="3748218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7" name="Google Shape;1407;p28"/>
          <p:cNvSpPr txBox="1"/>
          <p:nvPr/>
        </p:nvSpPr>
        <p:spPr>
          <a:xfrm>
            <a:off x="2023950" y="2058789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8" name="Google Shape;1408;p28"/>
          <p:cNvSpPr txBox="1"/>
          <p:nvPr/>
        </p:nvSpPr>
        <p:spPr>
          <a:xfrm>
            <a:off x="5865450" y="2058818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biggest planet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9" name="Google Shape;1409;p28"/>
          <p:cNvSpPr txBox="1"/>
          <p:nvPr/>
        </p:nvSpPr>
        <p:spPr>
          <a:xfrm>
            <a:off x="7432200" y="2058797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0" name="Google Shape;1410;p28"/>
          <p:cNvSpPr/>
          <p:nvPr/>
        </p:nvSpPr>
        <p:spPr>
          <a:xfrm>
            <a:off x="882675" y="1325364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1" name="Google Shape;1411;p28"/>
          <p:cNvSpPr/>
          <p:nvPr/>
        </p:nvSpPr>
        <p:spPr>
          <a:xfrm>
            <a:off x="2449438" y="1325364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2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2" name="Google Shape;1412;p28"/>
          <p:cNvSpPr/>
          <p:nvPr/>
        </p:nvSpPr>
        <p:spPr>
          <a:xfrm>
            <a:off x="897188" y="3014764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5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3" name="Google Shape;1413;p28"/>
          <p:cNvSpPr/>
          <p:nvPr/>
        </p:nvSpPr>
        <p:spPr>
          <a:xfrm>
            <a:off x="6319950" y="1325364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4" name="Google Shape;1414;p28"/>
          <p:cNvSpPr/>
          <p:nvPr/>
        </p:nvSpPr>
        <p:spPr>
          <a:xfrm>
            <a:off x="7886713" y="1325364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4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5" name="Google Shape;1415;p28"/>
          <p:cNvSpPr txBox="1"/>
          <p:nvPr/>
        </p:nvSpPr>
        <p:spPr>
          <a:xfrm>
            <a:off x="457200" y="1706366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Mercury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6" name="Google Shape;1416;p28"/>
          <p:cNvSpPr txBox="1"/>
          <p:nvPr/>
        </p:nvSpPr>
        <p:spPr>
          <a:xfrm>
            <a:off x="457200" y="3395773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7" name="Google Shape;1417;p28"/>
          <p:cNvSpPr txBox="1"/>
          <p:nvPr/>
        </p:nvSpPr>
        <p:spPr>
          <a:xfrm>
            <a:off x="2023950" y="1706357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8" name="Google Shape;1418;p28"/>
          <p:cNvSpPr txBox="1"/>
          <p:nvPr/>
        </p:nvSpPr>
        <p:spPr>
          <a:xfrm>
            <a:off x="5865450" y="1706373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Saturn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9" name="Google Shape;1419;p28"/>
          <p:cNvSpPr txBox="1"/>
          <p:nvPr/>
        </p:nvSpPr>
        <p:spPr>
          <a:xfrm>
            <a:off x="7432200" y="1706362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Neptune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0" name="Google Shape;1420;p28"/>
          <p:cNvSpPr txBox="1"/>
          <p:nvPr/>
        </p:nvSpPr>
        <p:spPr>
          <a:xfrm>
            <a:off x="7432200" y="3748147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1" name="Google Shape;1421;p28"/>
          <p:cNvSpPr/>
          <p:nvPr/>
        </p:nvSpPr>
        <p:spPr>
          <a:xfrm>
            <a:off x="7886713" y="3014714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6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2" name="Google Shape;1422;p28"/>
          <p:cNvSpPr txBox="1"/>
          <p:nvPr/>
        </p:nvSpPr>
        <p:spPr>
          <a:xfrm>
            <a:off x="7432200" y="3395712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Mars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29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1428" name="Google Shape;1428;p29"/>
          <p:cNvSpPr/>
          <p:nvPr/>
        </p:nvSpPr>
        <p:spPr>
          <a:xfrm>
            <a:off x="2146858" y="4677553"/>
            <a:ext cx="1891" cy="2941"/>
          </a:xfrm>
          <a:custGeom>
            <a:avLst/>
            <a:gdLst/>
            <a:ahLst/>
            <a:cxnLst/>
            <a:rect l="l" t="t" r="r" b="b"/>
            <a:pathLst>
              <a:path w="84" h="126" extrusionOk="0">
                <a:moveTo>
                  <a:pt x="84" y="0"/>
                </a:moveTo>
                <a:cubicBezTo>
                  <a:pt x="63" y="0"/>
                  <a:pt x="42" y="21"/>
                  <a:pt x="0" y="21"/>
                </a:cubicBezTo>
                <a:cubicBezTo>
                  <a:pt x="42" y="63"/>
                  <a:pt x="84" y="105"/>
                  <a:pt x="84" y="126"/>
                </a:cubicBezTo>
                <a:lnTo>
                  <a:pt x="84" y="0"/>
                </a:lnTo>
                <a:close/>
              </a:path>
            </a:pathLst>
          </a:custGeom>
          <a:solidFill>
            <a:srgbClr val="7052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29"/>
          <p:cNvSpPr/>
          <p:nvPr/>
        </p:nvSpPr>
        <p:spPr>
          <a:xfrm>
            <a:off x="1654463" y="1017557"/>
            <a:ext cx="1221079" cy="2171996"/>
          </a:xfrm>
          <a:custGeom>
            <a:avLst/>
            <a:gdLst/>
            <a:ahLst/>
            <a:cxnLst/>
            <a:rect l="l" t="t" r="r" b="b"/>
            <a:pathLst>
              <a:path w="54228" h="93049" extrusionOk="0">
                <a:moveTo>
                  <a:pt x="14437" y="1"/>
                </a:moveTo>
                <a:cubicBezTo>
                  <a:pt x="14473" y="24"/>
                  <a:pt x="14509" y="47"/>
                  <a:pt x="14545" y="71"/>
                </a:cubicBezTo>
                <a:lnTo>
                  <a:pt x="14545" y="71"/>
                </a:lnTo>
                <a:cubicBezTo>
                  <a:pt x="14510" y="46"/>
                  <a:pt x="14474" y="23"/>
                  <a:pt x="14437" y="1"/>
                </a:cubicBezTo>
                <a:close/>
                <a:moveTo>
                  <a:pt x="14545" y="71"/>
                </a:moveTo>
                <a:cubicBezTo>
                  <a:pt x="16839" y="1669"/>
                  <a:pt x="16025" y="8257"/>
                  <a:pt x="15881" y="10400"/>
                </a:cubicBezTo>
                <a:cubicBezTo>
                  <a:pt x="15002" y="24147"/>
                  <a:pt x="5733" y="34650"/>
                  <a:pt x="2113" y="47393"/>
                </a:cubicBezTo>
                <a:cubicBezTo>
                  <a:pt x="105" y="54465"/>
                  <a:pt x="0" y="62416"/>
                  <a:pt x="3390" y="68965"/>
                </a:cubicBezTo>
                <a:cubicBezTo>
                  <a:pt x="5900" y="73819"/>
                  <a:pt x="9604" y="77711"/>
                  <a:pt x="13266" y="81561"/>
                </a:cubicBezTo>
                <a:cubicBezTo>
                  <a:pt x="13433" y="81728"/>
                  <a:pt x="13600" y="81917"/>
                  <a:pt x="13789" y="82105"/>
                </a:cubicBezTo>
                <a:cubicBezTo>
                  <a:pt x="17011" y="85599"/>
                  <a:pt x="19794" y="89470"/>
                  <a:pt x="22849" y="93048"/>
                </a:cubicBezTo>
                <a:cubicBezTo>
                  <a:pt x="34001" y="82733"/>
                  <a:pt x="48647" y="72836"/>
                  <a:pt x="50823" y="56034"/>
                </a:cubicBezTo>
                <a:cubicBezTo>
                  <a:pt x="54227" y="29680"/>
                  <a:pt x="32871" y="11976"/>
                  <a:pt x="14545" y="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29"/>
          <p:cNvSpPr/>
          <p:nvPr/>
        </p:nvSpPr>
        <p:spPr>
          <a:xfrm>
            <a:off x="2494586" y="2203768"/>
            <a:ext cx="1858234" cy="1245976"/>
          </a:xfrm>
          <a:custGeom>
            <a:avLst/>
            <a:gdLst/>
            <a:ahLst/>
            <a:cxnLst/>
            <a:rect l="l" t="t" r="r" b="b"/>
            <a:pathLst>
              <a:path w="82524" h="53378" extrusionOk="0">
                <a:moveTo>
                  <a:pt x="82442" y="9955"/>
                </a:moveTo>
                <a:cubicBezTo>
                  <a:pt x="82469" y="9968"/>
                  <a:pt x="82496" y="9980"/>
                  <a:pt x="82524" y="9992"/>
                </a:cubicBezTo>
                <a:cubicBezTo>
                  <a:pt x="82497" y="9979"/>
                  <a:pt x="82470" y="9967"/>
                  <a:pt x="82442" y="9955"/>
                </a:cubicBezTo>
                <a:close/>
                <a:moveTo>
                  <a:pt x="44929" y="1"/>
                </a:moveTo>
                <a:cubicBezTo>
                  <a:pt x="35487" y="1"/>
                  <a:pt x="26209" y="2576"/>
                  <a:pt x="17681" y="9364"/>
                </a:cubicBezTo>
                <a:cubicBezTo>
                  <a:pt x="4960" y="19470"/>
                  <a:pt x="2030" y="34786"/>
                  <a:pt x="1" y="49140"/>
                </a:cubicBezTo>
                <a:cubicBezTo>
                  <a:pt x="4771" y="49893"/>
                  <a:pt x="9647" y="50291"/>
                  <a:pt x="14459" y="51232"/>
                </a:cubicBezTo>
                <a:cubicBezTo>
                  <a:pt x="14710" y="51274"/>
                  <a:pt x="14961" y="51337"/>
                  <a:pt x="15212" y="51379"/>
                </a:cubicBezTo>
                <a:cubicBezTo>
                  <a:pt x="19951" y="52378"/>
                  <a:pt x="24755" y="53378"/>
                  <a:pt x="29625" y="53378"/>
                </a:cubicBezTo>
                <a:cubicBezTo>
                  <a:pt x="30259" y="53378"/>
                  <a:pt x="30896" y="53361"/>
                  <a:pt x="31533" y="53325"/>
                </a:cubicBezTo>
                <a:cubicBezTo>
                  <a:pt x="39002" y="52885"/>
                  <a:pt x="45572" y="48868"/>
                  <a:pt x="50280" y="43721"/>
                </a:cubicBezTo>
                <a:cubicBezTo>
                  <a:pt x="58754" y="34410"/>
                  <a:pt x="62060" y="21500"/>
                  <a:pt x="73003" y="13967"/>
                </a:cubicBezTo>
                <a:cubicBezTo>
                  <a:pt x="74511" y="12932"/>
                  <a:pt x="78572" y="9753"/>
                  <a:pt x="81356" y="9753"/>
                </a:cubicBezTo>
                <a:cubicBezTo>
                  <a:pt x="81747" y="9753"/>
                  <a:pt x="82112" y="9815"/>
                  <a:pt x="82442" y="9955"/>
                </a:cubicBezTo>
                <a:lnTo>
                  <a:pt x="82442" y="9955"/>
                </a:lnTo>
                <a:cubicBezTo>
                  <a:pt x="70581" y="4641"/>
                  <a:pt x="57606" y="1"/>
                  <a:pt x="4492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29"/>
          <p:cNvSpPr/>
          <p:nvPr/>
        </p:nvSpPr>
        <p:spPr>
          <a:xfrm>
            <a:off x="426528" y="2610479"/>
            <a:ext cx="1682958" cy="1145813"/>
          </a:xfrm>
          <a:custGeom>
            <a:avLst/>
            <a:gdLst/>
            <a:ahLst/>
            <a:cxnLst/>
            <a:rect l="l" t="t" r="r" b="b"/>
            <a:pathLst>
              <a:path w="74740" h="49087" extrusionOk="0">
                <a:moveTo>
                  <a:pt x="59" y="20802"/>
                </a:moveTo>
                <a:cubicBezTo>
                  <a:pt x="39" y="20820"/>
                  <a:pt x="20" y="20839"/>
                  <a:pt x="0" y="20859"/>
                </a:cubicBezTo>
                <a:cubicBezTo>
                  <a:pt x="20" y="20840"/>
                  <a:pt x="40" y="20821"/>
                  <a:pt x="59" y="20802"/>
                </a:cubicBezTo>
                <a:close/>
                <a:moveTo>
                  <a:pt x="38249" y="0"/>
                </a:moveTo>
                <a:cubicBezTo>
                  <a:pt x="24172" y="0"/>
                  <a:pt x="11219" y="10093"/>
                  <a:pt x="59" y="20802"/>
                </a:cubicBezTo>
                <a:lnTo>
                  <a:pt x="59" y="20802"/>
                </a:lnTo>
                <a:cubicBezTo>
                  <a:pt x="555" y="20345"/>
                  <a:pt x="1248" y="20168"/>
                  <a:pt x="2031" y="20168"/>
                </a:cubicBezTo>
                <a:cubicBezTo>
                  <a:pt x="4289" y="20168"/>
                  <a:pt x="7301" y="21643"/>
                  <a:pt x="8516" y="22135"/>
                </a:cubicBezTo>
                <a:cubicBezTo>
                  <a:pt x="18915" y="26424"/>
                  <a:pt x="24292" y="37765"/>
                  <a:pt x="33080" y="44356"/>
                </a:cubicBezTo>
                <a:cubicBezTo>
                  <a:pt x="36873" y="47192"/>
                  <a:pt x="41406" y="49087"/>
                  <a:pt x="46097" y="49087"/>
                </a:cubicBezTo>
                <a:cubicBezTo>
                  <a:pt x="47462" y="49087"/>
                  <a:pt x="48840" y="48927"/>
                  <a:pt x="50217" y="48582"/>
                </a:cubicBezTo>
                <a:cubicBezTo>
                  <a:pt x="54715" y="47452"/>
                  <a:pt x="58858" y="44963"/>
                  <a:pt x="62938" y="42515"/>
                </a:cubicBezTo>
                <a:cubicBezTo>
                  <a:pt x="63127" y="42389"/>
                  <a:pt x="63336" y="42284"/>
                  <a:pt x="63524" y="42180"/>
                </a:cubicBezTo>
                <a:cubicBezTo>
                  <a:pt x="67207" y="40025"/>
                  <a:pt x="71057" y="38393"/>
                  <a:pt x="74739" y="36447"/>
                </a:cubicBezTo>
                <a:cubicBezTo>
                  <a:pt x="70073" y="23390"/>
                  <a:pt x="64508" y="9685"/>
                  <a:pt x="52121" y="3429"/>
                </a:cubicBezTo>
                <a:cubicBezTo>
                  <a:pt x="47396" y="1039"/>
                  <a:pt x="42764" y="0"/>
                  <a:pt x="3824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3" name="Google Shape;1443;p29"/>
          <p:cNvGrpSpPr/>
          <p:nvPr/>
        </p:nvGrpSpPr>
        <p:grpSpPr>
          <a:xfrm>
            <a:off x="1483806" y="2520263"/>
            <a:ext cx="1436768" cy="2212519"/>
            <a:chOff x="3570831" y="3134550"/>
            <a:chExt cx="1595169" cy="2369625"/>
          </a:xfrm>
        </p:grpSpPr>
        <p:sp>
          <p:nvSpPr>
            <p:cNvPr id="1444" name="Google Shape;1444;p29"/>
            <p:cNvSpPr/>
            <p:nvPr/>
          </p:nvSpPr>
          <p:spPr>
            <a:xfrm>
              <a:off x="4362000" y="5374950"/>
              <a:ext cx="87900" cy="36650"/>
            </a:xfrm>
            <a:custGeom>
              <a:avLst/>
              <a:gdLst/>
              <a:ahLst/>
              <a:cxnLst/>
              <a:rect l="l" t="t" r="r" b="b"/>
              <a:pathLst>
                <a:path w="3516" h="1466" extrusionOk="0">
                  <a:moveTo>
                    <a:pt x="0" y="1"/>
                  </a:moveTo>
                  <a:lnTo>
                    <a:pt x="0" y="1"/>
                  </a:lnTo>
                  <a:cubicBezTo>
                    <a:pt x="209" y="252"/>
                    <a:pt x="419" y="482"/>
                    <a:pt x="628" y="733"/>
                  </a:cubicBezTo>
                  <a:cubicBezTo>
                    <a:pt x="858" y="984"/>
                    <a:pt x="1130" y="1214"/>
                    <a:pt x="1381" y="1465"/>
                  </a:cubicBezTo>
                  <a:lnTo>
                    <a:pt x="1737" y="1319"/>
                  </a:lnTo>
                  <a:cubicBezTo>
                    <a:pt x="1967" y="1214"/>
                    <a:pt x="2176" y="1110"/>
                    <a:pt x="2385" y="1005"/>
                  </a:cubicBezTo>
                  <a:cubicBezTo>
                    <a:pt x="2595" y="900"/>
                    <a:pt x="2804" y="817"/>
                    <a:pt x="3013" y="691"/>
                  </a:cubicBezTo>
                  <a:cubicBezTo>
                    <a:pt x="3180" y="607"/>
                    <a:pt x="3348" y="503"/>
                    <a:pt x="3515" y="4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9"/>
            <p:cNvSpPr/>
            <p:nvPr/>
          </p:nvSpPr>
          <p:spPr>
            <a:xfrm>
              <a:off x="4578025" y="5242600"/>
              <a:ext cx="14150" cy="21475"/>
            </a:xfrm>
            <a:custGeom>
              <a:avLst/>
              <a:gdLst/>
              <a:ahLst/>
              <a:cxnLst/>
              <a:rect l="l" t="t" r="r" b="b"/>
              <a:pathLst>
                <a:path w="566" h="859" extrusionOk="0">
                  <a:moveTo>
                    <a:pt x="42" y="1"/>
                  </a:moveTo>
                  <a:cubicBezTo>
                    <a:pt x="21" y="273"/>
                    <a:pt x="21" y="566"/>
                    <a:pt x="1" y="817"/>
                  </a:cubicBezTo>
                  <a:cubicBezTo>
                    <a:pt x="1" y="838"/>
                    <a:pt x="1" y="859"/>
                    <a:pt x="1" y="859"/>
                  </a:cubicBezTo>
                  <a:lnTo>
                    <a:pt x="21" y="859"/>
                  </a:lnTo>
                  <a:cubicBezTo>
                    <a:pt x="63" y="796"/>
                    <a:pt x="105" y="754"/>
                    <a:pt x="147" y="691"/>
                  </a:cubicBezTo>
                  <a:cubicBezTo>
                    <a:pt x="231" y="587"/>
                    <a:pt x="314" y="503"/>
                    <a:pt x="377" y="440"/>
                  </a:cubicBezTo>
                  <a:cubicBezTo>
                    <a:pt x="503" y="294"/>
                    <a:pt x="565" y="210"/>
                    <a:pt x="565" y="210"/>
                  </a:cubicBezTo>
                  <a:lnTo>
                    <a:pt x="231" y="64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9"/>
            <p:cNvSpPr/>
            <p:nvPr/>
          </p:nvSpPr>
          <p:spPr>
            <a:xfrm>
              <a:off x="4362000" y="5374950"/>
              <a:ext cx="87900" cy="36650"/>
            </a:xfrm>
            <a:custGeom>
              <a:avLst/>
              <a:gdLst/>
              <a:ahLst/>
              <a:cxnLst/>
              <a:rect l="l" t="t" r="r" b="b"/>
              <a:pathLst>
                <a:path w="3516" h="1466" extrusionOk="0">
                  <a:moveTo>
                    <a:pt x="0" y="1"/>
                  </a:moveTo>
                  <a:lnTo>
                    <a:pt x="0" y="1"/>
                  </a:lnTo>
                  <a:cubicBezTo>
                    <a:pt x="209" y="252"/>
                    <a:pt x="419" y="482"/>
                    <a:pt x="628" y="733"/>
                  </a:cubicBezTo>
                  <a:cubicBezTo>
                    <a:pt x="858" y="984"/>
                    <a:pt x="1130" y="1214"/>
                    <a:pt x="1381" y="1465"/>
                  </a:cubicBezTo>
                  <a:lnTo>
                    <a:pt x="1737" y="1319"/>
                  </a:lnTo>
                  <a:cubicBezTo>
                    <a:pt x="1967" y="1214"/>
                    <a:pt x="2176" y="1110"/>
                    <a:pt x="2385" y="1005"/>
                  </a:cubicBezTo>
                  <a:cubicBezTo>
                    <a:pt x="2595" y="900"/>
                    <a:pt x="2804" y="817"/>
                    <a:pt x="3013" y="691"/>
                  </a:cubicBezTo>
                  <a:cubicBezTo>
                    <a:pt x="3180" y="607"/>
                    <a:pt x="3348" y="503"/>
                    <a:pt x="3515" y="4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9"/>
            <p:cNvSpPr/>
            <p:nvPr/>
          </p:nvSpPr>
          <p:spPr>
            <a:xfrm>
              <a:off x="4539850" y="5221175"/>
              <a:ext cx="40300" cy="21450"/>
            </a:xfrm>
            <a:custGeom>
              <a:avLst/>
              <a:gdLst/>
              <a:ahLst/>
              <a:cxnLst/>
              <a:rect l="l" t="t" r="r" b="b"/>
              <a:pathLst>
                <a:path w="1612" h="858" extrusionOk="0">
                  <a:moveTo>
                    <a:pt x="1611" y="0"/>
                  </a:moveTo>
                  <a:lnTo>
                    <a:pt x="0" y="209"/>
                  </a:lnTo>
                  <a:lnTo>
                    <a:pt x="1569" y="858"/>
                  </a:lnTo>
                  <a:cubicBezTo>
                    <a:pt x="1569" y="774"/>
                    <a:pt x="1569" y="691"/>
                    <a:pt x="1590" y="607"/>
                  </a:cubicBezTo>
                  <a:cubicBezTo>
                    <a:pt x="1590" y="419"/>
                    <a:pt x="1611" y="209"/>
                    <a:pt x="1611" y="0"/>
                  </a:cubicBez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9"/>
            <p:cNvSpPr/>
            <p:nvPr/>
          </p:nvSpPr>
          <p:spPr>
            <a:xfrm>
              <a:off x="3822675" y="5057950"/>
              <a:ext cx="652850" cy="229150"/>
            </a:xfrm>
            <a:custGeom>
              <a:avLst/>
              <a:gdLst/>
              <a:ahLst/>
              <a:cxnLst/>
              <a:rect l="l" t="t" r="r" b="b"/>
              <a:pathLst>
                <a:path w="26114" h="9166" extrusionOk="0">
                  <a:moveTo>
                    <a:pt x="26114" y="4290"/>
                  </a:moveTo>
                  <a:cubicBezTo>
                    <a:pt x="26114" y="4290"/>
                    <a:pt x="26030" y="4353"/>
                    <a:pt x="25904" y="4499"/>
                  </a:cubicBezTo>
                  <a:cubicBezTo>
                    <a:pt x="25842" y="4562"/>
                    <a:pt x="25758" y="4625"/>
                    <a:pt x="25674" y="4730"/>
                  </a:cubicBezTo>
                  <a:cubicBezTo>
                    <a:pt x="25570" y="4834"/>
                    <a:pt x="25486" y="4897"/>
                    <a:pt x="25256" y="5127"/>
                  </a:cubicBezTo>
                  <a:cubicBezTo>
                    <a:pt x="25067" y="5295"/>
                    <a:pt x="24837" y="5504"/>
                    <a:pt x="24607" y="5713"/>
                  </a:cubicBezTo>
                  <a:cubicBezTo>
                    <a:pt x="24544" y="5776"/>
                    <a:pt x="24481" y="5818"/>
                    <a:pt x="24419" y="5880"/>
                  </a:cubicBezTo>
                  <a:cubicBezTo>
                    <a:pt x="24356" y="5922"/>
                    <a:pt x="24293" y="5964"/>
                    <a:pt x="24251" y="6006"/>
                  </a:cubicBezTo>
                  <a:cubicBezTo>
                    <a:pt x="24126" y="6090"/>
                    <a:pt x="24000" y="6173"/>
                    <a:pt x="23875" y="6278"/>
                  </a:cubicBezTo>
                  <a:cubicBezTo>
                    <a:pt x="23749" y="6362"/>
                    <a:pt x="23603" y="6445"/>
                    <a:pt x="23477" y="6550"/>
                  </a:cubicBezTo>
                  <a:cubicBezTo>
                    <a:pt x="23331" y="6634"/>
                    <a:pt x="23184" y="6717"/>
                    <a:pt x="23038" y="6801"/>
                  </a:cubicBezTo>
                  <a:cubicBezTo>
                    <a:pt x="22745" y="6989"/>
                    <a:pt x="22431" y="7178"/>
                    <a:pt x="22096" y="7324"/>
                  </a:cubicBezTo>
                  <a:cubicBezTo>
                    <a:pt x="21761" y="7471"/>
                    <a:pt x="21427" y="7659"/>
                    <a:pt x="21071" y="7785"/>
                  </a:cubicBezTo>
                  <a:cubicBezTo>
                    <a:pt x="20694" y="7910"/>
                    <a:pt x="20339" y="8057"/>
                    <a:pt x="19962" y="8182"/>
                  </a:cubicBezTo>
                  <a:cubicBezTo>
                    <a:pt x="19585" y="8287"/>
                    <a:pt x="19188" y="8412"/>
                    <a:pt x="18790" y="8496"/>
                  </a:cubicBezTo>
                  <a:cubicBezTo>
                    <a:pt x="18602" y="8538"/>
                    <a:pt x="18393" y="8601"/>
                    <a:pt x="18204" y="8642"/>
                  </a:cubicBezTo>
                  <a:cubicBezTo>
                    <a:pt x="17995" y="8684"/>
                    <a:pt x="17807" y="8726"/>
                    <a:pt x="17598" y="8747"/>
                  </a:cubicBezTo>
                  <a:cubicBezTo>
                    <a:pt x="16782" y="8914"/>
                    <a:pt x="15966" y="8998"/>
                    <a:pt x="15129" y="9082"/>
                  </a:cubicBezTo>
                  <a:cubicBezTo>
                    <a:pt x="14710" y="9103"/>
                    <a:pt x="14292" y="9124"/>
                    <a:pt x="13873" y="9145"/>
                  </a:cubicBezTo>
                  <a:cubicBezTo>
                    <a:pt x="13455" y="9145"/>
                    <a:pt x="13036" y="9165"/>
                    <a:pt x="12618" y="9145"/>
                  </a:cubicBezTo>
                  <a:cubicBezTo>
                    <a:pt x="11802" y="9145"/>
                    <a:pt x="10986" y="9124"/>
                    <a:pt x="10191" y="9061"/>
                  </a:cubicBezTo>
                  <a:cubicBezTo>
                    <a:pt x="9396" y="8998"/>
                    <a:pt x="8600" y="8914"/>
                    <a:pt x="7868" y="8810"/>
                  </a:cubicBezTo>
                  <a:cubicBezTo>
                    <a:pt x="7115" y="8726"/>
                    <a:pt x="6403" y="8621"/>
                    <a:pt x="5713" y="8496"/>
                  </a:cubicBezTo>
                  <a:cubicBezTo>
                    <a:pt x="5043" y="8391"/>
                    <a:pt x="4416" y="8266"/>
                    <a:pt x="3830" y="8140"/>
                  </a:cubicBezTo>
                  <a:cubicBezTo>
                    <a:pt x="1507" y="7659"/>
                    <a:pt x="1" y="7199"/>
                    <a:pt x="1" y="7199"/>
                  </a:cubicBezTo>
                  <a:cubicBezTo>
                    <a:pt x="1" y="7199"/>
                    <a:pt x="1570" y="7220"/>
                    <a:pt x="3893" y="7031"/>
                  </a:cubicBezTo>
                  <a:cubicBezTo>
                    <a:pt x="4479" y="6989"/>
                    <a:pt x="5106" y="6927"/>
                    <a:pt x="5776" y="6864"/>
                  </a:cubicBezTo>
                  <a:cubicBezTo>
                    <a:pt x="6424" y="6780"/>
                    <a:pt x="7115" y="6676"/>
                    <a:pt x="7826" y="6571"/>
                  </a:cubicBezTo>
                  <a:cubicBezTo>
                    <a:pt x="8538" y="6466"/>
                    <a:pt x="9270" y="6341"/>
                    <a:pt x="10002" y="6173"/>
                  </a:cubicBezTo>
                  <a:cubicBezTo>
                    <a:pt x="10735" y="6027"/>
                    <a:pt x="11446" y="5839"/>
                    <a:pt x="12178" y="5629"/>
                  </a:cubicBezTo>
                  <a:cubicBezTo>
                    <a:pt x="12534" y="5525"/>
                    <a:pt x="12890" y="5420"/>
                    <a:pt x="13225" y="5316"/>
                  </a:cubicBezTo>
                  <a:cubicBezTo>
                    <a:pt x="13580" y="5190"/>
                    <a:pt x="13915" y="5085"/>
                    <a:pt x="14250" y="4939"/>
                  </a:cubicBezTo>
                  <a:cubicBezTo>
                    <a:pt x="14919" y="4688"/>
                    <a:pt x="15547" y="4416"/>
                    <a:pt x="16133" y="4123"/>
                  </a:cubicBezTo>
                  <a:cubicBezTo>
                    <a:pt x="16279" y="4060"/>
                    <a:pt x="16405" y="3976"/>
                    <a:pt x="16551" y="3914"/>
                  </a:cubicBezTo>
                  <a:cubicBezTo>
                    <a:pt x="16677" y="3830"/>
                    <a:pt x="16823" y="3746"/>
                    <a:pt x="16949" y="3683"/>
                  </a:cubicBezTo>
                  <a:cubicBezTo>
                    <a:pt x="17221" y="3537"/>
                    <a:pt x="17451" y="3370"/>
                    <a:pt x="17681" y="3202"/>
                  </a:cubicBezTo>
                  <a:cubicBezTo>
                    <a:pt x="17932" y="3056"/>
                    <a:pt x="18121" y="2888"/>
                    <a:pt x="18330" y="2742"/>
                  </a:cubicBezTo>
                  <a:cubicBezTo>
                    <a:pt x="18518" y="2595"/>
                    <a:pt x="18686" y="2428"/>
                    <a:pt x="18853" y="2282"/>
                  </a:cubicBezTo>
                  <a:cubicBezTo>
                    <a:pt x="19020" y="2135"/>
                    <a:pt x="19146" y="1968"/>
                    <a:pt x="19292" y="1821"/>
                  </a:cubicBezTo>
                  <a:cubicBezTo>
                    <a:pt x="19355" y="1759"/>
                    <a:pt x="19418" y="1696"/>
                    <a:pt x="19481" y="1633"/>
                  </a:cubicBezTo>
                  <a:cubicBezTo>
                    <a:pt x="19523" y="1549"/>
                    <a:pt x="19564" y="1486"/>
                    <a:pt x="19627" y="1424"/>
                  </a:cubicBezTo>
                  <a:cubicBezTo>
                    <a:pt x="19669" y="1361"/>
                    <a:pt x="19711" y="1298"/>
                    <a:pt x="19753" y="1235"/>
                  </a:cubicBezTo>
                  <a:cubicBezTo>
                    <a:pt x="19795" y="1194"/>
                    <a:pt x="19816" y="1173"/>
                    <a:pt x="19836" y="1152"/>
                  </a:cubicBezTo>
                  <a:cubicBezTo>
                    <a:pt x="19836" y="1110"/>
                    <a:pt x="19857" y="1089"/>
                    <a:pt x="19857" y="1068"/>
                  </a:cubicBezTo>
                  <a:cubicBezTo>
                    <a:pt x="19899" y="984"/>
                    <a:pt x="19941" y="922"/>
                    <a:pt x="19962" y="859"/>
                  </a:cubicBezTo>
                  <a:cubicBezTo>
                    <a:pt x="20276" y="315"/>
                    <a:pt x="20443" y="1"/>
                    <a:pt x="20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9"/>
            <p:cNvSpPr/>
            <p:nvPr/>
          </p:nvSpPr>
          <p:spPr>
            <a:xfrm>
              <a:off x="4359375" y="5127525"/>
              <a:ext cx="652850" cy="229150"/>
            </a:xfrm>
            <a:custGeom>
              <a:avLst/>
              <a:gdLst/>
              <a:ahLst/>
              <a:cxnLst/>
              <a:rect l="l" t="t" r="r" b="b"/>
              <a:pathLst>
                <a:path w="26114" h="9166" extrusionOk="0">
                  <a:moveTo>
                    <a:pt x="5671" y="1"/>
                  </a:moveTo>
                  <a:cubicBezTo>
                    <a:pt x="5671" y="1"/>
                    <a:pt x="5838" y="315"/>
                    <a:pt x="6131" y="859"/>
                  </a:cubicBezTo>
                  <a:cubicBezTo>
                    <a:pt x="6173" y="921"/>
                    <a:pt x="6215" y="984"/>
                    <a:pt x="6257" y="1068"/>
                  </a:cubicBezTo>
                  <a:cubicBezTo>
                    <a:pt x="6257" y="1089"/>
                    <a:pt x="6278" y="1110"/>
                    <a:pt x="6278" y="1131"/>
                  </a:cubicBezTo>
                  <a:cubicBezTo>
                    <a:pt x="6298" y="1172"/>
                    <a:pt x="6319" y="1193"/>
                    <a:pt x="6340" y="1235"/>
                  </a:cubicBezTo>
                  <a:cubicBezTo>
                    <a:pt x="6382" y="1277"/>
                    <a:pt x="6445" y="1340"/>
                    <a:pt x="6487" y="1424"/>
                  </a:cubicBezTo>
                  <a:cubicBezTo>
                    <a:pt x="6529" y="1486"/>
                    <a:pt x="6570" y="1549"/>
                    <a:pt x="6633" y="1612"/>
                  </a:cubicBezTo>
                  <a:cubicBezTo>
                    <a:pt x="6696" y="1696"/>
                    <a:pt x="6759" y="1758"/>
                    <a:pt x="6822" y="1821"/>
                  </a:cubicBezTo>
                  <a:cubicBezTo>
                    <a:pt x="6947" y="1968"/>
                    <a:pt x="7073" y="2135"/>
                    <a:pt x="7261" y="2281"/>
                  </a:cubicBezTo>
                  <a:cubicBezTo>
                    <a:pt x="7428" y="2428"/>
                    <a:pt x="7575" y="2595"/>
                    <a:pt x="7784" y="2742"/>
                  </a:cubicBezTo>
                  <a:cubicBezTo>
                    <a:pt x="7993" y="2888"/>
                    <a:pt x="8182" y="3056"/>
                    <a:pt x="8412" y="3202"/>
                  </a:cubicBezTo>
                  <a:cubicBezTo>
                    <a:pt x="8642" y="3369"/>
                    <a:pt x="8893" y="3537"/>
                    <a:pt x="9165" y="3683"/>
                  </a:cubicBezTo>
                  <a:cubicBezTo>
                    <a:pt x="9291" y="3746"/>
                    <a:pt x="9416" y="3830"/>
                    <a:pt x="9563" y="3913"/>
                  </a:cubicBezTo>
                  <a:cubicBezTo>
                    <a:pt x="9688" y="3976"/>
                    <a:pt x="9835" y="4060"/>
                    <a:pt x="9981" y="4123"/>
                  </a:cubicBezTo>
                  <a:cubicBezTo>
                    <a:pt x="10546" y="4416"/>
                    <a:pt x="11195" y="4688"/>
                    <a:pt x="11843" y="4939"/>
                  </a:cubicBezTo>
                  <a:cubicBezTo>
                    <a:pt x="12178" y="5064"/>
                    <a:pt x="12534" y="5190"/>
                    <a:pt x="12869" y="5315"/>
                  </a:cubicBezTo>
                  <a:cubicBezTo>
                    <a:pt x="13224" y="5420"/>
                    <a:pt x="13580" y="5525"/>
                    <a:pt x="13936" y="5629"/>
                  </a:cubicBezTo>
                  <a:cubicBezTo>
                    <a:pt x="14647" y="5838"/>
                    <a:pt x="15379" y="6027"/>
                    <a:pt x="16112" y="6173"/>
                  </a:cubicBezTo>
                  <a:cubicBezTo>
                    <a:pt x="16844" y="6320"/>
                    <a:pt x="17576" y="6445"/>
                    <a:pt x="18267" y="6571"/>
                  </a:cubicBezTo>
                  <a:cubicBezTo>
                    <a:pt x="18978" y="6696"/>
                    <a:pt x="19669" y="6780"/>
                    <a:pt x="20338" y="6843"/>
                  </a:cubicBezTo>
                  <a:cubicBezTo>
                    <a:pt x="20987" y="6926"/>
                    <a:pt x="21615" y="6989"/>
                    <a:pt x="22200" y="7031"/>
                  </a:cubicBezTo>
                  <a:cubicBezTo>
                    <a:pt x="24523" y="7219"/>
                    <a:pt x="26113" y="7178"/>
                    <a:pt x="26113" y="7178"/>
                  </a:cubicBezTo>
                  <a:cubicBezTo>
                    <a:pt x="26113" y="7178"/>
                    <a:pt x="24607" y="7659"/>
                    <a:pt x="22284" y="8140"/>
                  </a:cubicBezTo>
                  <a:cubicBezTo>
                    <a:pt x="21698" y="8266"/>
                    <a:pt x="21050" y="8391"/>
                    <a:pt x="20380" y="8496"/>
                  </a:cubicBezTo>
                  <a:cubicBezTo>
                    <a:pt x="19711" y="8621"/>
                    <a:pt x="18999" y="8726"/>
                    <a:pt x="18246" y="8810"/>
                  </a:cubicBezTo>
                  <a:cubicBezTo>
                    <a:pt x="17493" y="8914"/>
                    <a:pt x="16718" y="8998"/>
                    <a:pt x="15923" y="9061"/>
                  </a:cubicBezTo>
                  <a:cubicBezTo>
                    <a:pt x="15128" y="9123"/>
                    <a:pt x="14312" y="9144"/>
                    <a:pt x="13475" y="9144"/>
                  </a:cubicBezTo>
                  <a:cubicBezTo>
                    <a:pt x="13057" y="9165"/>
                    <a:pt x="12659" y="9144"/>
                    <a:pt x="12241" y="9144"/>
                  </a:cubicBezTo>
                  <a:cubicBezTo>
                    <a:pt x="11822" y="9123"/>
                    <a:pt x="11404" y="9103"/>
                    <a:pt x="10985" y="9061"/>
                  </a:cubicBezTo>
                  <a:cubicBezTo>
                    <a:pt x="10148" y="8998"/>
                    <a:pt x="9311" y="8914"/>
                    <a:pt x="8516" y="8747"/>
                  </a:cubicBezTo>
                  <a:cubicBezTo>
                    <a:pt x="8307" y="8705"/>
                    <a:pt x="8098" y="8684"/>
                    <a:pt x="7910" y="8642"/>
                  </a:cubicBezTo>
                  <a:cubicBezTo>
                    <a:pt x="7700" y="8600"/>
                    <a:pt x="7512" y="8538"/>
                    <a:pt x="7303" y="8496"/>
                  </a:cubicBezTo>
                  <a:cubicBezTo>
                    <a:pt x="6905" y="8412"/>
                    <a:pt x="6529" y="8287"/>
                    <a:pt x="6152" y="8161"/>
                  </a:cubicBezTo>
                  <a:cubicBezTo>
                    <a:pt x="5775" y="8056"/>
                    <a:pt x="5399" y="7910"/>
                    <a:pt x="5043" y="7784"/>
                  </a:cubicBezTo>
                  <a:cubicBezTo>
                    <a:pt x="4687" y="7638"/>
                    <a:pt x="4353" y="7470"/>
                    <a:pt x="4018" y="7324"/>
                  </a:cubicBezTo>
                  <a:cubicBezTo>
                    <a:pt x="3683" y="7178"/>
                    <a:pt x="3369" y="6989"/>
                    <a:pt x="3076" y="6801"/>
                  </a:cubicBezTo>
                  <a:cubicBezTo>
                    <a:pt x="2930" y="6717"/>
                    <a:pt x="2783" y="6634"/>
                    <a:pt x="2637" y="6550"/>
                  </a:cubicBezTo>
                  <a:cubicBezTo>
                    <a:pt x="2511" y="6445"/>
                    <a:pt x="2365" y="6362"/>
                    <a:pt x="2239" y="6278"/>
                  </a:cubicBezTo>
                  <a:cubicBezTo>
                    <a:pt x="2114" y="6173"/>
                    <a:pt x="1988" y="6090"/>
                    <a:pt x="1863" y="6006"/>
                  </a:cubicBezTo>
                  <a:cubicBezTo>
                    <a:pt x="1800" y="5964"/>
                    <a:pt x="1737" y="5922"/>
                    <a:pt x="1695" y="5880"/>
                  </a:cubicBezTo>
                  <a:cubicBezTo>
                    <a:pt x="1633" y="5818"/>
                    <a:pt x="1570" y="5755"/>
                    <a:pt x="1507" y="5713"/>
                  </a:cubicBezTo>
                  <a:cubicBezTo>
                    <a:pt x="1256" y="5504"/>
                    <a:pt x="1047" y="5294"/>
                    <a:pt x="837" y="5106"/>
                  </a:cubicBezTo>
                  <a:cubicBezTo>
                    <a:pt x="628" y="4897"/>
                    <a:pt x="545" y="4813"/>
                    <a:pt x="440" y="4729"/>
                  </a:cubicBezTo>
                  <a:cubicBezTo>
                    <a:pt x="356" y="4625"/>
                    <a:pt x="273" y="4541"/>
                    <a:pt x="210" y="4478"/>
                  </a:cubicBezTo>
                  <a:cubicBezTo>
                    <a:pt x="63" y="4353"/>
                    <a:pt x="0" y="4290"/>
                    <a:pt x="0" y="42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0" name="Google Shape;1450;p29"/>
            <p:cNvGrpSpPr/>
            <p:nvPr/>
          </p:nvGrpSpPr>
          <p:grpSpPr>
            <a:xfrm>
              <a:off x="3570831" y="3134550"/>
              <a:ext cx="1595169" cy="2369625"/>
              <a:chOff x="3570831" y="3134550"/>
              <a:chExt cx="1595169" cy="2369625"/>
            </a:xfrm>
          </p:grpSpPr>
          <p:sp>
            <p:nvSpPr>
              <p:cNvPr id="1451" name="Google Shape;1451;p29"/>
              <p:cNvSpPr/>
              <p:nvPr/>
            </p:nvSpPr>
            <p:spPr>
              <a:xfrm>
                <a:off x="3570831" y="3134550"/>
                <a:ext cx="826000" cy="2325175"/>
              </a:xfrm>
              <a:custGeom>
                <a:avLst/>
                <a:gdLst/>
                <a:ahLst/>
                <a:cxnLst/>
                <a:rect l="l" t="t" r="r" b="b"/>
                <a:pathLst>
                  <a:path w="33040" h="93007" extrusionOk="0">
                    <a:moveTo>
                      <a:pt x="33039" y="90977"/>
                    </a:moveTo>
                    <a:lnTo>
                      <a:pt x="33039" y="91102"/>
                    </a:lnTo>
                    <a:cubicBezTo>
                      <a:pt x="32977" y="91144"/>
                      <a:pt x="32914" y="91165"/>
                      <a:pt x="32830" y="91186"/>
                    </a:cubicBezTo>
                    <a:cubicBezTo>
                      <a:pt x="32621" y="91270"/>
                      <a:pt x="32412" y="91374"/>
                      <a:pt x="32182" y="91437"/>
                    </a:cubicBezTo>
                    <a:cubicBezTo>
                      <a:pt x="31972" y="91521"/>
                      <a:pt x="31742" y="91583"/>
                      <a:pt x="31533" y="91667"/>
                    </a:cubicBezTo>
                    <a:cubicBezTo>
                      <a:pt x="30633" y="91960"/>
                      <a:pt x="29754" y="92169"/>
                      <a:pt x="28855" y="92358"/>
                    </a:cubicBezTo>
                    <a:cubicBezTo>
                      <a:pt x="28415" y="92441"/>
                      <a:pt x="27976" y="92525"/>
                      <a:pt x="27536" y="92588"/>
                    </a:cubicBezTo>
                    <a:cubicBezTo>
                      <a:pt x="27076" y="92651"/>
                      <a:pt x="26637" y="92734"/>
                      <a:pt x="26197" y="92776"/>
                    </a:cubicBezTo>
                    <a:cubicBezTo>
                      <a:pt x="25339" y="92860"/>
                      <a:pt x="24461" y="92923"/>
                      <a:pt x="23624" y="92964"/>
                    </a:cubicBezTo>
                    <a:cubicBezTo>
                      <a:pt x="22787" y="93006"/>
                      <a:pt x="21971" y="93006"/>
                      <a:pt x="21197" y="92985"/>
                    </a:cubicBezTo>
                    <a:cubicBezTo>
                      <a:pt x="20422" y="92985"/>
                      <a:pt x="19669" y="92943"/>
                      <a:pt x="18958" y="92902"/>
                    </a:cubicBezTo>
                    <a:cubicBezTo>
                      <a:pt x="18267" y="92860"/>
                      <a:pt x="17598" y="92818"/>
                      <a:pt x="16991" y="92755"/>
                    </a:cubicBezTo>
                    <a:cubicBezTo>
                      <a:pt x="14564" y="92525"/>
                      <a:pt x="12995" y="92211"/>
                      <a:pt x="12995" y="92211"/>
                    </a:cubicBezTo>
                    <a:cubicBezTo>
                      <a:pt x="12995" y="92211"/>
                      <a:pt x="14459" y="91542"/>
                      <a:pt x="16468" y="90349"/>
                    </a:cubicBezTo>
                    <a:cubicBezTo>
                      <a:pt x="16970" y="90056"/>
                      <a:pt x="17514" y="89721"/>
                      <a:pt x="18079" y="89366"/>
                    </a:cubicBezTo>
                    <a:cubicBezTo>
                      <a:pt x="22243" y="86687"/>
                      <a:pt x="25130" y="83988"/>
                      <a:pt x="26407" y="78967"/>
                    </a:cubicBezTo>
                    <a:cubicBezTo>
                      <a:pt x="27641" y="74029"/>
                      <a:pt x="27578" y="68505"/>
                      <a:pt x="27997" y="63462"/>
                    </a:cubicBezTo>
                    <a:cubicBezTo>
                      <a:pt x="28039" y="62855"/>
                      <a:pt x="28080" y="62269"/>
                      <a:pt x="28143" y="61663"/>
                    </a:cubicBezTo>
                    <a:cubicBezTo>
                      <a:pt x="28185" y="61056"/>
                      <a:pt x="28227" y="60449"/>
                      <a:pt x="28269" y="59842"/>
                    </a:cubicBezTo>
                    <a:cubicBezTo>
                      <a:pt x="28332" y="58608"/>
                      <a:pt x="28394" y="57373"/>
                      <a:pt x="28457" y="56118"/>
                    </a:cubicBezTo>
                    <a:cubicBezTo>
                      <a:pt x="28624" y="53607"/>
                      <a:pt x="28666" y="51054"/>
                      <a:pt x="28750" y="48502"/>
                    </a:cubicBezTo>
                    <a:cubicBezTo>
                      <a:pt x="28771" y="47874"/>
                      <a:pt x="28792" y="47225"/>
                      <a:pt x="28792" y="46598"/>
                    </a:cubicBezTo>
                    <a:cubicBezTo>
                      <a:pt x="28792" y="45949"/>
                      <a:pt x="28813" y="45321"/>
                      <a:pt x="28813" y="44673"/>
                    </a:cubicBezTo>
                    <a:cubicBezTo>
                      <a:pt x="28813" y="43919"/>
                      <a:pt x="28813" y="43166"/>
                      <a:pt x="28834" y="42413"/>
                    </a:cubicBezTo>
                    <a:lnTo>
                      <a:pt x="28792" y="42392"/>
                    </a:lnTo>
                    <a:lnTo>
                      <a:pt x="28771" y="42371"/>
                    </a:lnTo>
                    <a:cubicBezTo>
                      <a:pt x="28750" y="42350"/>
                      <a:pt x="28729" y="42329"/>
                      <a:pt x="28687" y="42308"/>
                    </a:cubicBezTo>
                    <a:cubicBezTo>
                      <a:pt x="28645" y="42266"/>
                      <a:pt x="28604" y="42225"/>
                      <a:pt x="28541" y="42162"/>
                    </a:cubicBezTo>
                    <a:cubicBezTo>
                      <a:pt x="28436" y="42078"/>
                      <a:pt x="28311" y="41953"/>
                      <a:pt x="28185" y="41848"/>
                    </a:cubicBezTo>
                    <a:cubicBezTo>
                      <a:pt x="27892" y="41618"/>
                      <a:pt x="27536" y="41325"/>
                      <a:pt x="27139" y="41053"/>
                    </a:cubicBezTo>
                    <a:cubicBezTo>
                      <a:pt x="26741" y="40760"/>
                      <a:pt x="26281" y="40488"/>
                      <a:pt x="25800" y="40174"/>
                    </a:cubicBezTo>
                    <a:cubicBezTo>
                      <a:pt x="25549" y="40028"/>
                      <a:pt x="25277" y="39881"/>
                      <a:pt x="25026" y="39735"/>
                    </a:cubicBezTo>
                    <a:cubicBezTo>
                      <a:pt x="24754" y="39588"/>
                      <a:pt x="24461" y="39421"/>
                      <a:pt x="24168" y="39274"/>
                    </a:cubicBezTo>
                    <a:cubicBezTo>
                      <a:pt x="23603" y="38981"/>
                      <a:pt x="22975" y="38689"/>
                      <a:pt x="22326" y="38417"/>
                    </a:cubicBezTo>
                    <a:cubicBezTo>
                      <a:pt x="21699" y="38145"/>
                      <a:pt x="21029" y="37893"/>
                      <a:pt x="20339" y="37642"/>
                    </a:cubicBezTo>
                    <a:cubicBezTo>
                      <a:pt x="16886" y="36450"/>
                      <a:pt x="13287" y="36178"/>
                      <a:pt x="9898" y="34839"/>
                    </a:cubicBezTo>
                    <a:cubicBezTo>
                      <a:pt x="6320" y="33437"/>
                      <a:pt x="2972" y="31470"/>
                      <a:pt x="1" y="29001"/>
                    </a:cubicBezTo>
                    <a:cubicBezTo>
                      <a:pt x="3056" y="29942"/>
                      <a:pt x="6278" y="30047"/>
                      <a:pt x="9479" y="30152"/>
                    </a:cubicBezTo>
                    <a:cubicBezTo>
                      <a:pt x="11635" y="30235"/>
                      <a:pt x="13811" y="30319"/>
                      <a:pt x="15987" y="30382"/>
                    </a:cubicBezTo>
                    <a:cubicBezTo>
                      <a:pt x="19858" y="30528"/>
                      <a:pt x="23687" y="30612"/>
                      <a:pt x="27495" y="31010"/>
                    </a:cubicBezTo>
                    <a:cubicBezTo>
                      <a:pt x="27892" y="31051"/>
                      <a:pt x="28290" y="31114"/>
                      <a:pt x="28687" y="31156"/>
                    </a:cubicBezTo>
                    <a:cubicBezTo>
                      <a:pt x="28687" y="31156"/>
                      <a:pt x="28687" y="31156"/>
                      <a:pt x="28687" y="31156"/>
                    </a:cubicBezTo>
                    <a:cubicBezTo>
                      <a:pt x="30905" y="31219"/>
                      <a:pt x="30382" y="19732"/>
                      <a:pt x="30361" y="18372"/>
                    </a:cubicBezTo>
                    <a:cubicBezTo>
                      <a:pt x="30340" y="16133"/>
                      <a:pt x="30403" y="13831"/>
                      <a:pt x="30173" y="11613"/>
                    </a:cubicBezTo>
                    <a:cubicBezTo>
                      <a:pt x="29754" y="7659"/>
                      <a:pt x="31345" y="3704"/>
                      <a:pt x="32788" y="1"/>
                    </a:cubicBezTo>
                    <a:cubicBezTo>
                      <a:pt x="32809" y="4667"/>
                      <a:pt x="32391" y="9312"/>
                      <a:pt x="32391" y="13957"/>
                    </a:cubicBezTo>
                    <a:cubicBezTo>
                      <a:pt x="32391" y="29315"/>
                      <a:pt x="32642" y="44652"/>
                      <a:pt x="32767" y="60010"/>
                    </a:cubicBezTo>
                    <a:cubicBezTo>
                      <a:pt x="32851" y="70325"/>
                      <a:pt x="32956" y="80640"/>
                      <a:pt x="33039" y="90956"/>
                    </a:cubicBezTo>
                    <a:cubicBezTo>
                      <a:pt x="33018" y="90956"/>
                      <a:pt x="33018" y="90977"/>
                      <a:pt x="33039" y="9097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9"/>
              <p:cNvSpPr/>
              <p:nvPr/>
            </p:nvSpPr>
            <p:spPr>
              <a:xfrm>
                <a:off x="4379250" y="3143450"/>
                <a:ext cx="786750" cy="2360725"/>
              </a:xfrm>
              <a:custGeom>
                <a:avLst/>
                <a:gdLst/>
                <a:ahLst/>
                <a:cxnLst/>
                <a:rect l="l" t="t" r="r" b="b"/>
                <a:pathLst>
                  <a:path w="31470" h="94429" extrusionOk="0">
                    <a:moveTo>
                      <a:pt x="23226" y="28875"/>
                    </a:moveTo>
                    <a:cubicBezTo>
                      <a:pt x="23602" y="28310"/>
                      <a:pt x="24021" y="27766"/>
                      <a:pt x="24544" y="27243"/>
                    </a:cubicBezTo>
                    <a:cubicBezTo>
                      <a:pt x="26322" y="25465"/>
                      <a:pt x="28917" y="23791"/>
                      <a:pt x="31470" y="23477"/>
                    </a:cubicBezTo>
                    <a:cubicBezTo>
                      <a:pt x="28415" y="23853"/>
                      <a:pt x="25255" y="24272"/>
                      <a:pt x="22535" y="25757"/>
                    </a:cubicBezTo>
                    <a:cubicBezTo>
                      <a:pt x="21677" y="26239"/>
                      <a:pt x="20861" y="26804"/>
                      <a:pt x="20066" y="27389"/>
                    </a:cubicBezTo>
                    <a:cubicBezTo>
                      <a:pt x="17786" y="29022"/>
                      <a:pt x="15568" y="30988"/>
                      <a:pt x="13182" y="32432"/>
                    </a:cubicBezTo>
                    <a:cubicBezTo>
                      <a:pt x="10672" y="33939"/>
                      <a:pt x="7972" y="35152"/>
                      <a:pt x="5922" y="35905"/>
                    </a:cubicBezTo>
                    <a:cubicBezTo>
                      <a:pt x="5545" y="36031"/>
                      <a:pt x="5190" y="36156"/>
                      <a:pt x="4876" y="36282"/>
                    </a:cubicBezTo>
                    <a:cubicBezTo>
                      <a:pt x="4855" y="36219"/>
                      <a:pt x="4855" y="36136"/>
                      <a:pt x="4834" y="36073"/>
                    </a:cubicBezTo>
                    <a:cubicBezTo>
                      <a:pt x="4227" y="31825"/>
                      <a:pt x="5692" y="27348"/>
                      <a:pt x="5190" y="22954"/>
                    </a:cubicBezTo>
                    <a:cubicBezTo>
                      <a:pt x="4311" y="15170"/>
                      <a:pt x="1570" y="7784"/>
                      <a:pt x="796" y="0"/>
                    </a:cubicBezTo>
                    <a:cubicBezTo>
                      <a:pt x="42" y="879"/>
                      <a:pt x="1" y="2135"/>
                      <a:pt x="1" y="3306"/>
                    </a:cubicBezTo>
                    <a:cubicBezTo>
                      <a:pt x="1" y="19187"/>
                      <a:pt x="126" y="35068"/>
                      <a:pt x="273" y="50970"/>
                    </a:cubicBezTo>
                    <a:cubicBezTo>
                      <a:pt x="377" y="63713"/>
                      <a:pt x="482" y="76455"/>
                      <a:pt x="586" y="89198"/>
                    </a:cubicBezTo>
                    <a:cubicBezTo>
                      <a:pt x="586" y="89574"/>
                      <a:pt x="607" y="89972"/>
                      <a:pt x="607" y="90349"/>
                    </a:cubicBezTo>
                    <a:cubicBezTo>
                      <a:pt x="607" y="90474"/>
                      <a:pt x="628" y="90579"/>
                      <a:pt x="691" y="90663"/>
                    </a:cubicBezTo>
                    <a:cubicBezTo>
                      <a:pt x="712" y="90683"/>
                      <a:pt x="712" y="90704"/>
                      <a:pt x="691" y="90725"/>
                    </a:cubicBezTo>
                    <a:cubicBezTo>
                      <a:pt x="733" y="90767"/>
                      <a:pt x="796" y="90830"/>
                      <a:pt x="838" y="90872"/>
                    </a:cubicBezTo>
                    <a:cubicBezTo>
                      <a:pt x="1151" y="91144"/>
                      <a:pt x="1486" y="91395"/>
                      <a:pt x="1821" y="91646"/>
                    </a:cubicBezTo>
                    <a:lnTo>
                      <a:pt x="1842" y="91667"/>
                    </a:lnTo>
                    <a:cubicBezTo>
                      <a:pt x="2198" y="91897"/>
                      <a:pt x="2532" y="92127"/>
                      <a:pt x="2909" y="92336"/>
                    </a:cubicBezTo>
                    <a:cubicBezTo>
                      <a:pt x="3265" y="92525"/>
                      <a:pt x="3641" y="92734"/>
                      <a:pt x="4018" y="92901"/>
                    </a:cubicBezTo>
                    <a:cubicBezTo>
                      <a:pt x="4185" y="92985"/>
                      <a:pt x="4374" y="93069"/>
                      <a:pt x="4562" y="93131"/>
                    </a:cubicBezTo>
                    <a:cubicBezTo>
                      <a:pt x="4750" y="93215"/>
                      <a:pt x="4939" y="93278"/>
                      <a:pt x="5127" y="93362"/>
                    </a:cubicBezTo>
                    <a:cubicBezTo>
                      <a:pt x="5901" y="93634"/>
                      <a:pt x="6654" y="93822"/>
                      <a:pt x="7387" y="93989"/>
                    </a:cubicBezTo>
                    <a:cubicBezTo>
                      <a:pt x="8140" y="94136"/>
                      <a:pt x="8872" y="94261"/>
                      <a:pt x="9584" y="94324"/>
                    </a:cubicBezTo>
                    <a:cubicBezTo>
                      <a:pt x="10295" y="94387"/>
                      <a:pt x="10985" y="94408"/>
                      <a:pt x="11634" y="94429"/>
                    </a:cubicBezTo>
                    <a:cubicBezTo>
                      <a:pt x="12283" y="94429"/>
                      <a:pt x="12910" y="94429"/>
                      <a:pt x="13496" y="94387"/>
                    </a:cubicBezTo>
                    <a:cubicBezTo>
                      <a:pt x="14082" y="94366"/>
                      <a:pt x="14647" y="94324"/>
                      <a:pt x="15149" y="94261"/>
                    </a:cubicBezTo>
                    <a:cubicBezTo>
                      <a:pt x="16154" y="94157"/>
                      <a:pt x="16970" y="94010"/>
                      <a:pt x="17535" y="93906"/>
                    </a:cubicBezTo>
                    <a:cubicBezTo>
                      <a:pt x="18120" y="93801"/>
                      <a:pt x="18434" y="93738"/>
                      <a:pt x="18434" y="93738"/>
                    </a:cubicBezTo>
                    <a:cubicBezTo>
                      <a:pt x="18434" y="93738"/>
                      <a:pt x="18120" y="93634"/>
                      <a:pt x="17597" y="93404"/>
                    </a:cubicBezTo>
                    <a:cubicBezTo>
                      <a:pt x="17074" y="93194"/>
                      <a:pt x="16321" y="92880"/>
                      <a:pt x="15463" y="92441"/>
                    </a:cubicBezTo>
                    <a:cubicBezTo>
                      <a:pt x="15024" y="92232"/>
                      <a:pt x="14563" y="91981"/>
                      <a:pt x="14103" y="91730"/>
                    </a:cubicBezTo>
                    <a:cubicBezTo>
                      <a:pt x="12576" y="90872"/>
                      <a:pt x="10965" y="89972"/>
                      <a:pt x="9835" y="88612"/>
                    </a:cubicBezTo>
                    <a:cubicBezTo>
                      <a:pt x="9270" y="87963"/>
                      <a:pt x="8935" y="87085"/>
                      <a:pt x="8663" y="86269"/>
                    </a:cubicBezTo>
                    <a:cubicBezTo>
                      <a:pt x="8370" y="85369"/>
                      <a:pt x="8098" y="84385"/>
                      <a:pt x="8119" y="83423"/>
                    </a:cubicBezTo>
                    <a:cubicBezTo>
                      <a:pt x="8119" y="83256"/>
                      <a:pt x="7638" y="77711"/>
                      <a:pt x="7617" y="75033"/>
                    </a:cubicBezTo>
                    <a:cubicBezTo>
                      <a:pt x="7617" y="71706"/>
                      <a:pt x="7784" y="68379"/>
                      <a:pt x="7659" y="65052"/>
                    </a:cubicBezTo>
                    <a:cubicBezTo>
                      <a:pt x="7408" y="58587"/>
                      <a:pt x="6989" y="52142"/>
                      <a:pt x="6152" y="45719"/>
                    </a:cubicBezTo>
                    <a:cubicBezTo>
                      <a:pt x="6089" y="45279"/>
                      <a:pt x="6048" y="44861"/>
                      <a:pt x="5985" y="44421"/>
                    </a:cubicBezTo>
                    <a:cubicBezTo>
                      <a:pt x="5964" y="44191"/>
                      <a:pt x="6068" y="43961"/>
                      <a:pt x="6299" y="43856"/>
                    </a:cubicBezTo>
                    <a:cubicBezTo>
                      <a:pt x="6989" y="43522"/>
                      <a:pt x="7931" y="43040"/>
                      <a:pt x="9019" y="42392"/>
                    </a:cubicBezTo>
                    <a:cubicBezTo>
                      <a:pt x="13015" y="40111"/>
                      <a:pt x="17074" y="37098"/>
                      <a:pt x="20150" y="33667"/>
                    </a:cubicBezTo>
                    <a:cubicBezTo>
                      <a:pt x="21468" y="32181"/>
                      <a:pt x="22159" y="30465"/>
                      <a:pt x="23226" y="2887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3" name="Google Shape;1453;p29"/>
          <p:cNvSpPr/>
          <p:nvPr/>
        </p:nvSpPr>
        <p:spPr>
          <a:xfrm>
            <a:off x="4572013" y="1829400"/>
            <a:ext cx="369900" cy="36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29"/>
          <p:cNvSpPr/>
          <p:nvPr/>
        </p:nvSpPr>
        <p:spPr>
          <a:xfrm>
            <a:off x="4572013" y="2802578"/>
            <a:ext cx="369900" cy="369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29"/>
          <p:cNvSpPr/>
          <p:nvPr/>
        </p:nvSpPr>
        <p:spPr>
          <a:xfrm>
            <a:off x="4572013" y="3775748"/>
            <a:ext cx="369900" cy="369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29"/>
          <p:cNvSpPr/>
          <p:nvPr/>
        </p:nvSpPr>
        <p:spPr>
          <a:xfrm>
            <a:off x="6174896" y="1628775"/>
            <a:ext cx="2511900" cy="7644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entire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7" name="Google Shape;1457;p29"/>
          <p:cNvSpPr/>
          <p:nvPr/>
        </p:nvSpPr>
        <p:spPr>
          <a:xfrm>
            <a:off x="6174896" y="2603636"/>
            <a:ext cx="2511900" cy="7644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Sun. It has a beautiful name, but also high temperatures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8" name="Google Shape;1458;p29"/>
          <p:cNvSpPr/>
          <p:nvPr/>
        </p:nvSpPr>
        <p:spPr>
          <a:xfrm>
            <a:off x="6174896" y="3578511"/>
            <a:ext cx="2511900" cy="7644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Saturn, the ringed planet in the Solar System, is composed mostly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9" name="Google Shape;1459;p29"/>
          <p:cNvSpPr/>
          <p:nvPr/>
        </p:nvSpPr>
        <p:spPr>
          <a:xfrm>
            <a:off x="5086200" y="1628775"/>
            <a:ext cx="944400" cy="7644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</a:t>
            </a:r>
            <a:endParaRPr sz="1600" b="1">
              <a:solidFill>
                <a:srgbClr val="000000"/>
              </a:solidFill>
            </a:endParaRPr>
          </a:p>
        </p:txBody>
      </p:sp>
      <p:sp>
        <p:nvSpPr>
          <p:cNvPr id="1460" name="Google Shape;1460;p29"/>
          <p:cNvSpPr/>
          <p:nvPr/>
        </p:nvSpPr>
        <p:spPr>
          <a:xfrm>
            <a:off x="5086200" y="2603636"/>
            <a:ext cx="944400" cy="7644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1600" b="1">
              <a:solidFill>
                <a:srgbClr val="000000"/>
              </a:solidFill>
            </a:endParaRPr>
          </a:p>
        </p:txBody>
      </p:sp>
      <p:sp>
        <p:nvSpPr>
          <p:cNvPr id="1461" name="Google Shape;1461;p29"/>
          <p:cNvSpPr/>
          <p:nvPr/>
        </p:nvSpPr>
        <p:spPr>
          <a:xfrm>
            <a:off x="5086200" y="3578511"/>
            <a:ext cx="944400" cy="7644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2" name="Google Shape;1462;p29"/>
          <p:cNvSpPr/>
          <p:nvPr/>
        </p:nvSpPr>
        <p:spPr>
          <a:xfrm>
            <a:off x="4572788" y="1829400"/>
            <a:ext cx="369900" cy="369900"/>
          </a:xfrm>
          <a:prstGeom prst="pie">
            <a:avLst>
              <a:gd name="adj1" fmla="val 5386304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29"/>
          <p:cNvSpPr/>
          <p:nvPr/>
        </p:nvSpPr>
        <p:spPr>
          <a:xfrm>
            <a:off x="4572788" y="2800950"/>
            <a:ext cx="369900" cy="369900"/>
          </a:xfrm>
          <a:prstGeom prst="pie">
            <a:avLst>
              <a:gd name="adj1" fmla="val 5386304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29"/>
          <p:cNvSpPr/>
          <p:nvPr/>
        </p:nvSpPr>
        <p:spPr>
          <a:xfrm>
            <a:off x="4572788" y="3777250"/>
            <a:ext cx="369900" cy="369900"/>
          </a:xfrm>
          <a:prstGeom prst="pie">
            <a:avLst>
              <a:gd name="adj1" fmla="val 5386304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9" name="Google Shape;1469;p30"/>
          <p:cNvGrpSpPr/>
          <p:nvPr/>
        </p:nvGrpSpPr>
        <p:grpSpPr>
          <a:xfrm>
            <a:off x="3245775" y="1486900"/>
            <a:ext cx="2674079" cy="2057379"/>
            <a:chOff x="3245775" y="1486900"/>
            <a:chExt cx="2674079" cy="2057379"/>
          </a:xfrm>
        </p:grpSpPr>
        <p:sp>
          <p:nvSpPr>
            <p:cNvPr id="1470" name="Google Shape;1470;p30"/>
            <p:cNvSpPr/>
            <p:nvPr/>
          </p:nvSpPr>
          <p:spPr>
            <a:xfrm>
              <a:off x="3991100" y="1486900"/>
              <a:ext cx="566679" cy="566698"/>
            </a:xfrm>
            <a:custGeom>
              <a:avLst/>
              <a:gdLst/>
              <a:ahLst/>
              <a:cxnLst/>
              <a:rect l="l" t="t" r="r" b="b"/>
              <a:pathLst>
                <a:path w="29503" h="29504" extrusionOk="0">
                  <a:moveTo>
                    <a:pt x="14752" y="1"/>
                  </a:moveTo>
                  <a:cubicBezTo>
                    <a:pt x="6633" y="1"/>
                    <a:pt x="0" y="6613"/>
                    <a:pt x="0" y="14752"/>
                  </a:cubicBezTo>
                  <a:cubicBezTo>
                    <a:pt x="0" y="22891"/>
                    <a:pt x="6633" y="29503"/>
                    <a:pt x="14752" y="29503"/>
                  </a:cubicBezTo>
                  <a:cubicBezTo>
                    <a:pt x="22891" y="29503"/>
                    <a:pt x="29503" y="22891"/>
                    <a:pt x="29503" y="14752"/>
                  </a:cubicBezTo>
                  <a:cubicBezTo>
                    <a:pt x="29503" y="6613"/>
                    <a:pt x="22891" y="1"/>
                    <a:pt x="1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1" name="Google Shape;1471;p30"/>
            <p:cNvSpPr/>
            <p:nvPr/>
          </p:nvSpPr>
          <p:spPr>
            <a:xfrm>
              <a:off x="4781675" y="1486900"/>
              <a:ext cx="566679" cy="566698"/>
            </a:xfrm>
            <a:custGeom>
              <a:avLst/>
              <a:gdLst/>
              <a:ahLst/>
              <a:cxnLst/>
              <a:rect l="l" t="t" r="r" b="b"/>
              <a:pathLst>
                <a:path w="29503" h="29504" extrusionOk="0">
                  <a:moveTo>
                    <a:pt x="14752" y="1"/>
                  </a:moveTo>
                  <a:cubicBezTo>
                    <a:pt x="6633" y="1"/>
                    <a:pt x="0" y="6613"/>
                    <a:pt x="0" y="14752"/>
                  </a:cubicBezTo>
                  <a:cubicBezTo>
                    <a:pt x="0" y="22891"/>
                    <a:pt x="6633" y="29503"/>
                    <a:pt x="14752" y="29503"/>
                  </a:cubicBezTo>
                  <a:cubicBezTo>
                    <a:pt x="22891" y="29503"/>
                    <a:pt x="29503" y="22891"/>
                    <a:pt x="29503" y="14752"/>
                  </a:cubicBezTo>
                  <a:cubicBezTo>
                    <a:pt x="29503" y="6613"/>
                    <a:pt x="22891" y="1"/>
                    <a:pt x="147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2" name="Google Shape;1472;p30"/>
            <p:cNvSpPr/>
            <p:nvPr/>
          </p:nvSpPr>
          <p:spPr>
            <a:xfrm>
              <a:off x="3245775" y="2234625"/>
              <a:ext cx="566679" cy="566698"/>
            </a:xfrm>
            <a:custGeom>
              <a:avLst/>
              <a:gdLst/>
              <a:ahLst/>
              <a:cxnLst/>
              <a:rect l="l" t="t" r="r" b="b"/>
              <a:pathLst>
                <a:path w="29503" h="29504" extrusionOk="0">
                  <a:moveTo>
                    <a:pt x="14752" y="1"/>
                  </a:moveTo>
                  <a:cubicBezTo>
                    <a:pt x="6633" y="1"/>
                    <a:pt x="0" y="6613"/>
                    <a:pt x="0" y="14752"/>
                  </a:cubicBezTo>
                  <a:cubicBezTo>
                    <a:pt x="0" y="22891"/>
                    <a:pt x="6633" y="29503"/>
                    <a:pt x="14752" y="29503"/>
                  </a:cubicBezTo>
                  <a:cubicBezTo>
                    <a:pt x="22891" y="29503"/>
                    <a:pt x="29503" y="22891"/>
                    <a:pt x="29503" y="14752"/>
                  </a:cubicBezTo>
                  <a:cubicBezTo>
                    <a:pt x="29503" y="6613"/>
                    <a:pt x="22891" y="1"/>
                    <a:pt x="147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3" name="Google Shape;1473;p30"/>
            <p:cNvSpPr/>
            <p:nvPr/>
          </p:nvSpPr>
          <p:spPr>
            <a:xfrm>
              <a:off x="4691175" y="2234625"/>
              <a:ext cx="566679" cy="566698"/>
            </a:xfrm>
            <a:custGeom>
              <a:avLst/>
              <a:gdLst/>
              <a:ahLst/>
              <a:cxnLst/>
              <a:rect l="l" t="t" r="r" b="b"/>
              <a:pathLst>
                <a:path w="29503" h="29504" extrusionOk="0">
                  <a:moveTo>
                    <a:pt x="14752" y="1"/>
                  </a:moveTo>
                  <a:cubicBezTo>
                    <a:pt x="6633" y="1"/>
                    <a:pt x="0" y="6613"/>
                    <a:pt x="0" y="14752"/>
                  </a:cubicBezTo>
                  <a:cubicBezTo>
                    <a:pt x="0" y="22891"/>
                    <a:pt x="6633" y="29503"/>
                    <a:pt x="14752" y="29503"/>
                  </a:cubicBezTo>
                  <a:cubicBezTo>
                    <a:pt x="22891" y="29503"/>
                    <a:pt x="29503" y="22891"/>
                    <a:pt x="29503" y="14752"/>
                  </a:cubicBezTo>
                  <a:cubicBezTo>
                    <a:pt x="29503" y="6613"/>
                    <a:pt x="22891" y="1"/>
                    <a:pt x="147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4" name="Google Shape;1474;p30"/>
            <p:cNvSpPr/>
            <p:nvPr/>
          </p:nvSpPr>
          <p:spPr>
            <a:xfrm>
              <a:off x="3938700" y="2234625"/>
              <a:ext cx="566679" cy="566698"/>
            </a:xfrm>
            <a:custGeom>
              <a:avLst/>
              <a:gdLst/>
              <a:ahLst/>
              <a:cxnLst/>
              <a:rect l="l" t="t" r="r" b="b"/>
              <a:pathLst>
                <a:path w="29503" h="29504" extrusionOk="0">
                  <a:moveTo>
                    <a:pt x="14752" y="1"/>
                  </a:moveTo>
                  <a:cubicBezTo>
                    <a:pt x="6633" y="1"/>
                    <a:pt x="0" y="6613"/>
                    <a:pt x="0" y="14752"/>
                  </a:cubicBezTo>
                  <a:cubicBezTo>
                    <a:pt x="0" y="22891"/>
                    <a:pt x="6633" y="29503"/>
                    <a:pt x="14752" y="29503"/>
                  </a:cubicBezTo>
                  <a:cubicBezTo>
                    <a:pt x="22891" y="29503"/>
                    <a:pt x="29503" y="22891"/>
                    <a:pt x="29503" y="14752"/>
                  </a:cubicBezTo>
                  <a:cubicBezTo>
                    <a:pt x="29503" y="6613"/>
                    <a:pt x="22891" y="1"/>
                    <a:pt x="147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5" name="Google Shape;1475;p30"/>
            <p:cNvSpPr/>
            <p:nvPr/>
          </p:nvSpPr>
          <p:spPr>
            <a:xfrm>
              <a:off x="5353175" y="2234625"/>
              <a:ext cx="566679" cy="566698"/>
            </a:xfrm>
            <a:custGeom>
              <a:avLst/>
              <a:gdLst/>
              <a:ahLst/>
              <a:cxnLst/>
              <a:rect l="l" t="t" r="r" b="b"/>
              <a:pathLst>
                <a:path w="29503" h="29504" extrusionOk="0">
                  <a:moveTo>
                    <a:pt x="14752" y="1"/>
                  </a:moveTo>
                  <a:cubicBezTo>
                    <a:pt x="6633" y="1"/>
                    <a:pt x="0" y="6613"/>
                    <a:pt x="0" y="14752"/>
                  </a:cubicBezTo>
                  <a:cubicBezTo>
                    <a:pt x="0" y="22891"/>
                    <a:pt x="6633" y="29503"/>
                    <a:pt x="14752" y="29503"/>
                  </a:cubicBezTo>
                  <a:cubicBezTo>
                    <a:pt x="22891" y="29503"/>
                    <a:pt x="29503" y="22891"/>
                    <a:pt x="29503" y="14752"/>
                  </a:cubicBezTo>
                  <a:cubicBezTo>
                    <a:pt x="29503" y="6613"/>
                    <a:pt x="22891" y="1"/>
                    <a:pt x="147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6" name="Google Shape;1476;p30"/>
            <p:cNvSpPr/>
            <p:nvPr/>
          </p:nvSpPr>
          <p:spPr>
            <a:xfrm>
              <a:off x="5012650" y="2977581"/>
              <a:ext cx="566679" cy="566698"/>
            </a:xfrm>
            <a:custGeom>
              <a:avLst/>
              <a:gdLst/>
              <a:ahLst/>
              <a:cxnLst/>
              <a:rect l="l" t="t" r="r" b="b"/>
              <a:pathLst>
                <a:path w="29503" h="29504" extrusionOk="0">
                  <a:moveTo>
                    <a:pt x="14752" y="1"/>
                  </a:moveTo>
                  <a:cubicBezTo>
                    <a:pt x="6633" y="1"/>
                    <a:pt x="0" y="6613"/>
                    <a:pt x="0" y="14752"/>
                  </a:cubicBezTo>
                  <a:cubicBezTo>
                    <a:pt x="0" y="22891"/>
                    <a:pt x="6633" y="29503"/>
                    <a:pt x="14752" y="29503"/>
                  </a:cubicBezTo>
                  <a:cubicBezTo>
                    <a:pt x="22891" y="29503"/>
                    <a:pt x="29503" y="22891"/>
                    <a:pt x="29503" y="14752"/>
                  </a:cubicBezTo>
                  <a:cubicBezTo>
                    <a:pt x="29503" y="6613"/>
                    <a:pt x="22891" y="1"/>
                    <a:pt x="147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H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7" name="Google Shape;1477;p30"/>
            <p:cNvSpPr/>
            <p:nvPr/>
          </p:nvSpPr>
          <p:spPr>
            <a:xfrm>
              <a:off x="3622000" y="2977581"/>
              <a:ext cx="566679" cy="566698"/>
            </a:xfrm>
            <a:custGeom>
              <a:avLst/>
              <a:gdLst/>
              <a:ahLst/>
              <a:cxnLst/>
              <a:rect l="l" t="t" r="r" b="b"/>
              <a:pathLst>
                <a:path w="29503" h="29504" extrusionOk="0">
                  <a:moveTo>
                    <a:pt x="14752" y="1"/>
                  </a:moveTo>
                  <a:cubicBezTo>
                    <a:pt x="6633" y="1"/>
                    <a:pt x="0" y="6613"/>
                    <a:pt x="0" y="14752"/>
                  </a:cubicBezTo>
                  <a:cubicBezTo>
                    <a:pt x="0" y="22891"/>
                    <a:pt x="6633" y="29503"/>
                    <a:pt x="14752" y="29503"/>
                  </a:cubicBezTo>
                  <a:cubicBezTo>
                    <a:pt x="22891" y="29503"/>
                    <a:pt x="29503" y="22891"/>
                    <a:pt x="29503" y="14752"/>
                  </a:cubicBezTo>
                  <a:cubicBezTo>
                    <a:pt x="29503" y="6613"/>
                    <a:pt x="22891" y="1"/>
                    <a:pt x="147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78" name="Google Shape;1478;p30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1479" name="Google Shape;1479;p30"/>
          <p:cNvGrpSpPr/>
          <p:nvPr/>
        </p:nvGrpSpPr>
        <p:grpSpPr>
          <a:xfrm>
            <a:off x="2790638" y="1209287"/>
            <a:ext cx="3562397" cy="3704464"/>
            <a:chOff x="2461500" y="1457525"/>
            <a:chExt cx="4220850" cy="4389175"/>
          </a:xfrm>
        </p:grpSpPr>
        <p:sp>
          <p:nvSpPr>
            <p:cNvPr id="1480" name="Google Shape;1480;p30"/>
            <p:cNvSpPr/>
            <p:nvPr/>
          </p:nvSpPr>
          <p:spPr>
            <a:xfrm>
              <a:off x="6427050" y="308255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1" y="1"/>
                  </a:moveTo>
                  <a:cubicBezTo>
                    <a:pt x="0" y="1"/>
                    <a:pt x="0" y="21"/>
                    <a:pt x="21" y="21"/>
                  </a:cubicBezTo>
                  <a:cubicBezTo>
                    <a:pt x="21" y="21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0"/>
            <p:cNvSpPr/>
            <p:nvPr/>
          </p:nvSpPr>
          <p:spPr>
            <a:xfrm>
              <a:off x="6510750" y="3353500"/>
              <a:ext cx="1050" cy="550"/>
            </a:xfrm>
            <a:custGeom>
              <a:avLst/>
              <a:gdLst/>
              <a:ahLst/>
              <a:cxnLst/>
              <a:rect l="l" t="t" r="r" b="b"/>
              <a:pathLst>
                <a:path w="42" h="22" extrusionOk="0">
                  <a:moveTo>
                    <a:pt x="21" y="1"/>
                  </a:moveTo>
                  <a:cubicBezTo>
                    <a:pt x="0" y="1"/>
                    <a:pt x="0" y="22"/>
                    <a:pt x="21" y="22"/>
                  </a:cubicBezTo>
                  <a:cubicBezTo>
                    <a:pt x="42" y="22"/>
                    <a:pt x="42" y="1"/>
                    <a:pt x="2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0"/>
            <p:cNvSpPr/>
            <p:nvPr/>
          </p:nvSpPr>
          <p:spPr>
            <a:xfrm>
              <a:off x="6486350" y="3413000"/>
              <a:ext cx="100775" cy="40100"/>
            </a:xfrm>
            <a:custGeom>
              <a:avLst/>
              <a:gdLst/>
              <a:ahLst/>
              <a:cxnLst/>
              <a:rect l="l" t="t" r="r" b="b"/>
              <a:pathLst>
                <a:path w="4031" h="1604" extrusionOk="0">
                  <a:moveTo>
                    <a:pt x="182" y="0"/>
                  </a:moveTo>
                  <a:cubicBezTo>
                    <a:pt x="62" y="0"/>
                    <a:pt x="1" y="161"/>
                    <a:pt x="76" y="236"/>
                  </a:cubicBezTo>
                  <a:cubicBezTo>
                    <a:pt x="856" y="944"/>
                    <a:pt x="2249" y="1604"/>
                    <a:pt x="3396" y="1604"/>
                  </a:cubicBezTo>
                  <a:cubicBezTo>
                    <a:pt x="3573" y="1604"/>
                    <a:pt x="3744" y="1588"/>
                    <a:pt x="3905" y="1555"/>
                  </a:cubicBezTo>
                  <a:cubicBezTo>
                    <a:pt x="4010" y="1555"/>
                    <a:pt x="4031" y="1387"/>
                    <a:pt x="3947" y="1345"/>
                  </a:cubicBezTo>
                  <a:cubicBezTo>
                    <a:pt x="3382" y="1052"/>
                    <a:pt x="2755" y="948"/>
                    <a:pt x="2169" y="759"/>
                  </a:cubicBezTo>
                  <a:cubicBezTo>
                    <a:pt x="1499" y="550"/>
                    <a:pt x="871" y="236"/>
                    <a:pt x="223" y="6"/>
                  </a:cubicBezTo>
                  <a:cubicBezTo>
                    <a:pt x="209" y="2"/>
                    <a:pt x="195" y="0"/>
                    <a:pt x="18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0"/>
            <p:cNvSpPr/>
            <p:nvPr/>
          </p:nvSpPr>
          <p:spPr>
            <a:xfrm>
              <a:off x="6476750" y="3281325"/>
              <a:ext cx="123975" cy="29650"/>
            </a:xfrm>
            <a:custGeom>
              <a:avLst/>
              <a:gdLst/>
              <a:ahLst/>
              <a:cxnLst/>
              <a:rect l="l" t="t" r="r" b="b"/>
              <a:pathLst>
                <a:path w="4959" h="1186" extrusionOk="0">
                  <a:moveTo>
                    <a:pt x="4729" y="0"/>
                  </a:moveTo>
                  <a:cubicBezTo>
                    <a:pt x="3934" y="21"/>
                    <a:pt x="3160" y="231"/>
                    <a:pt x="2385" y="356"/>
                  </a:cubicBezTo>
                  <a:cubicBezTo>
                    <a:pt x="1653" y="482"/>
                    <a:pt x="753" y="461"/>
                    <a:pt x="105" y="858"/>
                  </a:cubicBezTo>
                  <a:cubicBezTo>
                    <a:pt x="0" y="900"/>
                    <a:pt x="42" y="1026"/>
                    <a:pt x="126" y="1068"/>
                  </a:cubicBezTo>
                  <a:cubicBezTo>
                    <a:pt x="362" y="1153"/>
                    <a:pt x="617" y="1185"/>
                    <a:pt x="880" y="1185"/>
                  </a:cubicBezTo>
                  <a:cubicBezTo>
                    <a:pt x="1385" y="1185"/>
                    <a:pt x="1917" y="1067"/>
                    <a:pt x="2385" y="984"/>
                  </a:cubicBezTo>
                  <a:cubicBezTo>
                    <a:pt x="3222" y="858"/>
                    <a:pt x="4059" y="712"/>
                    <a:pt x="4812" y="314"/>
                  </a:cubicBezTo>
                  <a:cubicBezTo>
                    <a:pt x="4959" y="231"/>
                    <a:pt x="4896" y="0"/>
                    <a:pt x="4729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4" name="Google Shape;1484;p30"/>
            <p:cNvGrpSpPr/>
            <p:nvPr/>
          </p:nvGrpSpPr>
          <p:grpSpPr>
            <a:xfrm>
              <a:off x="2461500" y="1457525"/>
              <a:ext cx="4220850" cy="4389175"/>
              <a:chOff x="2461500" y="1457525"/>
              <a:chExt cx="4220850" cy="4389175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4795000" y="5532175"/>
                <a:ext cx="740725" cy="311325"/>
              </a:xfrm>
              <a:custGeom>
                <a:avLst/>
                <a:gdLst/>
                <a:ahLst/>
                <a:cxnLst/>
                <a:rect l="l" t="t" r="r" b="b"/>
                <a:pathLst>
                  <a:path w="29629" h="12453" extrusionOk="0">
                    <a:moveTo>
                      <a:pt x="8747" y="3056"/>
                    </a:moveTo>
                    <a:lnTo>
                      <a:pt x="8747" y="3056"/>
                    </a:lnTo>
                    <a:cubicBezTo>
                      <a:pt x="9333" y="3411"/>
                      <a:pt x="9898" y="3767"/>
                      <a:pt x="10442" y="4081"/>
                    </a:cubicBezTo>
                    <a:cubicBezTo>
                      <a:pt x="12157" y="5085"/>
                      <a:pt x="13162" y="6299"/>
                      <a:pt x="13496" y="8287"/>
                    </a:cubicBezTo>
                    <a:cubicBezTo>
                      <a:pt x="13538" y="8433"/>
                      <a:pt x="13559" y="8600"/>
                      <a:pt x="13580" y="8747"/>
                    </a:cubicBezTo>
                    <a:cubicBezTo>
                      <a:pt x="13413" y="8454"/>
                      <a:pt x="13224" y="8182"/>
                      <a:pt x="13078" y="7931"/>
                    </a:cubicBezTo>
                    <a:cubicBezTo>
                      <a:pt x="12241" y="6529"/>
                      <a:pt x="11216" y="5232"/>
                      <a:pt x="10023" y="4123"/>
                    </a:cubicBezTo>
                    <a:cubicBezTo>
                      <a:pt x="9626" y="3767"/>
                      <a:pt x="9186" y="3411"/>
                      <a:pt x="8747" y="3056"/>
                    </a:cubicBezTo>
                    <a:close/>
                    <a:moveTo>
                      <a:pt x="3084" y="0"/>
                    </a:moveTo>
                    <a:cubicBezTo>
                      <a:pt x="2043" y="0"/>
                      <a:pt x="1060" y="365"/>
                      <a:pt x="231" y="1319"/>
                    </a:cubicBezTo>
                    <a:cubicBezTo>
                      <a:pt x="210" y="1361"/>
                      <a:pt x="210" y="1382"/>
                      <a:pt x="189" y="1424"/>
                    </a:cubicBezTo>
                    <a:lnTo>
                      <a:pt x="63" y="1152"/>
                    </a:lnTo>
                    <a:cubicBezTo>
                      <a:pt x="55" y="1134"/>
                      <a:pt x="42" y="1127"/>
                      <a:pt x="30" y="1127"/>
                    </a:cubicBezTo>
                    <a:cubicBezTo>
                      <a:pt x="15" y="1127"/>
                      <a:pt x="1" y="1140"/>
                      <a:pt x="1" y="1152"/>
                    </a:cubicBezTo>
                    <a:cubicBezTo>
                      <a:pt x="126" y="2721"/>
                      <a:pt x="1256" y="4813"/>
                      <a:pt x="2763" y="5441"/>
                    </a:cubicBezTo>
                    <a:cubicBezTo>
                      <a:pt x="2774" y="5449"/>
                      <a:pt x="2788" y="5452"/>
                      <a:pt x="2802" y="5452"/>
                    </a:cubicBezTo>
                    <a:cubicBezTo>
                      <a:pt x="2865" y="5452"/>
                      <a:pt x="2939" y="5384"/>
                      <a:pt x="2888" y="5315"/>
                    </a:cubicBezTo>
                    <a:cubicBezTo>
                      <a:pt x="2386" y="4625"/>
                      <a:pt x="1737" y="4102"/>
                      <a:pt x="1256" y="3390"/>
                    </a:cubicBezTo>
                    <a:cubicBezTo>
                      <a:pt x="879" y="2826"/>
                      <a:pt x="587" y="2240"/>
                      <a:pt x="294" y="1633"/>
                    </a:cubicBezTo>
                    <a:lnTo>
                      <a:pt x="294" y="1633"/>
                    </a:lnTo>
                    <a:cubicBezTo>
                      <a:pt x="325" y="1654"/>
                      <a:pt x="356" y="1664"/>
                      <a:pt x="388" y="1664"/>
                    </a:cubicBezTo>
                    <a:cubicBezTo>
                      <a:pt x="419" y="1664"/>
                      <a:pt x="451" y="1654"/>
                      <a:pt x="482" y="1633"/>
                    </a:cubicBezTo>
                    <a:cubicBezTo>
                      <a:pt x="796" y="1445"/>
                      <a:pt x="1131" y="1319"/>
                      <a:pt x="1444" y="1214"/>
                    </a:cubicBezTo>
                    <a:lnTo>
                      <a:pt x="1444" y="1214"/>
                    </a:lnTo>
                    <a:cubicBezTo>
                      <a:pt x="1423" y="1256"/>
                      <a:pt x="1403" y="1319"/>
                      <a:pt x="1382" y="1382"/>
                    </a:cubicBezTo>
                    <a:cubicBezTo>
                      <a:pt x="1026" y="2407"/>
                      <a:pt x="1695" y="3390"/>
                      <a:pt x="2449" y="4018"/>
                    </a:cubicBezTo>
                    <a:cubicBezTo>
                      <a:pt x="3390" y="4813"/>
                      <a:pt x="4520" y="5294"/>
                      <a:pt x="5650" y="5734"/>
                    </a:cubicBezTo>
                    <a:cubicBezTo>
                      <a:pt x="7052" y="6278"/>
                      <a:pt x="9249" y="7031"/>
                      <a:pt x="9584" y="8747"/>
                    </a:cubicBezTo>
                    <a:cubicBezTo>
                      <a:pt x="9594" y="8789"/>
                      <a:pt x="9636" y="8810"/>
                      <a:pt x="9675" y="8810"/>
                    </a:cubicBezTo>
                    <a:cubicBezTo>
                      <a:pt x="9714" y="8810"/>
                      <a:pt x="9751" y="8789"/>
                      <a:pt x="9751" y="8747"/>
                    </a:cubicBezTo>
                    <a:cubicBezTo>
                      <a:pt x="10065" y="7115"/>
                      <a:pt x="8077" y="6027"/>
                      <a:pt x="6885" y="5378"/>
                    </a:cubicBezTo>
                    <a:cubicBezTo>
                      <a:pt x="5985" y="4876"/>
                      <a:pt x="5043" y="4458"/>
                      <a:pt x="4164" y="3976"/>
                    </a:cubicBezTo>
                    <a:cubicBezTo>
                      <a:pt x="3390" y="3558"/>
                      <a:pt x="1779" y="2323"/>
                      <a:pt x="2177" y="1445"/>
                    </a:cubicBezTo>
                    <a:lnTo>
                      <a:pt x="2177" y="1445"/>
                    </a:lnTo>
                    <a:cubicBezTo>
                      <a:pt x="4918" y="2219"/>
                      <a:pt x="7366" y="3160"/>
                      <a:pt x="9479" y="5211"/>
                    </a:cubicBezTo>
                    <a:cubicBezTo>
                      <a:pt x="10525" y="6236"/>
                      <a:pt x="11404" y="7408"/>
                      <a:pt x="12157" y="8663"/>
                    </a:cubicBezTo>
                    <a:cubicBezTo>
                      <a:pt x="12827" y="9793"/>
                      <a:pt x="13203" y="11320"/>
                      <a:pt x="14145" y="12220"/>
                    </a:cubicBezTo>
                    <a:cubicBezTo>
                      <a:pt x="14214" y="12289"/>
                      <a:pt x="14290" y="12320"/>
                      <a:pt x="14364" y="12320"/>
                    </a:cubicBezTo>
                    <a:cubicBezTo>
                      <a:pt x="14425" y="12320"/>
                      <a:pt x="14486" y="12300"/>
                      <a:pt x="14543" y="12262"/>
                    </a:cubicBezTo>
                    <a:cubicBezTo>
                      <a:pt x="14584" y="12304"/>
                      <a:pt x="14605" y="12367"/>
                      <a:pt x="14647" y="12409"/>
                    </a:cubicBezTo>
                    <a:cubicBezTo>
                      <a:pt x="14669" y="12438"/>
                      <a:pt x="14702" y="12452"/>
                      <a:pt x="14734" y="12452"/>
                    </a:cubicBezTo>
                    <a:cubicBezTo>
                      <a:pt x="14793" y="12452"/>
                      <a:pt x="14849" y="12406"/>
                      <a:pt x="14835" y="12325"/>
                    </a:cubicBezTo>
                    <a:cubicBezTo>
                      <a:pt x="14815" y="12283"/>
                      <a:pt x="14794" y="12220"/>
                      <a:pt x="14794" y="12157"/>
                    </a:cubicBezTo>
                    <a:cubicBezTo>
                      <a:pt x="14835" y="12157"/>
                      <a:pt x="14898" y="12137"/>
                      <a:pt x="14919" y="12074"/>
                    </a:cubicBezTo>
                    <a:cubicBezTo>
                      <a:pt x="15338" y="10651"/>
                      <a:pt x="14689" y="9165"/>
                      <a:pt x="15107" y="7743"/>
                    </a:cubicBezTo>
                    <a:cubicBezTo>
                      <a:pt x="15396" y="6725"/>
                      <a:pt x="15990" y="6409"/>
                      <a:pt x="16701" y="6409"/>
                    </a:cubicBezTo>
                    <a:cubicBezTo>
                      <a:pt x="17746" y="6409"/>
                      <a:pt x="19045" y="7091"/>
                      <a:pt x="20004" y="7240"/>
                    </a:cubicBezTo>
                    <a:cubicBezTo>
                      <a:pt x="20302" y="7285"/>
                      <a:pt x="20609" y="7304"/>
                      <a:pt x="20921" y="7304"/>
                    </a:cubicBezTo>
                    <a:cubicBezTo>
                      <a:pt x="22073" y="7304"/>
                      <a:pt x="23290" y="7045"/>
                      <a:pt x="24377" y="6864"/>
                    </a:cubicBezTo>
                    <a:cubicBezTo>
                      <a:pt x="26092" y="6571"/>
                      <a:pt x="27934" y="6257"/>
                      <a:pt x="29587" y="5650"/>
                    </a:cubicBezTo>
                    <a:cubicBezTo>
                      <a:pt x="29628" y="5629"/>
                      <a:pt x="29628" y="5546"/>
                      <a:pt x="29566" y="5546"/>
                    </a:cubicBezTo>
                    <a:cubicBezTo>
                      <a:pt x="28917" y="5629"/>
                      <a:pt x="28268" y="5713"/>
                      <a:pt x="27620" y="5797"/>
                    </a:cubicBezTo>
                    <a:cubicBezTo>
                      <a:pt x="27683" y="5734"/>
                      <a:pt x="27662" y="5608"/>
                      <a:pt x="27536" y="5608"/>
                    </a:cubicBezTo>
                    <a:cubicBezTo>
                      <a:pt x="26636" y="5504"/>
                      <a:pt x="25716" y="5587"/>
                      <a:pt x="24795" y="5441"/>
                    </a:cubicBezTo>
                    <a:cubicBezTo>
                      <a:pt x="23979" y="5315"/>
                      <a:pt x="23184" y="5085"/>
                      <a:pt x="22389" y="4855"/>
                    </a:cubicBezTo>
                    <a:cubicBezTo>
                      <a:pt x="22376" y="4851"/>
                      <a:pt x="22363" y="4850"/>
                      <a:pt x="22351" y="4850"/>
                    </a:cubicBezTo>
                    <a:cubicBezTo>
                      <a:pt x="22229" y="4850"/>
                      <a:pt x="22170" y="5030"/>
                      <a:pt x="22284" y="5106"/>
                    </a:cubicBezTo>
                    <a:cubicBezTo>
                      <a:pt x="23268" y="5650"/>
                      <a:pt x="24565" y="6048"/>
                      <a:pt x="25799" y="6090"/>
                    </a:cubicBezTo>
                    <a:cubicBezTo>
                      <a:pt x="24858" y="6236"/>
                      <a:pt x="23937" y="6383"/>
                      <a:pt x="22975" y="6466"/>
                    </a:cubicBezTo>
                    <a:cubicBezTo>
                      <a:pt x="22412" y="6522"/>
                      <a:pt x="21849" y="6585"/>
                      <a:pt x="21287" y="6585"/>
                    </a:cubicBezTo>
                    <a:cubicBezTo>
                      <a:pt x="20803" y="6585"/>
                      <a:pt x="20320" y="6539"/>
                      <a:pt x="19836" y="6403"/>
                    </a:cubicBezTo>
                    <a:cubicBezTo>
                      <a:pt x="19020" y="6173"/>
                      <a:pt x="18267" y="5755"/>
                      <a:pt x="17388" y="5650"/>
                    </a:cubicBezTo>
                    <a:cubicBezTo>
                      <a:pt x="17258" y="5633"/>
                      <a:pt x="17130" y="5624"/>
                      <a:pt x="17004" y="5624"/>
                    </a:cubicBezTo>
                    <a:cubicBezTo>
                      <a:pt x="16056" y="5624"/>
                      <a:pt x="15242" y="6108"/>
                      <a:pt x="14835" y="7031"/>
                    </a:cubicBezTo>
                    <a:cubicBezTo>
                      <a:pt x="14229" y="8349"/>
                      <a:pt x="14605" y="9877"/>
                      <a:pt x="14668" y="11300"/>
                    </a:cubicBezTo>
                    <a:cubicBezTo>
                      <a:pt x="14626" y="11048"/>
                      <a:pt x="14563" y="10818"/>
                      <a:pt x="14480" y="10588"/>
                    </a:cubicBezTo>
                    <a:cubicBezTo>
                      <a:pt x="14271" y="9249"/>
                      <a:pt x="14124" y="7868"/>
                      <a:pt x="13622" y="6613"/>
                    </a:cubicBezTo>
                    <a:cubicBezTo>
                      <a:pt x="12973" y="4981"/>
                      <a:pt x="11571" y="4060"/>
                      <a:pt x="10149" y="3160"/>
                    </a:cubicBezTo>
                    <a:cubicBezTo>
                      <a:pt x="8312" y="2029"/>
                      <a:pt x="5537" y="0"/>
                      <a:pt x="308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4866150" y="5152000"/>
                <a:ext cx="196900" cy="409325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16373" extrusionOk="0">
                    <a:moveTo>
                      <a:pt x="802" y="0"/>
                    </a:moveTo>
                    <a:cubicBezTo>
                      <a:pt x="782" y="0"/>
                      <a:pt x="762" y="12"/>
                      <a:pt x="754" y="38"/>
                    </a:cubicBezTo>
                    <a:cubicBezTo>
                      <a:pt x="42" y="3219"/>
                      <a:pt x="0" y="7110"/>
                      <a:pt x="1674" y="10019"/>
                    </a:cubicBezTo>
                    <a:cubicBezTo>
                      <a:pt x="3160" y="12592"/>
                      <a:pt x="5922" y="14057"/>
                      <a:pt x="7763" y="16338"/>
                    </a:cubicBezTo>
                    <a:cubicBezTo>
                      <a:pt x="7776" y="16363"/>
                      <a:pt x="7792" y="16373"/>
                      <a:pt x="7808" y="16373"/>
                    </a:cubicBezTo>
                    <a:cubicBezTo>
                      <a:pt x="7844" y="16373"/>
                      <a:pt x="7876" y="16319"/>
                      <a:pt x="7847" y="16275"/>
                    </a:cubicBezTo>
                    <a:cubicBezTo>
                      <a:pt x="6821" y="13806"/>
                      <a:pt x="4227" y="12676"/>
                      <a:pt x="2616" y="10688"/>
                    </a:cubicBezTo>
                    <a:cubicBezTo>
                      <a:pt x="105" y="7592"/>
                      <a:pt x="900" y="3700"/>
                      <a:pt x="858" y="59"/>
                    </a:cubicBezTo>
                    <a:cubicBezTo>
                      <a:pt x="858" y="23"/>
                      <a:pt x="830" y="0"/>
                      <a:pt x="80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4710275" y="4360200"/>
                <a:ext cx="84750" cy="463025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18521" extrusionOk="0">
                    <a:moveTo>
                      <a:pt x="3227" y="1"/>
                    </a:moveTo>
                    <a:cubicBezTo>
                      <a:pt x="3212" y="1"/>
                      <a:pt x="3195" y="10"/>
                      <a:pt x="3180" y="32"/>
                    </a:cubicBezTo>
                    <a:cubicBezTo>
                      <a:pt x="1339" y="3149"/>
                      <a:pt x="335" y="6539"/>
                      <a:pt x="105" y="10159"/>
                    </a:cubicBezTo>
                    <a:cubicBezTo>
                      <a:pt x="0" y="11854"/>
                      <a:pt x="42" y="13590"/>
                      <a:pt x="314" y="15285"/>
                    </a:cubicBezTo>
                    <a:cubicBezTo>
                      <a:pt x="523" y="16562"/>
                      <a:pt x="963" y="17817"/>
                      <a:pt x="2155" y="18486"/>
                    </a:cubicBezTo>
                    <a:cubicBezTo>
                      <a:pt x="2184" y="18510"/>
                      <a:pt x="2218" y="18520"/>
                      <a:pt x="2253" y="18520"/>
                    </a:cubicBezTo>
                    <a:cubicBezTo>
                      <a:pt x="2343" y="18520"/>
                      <a:pt x="2439" y="18451"/>
                      <a:pt x="2469" y="18361"/>
                    </a:cubicBezTo>
                    <a:cubicBezTo>
                      <a:pt x="2929" y="16687"/>
                      <a:pt x="3139" y="15013"/>
                      <a:pt x="3139" y="13276"/>
                    </a:cubicBezTo>
                    <a:cubicBezTo>
                      <a:pt x="3139" y="12460"/>
                      <a:pt x="3390" y="11017"/>
                      <a:pt x="2490" y="10536"/>
                    </a:cubicBezTo>
                    <a:cubicBezTo>
                      <a:pt x="2479" y="10530"/>
                      <a:pt x="2466" y="10527"/>
                      <a:pt x="2453" y="10527"/>
                    </a:cubicBezTo>
                    <a:cubicBezTo>
                      <a:pt x="2417" y="10527"/>
                      <a:pt x="2380" y="10547"/>
                      <a:pt x="2364" y="10577"/>
                    </a:cubicBezTo>
                    <a:cubicBezTo>
                      <a:pt x="1799" y="12021"/>
                      <a:pt x="1548" y="13486"/>
                      <a:pt x="1862" y="15013"/>
                    </a:cubicBezTo>
                    <a:cubicBezTo>
                      <a:pt x="1872" y="15060"/>
                      <a:pt x="1911" y="15082"/>
                      <a:pt x="1951" y="15082"/>
                    </a:cubicBezTo>
                    <a:cubicBezTo>
                      <a:pt x="2000" y="15082"/>
                      <a:pt x="2051" y="15050"/>
                      <a:pt x="2051" y="14992"/>
                    </a:cubicBezTo>
                    <a:cubicBezTo>
                      <a:pt x="1988" y="14051"/>
                      <a:pt x="1967" y="13109"/>
                      <a:pt x="2113" y="12168"/>
                    </a:cubicBezTo>
                    <a:cubicBezTo>
                      <a:pt x="2160" y="11917"/>
                      <a:pt x="2242" y="10955"/>
                      <a:pt x="2551" y="10955"/>
                    </a:cubicBezTo>
                    <a:cubicBezTo>
                      <a:pt x="2656" y="10955"/>
                      <a:pt x="2786" y="11066"/>
                      <a:pt x="2950" y="11352"/>
                    </a:cubicBezTo>
                    <a:cubicBezTo>
                      <a:pt x="3139" y="11665"/>
                      <a:pt x="3055" y="12335"/>
                      <a:pt x="3055" y="12670"/>
                    </a:cubicBezTo>
                    <a:cubicBezTo>
                      <a:pt x="3034" y="14448"/>
                      <a:pt x="2657" y="16248"/>
                      <a:pt x="2134" y="17963"/>
                    </a:cubicBezTo>
                    <a:cubicBezTo>
                      <a:pt x="921" y="17043"/>
                      <a:pt x="691" y="15390"/>
                      <a:pt x="565" y="13946"/>
                    </a:cubicBezTo>
                    <a:cubicBezTo>
                      <a:pt x="418" y="12419"/>
                      <a:pt x="439" y="10870"/>
                      <a:pt x="607" y="9364"/>
                    </a:cubicBezTo>
                    <a:cubicBezTo>
                      <a:pt x="921" y="6162"/>
                      <a:pt x="1904" y="2961"/>
                      <a:pt x="3264" y="74"/>
                    </a:cubicBezTo>
                    <a:cubicBezTo>
                      <a:pt x="3278" y="33"/>
                      <a:pt x="3256" y="1"/>
                      <a:pt x="322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4636500" y="4396200"/>
                <a:ext cx="178925" cy="655275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26211" extrusionOk="0">
                    <a:moveTo>
                      <a:pt x="2198" y="5873"/>
                    </a:moveTo>
                    <a:lnTo>
                      <a:pt x="2198" y="5873"/>
                    </a:lnTo>
                    <a:cubicBezTo>
                      <a:pt x="1717" y="8196"/>
                      <a:pt x="1654" y="10644"/>
                      <a:pt x="2072" y="12862"/>
                    </a:cubicBezTo>
                    <a:cubicBezTo>
                      <a:pt x="1758" y="11544"/>
                      <a:pt x="1633" y="10204"/>
                      <a:pt x="1737" y="8782"/>
                    </a:cubicBezTo>
                    <a:cubicBezTo>
                      <a:pt x="1821" y="7798"/>
                      <a:pt x="1989" y="6815"/>
                      <a:pt x="2198" y="5873"/>
                    </a:cubicBezTo>
                    <a:close/>
                    <a:moveTo>
                      <a:pt x="4774" y="1"/>
                    </a:moveTo>
                    <a:cubicBezTo>
                      <a:pt x="4751" y="1"/>
                      <a:pt x="4727" y="11"/>
                      <a:pt x="4709" y="36"/>
                    </a:cubicBezTo>
                    <a:cubicBezTo>
                      <a:pt x="3746" y="1333"/>
                      <a:pt x="3035" y="2860"/>
                      <a:pt x="2553" y="4492"/>
                    </a:cubicBezTo>
                    <a:cubicBezTo>
                      <a:pt x="2951" y="3028"/>
                      <a:pt x="3453" y="1584"/>
                      <a:pt x="3914" y="140"/>
                    </a:cubicBezTo>
                    <a:cubicBezTo>
                      <a:pt x="3927" y="100"/>
                      <a:pt x="3897" y="77"/>
                      <a:pt x="3868" y="77"/>
                    </a:cubicBezTo>
                    <a:cubicBezTo>
                      <a:pt x="3853" y="77"/>
                      <a:pt x="3837" y="84"/>
                      <a:pt x="3830" y="98"/>
                    </a:cubicBezTo>
                    <a:cubicBezTo>
                      <a:pt x="1570" y="4848"/>
                      <a:pt x="1" y="11774"/>
                      <a:pt x="3349" y="16440"/>
                    </a:cubicBezTo>
                    <a:cubicBezTo>
                      <a:pt x="3893" y="17528"/>
                      <a:pt x="4499" y="18553"/>
                      <a:pt x="5002" y="19662"/>
                    </a:cubicBezTo>
                    <a:cubicBezTo>
                      <a:pt x="5922" y="21775"/>
                      <a:pt x="6320" y="23993"/>
                      <a:pt x="6864" y="26211"/>
                    </a:cubicBezTo>
                    <a:lnTo>
                      <a:pt x="7157" y="26211"/>
                    </a:lnTo>
                    <a:cubicBezTo>
                      <a:pt x="6906" y="24391"/>
                      <a:pt x="6487" y="22549"/>
                      <a:pt x="5901" y="20834"/>
                    </a:cubicBezTo>
                    <a:cubicBezTo>
                      <a:pt x="5106" y="18595"/>
                      <a:pt x="3621" y="16712"/>
                      <a:pt x="2825" y="14515"/>
                    </a:cubicBezTo>
                    <a:cubicBezTo>
                      <a:pt x="1110" y="9807"/>
                      <a:pt x="2470" y="4325"/>
                      <a:pt x="4834" y="119"/>
                    </a:cubicBezTo>
                    <a:cubicBezTo>
                      <a:pt x="4879" y="60"/>
                      <a:pt x="4829" y="1"/>
                      <a:pt x="477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4680150" y="4737175"/>
                <a:ext cx="109650" cy="350925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14037" extrusionOk="0">
                    <a:moveTo>
                      <a:pt x="49" y="1"/>
                    </a:moveTo>
                    <a:cubicBezTo>
                      <a:pt x="23" y="1"/>
                      <a:pt x="0" y="23"/>
                      <a:pt x="12" y="60"/>
                    </a:cubicBezTo>
                    <a:cubicBezTo>
                      <a:pt x="703" y="3889"/>
                      <a:pt x="2649" y="7278"/>
                      <a:pt x="3528" y="11045"/>
                    </a:cubicBezTo>
                    <a:cubicBezTo>
                      <a:pt x="3758" y="12049"/>
                      <a:pt x="3946" y="13032"/>
                      <a:pt x="4072" y="14037"/>
                    </a:cubicBezTo>
                    <a:lnTo>
                      <a:pt x="4385" y="14037"/>
                    </a:lnTo>
                    <a:cubicBezTo>
                      <a:pt x="4260" y="13242"/>
                      <a:pt x="4113" y="12446"/>
                      <a:pt x="3946" y="11651"/>
                    </a:cubicBezTo>
                    <a:cubicBezTo>
                      <a:pt x="3067" y="7592"/>
                      <a:pt x="1226" y="3993"/>
                      <a:pt x="96" y="39"/>
                    </a:cubicBezTo>
                    <a:cubicBezTo>
                      <a:pt x="87" y="12"/>
                      <a:pt x="68" y="1"/>
                      <a:pt x="4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4802850" y="4863075"/>
                <a:ext cx="29325" cy="422175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6887" extrusionOk="0">
                    <a:moveTo>
                      <a:pt x="553" y="0"/>
                    </a:moveTo>
                    <a:cubicBezTo>
                      <a:pt x="538" y="0"/>
                      <a:pt x="524" y="12"/>
                      <a:pt x="524" y="24"/>
                    </a:cubicBezTo>
                    <a:cubicBezTo>
                      <a:pt x="524" y="1761"/>
                      <a:pt x="691" y="3477"/>
                      <a:pt x="733" y="5193"/>
                    </a:cubicBezTo>
                    <a:cubicBezTo>
                      <a:pt x="754" y="5737"/>
                      <a:pt x="775" y="6281"/>
                      <a:pt x="775" y="6825"/>
                    </a:cubicBezTo>
                    <a:cubicBezTo>
                      <a:pt x="817" y="7703"/>
                      <a:pt x="586" y="8624"/>
                      <a:pt x="461" y="9503"/>
                    </a:cubicBezTo>
                    <a:cubicBezTo>
                      <a:pt x="168" y="11930"/>
                      <a:pt x="1" y="14545"/>
                      <a:pt x="942" y="16847"/>
                    </a:cubicBezTo>
                    <a:cubicBezTo>
                      <a:pt x="949" y="16875"/>
                      <a:pt x="968" y="16887"/>
                      <a:pt x="989" y="16887"/>
                    </a:cubicBezTo>
                    <a:cubicBezTo>
                      <a:pt x="1030" y="16887"/>
                      <a:pt x="1082" y="16840"/>
                      <a:pt x="1068" y="16784"/>
                    </a:cubicBezTo>
                    <a:cubicBezTo>
                      <a:pt x="482" y="13729"/>
                      <a:pt x="670" y="10695"/>
                      <a:pt x="1109" y="7620"/>
                    </a:cubicBezTo>
                    <a:cubicBezTo>
                      <a:pt x="1109" y="7599"/>
                      <a:pt x="1109" y="7557"/>
                      <a:pt x="1109" y="7536"/>
                    </a:cubicBezTo>
                    <a:cubicBezTo>
                      <a:pt x="1172" y="7055"/>
                      <a:pt x="1026" y="6574"/>
                      <a:pt x="1005" y="6092"/>
                    </a:cubicBezTo>
                    <a:cubicBezTo>
                      <a:pt x="858" y="4084"/>
                      <a:pt x="837" y="2033"/>
                      <a:pt x="586" y="24"/>
                    </a:cubicBezTo>
                    <a:cubicBezTo>
                      <a:pt x="578" y="7"/>
                      <a:pt x="565" y="0"/>
                      <a:pt x="55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0"/>
              <p:cNvSpPr/>
              <p:nvPr/>
            </p:nvSpPr>
            <p:spPr>
              <a:xfrm>
                <a:off x="4705550" y="5025575"/>
                <a:ext cx="69600" cy="158600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6344" extrusionOk="0">
                    <a:moveTo>
                      <a:pt x="2035" y="1"/>
                    </a:moveTo>
                    <a:cubicBezTo>
                      <a:pt x="2020" y="1"/>
                      <a:pt x="2009" y="18"/>
                      <a:pt x="2009" y="53"/>
                    </a:cubicBezTo>
                    <a:cubicBezTo>
                      <a:pt x="2051" y="1580"/>
                      <a:pt x="2491" y="3610"/>
                      <a:pt x="2470" y="5053"/>
                    </a:cubicBezTo>
                    <a:cubicBezTo>
                      <a:pt x="2583" y="5562"/>
                      <a:pt x="2560" y="5816"/>
                      <a:pt x="2387" y="5816"/>
                    </a:cubicBezTo>
                    <a:cubicBezTo>
                      <a:pt x="2367" y="5816"/>
                      <a:pt x="2346" y="5813"/>
                      <a:pt x="2323" y="5807"/>
                    </a:cubicBezTo>
                    <a:cubicBezTo>
                      <a:pt x="2093" y="5346"/>
                      <a:pt x="1863" y="4844"/>
                      <a:pt x="1654" y="4321"/>
                    </a:cubicBezTo>
                    <a:cubicBezTo>
                      <a:pt x="1382" y="3714"/>
                      <a:pt x="1131" y="3066"/>
                      <a:pt x="900" y="2417"/>
                    </a:cubicBezTo>
                    <a:cubicBezTo>
                      <a:pt x="649" y="1706"/>
                      <a:pt x="419" y="994"/>
                      <a:pt x="168" y="262"/>
                    </a:cubicBezTo>
                    <a:cubicBezTo>
                      <a:pt x="126" y="283"/>
                      <a:pt x="63" y="304"/>
                      <a:pt x="1" y="325"/>
                    </a:cubicBezTo>
                    <a:cubicBezTo>
                      <a:pt x="566" y="2082"/>
                      <a:pt x="1172" y="3798"/>
                      <a:pt x="1884" y="5304"/>
                    </a:cubicBezTo>
                    <a:cubicBezTo>
                      <a:pt x="2108" y="5769"/>
                      <a:pt x="2345" y="6344"/>
                      <a:pt x="2518" y="6344"/>
                    </a:cubicBezTo>
                    <a:cubicBezTo>
                      <a:pt x="2571" y="6344"/>
                      <a:pt x="2619" y="6290"/>
                      <a:pt x="2658" y="6162"/>
                    </a:cubicBezTo>
                    <a:cubicBezTo>
                      <a:pt x="2784" y="5786"/>
                      <a:pt x="2470" y="3840"/>
                      <a:pt x="2428" y="3275"/>
                    </a:cubicBezTo>
                    <a:cubicBezTo>
                      <a:pt x="2344" y="2229"/>
                      <a:pt x="2260" y="1203"/>
                      <a:pt x="2093" y="94"/>
                    </a:cubicBezTo>
                    <a:cubicBezTo>
                      <a:pt x="2081" y="34"/>
                      <a:pt x="2054" y="1"/>
                      <a:pt x="203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0"/>
              <p:cNvSpPr/>
              <p:nvPr/>
            </p:nvSpPr>
            <p:spPr>
              <a:xfrm>
                <a:off x="4684625" y="5066625"/>
                <a:ext cx="66625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2665" h="8590" extrusionOk="0">
                    <a:moveTo>
                      <a:pt x="1" y="1"/>
                    </a:moveTo>
                    <a:cubicBezTo>
                      <a:pt x="210" y="3035"/>
                      <a:pt x="1026" y="6110"/>
                      <a:pt x="2512" y="8559"/>
                    </a:cubicBezTo>
                    <a:cubicBezTo>
                      <a:pt x="2526" y="8580"/>
                      <a:pt x="2551" y="8590"/>
                      <a:pt x="2575" y="8590"/>
                    </a:cubicBezTo>
                    <a:cubicBezTo>
                      <a:pt x="2621" y="8590"/>
                      <a:pt x="2664" y="8558"/>
                      <a:pt x="2637" y="8517"/>
                    </a:cubicBezTo>
                    <a:cubicBezTo>
                      <a:pt x="1905" y="6529"/>
                      <a:pt x="1110" y="4646"/>
                      <a:pt x="691" y="2574"/>
                    </a:cubicBezTo>
                    <a:cubicBezTo>
                      <a:pt x="503" y="1717"/>
                      <a:pt x="398" y="859"/>
                      <a:pt x="31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4473300" y="4944225"/>
                <a:ext cx="31925" cy="25360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144" extrusionOk="0">
                    <a:moveTo>
                      <a:pt x="607" y="1"/>
                    </a:moveTo>
                    <a:cubicBezTo>
                      <a:pt x="545" y="1"/>
                      <a:pt x="482" y="22"/>
                      <a:pt x="440" y="22"/>
                    </a:cubicBezTo>
                    <a:cubicBezTo>
                      <a:pt x="984" y="3369"/>
                      <a:pt x="900" y="6843"/>
                      <a:pt x="1" y="10128"/>
                    </a:cubicBezTo>
                    <a:cubicBezTo>
                      <a:pt x="1" y="10138"/>
                      <a:pt x="6" y="10143"/>
                      <a:pt x="11" y="10143"/>
                    </a:cubicBezTo>
                    <a:cubicBezTo>
                      <a:pt x="16" y="10143"/>
                      <a:pt x="22" y="10138"/>
                      <a:pt x="22" y="10128"/>
                    </a:cubicBezTo>
                    <a:cubicBezTo>
                      <a:pt x="1026" y="6780"/>
                      <a:pt x="1277" y="3390"/>
                      <a:pt x="60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4451850" y="5041525"/>
                <a:ext cx="82150" cy="2411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9647" extrusionOk="0">
                    <a:moveTo>
                      <a:pt x="3118" y="0"/>
                    </a:moveTo>
                    <a:cubicBezTo>
                      <a:pt x="2763" y="3369"/>
                      <a:pt x="1737" y="6696"/>
                      <a:pt x="1" y="9625"/>
                    </a:cubicBezTo>
                    <a:cubicBezTo>
                      <a:pt x="1" y="9646"/>
                      <a:pt x="22" y="9646"/>
                      <a:pt x="22" y="9646"/>
                    </a:cubicBezTo>
                    <a:cubicBezTo>
                      <a:pt x="1884" y="6675"/>
                      <a:pt x="3014" y="3474"/>
                      <a:pt x="3286" y="21"/>
                    </a:cubicBezTo>
                    <a:cubicBezTo>
                      <a:pt x="3223" y="21"/>
                      <a:pt x="3160" y="0"/>
                      <a:pt x="311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4288325" y="4500600"/>
                <a:ext cx="180100" cy="298150"/>
              </a:xfrm>
              <a:custGeom>
                <a:avLst/>
                <a:gdLst/>
                <a:ahLst/>
                <a:cxnLst/>
                <a:rect l="l" t="t" r="r" b="b"/>
                <a:pathLst>
                  <a:path w="7204" h="11926" extrusionOk="0">
                    <a:moveTo>
                      <a:pt x="41" y="1"/>
                    </a:moveTo>
                    <a:cubicBezTo>
                      <a:pt x="20" y="1"/>
                      <a:pt x="1" y="18"/>
                      <a:pt x="14" y="44"/>
                    </a:cubicBezTo>
                    <a:cubicBezTo>
                      <a:pt x="704" y="2346"/>
                      <a:pt x="1687" y="4480"/>
                      <a:pt x="2922" y="6552"/>
                    </a:cubicBezTo>
                    <a:cubicBezTo>
                      <a:pt x="4010" y="8372"/>
                      <a:pt x="5307" y="10611"/>
                      <a:pt x="7044" y="11908"/>
                    </a:cubicBezTo>
                    <a:cubicBezTo>
                      <a:pt x="7060" y="11920"/>
                      <a:pt x="7076" y="11925"/>
                      <a:pt x="7091" y="11925"/>
                    </a:cubicBezTo>
                    <a:cubicBezTo>
                      <a:pt x="7155" y="11925"/>
                      <a:pt x="7203" y="11833"/>
                      <a:pt x="7169" y="11782"/>
                    </a:cubicBezTo>
                    <a:cubicBezTo>
                      <a:pt x="6625" y="10820"/>
                      <a:pt x="5830" y="9983"/>
                      <a:pt x="5182" y="9104"/>
                    </a:cubicBezTo>
                    <a:cubicBezTo>
                      <a:pt x="4491" y="8142"/>
                      <a:pt x="3822" y="7179"/>
                      <a:pt x="3194" y="6154"/>
                    </a:cubicBezTo>
                    <a:cubicBezTo>
                      <a:pt x="2022" y="4208"/>
                      <a:pt x="997" y="2116"/>
                      <a:pt x="76" y="23"/>
                    </a:cubicBezTo>
                    <a:cubicBezTo>
                      <a:pt x="68" y="7"/>
                      <a:pt x="54" y="1"/>
                      <a:pt x="4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0"/>
              <p:cNvSpPr/>
              <p:nvPr/>
            </p:nvSpPr>
            <p:spPr>
              <a:xfrm>
                <a:off x="4306575" y="4587800"/>
                <a:ext cx="183500" cy="314850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12594" extrusionOk="0">
                    <a:moveTo>
                      <a:pt x="64" y="0"/>
                    </a:moveTo>
                    <a:cubicBezTo>
                      <a:pt x="41" y="0"/>
                      <a:pt x="1" y="20"/>
                      <a:pt x="16" y="51"/>
                    </a:cubicBezTo>
                    <a:cubicBezTo>
                      <a:pt x="916" y="2331"/>
                      <a:pt x="1899" y="4486"/>
                      <a:pt x="3322" y="6495"/>
                    </a:cubicBezTo>
                    <a:cubicBezTo>
                      <a:pt x="4745" y="8483"/>
                      <a:pt x="6105" y="10387"/>
                      <a:pt x="7235" y="12563"/>
                    </a:cubicBezTo>
                    <a:cubicBezTo>
                      <a:pt x="7242" y="12585"/>
                      <a:pt x="7257" y="12594"/>
                      <a:pt x="7273" y="12594"/>
                    </a:cubicBezTo>
                    <a:cubicBezTo>
                      <a:pt x="7304" y="12594"/>
                      <a:pt x="7339" y="12562"/>
                      <a:pt x="7339" y="12521"/>
                    </a:cubicBezTo>
                    <a:cubicBezTo>
                      <a:pt x="6753" y="10303"/>
                      <a:pt x="5163" y="8462"/>
                      <a:pt x="3824" y="6641"/>
                    </a:cubicBezTo>
                    <a:cubicBezTo>
                      <a:pt x="2338" y="4570"/>
                      <a:pt x="1167" y="2331"/>
                      <a:pt x="79" y="9"/>
                    </a:cubicBezTo>
                    <a:cubicBezTo>
                      <a:pt x="79" y="3"/>
                      <a:pt x="73" y="0"/>
                      <a:pt x="6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0"/>
              <p:cNvSpPr/>
              <p:nvPr/>
            </p:nvSpPr>
            <p:spPr>
              <a:xfrm>
                <a:off x="4485325" y="4467800"/>
                <a:ext cx="35600" cy="281450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11258" extrusionOk="0">
                    <a:moveTo>
                      <a:pt x="66" y="0"/>
                    </a:moveTo>
                    <a:cubicBezTo>
                      <a:pt x="36" y="0"/>
                      <a:pt x="1" y="23"/>
                      <a:pt x="1" y="59"/>
                    </a:cubicBezTo>
                    <a:cubicBezTo>
                      <a:pt x="273" y="1963"/>
                      <a:pt x="398" y="3888"/>
                      <a:pt x="440" y="5813"/>
                    </a:cubicBezTo>
                    <a:cubicBezTo>
                      <a:pt x="461" y="7592"/>
                      <a:pt x="210" y="9370"/>
                      <a:pt x="231" y="11149"/>
                    </a:cubicBezTo>
                    <a:cubicBezTo>
                      <a:pt x="231" y="11220"/>
                      <a:pt x="285" y="11257"/>
                      <a:pt x="335" y="11257"/>
                    </a:cubicBezTo>
                    <a:cubicBezTo>
                      <a:pt x="374" y="11257"/>
                      <a:pt x="410" y="11236"/>
                      <a:pt x="419" y="11190"/>
                    </a:cubicBezTo>
                    <a:cubicBezTo>
                      <a:pt x="1424" y="7675"/>
                      <a:pt x="922" y="3532"/>
                      <a:pt x="105" y="38"/>
                    </a:cubicBezTo>
                    <a:cubicBezTo>
                      <a:pt x="105" y="12"/>
                      <a:pt x="87" y="0"/>
                      <a:pt x="6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4495275" y="4510125"/>
                <a:ext cx="50250" cy="529450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178" extrusionOk="0">
                    <a:moveTo>
                      <a:pt x="1250" y="0"/>
                    </a:moveTo>
                    <a:cubicBezTo>
                      <a:pt x="1203" y="0"/>
                      <a:pt x="1151" y="40"/>
                      <a:pt x="1151" y="103"/>
                    </a:cubicBezTo>
                    <a:cubicBezTo>
                      <a:pt x="1653" y="3743"/>
                      <a:pt x="1737" y="7447"/>
                      <a:pt x="1340" y="11088"/>
                    </a:cubicBezTo>
                    <a:cubicBezTo>
                      <a:pt x="984" y="14394"/>
                      <a:pt x="0" y="17846"/>
                      <a:pt x="837" y="21131"/>
                    </a:cubicBezTo>
                    <a:cubicBezTo>
                      <a:pt x="846" y="21164"/>
                      <a:pt x="867" y="21178"/>
                      <a:pt x="889" y="21178"/>
                    </a:cubicBezTo>
                    <a:cubicBezTo>
                      <a:pt x="922" y="21178"/>
                      <a:pt x="955" y="21148"/>
                      <a:pt x="942" y="21110"/>
                    </a:cubicBezTo>
                    <a:cubicBezTo>
                      <a:pt x="461" y="17427"/>
                      <a:pt x="1444" y="13870"/>
                      <a:pt x="1737" y="10209"/>
                    </a:cubicBezTo>
                    <a:cubicBezTo>
                      <a:pt x="2009" y="6819"/>
                      <a:pt x="1842" y="3430"/>
                      <a:pt x="1319" y="61"/>
                    </a:cubicBezTo>
                    <a:cubicBezTo>
                      <a:pt x="1310" y="19"/>
                      <a:pt x="1281" y="0"/>
                      <a:pt x="125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4657725" y="5216625"/>
                <a:ext cx="100675" cy="267225"/>
              </a:xfrm>
              <a:custGeom>
                <a:avLst/>
                <a:gdLst/>
                <a:ahLst/>
                <a:cxnLst/>
                <a:rect l="l" t="t" r="r" b="b"/>
                <a:pathLst>
                  <a:path w="4027" h="10689" extrusionOk="0">
                    <a:moveTo>
                      <a:pt x="88" y="1"/>
                    </a:moveTo>
                    <a:cubicBezTo>
                      <a:pt x="45" y="1"/>
                      <a:pt x="1" y="45"/>
                      <a:pt x="31" y="90"/>
                    </a:cubicBezTo>
                    <a:cubicBezTo>
                      <a:pt x="1014" y="1743"/>
                      <a:pt x="1851" y="3542"/>
                      <a:pt x="2479" y="5362"/>
                    </a:cubicBezTo>
                    <a:cubicBezTo>
                      <a:pt x="3085" y="7078"/>
                      <a:pt x="3295" y="8877"/>
                      <a:pt x="3818" y="10635"/>
                    </a:cubicBezTo>
                    <a:cubicBezTo>
                      <a:pt x="3827" y="10672"/>
                      <a:pt x="3860" y="10688"/>
                      <a:pt x="3895" y="10688"/>
                    </a:cubicBezTo>
                    <a:cubicBezTo>
                      <a:pt x="3939" y="10688"/>
                      <a:pt x="3985" y="10661"/>
                      <a:pt x="3985" y="10614"/>
                    </a:cubicBezTo>
                    <a:cubicBezTo>
                      <a:pt x="4027" y="8752"/>
                      <a:pt x="3378" y="6806"/>
                      <a:pt x="2751" y="5069"/>
                    </a:cubicBezTo>
                    <a:cubicBezTo>
                      <a:pt x="2102" y="3270"/>
                      <a:pt x="1202" y="1638"/>
                      <a:pt x="135" y="27"/>
                    </a:cubicBezTo>
                    <a:cubicBezTo>
                      <a:pt x="123" y="8"/>
                      <a:pt x="105" y="1"/>
                      <a:pt x="8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4802850" y="5320225"/>
                <a:ext cx="32975" cy="1940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7763" extrusionOk="0">
                    <a:moveTo>
                      <a:pt x="90" y="1"/>
                    </a:moveTo>
                    <a:cubicBezTo>
                      <a:pt x="48" y="1"/>
                      <a:pt x="1" y="37"/>
                      <a:pt x="1" y="88"/>
                    </a:cubicBezTo>
                    <a:cubicBezTo>
                      <a:pt x="231" y="1344"/>
                      <a:pt x="419" y="2599"/>
                      <a:pt x="482" y="3876"/>
                    </a:cubicBezTo>
                    <a:cubicBezTo>
                      <a:pt x="565" y="5131"/>
                      <a:pt x="419" y="6428"/>
                      <a:pt x="565" y="7684"/>
                    </a:cubicBezTo>
                    <a:cubicBezTo>
                      <a:pt x="565" y="7736"/>
                      <a:pt x="602" y="7762"/>
                      <a:pt x="641" y="7762"/>
                    </a:cubicBezTo>
                    <a:cubicBezTo>
                      <a:pt x="681" y="7762"/>
                      <a:pt x="722" y="7736"/>
                      <a:pt x="733" y="7684"/>
                    </a:cubicBezTo>
                    <a:cubicBezTo>
                      <a:pt x="1319" y="5340"/>
                      <a:pt x="733" y="2369"/>
                      <a:pt x="147" y="47"/>
                    </a:cubicBezTo>
                    <a:cubicBezTo>
                      <a:pt x="139" y="15"/>
                      <a:pt x="116" y="1"/>
                      <a:pt x="9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0"/>
              <p:cNvSpPr/>
              <p:nvPr/>
            </p:nvSpPr>
            <p:spPr>
              <a:xfrm>
                <a:off x="4752850" y="5343450"/>
                <a:ext cx="37475" cy="16390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6556" extrusionOk="0">
                    <a:moveTo>
                      <a:pt x="62" y="0"/>
                    </a:moveTo>
                    <a:cubicBezTo>
                      <a:pt x="31" y="0"/>
                      <a:pt x="1" y="23"/>
                      <a:pt x="13" y="59"/>
                    </a:cubicBezTo>
                    <a:cubicBezTo>
                      <a:pt x="285" y="1168"/>
                      <a:pt x="431" y="2319"/>
                      <a:pt x="578" y="3449"/>
                    </a:cubicBezTo>
                    <a:cubicBezTo>
                      <a:pt x="703" y="4453"/>
                      <a:pt x="640" y="5499"/>
                      <a:pt x="892" y="6462"/>
                    </a:cubicBezTo>
                    <a:cubicBezTo>
                      <a:pt x="902" y="6525"/>
                      <a:pt x="954" y="6556"/>
                      <a:pt x="1007" y="6556"/>
                    </a:cubicBezTo>
                    <a:cubicBezTo>
                      <a:pt x="1059" y="6556"/>
                      <a:pt x="1111" y="6525"/>
                      <a:pt x="1122" y="6462"/>
                    </a:cubicBezTo>
                    <a:cubicBezTo>
                      <a:pt x="1498" y="4411"/>
                      <a:pt x="703" y="1984"/>
                      <a:pt x="117" y="38"/>
                    </a:cubicBezTo>
                    <a:cubicBezTo>
                      <a:pt x="109" y="12"/>
                      <a:pt x="85" y="0"/>
                      <a:pt x="6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0"/>
              <p:cNvSpPr/>
              <p:nvPr/>
            </p:nvSpPr>
            <p:spPr>
              <a:xfrm>
                <a:off x="4854125" y="5361575"/>
                <a:ext cx="79425" cy="167550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6702" extrusionOk="0">
                    <a:moveTo>
                      <a:pt x="80" y="1"/>
                    </a:moveTo>
                    <a:cubicBezTo>
                      <a:pt x="38" y="1"/>
                      <a:pt x="0" y="27"/>
                      <a:pt x="0" y="87"/>
                    </a:cubicBezTo>
                    <a:cubicBezTo>
                      <a:pt x="105" y="2389"/>
                      <a:pt x="398" y="5904"/>
                      <a:pt x="3076" y="6699"/>
                    </a:cubicBezTo>
                    <a:cubicBezTo>
                      <a:pt x="3083" y="6701"/>
                      <a:pt x="3090" y="6702"/>
                      <a:pt x="3097" y="6702"/>
                    </a:cubicBezTo>
                    <a:cubicBezTo>
                      <a:pt x="3163" y="6702"/>
                      <a:pt x="3177" y="6612"/>
                      <a:pt x="3139" y="6574"/>
                    </a:cubicBezTo>
                    <a:cubicBezTo>
                      <a:pt x="900" y="4921"/>
                      <a:pt x="398" y="2745"/>
                      <a:pt x="188" y="87"/>
                    </a:cubicBezTo>
                    <a:cubicBezTo>
                      <a:pt x="177" y="33"/>
                      <a:pt x="126" y="1"/>
                      <a:pt x="8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>
                <a:off x="4900675" y="5449725"/>
                <a:ext cx="9102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4157" extrusionOk="0">
                    <a:moveTo>
                      <a:pt x="40" y="0"/>
                    </a:moveTo>
                    <a:cubicBezTo>
                      <a:pt x="22" y="0"/>
                      <a:pt x="0" y="10"/>
                      <a:pt x="0" y="35"/>
                    </a:cubicBezTo>
                    <a:cubicBezTo>
                      <a:pt x="189" y="1855"/>
                      <a:pt x="1653" y="3759"/>
                      <a:pt x="3494" y="4157"/>
                    </a:cubicBezTo>
                    <a:cubicBezTo>
                      <a:pt x="3599" y="4157"/>
                      <a:pt x="3641" y="4052"/>
                      <a:pt x="3557" y="3989"/>
                    </a:cubicBezTo>
                    <a:cubicBezTo>
                      <a:pt x="2825" y="3529"/>
                      <a:pt x="2093" y="3069"/>
                      <a:pt x="1486" y="2420"/>
                    </a:cubicBezTo>
                    <a:cubicBezTo>
                      <a:pt x="837" y="1730"/>
                      <a:pt x="419" y="893"/>
                      <a:pt x="63" y="14"/>
                    </a:cubicBezTo>
                    <a:cubicBezTo>
                      <a:pt x="63" y="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>
                <a:off x="4231275" y="5279750"/>
                <a:ext cx="223900" cy="315800"/>
              </a:xfrm>
              <a:custGeom>
                <a:avLst/>
                <a:gdLst/>
                <a:ahLst/>
                <a:cxnLst/>
                <a:rect l="l" t="t" r="r" b="b"/>
                <a:pathLst>
                  <a:path w="8956" h="12632" extrusionOk="0">
                    <a:moveTo>
                      <a:pt x="8840" y="1"/>
                    </a:moveTo>
                    <a:cubicBezTo>
                      <a:pt x="8808" y="1"/>
                      <a:pt x="8776" y="17"/>
                      <a:pt x="8761" y="54"/>
                    </a:cubicBezTo>
                    <a:cubicBezTo>
                      <a:pt x="7840" y="1519"/>
                      <a:pt x="7485" y="3612"/>
                      <a:pt x="7694" y="5327"/>
                    </a:cubicBezTo>
                    <a:cubicBezTo>
                      <a:pt x="7708" y="5439"/>
                      <a:pt x="7787" y="5495"/>
                      <a:pt x="7869" y="5495"/>
                    </a:cubicBezTo>
                    <a:cubicBezTo>
                      <a:pt x="7910" y="5495"/>
                      <a:pt x="7952" y="5481"/>
                      <a:pt x="7987" y="5453"/>
                    </a:cubicBezTo>
                    <a:lnTo>
                      <a:pt x="7987" y="5453"/>
                    </a:lnTo>
                    <a:cubicBezTo>
                      <a:pt x="6878" y="8801"/>
                      <a:pt x="3697" y="12106"/>
                      <a:pt x="78" y="12525"/>
                    </a:cubicBezTo>
                    <a:cubicBezTo>
                      <a:pt x="0" y="12525"/>
                      <a:pt x="12" y="12632"/>
                      <a:pt x="80" y="12632"/>
                    </a:cubicBezTo>
                    <a:cubicBezTo>
                      <a:pt x="86" y="12632"/>
                      <a:pt x="92" y="12631"/>
                      <a:pt x="99" y="12630"/>
                    </a:cubicBezTo>
                    <a:cubicBezTo>
                      <a:pt x="2191" y="12358"/>
                      <a:pt x="3865" y="11542"/>
                      <a:pt x="5371" y="10056"/>
                    </a:cubicBezTo>
                    <a:cubicBezTo>
                      <a:pt x="6585" y="8863"/>
                      <a:pt x="8363" y="7043"/>
                      <a:pt x="8238" y="5223"/>
                    </a:cubicBezTo>
                    <a:cubicBezTo>
                      <a:pt x="8238" y="5160"/>
                      <a:pt x="8186" y="5120"/>
                      <a:pt x="8135" y="5120"/>
                    </a:cubicBezTo>
                    <a:cubicBezTo>
                      <a:pt x="8100" y="5120"/>
                      <a:pt x="8066" y="5139"/>
                      <a:pt x="8050" y="5181"/>
                    </a:cubicBezTo>
                    <a:cubicBezTo>
                      <a:pt x="8050" y="5222"/>
                      <a:pt x="8030" y="5262"/>
                      <a:pt x="8029" y="5284"/>
                    </a:cubicBezTo>
                    <a:lnTo>
                      <a:pt x="8029" y="5284"/>
                    </a:lnTo>
                    <a:cubicBezTo>
                      <a:pt x="8050" y="4364"/>
                      <a:pt x="8050" y="3444"/>
                      <a:pt x="8238" y="2523"/>
                    </a:cubicBezTo>
                    <a:cubicBezTo>
                      <a:pt x="8384" y="1687"/>
                      <a:pt x="8698" y="933"/>
                      <a:pt x="8928" y="117"/>
                    </a:cubicBezTo>
                    <a:cubicBezTo>
                      <a:pt x="8955" y="50"/>
                      <a:pt x="8897" y="1"/>
                      <a:pt x="884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>
                <a:off x="4485750" y="5535025"/>
                <a:ext cx="2383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9535" h="4160" extrusionOk="0">
                    <a:moveTo>
                      <a:pt x="3476" y="1"/>
                    </a:moveTo>
                    <a:cubicBezTo>
                      <a:pt x="1882" y="1"/>
                      <a:pt x="430" y="912"/>
                      <a:pt x="26" y="2565"/>
                    </a:cubicBezTo>
                    <a:cubicBezTo>
                      <a:pt x="1" y="2639"/>
                      <a:pt x="57" y="2692"/>
                      <a:pt x="115" y="2692"/>
                    </a:cubicBezTo>
                    <a:cubicBezTo>
                      <a:pt x="155" y="2692"/>
                      <a:pt x="197" y="2667"/>
                      <a:pt x="214" y="2607"/>
                    </a:cubicBezTo>
                    <a:cubicBezTo>
                      <a:pt x="698" y="1115"/>
                      <a:pt x="2020" y="480"/>
                      <a:pt x="3411" y="480"/>
                    </a:cubicBezTo>
                    <a:cubicBezTo>
                      <a:pt x="4127" y="480"/>
                      <a:pt x="4861" y="648"/>
                      <a:pt x="5508" y="954"/>
                    </a:cubicBezTo>
                    <a:cubicBezTo>
                      <a:pt x="7077" y="1686"/>
                      <a:pt x="8102" y="3025"/>
                      <a:pt x="9379" y="4134"/>
                    </a:cubicBezTo>
                    <a:cubicBezTo>
                      <a:pt x="9396" y="4152"/>
                      <a:pt x="9418" y="4160"/>
                      <a:pt x="9438" y="4160"/>
                    </a:cubicBezTo>
                    <a:cubicBezTo>
                      <a:pt x="9489" y="4160"/>
                      <a:pt x="9534" y="4111"/>
                      <a:pt x="9504" y="4051"/>
                    </a:cubicBezTo>
                    <a:cubicBezTo>
                      <a:pt x="8249" y="2251"/>
                      <a:pt x="6407" y="410"/>
                      <a:pt x="4148" y="54"/>
                    </a:cubicBezTo>
                    <a:cubicBezTo>
                      <a:pt x="3923" y="18"/>
                      <a:pt x="3698" y="1"/>
                      <a:pt x="347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>
                <a:off x="4658725" y="5506325"/>
                <a:ext cx="117850" cy="159850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6394" extrusionOk="0">
                    <a:moveTo>
                      <a:pt x="740" y="1"/>
                    </a:moveTo>
                    <a:cubicBezTo>
                      <a:pt x="735" y="1"/>
                      <a:pt x="729" y="16"/>
                      <a:pt x="744" y="30"/>
                    </a:cubicBezTo>
                    <a:cubicBezTo>
                      <a:pt x="1560" y="930"/>
                      <a:pt x="2250" y="1997"/>
                      <a:pt x="2878" y="3064"/>
                    </a:cubicBezTo>
                    <a:cubicBezTo>
                      <a:pt x="3422" y="4006"/>
                      <a:pt x="3778" y="5052"/>
                      <a:pt x="4322" y="5994"/>
                    </a:cubicBezTo>
                    <a:cubicBezTo>
                      <a:pt x="3589" y="5324"/>
                      <a:pt x="3087" y="4550"/>
                      <a:pt x="2460" y="3734"/>
                    </a:cubicBezTo>
                    <a:cubicBezTo>
                      <a:pt x="1748" y="2834"/>
                      <a:pt x="953" y="2018"/>
                      <a:pt x="95" y="1244"/>
                    </a:cubicBezTo>
                    <a:cubicBezTo>
                      <a:pt x="85" y="1234"/>
                      <a:pt x="74" y="1230"/>
                      <a:pt x="63" y="1230"/>
                    </a:cubicBezTo>
                    <a:cubicBezTo>
                      <a:pt x="29" y="1230"/>
                      <a:pt x="1" y="1270"/>
                      <a:pt x="32" y="1286"/>
                    </a:cubicBezTo>
                    <a:cubicBezTo>
                      <a:pt x="1100" y="2374"/>
                      <a:pt x="2020" y="3588"/>
                      <a:pt x="2836" y="4864"/>
                    </a:cubicBezTo>
                    <a:cubicBezTo>
                      <a:pt x="3255" y="5533"/>
                      <a:pt x="3757" y="6308"/>
                      <a:pt x="4594" y="6391"/>
                    </a:cubicBezTo>
                    <a:cubicBezTo>
                      <a:pt x="4601" y="6393"/>
                      <a:pt x="4608" y="6394"/>
                      <a:pt x="4615" y="6394"/>
                    </a:cubicBezTo>
                    <a:cubicBezTo>
                      <a:pt x="4684" y="6394"/>
                      <a:pt x="4714" y="6304"/>
                      <a:pt x="4657" y="6266"/>
                    </a:cubicBezTo>
                    <a:cubicBezTo>
                      <a:pt x="4594" y="6224"/>
                      <a:pt x="4531" y="6161"/>
                      <a:pt x="4489" y="6119"/>
                    </a:cubicBezTo>
                    <a:cubicBezTo>
                      <a:pt x="4510" y="6098"/>
                      <a:pt x="4552" y="6056"/>
                      <a:pt x="4531" y="6015"/>
                    </a:cubicBezTo>
                    <a:cubicBezTo>
                      <a:pt x="4133" y="3671"/>
                      <a:pt x="2334" y="1663"/>
                      <a:pt x="744" y="10"/>
                    </a:cubicBezTo>
                    <a:cubicBezTo>
                      <a:pt x="744" y="3"/>
                      <a:pt x="742" y="1"/>
                      <a:pt x="74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>
                <a:off x="5029350" y="5580300"/>
                <a:ext cx="108675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3847" extrusionOk="0">
                    <a:moveTo>
                      <a:pt x="42" y="1"/>
                    </a:moveTo>
                    <a:cubicBezTo>
                      <a:pt x="21" y="1"/>
                      <a:pt x="0" y="22"/>
                      <a:pt x="21" y="43"/>
                    </a:cubicBezTo>
                    <a:cubicBezTo>
                      <a:pt x="879" y="524"/>
                      <a:pt x="1632" y="1173"/>
                      <a:pt x="2365" y="1842"/>
                    </a:cubicBezTo>
                    <a:cubicBezTo>
                      <a:pt x="3034" y="2449"/>
                      <a:pt x="3537" y="3223"/>
                      <a:pt x="4206" y="3830"/>
                    </a:cubicBezTo>
                    <a:cubicBezTo>
                      <a:pt x="4218" y="3842"/>
                      <a:pt x="4234" y="3847"/>
                      <a:pt x="4252" y="3847"/>
                    </a:cubicBezTo>
                    <a:cubicBezTo>
                      <a:pt x="4297" y="3847"/>
                      <a:pt x="4347" y="3812"/>
                      <a:pt x="4332" y="3767"/>
                    </a:cubicBezTo>
                    <a:cubicBezTo>
                      <a:pt x="3620" y="1968"/>
                      <a:pt x="1674" y="796"/>
                      <a:pt x="4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0"/>
              <p:cNvSpPr/>
              <p:nvPr/>
            </p:nvSpPr>
            <p:spPr>
              <a:xfrm>
                <a:off x="4471550" y="5130800"/>
                <a:ext cx="208725" cy="289000"/>
              </a:xfrm>
              <a:custGeom>
                <a:avLst/>
                <a:gdLst/>
                <a:ahLst/>
                <a:cxnLst/>
                <a:rect l="l" t="t" r="r" b="b"/>
                <a:pathLst>
                  <a:path w="8349" h="11560" extrusionOk="0">
                    <a:moveTo>
                      <a:pt x="3683" y="1"/>
                    </a:moveTo>
                    <a:cubicBezTo>
                      <a:pt x="2398" y="1"/>
                      <a:pt x="2473" y="2832"/>
                      <a:pt x="2330" y="3564"/>
                    </a:cubicBezTo>
                    <a:cubicBezTo>
                      <a:pt x="1849" y="5992"/>
                      <a:pt x="1075" y="8440"/>
                      <a:pt x="29" y="10678"/>
                    </a:cubicBezTo>
                    <a:cubicBezTo>
                      <a:pt x="1" y="10749"/>
                      <a:pt x="49" y="10810"/>
                      <a:pt x="102" y="10810"/>
                    </a:cubicBezTo>
                    <a:cubicBezTo>
                      <a:pt x="128" y="10810"/>
                      <a:pt x="155" y="10796"/>
                      <a:pt x="175" y="10762"/>
                    </a:cubicBezTo>
                    <a:cubicBezTo>
                      <a:pt x="928" y="9277"/>
                      <a:pt x="1598" y="7833"/>
                      <a:pt x="2079" y="6243"/>
                    </a:cubicBezTo>
                    <a:cubicBezTo>
                      <a:pt x="2372" y="5322"/>
                      <a:pt x="2602" y="4401"/>
                      <a:pt x="2770" y="3460"/>
                    </a:cubicBezTo>
                    <a:cubicBezTo>
                      <a:pt x="2853" y="3062"/>
                      <a:pt x="2916" y="2665"/>
                      <a:pt x="2979" y="2267"/>
                    </a:cubicBezTo>
                    <a:cubicBezTo>
                      <a:pt x="3084" y="1619"/>
                      <a:pt x="2916" y="1242"/>
                      <a:pt x="3628" y="991"/>
                    </a:cubicBezTo>
                    <a:cubicBezTo>
                      <a:pt x="3783" y="935"/>
                      <a:pt x="3903" y="909"/>
                      <a:pt x="3997" y="909"/>
                    </a:cubicBezTo>
                    <a:cubicBezTo>
                      <a:pt x="4396" y="909"/>
                      <a:pt x="4328" y="1366"/>
                      <a:pt x="4548" y="1891"/>
                    </a:cubicBezTo>
                    <a:cubicBezTo>
                      <a:pt x="4716" y="2309"/>
                      <a:pt x="4946" y="2707"/>
                      <a:pt x="5113" y="3104"/>
                    </a:cubicBezTo>
                    <a:cubicBezTo>
                      <a:pt x="5594" y="4129"/>
                      <a:pt x="5971" y="5176"/>
                      <a:pt x="6348" y="6222"/>
                    </a:cubicBezTo>
                    <a:cubicBezTo>
                      <a:pt x="6996" y="7979"/>
                      <a:pt x="7499" y="9821"/>
                      <a:pt x="8252" y="11536"/>
                    </a:cubicBezTo>
                    <a:cubicBezTo>
                      <a:pt x="8260" y="11552"/>
                      <a:pt x="8277" y="11559"/>
                      <a:pt x="8294" y="11559"/>
                    </a:cubicBezTo>
                    <a:cubicBezTo>
                      <a:pt x="8321" y="11559"/>
                      <a:pt x="8348" y="11541"/>
                      <a:pt x="8335" y="11515"/>
                    </a:cubicBezTo>
                    <a:cubicBezTo>
                      <a:pt x="7708" y="9046"/>
                      <a:pt x="6620" y="6682"/>
                      <a:pt x="5741" y="4297"/>
                    </a:cubicBezTo>
                    <a:cubicBezTo>
                      <a:pt x="5343" y="3167"/>
                      <a:pt x="5092" y="1974"/>
                      <a:pt x="4590" y="865"/>
                    </a:cubicBezTo>
                    <a:cubicBezTo>
                      <a:pt x="4444" y="510"/>
                      <a:pt x="4234" y="70"/>
                      <a:pt x="3795" y="7"/>
                    </a:cubicBezTo>
                    <a:cubicBezTo>
                      <a:pt x="3757" y="3"/>
                      <a:pt x="3720" y="1"/>
                      <a:pt x="368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0"/>
              <p:cNvSpPr/>
              <p:nvPr/>
            </p:nvSpPr>
            <p:spPr>
              <a:xfrm>
                <a:off x="4498600" y="5235850"/>
                <a:ext cx="124100" cy="166675"/>
              </a:xfrm>
              <a:custGeom>
                <a:avLst/>
                <a:gdLst/>
                <a:ahLst/>
                <a:cxnLst/>
                <a:rect l="l" t="t" r="r" b="b"/>
                <a:pathLst>
                  <a:path w="4964" h="6667" extrusionOk="0">
                    <a:moveTo>
                      <a:pt x="2911" y="1"/>
                    </a:moveTo>
                    <a:cubicBezTo>
                      <a:pt x="2842" y="1"/>
                      <a:pt x="2769" y="11"/>
                      <a:pt x="2692" y="32"/>
                    </a:cubicBezTo>
                    <a:cubicBezTo>
                      <a:pt x="2002" y="241"/>
                      <a:pt x="1792" y="1476"/>
                      <a:pt x="1583" y="2020"/>
                    </a:cubicBezTo>
                    <a:cubicBezTo>
                      <a:pt x="1018" y="3526"/>
                      <a:pt x="370" y="5033"/>
                      <a:pt x="14" y="6623"/>
                    </a:cubicBezTo>
                    <a:cubicBezTo>
                      <a:pt x="1" y="6649"/>
                      <a:pt x="20" y="6667"/>
                      <a:pt x="46" y="6667"/>
                    </a:cubicBezTo>
                    <a:cubicBezTo>
                      <a:pt x="63" y="6667"/>
                      <a:pt x="82" y="6660"/>
                      <a:pt x="98" y="6644"/>
                    </a:cubicBezTo>
                    <a:cubicBezTo>
                      <a:pt x="997" y="5033"/>
                      <a:pt x="1583" y="3233"/>
                      <a:pt x="2232" y="1518"/>
                    </a:cubicBezTo>
                    <a:cubicBezTo>
                      <a:pt x="2315" y="1308"/>
                      <a:pt x="2399" y="1099"/>
                      <a:pt x="2483" y="890"/>
                    </a:cubicBezTo>
                    <a:cubicBezTo>
                      <a:pt x="2746" y="734"/>
                      <a:pt x="2963" y="655"/>
                      <a:pt x="3135" y="655"/>
                    </a:cubicBezTo>
                    <a:cubicBezTo>
                      <a:pt x="3400" y="655"/>
                      <a:pt x="3554" y="843"/>
                      <a:pt x="3592" y="1225"/>
                    </a:cubicBezTo>
                    <a:cubicBezTo>
                      <a:pt x="3717" y="1601"/>
                      <a:pt x="3843" y="1999"/>
                      <a:pt x="3948" y="2396"/>
                    </a:cubicBezTo>
                    <a:cubicBezTo>
                      <a:pt x="4240" y="3338"/>
                      <a:pt x="4533" y="4259"/>
                      <a:pt x="4847" y="5158"/>
                    </a:cubicBezTo>
                    <a:cubicBezTo>
                      <a:pt x="4865" y="5185"/>
                      <a:pt x="4890" y="5196"/>
                      <a:pt x="4911" y="5196"/>
                    </a:cubicBezTo>
                    <a:cubicBezTo>
                      <a:pt x="4941" y="5196"/>
                      <a:pt x="4964" y="5174"/>
                      <a:pt x="4952" y="5137"/>
                    </a:cubicBezTo>
                    <a:cubicBezTo>
                      <a:pt x="4638" y="3735"/>
                      <a:pt x="4345" y="2229"/>
                      <a:pt x="3843" y="869"/>
                    </a:cubicBezTo>
                    <a:cubicBezTo>
                      <a:pt x="3678" y="467"/>
                      <a:pt x="3386" y="1"/>
                      <a:pt x="291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4569550" y="5297700"/>
                <a:ext cx="16775" cy="54275"/>
              </a:xfrm>
              <a:custGeom>
                <a:avLst/>
                <a:gdLst/>
                <a:ahLst/>
                <a:cxnLst/>
                <a:rect l="l" t="t" r="r" b="b"/>
                <a:pathLst>
                  <a:path w="671" h="2171" extrusionOk="0">
                    <a:moveTo>
                      <a:pt x="315" y="0"/>
                    </a:moveTo>
                    <a:cubicBezTo>
                      <a:pt x="246" y="0"/>
                      <a:pt x="169" y="43"/>
                      <a:pt x="147" y="111"/>
                    </a:cubicBezTo>
                    <a:cubicBezTo>
                      <a:pt x="21" y="466"/>
                      <a:pt x="21" y="843"/>
                      <a:pt x="21" y="1220"/>
                    </a:cubicBezTo>
                    <a:cubicBezTo>
                      <a:pt x="21" y="1533"/>
                      <a:pt x="1" y="1889"/>
                      <a:pt x="231" y="2119"/>
                    </a:cubicBezTo>
                    <a:cubicBezTo>
                      <a:pt x="266" y="2154"/>
                      <a:pt x="312" y="2171"/>
                      <a:pt x="358" y="2171"/>
                    </a:cubicBezTo>
                    <a:cubicBezTo>
                      <a:pt x="422" y="2171"/>
                      <a:pt x="487" y="2138"/>
                      <a:pt x="524" y="2077"/>
                    </a:cubicBezTo>
                    <a:cubicBezTo>
                      <a:pt x="670" y="1785"/>
                      <a:pt x="545" y="1471"/>
                      <a:pt x="524" y="1136"/>
                    </a:cubicBezTo>
                    <a:cubicBezTo>
                      <a:pt x="482" y="801"/>
                      <a:pt x="503" y="445"/>
                      <a:pt x="440" y="111"/>
                    </a:cubicBezTo>
                    <a:cubicBezTo>
                      <a:pt x="430" y="33"/>
                      <a:pt x="375" y="0"/>
                      <a:pt x="31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4380725" y="5293750"/>
                <a:ext cx="49550" cy="155950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6238" extrusionOk="0">
                    <a:moveTo>
                      <a:pt x="1923" y="0"/>
                    </a:moveTo>
                    <a:cubicBezTo>
                      <a:pt x="1910" y="0"/>
                      <a:pt x="1896" y="5"/>
                      <a:pt x="1883" y="18"/>
                    </a:cubicBezTo>
                    <a:cubicBezTo>
                      <a:pt x="900" y="1880"/>
                      <a:pt x="42" y="4014"/>
                      <a:pt x="0" y="6148"/>
                    </a:cubicBezTo>
                    <a:cubicBezTo>
                      <a:pt x="0" y="6206"/>
                      <a:pt x="44" y="6238"/>
                      <a:pt x="91" y="6238"/>
                    </a:cubicBezTo>
                    <a:cubicBezTo>
                      <a:pt x="130" y="6238"/>
                      <a:pt x="170" y="6216"/>
                      <a:pt x="188" y="6169"/>
                    </a:cubicBezTo>
                    <a:cubicBezTo>
                      <a:pt x="774" y="4119"/>
                      <a:pt x="1193" y="2068"/>
                      <a:pt x="1967" y="59"/>
                    </a:cubicBezTo>
                    <a:cubicBezTo>
                      <a:pt x="1982" y="30"/>
                      <a:pt x="1955" y="0"/>
                      <a:pt x="192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0"/>
              <p:cNvSpPr/>
              <p:nvPr/>
            </p:nvSpPr>
            <p:spPr>
              <a:xfrm>
                <a:off x="4341475" y="5047275"/>
                <a:ext cx="110925" cy="435975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17439" extrusionOk="0">
                    <a:moveTo>
                      <a:pt x="3997" y="1"/>
                    </a:moveTo>
                    <a:cubicBezTo>
                      <a:pt x="3997" y="1800"/>
                      <a:pt x="3830" y="3599"/>
                      <a:pt x="3390" y="5378"/>
                    </a:cubicBezTo>
                    <a:cubicBezTo>
                      <a:pt x="2449" y="9291"/>
                      <a:pt x="1" y="13266"/>
                      <a:pt x="273" y="17388"/>
                    </a:cubicBezTo>
                    <a:cubicBezTo>
                      <a:pt x="273" y="17423"/>
                      <a:pt x="298" y="17438"/>
                      <a:pt x="321" y="17438"/>
                    </a:cubicBezTo>
                    <a:cubicBezTo>
                      <a:pt x="340" y="17438"/>
                      <a:pt x="357" y="17428"/>
                      <a:pt x="357" y="17409"/>
                    </a:cubicBezTo>
                    <a:cubicBezTo>
                      <a:pt x="838" y="15254"/>
                      <a:pt x="1319" y="13141"/>
                      <a:pt x="2051" y="11048"/>
                    </a:cubicBezTo>
                    <a:cubicBezTo>
                      <a:pt x="2784" y="8893"/>
                      <a:pt x="3600" y="6759"/>
                      <a:pt x="4039" y="4520"/>
                    </a:cubicBezTo>
                    <a:cubicBezTo>
                      <a:pt x="4332" y="3014"/>
                      <a:pt x="4437" y="1528"/>
                      <a:pt x="4416" y="22"/>
                    </a:cubicBezTo>
                    <a:cubicBezTo>
                      <a:pt x="4269" y="22"/>
                      <a:pt x="4123" y="1"/>
                      <a:pt x="399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0"/>
              <p:cNvSpPr/>
              <p:nvPr/>
            </p:nvSpPr>
            <p:spPr>
              <a:xfrm>
                <a:off x="3070375" y="3931800"/>
                <a:ext cx="461325" cy="393500"/>
              </a:xfrm>
              <a:custGeom>
                <a:avLst/>
                <a:gdLst/>
                <a:ahLst/>
                <a:cxnLst/>
                <a:rect l="l" t="t" r="r" b="b"/>
                <a:pathLst>
                  <a:path w="18453" h="15740" extrusionOk="0">
                    <a:moveTo>
                      <a:pt x="11092" y="1"/>
                    </a:moveTo>
                    <a:cubicBezTo>
                      <a:pt x="10873" y="1"/>
                      <a:pt x="10764" y="223"/>
                      <a:pt x="10839" y="429"/>
                    </a:cubicBezTo>
                    <a:cubicBezTo>
                      <a:pt x="11425" y="1726"/>
                      <a:pt x="11885" y="3107"/>
                      <a:pt x="12994" y="4070"/>
                    </a:cubicBezTo>
                    <a:cubicBezTo>
                      <a:pt x="13685" y="4676"/>
                      <a:pt x="14668" y="5116"/>
                      <a:pt x="15610" y="5451"/>
                    </a:cubicBezTo>
                    <a:cubicBezTo>
                      <a:pt x="15400" y="5430"/>
                      <a:pt x="15191" y="5430"/>
                      <a:pt x="14982" y="5409"/>
                    </a:cubicBezTo>
                    <a:cubicBezTo>
                      <a:pt x="13964" y="5353"/>
                      <a:pt x="12936" y="5325"/>
                      <a:pt x="11911" y="5325"/>
                    </a:cubicBezTo>
                    <a:cubicBezTo>
                      <a:pt x="11399" y="5325"/>
                      <a:pt x="10888" y="5332"/>
                      <a:pt x="10379" y="5346"/>
                    </a:cubicBezTo>
                    <a:cubicBezTo>
                      <a:pt x="10023" y="5346"/>
                      <a:pt x="10023" y="5890"/>
                      <a:pt x="10379" y="5911"/>
                    </a:cubicBezTo>
                    <a:cubicBezTo>
                      <a:pt x="10860" y="5932"/>
                      <a:pt x="11362" y="7041"/>
                      <a:pt x="11634" y="7376"/>
                    </a:cubicBezTo>
                    <a:cubicBezTo>
                      <a:pt x="11864" y="7689"/>
                      <a:pt x="12115" y="8003"/>
                      <a:pt x="12408" y="8275"/>
                    </a:cubicBezTo>
                    <a:cubicBezTo>
                      <a:pt x="12701" y="8568"/>
                      <a:pt x="13036" y="8840"/>
                      <a:pt x="13392" y="9070"/>
                    </a:cubicBezTo>
                    <a:cubicBezTo>
                      <a:pt x="13036" y="9698"/>
                      <a:pt x="12848" y="10368"/>
                      <a:pt x="12345" y="10891"/>
                    </a:cubicBezTo>
                    <a:cubicBezTo>
                      <a:pt x="11822" y="11456"/>
                      <a:pt x="11111" y="11874"/>
                      <a:pt x="10358" y="12021"/>
                    </a:cubicBezTo>
                    <a:cubicBezTo>
                      <a:pt x="10237" y="12044"/>
                      <a:pt x="10128" y="12055"/>
                      <a:pt x="10030" y="12055"/>
                    </a:cubicBezTo>
                    <a:cubicBezTo>
                      <a:pt x="8975" y="12055"/>
                      <a:pt x="9199" y="10793"/>
                      <a:pt x="9563" y="9970"/>
                    </a:cubicBezTo>
                    <a:cubicBezTo>
                      <a:pt x="9918" y="9154"/>
                      <a:pt x="10483" y="8589"/>
                      <a:pt x="11216" y="8108"/>
                    </a:cubicBezTo>
                    <a:cubicBezTo>
                      <a:pt x="11398" y="7980"/>
                      <a:pt x="11278" y="7757"/>
                      <a:pt x="11106" y="7757"/>
                    </a:cubicBezTo>
                    <a:cubicBezTo>
                      <a:pt x="11081" y="7757"/>
                      <a:pt x="11054" y="7762"/>
                      <a:pt x="11027" y="7773"/>
                    </a:cubicBezTo>
                    <a:cubicBezTo>
                      <a:pt x="9897" y="8254"/>
                      <a:pt x="9081" y="9342"/>
                      <a:pt x="8788" y="10514"/>
                    </a:cubicBezTo>
                    <a:cubicBezTo>
                      <a:pt x="8767" y="10598"/>
                      <a:pt x="8747" y="10682"/>
                      <a:pt x="8726" y="10765"/>
                    </a:cubicBezTo>
                    <a:cubicBezTo>
                      <a:pt x="8705" y="10640"/>
                      <a:pt x="8663" y="10493"/>
                      <a:pt x="8621" y="10368"/>
                    </a:cubicBezTo>
                    <a:cubicBezTo>
                      <a:pt x="8598" y="10311"/>
                      <a:pt x="8533" y="10273"/>
                      <a:pt x="8474" y="10273"/>
                    </a:cubicBezTo>
                    <a:cubicBezTo>
                      <a:pt x="8424" y="10273"/>
                      <a:pt x="8380" y="10300"/>
                      <a:pt x="8370" y="10368"/>
                    </a:cubicBezTo>
                    <a:cubicBezTo>
                      <a:pt x="8035" y="11728"/>
                      <a:pt x="8182" y="13443"/>
                      <a:pt x="7198" y="14573"/>
                    </a:cubicBezTo>
                    <a:cubicBezTo>
                      <a:pt x="7007" y="14796"/>
                      <a:pt x="6865" y="14900"/>
                      <a:pt x="6725" y="14900"/>
                    </a:cubicBezTo>
                    <a:cubicBezTo>
                      <a:pt x="6588" y="14900"/>
                      <a:pt x="6453" y="14801"/>
                      <a:pt x="6278" y="14615"/>
                    </a:cubicBezTo>
                    <a:cubicBezTo>
                      <a:pt x="6006" y="14322"/>
                      <a:pt x="5775" y="14008"/>
                      <a:pt x="5587" y="13674"/>
                    </a:cubicBezTo>
                    <a:cubicBezTo>
                      <a:pt x="5190" y="13004"/>
                      <a:pt x="5085" y="12251"/>
                      <a:pt x="4792" y="11539"/>
                    </a:cubicBezTo>
                    <a:cubicBezTo>
                      <a:pt x="4792" y="11539"/>
                      <a:pt x="4792" y="11539"/>
                      <a:pt x="4771" y="11518"/>
                    </a:cubicBezTo>
                    <a:cubicBezTo>
                      <a:pt x="4792" y="11393"/>
                      <a:pt x="4813" y="11226"/>
                      <a:pt x="4792" y="11079"/>
                    </a:cubicBezTo>
                    <a:cubicBezTo>
                      <a:pt x="4792" y="11012"/>
                      <a:pt x="4724" y="10963"/>
                      <a:pt x="4658" y="10963"/>
                    </a:cubicBezTo>
                    <a:cubicBezTo>
                      <a:pt x="4621" y="10963"/>
                      <a:pt x="4585" y="10978"/>
                      <a:pt x="4562" y="11016"/>
                    </a:cubicBezTo>
                    <a:cubicBezTo>
                      <a:pt x="3830" y="12355"/>
                      <a:pt x="3034" y="13611"/>
                      <a:pt x="1402" y="13967"/>
                    </a:cubicBezTo>
                    <a:cubicBezTo>
                      <a:pt x="1298" y="13991"/>
                      <a:pt x="1215" y="14003"/>
                      <a:pt x="1150" y="14003"/>
                    </a:cubicBezTo>
                    <a:cubicBezTo>
                      <a:pt x="826" y="14003"/>
                      <a:pt x="942" y="13712"/>
                      <a:pt x="942" y="13276"/>
                    </a:cubicBezTo>
                    <a:cubicBezTo>
                      <a:pt x="942" y="12899"/>
                      <a:pt x="1005" y="12544"/>
                      <a:pt x="1089" y="12188"/>
                    </a:cubicBezTo>
                    <a:cubicBezTo>
                      <a:pt x="1298" y="11288"/>
                      <a:pt x="1737" y="10430"/>
                      <a:pt x="2365" y="9740"/>
                    </a:cubicBezTo>
                    <a:cubicBezTo>
                      <a:pt x="2478" y="9627"/>
                      <a:pt x="2366" y="9463"/>
                      <a:pt x="2241" y="9463"/>
                    </a:cubicBezTo>
                    <a:cubicBezTo>
                      <a:pt x="2205" y="9463"/>
                      <a:pt x="2168" y="9477"/>
                      <a:pt x="2135" y="9510"/>
                    </a:cubicBezTo>
                    <a:cubicBezTo>
                      <a:pt x="1277" y="10389"/>
                      <a:pt x="649" y="11414"/>
                      <a:pt x="419" y="12627"/>
                    </a:cubicBezTo>
                    <a:cubicBezTo>
                      <a:pt x="314" y="13213"/>
                      <a:pt x="0" y="14490"/>
                      <a:pt x="796" y="14699"/>
                    </a:cubicBezTo>
                    <a:cubicBezTo>
                      <a:pt x="907" y="14730"/>
                      <a:pt x="1025" y="14745"/>
                      <a:pt x="1148" y="14745"/>
                    </a:cubicBezTo>
                    <a:cubicBezTo>
                      <a:pt x="1926" y="14745"/>
                      <a:pt x="2887" y="14173"/>
                      <a:pt x="3411" y="13757"/>
                    </a:cubicBezTo>
                    <a:cubicBezTo>
                      <a:pt x="3871" y="13360"/>
                      <a:pt x="4290" y="12879"/>
                      <a:pt x="4541" y="12334"/>
                    </a:cubicBezTo>
                    <a:cubicBezTo>
                      <a:pt x="4583" y="13067"/>
                      <a:pt x="4876" y="13820"/>
                      <a:pt x="5252" y="14406"/>
                    </a:cubicBezTo>
                    <a:cubicBezTo>
                      <a:pt x="5563" y="14892"/>
                      <a:pt x="6109" y="15739"/>
                      <a:pt x="6789" y="15739"/>
                    </a:cubicBezTo>
                    <a:cubicBezTo>
                      <a:pt x="6841" y="15739"/>
                      <a:pt x="6894" y="15734"/>
                      <a:pt x="6947" y="15724"/>
                    </a:cubicBezTo>
                    <a:cubicBezTo>
                      <a:pt x="7721" y="15578"/>
                      <a:pt x="8119" y="14406"/>
                      <a:pt x="8349" y="13778"/>
                    </a:cubicBezTo>
                    <a:cubicBezTo>
                      <a:pt x="8537" y="13276"/>
                      <a:pt x="8705" y="12732"/>
                      <a:pt x="8767" y="12188"/>
                    </a:cubicBezTo>
                    <a:cubicBezTo>
                      <a:pt x="8872" y="12418"/>
                      <a:pt x="9060" y="12586"/>
                      <a:pt x="9353" y="12669"/>
                    </a:cubicBezTo>
                    <a:cubicBezTo>
                      <a:pt x="9552" y="12722"/>
                      <a:pt x="9762" y="12747"/>
                      <a:pt x="9979" y="12747"/>
                    </a:cubicBezTo>
                    <a:cubicBezTo>
                      <a:pt x="11746" y="12747"/>
                      <a:pt x="13938" y="11092"/>
                      <a:pt x="13789" y="9321"/>
                    </a:cubicBezTo>
                    <a:lnTo>
                      <a:pt x="13789" y="9321"/>
                    </a:lnTo>
                    <a:cubicBezTo>
                      <a:pt x="14061" y="9468"/>
                      <a:pt x="14333" y="9573"/>
                      <a:pt x="14605" y="9677"/>
                    </a:cubicBezTo>
                    <a:cubicBezTo>
                      <a:pt x="15015" y="9807"/>
                      <a:pt x="15520" y="9889"/>
                      <a:pt x="16033" y="9889"/>
                    </a:cubicBezTo>
                    <a:cubicBezTo>
                      <a:pt x="17014" y="9889"/>
                      <a:pt x="18022" y="9587"/>
                      <a:pt x="18434" y="8736"/>
                    </a:cubicBezTo>
                    <a:cubicBezTo>
                      <a:pt x="18452" y="8663"/>
                      <a:pt x="18408" y="8560"/>
                      <a:pt x="18328" y="8560"/>
                    </a:cubicBezTo>
                    <a:cubicBezTo>
                      <a:pt x="18316" y="8560"/>
                      <a:pt x="18302" y="8563"/>
                      <a:pt x="18288" y="8568"/>
                    </a:cubicBezTo>
                    <a:cubicBezTo>
                      <a:pt x="17534" y="8840"/>
                      <a:pt x="16907" y="9238"/>
                      <a:pt x="16070" y="9259"/>
                    </a:cubicBezTo>
                    <a:cubicBezTo>
                      <a:pt x="16024" y="9260"/>
                      <a:pt x="15979" y="9261"/>
                      <a:pt x="15933" y="9261"/>
                    </a:cubicBezTo>
                    <a:cubicBezTo>
                      <a:pt x="14859" y="9261"/>
                      <a:pt x="13902" y="8790"/>
                      <a:pt x="13099" y="8087"/>
                    </a:cubicBezTo>
                    <a:cubicBezTo>
                      <a:pt x="12366" y="7459"/>
                      <a:pt x="11906" y="6664"/>
                      <a:pt x="11341" y="5911"/>
                    </a:cubicBezTo>
                    <a:lnTo>
                      <a:pt x="11299" y="5869"/>
                    </a:lnTo>
                    <a:cubicBezTo>
                      <a:pt x="11861" y="5854"/>
                      <a:pt x="12413" y="5839"/>
                      <a:pt x="12969" y="5839"/>
                    </a:cubicBezTo>
                    <a:cubicBezTo>
                      <a:pt x="13200" y="5839"/>
                      <a:pt x="13431" y="5842"/>
                      <a:pt x="13664" y="5848"/>
                    </a:cubicBezTo>
                    <a:cubicBezTo>
                      <a:pt x="13722" y="5849"/>
                      <a:pt x="13783" y="5850"/>
                      <a:pt x="13845" y="5850"/>
                    </a:cubicBezTo>
                    <a:cubicBezTo>
                      <a:pt x="14156" y="5850"/>
                      <a:pt x="14511" y="5837"/>
                      <a:pt x="14875" y="5837"/>
                    </a:cubicBezTo>
                    <a:cubicBezTo>
                      <a:pt x="15688" y="5837"/>
                      <a:pt x="16551" y="5900"/>
                      <a:pt x="17095" y="6308"/>
                    </a:cubicBezTo>
                    <a:cubicBezTo>
                      <a:pt x="17119" y="6324"/>
                      <a:pt x="17144" y="6331"/>
                      <a:pt x="17168" y="6331"/>
                    </a:cubicBezTo>
                    <a:cubicBezTo>
                      <a:pt x="17274" y="6331"/>
                      <a:pt x="17372" y="6201"/>
                      <a:pt x="17304" y="6099"/>
                    </a:cubicBezTo>
                    <a:cubicBezTo>
                      <a:pt x="17221" y="5995"/>
                      <a:pt x="17137" y="5911"/>
                      <a:pt x="17053" y="5848"/>
                    </a:cubicBezTo>
                    <a:cubicBezTo>
                      <a:pt x="17095" y="5806"/>
                      <a:pt x="17095" y="5723"/>
                      <a:pt x="17053" y="5660"/>
                    </a:cubicBezTo>
                    <a:cubicBezTo>
                      <a:pt x="16133" y="4781"/>
                      <a:pt x="14689" y="4718"/>
                      <a:pt x="13664" y="4007"/>
                    </a:cubicBezTo>
                    <a:cubicBezTo>
                      <a:pt x="12576" y="3254"/>
                      <a:pt x="11948" y="1956"/>
                      <a:pt x="11529" y="722"/>
                    </a:cubicBezTo>
                    <a:lnTo>
                      <a:pt x="11529" y="722"/>
                    </a:lnTo>
                    <a:cubicBezTo>
                      <a:pt x="13161" y="1245"/>
                      <a:pt x="14312" y="2291"/>
                      <a:pt x="15400" y="3609"/>
                    </a:cubicBezTo>
                    <a:cubicBezTo>
                      <a:pt x="15419" y="3628"/>
                      <a:pt x="15441" y="3635"/>
                      <a:pt x="15462" y="3635"/>
                    </a:cubicBezTo>
                    <a:cubicBezTo>
                      <a:pt x="15514" y="3635"/>
                      <a:pt x="15562" y="3591"/>
                      <a:pt x="15547" y="3547"/>
                    </a:cubicBezTo>
                    <a:cubicBezTo>
                      <a:pt x="14835" y="1684"/>
                      <a:pt x="13036" y="450"/>
                      <a:pt x="11174" y="10"/>
                    </a:cubicBezTo>
                    <a:cubicBezTo>
                      <a:pt x="11145" y="4"/>
                      <a:pt x="11117" y="1"/>
                      <a:pt x="1109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0"/>
              <p:cNvSpPr/>
              <p:nvPr/>
            </p:nvSpPr>
            <p:spPr>
              <a:xfrm>
                <a:off x="3409125" y="3992300"/>
                <a:ext cx="617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2229" extrusionOk="0">
                    <a:moveTo>
                      <a:pt x="109" y="0"/>
                    </a:moveTo>
                    <a:cubicBezTo>
                      <a:pt x="45" y="0"/>
                      <a:pt x="0" y="92"/>
                      <a:pt x="51" y="143"/>
                    </a:cubicBezTo>
                    <a:cubicBezTo>
                      <a:pt x="407" y="562"/>
                      <a:pt x="825" y="917"/>
                      <a:pt x="1223" y="1294"/>
                    </a:cubicBezTo>
                    <a:cubicBezTo>
                      <a:pt x="1578" y="1629"/>
                      <a:pt x="1913" y="1984"/>
                      <a:pt x="2352" y="2215"/>
                    </a:cubicBezTo>
                    <a:cubicBezTo>
                      <a:pt x="2367" y="2224"/>
                      <a:pt x="2381" y="2228"/>
                      <a:pt x="2394" y="2228"/>
                    </a:cubicBezTo>
                    <a:cubicBezTo>
                      <a:pt x="2438" y="2228"/>
                      <a:pt x="2469" y="2180"/>
                      <a:pt x="2436" y="2131"/>
                    </a:cubicBezTo>
                    <a:cubicBezTo>
                      <a:pt x="2164" y="1691"/>
                      <a:pt x="1746" y="1357"/>
                      <a:pt x="1369" y="1022"/>
                    </a:cubicBezTo>
                    <a:cubicBezTo>
                      <a:pt x="971" y="666"/>
                      <a:pt x="595" y="311"/>
                      <a:pt x="155" y="18"/>
                    </a:cubicBezTo>
                    <a:cubicBezTo>
                      <a:pt x="139" y="6"/>
                      <a:pt x="123" y="0"/>
                      <a:pt x="10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0"/>
              <p:cNvSpPr/>
              <p:nvPr/>
            </p:nvSpPr>
            <p:spPr>
              <a:xfrm>
                <a:off x="3415975" y="4086675"/>
                <a:ext cx="96425" cy="29650"/>
              </a:xfrm>
              <a:custGeom>
                <a:avLst/>
                <a:gdLst/>
                <a:ahLst/>
                <a:cxnLst/>
                <a:rect l="l" t="t" r="r" b="b"/>
                <a:pathLst>
                  <a:path w="3857" h="1186" extrusionOk="0">
                    <a:moveTo>
                      <a:pt x="173" y="1"/>
                    </a:moveTo>
                    <a:cubicBezTo>
                      <a:pt x="82" y="1"/>
                      <a:pt x="0" y="104"/>
                      <a:pt x="91" y="176"/>
                    </a:cubicBezTo>
                    <a:cubicBezTo>
                      <a:pt x="721" y="761"/>
                      <a:pt x="1760" y="1185"/>
                      <a:pt x="2714" y="1185"/>
                    </a:cubicBezTo>
                    <a:cubicBezTo>
                      <a:pt x="3091" y="1185"/>
                      <a:pt x="3454" y="1119"/>
                      <a:pt x="3773" y="971"/>
                    </a:cubicBezTo>
                    <a:cubicBezTo>
                      <a:pt x="3857" y="930"/>
                      <a:pt x="3836" y="762"/>
                      <a:pt x="3752" y="762"/>
                    </a:cubicBezTo>
                    <a:cubicBezTo>
                      <a:pt x="3208" y="678"/>
                      <a:pt x="2664" y="741"/>
                      <a:pt x="2120" y="658"/>
                    </a:cubicBezTo>
                    <a:cubicBezTo>
                      <a:pt x="1451" y="553"/>
                      <a:pt x="844" y="281"/>
                      <a:pt x="216" y="9"/>
                    </a:cubicBezTo>
                    <a:cubicBezTo>
                      <a:pt x="202" y="3"/>
                      <a:pt x="187" y="1"/>
                      <a:pt x="17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0"/>
              <p:cNvSpPr/>
              <p:nvPr/>
            </p:nvSpPr>
            <p:spPr>
              <a:xfrm>
                <a:off x="2621950" y="3632700"/>
                <a:ext cx="108650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3020" extrusionOk="0">
                    <a:moveTo>
                      <a:pt x="4174" y="0"/>
                    </a:moveTo>
                    <a:cubicBezTo>
                      <a:pt x="4160" y="0"/>
                      <a:pt x="4144" y="2"/>
                      <a:pt x="4128" y="6"/>
                    </a:cubicBezTo>
                    <a:cubicBezTo>
                      <a:pt x="2600" y="236"/>
                      <a:pt x="948" y="1638"/>
                      <a:pt x="48" y="2873"/>
                    </a:cubicBezTo>
                    <a:cubicBezTo>
                      <a:pt x="0" y="2952"/>
                      <a:pt x="73" y="3020"/>
                      <a:pt x="148" y="3020"/>
                    </a:cubicBezTo>
                    <a:cubicBezTo>
                      <a:pt x="172" y="3020"/>
                      <a:pt x="195" y="3013"/>
                      <a:pt x="215" y="2998"/>
                    </a:cubicBezTo>
                    <a:cubicBezTo>
                      <a:pt x="885" y="2475"/>
                      <a:pt x="1533" y="1910"/>
                      <a:pt x="2245" y="1450"/>
                    </a:cubicBezTo>
                    <a:cubicBezTo>
                      <a:pt x="2893" y="1010"/>
                      <a:pt x="3626" y="718"/>
                      <a:pt x="4233" y="236"/>
                    </a:cubicBezTo>
                    <a:cubicBezTo>
                      <a:pt x="4346" y="161"/>
                      <a:pt x="4306" y="0"/>
                      <a:pt x="417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2461500" y="3344525"/>
                <a:ext cx="397575" cy="490800"/>
              </a:xfrm>
              <a:custGeom>
                <a:avLst/>
                <a:gdLst/>
                <a:ahLst/>
                <a:cxnLst/>
                <a:rect l="l" t="t" r="r" b="b"/>
                <a:pathLst>
                  <a:path w="15903" h="19632" extrusionOk="0">
                    <a:moveTo>
                      <a:pt x="5252" y="10403"/>
                    </a:moveTo>
                    <a:cubicBezTo>
                      <a:pt x="4855" y="10759"/>
                      <a:pt x="4415" y="11031"/>
                      <a:pt x="4018" y="11345"/>
                    </a:cubicBezTo>
                    <a:cubicBezTo>
                      <a:pt x="3955" y="11387"/>
                      <a:pt x="3997" y="11491"/>
                      <a:pt x="4060" y="11491"/>
                    </a:cubicBezTo>
                    <a:cubicBezTo>
                      <a:pt x="4164" y="11491"/>
                      <a:pt x="4269" y="11470"/>
                      <a:pt x="4353" y="11449"/>
                    </a:cubicBezTo>
                    <a:lnTo>
                      <a:pt x="4353" y="11449"/>
                    </a:lnTo>
                    <a:cubicBezTo>
                      <a:pt x="4332" y="11491"/>
                      <a:pt x="4311" y="11554"/>
                      <a:pt x="4290" y="11617"/>
                    </a:cubicBezTo>
                    <a:cubicBezTo>
                      <a:pt x="4096" y="11643"/>
                      <a:pt x="3902" y="11661"/>
                      <a:pt x="3708" y="11661"/>
                    </a:cubicBezTo>
                    <a:cubicBezTo>
                      <a:pt x="3588" y="11661"/>
                      <a:pt x="3468" y="11654"/>
                      <a:pt x="3348" y="11638"/>
                    </a:cubicBezTo>
                    <a:cubicBezTo>
                      <a:pt x="3641" y="11240"/>
                      <a:pt x="4185" y="10989"/>
                      <a:pt x="4583" y="10759"/>
                    </a:cubicBezTo>
                    <a:cubicBezTo>
                      <a:pt x="4792" y="10633"/>
                      <a:pt x="5022" y="10508"/>
                      <a:pt x="5252" y="10403"/>
                    </a:cubicBezTo>
                    <a:close/>
                    <a:moveTo>
                      <a:pt x="2388" y="0"/>
                    </a:moveTo>
                    <a:cubicBezTo>
                      <a:pt x="2338" y="0"/>
                      <a:pt x="2287" y="22"/>
                      <a:pt x="2260" y="67"/>
                    </a:cubicBezTo>
                    <a:cubicBezTo>
                      <a:pt x="2135" y="67"/>
                      <a:pt x="2051" y="255"/>
                      <a:pt x="2176" y="318"/>
                    </a:cubicBezTo>
                    <a:cubicBezTo>
                      <a:pt x="2197" y="339"/>
                      <a:pt x="2197" y="339"/>
                      <a:pt x="2197" y="339"/>
                    </a:cubicBezTo>
                    <a:cubicBezTo>
                      <a:pt x="1988" y="1887"/>
                      <a:pt x="2930" y="3519"/>
                      <a:pt x="4185" y="4733"/>
                    </a:cubicBezTo>
                    <a:cubicBezTo>
                      <a:pt x="3746" y="4754"/>
                      <a:pt x="3244" y="4942"/>
                      <a:pt x="2951" y="5026"/>
                    </a:cubicBezTo>
                    <a:cubicBezTo>
                      <a:pt x="1884" y="5382"/>
                      <a:pt x="963" y="5988"/>
                      <a:pt x="147" y="6721"/>
                    </a:cubicBezTo>
                    <a:cubicBezTo>
                      <a:pt x="0" y="6825"/>
                      <a:pt x="21" y="7056"/>
                      <a:pt x="147" y="7181"/>
                    </a:cubicBezTo>
                    <a:cubicBezTo>
                      <a:pt x="1402" y="8395"/>
                      <a:pt x="3348" y="9587"/>
                      <a:pt x="5231" y="9650"/>
                    </a:cubicBezTo>
                    <a:cubicBezTo>
                      <a:pt x="4708" y="9838"/>
                      <a:pt x="4164" y="10131"/>
                      <a:pt x="3704" y="10403"/>
                    </a:cubicBezTo>
                    <a:cubicBezTo>
                      <a:pt x="3139" y="10759"/>
                      <a:pt x="2553" y="11115"/>
                      <a:pt x="2407" y="11826"/>
                    </a:cubicBezTo>
                    <a:cubicBezTo>
                      <a:pt x="2365" y="12035"/>
                      <a:pt x="2490" y="12224"/>
                      <a:pt x="2700" y="12307"/>
                    </a:cubicBezTo>
                    <a:cubicBezTo>
                      <a:pt x="3049" y="12419"/>
                      <a:pt x="3408" y="12473"/>
                      <a:pt x="3765" y="12473"/>
                    </a:cubicBezTo>
                    <a:cubicBezTo>
                      <a:pt x="4349" y="12473"/>
                      <a:pt x="4929" y="12329"/>
                      <a:pt x="5461" y="12056"/>
                    </a:cubicBezTo>
                    <a:lnTo>
                      <a:pt x="5461" y="12056"/>
                    </a:lnTo>
                    <a:cubicBezTo>
                      <a:pt x="4583" y="12893"/>
                      <a:pt x="3432" y="14358"/>
                      <a:pt x="3767" y="15592"/>
                    </a:cubicBezTo>
                    <a:cubicBezTo>
                      <a:pt x="3954" y="16307"/>
                      <a:pt x="4586" y="16525"/>
                      <a:pt x="5284" y="16525"/>
                    </a:cubicBezTo>
                    <a:cubicBezTo>
                      <a:pt x="5913" y="16525"/>
                      <a:pt x="6595" y="16348"/>
                      <a:pt x="7052" y="16199"/>
                    </a:cubicBezTo>
                    <a:cubicBezTo>
                      <a:pt x="8077" y="15843"/>
                      <a:pt x="9123" y="15237"/>
                      <a:pt x="10002" y="14462"/>
                    </a:cubicBezTo>
                    <a:lnTo>
                      <a:pt x="10002" y="14462"/>
                    </a:lnTo>
                    <a:cubicBezTo>
                      <a:pt x="9542" y="16178"/>
                      <a:pt x="10504" y="18145"/>
                      <a:pt x="11613" y="19547"/>
                    </a:cubicBezTo>
                    <a:cubicBezTo>
                      <a:pt x="11660" y="19606"/>
                      <a:pt x="11741" y="19632"/>
                      <a:pt x="11820" y="19632"/>
                    </a:cubicBezTo>
                    <a:cubicBezTo>
                      <a:pt x="11882" y="19632"/>
                      <a:pt x="11944" y="19616"/>
                      <a:pt x="11990" y="19589"/>
                    </a:cubicBezTo>
                    <a:cubicBezTo>
                      <a:pt x="13664" y="18647"/>
                      <a:pt x="14940" y="17120"/>
                      <a:pt x="15442" y="15258"/>
                    </a:cubicBezTo>
                    <a:cubicBezTo>
                      <a:pt x="15902" y="13626"/>
                      <a:pt x="15756" y="11449"/>
                      <a:pt x="14626" y="10089"/>
                    </a:cubicBezTo>
                    <a:cubicBezTo>
                      <a:pt x="14647" y="9399"/>
                      <a:pt x="14542" y="8688"/>
                      <a:pt x="14019" y="8457"/>
                    </a:cubicBezTo>
                    <a:cubicBezTo>
                      <a:pt x="13972" y="8437"/>
                      <a:pt x="13921" y="8428"/>
                      <a:pt x="13870" y="8428"/>
                    </a:cubicBezTo>
                    <a:cubicBezTo>
                      <a:pt x="13763" y="8428"/>
                      <a:pt x="13658" y="8470"/>
                      <a:pt x="13601" y="8541"/>
                    </a:cubicBezTo>
                    <a:cubicBezTo>
                      <a:pt x="12555" y="8541"/>
                      <a:pt x="12450" y="11847"/>
                      <a:pt x="13140" y="12977"/>
                    </a:cubicBezTo>
                    <a:cubicBezTo>
                      <a:pt x="13140" y="13333"/>
                      <a:pt x="13120" y="13688"/>
                      <a:pt x="13078" y="14044"/>
                    </a:cubicBezTo>
                    <a:cubicBezTo>
                      <a:pt x="12931" y="15111"/>
                      <a:pt x="12534" y="16053"/>
                      <a:pt x="12157" y="17036"/>
                    </a:cubicBezTo>
                    <a:cubicBezTo>
                      <a:pt x="12143" y="17107"/>
                      <a:pt x="12196" y="17149"/>
                      <a:pt x="12252" y="17149"/>
                    </a:cubicBezTo>
                    <a:cubicBezTo>
                      <a:pt x="12278" y="17149"/>
                      <a:pt x="12304" y="17140"/>
                      <a:pt x="12324" y="17120"/>
                    </a:cubicBezTo>
                    <a:cubicBezTo>
                      <a:pt x="13266" y="16178"/>
                      <a:pt x="13747" y="14755"/>
                      <a:pt x="13747" y="13374"/>
                    </a:cubicBezTo>
                    <a:cubicBezTo>
                      <a:pt x="14417" y="13270"/>
                      <a:pt x="14459" y="11763"/>
                      <a:pt x="14500" y="11324"/>
                    </a:cubicBezTo>
                    <a:cubicBezTo>
                      <a:pt x="14521" y="11219"/>
                      <a:pt x="14542" y="11073"/>
                      <a:pt x="14563" y="10905"/>
                    </a:cubicBezTo>
                    <a:cubicBezTo>
                      <a:pt x="14940" y="12286"/>
                      <a:pt x="15233" y="13605"/>
                      <a:pt x="14814" y="15090"/>
                    </a:cubicBezTo>
                    <a:cubicBezTo>
                      <a:pt x="14375" y="16722"/>
                      <a:pt x="13329" y="18040"/>
                      <a:pt x="11927" y="18919"/>
                    </a:cubicBezTo>
                    <a:cubicBezTo>
                      <a:pt x="11278" y="18082"/>
                      <a:pt x="10713" y="17203"/>
                      <a:pt x="10546" y="16157"/>
                    </a:cubicBezTo>
                    <a:cubicBezTo>
                      <a:pt x="10358" y="14986"/>
                      <a:pt x="10755" y="14065"/>
                      <a:pt x="11320" y="13061"/>
                    </a:cubicBezTo>
                    <a:cubicBezTo>
                      <a:pt x="11404" y="12935"/>
                      <a:pt x="11487" y="12810"/>
                      <a:pt x="11571" y="12684"/>
                    </a:cubicBezTo>
                    <a:cubicBezTo>
                      <a:pt x="11621" y="12601"/>
                      <a:pt x="11553" y="12519"/>
                      <a:pt x="11481" y="12519"/>
                    </a:cubicBezTo>
                    <a:cubicBezTo>
                      <a:pt x="11462" y="12519"/>
                      <a:pt x="11442" y="12524"/>
                      <a:pt x="11425" y="12537"/>
                    </a:cubicBezTo>
                    <a:cubicBezTo>
                      <a:pt x="10316" y="13228"/>
                      <a:pt x="9479" y="14232"/>
                      <a:pt x="8349" y="14944"/>
                    </a:cubicBezTo>
                    <a:cubicBezTo>
                      <a:pt x="7805" y="15278"/>
                      <a:pt x="7198" y="15571"/>
                      <a:pt x="6550" y="15760"/>
                    </a:cubicBezTo>
                    <a:cubicBezTo>
                      <a:pt x="6294" y="15832"/>
                      <a:pt x="5946" y="15888"/>
                      <a:pt x="5601" y="15888"/>
                    </a:cubicBezTo>
                    <a:cubicBezTo>
                      <a:pt x="4846" y="15888"/>
                      <a:pt x="4107" y="15620"/>
                      <a:pt x="4394" y="14672"/>
                    </a:cubicBezTo>
                    <a:cubicBezTo>
                      <a:pt x="5148" y="12307"/>
                      <a:pt x="7596" y="11073"/>
                      <a:pt x="9835" y="10654"/>
                    </a:cubicBezTo>
                    <a:cubicBezTo>
                      <a:pt x="10142" y="10593"/>
                      <a:pt x="10088" y="10110"/>
                      <a:pt x="9791" y="10110"/>
                    </a:cubicBezTo>
                    <a:cubicBezTo>
                      <a:pt x="9784" y="10110"/>
                      <a:pt x="9778" y="10110"/>
                      <a:pt x="9772" y="10110"/>
                    </a:cubicBezTo>
                    <a:cubicBezTo>
                      <a:pt x="8642" y="10131"/>
                      <a:pt x="7554" y="10550"/>
                      <a:pt x="6612" y="11157"/>
                    </a:cubicBezTo>
                    <a:cubicBezTo>
                      <a:pt x="6842" y="10885"/>
                      <a:pt x="7031" y="10550"/>
                      <a:pt x="6989" y="10215"/>
                    </a:cubicBezTo>
                    <a:cubicBezTo>
                      <a:pt x="6968" y="10048"/>
                      <a:pt x="6926" y="9901"/>
                      <a:pt x="6801" y="9838"/>
                    </a:cubicBezTo>
                    <a:cubicBezTo>
                      <a:pt x="6863" y="9734"/>
                      <a:pt x="6926" y="9608"/>
                      <a:pt x="6989" y="9504"/>
                    </a:cubicBezTo>
                    <a:cubicBezTo>
                      <a:pt x="7010" y="9441"/>
                      <a:pt x="7010" y="9399"/>
                      <a:pt x="7010" y="9357"/>
                    </a:cubicBezTo>
                    <a:cubicBezTo>
                      <a:pt x="7073" y="9315"/>
                      <a:pt x="7135" y="9294"/>
                      <a:pt x="7219" y="9252"/>
                    </a:cubicBezTo>
                    <a:cubicBezTo>
                      <a:pt x="7345" y="9190"/>
                      <a:pt x="7282" y="9001"/>
                      <a:pt x="7156" y="9001"/>
                    </a:cubicBezTo>
                    <a:cubicBezTo>
                      <a:pt x="6839" y="9007"/>
                      <a:pt x="6529" y="9014"/>
                      <a:pt x="6223" y="9014"/>
                    </a:cubicBezTo>
                    <a:cubicBezTo>
                      <a:pt x="5402" y="9014"/>
                      <a:pt x="4611" y="8962"/>
                      <a:pt x="3788" y="8688"/>
                    </a:cubicBezTo>
                    <a:cubicBezTo>
                      <a:pt x="2679" y="8311"/>
                      <a:pt x="1716" y="7704"/>
                      <a:pt x="858" y="6951"/>
                    </a:cubicBezTo>
                    <a:cubicBezTo>
                      <a:pt x="1360" y="6511"/>
                      <a:pt x="1904" y="6156"/>
                      <a:pt x="2490" y="5863"/>
                    </a:cubicBezTo>
                    <a:cubicBezTo>
                      <a:pt x="2846" y="5695"/>
                      <a:pt x="4039" y="5131"/>
                      <a:pt x="4645" y="5131"/>
                    </a:cubicBezTo>
                    <a:cubicBezTo>
                      <a:pt x="5294" y="5633"/>
                      <a:pt x="5964" y="6030"/>
                      <a:pt x="6591" y="6239"/>
                    </a:cubicBezTo>
                    <a:cubicBezTo>
                      <a:pt x="6613" y="6247"/>
                      <a:pt x="6632" y="6251"/>
                      <a:pt x="6650" y="6251"/>
                    </a:cubicBezTo>
                    <a:cubicBezTo>
                      <a:pt x="6772" y="6251"/>
                      <a:pt x="6811" y="6080"/>
                      <a:pt x="6738" y="5988"/>
                    </a:cubicBezTo>
                    <a:cubicBezTo>
                      <a:pt x="6047" y="5089"/>
                      <a:pt x="5001" y="4503"/>
                      <a:pt x="4227" y="3666"/>
                    </a:cubicBezTo>
                    <a:cubicBezTo>
                      <a:pt x="3390" y="2745"/>
                      <a:pt x="2951" y="1741"/>
                      <a:pt x="2658" y="569"/>
                    </a:cubicBezTo>
                    <a:lnTo>
                      <a:pt x="2658" y="569"/>
                    </a:lnTo>
                    <a:cubicBezTo>
                      <a:pt x="3223" y="862"/>
                      <a:pt x="3788" y="1113"/>
                      <a:pt x="4332" y="1448"/>
                    </a:cubicBezTo>
                    <a:cubicBezTo>
                      <a:pt x="5001" y="1887"/>
                      <a:pt x="5608" y="2431"/>
                      <a:pt x="6277" y="2892"/>
                    </a:cubicBezTo>
                    <a:cubicBezTo>
                      <a:pt x="6293" y="2904"/>
                      <a:pt x="6310" y="2909"/>
                      <a:pt x="6326" y="2909"/>
                    </a:cubicBezTo>
                    <a:cubicBezTo>
                      <a:pt x="6395" y="2909"/>
                      <a:pt x="6454" y="2817"/>
                      <a:pt x="6403" y="2766"/>
                    </a:cubicBezTo>
                    <a:cubicBezTo>
                      <a:pt x="5587" y="1574"/>
                      <a:pt x="3976" y="485"/>
                      <a:pt x="2532" y="130"/>
                    </a:cubicBezTo>
                    <a:cubicBezTo>
                      <a:pt x="2532" y="130"/>
                      <a:pt x="2532" y="109"/>
                      <a:pt x="2532" y="109"/>
                    </a:cubicBezTo>
                    <a:cubicBezTo>
                      <a:pt x="2520" y="38"/>
                      <a:pt x="2454" y="0"/>
                      <a:pt x="238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2794300" y="3952400"/>
                <a:ext cx="94575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3783" h="952" extrusionOk="0">
                    <a:moveTo>
                      <a:pt x="124" y="0"/>
                    </a:moveTo>
                    <a:cubicBezTo>
                      <a:pt x="50" y="0"/>
                      <a:pt x="1" y="112"/>
                      <a:pt x="59" y="170"/>
                    </a:cubicBezTo>
                    <a:cubicBezTo>
                      <a:pt x="591" y="626"/>
                      <a:pt x="1453" y="952"/>
                      <a:pt x="2264" y="952"/>
                    </a:cubicBezTo>
                    <a:cubicBezTo>
                      <a:pt x="2792" y="952"/>
                      <a:pt x="3299" y="814"/>
                      <a:pt x="3678" y="484"/>
                    </a:cubicBezTo>
                    <a:cubicBezTo>
                      <a:pt x="3783" y="400"/>
                      <a:pt x="3699" y="212"/>
                      <a:pt x="3574" y="212"/>
                    </a:cubicBezTo>
                    <a:cubicBezTo>
                      <a:pt x="3009" y="212"/>
                      <a:pt x="2486" y="400"/>
                      <a:pt x="1921" y="400"/>
                    </a:cubicBezTo>
                    <a:cubicBezTo>
                      <a:pt x="1293" y="379"/>
                      <a:pt x="728" y="212"/>
                      <a:pt x="142" y="2"/>
                    </a:cubicBezTo>
                    <a:cubicBezTo>
                      <a:pt x="136" y="1"/>
                      <a:pt x="130" y="0"/>
                      <a:pt x="12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2901450" y="4009900"/>
                <a:ext cx="913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3203" extrusionOk="0">
                    <a:moveTo>
                      <a:pt x="3459" y="0"/>
                    </a:moveTo>
                    <a:cubicBezTo>
                      <a:pt x="3434" y="0"/>
                      <a:pt x="3410" y="8"/>
                      <a:pt x="3389" y="25"/>
                    </a:cubicBezTo>
                    <a:cubicBezTo>
                      <a:pt x="2845" y="443"/>
                      <a:pt x="2489" y="1071"/>
                      <a:pt x="2008" y="1532"/>
                    </a:cubicBezTo>
                    <a:cubicBezTo>
                      <a:pt x="1443" y="2076"/>
                      <a:pt x="794" y="2578"/>
                      <a:pt x="125" y="2954"/>
                    </a:cubicBezTo>
                    <a:cubicBezTo>
                      <a:pt x="0" y="3025"/>
                      <a:pt x="72" y="3203"/>
                      <a:pt x="187" y="3203"/>
                    </a:cubicBezTo>
                    <a:cubicBezTo>
                      <a:pt x="207" y="3203"/>
                      <a:pt x="228" y="3197"/>
                      <a:pt x="250" y="3184"/>
                    </a:cubicBezTo>
                    <a:cubicBezTo>
                      <a:pt x="983" y="2850"/>
                      <a:pt x="1652" y="2473"/>
                      <a:pt x="2259" y="1950"/>
                    </a:cubicBezTo>
                    <a:cubicBezTo>
                      <a:pt x="2782" y="1490"/>
                      <a:pt x="3452" y="883"/>
                      <a:pt x="3619" y="213"/>
                    </a:cubicBezTo>
                    <a:cubicBezTo>
                      <a:pt x="3652" y="113"/>
                      <a:pt x="3553" y="0"/>
                      <a:pt x="345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3040150" y="4045450"/>
                <a:ext cx="39675" cy="925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3702" extrusionOk="0">
                    <a:moveTo>
                      <a:pt x="815" y="0"/>
                    </a:moveTo>
                    <a:cubicBezTo>
                      <a:pt x="737" y="0"/>
                      <a:pt x="658" y="59"/>
                      <a:pt x="645" y="151"/>
                    </a:cubicBezTo>
                    <a:cubicBezTo>
                      <a:pt x="603" y="779"/>
                      <a:pt x="707" y="1386"/>
                      <a:pt x="582" y="2014"/>
                    </a:cubicBezTo>
                    <a:cubicBezTo>
                      <a:pt x="456" y="2579"/>
                      <a:pt x="205" y="3081"/>
                      <a:pt x="17" y="3625"/>
                    </a:cubicBezTo>
                    <a:cubicBezTo>
                      <a:pt x="1" y="3657"/>
                      <a:pt x="34" y="3701"/>
                      <a:pt x="69" y="3701"/>
                    </a:cubicBezTo>
                    <a:cubicBezTo>
                      <a:pt x="80" y="3701"/>
                      <a:pt x="91" y="3697"/>
                      <a:pt x="101" y="3687"/>
                    </a:cubicBezTo>
                    <a:cubicBezTo>
                      <a:pt x="1084" y="2976"/>
                      <a:pt x="1586" y="1135"/>
                      <a:pt x="937" y="68"/>
                    </a:cubicBezTo>
                    <a:cubicBezTo>
                      <a:pt x="906" y="21"/>
                      <a:pt x="861" y="0"/>
                      <a:pt x="81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3336850" y="4139675"/>
                <a:ext cx="46700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003" extrusionOk="0">
                    <a:moveTo>
                      <a:pt x="1717" y="0"/>
                    </a:moveTo>
                    <a:cubicBezTo>
                      <a:pt x="1675" y="0"/>
                      <a:pt x="1632" y="14"/>
                      <a:pt x="1603" y="44"/>
                    </a:cubicBezTo>
                    <a:cubicBezTo>
                      <a:pt x="1310" y="274"/>
                      <a:pt x="1121" y="651"/>
                      <a:pt x="870" y="944"/>
                    </a:cubicBezTo>
                    <a:cubicBezTo>
                      <a:pt x="619" y="1237"/>
                      <a:pt x="326" y="1488"/>
                      <a:pt x="54" y="1781"/>
                    </a:cubicBezTo>
                    <a:cubicBezTo>
                      <a:pt x="0" y="1853"/>
                      <a:pt x="39" y="2002"/>
                      <a:pt x="132" y="2002"/>
                    </a:cubicBezTo>
                    <a:cubicBezTo>
                      <a:pt x="146" y="2002"/>
                      <a:pt x="163" y="1999"/>
                      <a:pt x="180" y="1990"/>
                    </a:cubicBezTo>
                    <a:cubicBezTo>
                      <a:pt x="598" y="1843"/>
                      <a:pt x="954" y="1551"/>
                      <a:pt x="1226" y="1216"/>
                    </a:cubicBezTo>
                    <a:cubicBezTo>
                      <a:pt x="1519" y="902"/>
                      <a:pt x="1812" y="567"/>
                      <a:pt x="1854" y="128"/>
                    </a:cubicBezTo>
                    <a:cubicBezTo>
                      <a:pt x="1867" y="47"/>
                      <a:pt x="1794" y="0"/>
                      <a:pt x="171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0"/>
              <p:cNvSpPr/>
              <p:nvPr/>
            </p:nvSpPr>
            <p:spPr>
              <a:xfrm>
                <a:off x="3491625" y="4188350"/>
                <a:ext cx="68775" cy="64950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2598" extrusionOk="0">
                    <a:moveTo>
                      <a:pt x="2604" y="0"/>
                    </a:moveTo>
                    <a:cubicBezTo>
                      <a:pt x="2582" y="0"/>
                      <a:pt x="2562" y="7"/>
                      <a:pt x="2547" y="22"/>
                    </a:cubicBezTo>
                    <a:cubicBezTo>
                      <a:pt x="2107" y="336"/>
                      <a:pt x="1835" y="901"/>
                      <a:pt x="1438" y="1277"/>
                    </a:cubicBezTo>
                    <a:cubicBezTo>
                      <a:pt x="1019" y="1717"/>
                      <a:pt x="517" y="2031"/>
                      <a:pt x="78" y="2428"/>
                    </a:cubicBezTo>
                    <a:cubicBezTo>
                      <a:pt x="0" y="2486"/>
                      <a:pt x="66" y="2598"/>
                      <a:pt x="159" y="2598"/>
                    </a:cubicBezTo>
                    <a:cubicBezTo>
                      <a:pt x="167" y="2598"/>
                      <a:pt x="174" y="2597"/>
                      <a:pt x="182" y="2596"/>
                    </a:cubicBezTo>
                    <a:cubicBezTo>
                      <a:pt x="768" y="2449"/>
                      <a:pt x="1333" y="2010"/>
                      <a:pt x="1773" y="1612"/>
                    </a:cubicBezTo>
                    <a:cubicBezTo>
                      <a:pt x="2170" y="1236"/>
                      <a:pt x="2693" y="692"/>
                      <a:pt x="2735" y="127"/>
                    </a:cubicBezTo>
                    <a:cubicBezTo>
                      <a:pt x="2751" y="63"/>
                      <a:pt x="2671" y="0"/>
                      <a:pt x="260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0"/>
              <p:cNvSpPr/>
              <p:nvPr/>
            </p:nvSpPr>
            <p:spPr>
              <a:xfrm>
                <a:off x="3934525" y="4133100"/>
                <a:ext cx="156425" cy="172875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6915" extrusionOk="0">
                    <a:moveTo>
                      <a:pt x="3114" y="1"/>
                    </a:moveTo>
                    <a:cubicBezTo>
                      <a:pt x="3058" y="1"/>
                      <a:pt x="3002" y="53"/>
                      <a:pt x="3034" y="119"/>
                    </a:cubicBezTo>
                    <a:cubicBezTo>
                      <a:pt x="3892" y="1667"/>
                      <a:pt x="6256" y="3529"/>
                      <a:pt x="4959" y="5517"/>
                    </a:cubicBezTo>
                    <a:cubicBezTo>
                      <a:pt x="4722" y="5883"/>
                      <a:pt x="4491" y="6022"/>
                      <a:pt x="4231" y="6022"/>
                    </a:cubicBezTo>
                    <a:cubicBezTo>
                      <a:pt x="3985" y="6022"/>
                      <a:pt x="3715" y="5899"/>
                      <a:pt x="3390" y="5726"/>
                    </a:cubicBezTo>
                    <a:cubicBezTo>
                      <a:pt x="3055" y="5538"/>
                      <a:pt x="2720" y="5371"/>
                      <a:pt x="2407" y="5140"/>
                    </a:cubicBezTo>
                    <a:cubicBezTo>
                      <a:pt x="1339" y="4387"/>
                      <a:pt x="670" y="3299"/>
                      <a:pt x="921" y="1939"/>
                    </a:cubicBezTo>
                    <a:cubicBezTo>
                      <a:pt x="948" y="1775"/>
                      <a:pt x="797" y="1638"/>
                      <a:pt x="660" y="1638"/>
                    </a:cubicBezTo>
                    <a:cubicBezTo>
                      <a:pt x="587" y="1638"/>
                      <a:pt x="518" y="1677"/>
                      <a:pt x="482" y="1772"/>
                    </a:cubicBezTo>
                    <a:cubicBezTo>
                      <a:pt x="0" y="2881"/>
                      <a:pt x="356" y="4052"/>
                      <a:pt x="1130" y="4952"/>
                    </a:cubicBezTo>
                    <a:cubicBezTo>
                      <a:pt x="1722" y="5620"/>
                      <a:pt x="3341" y="6915"/>
                      <a:pt x="4446" y="6915"/>
                    </a:cubicBezTo>
                    <a:cubicBezTo>
                      <a:pt x="4553" y="6915"/>
                      <a:pt x="4654" y="6903"/>
                      <a:pt x="4750" y="6877"/>
                    </a:cubicBezTo>
                    <a:cubicBezTo>
                      <a:pt x="5712" y="6584"/>
                      <a:pt x="6089" y="4680"/>
                      <a:pt x="5964" y="3843"/>
                    </a:cubicBezTo>
                    <a:cubicBezTo>
                      <a:pt x="5733" y="2399"/>
                      <a:pt x="4227" y="914"/>
                      <a:pt x="3160" y="14"/>
                    </a:cubicBezTo>
                    <a:cubicBezTo>
                      <a:pt x="3146" y="5"/>
                      <a:pt x="3130" y="1"/>
                      <a:pt x="311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3980425" y="4165300"/>
                <a:ext cx="60825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3723" extrusionOk="0">
                    <a:moveTo>
                      <a:pt x="136" y="1"/>
                    </a:moveTo>
                    <a:cubicBezTo>
                      <a:pt x="56" y="1"/>
                      <a:pt x="0" y="127"/>
                      <a:pt x="68" y="212"/>
                    </a:cubicBezTo>
                    <a:cubicBezTo>
                      <a:pt x="529" y="735"/>
                      <a:pt x="989" y="1279"/>
                      <a:pt x="1345" y="1886"/>
                    </a:cubicBezTo>
                    <a:cubicBezTo>
                      <a:pt x="1659" y="2450"/>
                      <a:pt x="1805" y="3120"/>
                      <a:pt x="2140" y="3664"/>
                    </a:cubicBezTo>
                    <a:cubicBezTo>
                      <a:pt x="2163" y="3704"/>
                      <a:pt x="2205" y="3722"/>
                      <a:pt x="2248" y="3722"/>
                    </a:cubicBezTo>
                    <a:cubicBezTo>
                      <a:pt x="2318" y="3722"/>
                      <a:pt x="2391" y="3672"/>
                      <a:pt x="2391" y="3580"/>
                    </a:cubicBezTo>
                    <a:cubicBezTo>
                      <a:pt x="2433" y="2283"/>
                      <a:pt x="1219" y="735"/>
                      <a:pt x="194" y="23"/>
                    </a:cubicBezTo>
                    <a:cubicBezTo>
                      <a:pt x="174" y="8"/>
                      <a:pt x="154" y="1"/>
                      <a:pt x="13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4050650" y="4094150"/>
                <a:ext cx="82475" cy="45500"/>
              </a:xfrm>
              <a:custGeom>
                <a:avLst/>
                <a:gdLst/>
                <a:ahLst/>
                <a:cxnLst/>
                <a:rect l="l" t="t" r="r" b="b"/>
                <a:pathLst>
                  <a:path w="3299" h="1820" extrusionOk="0">
                    <a:moveTo>
                      <a:pt x="262" y="1"/>
                    </a:moveTo>
                    <a:cubicBezTo>
                      <a:pt x="230" y="1"/>
                      <a:pt x="199" y="2"/>
                      <a:pt x="168" y="3"/>
                    </a:cubicBezTo>
                    <a:cubicBezTo>
                      <a:pt x="42" y="3"/>
                      <a:pt x="0" y="212"/>
                      <a:pt x="147" y="233"/>
                    </a:cubicBezTo>
                    <a:cubicBezTo>
                      <a:pt x="733" y="379"/>
                      <a:pt x="1298" y="526"/>
                      <a:pt x="1821" y="819"/>
                    </a:cubicBezTo>
                    <a:cubicBezTo>
                      <a:pt x="2323" y="1091"/>
                      <a:pt x="2658" y="1509"/>
                      <a:pt x="3118" y="1802"/>
                    </a:cubicBezTo>
                    <a:cubicBezTo>
                      <a:pt x="3138" y="1814"/>
                      <a:pt x="3157" y="1819"/>
                      <a:pt x="3174" y="1819"/>
                    </a:cubicBezTo>
                    <a:cubicBezTo>
                      <a:pt x="3250" y="1819"/>
                      <a:pt x="3298" y="1724"/>
                      <a:pt x="3264" y="1656"/>
                    </a:cubicBezTo>
                    <a:cubicBezTo>
                      <a:pt x="2838" y="661"/>
                      <a:pt x="1308" y="1"/>
                      <a:pt x="26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2848750" y="3513650"/>
                <a:ext cx="237875" cy="178550"/>
              </a:xfrm>
              <a:custGeom>
                <a:avLst/>
                <a:gdLst/>
                <a:ahLst/>
                <a:cxnLst/>
                <a:rect l="l" t="t" r="r" b="b"/>
                <a:pathLst>
                  <a:path w="9515" h="7142" extrusionOk="0">
                    <a:moveTo>
                      <a:pt x="6421" y="0"/>
                    </a:moveTo>
                    <a:cubicBezTo>
                      <a:pt x="6292" y="0"/>
                      <a:pt x="6156" y="20"/>
                      <a:pt x="6020" y="60"/>
                    </a:cubicBezTo>
                    <a:cubicBezTo>
                      <a:pt x="5760" y="140"/>
                      <a:pt x="5768" y="565"/>
                      <a:pt x="6044" y="565"/>
                    </a:cubicBezTo>
                    <a:cubicBezTo>
                      <a:pt x="6056" y="565"/>
                      <a:pt x="6069" y="564"/>
                      <a:pt x="6083" y="563"/>
                    </a:cubicBezTo>
                    <a:cubicBezTo>
                      <a:pt x="6146" y="536"/>
                      <a:pt x="6199" y="523"/>
                      <a:pt x="6241" y="523"/>
                    </a:cubicBezTo>
                    <a:cubicBezTo>
                      <a:pt x="6363" y="523"/>
                      <a:pt x="6386" y="637"/>
                      <a:pt x="6292" y="855"/>
                    </a:cubicBezTo>
                    <a:cubicBezTo>
                      <a:pt x="6376" y="1169"/>
                      <a:pt x="6208" y="1316"/>
                      <a:pt x="5832" y="1316"/>
                    </a:cubicBezTo>
                    <a:cubicBezTo>
                      <a:pt x="5518" y="1399"/>
                      <a:pt x="5183" y="1420"/>
                      <a:pt x="4848" y="1441"/>
                    </a:cubicBezTo>
                    <a:cubicBezTo>
                      <a:pt x="4011" y="1483"/>
                      <a:pt x="3195" y="1483"/>
                      <a:pt x="2379" y="1504"/>
                    </a:cubicBezTo>
                    <a:cubicBezTo>
                      <a:pt x="2086" y="1504"/>
                      <a:pt x="2065" y="1881"/>
                      <a:pt x="2316" y="1964"/>
                    </a:cubicBezTo>
                    <a:cubicBezTo>
                      <a:pt x="3153" y="2299"/>
                      <a:pt x="3990" y="2948"/>
                      <a:pt x="4597" y="3617"/>
                    </a:cubicBezTo>
                    <a:cubicBezTo>
                      <a:pt x="5350" y="4433"/>
                      <a:pt x="5246" y="5438"/>
                      <a:pt x="5078" y="6442"/>
                    </a:cubicBezTo>
                    <a:cubicBezTo>
                      <a:pt x="4158" y="6107"/>
                      <a:pt x="3237" y="5752"/>
                      <a:pt x="2442" y="5208"/>
                    </a:cubicBezTo>
                    <a:cubicBezTo>
                      <a:pt x="2023" y="4936"/>
                      <a:pt x="1647" y="4601"/>
                      <a:pt x="1312" y="4224"/>
                    </a:cubicBezTo>
                    <a:cubicBezTo>
                      <a:pt x="1312" y="4224"/>
                      <a:pt x="571" y="2968"/>
                      <a:pt x="641" y="2968"/>
                    </a:cubicBezTo>
                    <a:cubicBezTo>
                      <a:pt x="641" y="2968"/>
                      <a:pt x="642" y="2969"/>
                      <a:pt x="643" y="2969"/>
                    </a:cubicBezTo>
                    <a:cubicBezTo>
                      <a:pt x="659" y="2978"/>
                      <a:pt x="675" y="2983"/>
                      <a:pt x="690" y="2983"/>
                    </a:cubicBezTo>
                    <a:cubicBezTo>
                      <a:pt x="774" y="2983"/>
                      <a:pt x="832" y="2854"/>
                      <a:pt x="726" y="2801"/>
                    </a:cubicBezTo>
                    <a:cubicBezTo>
                      <a:pt x="620" y="2744"/>
                      <a:pt x="536" y="2719"/>
                      <a:pt x="473" y="2719"/>
                    </a:cubicBezTo>
                    <a:cubicBezTo>
                      <a:pt x="1" y="2719"/>
                      <a:pt x="613" y="4118"/>
                      <a:pt x="705" y="4266"/>
                    </a:cubicBezTo>
                    <a:cubicBezTo>
                      <a:pt x="1689" y="5835"/>
                      <a:pt x="3551" y="6547"/>
                      <a:pt x="5225" y="7133"/>
                    </a:cubicBezTo>
                    <a:cubicBezTo>
                      <a:pt x="5247" y="7139"/>
                      <a:pt x="5270" y="7142"/>
                      <a:pt x="5293" y="7142"/>
                    </a:cubicBezTo>
                    <a:cubicBezTo>
                      <a:pt x="5424" y="7142"/>
                      <a:pt x="5563" y="7048"/>
                      <a:pt x="5580" y="6923"/>
                    </a:cubicBezTo>
                    <a:cubicBezTo>
                      <a:pt x="5790" y="5898"/>
                      <a:pt x="5936" y="4852"/>
                      <a:pt x="5455" y="3931"/>
                    </a:cubicBezTo>
                    <a:lnTo>
                      <a:pt x="5455" y="3931"/>
                    </a:lnTo>
                    <a:cubicBezTo>
                      <a:pt x="6167" y="4380"/>
                      <a:pt x="7257" y="4520"/>
                      <a:pt x="8148" y="4520"/>
                    </a:cubicBezTo>
                    <a:cubicBezTo>
                      <a:pt x="8462" y="4520"/>
                      <a:pt x="8751" y="4502"/>
                      <a:pt x="8991" y="4475"/>
                    </a:cubicBezTo>
                    <a:cubicBezTo>
                      <a:pt x="9263" y="4454"/>
                      <a:pt x="9514" y="4078"/>
                      <a:pt x="9242" y="3868"/>
                    </a:cubicBezTo>
                    <a:cubicBezTo>
                      <a:pt x="8221" y="3023"/>
                      <a:pt x="7095" y="2207"/>
                      <a:pt x="5779" y="2207"/>
                    </a:cubicBezTo>
                    <a:cubicBezTo>
                      <a:pt x="5532" y="2207"/>
                      <a:pt x="5277" y="2236"/>
                      <a:pt x="5016" y="2299"/>
                    </a:cubicBezTo>
                    <a:cubicBezTo>
                      <a:pt x="4978" y="2262"/>
                      <a:pt x="4927" y="2243"/>
                      <a:pt x="4878" y="2243"/>
                    </a:cubicBezTo>
                    <a:cubicBezTo>
                      <a:pt x="4788" y="2243"/>
                      <a:pt x="4702" y="2304"/>
                      <a:pt x="4702" y="2425"/>
                    </a:cubicBezTo>
                    <a:cubicBezTo>
                      <a:pt x="4702" y="2487"/>
                      <a:pt x="4702" y="2529"/>
                      <a:pt x="4702" y="2571"/>
                    </a:cubicBezTo>
                    <a:cubicBezTo>
                      <a:pt x="4660" y="2676"/>
                      <a:pt x="4660" y="2780"/>
                      <a:pt x="4723" y="2885"/>
                    </a:cubicBezTo>
                    <a:cubicBezTo>
                      <a:pt x="4723" y="2927"/>
                      <a:pt x="4744" y="2969"/>
                      <a:pt x="4744" y="3011"/>
                    </a:cubicBezTo>
                    <a:cubicBezTo>
                      <a:pt x="4388" y="2655"/>
                      <a:pt x="3969" y="2341"/>
                      <a:pt x="3509" y="2048"/>
                    </a:cubicBezTo>
                    <a:lnTo>
                      <a:pt x="3509" y="2048"/>
                    </a:lnTo>
                    <a:cubicBezTo>
                      <a:pt x="3793" y="2067"/>
                      <a:pt x="4092" y="2080"/>
                      <a:pt x="4393" y="2080"/>
                    </a:cubicBezTo>
                    <a:cubicBezTo>
                      <a:pt x="5447" y="2080"/>
                      <a:pt x="6524" y="1916"/>
                      <a:pt x="7045" y="1232"/>
                    </a:cubicBezTo>
                    <a:cubicBezTo>
                      <a:pt x="7589" y="513"/>
                      <a:pt x="7089" y="0"/>
                      <a:pt x="642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0"/>
              <p:cNvSpPr/>
              <p:nvPr/>
            </p:nvSpPr>
            <p:spPr>
              <a:xfrm>
                <a:off x="2885550" y="3571250"/>
                <a:ext cx="75275" cy="63950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2558" extrusionOk="0">
                    <a:moveTo>
                      <a:pt x="144" y="1"/>
                    </a:moveTo>
                    <a:cubicBezTo>
                      <a:pt x="61" y="1"/>
                      <a:pt x="1" y="114"/>
                      <a:pt x="70" y="183"/>
                    </a:cubicBezTo>
                    <a:cubicBezTo>
                      <a:pt x="489" y="644"/>
                      <a:pt x="970" y="1062"/>
                      <a:pt x="1451" y="1481"/>
                    </a:cubicBezTo>
                    <a:cubicBezTo>
                      <a:pt x="1870" y="1836"/>
                      <a:pt x="2288" y="2297"/>
                      <a:pt x="2790" y="2548"/>
                    </a:cubicBezTo>
                    <a:cubicBezTo>
                      <a:pt x="2807" y="2554"/>
                      <a:pt x="2823" y="2557"/>
                      <a:pt x="2840" y="2557"/>
                    </a:cubicBezTo>
                    <a:cubicBezTo>
                      <a:pt x="2929" y="2557"/>
                      <a:pt x="3011" y="2469"/>
                      <a:pt x="2958" y="2380"/>
                    </a:cubicBezTo>
                    <a:cubicBezTo>
                      <a:pt x="2623" y="1899"/>
                      <a:pt x="2079" y="1523"/>
                      <a:pt x="1619" y="1146"/>
                    </a:cubicBezTo>
                    <a:cubicBezTo>
                      <a:pt x="1158" y="748"/>
                      <a:pt x="698" y="372"/>
                      <a:pt x="196" y="16"/>
                    </a:cubicBezTo>
                    <a:cubicBezTo>
                      <a:pt x="178" y="6"/>
                      <a:pt x="161" y="1"/>
                      <a:pt x="14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0"/>
              <p:cNvSpPr/>
              <p:nvPr/>
            </p:nvSpPr>
            <p:spPr>
              <a:xfrm>
                <a:off x="2915025" y="3514100"/>
                <a:ext cx="60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674" extrusionOk="0">
                    <a:moveTo>
                      <a:pt x="2260" y="0"/>
                    </a:moveTo>
                    <a:cubicBezTo>
                      <a:pt x="1596" y="59"/>
                      <a:pt x="1004" y="318"/>
                      <a:pt x="350" y="318"/>
                    </a:cubicBezTo>
                    <a:cubicBezTo>
                      <a:pt x="303" y="318"/>
                      <a:pt x="257" y="317"/>
                      <a:pt x="209" y="314"/>
                    </a:cubicBezTo>
                    <a:cubicBezTo>
                      <a:pt x="0" y="314"/>
                      <a:pt x="21" y="607"/>
                      <a:pt x="209" y="628"/>
                    </a:cubicBezTo>
                    <a:cubicBezTo>
                      <a:pt x="421" y="654"/>
                      <a:pt x="652" y="674"/>
                      <a:pt x="887" y="674"/>
                    </a:cubicBezTo>
                    <a:cubicBezTo>
                      <a:pt x="1418" y="674"/>
                      <a:pt x="1966" y="572"/>
                      <a:pt x="2344" y="210"/>
                    </a:cubicBezTo>
                    <a:cubicBezTo>
                      <a:pt x="2406" y="147"/>
                      <a:pt x="2365" y="0"/>
                      <a:pt x="226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2733500" y="3663350"/>
                <a:ext cx="716150" cy="357475"/>
              </a:xfrm>
              <a:custGeom>
                <a:avLst/>
                <a:gdLst/>
                <a:ahLst/>
                <a:cxnLst/>
                <a:rect l="l" t="t" r="r" b="b"/>
                <a:pathLst>
                  <a:path w="28646" h="14299" extrusionOk="0">
                    <a:moveTo>
                      <a:pt x="2930" y="7756"/>
                    </a:moveTo>
                    <a:cubicBezTo>
                      <a:pt x="2721" y="7924"/>
                      <a:pt x="2532" y="8070"/>
                      <a:pt x="2344" y="8238"/>
                    </a:cubicBezTo>
                    <a:cubicBezTo>
                      <a:pt x="2323" y="8259"/>
                      <a:pt x="2323" y="8259"/>
                      <a:pt x="2302" y="8279"/>
                    </a:cubicBezTo>
                    <a:cubicBezTo>
                      <a:pt x="2281" y="8259"/>
                      <a:pt x="2260" y="8259"/>
                      <a:pt x="2240" y="8259"/>
                    </a:cubicBezTo>
                    <a:cubicBezTo>
                      <a:pt x="2093" y="8175"/>
                      <a:pt x="2072" y="8070"/>
                      <a:pt x="2135" y="7945"/>
                    </a:cubicBezTo>
                    <a:lnTo>
                      <a:pt x="2135" y="7945"/>
                    </a:lnTo>
                    <a:cubicBezTo>
                      <a:pt x="2166" y="7966"/>
                      <a:pt x="2198" y="7976"/>
                      <a:pt x="2234" y="7976"/>
                    </a:cubicBezTo>
                    <a:cubicBezTo>
                      <a:pt x="2271" y="7976"/>
                      <a:pt x="2313" y="7966"/>
                      <a:pt x="2365" y="7945"/>
                    </a:cubicBezTo>
                    <a:cubicBezTo>
                      <a:pt x="2553" y="7882"/>
                      <a:pt x="2742" y="7819"/>
                      <a:pt x="2930" y="7756"/>
                    </a:cubicBezTo>
                    <a:close/>
                    <a:moveTo>
                      <a:pt x="12207" y="1"/>
                    </a:moveTo>
                    <a:cubicBezTo>
                      <a:pt x="12066" y="1"/>
                      <a:pt x="11923" y="5"/>
                      <a:pt x="11781" y="15"/>
                    </a:cubicBezTo>
                    <a:cubicBezTo>
                      <a:pt x="11613" y="36"/>
                      <a:pt x="11592" y="224"/>
                      <a:pt x="11697" y="287"/>
                    </a:cubicBezTo>
                    <a:cubicBezTo>
                      <a:pt x="11592" y="308"/>
                      <a:pt x="11488" y="349"/>
                      <a:pt x="11383" y="454"/>
                    </a:cubicBezTo>
                    <a:cubicBezTo>
                      <a:pt x="10818" y="977"/>
                      <a:pt x="11007" y="2086"/>
                      <a:pt x="11320" y="2693"/>
                    </a:cubicBezTo>
                    <a:cubicBezTo>
                      <a:pt x="11425" y="2881"/>
                      <a:pt x="11551" y="3070"/>
                      <a:pt x="11697" y="3258"/>
                    </a:cubicBezTo>
                    <a:cubicBezTo>
                      <a:pt x="11634" y="3948"/>
                      <a:pt x="11613" y="4660"/>
                      <a:pt x="11425" y="5350"/>
                    </a:cubicBezTo>
                    <a:cubicBezTo>
                      <a:pt x="11153" y="6313"/>
                      <a:pt x="10651" y="7108"/>
                      <a:pt x="10023" y="7840"/>
                    </a:cubicBezTo>
                    <a:cubicBezTo>
                      <a:pt x="9165" y="6794"/>
                      <a:pt x="8768" y="5538"/>
                      <a:pt x="8789" y="4199"/>
                    </a:cubicBezTo>
                    <a:cubicBezTo>
                      <a:pt x="9165" y="3655"/>
                      <a:pt x="9416" y="3049"/>
                      <a:pt x="9542" y="2442"/>
                    </a:cubicBezTo>
                    <a:cubicBezTo>
                      <a:pt x="9557" y="2364"/>
                      <a:pt x="9492" y="2286"/>
                      <a:pt x="9423" y="2286"/>
                    </a:cubicBezTo>
                    <a:cubicBezTo>
                      <a:pt x="9399" y="2286"/>
                      <a:pt x="9375" y="2295"/>
                      <a:pt x="9354" y="2316"/>
                    </a:cubicBezTo>
                    <a:cubicBezTo>
                      <a:pt x="8705" y="3028"/>
                      <a:pt x="8328" y="3906"/>
                      <a:pt x="7659" y="4597"/>
                    </a:cubicBezTo>
                    <a:cubicBezTo>
                      <a:pt x="6954" y="5302"/>
                      <a:pt x="6051" y="5793"/>
                      <a:pt x="5053" y="5793"/>
                    </a:cubicBezTo>
                    <a:cubicBezTo>
                      <a:pt x="4926" y="5793"/>
                      <a:pt x="4797" y="5785"/>
                      <a:pt x="4667" y="5769"/>
                    </a:cubicBezTo>
                    <a:cubicBezTo>
                      <a:pt x="4625" y="3655"/>
                      <a:pt x="5525" y="2002"/>
                      <a:pt x="7512" y="1165"/>
                    </a:cubicBezTo>
                    <a:cubicBezTo>
                      <a:pt x="7638" y="1124"/>
                      <a:pt x="7575" y="914"/>
                      <a:pt x="7449" y="914"/>
                    </a:cubicBezTo>
                    <a:cubicBezTo>
                      <a:pt x="7157" y="935"/>
                      <a:pt x="6885" y="977"/>
                      <a:pt x="6633" y="1061"/>
                    </a:cubicBezTo>
                    <a:cubicBezTo>
                      <a:pt x="6680" y="999"/>
                      <a:pt x="6623" y="925"/>
                      <a:pt x="6548" y="925"/>
                    </a:cubicBezTo>
                    <a:cubicBezTo>
                      <a:pt x="6522" y="925"/>
                      <a:pt x="6493" y="934"/>
                      <a:pt x="6466" y="956"/>
                    </a:cubicBezTo>
                    <a:cubicBezTo>
                      <a:pt x="6382" y="1040"/>
                      <a:pt x="6299" y="1124"/>
                      <a:pt x="6215" y="1207"/>
                    </a:cubicBezTo>
                    <a:cubicBezTo>
                      <a:pt x="6194" y="1228"/>
                      <a:pt x="6173" y="1249"/>
                      <a:pt x="6152" y="1270"/>
                    </a:cubicBezTo>
                    <a:cubicBezTo>
                      <a:pt x="4604" y="2107"/>
                      <a:pt x="3997" y="4304"/>
                      <a:pt x="4102" y="5999"/>
                    </a:cubicBezTo>
                    <a:cubicBezTo>
                      <a:pt x="4102" y="6020"/>
                      <a:pt x="4102" y="6041"/>
                      <a:pt x="4102" y="6062"/>
                    </a:cubicBezTo>
                    <a:cubicBezTo>
                      <a:pt x="3432" y="6103"/>
                      <a:pt x="2721" y="6501"/>
                      <a:pt x="2240" y="6857"/>
                    </a:cubicBezTo>
                    <a:cubicBezTo>
                      <a:pt x="1779" y="7212"/>
                      <a:pt x="691" y="8238"/>
                      <a:pt x="1528" y="8782"/>
                    </a:cubicBezTo>
                    <a:cubicBezTo>
                      <a:pt x="1733" y="8921"/>
                      <a:pt x="1993" y="8976"/>
                      <a:pt x="2271" y="8976"/>
                    </a:cubicBezTo>
                    <a:cubicBezTo>
                      <a:pt x="2873" y="8976"/>
                      <a:pt x="3561" y="8718"/>
                      <a:pt x="3976" y="8489"/>
                    </a:cubicBezTo>
                    <a:cubicBezTo>
                      <a:pt x="4813" y="8028"/>
                      <a:pt x="5462" y="7254"/>
                      <a:pt x="5692" y="6313"/>
                    </a:cubicBezTo>
                    <a:cubicBezTo>
                      <a:pt x="5797" y="6313"/>
                      <a:pt x="5880" y="6271"/>
                      <a:pt x="5985" y="6250"/>
                    </a:cubicBezTo>
                    <a:lnTo>
                      <a:pt x="5985" y="6250"/>
                    </a:lnTo>
                    <a:cubicBezTo>
                      <a:pt x="5608" y="6919"/>
                      <a:pt x="5378" y="7652"/>
                      <a:pt x="5294" y="8426"/>
                    </a:cubicBezTo>
                    <a:cubicBezTo>
                      <a:pt x="5294" y="8551"/>
                      <a:pt x="5273" y="8740"/>
                      <a:pt x="5253" y="8970"/>
                    </a:cubicBezTo>
                    <a:cubicBezTo>
                      <a:pt x="3872" y="9137"/>
                      <a:pt x="2553" y="9744"/>
                      <a:pt x="1423" y="10560"/>
                    </a:cubicBezTo>
                    <a:cubicBezTo>
                      <a:pt x="754" y="11041"/>
                      <a:pt x="1" y="11460"/>
                      <a:pt x="482" y="12276"/>
                    </a:cubicBezTo>
                    <a:cubicBezTo>
                      <a:pt x="1206" y="13473"/>
                      <a:pt x="2823" y="14298"/>
                      <a:pt x="4330" y="14298"/>
                    </a:cubicBezTo>
                    <a:cubicBezTo>
                      <a:pt x="5219" y="14298"/>
                      <a:pt x="6070" y="14011"/>
                      <a:pt x="6675" y="13343"/>
                    </a:cubicBezTo>
                    <a:cubicBezTo>
                      <a:pt x="6731" y="13269"/>
                      <a:pt x="6689" y="13147"/>
                      <a:pt x="6607" y="13147"/>
                    </a:cubicBezTo>
                    <a:cubicBezTo>
                      <a:pt x="6595" y="13147"/>
                      <a:pt x="6583" y="13150"/>
                      <a:pt x="6571" y="13155"/>
                    </a:cubicBezTo>
                    <a:cubicBezTo>
                      <a:pt x="5692" y="13393"/>
                      <a:pt x="5006" y="13743"/>
                      <a:pt x="4120" y="13743"/>
                    </a:cubicBezTo>
                    <a:cubicBezTo>
                      <a:pt x="3993" y="13743"/>
                      <a:pt x="3861" y="13735"/>
                      <a:pt x="3725" y="13720"/>
                    </a:cubicBezTo>
                    <a:cubicBezTo>
                      <a:pt x="2742" y="13594"/>
                      <a:pt x="1821" y="13134"/>
                      <a:pt x="1172" y="12401"/>
                    </a:cubicBezTo>
                    <a:cubicBezTo>
                      <a:pt x="566" y="11732"/>
                      <a:pt x="1005" y="11418"/>
                      <a:pt x="1633" y="10937"/>
                    </a:cubicBezTo>
                    <a:cubicBezTo>
                      <a:pt x="1947" y="10707"/>
                      <a:pt x="2260" y="10518"/>
                      <a:pt x="2574" y="10330"/>
                    </a:cubicBezTo>
                    <a:cubicBezTo>
                      <a:pt x="3432" y="9828"/>
                      <a:pt x="4332" y="9535"/>
                      <a:pt x="5253" y="9221"/>
                    </a:cubicBezTo>
                    <a:cubicBezTo>
                      <a:pt x="5253" y="9953"/>
                      <a:pt x="5336" y="10832"/>
                      <a:pt x="5797" y="11041"/>
                    </a:cubicBezTo>
                    <a:cubicBezTo>
                      <a:pt x="5889" y="11087"/>
                      <a:pt x="5989" y="11108"/>
                      <a:pt x="6095" y="11108"/>
                    </a:cubicBezTo>
                    <a:cubicBezTo>
                      <a:pt x="6711" y="11108"/>
                      <a:pt x="7508" y="10418"/>
                      <a:pt x="7847" y="10079"/>
                    </a:cubicBezTo>
                    <a:cubicBezTo>
                      <a:pt x="8412" y="9472"/>
                      <a:pt x="8914" y="8572"/>
                      <a:pt x="8642" y="7735"/>
                    </a:cubicBezTo>
                    <a:cubicBezTo>
                      <a:pt x="8617" y="7673"/>
                      <a:pt x="8555" y="7633"/>
                      <a:pt x="8500" y="7633"/>
                    </a:cubicBezTo>
                    <a:cubicBezTo>
                      <a:pt x="8463" y="7633"/>
                      <a:pt x="8429" y="7651"/>
                      <a:pt x="8412" y="7694"/>
                    </a:cubicBezTo>
                    <a:cubicBezTo>
                      <a:pt x="8147" y="8153"/>
                      <a:pt x="7210" y="10300"/>
                      <a:pt x="6446" y="10300"/>
                    </a:cubicBezTo>
                    <a:cubicBezTo>
                      <a:pt x="6306" y="10300"/>
                      <a:pt x="6171" y="10227"/>
                      <a:pt x="6048" y="10058"/>
                    </a:cubicBezTo>
                    <a:cubicBezTo>
                      <a:pt x="5734" y="9619"/>
                      <a:pt x="5901" y="8342"/>
                      <a:pt x="5964" y="7840"/>
                    </a:cubicBezTo>
                    <a:cubicBezTo>
                      <a:pt x="6069" y="7233"/>
                      <a:pt x="6257" y="6668"/>
                      <a:pt x="6466" y="6103"/>
                    </a:cubicBezTo>
                    <a:cubicBezTo>
                      <a:pt x="7198" y="5810"/>
                      <a:pt x="7889" y="5287"/>
                      <a:pt x="8412" y="4660"/>
                    </a:cubicBezTo>
                    <a:lnTo>
                      <a:pt x="8412" y="4660"/>
                    </a:lnTo>
                    <a:cubicBezTo>
                      <a:pt x="8307" y="6083"/>
                      <a:pt x="8810" y="7443"/>
                      <a:pt x="9772" y="8551"/>
                    </a:cubicBezTo>
                    <a:cubicBezTo>
                      <a:pt x="9835" y="8614"/>
                      <a:pt x="9924" y="8646"/>
                      <a:pt x="10010" y="8646"/>
                    </a:cubicBezTo>
                    <a:cubicBezTo>
                      <a:pt x="10096" y="8646"/>
                      <a:pt x="10180" y="8614"/>
                      <a:pt x="10232" y="8551"/>
                    </a:cubicBezTo>
                    <a:cubicBezTo>
                      <a:pt x="11341" y="7401"/>
                      <a:pt x="12346" y="5476"/>
                      <a:pt x="12220" y="3739"/>
                    </a:cubicBezTo>
                    <a:lnTo>
                      <a:pt x="12220" y="3739"/>
                    </a:lnTo>
                    <a:cubicBezTo>
                      <a:pt x="12450" y="3927"/>
                      <a:pt x="12722" y="4053"/>
                      <a:pt x="12973" y="4137"/>
                    </a:cubicBezTo>
                    <a:cubicBezTo>
                      <a:pt x="13015" y="4192"/>
                      <a:pt x="13066" y="4211"/>
                      <a:pt x="13121" y="4211"/>
                    </a:cubicBezTo>
                    <a:cubicBezTo>
                      <a:pt x="13148" y="4211"/>
                      <a:pt x="13176" y="4206"/>
                      <a:pt x="13203" y="4199"/>
                    </a:cubicBezTo>
                    <a:cubicBezTo>
                      <a:pt x="13266" y="4199"/>
                      <a:pt x="13329" y="4220"/>
                      <a:pt x="13392" y="4220"/>
                    </a:cubicBezTo>
                    <a:cubicBezTo>
                      <a:pt x="13398" y="4221"/>
                      <a:pt x="13405" y="4222"/>
                      <a:pt x="13411" y="4222"/>
                    </a:cubicBezTo>
                    <a:cubicBezTo>
                      <a:pt x="13566" y="4222"/>
                      <a:pt x="13638" y="3986"/>
                      <a:pt x="13517" y="3886"/>
                    </a:cubicBezTo>
                    <a:cubicBezTo>
                      <a:pt x="13496" y="3865"/>
                      <a:pt x="13475" y="3844"/>
                      <a:pt x="13455" y="3823"/>
                    </a:cubicBezTo>
                    <a:cubicBezTo>
                      <a:pt x="13664" y="2860"/>
                      <a:pt x="12869" y="768"/>
                      <a:pt x="12053" y="349"/>
                    </a:cubicBezTo>
                    <a:lnTo>
                      <a:pt x="12053" y="349"/>
                    </a:lnTo>
                    <a:cubicBezTo>
                      <a:pt x="15463" y="789"/>
                      <a:pt x="18121" y="2818"/>
                      <a:pt x="20652" y="5057"/>
                    </a:cubicBezTo>
                    <a:cubicBezTo>
                      <a:pt x="21594" y="5873"/>
                      <a:pt x="22682" y="6815"/>
                      <a:pt x="23875" y="7568"/>
                    </a:cubicBezTo>
                    <a:cubicBezTo>
                      <a:pt x="22996" y="7903"/>
                      <a:pt x="21824" y="9096"/>
                      <a:pt x="21552" y="9409"/>
                    </a:cubicBezTo>
                    <a:cubicBezTo>
                      <a:pt x="21440" y="9553"/>
                      <a:pt x="21572" y="9745"/>
                      <a:pt x="21715" y="9745"/>
                    </a:cubicBezTo>
                    <a:cubicBezTo>
                      <a:pt x="21759" y="9745"/>
                      <a:pt x="21805" y="9726"/>
                      <a:pt x="21845" y="9681"/>
                    </a:cubicBezTo>
                    <a:cubicBezTo>
                      <a:pt x="22242" y="9263"/>
                      <a:pt x="22661" y="8886"/>
                      <a:pt x="23142" y="8572"/>
                    </a:cubicBezTo>
                    <a:cubicBezTo>
                      <a:pt x="23372" y="8426"/>
                      <a:pt x="23582" y="8279"/>
                      <a:pt x="23833" y="8175"/>
                    </a:cubicBezTo>
                    <a:cubicBezTo>
                      <a:pt x="23956" y="8113"/>
                      <a:pt x="24047" y="8086"/>
                      <a:pt x="24112" y="8086"/>
                    </a:cubicBezTo>
                    <a:cubicBezTo>
                      <a:pt x="24289" y="8086"/>
                      <a:pt x="24264" y="8291"/>
                      <a:pt x="24126" y="8551"/>
                    </a:cubicBezTo>
                    <a:cubicBezTo>
                      <a:pt x="23895" y="8991"/>
                      <a:pt x="23623" y="9430"/>
                      <a:pt x="23310" y="9807"/>
                    </a:cubicBezTo>
                    <a:cubicBezTo>
                      <a:pt x="23038" y="10142"/>
                      <a:pt x="22661" y="10393"/>
                      <a:pt x="22431" y="10769"/>
                    </a:cubicBezTo>
                    <a:cubicBezTo>
                      <a:pt x="22353" y="10886"/>
                      <a:pt x="22455" y="11002"/>
                      <a:pt x="22570" y="11002"/>
                    </a:cubicBezTo>
                    <a:cubicBezTo>
                      <a:pt x="22580" y="11002"/>
                      <a:pt x="22589" y="11001"/>
                      <a:pt x="22598" y="11000"/>
                    </a:cubicBezTo>
                    <a:cubicBezTo>
                      <a:pt x="23268" y="10895"/>
                      <a:pt x="23728" y="10204"/>
                      <a:pt x="24063" y="9681"/>
                    </a:cubicBezTo>
                    <a:cubicBezTo>
                      <a:pt x="24335" y="9305"/>
                      <a:pt x="24858" y="8656"/>
                      <a:pt x="24837" y="8112"/>
                    </a:cubicBezTo>
                    <a:lnTo>
                      <a:pt x="24837" y="8112"/>
                    </a:lnTo>
                    <a:cubicBezTo>
                      <a:pt x="25674" y="8531"/>
                      <a:pt x="26532" y="8823"/>
                      <a:pt x="27432" y="8907"/>
                    </a:cubicBezTo>
                    <a:cubicBezTo>
                      <a:pt x="27369" y="10225"/>
                      <a:pt x="27641" y="11774"/>
                      <a:pt x="28436" y="12820"/>
                    </a:cubicBezTo>
                    <a:cubicBezTo>
                      <a:pt x="28458" y="12857"/>
                      <a:pt x="28490" y="12873"/>
                      <a:pt x="28523" y="12873"/>
                    </a:cubicBezTo>
                    <a:cubicBezTo>
                      <a:pt x="28583" y="12873"/>
                      <a:pt x="28645" y="12818"/>
                      <a:pt x="28645" y="12736"/>
                    </a:cubicBezTo>
                    <a:cubicBezTo>
                      <a:pt x="28540" y="12025"/>
                      <a:pt x="28268" y="11376"/>
                      <a:pt x="28080" y="10686"/>
                    </a:cubicBezTo>
                    <a:cubicBezTo>
                      <a:pt x="27934" y="10100"/>
                      <a:pt x="27808" y="9514"/>
                      <a:pt x="27662" y="8928"/>
                    </a:cubicBezTo>
                    <a:cubicBezTo>
                      <a:pt x="27745" y="8928"/>
                      <a:pt x="27838" y="8937"/>
                      <a:pt x="27928" y="8937"/>
                    </a:cubicBezTo>
                    <a:cubicBezTo>
                      <a:pt x="27973" y="8937"/>
                      <a:pt x="28017" y="8935"/>
                      <a:pt x="28059" y="8928"/>
                    </a:cubicBezTo>
                    <a:cubicBezTo>
                      <a:pt x="28436" y="8928"/>
                      <a:pt x="28499" y="8384"/>
                      <a:pt x="28143" y="8279"/>
                    </a:cubicBezTo>
                    <a:cubicBezTo>
                      <a:pt x="26469" y="7735"/>
                      <a:pt x="25004" y="7254"/>
                      <a:pt x="23519" y="6292"/>
                    </a:cubicBezTo>
                    <a:cubicBezTo>
                      <a:pt x="22117" y="5392"/>
                      <a:pt x="20799" y="4367"/>
                      <a:pt x="19481" y="3342"/>
                    </a:cubicBezTo>
                    <a:cubicBezTo>
                      <a:pt x="17372" y="1690"/>
                      <a:pt x="14941" y="1"/>
                      <a:pt x="1220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2939725" y="3189750"/>
                <a:ext cx="182725" cy="257050"/>
              </a:xfrm>
              <a:custGeom>
                <a:avLst/>
                <a:gdLst/>
                <a:ahLst/>
                <a:cxnLst/>
                <a:rect l="l" t="t" r="r" b="b"/>
                <a:pathLst>
                  <a:path w="7309" h="10282" extrusionOk="0">
                    <a:moveTo>
                      <a:pt x="349" y="1"/>
                    </a:moveTo>
                    <a:cubicBezTo>
                      <a:pt x="151" y="1"/>
                      <a:pt x="0" y="259"/>
                      <a:pt x="121" y="420"/>
                    </a:cubicBezTo>
                    <a:cubicBezTo>
                      <a:pt x="477" y="881"/>
                      <a:pt x="958" y="1362"/>
                      <a:pt x="1502" y="1759"/>
                    </a:cubicBezTo>
                    <a:cubicBezTo>
                      <a:pt x="1345" y="1749"/>
                      <a:pt x="1193" y="1744"/>
                      <a:pt x="1044" y="1744"/>
                    </a:cubicBezTo>
                    <a:cubicBezTo>
                      <a:pt x="895" y="1744"/>
                      <a:pt x="749" y="1749"/>
                      <a:pt x="602" y="1759"/>
                    </a:cubicBezTo>
                    <a:cubicBezTo>
                      <a:pt x="414" y="1759"/>
                      <a:pt x="309" y="1906"/>
                      <a:pt x="351" y="2073"/>
                    </a:cubicBezTo>
                    <a:cubicBezTo>
                      <a:pt x="644" y="3894"/>
                      <a:pt x="749" y="5693"/>
                      <a:pt x="1900" y="7200"/>
                    </a:cubicBezTo>
                    <a:cubicBezTo>
                      <a:pt x="2883" y="8497"/>
                      <a:pt x="4348" y="9543"/>
                      <a:pt x="5791" y="10254"/>
                    </a:cubicBezTo>
                    <a:cubicBezTo>
                      <a:pt x="5830" y="10274"/>
                      <a:pt x="5866" y="10282"/>
                      <a:pt x="5899" y="10282"/>
                    </a:cubicBezTo>
                    <a:cubicBezTo>
                      <a:pt x="6085" y="10282"/>
                      <a:pt x="6178" y="10020"/>
                      <a:pt x="6001" y="9878"/>
                    </a:cubicBezTo>
                    <a:cubicBezTo>
                      <a:pt x="4662" y="8873"/>
                      <a:pt x="3134" y="8078"/>
                      <a:pt x="2130" y="6676"/>
                    </a:cubicBezTo>
                    <a:cubicBezTo>
                      <a:pt x="1209" y="5400"/>
                      <a:pt x="1084" y="3789"/>
                      <a:pt x="874" y="2262"/>
                    </a:cubicBezTo>
                    <a:lnTo>
                      <a:pt x="874" y="2262"/>
                    </a:lnTo>
                    <a:cubicBezTo>
                      <a:pt x="1565" y="2283"/>
                      <a:pt x="2234" y="2387"/>
                      <a:pt x="2862" y="2596"/>
                    </a:cubicBezTo>
                    <a:cubicBezTo>
                      <a:pt x="3092" y="2722"/>
                      <a:pt x="3343" y="2806"/>
                      <a:pt x="3594" y="2910"/>
                    </a:cubicBezTo>
                    <a:cubicBezTo>
                      <a:pt x="4243" y="3224"/>
                      <a:pt x="4829" y="3663"/>
                      <a:pt x="5289" y="4249"/>
                    </a:cubicBezTo>
                    <a:cubicBezTo>
                      <a:pt x="6482" y="5756"/>
                      <a:pt x="6524" y="7827"/>
                      <a:pt x="7110" y="9585"/>
                    </a:cubicBezTo>
                    <a:cubicBezTo>
                      <a:pt x="7130" y="9635"/>
                      <a:pt x="7178" y="9661"/>
                      <a:pt x="7221" y="9661"/>
                    </a:cubicBezTo>
                    <a:cubicBezTo>
                      <a:pt x="7268" y="9661"/>
                      <a:pt x="7309" y="9630"/>
                      <a:pt x="7298" y="9564"/>
                    </a:cubicBezTo>
                    <a:cubicBezTo>
                      <a:pt x="7214" y="7576"/>
                      <a:pt x="6942" y="5149"/>
                      <a:pt x="5519" y="3622"/>
                    </a:cubicBezTo>
                    <a:cubicBezTo>
                      <a:pt x="5373" y="3475"/>
                      <a:pt x="5226" y="3329"/>
                      <a:pt x="5059" y="3182"/>
                    </a:cubicBezTo>
                    <a:lnTo>
                      <a:pt x="5059" y="3182"/>
                    </a:lnTo>
                    <a:cubicBezTo>
                      <a:pt x="5109" y="3184"/>
                      <a:pt x="5159" y="3185"/>
                      <a:pt x="5209" y="3185"/>
                    </a:cubicBezTo>
                    <a:cubicBezTo>
                      <a:pt x="5765" y="3185"/>
                      <a:pt x="6317" y="3076"/>
                      <a:pt x="6817" y="2827"/>
                    </a:cubicBezTo>
                    <a:cubicBezTo>
                      <a:pt x="6921" y="2764"/>
                      <a:pt x="6859" y="2617"/>
                      <a:pt x="6754" y="2617"/>
                    </a:cubicBezTo>
                    <a:cubicBezTo>
                      <a:pt x="5582" y="2471"/>
                      <a:pt x="4494" y="2596"/>
                      <a:pt x="3343" y="2136"/>
                    </a:cubicBezTo>
                    <a:cubicBezTo>
                      <a:pt x="2465" y="1801"/>
                      <a:pt x="1711" y="1299"/>
                      <a:pt x="1063" y="630"/>
                    </a:cubicBezTo>
                    <a:lnTo>
                      <a:pt x="1063" y="630"/>
                    </a:lnTo>
                    <a:cubicBezTo>
                      <a:pt x="1979" y="714"/>
                      <a:pt x="2923" y="841"/>
                      <a:pt x="3838" y="841"/>
                    </a:cubicBezTo>
                    <a:cubicBezTo>
                      <a:pt x="4052" y="841"/>
                      <a:pt x="4264" y="834"/>
                      <a:pt x="4473" y="818"/>
                    </a:cubicBezTo>
                    <a:cubicBezTo>
                      <a:pt x="4599" y="797"/>
                      <a:pt x="4641" y="630"/>
                      <a:pt x="4515" y="588"/>
                    </a:cubicBezTo>
                    <a:cubicBezTo>
                      <a:pt x="3218" y="148"/>
                      <a:pt x="1732" y="106"/>
                      <a:pt x="372" y="2"/>
                    </a:cubicBezTo>
                    <a:cubicBezTo>
                      <a:pt x="365" y="1"/>
                      <a:pt x="357" y="1"/>
                      <a:pt x="34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3118825" y="3781450"/>
                <a:ext cx="32125" cy="1131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4526" extrusionOk="0">
                    <a:moveTo>
                      <a:pt x="243" y="1"/>
                    </a:moveTo>
                    <a:cubicBezTo>
                      <a:pt x="123" y="1"/>
                      <a:pt x="0" y="99"/>
                      <a:pt x="50" y="250"/>
                    </a:cubicBezTo>
                    <a:cubicBezTo>
                      <a:pt x="406" y="1631"/>
                      <a:pt x="448" y="3095"/>
                      <a:pt x="845" y="4455"/>
                    </a:cubicBezTo>
                    <a:cubicBezTo>
                      <a:pt x="867" y="4499"/>
                      <a:pt x="924" y="4526"/>
                      <a:pt x="976" y="4526"/>
                    </a:cubicBezTo>
                    <a:cubicBezTo>
                      <a:pt x="1023" y="4526"/>
                      <a:pt x="1066" y="4505"/>
                      <a:pt x="1075" y="4455"/>
                    </a:cubicBezTo>
                    <a:cubicBezTo>
                      <a:pt x="1285" y="3053"/>
                      <a:pt x="803" y="1484"/>
                      <a:pt x="427" y="145"/>
                    </a:cubicBezTo>
                    <a:cubicBezTo>
                      <a:pt x="402" y="44"/>
                      <a:pt x="323" y="1"/>
                      <a:pt x="24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0"/>
              <p:cNvSpPr/>
              <p:nvPr/>
            </p:nvSpPr>
            <p:spPr>
              <a:xfrm>
                <a:off x="3192150" y="3887250"/>
                <a:ext cx="2720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330" extrusionOk="0">
                    <a:moveTo>
                      <a:pt x="990" y="0"/>
                    </a:moveTo>
                    <a:cubicBezTo>
                      <a:pt x="976" y="0"/>
                      <a:pt x="960" y="5"/>
                      <a:pt x="946" y="14"/>
                    </a:cubicBezTo>
                    <a:cubicBezTo>
                      <a:pt x="591" y="328"/>
                      <a:pt x="339" y="788"/>
                      <a:pt x="47" y="1165"/>
                    </a:cubicBezTo>
                    <a:cubicBezTo>
                      <a:pt x="0" y="1242"/>
                      <a:pt x="56" y="1330"/>
                      <a:pt x="122" y="1330"/>
                    </a:cubicBezTo>
                    <a:cubicBezTo>
                      <a:pt x="146" y="1330"/>
                      <a:pt x="171" y="1318"/>
                      <a:pt x="193" y="1290"/>
                    </a:cubicBezTo>
                    <a:cubicBezTo>
                      <a:pt x="486" y="914"/>
                      <a:pt x="863" y="537"/>
                      <a:pt x="1072" y="98"/>
                    </a:cubicBezTo>
                    <a:cubicBezTo>
                      <a:pt x="1088" y="49"/>
                      <a:pt x="1041" y="0"/>
                      <a:pt x="99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0"/>
              <p:cNvSpPr/>
              <p:nvPr/>
            </p:nvSpPr>
            <p:spPr>
              <a:xfrm>
                <a:off x="2828175" y="3706150"/>
                <a:ext cx="494875" cy="487850"/>
              </a:xfrm>
              <a:custGeom>
                <a:avLst/>
                <a:gdLst/>
                <a:ahLst/>
                <a:cxnLst/>
                <a:rect l="l" t="t" r="r" b="b"/>
                <a:pathLst>
                  <a:path w="19795" h="19514" extrusionOk="0">
                    <a:moveTo>
                      <a:pt x="9249" y="5375"/>
                    </a:moveTo>
                    <a:cubicBezTo>
                      <a:pt x="9270" y="5396"/>
                      <a:pt x="9270" y="5396"/>
                      <a:pt x="9270" y="5417"/>
                    </a:cubicBezTo>
                    <a:cubicBezTo>
                      <a:pt x="9542" y="5898"/>
                      <a:pt x="9814" y="6379"/>
                      <a:pt x="10065" y="6860"/>
                    </a:cubicBezTo>
                    <a:cubicBezTo>
                      <a:pt x="10128" y="6965"/>
                      <a:pt x="10170" y="7091"/>
                      <a:pt x="10212" y="7195"/>
                    </a:cubicBezTo>
                    <a:cubicBezTo>
                      <a:pt x="10107" y="7070"/>
                      <a:pt x="10002" y="6902"/>
                      <a:pt x="9898" y="6756"/>
                    </a:cubicBezTo>
                    <a:cubicBezTo>
                      <a:pt x="9772" y="6547"/>
                      <a:pt x="9647" y="6337"/>
                      <a:pt x="9542" y="6128"/>
                    </a:cubicBezTo>
                    <a:cubicBezTo>
                      <a:pt x="9458" y="5982"/>
                      <a:pt x="9270" y="5689"/>
                      <a:pt x="9186" y="5459"/>
                    </a:cubicBezTo>
                    <a:cubicBezTo>
                      <a:pt x="9228" y="5438"/>
                      <a:pt x="9249" y="5417"/>
                      <a:pt x="9249" y="5375"/>
                    </a:cubicBezTo>
                    <a:close/>
                    <a:moveTo>
                      <a:pt x="16007" y="8806"/>
                    </a:moveTo>
                    <a:cubicBezTo>
                      <a:pt x="16551" y="9204"/>
                      <a:pt x="17200" y="9455"/>
                      <a:pt x="17702" y="9894"/>
                    </a:cubicBezTo>
                    <a:cubicBezTo>
                      <a:pt x="18058" y="10229"/>
                      <a:pt x="19272" y="11568"/>
                      <a:pt x="18330" y="11819"/>
                    </a:cubicBezTo>
                    <a:cubicBezTo>
                      <a:pt x="18247" y="11839"/>
                      <a:pt x="18160" y="11848"/>
                      <a:pt x="18068" y="11848"/>
                    </a:cubicBezTo>
                    <a:cubicBezTo>
                      <a:pt x="17491" y="11848"/>
                      <a:pt x="16779" y="11484"/>
                      <a:pt x="16363" y="11213"/>
                    </a:cubicBezTo>
                    <a:cubicBezTo>
                      <a:pt x="15735" y="10794"/>
                      <a:pt x="15296" y="10208"/>
                      <a:pt x="14919" y="9560"/>
                    </a:cubicBezTo>
                    <a:cubicBezTo>
                      <a:pt x="14919" y="9560"/>
                      <a:pt x="14919" y="9539"/>
                      <a:pt x="14919" y="9539"/>
                    </a:cubicBezTo>
                    <a:cubicBezTo>
                      <a:pt x="14898" y="9518"/>
                      <a:pt x="14898" y="9497"/>
                      <a:pt x="14878" y="9497"/>
                    </a:cubicBezTo>
                    <a:cubicBezTo>
                      <a:pt x="15275" y="9308"/>
                      <a:pt x="15652" y="9078"/>
                      <a:pt x="16007" y="8806"/>
                    </a:cubicBezTo>
                    <a:close/>
                    <a:moveTo>
                      <a:pt x="10644" y="0"/>
                    </a:moveTo>
                    <a:cubicBezTo>
                      <a:pt x="9872" y="0"/>
                      <a:pt x="9868" y="1241"/>
                      <a:pt x="9919" y="2132"/>
                    </a:cubicBezTo>
                    <a:cubicBezTo>
                      <a:pt x="10002" y="4371"/>
                      <a:pt x="10651" y="6379"/>
                      <a:pt x="11634" y="8367"/>
                    </a:cubicBezTo>
                    <a:cubicBezTo>
                      <a:pt x="11669" y="8436"/>
                      <a:pt x="11721" y="8464"/>
                      <a:pt x="11773" y="8464"/>
                    </a:cubicBezTo>
                    <a:cubicBezTo>
                      <a:pt x="11879" y="8464"/>
                      <a:pt x="11983" y="8347"/>
                      <a:pt x="11927" y="8220"/>
                    </a:cubicBezTo>
                    <a:cubicBezTo>
                      <a:pt x="11362" y="6965"/>
                      <a:pt x="10986" y="5584"/>
                      <a:pt x="10756" y="4245"/>
                    </a:cubicBezTo>
                    <a:cubicBezTo>
                      <a:pt x="10630" y="3534"/>
                      <a:pt x="10546" y="2843"/>
                      <a:pt x="10525" y="2132"/>
                    </a:cubicBezTo>
                    <a:cubicBezTo>
                      <a:pt x="10509" y="1523"/>
                      <a:pt x="10410" y="833"/>
                      <a:pt x="10891" y="833"/>
                    </a:cubicBezTo>
                    <a:cubicBezTo>
                      <a:pt x="11005" y="833"/>
                      <a:pt x="11153" y="872"/>
                      <a:pt x="11341" y="960"/>
                    </a:cubicBezTo>
                    <a:cubicBezTo>
                      <a:pt x="12450" y="1483"/>
                      <a:pt x="13287" y="2990"/>
                      <a:pt x="13580" y="4119"/>
                    </a:cubicBezTo>
                    <a:cubicBezTo>
                      <a:pt x="14020" y="5710"/>
                      <a:pt x="13748" y="7425"/>
                      <a:pt x="12660" y="8660"/>
                    </a:cubicBezTo>
                    <a:cubicBezTo>
                      <a:pt x="12590" y="8746"/>
                      <a:pt x="12650" y="8890"/>
                      <a:pt x="12744" y="8890"/>
                    </a:cubicBezTo>
                    <a:cubicBezTo>
                      <a:pt x="12763" y="8890"/>
                      <a:pt x="12784" y="8884"/>
                      <a:pt x="12806" y="8869"/>
                    </a:cubicBezTo>
                    <a:cubicBezTo>
                      <a:pt x="13036" y="8702"/>
                      <a:pt x="13246" y="8492"/>
                      <a:pt x="13413" y="8241"/>
                    </a:cubicBezTo>
                    <a:lnTo>
                      <a:pt x="13413" y="8241"/>
                    </a:lnTo>
                    <a:cubicBezTo>
                      <a:pt x="13308" y="8451"/>
                      <a:pt x="13204" y="8660"/>
                      <a:pt x="13099" y="8890"/>
                    </a:cubicBezTo>
                    <a:cubicBezTo>
                      <a:pt x="13056" y="8975"/>
                      <a:pt x="13130" y="9051"/>
                      <a:pt x="13201" y="9051"/>
                    </a:cubicBezTo>
                    <a:cubicBezTo>
                      <a:pt x="13235" y="9051"/>
                      <a:pt x="13267" y="9035"/>
                      <a:pt x="13287" y="8995"/>
                    </a:cubicBezTo>
                    <a:cubicBezTo>
                      <a:pt x="13664" y="8304"/>
                      <a:pt x="14082" y="7635"/>
                      <a:pt x="14543" y="7007"/>
                    </a:cubicBezTo>
                    <a:cubicBezTo>
                      <a:pt x="14940" y="6442"/>
                      <a:pt x="15714" y="5396"/>
                      <a:pt x="16426" y="5228"/>
                    </a:cubicBezTo>
                    <a:cubicBezTo>
                      <a:pt x="16472" y="5219"/>
                      <a:pt x="16515" y="5214"/>
                      <a:pt x="16555" y="5214"/>
                    </a:cubicBezTo>
                    <a:cubicBezTo>
                      <a:pt x="17110" y="5214"/>
                      <a:pt x="17068" y="6116"/>
                      <a:pt x="16970" y="6526"/>
                    </a:cubicBezTo>
                    <a:cubicBezTo>
                      <a:pt x="16844" y="7028"/>
                      <a:pt x="16551" y="7467"/>
                      <a:pt x="16217" y="7865"/>
                    </a:cubicBezTo>
                    <a:cubicBezTo>
                      <a:pt x="15735" y="8367"/>
                      <a:pt x="15150" y="8702"/>
                      <a:pt x="14626" y="9141"/>
                    </a:cubicBezTo>
                    <a:cubicBezTo>
                      <a:pt x="14585" y="9099"/>
                      <a:pt x="14564" y="9078"/>
                      <a:pt x="14543" y="9036"/>
                    </a:cubicBezTo>
                    <a:cubicBezTo>
                      <a:pt x="14521" y="9015"/>
                      <a:pt x="14496" y="9006"/>
                      <a:pt x="14470" y="9006"/>
                    </a:cubicBezTo>
                    <a:cubicBezTo>
                      <a:pt x="14395" y="9006"/>
                      <a:pt x="14318" y="9084"/>
                      <a:pt x="14334" y="9162"/>
                    </a:cubicBezTo>
                    <a:cubicBezTo>
                      <a:pt x="14354" y="9225"/>
                      <a:pt x="14375" y="9267"/>
                      <a:pt x="14396" y="9329"/>
                    </a:cubicBezTo>
                    <a:lnTo>
                      <a:pt x="14313" y="9392"/>
                    </a:lnTo>
                    <a:cubicBezTo>
                      <a:pt x="14218" y="9487"/>
                      <a:pt x="14311" y="9649"/>
                      <a:pt x="14423" y="9649"/>
                    </a:cubicBezTo>
                    <a:cubicBezTo>
                      <a:pt x="14435" y="9649"/>
                      <a:pt x="14447" y="9647"/>
                      <a:pt x="14459" y="9643"/>
                    </a:cubicBezTo>
                    <a:lnTo>
                      <a:pt x="14480" y="9643"/>
                    </a:lnTo>
                    <a:cubicBezTo>
                      <a:pt x="14752" y="10606"/>
                      <a:pt x="15024" y="11526"/>
                      <a:pt x="14982" y="12573"/>
                    </a:cubicBezTo>
                    <a:cubicBezTo>
                      <a:pt x="14919" y="13702"/>
                      <a:pt x="14396" y="15439"/>
                      <a:pt x="13120" y="15732"/>
                    </a:cubicBezTo>
                    <a:cubicBezTo>
                      <a:pt x="13023" y="15755"/>
                      <a:pt x="12930" y="15766"/>
                      <a:pt x="12841" y="15766"/>
                    </a:cubicBezTo>
                    <a:cubicBezTo>
                      <a:pt x="11704" y="15766"/>
                      <a:pt x="11228" y="14008"/>
                      <a:pt x="11111" y="13096"/>
                    </a:cubicBezTo>
                    <a:cubicBezTo>
                      <a:pt x="10944" y="11882"/>
                      <a:pt x="11153" y="10459"/>
                      <a:pt x="12011" y="9539"/>
                    </a:cubicBezTo>
                    <a:cubicBezTo>
                      <a:pt x="12053" y="9476"/>
                      <a:pt x="12053" y="9413"/>
                      <a:pt x="12032" y="9371"/>
                    </a:cubicBezTo>
                    <a:cubicBezTo>
                      <a:pt x="12074" y="9308"/>
                      <a:pt x="12095" y="9267"/>
                      <a:pt x="12137" y="9204"/>
                    </a:cubicBezTo>
                    <a:cubicBezTo>
                      <a:pt x="12188" y="9119"/>
                      <a:pt x="12114" y="9020"/>
                      <a:pt x="12028" y="9020"/>
                    </a:cubicBezTo>
                    <a:cubicBezTo>
                      <a:pt x="12009" y="9020"/>
                      <a:pt x="11989" y="9025"/>
                      <a:pt x="11969" y="9036"/>
                    </a:cubicBezTo>
                    <a:cubicBezTo>
                      <a:pt x="10714" y="9727"/>
                      <a:pt x="9835" y="10794"/>
                      <a:pt x="8287" y="10815"/>
                    </a:cubicBezTo>
                    <a:cubicBezTo>
                      <a:pt x="8272" y="10815"/>
                      <a:pt x="8257" y="10815"/>
                      <a:pt x="8242" y="10815"/>
                    </a:cubicBezTo>
                    <a:cubicBezTo>
                      <a:pt x="6823" y="10815"/>
                      <a:pt x="5851" y="9821"/>
                      <a:pt x="5002" y="8785"/>
                    </a:cubicBezTo>
                    <a:cubicBezTo>
                      <a:pt x="5986" y="8396"/>
                      <a:pt x="6956" y="8228"/>
                      <a:pt x="7928" y="8228"/>
                    </a:cubicBezTo>
                    <a:cubicBezTo>
                      <a:pt x="9043" y="8228"/>
                      <a:pt x="10159" y="8449"/>
                      <a:pt x="11300" y="8806"/>
                    </a:cubicBezTo>
                    <a:cubicBezTo>
                      <a:pt x="11313" y="8810"/>
                      <a:pt x="11325" y="8812"/>
                      <a:pt x="11337" y="8812"/>
                    </a:cubicBezTo>
                    <a:cubicBezTo>
                      <a:pt x="11459" y="8812"/>
                      <a:pt x="11519" y="8631"/>
                      <a:pt x="11404" y="8555"/>
                    </a:cubicBezTo>
                    <a:cubicBezTo>
                      <a:pt x="11321" y="8513"/>
                      <a:pt x="11216" y="8451"/>
                      <a:pt x="11111" y="8409"/>
                    </a:cubicBezTo>
                    <a:cubicBezTo>
                      <a:pt x="11216" y="8388"/>
                      <a:pt x="11321" y="8304"/>
                      <a:pt x="11321" y="8179"/>
                    </a:cubicBezTo>
                    <a:cubicBezTo>
                      <a:pt x="11321" y="7656"/>
                      <a:pt x="11028" y="7216"/>
                      <a:pt x="10777" y="6756"/>
                    </a:cubicBezTo>
                    <a:cubicBezTo>
                      <a:pt x="10484" y="6191"/>
                      <a:pt x="10170" y="5626"/>
                      <a:pt x="9835" y="5082"/>
                    </a:cubicBezTo>
                    <a:cubicBezTo>
                      <a:pt x="9647" y="4769"/>
                      <a:pt x="9237" y="4105"/>
                      <a:pt x="8806" y="4105"/>
                    </a:cubicBezTo>
                    <a:cubicBezTo>
                      <a:pt x="8661" y="4105"/>
                      <a:pt x="8513" y="4181"/>
                      <a:pt x="8370" y="4371"/>
                    </a:cubicBezTo>
                    <a:cubicBezTo>
                      <a:pt x="7868" y="5061"/>
                      <a:pt x="8705" y="7384"/>
                      <a:pt x="9668" y="7697"/>
                    </a:cubicBezTo>
                    <a:cubicBezTo>
                      <a:pt x="9730" y="7760"/>
                      <a:pt x="9814" y="7844"/>
                      <a:pt x="9877" y="7928"/>
                    </a:cubicBezTo>
                    <a:cubicBezTo>
                      <a:pt x="9255" y="7759"/>
                      <a:pt x="8611" y="7681"/>
                      <a:pt x="7962" y="7681"/>
                    </a:cubicBezTo>
                    <a:cubicBezTo>
                      <a:pt x="6754" y="7681"/>
                      <a:pt x="5532" y="7953"/>
                      <a:pt x="4416" y="8430"/>
                    </a:cubicBezTo>
                    <a:cubicBezTo>
                      <a:pt x="4290" y="8492"/>
                      <a:pt x="4248" y="8702"/>
                      <a:pt x="4332" y="8806"/>
                    </a:cubicBezTo>
                    <a:cubicBezTo>
                      <a:pt x="5295" y="10083"/>
                      <a:pt x="6362" y="11338"/>
                      <a:pt x="8098" y="11401"/>
                    </a:cubicBezTo>
                    <a:cubicBezTo>
                      <a:pt x="8154" y="11403"/>
                      <a:pt x="8210" y="11405"/>
                      <a:pt x="8266" y="11405"/>
                    </a:cubicBezTo>
                    <a:cubicBezTo>
                      <a:pt x="9100" y="11405"/>
                      <a:pt x="10011" y="11117"/>
                      <a:pt x="10756" y="10627"/>
                    </a:cubicBezTo>
                    <a:lnTo>
                      <a:pt x="10756" y="10627"/>
                    </a:lnTo>
                    <a:cubicBezTo>
                      <a:pt x="10442" y="11443"/>
                      <a:pt x="10379" y="12405"/>
                      <a:pt x="10463" y="13179"/>
                    </a:cubicBezTo>
                    <a:cubicBezTo>
                      <a:pt x="10484" y="13368"/>
                      <a:pt x="10525" y="13619"/>
                      <a:pt x="10609" y="13912"/>
                    </a:cubicBezTo>
                    <a:cubicBezTo>
                      <a:pt x="10525" y="13912"/>
                      <a:pt x="10463" y="13974"/>
                      <a:pt x="10442" y="14058"/>
                    </a:cubicBezTo>
                    <a:cubicBezTo>
                      <a:pt x="10337" y="15083"/>
                      <a:pt x="10421" y="16130"/>
                      <a:pt x="9961" y="17071"/>
                    </a:cubicBezTo>
                    <a:cubicBezTo>
                      <a:pt x="9693" y="17678"/>
                      <a:pt x="8938" y="18696"/>
                      <a:pt x="8228" y="18696"/>
                    </a:cubicBezTo>
                    <a:cubicBezTo>
                      <a:pt x="8106" y="18696"/>
                      <a:pt x="7985" y="18666"/>
                      <a:pt x="7868" y="18599"/>
                    </a:cubicBezTo>
                    <a:cubicBezTo>
                      <a:pt x="7157" y="18222"/>
                      <a:pt x="7157" y="16632"/>
                      <a:pt x="7157" y="15941"/>
                    </a:cubicBezTo>
                    <a:cubicBezTo>
                      <a:pt x="7157" y="15669"/>
                      <a:pt x="7157" y="15397"/>
                      <a:pt x="7199" y="15125"/>
                    </a:cubicBezTo>
                    <a:cubicBezTo>
                      <a:pt x="7345" y="14874"/>
                      <a:pt x="7450" y="14581"/>
                      <a:pt x="7492" y="14288"/>
                    </a:cubicBezTo>
                    <a:cubicBezTo>
                      <a:pt x="7512" y="14267"/>
                      <a:pt x="7492" y="14226"/>
                      <a:pt x="7471" y="14205"/>
                    </a:cubicBezTo>
                    <a:cubicBezTo>
                      <a:pt x="7596" y="13974"/>
                      <a:pt x="7764" y="13765"/>
                      <a:pt x="7994" y="13556"/>
                    </a:cubicBezTo>
                    <a:cubicBezTo>
                      <a:pt x="8068" y="13500"/>
                      <a:pt x="7993" y="13361"/>
                      <a:pt x="7902" y="13361"/>
                    </a:cubicBezTo>
                    <a:cubicBezTo>
                      <a:pt x="7891" y="13361"/>
                      <a:pt x="7880" y="13363"/>
                      <a:pt x="7868" y="13368"/>
                    </a:cubicBezTo>
                    <a:cubicBezTo>
                      <a:pt x="7178" y="13619"/>
                      <a:pt x="6843" y="14205"/>
                      <a:pt x="6675" y="14874"/>
                    </a:cubicBezTo>
                    <a:cubicBezTo>
                      <a:pt x="6299" y="15293"/>
                      <a:pt x="5943" y="15711"/>
                      <a:pt x="5420" y="16025"/>
                    </a:cubicBezTo>
                    <a:cubicBezTo>
                      <a:pt x="4659" y="16493"/>
                      <a:pt x="3752" y="16762"/>
                      <a:pt x="2853" y="16762"/>
                    </a:cubicBezTo>
                    <a:cubicBezTo>
                      <a:pt x="2788" y="16762"/>
                      <a:pt x="2723" y="16760"/>
                      <a:pt x="2658" y="16757"/>
                    </a:cubicBezTo>
                    <a:cubicBezTo>
                      <a:pt x="1717" y="16695"/>
                      <a:pt x="963" y="16130"/>
                      <a:pt x="1549" y="15125"/>
                    </a:cubicBezTo>
                    <a:cubicBezTo>
                      <a:pt x="1821" y="14644"/>
                      <a:pt x="2198" y="14184"/>
                      <a:pt x="2574" y="13765"/>
                    </a:cubicBezTo>
                    <a:cubicBezTo>
                      <a:pt x="3307" y="12928"/>
                      <a:pt x="4332" y="11840"/>
                      <a:pt x="5504" y="11715"/>
                    </a:cubicBezTo>
                    <a:cubicBezTo>
                      <a:pt x="5734" y="11694"/>
                      <a:pt x="5755" y="11380"/>
                      <a:pt x="5504" y="11359"/>
                    </a:cubicBezTo>
                    <a:cubicBezTo>
                      <a:pt x="5438" y="11353"/>
                      <a:pt x="5373" y="11350"/>
                      <a:pt x="5308" y="11350"/>
                    </a:cubicBezTo>
                    <a:cubicBezTo>
                      <a:pt x="3857" y="11350"/>
                      <a:pt x="2538" y="12870"/>
                      <a:pt x="1717" y="13912"/>
                    </a:cubicBezTo>
                    <a:cubicBezTo>
                      <a:pt x="1089" y="14686"/>
                      <a:pt x="1" y="16130"/>
                      <a:pt x="1110" y="16946"/>
                    </a:cubicBezTo>
                    <a:cubicBezTo>
                      <a:pt x="1582" y="17298"/>
                      <a:pt x="2189" y="17453"/>
                      <a:pt x="2841" y="17453"/>
                    </a:cubicBezTo>
                    <a:cubicBezTo>
                      <a:pt x="4126" y="17453"/>
                      <a:pt x="5585" y="16850"/>
                      <a:pt x="6529" y="15962"/>
                    </a:cubicBezTo>
                    <a:lnTo>
                      <a:pt x="6529" y="15962"/>
                    </a:lnTo>
                    <a:cubicBezTo>
                      <a:pt x="6487" y="17029"/>
                      <a:pt x="6634" y="18892"/>
                      <a:pt x="7617" y="19415"/>
                    </a:cubicBezTo>
                    <a:cubicBezTo>
                      <a:pt x="7742" y="19484"/>
                      <a:pt x="7879" y="19514"/>
                      <a:pt x="8023" y="19514"/>
                    </a:cubicBezTo>
                    <a:cubicBezTo>
                      <a:pt x="8840" y="19514"/>
                      <a:pt x="9877" y="18532"/>
                      <a:pt x="10233" y="18034"/>
                    </a:cubicBezTo>
                    <a:cubicBezTo>
                      <a:pt x="10818" y="17218"/>
                      <a:pt x="11069" y="16109"/>
                      <a:pt x="10986" y="15083"/>
                    </a:cubicBezTo>
                    <a:lnTo>
                      <a:pt x="10986" y="15083"/>
                    </a:lnTo>
                    <a:cubicBezTo>
                      <a:pt x="11341" y="15899"/>
                      <a:pt x="11844" y="16653"/>
                      <a:pt x="12534" y="16653"/>
                    </a:cubicBezTo>
                    <a:lnTo>
                      <a:pt x="12618" y="16653"/>
                    </a:lnTo>
                    <a:cubicBezTo>
                      <a:pt x="12597" y="16904"/>
                      <a:pt x="12597" y="17134"/>
                      <a:pt x="12597" y="17385"/>
                    </a:cubicBezTo>
                    <a:cubicBezTo>
                      <a:pt x="12597" y="17741"/>
                      <a:pt x="12555" y="18117"/>
                      <a:pt x="12681" y="18452"/>
                    </a:cubicBezTo>
                    <a:cubicBezTo>
                      <a:pt x="12705" y="18502"/>
                      <a:pt x="12774" y="18544"/>
                      <a:pt x="12835" y="18544"/>
                    </a:cubicBezTo>
                    <a:cubicBezTo>
                      <a:pt x="12877" y="18544"/>
                      <a:pt x="12915" y="18524"/>
                      <a:pt x="12932" y="18473"/>
                    </a:cubicBezTo>
                    <a:cubicBezTo>
                      <a:pt x="13078" y="18159"/>
                      <a:pt x="13057" y="17803"/>
                      <a:pt x="13057" y="17469"/>
                    </a:cubicBezTo>
                    <a:cubicBezTo>
                      <a:pt x="13057" y="17176"/>
                      <a:pt x="13036" y="16883"/>
                      <a:pt x="13015" y="16611"/>
                    </a:cubicBezTo>
                    <a:cubicBezTo>
                      <a:pt x="14145" y="16318"/>
                      <a:pt x="15129" y="14979"/>
                      <a:pt x="15422" y="13995"/>
                    </a:cubicBezTo>
                    <a:cubicBezTo>
                      <a:pt x="15694" y="13158"/>
                      <a:pt x="15735" y="12196"/>
                      <a:pt x="15568" y="11296"/>
                    </a:cubicBezTo>
                    <a:lnTo>
                      <a:pt x="15568" y="11296"/>
                    </a:lnTo>
                    <a:cubicBezTo>
                      <a:pt x="15840" y="11568"/>
                      <a:pt x="16154" y="11777"/>
                      <a:pt x="16489" y="11945"/>
                    </a:cubicBezTo>
                    <a:cubicBezTo>
                      <a:pt x="16933" y="12182"/>
                      <a:pt x="17704" y="12472"/>
                      <a:pt x="18353" y="12472"/>
                    </a:cubicBezTo>
                    <a:cubicBezTo>
                      <a:pt x="18620" y="12472"/>
                      <a:pt x="18867" y="12423"/>
                      <a:pt x="19062" y="12301"/>
                    </a:cubicBezTo>
                    <a:cubicBezTo>
                      <a:pt x="19795" y="11819"/>
                      <a:pt x="19083" y="10564"/>
                      <a:pt x="18686" y="10104"/>
                    </a:cubicBezTo>
                    <a:cubicBezTo>
                      <a:pt x="18142" y="9413"/>
                      <a:pt x="17200" y="8785"/>
                      <a:pt x="16300" y="8576"/>
                    </a:cubicBezTo>
                    <a:cubicBezTo>
                      <a:pt x="16656" y="8241"/>
                      <a:pt x="16949" y="7886"/>
                      <a:pt x="17179" y="7509"/>
                    </a:cubicBezTo>
                    <a:cubicBezTo>
                      <a:pt x="17577" y="6777"/>
                      <a:pt x="17891" y="5438"/>
                      <a:pt x="17200" y="4768"/>
                    </a:cubicBezTo>
                    <a:cubicBezTo>
                      <a:pt x="17046" y="4624"/>
                      <a:pt x="16877" y="4565"/>
                      <a:pt x="16704" y="4565"/>
                    </a:cubicBezTo>
                    <a:cubicBezTo>
                      <a:pt x="16149" y="4565"/>
                      <a:pt x="15547" y="5171"/>
                      <a:pt x="15212" y="5521"/>
                    </a:cubicBezTo>
                    <a:cubicBezTo>
                      <a:pt x="14668" y="6065"/>
                      <a:pt x="14250" y="6693"/>
                      <a:pt x="13894" y="7342"/>
                    </a:cubicBezTo>
                    <a:cubicBezTo>
                      <a:pt x="14229" y="6400"/>
                      <a:pt x="14271" y="5270"/>
                      <a:pt x="14124" y="4391"/>
                    </a:cubicBezTo>
                    <a:cubicBezTo>
                      <a:pt x="13873" y="2738"/>
                      <a:pt x="12827" y="1085"/>
                      <a:pt x="11362" y="249"/>
                    </a:cubicBezTo>
                    <a:cubicBezTo>
                      <a:pt x="11069" y="75"/>
                      <a:pt x="10834" y="0"/>
                      <a:pt x="1064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0"/>
              <p:cNvSpPr/>
              <p:nvPr/>
            </p:nvSpPr>
            <p:spPr>
              <a:xfrm>
                <a:off x="3074025" y="3934675"/>
                <a:ext cx="10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43" h="21" extrusionOk="0">
                    <a:moveTo>
                      <a:pt x="22" y="0"/>
                    </a:moveTo>
                    <a:cubicBezTo>
                      <a:pt x="1" y="0"/>
                      <a:pt x="1" y="21"/>
                      <a:pt x="22" y="21"/>
                    </a:cubicBezTo>
                    <a:cubicBezTo>
                      <a:pt x="43" y="21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0"/>
              <p:cNvSpPr/>
              <p:nvPr/>
            </p:nvSpPr>
            <p:spPr>
              <a:xfrm>
                <a:off x="3145400" y="3933350"/>
                <a:ext cx="28575" cy="10562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4225" extrusionOk="0">
                    <a:moveTo>
                      <a:pt x="204" y="0"/>
                    </a:moveTo>
                    <a:cubicBezTo>
                      <a:pt x="104" y="0"/>
                      <a:pt x="0" y="85"/>
                      <a:pt x="12" y="220"/>
                    </a:cubicBezTo>
                    <a:cubicBezTo>
                      <a:pt x="138" y="953"/>
                      <a:pt x="243" y="1664"/>
                      <a:pt x="285" y="2376"/>
                    </a:cubicBezTo>
                    <a:cubicBezTo>
                      <a:pt x="326" y="2961"/>
                      <a:pt x="285" y="3547"/>
                      <a:pt x="431" y="4091"/>
                    </a:cubicBezTo>
                    <a:cubicBezTo>
                      <a:pt x="451" y="4183"/>
                      <a:pt x="521" y="4225"/>
                      <a:pt x="592" y="4225"/>
                    </a:cubicBezTo>
                    <a:cubicBezTo>
                      <a:pt x="667" y="4225"/>
                      <a:pt x="744" y="4177"/>
                      <a:pt x="766" y="4091"/>
                    </a:cubicBezTo>
                    <a:cubicBezTo>
                      <a:pt x="1142" y="2920"/>
                      <a:pt x="745" y="1267"/>
                      <a:pt x="368" y="137"/>
                    </a:cubicBezTo>
                    <a:cubicBezTo>
                      <a:pt x="342" y="42"/>
                      <a:pt x="274" y="0"/>
                      <a:pt x="20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0"/>
              <p:cNvSpPr/>
              <p:nvPr/>
            </p:nvSpPr>
            <p:spPr>
              <a:xfrm>
                <a:off x="3224300" y="3943000"/>
                <a:ext cx="52425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367" extrusionOk="0">
                    <a:moveTo>
                      <a:pt x="166" y="1"/>
                    </a:moveTo>
                    <a:cubicBezTo>
                      <a:pt x="34" y="1"/>
                      <a:pt x="1" y="233"/>
                      <a:pt x="142" y="253"/>
                    </a:cubicBezTo>
                    <a:cubicBezTo>
                      <a:pt x="895" y="420"/>
                      <a:pt x="1355" y="881"/>
                      <a:pt x="1920" y="1341"/>
                    </a:cubicBezTo>
                    <a:cubicBezTo>
                      <a:pt x="1938" y="1359"/>
                      <a:pt x="1961" y="1366"/>
                      <a:pt x="1983" y="1366"/>
                    </a:cubicBezTo>
                    <a:cubicBezTo>
                      <a:pt x="2041" y="1366"/>
                      <a:pt x="2096" y="1317"/>
                      <a:pt x="2066" y="1257"/>
                    </a:cubicBezTo>
                    <a:cubicBezTo>
                      <a:pt x="1836" y="483"/>
                      <a:pt x="937" y="86"/>
                      <a:pt x="183" y="2"/>
                    </a:cubicBezTo>
                    <a:cubicBezTo>
                      <a:pt x="178" y="1"/>
                      <a:pt x="172" y="1"/>
                      <a:pt x="16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0"/>
              <p:cNvSpPr/>
              <p:nvPr/>
            </p:nvSpPr>
            <p:spPr>
              <a:xfrm>
                <a:off x="3188600" y="4051350"/>
                <a:ext cx="102025" cy="145925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5837" extrusionOk="0">
                    <a:moveTo>
                      <a:pt x="1411" y="1"/>
                    </a:moveTo>
                    <a:cubicBezTo>
                      <a:pt x="1370" y="1"/>
                      <a:pt x="1330" y="19"/>
                      <a:pt x="1297" y="62"/>
                    </a:cubicBezTo>
                    <a:cubicBezTo>
                      <a:pt x="461" y="1192"/>
                      <a:pt x="0" y="2573"/>
                      <a:pt x="230" y="3975"/>
                    </a:cubicBezTo>
                    <a:cubicBezTo>
                      <a:pt x="377" y="4895"/>
                      <a:pt x="879" y="5795"/>
                      <a:pt x="1904" y="5837"/>
                    </a:cubicBezTo>
                    <a:cubicBezTo>
                      <a:pt x="2030" y="5837"/>
                      <a:pt x="2155" y="5732"/>
                      <a:pt x="2197" y="5607"/>
                    </a:cubicBezTo>
                    <a:cubicBezTo>
                      <a:pt x="2344" y="5021"/>
                      <a:pt x="2825" y="4749"/>
                      <a:pt x="3181" y="4288"/>
                    </a:cubicBezTo>
                    <a:cubicBezTo>
                      <a:pt x="3474" y="3912"/>
                      <a:pt x="3683" y="3493"/>
                      <a:pt x="3808" y="3012"/>
                    </a:cubicBezTo>
                    <a:cubicBezTo>
                      <a:pt x="4038" y="2238"/>
                      <a:pt x="4080" y="1317"/>
                      <a:pt x="3599" y="627"/>
                    </a:cubicBezTo>
                    <a:cubicBezTo>
                      <a:pt x="3566" y="577"/>
                      <a:pt x="3510" y="554"/>
                      <a:pt x="3455" y="554"/>
                    </a:cubicBezTo>
                    <a:cubicBezTo>
                      <a:pt x="3370" y="554"/>
                      <a:pt x="3285" y="609"/>
                      <a:pt x="3285" y="710"/>
                    </a:cubicBezTo>
                    <a:cubicBezTo>
                      <a:pt x="3348" y="1757"/>
                      <a:pt x="3536" y="2677"/>
                      <a:pt x="2950" y="3640"/>
                    </a:cubicBezTo>
                    <a:cubicBezTo>
                      <a:pt x="2595" y="4247"/>
                      <a:pt x="2009" y="4602"/>
                      <a:pt x="1716" y="5209"/>
                    </a:cubicBezTo>
                    <a:cubicBezTo>
                      <a:pt x="795" y="4979"/>
                      <a:pt x="712" y="3514"/>
                      <a:pt x="753" y="2824"/>
                    </a:cubicBezTo>
                    <a:cubicBezTo>
                      <a:pt x="816" y="1903"/>
                      <a:pt x="1109" y="1066"/>
                      <a:pt x="1570" y="292"/>
                    </a:cubicBezTo>
                    <a:cubicBezTo>
                      <a:pt x="1647" y="152"/>
                      <a:pt x="1529" y="1"/>
                      <a:pt x="141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0"/>
              <p:cNvSpPr/>
              <p:nvPr/>
            </p:nvSpPr>
            <p:spPr>
              <a:xfrm>
                <a:off x="3230325" y="4059650"/>
                <a:ext cx="21075" cy="5875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2350" extrusionOk="0">
                    <a:moveTo>
                      <a:pt x="325" y="1"/>
                    </a:moveTo>
                    <a:cubicBezTo>
                      <a:pt x="174" y="1"/>
                      <a:pt x="1" y="134"/>
                      <a:pt x="26" y="337"/>
                    </a:cubicBezTo>
                    <a:cubicBezTo>
                      <a:pt x="110" y="964"/>
                      <a:pt x="110" y="1718"/>
                      <a:pt x="424" y="2283"/>
                    </a:cubicBezTo>
                    <a:cubicBezTo>
                      <a:pt x="451" y="2328"/>
                      <a:pt x="497" y="2350"/>
                      <a:pt x="545" y="2350"/>
                    </a:cubicBezTo>
                    <a:cubicBezTo>
                      <a:pt x="608" y="2350"/>
                      <a:pt x="672" y="2312"/>
                      <a:pt x="696" y="2241"/>
                    </a:cubicBezTo>
                    <a:cubicBezTo>
                      <a:pt x="842" y="1613"/>
                      <a:pt x="633" y="839"/>
                      <a:pt x="528" y="190"/>
                    </a:cubicBezTo>
                    <a:cubicBezTo>
                      <a:pt x="512" y="58"/>
                      <a:pt x="423" y="1"/>
                      <a:pt x="32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0"/>
              <p:cNvSpPr/>
              <p:nvPr/>
            </p:nvSpPr>
            <p:spPr>
              <a:xfrm>
                <a:off x="3243125" y="3795975"/>
                <a:ext cx="1297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519" h="360" extrusionOk="0">
                    <a:moveTo>
                      <a:pt x="194" y="0"/>
                    </a:moveTo>
                    <a:cubicBezTo>
                      <a:pt x="1" y="0"/>
                      <a:pt x="6" y="360"/>
                      <a:pt x="209" y="360"/>
                    </a:cubicBezTo>
                    <a:cubicBezTo>
                      <a:pt x="214" y="360"/>
                      <a:pt x="220" y="360"/>
                      <a:pt x="225" y="359"/>
                    </a:cubicBezTo>
                    <a:cubicBezTo>
                      <a:pt x="246" y="359"/>
                      <a:pt x="288" y="359"/>
                      <a:pt x="309" y="338"/>
                    </a:cubicBezTo>
                    <a:cubicBezTo>
                      <a:pt x="518" y="317"/>
                      <a:pt x="518" y="24"/>
                      <a:pt x="309" y="3"/>
                    </a:cubicBezTo>
                    <a:lnTo>
                      <a:pt x="225" y="3"/>
                    </a:lnTo>
                    <a:cubicBezTo>
                      <a:pt x="214" y="1"/>
                      <a:pt x="204" y="0"/>
                      <a:pt x="19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2978825" y="3710200"/>
                <a:ext cx="32875" cy="7887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3155" extrusionOk="0">
                    <a:moveTo>
                      <a:pt x="1116" y="1"/>
                    </a:moveTo>
                    <a:cubicBezTo>
                      <a:pt x="1073" y="1"/>
                      <a:pt x="1031" y="20"/>
                      <a:pt x="1005" y="66"/>
                    </a:cubicBezTo>
                    <a:cubicBezTo>
                      <a:pt x="440" y="923"/>
                      <a:pt x="1" y="1991"/>
                      <a:pt x="85" y="3037"/>
                    </a:cubicBezTo>
                    <a:cubicBezTo>
                      <a:pt x="85" y="3110"/>
                      <a:pt x="155" y="3154"/>
                      <a:pt x="219" y="3154"/>
                    </a:cubicBezTo>
                    <a:cubicBezTo>
                      <a:pt x="264" y="3154"/>
                      <a:pt x="306" y="3131"/>
                      <a:pt x="315" y="3079"/>
                    </a:cubicBezTo>
                    <a:cubicBezTo>
                      <a:pt x="566" y="2074"/>
                      <a:pt x="754" y="1133"/>
                      <a:pt x="1256" y="212"/>
                    </a:cubicBezTo>
                    <a:cubicBezTo>
                      <a:pt x="1314" y="97"/>
                      <a:pt x="1212" y="1"/>
                      <a:pt x="111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2892550" y="3688500"/>
                <a:ext cx="60375" cy="77675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3107" extrusionOk="0">
                    <a:moveTo>
                      <a:pt x="2242" y="0"/>
                    </a:moveTo>
                    <a:cubicBezTo>
                      <a:pt x="2210" y="0"/>
                      <a:pt x="2178" y="11"/>
                      <a:pt x="2155" y="34"/>
                    </a:cubicBezTo>
                    <a:cubicBezTo>
                      <a:pt x="1757" y="431"/>
                      <a:pt x="1464" y="955"/>
                      <a:pt x="1150" y="1415"/>
                    </a:cubicBezTo>
                    <a:cubicBezTo>
                      <a:pt x="795" y="1917"/>
                      <a:pt x="376" y="2377"/>
                      <a:pt x="62" y="2921"/>
                    </a:cubicBezTo>
                    <a:cubicBezTo>
                      <a:pt x="0" y="3014"/>
                      <a:pt x="87" y="3107"/>
                      <a:pt x="179" y="3107"/>
                    </a:cubicBezTo>
                    <a:cubicBezTo>
                      <a:pt x="211" y="3107"/>
                      <a:pt x="244" y="3095"/>
                      <a:pt x="271" y="3068"/>
                    </a:cubicBezTo>
                    <a:cubicBezTo>
                      <a:pt x="753" y="2691"/>
                      <a:pt x="1108" y="2189"/>
                      <a:pt x="1464" y="1708"/>
                    </a:cubicBezTo>
                    <a:cubicBezTo>
                      <a:pt x="1820" y="1247"/>
                      <a:pt x="2217" y="745"/>
                      <a:pt x="2385" y="159"/>
                    </a:cubicBezTo>
                    <a:cubicBezTo>
                      <a:pt x="2415" y="69"/>
                      <a:pt x="2326" y="0"/>
                      <a:pt x="224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0"/>
              <p:cNvSpPr/>
              <p:nvPr/>
            </p:nvSpPr>
            <p:spPr>
              <a:xfrm>
                <a:off x="2655575" y="3426225"/>
                <a:ext cx="152750" cy="160225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6409" extrusionOk="0">
                    <a:moveTo>
                      <a:pt x="816" y="0"/>
                    </a:moveTo>
                    <a:cubicBezTo>
                      <a:pt x="732" y="0"/>
                      <a:pt x="628" y="63"/>
                      <a:pt x="586" y="147"/>
                    </a:cubicBezTo>
                    <a:cubicBezTo>
                      <a:pt x="0" y="1130"/>
                      <a:pt x="377" y="2762"/>
                      <a:pt x="816" y="3725"/>
                    </a:cubicBezTo>
                    <a:cubicBezTo>
                      <a:pt x="1339" y="4959"/>
                      <a:pt x="2323" y="6026"/>
                      <a:pt x="3641" y="6403"/>
                    </a:cubicBezTo>
                    <a:cubicBezTo>
                      <a:pt x="3655" y="6407"/>
                      <a:pt x="3669" y="6409"/>
                      <a:pt x="3681" y="6409"/>
                    </a:cubicBezTo>
                    <a:cubicBezTo>
                      <a:pt x="3798" y="6409"/>
                      <a:pt x="3838" y="6248"/>
                      <a:pt x="3724" y="6173"/>
                    </a:cubicBezTo>
                    <a:cubicBezTo>
                      <a:pt x="2908" y="5629"/>
                      <a:pt x="2155" y="5001"/>
                      <a:pt x="1632" y="4143"/>
                    </a:cubicBezTo>
                    <a:cubicBezTo>
                      <a:pt x="1214" y="3432"/>
                      <a:pt x="544" y="1925"/>
                      <a:pt x="900" y="1088"/>
                    </a:cubicBezTo>
                    <a:cubicBezTo>
                      <a:pt x="855" y="877"/>
                      <a:pt x="907" y="764"/>
                      <a:pt x="1049" y="764"/>
                    </a:cubicBezTo>
                    <a:cubicBezTo>
                      <a:pt x="1105" y="764"/>
                      <a:pt x="1174" y="781"/>
                      <a:pt x="1255" y="816"/>
                    </a:cubicBezTo>
                    <a:cubicBezTo>
                      <a:pt x="1306" y="805"/>
                      <a:pt x="1355" y="800"/>
                      <a:pt x="1403" y="800"/>
                    </a:cubicBezTo>
                    <a:cubicBezTo>
                      <a:pt x="1534" y="800"/>
                      <a:pt x="1656" y="839"/>
                      <a:pt x="1779" y="900"/>
                    </a:cubicBezTo>
                    <a:cubicBezTo>
                      <a:pt x="2009" y="984"/>
                      <a:pt x="2260" y="1151"/>
                      <a:pt x="2490" y="1256"/>
                    </a:cubicBezTo>
                    <a:cubicBezTo>
                      <a:pt x="3034" y="1570"/>
                      <a:pt x="3557" y="1904"/>
                      <a:pt x="4038" y="2344"/>
                    </a:cubicBezTo>
                    <a:cubicBezTo>
                      <a:pt x="4917" y="3118"/>
                      <a:pt x="5252" y="4080"/>
                      <a:pt x="5775" y="5106"/>
                    </a:cubicBezTo>
                    <a:cubicBezTo>
                      <a:pt x="5797" y="5149"/>
                      <a:pt x="5834" y="5168"/>
                      <a:pt x="5873" y="5168"/>
                    </a:cubicBezTo>
                    <a:cubicBezTo>
                      <a:pt x="5946" y="5168"/>
                      <a:pt x="6026" y="5104"/>
                      <a:pt x="6026" y="5022"/>
                    </a:cubicBezTo>
                    <a:cubicBezTo>
                      <a:pt x="6110" y="3788"/>
                      <a:pt x="5168" y="2595"/>
                      <a:pt x="4268" y="1821"/>
                    </a:cubicBezTo>
                    <a:cubicBezTo>
                      <a:pt x="3411" y="1067"/>
                      <a:pt x="2009" y="126"/>
                      <a:pt x="81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0"/>
              <p:cNvSpPr/>
              <p:nvPr/>
            </p:nvSpPr>
            <p:spPr>
              <a:xfrm>
                <a:off x="2713575" y="3492475"/>
                <a:ext cx="63775" cy="78625"/>
              </a:xfrm>
              <a:custGeom>
                <a:avLst/>
                <a:gdLst/>
                <a:ahLst/>
                <a:cxnLst/>
                <a:rect l="l" t="t" r="r" b="b"/>
                <a:pathLst>
                  <a:path w="2551" h="3145" extrusionOk="0">
                    <a:moveTo>
                      <a:pt x="329" y="1"/>
                    </a:moveTo>
                    <a:cubicBezTo>
                      <a:pt x="216" y="1"/>
                      <a:pt x="115" y="72"/>
                      <a:pt x="44" y="259"/>
                    </a:cubicBezTo>
                    <a:cubicBezTo>
                      <a:pt x="1" y="360"/>
                      <a:pt x="78" y="422"/>
                      <a:pt x="165" y="422"/>
                    </a:cubicBezTo>
                    <a:cubicBezTo>
                      <a:pt x="203" y="422"/>
                      <a:pt x="243" y="410"/>
                      <a:pt x="275" y="384"/>
                    </a:cubicBezTo>
                    <a:cubicBezTo>
                      <a:pt x="275" y="384"/>
                      <a:pt x="276" y="383"/>
                      <a:pt x="278" y="383"/>
                    </a:cubicBezTo>
                    <a:cubicBezTo>
                      <a:pt x="378" y="383"/>
                      <a:pt x="2035" y="2919"/>
                      <a:pt x="2304" y="3125"/>
                    </a:cubicBezTo>
                    <a:cubicBezTo>
                      <a:pt x="2322" y="3138"/>
                      <a:pt x="2343" y="3144"/>
                      <a:pt x="2365" y="3144"/>
                    </a:cubicBezTo>
                    <a:cubicBezTo>
                      <a:pt x="2450" y="3144"/>
                      <a:pt x="2551" y="3061"/>
                      <a:pt x="2534" y="2979"/>
                    </a:cubicBezTo>
                    <a:cubicBezTo>
                      <a:pt x="2451" y="2142"/>
                      <a:pt x="1656" y="1305"/>
                      <a:pt x="1153" y="656"/>
                    </a:cubicBezTo>
                    <a:cubicBezTo>
                      <a:pt x="1003" y="475"/>
                      <a:pt x="623" y="1"/>
                      <a:pt x="32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2839275" y="3482050"/>
                <a:ext cx="2555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158" extrusionOk="0">
                    <a:moveTo>
                      <a:pt x="721" y="1"/>
                    </a:moveTo>
                    <a:cubicBezTo>
                      <a:pt x="655" y="1"/>
                      <a:pt x="593" y="38"/>
                      <a:pt x="582" y="111"/>
                    </a:cubicBezTo>
                    <a:cubicBezTo>
                      <a:pt x="498" y="425"/>
                      <a:pt x="457" y="759"/>
                      <a:pt x="373" y="1052"/>
                    </a:cubicBezTo>
                    <a:cubicBezTo>
                      <a:pt x="268" y="1366"/>
                      <a:pt x="80" y="1638"/>
                      <a:pt x="17" y="1952"/>
                    </a:cubicBezTo>
                    <a:cubicBezTo>
                      <a:pt x="0" y="2055"/>
                      <a:pt x="81" y="2157"/>
                      <a:pt x="179" y="2157"/>
                    </a:cubicBezTo>
                    <a:cubicBezTo>
                      <a:pt x="201" y="2157"/>
                      <a:pt x="224" y="2152"/>
                      <a:pt x="247" y="2140"/>
                    </a:cubicBezTo>
                    <a:cubicBezTo>
                      <a:pt x="833" y="1785"/>
                      <a:pt x="1022" y="738"/>
                      <a:pt x="875" y="111"/>
                    </a:cubicBezTo>
                    <a:cubicBezTo>
                      <a:pt x="854" y="38"/>
                      <a:pt x="786" y="1"/>
                      <a:pt x="72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2614250" y="3282300"/>
                <a:ext cx="124500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5536" extrusionOk="0">
                    <a:moveTo>
                      <a:pt x="1129" y="0"/>
                    </a:moveTo>
                    <a:cubicBezTo>
                      <a:pt x="360" y="0"/>
                      <a:pt x="205" y="379"/>
                      <a:pt x="126" y="1154"/>
                    </a:cubicBezTo>
                    <a:cubicBezTo>
                      <a:pt x="0" y="2598"/>
                      <a:pt x="105" y="4042"/>
                      <a:pt x="523" y="5443"/>
                    </a:cubicBezTo>
                    <a:cubicBezTo>
                      <a:pt x="543" y="5504"/>
                      <a:pt x="607" y="5535"/>
                      <a:pt x="668" y="5535"/>
                    </a:cubicBezTo>
                    <a:cubicBezTo>
                      <a:pt x="733" y="5535"/>
                      <a:pt x="795" y="5499"/>
                      <a:pt x="795" y="5423"/>
                    </a:cubicBezTo>
                    <a:cubicBezTo>
                      <a:pt x="691" y="4586"/>
                      <a:pt x="607" y="3749"/>
                      <a:pt x="586" y="2912"/>
                    </a:cubicBezTo>
                    <a:cubicBezTo>
                      <a:pt x="565" y="2263"/>
                      <a:pt x="377" y="568"/>
                      <a:pt x="1256" y="526"/>
                    </a:cubicBezTo>
                    <a:cubicBezTo>
                      <a:pt x="1303" y="524"/>
                      <a:pt x="1349" y="522"/>
                      <a:pt x="1395" y="522"/>
                    </a:cubicBezTo>
                    <a:cubicBezTo>
                      <a:pt x="3047" y="522"/>
                      <a:pt x="4032" y="2320"/>
                      <a:pt x="4541" y="3623"/>
                    </a:cubicBezTo>
                    <a:cubicBezTo>
                      <a:pt x="4569" y="3689"/>
                      <a:pt x="4627" y="3721"/>
                      <a:pt x="4684" y="3721"/>
                    </a:cubicBezTo>
                    <a:cubicBezTo>
                      <a:pt x="4754" y="3721"/>
                      <a:pt x="4822" y="3673"/>
                      <a:pt x="4833" y="3581"/>
                    </a:cubicBezTo>
                    <a:cubicBezTo>
                      <a:pt x="4980" y="1719"/>
                      <a:pt x="2971" y="108"/>
                      <a:pt x="1256" y="3"/>
                    </a:cubicBezTo>
                    <a:cubicBezTo>
                      <a:pt x="1212" y="1"/>
                      <a:pt x="1170" y="0"/>
                      <a:pt x="112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0"/>
              <p:cNvSpPr/>
              <p:nvPr/>
            </p:nvSpPr>
            <p:spPr>
              <a:xfrm>
                <a:off x="2667600" y="3340000"/>
                <a:ext cx="26700" cy="7025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2810" extrusionOk="0">
                    <a:moveTo>
                      <a:pt x="146" y="0"/>
                    </a:moveTo>
                    <a:cubicBezTo>
                      <a:pt x="84" y="0"/>
                      <a:pt x="21" y="46"/>
                      <a:pt x="21" y="122"/>
                    </a:cubicBezTo>
                    <a:cubicBezTo>
                      <a:pt x="0" y="583"/>
                      <a:pt x="147" y="1022"/>
                      <a:pt x="251" y="1441"/>
                    </a:cubicBezTo>
                    <a:cubicBezTo>
                      <a:pt x="335" y="1880"/>
                      <a:pt x="419" y="2382"/>
                      <a:pt x="691" y="2738"/>
                    </a:cubicBezTo>
                    <a:cubicBezTo>
                      <a:pt x="731" y="2786"/>
                      <a:pt x="784" y="2810"/>
                      <a:pt x="834" y="2810"/>
                    </a:cubicBezTo>
                    <a:cubicBezTo>
                      <a:pt x="915" y="2810"/>
                      <a:pt x="992" y="2749"/>
                      <a:pt x="1005" y="2633"/>
                    </a:cubicBezTo>
                    <a:cubicBezTo>
                      <a:pt x="1067" y="2194"/>
                      <a:pt x="858" y="1734"/>
                      <a:pt x="733" y="1315"/>
                    </a:cubicBezTo>
                    <a:cubicBezTo>
                      <a:pt x="607" y="897"/>
                      <a:pt x="502" y="436"/>
                      <a:pt x="251" y="60"/>
                    </a:cubicBezTo>
                    <a:cubicBezTo>
                      <a:pt x="227" y="19"/>
                      <a:pt x="187" y="0"/>
                      <a:pt x="14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0"/>
              <p:cNvSpPr/>
              <p:nvPr/>
            </p:nvSpPr>
            <p:spPr>
              <a:xfrm>
                <a:off x="4094000" y="3949100"/>
                <a:ext cx="506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585" extrusionOk="0">
                    <a:moveTo>
                      <a:pt x="1896" y="1"/>
                    </a:moveTo>
                    <a:cubicBezTo>
                      <a:pt x="1852" y="1"/>
                      <a:pt x="1807" y="17"/>
                      <a:pt x="1782" y="51"/>
                    </a:cubicBezTo>
                    <a:cubicBezTo>
                      <a:pt x="1530" y="427"/>
                      <a:pt x="1342" y="846"/>
                      <a:pt x="1112" y="1202"/>
                    </a:cubicBezTo>
                    <a:cubicBezTo>
                      <a:pt x="840" y="1620"/>
                      <a:pt x="505" y="1955"/>
                      <a:pt x="149" y="2269"/>
                    </a:cubicBezTo>
                    <a:cubicBezTo>
                      <a:pt x="1" y="2401"/>
                      <a:pt x="126" y="2585"/>
                      <a:pt x="278" y="2585"/>
                    </a:cubicBezTo>
                    <a:cubicBezTo>
                      <a:pt x="318" y="2585"/>
                      <a:pt x="361" y="2572"/>
                      <a:pt x="401" y="2541"/>
                    </a:cubicBezTo>
                    <a:cubicBezTo>
                      <a:pt x="1112" y="1955"/>
                      <a:pt x="1907" y="1076"/>
                      <a:pt x="2012" y="114"/>
                    </a:cubicBezTo>
                    <a:cubicBezTo>
                      <a:pt x="2024" y="38"/>
                      <a:pt x="1961" y="1"/>
                      <a:pt x="189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0"/>
              <p:cNvSpPr/>
              <p:nvPr/>
            </p:nvSpPr>
            <p:spPr>
              <a:xfrm>
                <a:off x="3536450" y="4237600"/>
                <a:ext cx="342125" cy="229500"/>
              </a:xfrm>
              <a:custGeom>
                <a:avLst/>
                <a:gdLst/>
                <a:ahLst/>
                <a:cxnLst/>
                <a:rect l="l" t="t" r="r" b="b"/>
                <a:pathLst>
                  <a:path w="13685" h="9180" extrusionOk="0">
                    <a:moveTo>
                      <a:pt x="8474" y="2676"/>
                    </a:moveTo>
                    <a:lnTo>
                      <a:pt x="8474" y="2676"/>
                    </a:lnTo>
                    <a:cubicBezTo>
                      <a:pt x="8454" y="2760"/>
                      <a:pt x="8433" y="2864"/>
                      <a:pt x="8412" y="2969"/>
                    </a:cubicBezTo>
                    <a:cubicBezTo>
                      <a:pt x="8370" y="2969"/>
                      <a:pt x="8328" y="2948"/>
                      <a:pt x="8286" y="2948"/>
                    </a:cubicBezTo>
                    <a:cubicBezTo>
                      <a:pt x="8370" y="2864"/>
                      <a:pt x="8412" y="2760"/>
                      <a:pt x="8474" y="2676"/>
                    </a:cubicBezTo>
                    <a:close/>
                    <a:moveTo>
                      <a:pt x="7168" y="0"/>
                    </a:moveTo>
                    <a:cubicBezTo>
                      <a:pt x="5748" y="0"/>
                      <a:pt x="4305" y="508"/>
                      <a:pt x="3097" y="1191"/>
                    </a:cubicBezTo>
                    <a:cubicBezTo>
                      <a:pt x="2323" y="1630"/>
                      <a:pt x="1612" y="2195"/>
                      <a:pt x="984" y="2843"/>
                    </a:cubicBezTo>
                    <a:cubicBezTo>
                      <a:pt x="754" y="3095"/>
                      <a:pt x="0" y="3764"/>
                      <a:pt x="126" y="4183"/>
                    </a:cubicBezTo>
                    <a:cubicBezTo>
                      <a:pt x="272" y="4685"/>
                      <a:pt x="1507" y="5229"/>
                      <a:pt x="1925" y="5417"/>
                    </a:cubicBezTo>
                    <a:cubicBezTo>
                      <a:pt x="2461" y="5669"/>
                      <a:pt x="3021" y="5791"/>
                      <a:pt x="3604" y="5791"/>
                    </a:cubicBezTo>
                    <a:cubicBezTo>
                      <a:pt x="3795" y="5791"/>
                      <a:pt x="3989" y="5778"/>
                      <a:pt x="4185" y="5752"/>
                    </a:cubicBezTo>
                    <a:cubicBezTo>
                      <a:pt x="4771" y="5668"/>
                      <a:pt x="5336" y="5480"/>
                      <a:pt x="5859" y="5187"/>
                    </a:cubicBezTo>
                    <a:lnTo>
                      <a:pt x="5859" y="5187"/>
                    </a:lnTo>
                    <a:cubicBezTo>
                      <a:pt x="5838" y="5250"/>
                      <a:pt x="5817" y="5333"/>
                      <a:pt x="5775" y="5396"/>
                    </a:cubicBezTo>
                    <a:cubicBezTo>
                      <a:pt x="5336" y="6526"/>
                      <a:pt x="5378" y="7761"/>
                      <a:pt x="5796" y="8890"/>
                    </a:cubicBezTo>
                    <a:cubicBezTo>
                      <a:pt x="5863" y="9078"/>
                      <a:pt x="6015" y="9179"/>
                      <a:pt x="6177" y="9179"/>
                    </a:cubicBezTo>
                    <a:cubicBezTo>
                      <a:pt x="6268" y="9179"/>
                      <a:pt x="6362" y="9147"/>
                      <a:pt x="6445" y="9079"/>
                    </a:cubicBezTo>
                    <a:cubicBezTo>
                      <a:pt x="7282" y="8325"/>
                      <a:pt x="7951" y="7426"/>
                      <a:pt x="8391" y="6380"/>
                    </a:cubicBezTo>
                    <a:cubicBezTo>
                      <a:pt x="8474" y="6170"/>
                      <a:pt x="8600" y="5877"/>
                      <a:pt x="8726" y="5543"/>
                    </a:cubicBezTo>
                    <a:cubicBezTo>
                      <a:pt x="8747" y="5605"/>
                      <a:pt x="8767" y="5668"/>
                      <a:pt x="8809" y="5731"/>
                    </a:cubicBezTo>
                    <a:cubicBezTo>
                      <a:pt x="9133" y="6432"/>
                      <a:pt x="9858" y="7612"/>
                      <a:pt x="10733" y="7612"/>
                    </a:cubicBezTo>
                    <a:cubicBezTo>
                      <a:pt x="10876" y="7612"/>
                      <a:pt x="11023" y="7580"/>
                      <a:pt x="11174" y="7509"/>
                    </a:cubicBezTo>
                    <a:cubicBezTo>
                      <a:pt x="13684" y="6380"/>
                      <a:pt x="12701" y="2530"/>
                      <a:pt x="10776" y="1379"/>
                    </a:cubicBezTo>
                    <a:cubicBezTo>
                      <a:pt x="10760" y="1372"/>
                      <a:pt x="10743" y="1369"/>
                      <a:pt x="10727" y="1369"/>
                    </a:cubicBezTo>
                    <a:cubicBezTo>
                      <a:pt x="10637" y="1369"/>
                      <a:pt x="10556" y="1458"/>
                      <a:pt x="10609" y="1546"/>
                    </a:cubicBezTo>
                    <a:cubicBezTo>
                      <a:pt x="11069" y="2341"/>
                      <a:pt x="11655" y="2948"/>
                      <a:pt x="11885" y="3869"/>
                    </a:cubicBezTo>
                    <a:cubicBezTo>
                      <a:pt x="12073" y="4643"/>
                      <a:pt x="12032" y="6003"/>
                      <a:pt x="11299" y="6568"/>
                    </a:cubicBezTo>
                    <a:cubicBezTo>
                      <a:pt x="11106" y="6712"/>
                      <a:pt x="10922" y="6774"/>
                      <a:pt x="10748" y="6774"/>
                    </a:cubicBezTo>
                    <a:cubicBezTo>
                      <a:pt x="9940" y="6774"/>
                      <a:pt x="9351" y="5441"/>
                      <a:pt x="9144" y="4873"/>
                    </a:cubicBezTo>
                    <a:cubicBezTo>
                      <a:pt x="9060" y="4643"/>
                      <a:pt x="8998" y="4413"/>
                      <a:pt x="8956" y="4183"/>
                    </a:cubicBezTo>
                    <a:cubicBezTo>
                      <a:pt x="8956" y="4120"/>
                      <a:pt x="8956" y="4078"/>
                      <a:pt x="8935" y="4015"/>
                    </a:cubicBezTo>
                    <a:cubicBezTo>
                      <a:pt x="8830" y="3367"/>
                      <a:pt x="8872" y="2718"/>
                      <a:pt x="8998" y="2069"/>
                    </a:cubicBezTo>
                    <a:cubicBezTo>
                      <a:pt x="9012" y="1958"/>
                      <a:pt x="8905" y="1865"/>
                      <a:pt x="8813" y="1865"/>
                    </a:cubicBezTo>
                    <a:cubicBezTo>
                      <a:pt x="8767" y="1865"/>
                      <a:pt x="8726" y="1888"/>
                      <a:pt x="8705" y="1944"/>
                    </a:cubicBezTo>
                    <a:cubicBezTo>
                      <a:pt x="8663" y="2027"/>
                      <a:pt x="8642" y="2132"/>
                      <a:pt x="8600" y="2216"/>
                    </a:cubicBezTo>
                    <a:cubicBezTo>
                      <a:pt x="8581" y="2197"/>
                      <a:pt x="8558" y="2187"/>
                      <a:pt x="8535" y="2187"/>
                    </a:cubicBezTo>
                    <a:cubicBezTo>
                      <a:pt x="8506" y="2187"/>
                      <a:pt x="8477" y="2202"/>
                      <a:pt x="8454" y="2237"/>
                    </a:cubicBezTo>
                    <a:cubicBezTo>
                      <a:pt x="7324" y="3220"/>
                      <a:pt x="6424" y="4455"/>
                      <a:pt x="4959" y="4978"/>
                    </a:cubicBezTo>
                    <a:cubicBezTo>
                      <a:pt x="4511" y="5143"/>
                      <a:pt x="4036" y="5235"/>
                      <a:pt x="3560" y="5235"/>
                    </a:cubicBezTo>
                    <a:cubicBezTo>
                      <a:pt x="3193" y="5235"/>
                      <a:pt x="2825" y="5180"/>
                      <a:pt x="2469" y="5061"/>
                    </a:cubicBezTo>
                    <a:cubicBezTo>
                      <a:pt x="2072" y="4936"/>
                      <a:pt x="1695" y="4706"/>
                      <a:pt x="1340" y="4476"/>
                    </a:cubicBezTo>
                    <a:cubicBezTo>
                      <a:pt x="942" y="4224"/>
                      <a:pt x="691" y="4204"/>
                      <a:pt x="1026" y="3618"/>
                    </a:cubicBezTo>
                    <a:cubicBezTo>
                      <a:pt x="1549" y="2655"/>
                      <a:pt x="2888" y="1902"/>
                      <a:pt x="3829" y="1421"/>
                    </a:cubicBezTo>
                    <a:cubicBezTo>
                      <a:pt x="5169" y="772"/>
                      <a:pt x="6487" y="605"/>
                      <a:pt x="7930" y="437"/>
                    </a:cubicBezTo>
                    <a:cubicBezTo>
                      <a:pt x="8119" y="395"/>
                      <a:pt x="8223" y="102"/>
                      <a:pt x="7993" y="61"/>
                    </a:cubicBezTo>
                    <a:cubicBezTo>
                      <a:pt x="7720" y="20"/>
                      <a:pt x="7445" y="0"/>
                      <a:pt x="716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0"/>
              <p:cNvSpPr/>
              <p:nvPr/>
            </p:nvSpPr>
            <p:spPr>
              <a:xfrm>
                <a:off x="3621375" y="4265400"/>
                <a:ext cx="105150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2361" extrusionOk="0">
                    <a:moveTo>
                      <a:pt x="4050" y="1"/>
                    </a:moveTo>
                    <a:cubicBezTo>
                      <a:pt x="4031" y="1"/>
                      <a:pt x="4010" y="5"/>
                      <a:pt x="3989" y="16"/>
                    </a:cubicBezTo>
                    <a:cubicBezTo>
                      <a:pt x="2671" y="685"/>
                      <a:pt x="1479" y="1501"/>
                      <a:pt x="140" y="2129"/>
                    </a:cubicBezTo>
                    <a:cubicBezTo>
                      <a:pt x="1" y="2189"/>
                      <a:pt x="87" y="2361"/>
                      <a:pt x="204" y="2361"/>
                    </a:cubicBezTo>
                    <a:cubicBezTo>
                      <a:pt x="210" y="2361"/>
                      <a:pt x="217" y="2360"/>
                      <a:pt x="223" y="2359"/>
                    </a:cubicBezTo>
                    <a:cubicBezTo>
                      <a:pt x="1667" y="2087"/>
                      <a:pt x="3215" y="1376"/>
                      <a:pt x="4136" y="204"/>
                    </a:cubicBezTo>
                    <a:cubicBezTo>
                      <a:pt x="4206" y="117"/>
                      <a:pt x="4145" y="1"/>
                      <a:pt x="405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3770475" y="4265775"/>
                <a:ext cx="36950" cy="84100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3364" extrusionOk="0">
                    <a:moveTo>
                      <a:pt x="223" y="1"/>
                    </a:moveTo>
                    <a:cubicBezTo>
                      <a:pt x="114" y="1"/>
                      <a:pt x="1" y="88"/>
                      <a:pt x="55" y="210"/>
                    </a:cubicBezTo>
                    <a:cubicBezTo>
                      <a:pt x="453" y="1214"/>
                      <a:pt x="474" y="2344"/>
                      <a:pt x="934" y="3286"/>
                    </a:cubicBezTo>
                    <a:cubicBezTo>
                      <a:pt x="952" y="3340"/>
                      <a:pt x="994" y="3363"/>
                      <a:pt x="1039" y="3363"/>
                    </a:cubicBezTo>
                    <a:cubicBezTo>
                      <a:pt x="1097" y="3363"/>
                      <a:pt x="1161" y="3324"/>
                      <a:pt x="1185" y="3265"/>
                    </a:cubicBezTo>
                    <a:cubicBezTo>
                      <a:pt x="1478" y="2156"/>
                      <a:pt x="871" y="1026"/>
                      <a:pt x="369" y="84"/>
                    </a:cubicBezTo>
                    <a:cubicBezTo>
                      <a:pt x="340" y="26"/>
                      <a:pt x="282" y="1"/>
                      <a:pt x="22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3829900" y="4220275"/>
                <a:ext cx="136025" cy="118225"/>
              </a:xfrm>
              <a:custGeom>
                <a:avLst/>
                <a:gdLst/>
                <a:ahLst/>
                <a:cxnLst/>
                <a:rect l="l" t="t" r="r" b="b"/>
                <a:pathLst>
                  <a:path w="5441" h="4729" extrusionOk="0">
                    <a:moveTo>
                      <a:pt x="2637" y="0"/>
                    </a:moveTo>
                    <a:cubicBezTo>
                      <a:pt x="2532" y="0"/>
                      <a:pt x="2407" y="126"/>
                      <a:pt x="2511" y="231"/>
                    </a:cubicBezTo>
                    <a:cubicBezTo>
                      <a:pt x="3035" y="649"/>
                      <a:pt x="3704" y="858"/>
                      <a:pt x="4185" y="1360"/>
                    </a:cubicBezTo>
                    <a:cubicBezTo>
                      <a:pt x="4583" y="1758"/>
                      <a:pt x="4750" y="2218"/>
                      <a:pt x="4687" y="2783"/>
                    </a:cubicBezTo>
                    <a:cubicBezTo>
                      <a:pt x="4646" y="3223"/>
                      <a:pt x="4415" y="4039"/>
                      <a:pt x="3871" y="4143"/>
                    </a:cubicBezTo>
                    <a:cubicBezTo>
                      <a:pt x="3842" y="4147"/>
                      <a:pt x="3811" y="4149"/>
                      <a:pt x="3779" y="4149"/>
                    </a:cubicBezTo>
                    <a:cubicBezTo>
                      <a:pt x="2804" y="4149"/>
                      <a:pt x="346" y="2374"/>
                      <a:pt x="649" y="1402"/>
                    </a:cubicBezTo>
                    <a:cubicBezTo>
                      <a:pt x="687" y="1289"/>
                      <a:pt x="604" y="1221"/>
                      <a:pt x="518" y="1221"/>
                    </a:cubicBezTo>
                    <a:cubicBezTo>
                      <a:pt x="461" y="1221"/>
                      <a:pt x="402" y="1252"/>
                      <a:pt x="377" y="1319"/>
                    </a:cubicBezTo>
                    <a:cubicBezTo>
                      <a:pt x="1" y="2239"/>
                      <a:pt x="1089" y="3202"/>
                      <a:pt x="1737" y="3704"/>
                    </a:cubicBezTo>
                    <a:cubicBezTo>
                      <a:pt x="2202" y="4079"/>
                      <a:pt x="3184" y="4728"/>
                      <a:pt x="3944" y="4728"/>
                    </a:cubicBezTo>
                    <a:cubicBezTo>
                      <a:pt x="4074" y="4728"/>
                      <a:pt x="4197" y="4709"/>
                      <a:pt x="4311" y="4666"/>
                    </a:cubicBezTo>
                    <a:cubicBezTo>
                      <a:pt x="5148" y="4353"/>
                      <a:pt x="5441" y="2679"/>
                      <a:pt x="5190" y="1946"/>
                    </a:cubicBezTo>
                    <a:cubicBezTo>
                      <a:pt x="4834" y="921"/>
                      <a:pt x="3683" y="168"/>
                      <a:pt x="263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3846025" y="4237325"/>
                <a:ext cx="817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269" h="2502" extrusionOk="0">
                    <a:moveTo>
                      <a:pt x="207" y="1"/>
                    </a:moveTo>
                    <a:cubicBezTo>
                      <a:pt x="54" y="1"/>
                      <a:pt x="0" y="266"/>
                      <a:pt x="172" y="323"/>
                    </a:cubicBezTo>
                    <a:cubicBezTo>
                      <a:pt x="778" y="553"/>
                      <a:pt x="1385" y="783"/>
                      <a:pt x="1887" y="1202"/>
                    </a:cubicBezTo>
                    <a:cubicBezTo>
                      <a:pt x="2327" y="1557"/>
                      <a:pt x="2536" y="2018"/>
                      <a:pt x="2850" y="2457"/>
                    </a:cubicBezTo>
                    <a:cubicBezTo>
                      <a:pt x="2869" y="2486"/>
                      <a:pt x="2902" y="2502"/>
                      <a:pt x="2934" y="2502"/>
                    </a:cubicBezTo>
                    <a:cubicBezTo>
                      <a:pt x="2971" y="2502"/>
                      <a:pt x="3006" y="2481"/>
                      <a:pt x="3017" y="2436"/>
                    </a:cubicBezTo>
                    <a:cubicBezTo>
                      <a:pt x="3268" y="1034"/>
                      <a:pt x="1281" y="344"/>
                      <a:pt x="255" y="9"/>
                    </a:cubicBezTo>
                    <a:cubicBezTo>
                      <a:pt x="238" y="3"/>
                      <a:pt x="222" y="1"/>
                      <a:pt x="20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4091275" y="4307700"/>
                <a:ext cx="33675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4314" extrusionOk="0">
                    <a:moveTo>
                      <a:pt x="216" y="1"/>
                    </a:moveTo>
                    <a:cubicBezTo>
                      <a:pt x="109" y="1"/>
                      <a:pt x="1" y="111"/>
                      <a:pt x="28" y="249"/>
                    </a:cubicBezTo>
                    <a:cubicBezTo>
                      <a:pt x="133" y="918"/>
                      <a:pt x="321" y="1567"/>
                      <a:pt x="426" y="2236"/>
                    </a:cubicBezTo>
                    <a:cubicBezTo>
                      <a:pt x="530" y="2885"/>
                      <a:pt x="530" y="3555"/>
                      <a:pt x="719" y="4203"/>
                    </a:cubicBezTo>
                    <a:cubicBezTo>
                      <a:pt x="740" y="4277"/>
                      <a:pt x="797" y="4313"/>
                      <a:pt x="855" y="4313"/>
                    </a:cubicBezTo>
                    <a:cubicBezTo>
                      <a:pt x="912" y="4313"/>
                      <a:pt x="970" y="4277"/>
                      <a:pt x="991" y="4203"/>
                    </a:cubicBezTo>
                    <a:cubicBezTo>
                      <a:pt x="1346" y="2948"/>
                      <a:pt x="949" y="1232"/>
                      <a:pt x="363" y="102"/>
                    </a:cubicBezTo>
                    <a:cubicBezTo>
                      <a:pt x="327" y="31"/>
                      <a:pt x="272" y="1"/>
                      <a:pt x="21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4145075" y="4239500"/>
                <a:ext cx="69850" cy="87350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3494" extrusionOk="0">
                    <a:moveTo>
                      <a:pt x="162" y="0"/>
                    </a:moveTo>
                    <a:cubicBezTo>
                      <a:pt x="43" y="0"/>
                      <a:pt x="1" y="180"/>
                      <a:pt x="115" y="257"/>
                    </a:cubicBezTo>
                    <a:cubicBezTo>
                      <a:pt x="701" y="633"/>
                      <a:pt x="1224" y="1115"/>
                      <a:pt x="1601" y="1742"/>
                    </a:cubicBezTo>
                    <a:cubicBezTo>
                      <a:pt x="1915" y="2265"/>
                      <a:pt x="1998" y="2851"/>
                      <a:pt x="2249" y="3416"/>
                    </a:cubicBezTo>
                    <a:cubicBezTo>
                      <a:pt x="2267" y="3471"/>
                      <a:pt x="2309" y="3494"/>
                      <a:pt x="2352" y="3494"/>
                    </a:cubicBezTo>
                    <a:cubicBezTo>
                      <a:pt x="2409" y="3494"/>
                      <a:pt x="2468" y="3454"/>
                      <a:pt x="2480" y="3395"/>
                    </a:cubicBezTo>
                    <a:cubicBezTo>
                      <a:pt x="2793" y="1993"/>
                      <a:pt x="1433" y="466"/>
                      <a:pt x="199" y="6"/>
                    </a:cubicBezTo>
                    <a:cubicBezTo>
                      <a:pt x="186" y="2"/>
                      <a:pt x="173" y="0"/>
                      <a:pt x="16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3523675" y="4350775"/>
                <a:ext cx="3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1579" h="2428" extrusionOk="0">
                    <a:moveTo>
                      <a:pt x="98" y="0"/>
                    </a:moveTo>
                    <a:cubicBezTo>
                      <a:pt x="46" y="0"/>
                      <a:pt x="0" y="65"/>
                      <a:pt x="51" y="116"/>
                    </a:cubicBezTo>
                    <a:cubicBezTo>
                      <a:pt x="365" y="451"/>
                      <a:pt x="616" y="848"/>
                      <a:pt x="846" y="1246"/>
                    </a:cubicBezTo>
                    <a:cubicBezTo>
                      <a:pt x="1035" y="1622"/>
                      <a:pt x="1160" y="2041"/>
                      <a:pt x="1411" y="2376"/>
                    </a:cubicBezTo>
                    <a:cubicBezTo>
                      <a:pt x="1429" y="2411"/>
                      <a:pt x="1461" y="2427"/>
                      <a:pt x="1492" y="2427"/>
                    </a:cubicBezTo>
                    <a:cubicBezTo>
                      <a:pt x="1536" y="2427"/>
                      <a:pt x="1579" y="2395"/>
                      <a:pt x="1579" y="2334"/>
                    </a:cubicBezTo>
                    <a:cubicBezTo>
                      <a:pt x="1537" y="1455"/>
                      <a:pt x="721" y="597"/>
                      <a:pt x="135" y="11"/>
                    </a:cubicBezTo>
                    <a:cubicBezTo>
                      <a:pt x="123" y="3"/>
                      <a:pt x="111" y="0"/>
                      <a:pt x="9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3550075" y="3168250"/>
                <a:ext cx="173150" cy="110800"/>
              </a:xfrm>
              <a:custGeom>
                <a:avLst/>
                <a:gdLst/>
                <a:ahLst/>
                <a:cxnLst/>
                <a:rect l="l" t="t" r="r" b="b"/>
                <a:pathLst>
                  <a:path w="6926" h="4432" extrusionOk="0">
                    <a:moveTo>
                      <a:pt x="4384" y="653"/>
                    </a:moveTo>
                    <a:cubicBezTo>
                      <a:pt x="4615" y="653"/>
                      <a:pt x="4831" y="867"/>
                      <a:pt x="5021" y="1301"/>
                    </a:cubicBezTo>
                    <a:cubicBezTo>
                      <a:pt x="5879" y="1594"/>
                      <a:pt x="6025" y="1971"/>
                      <a:pt x="5440" y="2410"/>
                    </a:cubicBezTo>
                    <a:cubicBezTo>
                      <a:pt x="5209" y="2640"/>
                      <a:pt x="4958" y="2850"/>
                      <a:pt x="4686" y="3017"/>
                    </a:cubicBezTo>
                    <a:cubicBezTo>
                      <a:pt x="4268" y="3310"/>
                      <a:pt x="3808" y="3540"/>
                      <a:pt x="3326" y="3707"/>
                    </a:cubicBezTo>
                    <a:cubicBezTo>
                      <a:pt x="2803" y="3875"/>
                      <a:pt x="2280" y="3959"/>
                      <a:pt x="1757" y="4000"/>
                    </a:cubicBezTo>
                    <a:cubicBezTo>
                      <a:pt x="2699" y="3687"/>
                      <a:pt x="3619" y="3122"/>
                      <a:pt x="4163" y="2368"/>
                    </a:cubicBezTo>
                    <a:cubicBezTo>
                      <a:pt x="4234" y="2280"/>
                      <a:pt x="4140" y="2192"/>
                      <a:pt x="4059" y="2192"/>
                    </a:cubicBezTo>
                    <a:cubicBezTo>
                      <a:pt x="4044" y="2192"/>
                      <a:pt x="4030" y="2194"/>
                      <a:pt x="4017" y="2201"/>
                    </a:cubicBezTo>
                    <a:cubicBezTo>
                      <a:pt x="2908" y="2787"/>
                      <a:pt x="1924" y="3352"/>
                      <a:pt x="795" y="3833"/>
                    </a:cubicBezTo>
                    <a:cubicBezTo>
                      <a:pt x="1213" y="3373"/>
                      <a:pt x="1631" y="2891"/>
                      <a:pt x="2071" y="2452"/>
                    </a:cubicBezTo>
                    <a:cubicBezTo>
                      <a:pt x="2427" y="2096"/>
                      <a:pt x="2803" y="1762"/>
                      <a:pt x="3180" y="1448"/>
                    </a:cubicBezTo>
                    <a:cubicBezTo>
                      <a:pt x="3431" y="1238"/>
                      <a:pt x="3703" y="1029"/>
                      <a:pt x="3996" y="841"/>
                    </a:cubicBezTo>
                    <a:cubicBezTo>
                      <a:pt x="4128" y="716"/>
                      <a:pt x="4258" y="653"/>
                      <a:pt x="4384" y="653"/>
                    </a:cubicBezTo>
                    <a:close/>
                    <a:moveTo>
                      <a:pt x="5249" y="1"/>
                    </a:moveTo>
                    <a:cubicBezTo>
                      <a:pt x="3455" y="1"/>
                      <a:pt x="564" y="3370"/>
                      <a:pt x="62" y="4189"/>
                    </a:cubicBezTo>
                    <a:cubicBezTo>
                      <a:pt x="1" y="4296"/>
                      <a:pt x="97" y="4404"/>
                      <a:pt x="194" y="4404"/>
                    </a:cubicBezTo>
                    <a:cubicBezTo>
                      <a:pt x="229" y="4404"/>
                      <a:pt x="265" y="4390"/>
                      <a:pt x="292" y="4356"/>
                    </a:cubicBezTo>
                    <a:cubicBezTo>
                      <a:pt x="313" y="4335"/>
                      <a:pt x="355" y="4293"/>
                      <a:pt x="376" y="4272"/>
                    </a:cubicBezTo>
                    <a:cubicBezTo>
                      <a:pt x="811" y="4379"/>
                      <a:pt x="1251" y="4432"/>
                      <a:pt x="1689" y="4432"/>
                    </a:cubicBezTo>
                    <a:cubicBezTo>
                      <a:pt x="2707" y="4432"/>
                      <a:pt x="3717" y="4150"/>
                      <a:pt x="4624" y="3624"/>
                    </a:cubicBezTo>
                    <a:cubicBezTo>
                      <a:pt x="5544" y="3101"/>
                      <a:pt x="6925" y="1950"/>
                      <a:pt x="6339" y="736"/>
                    </a:cubicBezTo>
                    <a:cubicBezTo>
                      <a:pt x="6083" y="214"/>
                      <a:pt x="5700" y="1"/>
                      <a:pt x="524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3660050" y="3091100"/>
                <a:ext cx="4522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1809" h="2710" extrusionOk="0">
                    <a:moveTo>
                      <a:pt x="1683" y="1"/>
                    </a:moveTo>
                    <a:cubicBezTo>
                      <a:pt x="1657" y="1"/>
                      <a:pt x="1629" y="11"/>
                      <a:pt x="1606" y="35"/>
                    </a:cubicBezTo>
                    <a:cubicBezTo>
                      <a:pt x="1292" y="391"/>
                      <a:pt x="1082" y="851"/>
                      <a:pt x="831" y="1270"/>
                    </a:cubicBezTo>
                    <a:cubicBezTo>
                      <a:pt x="559" y="1730"/>
                      <a:pt x="245" y="2169"/>
                      <a:pt x="15" y="2651"/>
                    </a:cubicBezTo>
                    <a:cubicBezTo>
                      <a:pt x="1" y="2680"/>
                      <a:pt x="17" y="2710"/>
                      <a:pt x="43" y="2710"/>
                    </a:cubicBezTo>
                    <a:cubicBezTo>
                      <a:pt x="54" y="2710"/>
                      <a:pt x="66" y="2705"/>
                      <a:pt x="78" y="2692"/>
                    </a:cubicBezTo>
                    <a:cubicBezTo>
                      <a:pt x="476" y="2379"/>
                      <a:pt x="790" y="1960"/>
                      <a:pt x="1082" y="1521"/>
                    </a:cubicBezTo>
                    <a:cubicBezTo>
                      <a:pt x="1375" y="1102"/>
                      <a:pt x="1689" y="642"/>
                      <a:pt x="1794" y="140"/>
                    </a:cubicBezTo>
                    <a:cubicBezTo>
                      <a:pt x="1809" y="65"/>
                      <a:pt x="1749" y="1"/>
                      <a:pt x="168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2929150" y="3021525"/>
                <a:ext cx="107775" cy="161150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6446" extrusionOk="0">
                    <a:moveTo>
                      <a:pt x="584" y="0"/>
                    </a:moveTo>
                    <a:cubicBezTo>
                      <a:pt x="452" y="0"/>
                      <a:pt x="346" y="116"/>
                      <a:pt x="314" y="245"/>
                    </a:cubicBezTo>
                    <a:cubicBezTo>
                      <a:pt x="0" y="2986"/>
                      <a:pt x="1507" y="5392"/>
                      <a:pt x="3997" y="6438"/>
                    </a:cubicBezTo>
                    <a:cubicBezTo>
                      <a:pt x="4012" y="6443"/>
                      <a:pt x="4027" y="6445"/>
                      <a:pt x="4040" y="6445"/>
                    </a:cubicBezTo>
                    <a:cubicBezTo>
                      <a:pt x="4140" y="6445"/>
                      <a:pt x="4193" y="6326"/>
                      <a:pt x="4101" y="6271"/>
                    </a:cubicBezTo>
                    <a:cubicBezTo>
                      <a:pt x="1988" y="5266"/>
                      <a:pt x="691" y="2965"/>
                      <a:pt x="795" y="663"/>
                    </a:cubicBezTo>
                    <a:lnTo>
                      <a:pt x="795" y="663"/>
                    </a:lnTo>
                    <a:cubicBezTo>
                      <a:pt x="2260" y="1584"/>
                      <a:pt x="3160" y="2944"/>
                      <a:pt x="3641" y="4534"/>
                    </a:cubicBezTo>
                    <a:cubicBezTo>
                      <a:pt x="3515" y="4283"/>
                      <a:pt x="3348" y="4053"/>
                      <a:pt x="3201" y="3822"/>
                    </a:cubicBezTo>
                    <a:cubicBezTo>
                      <a:pt x="2867" y="3299"/>
                      <a:pt x="2532" y="2734"/>
                      <a:pt x="2051" y="2316"/>
                    </a:cubicBezTo>
                    <a:cubicBezTo>
                      <a:pt x="2040" y="2311"/>
                      <a:pt x="2027" y="2308"/>
                      <a:pt x="2014" y="2308"/>
                    </a:cubicBezTo>
                    <a:cubicBezTo>
                      <a:pt x="1973" y="2308"/>
                      <a:pt x="1930" y="2332"/>
                      <a:pt x="1946" y="2379"/>
                    </a:cubicBezTo>
                    <a:cubicBezTo>
                      <a:pt x="2155" y="2965"/>
                      <a:pt x="2532" y="3509"/>
                      <a:pt x="2846" y="4053"/>
                    </a:cubicBezTo>
                    <a:cubicBezTo>
                      <a:pt x="3160" y="4597"/>
                      <a:pt x="3432" y="5183"/>
                      <a:pt x="3892" y="5622"/>
                    </a:cubicBezTo>
                    <a:cubicBezTo>
                      <a:pt x="3892" y="5643"/>
                      <a:pt x="3913" y="5643"/>
                      <a:pt x="3913" y="5643"/>
                    </a:cubicBezTo>
                    <a:cubicBezTo>
                      <a:pt x="3934" y="5706"/>
                      <a:pt x="3934" y="5747"/>
                      <a:pt x="3955" y="5789"/>
                    </a:cubicBezTo>
                    <a:cubicBezTo>
                      <a:pt x="3955" y="5826"/>
                      <a:pt x="3983" y="5843"/>
                      <a:pt x="4014" y="5843"/>
                    </a:cubicBezTo>
                    <a:cubicBezTo>
                      <a:pt x="4055" y="5843"/>
                      <a:pt x="4101" y="5815"/>
                      <a:pt x="4101" y="5768"/>
                    </a:cubicBezTo>
                    <a:cubicBezTo>
                      <a:pt x="4310" y="3362"/>
                      <a:pt x="2762" y="1144"/>
                      <a:pt x="712" y="35"/>
                    </a:cubicBezTo>
                    <a:cubicBezTo>
                      <a:pt x="668" y="11"/>
                      <a:pt x="625" y="0"/>
                      <a:pt x="58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3051025" y="3087300"/>
                <a:ext cx="100450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7304" extrusionOk="0">
                    <a:moveTo>
                      <a:pt x="746" y="1"/>
                    </a:moveTo>
                    <a:cubicBezTo>
                      <a:pt x="0" y="1"/>
                      <a:pt x="213" y="1411"/>
                      <a:pt x="251" y="1966"/>
                    </a:cubicBezTo>
                    <a:cubicBezTo>
                      <a:pt x="377" y="3598"/>
                      <a:pt x="900" y="5293"/>
                      <a:pt x="1967" y="6569"/>
                    </a:cubicBezTo>
                    <a:cubicBezTo>
                      <a:pt x="1989" y="6597"/>
                      <a:pt x="2015" y="6608"/>
                      <a:pt x="2039" y="6608"/>
                    </a:cubicBezTo>
                    <a:cubicBezTo>
                      <a:pt x="2106" y="6608"/>
                      <a:pt x="2165" y="6520"/>
                      <a:pt x="2135" y="6443"/>
                    </a:cubicBezTo>
                    <a:cubicBezTo>
                      <a:pt x="1632" y="5376"/>
                      <a:pt x="1130" y="4351"/>
                      <a:pt x="900" y="3200"/>
                    </a:cubicBezTo>
                    <a:cubicBezTo>
                      <a:pt x="795" y="2677"/>
                      <a:pt x="586" y="1777"/>
                      <a:pt x="712" y="1233"/>
                    </a:cubicBezTo>
                    <a:cubicBezTo>
                      <a:pt x="763" y="993"/>
                      <a:pt x="744" y="782"/>
                      <a:pt x="989" y="782"/>
                    </a:cubicBezTo>
                    <a:cubicBezTo>
                      <a:pt x="1043" y="782"/>
                      <a:pt x="1110" y="792"/>
                      <a:pt x="1193" y="815"/>
                    </a:cubicBezTo>
                    <a:cubicBezTo>
                      <a:pt x="1381" y="878"/>
                      <a:pt x="1611" y="1212"/>
                      <a:pt x="1758" y="1359"/>
                    </a:cubicBezTo>
                    <a:cubicBezTo>
                      <a:pt x="2448" y="2154"/>
                      <a:pt x="2909" y="3137"/>
                      <a:pt x="3118" y="4163"/>
                    </a:cubicBezTo>
                    <a:cubicBezTo>
                      <a:pt x="3306" y="5209"/>
                      <a:pt x="3034" y="6150"/>
                      <a:pt x="2971" y="7176"/>
                    </a:cubicBezTo>
                    <a:cubicBezTo>
                      <a:pt x="2971" y="7261"/>
                      <a:pt x="3028" y="7304"/>
                      <a:pt x="3093" y="7304"/>
                    </a:cubicBezTo>
                    <a:cubicBezTo>
                      <a:pt x="3138" y="7304"/>
                      <a:pt x="3188" y="7282"/>
                      <a:pt x="3223" y="7238"/>
                    </a:cubicBezTo>
                    <a:cubicBezTo>
                      <a:pt x="4018" y="6150"/>
                      <a:pt x="3787" y="4330"/>
                      <a:pt x="3348" y="3137"/>
                    </a:cubicBezTo>
                    <a:cubicBezTo>
                      <a:pt x="3013" y="2133"/>
                      <a:pt x="2093" y="396"/>
                      <a:pt x="984" y="41"/>
                    </a:cubicBezTo>
                    <a:cubicBezTo>
                      <a:pt x="895" y="14"/>
                      <a:pt x="816" y="1"/>
                      <a:pt x="74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3093100" y="3157200"/>
                <a:ext cx="24375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975" h="3115" extrusionOk="0">
                    <a:moveTo>
                      <a:pt x="127" y="1"/>
                    </a:moveTo>
                    <a:cubicBezTo>
                      <a:pt x="62" y="1"/>
                      <a:pt x="1" y="42"/>
                      <a:pt x="12" y="132"/>
                    </a:cubicBezTo>
                    <a:cubicBezTo>
                      <a:pt x="12" y="1032"/>
                      <a:pt x="96" y="2245"/>
                      <a:pt x="556" y="3041"/>
                    </a:cubicBezTo>
                    <a:cubicBezTo>
                      <a:pt x="575" y="3088"/>
                      <a:pt x="630" y="3114"/>
                      <a:pt x="685" y="3114"/>
                    </a:cubicBezTo>
                    <a:cubicBezTo>
                      <a:pt x="750" y="3114"/>
                      <a:pt x="817" y="3078"/>
                      <a:pt x="828" y="2999"/>
                    </a:cubicBezTo>
                    <a:cubicBezTo>
                      <a:pt x="975" y="2099"/>
                      <a:pt x="577" y="927"/>
                      <a:pt x="263" y="90"/>
                    </a:cubicBezTo>
                    <a:cubicBezTo>
                      <a:pt x="244" y="32"/>
                      <a:pt x="184" y="1"/>
                      <a:pt x="12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3054150" y="3222750"/>
                <a:ext cx="550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22" h="21" extrusionOk="0">
                    <a:moveTo>
                      <a:pt x="22" y="0"/>
                    </a:moveTo>
                    <a:cubicBezTo>
                      <a:pt x="1" y="0"/>
                      <a:pt x="1" y="21"/>
                      <a:pt x="22" y="21"/>
                    </a:cubicBezTo>
                    <a:cubicBezTo>
                      <a:pt x="22" y="21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0"/>
              <p:cNvSpPr/>
              <p:nvPr/>
            </p:nvSpPr>
            <p:spPr>
              <a:xfrm>
                <a:off x="2803525" y="3014550"/>
                <a:ext cx="62225" cy="6590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2636" extrusionOk="0">
                    <a:moveTo>
                      <a:pt x="169" y="1"/>
                    </a:moveTo>
                    <a:cubicBezTo>
                      <a:pt x="71" y="1"/>
                      <a:pt x="1" y="144"/>
                      <a:pt x="87" y="231"/>
                    </a:cubicBezTo>
                    <a:cubicBezTo>
                      <a:pt x="485" y="628"/>
                      <a:pt x="882" y="1026"/>
                      <a:pt x="1259" y="1465"/>
                    </a:cubicBezTo>
                    <a:cubicBezTo>
                      <a:pt x="1615" y="1842"/>
                      <a:pt x="1866" y="2344"/>
                      <a:pt x="2305" y="2616"/>
                    </a:cubicBezTo>
                    <a:cubicBezTo>
                      <a:pt x="2323" y="2629"/>
                      <a:pt x="2342" y="2635"/>
                      <a:pt x="2360" y="2635"/>
                    </a:cubicBezTo>
                    <a:cubicBezTo>
                      <a:pt x="2428" y="2635"/>
                      <a:pt x="2489" y="2556"/>
                      <a:pt x="2472" y="2490"/>
                    </a:cubicBezTo>
                    <a:cubicBezTo>
                      <a:pt x="2347" y="1967"/>
                      <a:pt x="1887" y="1549"/>
                      <a:pt x="1552" y="1172"/>
                    </a:cubicBezTo>
                    <a:cubicBezTo>
                      <a:pt x="1154" y="754"/>
                      <a:pt x="715" y="356"/>
                      <a:pt x="234" y="21"/>
                    </a:cubicBezTo>
                    <a:cubicBezTo>
                      <a:pt x="212" y="7"/>
                      <a:pt x="190" y="1"/>
                      <a:pt x="16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0"/>
              <p:cNvSpPr/>
              <p:nvPr/>
            </p:nvSpPr>
            <p:spPr>
              <a:xfrm>
                <a:off x="2788175" y="3130900"/>
                <a:ext cx="104900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96" h="1019" extrusionOk="0">
                    <a:moveTo>
                      <a:pt x="127" y="1"/>
                    </a:moveTo>
                    <a:cubicBezTo>
                      <a:pt x="23" y="1"/>
                      <a:pt x="0" y="170"/>
                      <a:pt x="73" y="243"/>
                    </a:cubicBezTo>
                    <a:cubicBezTo>
                      <a:pt x="686" y="689"/>
                      <a:pt x="1655" y="1019"/>
                      <a:pt x="2561" y="1019"/>
                    </a:cubicBezTo>
                    <a:cubicBezTo>
                      <a:pt x="3141" y="1019"/>
                      <a:pt x="3695" y="883"/>
                      <a:pt x="4112" y="556"/>
                    </a:cubicBezTo>
                    <a:cubicBezTo>
                      <a:pt x="4195" y="494"/>
                      <a:pt x="4112" y="347"/>
                      <a:pt x="4007" y="347"/>
                    </a:cubicBezTo>
                    <a:cubicBezTo>
                      <a:pt x="3978" y="346"/>
                      <a:pt x="3949" y="346"/>
                      <a:pt x="3920" y="346"/>
                    </a:cubicBezTo>
                    <a:cubicBezTo>
                      <a:pt x="3371" y="346"/>
                      <a:pt x="2822" y="516"/>
                      <a:pt x="2256" y="516"/>
                    </a:cubicBezTo>
                    <a:cubicBezTo>
                      <a:pt x="2226" y="516"/>
                      <a:pt x="2196" y="516"/>
                      <a:pt x="2166" y="515"/>
                    </a:cubicBezTo>
                    <a:cubicBezTo>
                      <a:pt x="1454" y="473"/>
                      <a:pt x="827" y="263"/>
                      <a:pt x="178" y="12"/>
                    </a:cubicBezTo>
                    <a:cubicBezTo>
                      <a:pt x="159" y="4"/>
                      <a:pt x="142" y="1"/>
                      <a:pt x="12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0"/>
              <p:cNvSpPr/>
              <p:nvPr/>
            </p:nvSpPr>
            <p:spPr>
              <a:xfrm>
                <a:off x="2886900" y="2935500"/>
                <a:ext cx="34950" cy="56350"/>
              </a:xfrm>
              <a:custGeom>
                <a:avLst/>
                <a:gdLst/>
                <a:ahLst/>
                <a:cxnLst/>
                <a:rect l="l" t="t" r="r" b="b"/>
                <a:pathLst>
                  <a:path w="1398" h="2254" extrusionOk="0">
                    <a:moveTo>
                      <a:pt x="225" y="1"/>
                    </a:moveTo>
                    <a:cubicBezTo>
                      <a:pt x="111" y="1"/>
                      <a:pt x="0" y="123"/>
                      <a:pt x="79" y="233"/>
                    </a:cubicBezTo>
                    <a:cubicBezTo>
                      <a:pt x="309" y="526"/>
                      <a:pt x="497" y="840"/>
                      <a:pt x="665" y="1175"/>
                    </a:cubicBezTo>
                    <a:cubicBezTo>
                      <a:pt x="811" y="1509"/>
                      <a:pt x="916" y="1865"/>
                      <a:pt x="1083" y="2200"/>
                    </a:cubicBezTo>
                    <a:cubicBezTo>
                      <a:pt x="1106" y="2238"/>
                      <a:pt x="1142" y="2254"/>
                      <a:pt x="1181" y="2254"/>
                    </a:cubicBezTo>
                    <a:cubicBezTo>
                      <a:pt x="1248" y="2254"/>
                      <a:pt x="1321" y="2204"/>
                      <a:pt x="1334" y="2137"/>
                    </a:cubicBezTo>
                    <a:cubicBezTo>
                      <a:pt x="1397" y="1342"/>
                      <a:pt x="874" y="568"/>
                      <a:pt x="330" y="45"/>
                    </a:cubicBezTo>
                    <a:cubicBezTo>
                      <a:pt x="299" y="14"/>
                      <a:pt x="262" y="1"/>
                      <a:pt x="22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0"/>
              <p:cNvSpPr/>
              <p:nvPr/>
            </p:nvSpPr>
            <p:spPr>
              <a:xfrm>
                <a:off x="2888600" y="3199975"/>
                <a:ext cx="28000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962" extrusionOk="0">
                    <a:moveTo>
                      <a:pt x="920" y="0"/>
                    </a:moveTo>
                    <a:cubicBezTo>
                      <a:pt x="867" y="0"/>
                      <a:pt x="808" y="38"/>
                      <a:pt x="785" y="95"/>
                    </a:cubicBezTo>
                    <a:cubicBezTo>
                      <a:pt x="576" y="639"/>
                      <a:pt x="429" y="1162"/>
                      <a:pt x="95" y="1664"/>
                    </a:cubicBezTo>
                    <a:cubicBezTo>
                      <a:pt x="1" y="1789"/>
                      <a:pt x="153" y="1961"/>
                      <a:pt x="296" y="1961"/>
                    </a:cubicBezTo>
                    <a:cubicBezTo>
                      <a:pt x="345" y="1961"/>
                      <a:pt x="393" y="1942"/>
                      <a:pt x="429" y="1894"/>
                    </a:cubicBezTo>
                    <a:cubicBezTo>
                      <a:pt x="806" y="1392"/>
                      <a:pt x="1120" y="744"/>
                      <a:pt x="1015" y="95"/>
                    </a:cubicBezTo>
                    <a:cubicBezTo>
                      <a:pt x="1006" y="28"/>
                      <a:pt x="965" y="0"/>
                      <a:pt x="92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0"/>
              <p:cNvSpPr/>
              <p:nvPr/>
            </p:nvSpPr>
            <p:spPr>
              <a:xfrm>
                <a:off x="3463500" y="3345775"/>
                <a:ext cx="51000" cy="74775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2991" extrusionOk="0">
                    <a:moveTo>
                      <a:pt x="121" y="0"/>
                    </a:moveTo>
                    <a:cubicBezTo>
                      <a:pt x="46" y="0"/>
                      <a:pt x="1" y="96"/>
                      <a:pt x="52" y="163"/>
                    </a:cubicBezTo>
                    <a:cubicBezTo>
                      <a:pt x="429" y="540"/>
                      <a:pt x="784" y="917"/>
                      <a:pt x="1014" y="1419"/>
                    </a:cubicBezTo>
                    <a:cubicBezTo>
                      <a:pt x="1245" y="1879"/>
                      <a:pt x="1328" y="2402"/>
                      <a:pt x="1517" y="2904"/>
                    </a:cubicBezTo>
                    <a:cubicBezTo>
                      <a:pt x="1538" y="2959"/>
                      <a:pt x="1595" y="2991"/>
                      <a:pt x="1646" y="2991"/>
                    </a:cubicBezTo>
                    <a:cubicBezTo>
                      <a:pt x="1693" y="2991"/>
                      <a:pt x="1737" y="2964"/>
                      <a:pt x="1747" y="2904"/>
                    </a:cubicBezTo>
                    <a:cubicBezTo>
                      <a:pt x="2040" y="1816"/>
                      <a:pt x="1119" y="477"/>
                      <a:pt x="177" y="17"/>
                    </a:cubicBezTo>
                    <a:cubicBezTo>
                      <a:pt x="158" y="5"/>
                      <a:pt x="139" y="0"/>
                      <a:pt x="12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0"/>
              <p:cNvSpPr/>
              <p:nvPr/>
            </p:nvSpPr>
            <p:spPr>
              <a:xfrm>
                <a:off x="3516050" y="3302050"/>
                <a:ext cx="102350" cy="41450"/>
              </a:xfrm>
              <a:custGeom>
                <a:avLst/>
                <a:gdLst/>
                <a:ahLst/>
                <a:cxnLst/>
                <a:rect l="l" t="t" r="r" b="b"/>
                <a:pathLst>
                  <a:path w="4094" h="1658" extrusionOk="0">
                    <a:moveTo>
                      <a:pt x="497" y="0"/>
                    </a:moveTo>
                    <a:cubicBezTo>
                      <a:pt x="381" y="0"/>
                      <a:pt x="271" y="3"/>
                      <a:pt x="168" y="8"/>
                    </a:cubicBezTo>
                    <a:cubicBezTo>
                      <a:pt x="42" y="8"/>
                      <a:pt x="0" y="218"/>
                      <a:pt x="126" y="260"/>
                    </a:cubicBezTo>
                    <a:cubicBezTo>
                      <a:pt x="775" y="406"/>
                      <a:pt x="1444" y="448"/>
                      <a:pt x="2093" y="636"/>
                    </a:cubicBezTo>
                    <a:cubicBezTo>
                      <a:pt x="2804" y="845"/>
                      <a:pt x="3285" y="1243"/>
                      <a:pt x="3892" y="1640"/>
                    </a:cubicBezTo>
                    <a:cubicBezTo>
                      <a:pt x="3912" y="1652"/>
                      <a:pt x="3931" y="1657"/>
                      <a:pt x="3950" y="1657"/>
                    </a:cubicBezTo>
                    <a:cubicBezTo>
                      <a:pt x="4031" y="1657"/>
                      <a:pt x="4094" y="1558"/>
                      <a:pt x="4060" y="1473"/>
                    </a:cubicBezTo>
                    <a:cubicBezTo>
                      <a:pt x="3544" y="326"/>
                      <a:pt x="1718" y="0"/>
                      <a:pt x="49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0"/>
              <p:cNvSpPr/>
              <p:nvPr/>
            </p:nvSpPr>
            <p:spPr>
              <a:xfrm>
                <a:off x="4935200" y="3620275"/>
                <a:ext cx="31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32" extrusionOk="0">
                    <a:moveTo>
                      <a:pt x="105" y="1"/>
                    </a:moveTo>
                    <a:cubicBezTo>
                      <a:pt x="63" y="85"/>
                      <a:pt x="42" y="147"/>
                      <a:pt x="0" y="231"/>
                    </a:cubicBezTo>
                    <a:cubicBezTo>
                      <a:pt x="42" y="147"/>
                      <a:pt x="84" y="85"/>
                      <a:pt x="12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0"/>
              <p:cNvSpPr/>
              <p:nvPr/>
            </p:nvSpPr>
            <p:spPr>
              <a:xfrm>
                <a:off x="3688900" y="3333375"/>
                <a:ext cx="167175" cy="199925"/>
              </a:xfrm>
              <a:custGeom>
                <a:avLst/>
                <a:gdLst/>
                <a:ahLst/>
                <a:cxnLst/>
                <a:rect l="l" t="t" r="r" b="b"/>
                <a:pathLst>
                  <a:path w="6687" h="7997" extrusionOk="0">
                    <a:moveTo>
                      <a:pt x="1181" y="0"/>
                    </a:moveTo>
                    <a:cubicBezTo>
                      <a:pt x="0" y="0"/>
                      <a:pt x="899" y="2232"/>
                      <a:pt x="1100" y="2836"/>
                    </a:cubicBezTo>
                    <a:cubicBezTo>
                      <a:pt x="1728" y="4719"/>
                      <a:pt x="2795" y="6685"/>
                      <a:pt x="4343" y="7962"/>
                    </a:cubicBezTo>
                    <a:cubicBezTo>
                      <a:pt x="4377" y="7986"/>
                      <a:pt x="4417" y="7997"/>
                      <a:pt x="4457" y="7997"/>
                    </a:cubicBezTo>
                    <a:cubicBezTo>
                      <a:pt x="4586" y="7997"/>
                      <a:pt x="4712" y="7881"/>
                      <a:pt x="4615" y="7753"/>
                    </a:cubicBezTo>
                    <a:cubicBezTo>
                      <a:pt x="3820" y="6685"/>
                      <a:pt x="2962" y="5660"/>
                      <a:pt x="2356" y="4468"/>
                    </a:cubicBezTo>
                    <a:cubicBezTo>
                      <a:pt x="2084" y="3965"/>
                      <a:pt x="619" y="931"/>
                      <a:pt x="1288" y="618"/>
                    </a:cubicBezTo>
                    <a:cubicBezTo>
                      <a:pt x="1328" y="601"/>
                      <a:pt x="1388" y="594"/>
                      <a:pt x="1463" y="594"/>
                    </a:cubicBezTo>
                    <a:cubicBezTo>
                      <a:pt x="1857" y="594"/>
                      <a:pt x="2643" y="795"/>
                      <a:pt x="2837" y="848"/>
                    </a:cubicBezTo>
                    <a:cubicBezTo>
                      <a:pt x="3737" y="1141"/>
                      <a:pt x="4427" y="1852"/>
                      <a:pt x="4866" y="2647"/>
                    </a:cubicBezTo>
                    <a:cubicBezTo>
                      <a:pt x="5703" y="4133"/>
                      <a:pt x="5934" y="6058"/>
                      <a:pt x="5536" y="7690"/>
                    </a:cubicBezTo>
                    <a:cubicBezTo>
                      <a:pt x="5522" y="7771"/>
                      <a:pt x="5579" y="7817"/>
                      <a:pt x="5637" y="7817"/>
                    </a:cubicBezTo>
                    <a:cubicBezTo>
                      <a:pt x="5669" y="7817"/>
                      <a:pt x="5702" y="7803"/>
                      <a:pt x="5724" y="7774"/>
                    </a:cubicBezTo>
                    <a:cubicBezTo>
                      <a:pt x="6687" y="6330"/>
                      <a:pt x="6185" y="3986"/>
                      <a:pt x="5431" y="2543"/>
                    </a:cubicBezTo>
                    <a:cubicBezTo>
                      <a:pt x="4594" y="911"/>
                      <a:pt x="3067" y="220"/>
                      <a:pt x="1330" y="11"/>
                    </a:cubicBezTo>
                    <a:cubicBezTo>
                      <a:pt x="1277" y="4"/>
                      <a:pt x="1228" y="0"/>
                      <a:pt x="118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0"/>
              <p:cNvSpPr/>
              <p:nvPr/>
            </p:nvSpPr>
            <p:spPr>
              <a:xfrm>
                <a:off x="3758775" y="3394350"/>
                <a:ext cx="42375" cy="105950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4238" extrusionOk="0">
                    <a:moveTo>
                      <a:pt x="168" y="1"/>
                    </a:moveTo>
                    <a:cubicBezTo>
                      <a:pt x="86" y="1"/>
                      <a:pt x="0" y="70"/>
                      <a:pt x="42" y="166"/>
                    </a:cubicBezTo>
                    <a:cubicBezTo>
                      <a:pt x="293" y="878"/>
                      <a:pt x="586" y="1568"/>
                      <a:pt x="816" y="2280"/>
                    </a:cubicBezTo>
                    <a:cubicBezTo>
                      <a:pt x="1025" y="2907"/>
                      <a:pt x="1193" y="3556"/>
                      <a:pt x="1465" y="4184"/>
                    </a:cubicBezTo>
                    <a:cubicBezTo>
                      <a:pt x="1487" y="4222"/>
                      <a:pt x="1524" y="4237"/>
                      <a:pt x="1561" y="4237"/>
                    </a:cubicBezTo>
                    <a:cubicBezTo>
                      <a:pt x="1627" y="4237"/>
                      <a:pt x="1695" y="4188"/>
                      <a:pt x="1695" y="4121"/>
                    </a:cubicBezTo>
                    <a:cubicBezTo>
                      <a:pt x="1632" y="2761"/>
                      <a:pt x="1004" y="1213"/>
                      <a:pt x="272" y="62"/>
                    </a:cubicBezTo>
                    <a:cubicBezTo>
                      <a:pt x="251" y="19"/>
                      <a:pt x="210" y="1"/>
                      <a:pt x="16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0"/>
              <p:cNvSpPr/>
              <p:nvPr/>
            </p:nvSpPr>
            <p:spPr>
              <a:xfrm>
                <a:off x="3612300" y="3341500"/>
                <a:ext cx="139975" cy="212575"/>
              </a:xfrm>
              <a:custGeom>
                <a:avLst/>
                <a:gdLst/>
                <a:ahLst/>
                <a:cxnLst/>
                <a:rect l="l" t="t" r="r" b="b"/>
                <a:pathLst>
                  <a:path w="5599" h="8503" extrusionOk="0">
                    <a:moveTo>
                      <a:pt x="2378" y="1"/>
                    </a:moveTo>
                    <a:cubicBezTo>
                      <a:pt x="2215" y="1"/>
                      <a:pt x="2059" y="148"/>
                      <a:pt x="2030" y="334"/>
                    </a:cubicBezTo>
                    <a:cubicBezTo>
                      <a:pt x="1842" y="1862"/>
                      <a:pt x="2072" y="3578"/>
                      <a:pt x="3202" y="4687"/>
                    </a:cubicBezTo>
                    <a:cubicBezTo>
                      <a:pt x="2586" y="4228"/>
                      <a:pt x="1921" y="3909"/>
                      <a:pt x="1279" y="3909"/>
                    </a:cubicBezTo>
                    <a:cubicBezTo>
                      <a:pt x="895" y="3909"/>
                      <a:pt x="520" y="4023"/>
                      <a:pt x="168" y="4289"/>
                    </a:cubicBezTo>
                    <a:cubicBezTo>
                      <a:pt x="63" y="4373"/>
                      <a:pt x="0" y="4477"/>
                      <a:pt x="42" y="4603"/>
                    </a:cubicBezTo>
                    <a:cubicBezTo>
                      <a:pt x="377" y="5837"/>
                      <a:pt x="1047" y="6967"/>
                      <a:pt x="2114" y="7721"/>
                    </a:cubicBezTo>
                    <a:cubicBezTo>
                      <a:pt x="2671" y="8117"/>
                      <a:pt x="3456" y="8503"/>
                      <a:pt x="4185" y="8503"/>
                    </a:cubicBezTo>
                    <a:cubicBezTo>
                      <a:pt x="4495" y="8503"/>
                      <a:pt x="4795" y="8433"/>
                      <a:pt x="5064" y="8265"/>
                    </a:cubicBezTo>
                    <a:cubicBezTo>
                      <a:pt x="5168" y="8202"/>
                      <a:pt x="5148" y="8055"/>
                      <a:pt x="5043" y="8013"/>
                    </a:cubicBezTo>
                    <a:cubicBezTo>
                      <a:pt x="4227" y="7825"/>
                      <a:pt x="3474" y="7846"/>
                      <a:pt x="2720" y="7386"/>
                    </a:cubicBezTo>
                    <a:cubicBezTo>
                      <a:pt x="1988" y="6967"/>
                      <a:pt x="900" y="5942"/>
                      <a:pt x="775" y="5042"/>
                    </a:cubicBezTo>
                    <a:cubicBezTo>
                      <a:pt x="523" y="4666"/>
                      <a:pt x="691" y="4477"/>
                      <a:pt x="1319" y="4415"/>
                    </a:cubicBezTo>
                    <a:cubicBezTo>
                      <a:pt x="1737" y="4477"/>
                      <a:pt x="2114" y="4603"/>
                      <a:pt x="2448" y="4833"/>
                    </a:cubicBezTo>
                    <a:cubicBezTo>
                      <a:pt x="2867" y="5063"/>
                      <a:pt x="3264" y="5398"/>
                      <a:pt x="3620" y="5691"/>
                    </a:cubicBezTo>
                    <a:cubicBezTo>
                      <a:pt x="4269" y="6214"/>
                      <a:pt x="4855" y="6821"/>
                      <a:pt x="5461" y="7407"/>
                    </a:cubicBezTo>
                    <a:cubicBezTo>
                      <a:pt x="5471" y="7416"/>
                      <a:pt x="5483" y="7420"/>
                      <a:pt x="5497" y="7420"/>
                    </a:cubicBezTo>
                    <a:cubicBezTo>
                      <a:pt x="5543" y="7420"/>
                      <a:pt x="5598" y="7372"/>
                      <a:pt x="5566" y="7323"/>
                    </a:cubicBezTo>
                    <a:cubicBezTo>
                      <a:pt x="5273" y="6842"/>
                      <a:pt x="4771" y="6172"/>
                      <a:pt x="4185" y="5565"/>
                    </a:cubicBezTo>
                    <a:cubicBezTo>
                      <a:pt x="5022" y="3829"/>
                      <a:pt x="3850" y="1339"/>
                      <a:pt x="2595" y="104"/>
                    </a:cubicBezTo>
                    <a:cubicBezTo>
                      <a:pt x="2529" y="32"/>
                      <a:pt x="2453" y="1"/>
                      <a:pt x="237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0"/>
              <p:cNvSpPr/>
              <p:nvPr/>
            </p:nvSpPr>
            <p:spPr>
              <a:xfrm>
                <a:off x="3664725" y="3481325"/>
                <a:ext cx="76275" cy="53200"/>
              </a:xfrm>
              <a:custGeom>
                <a:avLst/>
                <a:gdLst/>
                <a:ahLst/>
                <a:cxnLst/>
                <a:rect l="l" t="t" r="r" b="b"/>
                <a:pathLst>
                  <a:path w="3051" h="2128" extrusionOk="0">
                    <a:moveTo>
                      <a:pt x="62" y="1"/>
                    </a:moveTo>
                    <a:cubicBezTo>
                      <a:pt x="22" y="1"/>
                      <a:pt x="0" y="49"/>
                      <a:pt x="17" y="98"/>
                    </a:cubicBezTo>
                    <a:cubicBezTo>
                      <a:pt x="268" y="621"/>
                      <a:pt x="812" y="1039"/>
                      <a:pt x="1293" y="1374"/>
                    </a:cubicBezTo>
                    <a:cubicBezTo>
                      <a:pt x="1774" y="1709"/>
                      <a:pt x="2318" y="2044"/>
                      <a:pt x="2925" y="2128"/>
                    </a:cubicBezTo>
                    <a:cubicBezTo>
                      <a:pt x="3009" y="2128"/>
                      <a:pt x="3051" y="2002"/>
                      <a:pt x="2988" y="1939"/>
                    </a:cubicBezTo>
                    <a:cubicBezTo>
                      <a:pt x="2548" y="1604"/>
                      <a:pt x="2025" y="1395"/>
                      <a:pt x="1544" y="1081"/>
                    </a:cubicBezTo>
                    <a:cubicBezTo>
                      <a:pt x="1042" y="747"/>
                      <a:pt x="623" y="286"/>
                      <a:pt x="100" y="14"/>
                    </a:cubicBezTo>
                    <a:cubicBezTo>
                      <a:pt x="86" y="5"/>
                      <a:pt x="73" y="1"/>
                      <a:pt x="6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0"/>
              <p:cNvSpPr/>
              <p:nvPr/>
            </p:nvSpPr>
            <p:spPr>
              <a:xfrm>
                <a:off x="3461275" y="3545575"/>
                <a:ext cx="77700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343" extrusionOk="0">
                    <a:moveTo>
                      <a:pt x="193" y="0"/>
                    </a:moveTo>
                    <a:cubicBezTo>
                      <a:pt x="96" y="0"/>
                      <a:pt x="0" y="97"/>
                      <a:pt x="78" y="206"/>
                    </a:cubicBezTo>
                    <a:cubicBezTo>
                      <a:pt x="476" y="708"/>
                      <a:pt x="936" y="1169"/>
                      <a:pt x="1459" y="1566"/>
                    </a:cubicBezTo>
                    <a:cubicBezTo>
                      <a:pt x="1878" y="1880"/>
                      <a:pt x="2380" y="2319"/>
                      <a:pt x="2924" y="2340"/>
                    </a:cubicBezTo>
                    <a:cubicBezTo>
                      <a:pt x="2932" y="2342"/>
                      <a:pt x="2940" y="2342"/>
                      <a:pt x="2948" y="2342"/>
                    </a:cubicBezTo>
                    <a:cubicBezTo>
                      <a:pt x="3075" y="2342"/>
                      <a:pt x="3107" y="2188"/>
                      <a:pt x="3028" y="2089"/>
                    </a:cubicBezTo>
                    <a:cubicBezTo>
                      <a:pt x="2714" y="1713"/>
                      <a:pt x="2150" y="1503"/>
                      <a:pt x="1731" y="1210"/>
                    </a:cubicBezTo>
                    <a:cubicBezTo>
                      <a:pt x="1208" y="855"/>
                      <a:pt x="748" y="436"/>
                      <a:pt x="287" y="39"/>
                    </a:cubicBezTo>
                    <a:cubicBezTo>
                      <a:pt x="260" y="12"/>
                      <a:pt x="227" y="0"/>
                      <a:pt x="19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3553775" y="3486700"/>
                <a:ext cx="79475" cy="115550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4622" extrusionOk="0">
                    <a:moveTo>
                      <a:pt x="239" y="0"/>
                    </a:moveTo>
                    <a:cubicBezTo>
                      <a:pt x="124" y="0"/>
                      <a:pt x="1" y="112"/>
                      <a:pt x="19" y="239"/>
                    </a:cubicBezTo>
                    <a:cubicBezTo>
                      <a:pt x="123" y="1682"/>
                      <a:pt x="291" y="3231"/>
                      <a:pt x="898" y="4591"/>
                    </a:cubicBezTo>
                    <a:cubicBezTo>
                      <a:pt x="905" y="4613"/>
                      <a:pt x="922" y="4622"/>
                      <a:pt x="942" y="4622"/>
                    </a:cubicBezTo>
                    <a:cubicBezTo>
                      <a:pt x="979" y="4622"/>
                      <a:pt x="1023" y="4590"/>
                      <a:pt x="1023" y="4549"/>
                    </a:cubicBezTo>
                    <a:cubicBezTo>
                      <a:pt x="898" y="3231"/>
                      <a:pt x="626" y="1913"/>
                      <a:pt x="500" y="594"/>
                    </a:cubicBezTo>
                    <a:lnTo>
                      <a:pt x="500" y="594"/>
                    </a:lnTo>
                    <a:cubicBezTo>
                      <a:pt x="1797" y="1222"/>
                      <a:pt x="2028" y="2415"/>
                      <a:pt x="2320" y="3775"/>
                    </a:cubicBezTo>
                    <a:cubicBezTo>
                      <a:pt x="2333" y="3823"/>
                      <a:pt x="2387" y="3858"/>
                      <a:pt x="2439" y="3858"/>
                    </a:cubicBezTo>
                    <a:cubicBezTo>
                      <a:pt x="2476" y="3858"/>
                      <a:pt x="2512" y="3840"/>
                      <a:pt x="2530" y="3796"/>
                    </a:cubicBezTo>
                    <a:cubicBezTo>
                      <a:pt x="3178" y="2247"/>
                      <a:pt x="1672" y="532"/>
                      <a:pt x="291" y="8"/>
                    </a:cubicBezTo>
                    <a:cubicBezTo>
                      <a:pt x="274" y="3"/>
                      <a:pt x="257" y="0"/>
                      <a:pt x="23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3572300" y="3529300"/>
                <a:ext cx="327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597" extrusionOk="0">
                    <a:moveTo>
                      <a:pt x="248" y="1"/>
                    </a:moveTo>
                    <a:cubicBezTo>
                      <a:pt x="126" y="1"/>
                      <a:pt x="1" y="147"/>
                      <a:pt x="94" y="271"/>
                    </a:cubicBezTo>
                    <a:cubicBezTo>
                      <a:pt x="554" y="962"/>
                      <a:pt x="554" y="1694"/>
                      <a:pt x="659" y="2489"/>
                    </a:cubicBezTo>
                    <a:cubicBezTo>
                      <a:pt x="659" y="2555"/>
                      <a:pt x="717" y="2596"/>
                      <a:pt x="771" y="2596"/>
                    </a:cubicBezTo>
                    <a:cubicBezTo>
                      <a:pt x="802" y="2596"/>
                      <a:pt x="832" y="2583"/>
                      <a:pt x="847" y="2552"/>
                    </a:cubicBezTo>
                    <a:cubicBezTo>
                      <a:pt x="1307" y="1715"/>
                      <a:pt x="910" y="732"/>
                      <a:pt x="366" y="62"/>
                    </a:cubicBezTo>
                    <a:cubicBezTo>
                      <a:pt x="333" y="19"/>
                      <a:pt x="291" y="1"/>
                      <a:pt x="24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0"/>
              <p:cNvSpPr/>
              <p:nvPr/>
            </p:nvSpPr>
            <p:spPr>
              <a:xfrm>
                <a:off x="3473150" y="3638550"/>
                <a:ext cx="502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381" extrusionOk="0">
                    <a:moveTo>
                      <a:pt x="1290" y="1"/>
                    </a:moveTo>
                    <a:cubicBezTo>
                      <a:pt x="1204" y="1"/>
                      <a:pt x="1116" y="2"/>
                      <a:pt x="1026" y="2"/>
                    </a:cubicBezTo>
                    <a:cubicBezTo>
                      <a:pt x="733" y="2"/>
                      <a:pt x="440" y="2"/>
                      <a:pt x="147" y="44"/>
                    </a:cubicBezTo>
                    <a:cubicBezTo>
                      <a:pt x="1" y="65"/>
                      <a:pt x="1" y="295"/>
                      <a:pt x="147" y="316"/>
                    </a:cubicBezTo>
                    <a:cubicBezTo>
                      <a:pt x="440" y="358"/>
                      <a:pt x="733" y="379"/>
                      <a:pt x="1026" y="379"/>
                    </a:cubicBezTo>
                    <a:cubicBezTo>
                      <a:pt x="1116" y="379"/>
                      <a:pt x="1204" y="381"/>
                      <a:pt x="1290" y="381"/>
                    </a:cubicBezTo>
                    <a:cubicBezTo>
                      <a:pt x="1507" y="381"/>
                      <a:pt x="1716" y="370"/>
                      <a:pt x="1926" y="295"/>
                    </a:cubicBezTo>
                    <a:cubicBezTo>
                      <a:pt x="2009" y="253"/>
                      <a:pt x="2009" y="128"/>
                      <a:pt x="1926" y="86"/>
                    </a:cubicBezTo>
                    <a:cubicBezTo>
                      <a:pt x="1716" y="11"/>
                      <a:pt x="1507" y="1"/>
                      <a:pt x="129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0"/>
              <p:cNvSpPr/>
              <p:nvPr/>
            </p:nvSpPr>
            <p:spPr>
              <a:xfrm>
                <a:off x="3813075" y="3198350"/>
                <a:ext cx="101075" cy="59825"/>
              </a:xfrm>
              <a:custGeom>
                <a:avLst/>
                <a:gdLst/>
                <a:ahLst/>
                <a:cxnLst/>
                <a:rect l="l" t="t" r="r" b="b"/>
                <a:pathLst>
                  <a:path w="4043" h="2393" extrusionOk="0">
                    <a:moveTo>
                      <a:pt x="134" y="1"/>
                    </a:moveTo>
                    <a:cubicBezTo>
                      <a:pt x="64" y="1"/>
                      <a:pt x="1" y="70"/>
                      <a:pt x="46" y="160"/>
                    </a:cubicBezTo>
                    <a:cubicBezTo>
                      <a:pt x="676" y="1165"/>
                      <a:pt x="2309" y="2392"/>
                      <a:pt x="3598" y="2392"/>
                    </a:cubicBezTo>
                    <a:cubicBezTo>
                      <a:pt x="3678" y="2392"/>
                      <a:pt x="3756" y="2388"/>
                      <a:pt x="3833" y="2378"/>
                    </a:cubicBezTo>
                    <a:cubicBezTo>
                      <a:pt x="3980" y="2357"/>
                      <a:pt x="4042" y="2190"/>
                      <a:pt x="3917" y="2127"/>
                    </a:cubicBezTo>
                    <a:cubicBezTo>
                      <a:pt x="3331" y="1771"/>
                      <a:pt x="2619" y="1667"/>
                      <a:pt x="2034" y="1353"/>
                    </a:cubicBezTo>
                    <a:cubicBezTo>
                      <a:pt x="1343" y="997"/>
                      <a:pt x="820" y="495"/>
                      <a:pt x="213" y="34"/>
                    </a:cubicBezTo>
                    <a:cubicBezTo>
                      <a:pt x="190" y="11"/>
                      <a:pt x="162" y="1"/>
                      <a:pt x="13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4432250" y="3148375"/>
                <a:ext cx="815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3119" extrusionOk="0">
                    <a:moveTo>
                      <a:pt x="3092" y="0"/>
                    </a:moveTo>
                    <a:cubicBezTo>
                      <a:pt x="3069" y="0"/>
                      <a:pt x="3045" y="7"/>
                      <a:pt x="3024" y="25"/>
                    </a:cubicBezTo>
                    <a:cubicBezTo>
                      <a:pt x="1936" y="841"/>
                      <a:pt x="1120" y="1971"/>
                      <a:pt x="115" y="2870"/>
                    </a:cubicBezTo>
                    <a:cubicBezTo>
                      <a:pt x="1" y="2969"/>
                      <a:pt x="104" y="3118"/>
                      <a:pt x="225" y="3118"/>
                    </a:cubicBezTo>
                    <a:cubicBezTo>
                      <a:pt x="258" y="3118"/>
                      <a:pt x="293" y="3107"/>
                      <a:pt x="324" y="3080"/>
                    </a:cubicBezTo>
                    <a:cubicBezTo>
                      <a:pt x="1308" y="2180"/>
                      <a:pt x="2459" y="1343"/>
                      <a:pt x="3212" y="192"/>
                    </a:cubicBezTo>
                    <a:cubicBezTo>
                      <a:pt x="3262" y="109"/>
                      <a:pt x="3180" y="0"/>
                      <a:pt x="309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2972025" y="2198325"/>
                <a:ext cx="237000" cy="196150"/>
              </a:xfrm>
              <a:custGeom>
                <a:avLst/>
                <a:gdLst/>
                <a:ahLst/>
                <a:cxnLst/>
                <a:rect l="l" t="t" r="r" b="b"/>
                <a:pathLst>
                  <a:path w="9480" h="7846" extrusionOk="0">
                    <a:moveTo>
                      <a:pt x="860" y="0"/>
                    </a:moveTo>
                    <a:cubicBezTo>
                      <a:pt x="650" y="0"/>
                      <a:pt x="433" y="17"/>
                      <a:pt x="210" y="50"/>
                    </a:cubicBezTo>
                    <a:cubicBezTo>
                      <a:pt x="105" y="71"/>
                      <a:pt x="1" y="197"/>
                      <a:pt x="22" y="302"/>
                    </a:cubicBezTo>
                    <a:cubicBezTo>
                      <a:pt x="168" y="3084"/>
                      <a:pt x="1110" y="5637"/>
                      <a:pt x="2867" y="7792"/>
                    </a:cubicBezTo>
                    <a:cubicBezTo>
                      <a:pt x="2894" y="7830"/>
                      <a:pt x="2930" y="7846"/>
                      <a:pt x="2966" y="7846"/>
                    </a:cubicBezTo>
                    <a:cubicBezTo>
                      <a:pt x="3070" y="7846"/>
                      <a:pt x="3181" y="7718"/>
                      <a:pt x="3118" y="7625"/>
                    </a:cubicBezTo>
                    <a:cubicBezTo>
                      <a:pt x="2428" y="6662"/>
                      <a:pt x="1842" y="5616"/>
                      <a:pt x="1403" y="4507"/>
                    </a:cubicBezTo>
                    <a:cubicBezTo>
                      <a:pt x="1194" y="3984"/>
                      <a:pt x="1026" y="3440"/>
                      <a:pt x="901" y="2875"/>
                    </a:cubicBezTo>
                    <a:cubicBezTo>
                      <a:pt x="775" y="2415"/>
                      <a:pt x="398" y="1264"/>
                      <a:pt x="566" y="887"/>
                    </a:cubicBezTo>
                    <a:cubicBezTo>
                      <a:pt x="690" y="603"/>
                      <a:pt x="923" y="490"/>
                      <a:pt x="1210" y="490"/>
                    </a:cubicBezTo>
                    <a:cubicBezTo>
                      <a:pt x="2087" y="490"/>
                      <a:pt x="3473" y="1540"/>
                      <a:pt x="3851" y="1996"/>
                    </a:cubicBezTo>
                    <a:cubicBezTo>
                      <a:pt x="4751" y="3063"/>
                      <a:pt x="5064" y="4423"/>
                      <a:pt x="5420" y="5742"/>
                    </a:cubicBezTo>
                    <a:cubicBezTo>
                      <a:pt x="5448" y="5815"/>
                      <a:pt x="5503" y="5848"/>
                      <a:pt x="5559" y="5848"/>
                    </a:cubicBezTo>
                    <a:cubicBezTo>
                      <a:pt x="5630" y="5848"/>
                      <a:pt x="5701" y="5794"/>
                      <a:pt x="5713" y="5700"/>
                    </a:cubicBezTo>
                    <a:cubicBezTo>
                      <a:pt x="5692" y="5512"/>
                      <a:pt x="5671" y="5323"/>
                      <a:pt x="5650" y="5135"/>
                    </a:cubicBezTo>
                    <a:cubicBezTo>
                      <a:pt x="5587" y="4444"/>
                      <a:pt x="5629" y="3733"/>
                      <a:pt x="5839" y="3043"/>
                    </a:cubicBezTo>
                    <a:cubicBezTo>
                      <a:pt x="6027" y="2415"/>
                      <a:pt x="6675" y="846"/>
                      <a:pt x="7387" y="804"/>
                    </a:cubicBezTo>
                    <a:cubicBezTo>
                      <a:pt x="7396" y="803"/>
                      <a:pt x="7404" y="803"/>
                      <a:pt x="7413" y="803"/>
                    </a:cubicBezTo>
                    <a:cubicBezTo>
                      <a:pt x="8069" y="803"/>
                      <a:pt x="8539" y="2358"/>
                      <a:pt x="8642" y="2833"/>
                    </a:cubicBezTo>
                    <a:cubicBezTo>
                      <a:pt x="8831" y="3733"/>
                      <a:pt x="8705" y="4570"/>
                      <a:pt x="8496" y="5449"/>
                    </a:cubicBezTo>
                    <a:cubicBezTo>
                      <a:pt x="8455" y="5586"/>
                      <a:pt x="8585" y="5697"/>
                      <a:pt x="8709" y="5697"/>
                    </a:cubicBezTo>
                    <a:cubicBezTo>
                      <a:pt x="8774" y="5697"/>
                      <a:pt x="8837" y="5667"/>
                      <a:pt x="8872" y="5595"/>
                    </a:cubicBezTo>
                    <a:cubicBezTo>
                      <a:pt x="9437" y="4570"/>
                      <a:pt x="9479" y="3335"/>
                      <a:pt x="9082" y="2227"/>
                    </a:cubicBezTo>
                    <a:cubicBezTo>
                      <a:pt x="8872" y="1599"/>
                      <a:pt x="8203" y="134"/>
                      <a:pt x="7429" y="71"/>
                    </a:cubicBezTo>
                    <a:cubicBezTo>
                      <a:pt x="7416" y="70"/>
                      <a:pt x="7404" y="70"/>
                      <a:pt x="7392" y="70"/>
                    </a:cubicBezTo>
                    <a:cubicBezTo>
                      <a:pt x="6691" y="70"/>
                      <a:pt x="5960" y="1795"/>
                      <a:pt x="5755" y="2268"/>
                    </a:cubicBezTo>
                    <a:cubicBezTo>
                      <a:pt x="5546" y="2833"/>
                      <a:pt x="5420" y="3398"/>
                      <a:pt x="5357" y="3963"/>
                    </a:cubicBezTo>
                    <a:cubicBezTo>
                      <a:pt x="4687" y="1877"/>
                      <a:pt x="3124" y="0"/>
                      <a:pt x="86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2866900" y="2358050"/>
                <a:ext cx="181750" cy="116525"/>
              </a:xfrm>
              <a:custGeom>
                <a:avLst/>
                <a:gdLst/>
                <a:ahLst/>
                <a:cxnLst/>
                <a:rect l="l" t="t" r="r" b="b"/>
                <a:pathLst>
                  <a:path w="7270" h="4661" extrusionOk="0">
                    <a:moveTo>
                      <a:pt x="3484" y="1"/>
                    </a:moveTo>
                    <a:cubicBezTo>
                      <a:pt x="2312" y="1"/>
                      <a:pt x="1119" y="312"/>
                      <a:pt x="209" y="796"/>
                    </a:cubicBezTo>
                    <a:cubicBezTo>
                      <a:pt x="84" y="859"/>
                      <a:pt x="0" y="1068"/>
                      <a:pt x="105" y="1215"/>
                    </a:cubicBezTo>
                    <a:cubicBezTo>
                      <a:pt x="1109" y="2638"/>
                      <a:pt x="1611" y="4123"/>
                      <a:pt x="3494" y="4563"/>
                    </a:cubicBezTo>
                    <a:cubicBezTo>
                      <a:pt x="3779" y="4628"/>
                      <a:pt x="4071" y="4661"/>
                      <a:pt x="4363" y="4661"/>
                    </a:cubicBezTo>
                    <a:cubicBezTo>
                      <a:pt x="5470" y="4661"/>
                      <a:pt x="6573" y="4192"/>
                      <a:pt x="7219" y="3265"/>
                    </a:cubicBezTo>
                    <a:cubicBezTo>
                      <a:pt x="7270" y="3180"/>
                      <a:pt x="7182" y="3081"/>
                      <a:pt x="7092" y="3081"/>
                    </a:cubicBezTo>
                    <a:cubicBezTo>
                      <a:pt x="7071" y="3081"/>
                      <a:pt x="7050" y="3086"/>
                      <a:pt x="7031" y="3098"/>
                    </a:cubicBezTo>
                    <a:cubicBezTo>
                      <a:pt x="6180" y="3620"/>
                      <a:pt x="5309" y="4025"/>
                      <a:pt x="4378" y="4025"/>
                    </a:cubicBezTo>
                    <a:cubicBezTo>
                      <a:pt x="4003" y="4025"/>
                      <a:pt x="3619" y="3960"/>
                      <a:pt x="3222" y="3809"/>
                    </a:cubicBezTo>
                    <a:cubicBezTo>
                      <a:pt x="1904" y="3307"/>
                      <a:pt x="1486" y="2219"/>
                      <a:pt x="795" y="1173"/>
                    </a:cubicBezTo>
                    <a:cubicBezTo>
                      <a:pt x="1579" y="806"/>
                      <a:pt x="2417" y="612"/>
                      <a:pt x="3275" y="612"/>
                    </a:cubicBezTo>
                    <a:cubicBezTo>
                      <a:pt x="3494" y="612"/>
                      <a:pt x="3713" y="624"/>
                      <a:pt x="3934" y="650"/>
                    </a:cubicBezTo>
                    <a:cubicBezTo>
                      <a:pt x="4959" y="775"/>
                      <a:pt x="5817" y="1257"/>
                      <a:pt x="6759" y="1633"/>
                    </a:cubicBezTo>
                    <a:cubicBezTo>
                      <a:pt x="6778" y="1641"/>
                      <a:pt x="6796" y="1644"/>
                      <a:pt x="6813" y="1644"/>
                    </a:cubicBezTo>
                    <a:cubicBezTo>
                      <a:pt x="6939" y="1644"/>
                      <a:pt x="6979" y="1454"/>
                      <a:pt x="6905" y="1361"/>
                    </a:cubicBezTo>
                    <a:cubicBezTo>
                      <a:pt x="6077" y="390"/>
                      <a:pt x="4794" y="1"/>
                      <a:pt x="348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3032200" y="2262150"/>
                <a:ext cx="43650" cy="779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3118" extrusionOk="0">
                    <a:moveTo>
                      <a:pt x="184" y="1"/>
                    </a:moveTo>
                    <a:cubicBezTo>
                      <a:pt x="96" y="1"/>
                      <a:pt x="0" y="79"/>
                      <a:pt x="42" y="176"/>
                    </a:cubicBezTo>
                    <a:cubicBezTo>
                      <a:pt x="377" y="1138"/>
                      <a:pt x="774" y="2352"/>
                      <a:pt x="1486" y="3084"/>
                    </a:cubicBezTo>
                    <a:cubicBezTo>
                      <a:pt x="1515" y="3107"/>
                      <a:pt x="1549" y="3118"/>
                      <a:pt x="1582" y="3118"/>
                    </a:cubicBezTo>
                    <a:cubicBezTo>
                      <a:pt x="1667" y="3118"/>
                      <a:pt x="1746" y="3049"/>
                      <a:pt x="1716" y="2959"/>
                    </a:cubicBezTo>
                    <a:cubicBezTo>
                      <a:pt x="1569" y="2477"/>
                      <a:pt x="1255" y="2038"/>
                      <a:pt x="1025" y="1598"/>
                    </a:cubicBezTo>
                    <a:cubicBezTo>
                      <a:pt x="774" y="1096"/>
                      <a:pt x="523" y="594"/>
                      <a:pt x="293" y="71"/>
                    </a:cubicBezTo>
                    <a:cubicBezTo>
                      <a:pt x="272" y="21"/>
                      <a:pt x="229" y="1"/>
                      <a:pt x="18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3140700" y="2270725"/>
                <a:ext cx="20725" cy="78925"/>
              </a:xfrm>
              <a:custGeom>
                <a:avLst/>
                <a:gdLst/>
                <a:ahLst/>
                <a:cxnLst/>
                <a:rect l="l" t="t" r="r" b="b"/>
                <a:pathLst>
                  <a:path w="829" h="3157" extrusionOk="0">
                    <a:moveTo>
                      <a:pt x="566" y="1"/>
                    </a:moveTo>
                    <a:cubicBezTo>
                      <a:pt x="529" y="1"/>
                      <a:pt x="494" y="19"/>
                      <a:pt x="473" y="63"/>
                    </a:cubicBezTo>
                    <a:cubicBezTo>
                      <a:pt x="117" y="942"/>
                      <a:pt x="117" y="2051"/>
                      <a:pt x="12" y="2992"/>
                    </a:cubicBezTo>
                    <a:cubicBezTo>
                      <a:pt x="1" y="3097"/>
                      <a:pt x="98" y="3156"/>
                      <a:pt x="192" y="3156"/>
                    </a:cubicBezTo>
                    <a:cubicBezTo>
                      <a:pt x="266" y="3156"/>
                      <a:pt x="338" y="3118"/>
                      <a:pt x="347" y="3034"/>
                    </a:cubicBezTo>
                    <a:cubicBezTo>
                      <a:pt x="514" y="2134"/>
                      <a:pt x="828" y="1067"/>
                      <a:pt x="724" y="147"/>
                    </a:cubicBezTo>
                    <a:cubicBezTo>
                      <a:pt x="710" y="65"/>
                      <a:pt x="634" y="1"/>
                      <a:pt x="56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2951275" y="2404600"/>
                <a:ext cx="8302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3321" h="735" extrusionOk="0">
                    <a:moveTo>
                      <a:pt x="225" y="0"/>
                    </a:moveTo>
                    <a:cubicBezTo>
                      <a:pt x="71" y="0"/>
                      <a:pt x="1" y="235"/>
                      <a:pt x="161" y="315"/>
                    </a:cubicBezTo>
                    <a:cubicBezTo>
                      <a:pt x="683" y="529"/>
                      <a:pt x="1436" y="735"/>
                      <a:pt x="2124" y="735"/>
                    </a:cubicBezTo>
                    <a:cubicBezTo>
                      <a:pt x="2512" y="735"/>
                      <a:pt x="2880" y="670"/>
                      <a:pt x="3174" y="504"/>
                    </a:cubicBezTo>
                    <a:cubicBezTo>
                      <a:pt x="3321" y="441"/>
                      <a:pt x="3279" y="253"/>
                      <a:pt x="3132" y="211"/>
                    </a:cubicBezTo>
                    <a:cubicBezTo>
                      <a:pt x="2913" y="138"/>
                      <a:pt x="2683" y="122"/>
                      <a:pt x="2450" y="122"/>
                    </a:cubicBezTo>
                    <a:cubicBezTo>
                      <a:pt x="2275" y="122"/>
                      <a:pt x="2099" y="131"/>
                      <a:pt x="1925" y="131"/>
                    </a:cubicBezTo>
                    <a:cubicBezTo>
                      <a:pt x="1867" y="131"/>
                      <a:pt x="1809" y="130"/>
                      <a:pt x="1751" y="127"/>
                    </a:cubicBezTo>
                    <a:cubicBezTo>
                      <a:pt x="1249" y="106"/>
                      <a:pt x="747" y="43"/>
                      <a:pt x="245" y="2"/>
                    </a:cubicBezTo>
                    <a:cubicBezTo>
                      <a:pt x="238" y="1"/>
                      <a:pt x="232" y="0"/>
                      <a:pt x="22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3001200" y="2464850"/>
                <a:ext cx="71025" cy="10220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4088" extrusionOk="0">
                    <a:moveTo>
                      <a:pt x="2679" y="0"/>
                    </a:moveTo>
                    <a:cubicBezTo>
                      <a:pt x="2651" y="0"/>
                      <a:pt x="2622" y="12"/>
                      <a:pt x="2600" y="40"/>
                    </a:cubicBezTo>
                    <a:cubicBezTo>
                      <a:pt x="1638" y="1232"/>
                      <a:pt x="926" y="2655"/>
                      <a:pt x="47" y="3931"/>
                    </a:cubicBezTo>
                    <a:cubicBezTo>
                      <a:pt x="1" y="4009"/>
                      <a:pt x="70" y="4087"/>
                      <a:pt x="143" y="4087"/>
                    </a:cubicBezTo>
                    <a:cubicBezTo>
                      <a:pt x="168" y="4087"/>
                      <a:pt x="194" y="4078"/>
                      <a:pt x="215" y="4057"/>
                    </a:cubicBezTo>
                    <a:cubicBezTo>
                      <a:pt x="1324" y="3011"/>
                      <a:pt x="2433" y="1672"/>
                      <a:pt x="2809" y="165"/>
                    </a:cubicBezTo>
                    <a:cubicBezTo>
                      <a:pt x="2840" y="88"/>
                      <a:pt x="2758" y="0"/>
                      <a:pt x="267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3140775" y="2455650"/>
                <a:ext cx="34250" cy="7427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971" extrusionOk="0">
                    <a:moveTo>
                      <a:pt x="196" y="1"/>
                    </a:moveTo>
                    <a:cubicBezTo>
                      <a:pt x="99" y="1"/>
                      <a:pt x="0" y="99"/>
                      <a:pt x="30" y="219"/>
                    </a:cubicBezTo>
                    <a:cubicBezTo>
                      <a:pt x="135" y="680"/>
                      <a:pt x="365" y="1119"/>
                      <a:pt x="490" y="1600"/>
                    </a:cubicBezTo>
                    <a:cubicBezTo>
                      <a:pt x="595" y="2019"/>
                      <a:pt x="574" y="2479"/>
                      <a:pt x="762" y="2877"/>
                    </a:cubicBezTo>
                    <a:cubicBezTo>
                      <a:pt x="788" y="2944"/>
                      <a:pt x="836" y="2970"/>
                      <a:pt x="888" y="2970"/>
                    </a:cubicBezTo>
                    <a:cubicBezTo>
                      <a:pt x="966" y="2970"/>
                      <a:pt x="1051" y="2910"/>
                      <a:pt x="1076" y="2835"/>
                    </a:cubicBezTo>
                    <a:cubicBezTo>
                      <a:pt x="1369" y="2061"/>
                      <a:pt x="888" y="617"/>
                      <a:pt x="302" y="52"/>
                    </a:cubicBezTo>
                    <a:cubicBezTo>
                      <a:pt x="272" y="16"/>
                      <a:pt x="234" y="1"/>
                      <a:pt x="19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2872600" y="2631300"/>
                <a:ext cx="5710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941" extrusionOk="0">
                    <a:moveTo>
                      <a:pt x="164" y="1"/>
                    </a:moveTo>
                    <a:cubicBezTo>
                      <a:pt x="78" y="1"/>
                      <a:pt x="1" y="87"/>
                      <a:pt x="44" y="203"/>
                    </a:cubicBezTo>
                    <a:cubicBezTo>
                      <a:pt x="274" y="642"/>
                      <a:pt x="567" y="1040"/>
                      <a:pt x="965" y="1353"/>
                    </a:cubicBezTo>
                    <a:cubicBezTo>
                      <a:pt x="1250" y="1597"/>
                      <a:pt x="1692" y="1940"/>
                      <a:pt x="2101" y="1940"/>
                    </a:cubicBezTo>
                    <a:cubicBezTo>
                      <a:pt x="2113" y="1940"/>
                      <a:pt x="2125" y="1940"/>
                      <a:pt x="2137" y="1939"/>
                    </a:cubicBezTo>
                    <a:cubicBezTo>
                      <a:pt x="2241" y="1939"/>
                      <a:pt x="2283" y="1814"/>
                      <a:pt x="2220" y="1730"/>
                    </a:cubicBezTo>
                    <a:cubicBezTo>
                      <a:pt x="1969" y="1458"/>
                      <a:pt x="1530" y="1291"/>
                      <a:pt x="1216" y="1061"/>
                    </a:cubicBezTo>
                    <a:cubicBezTo>
                      <a:pt x="860" y="768"/>
                      <a:pt x="546" y="433"/>
                      <a:pt x="274" y="56"/>
                    </a:cubicBezTo>
                    <a:cubicBezTo>
                      <a:pt x="242" y="18"/>
                      <a:pt x="202" y="1"/>
                      <a:pt x="16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0"/>
              <p:cNvSpPr/>
              <p:nvPr/>
            </p:nvSpPr>
            <p:spPr>
              <a:xfrm>
                <a:off x="2878400" y="2745150"/>
                <a:ext cx="85300" cy="34350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1374" extrusionOk="0">
                    <a:moveTo>
                      <a:pt x="3265" y="1"/>
                    </a:moveTo>
                    <a:cubicBezTo>
                      <a:pt x="2762" y="43"/>
                      <a:pt x="2344" y="377"/>
                      <a:pt x="1884" y="545"/>
                    </a:cubicBezTo>
                    <a:cubicBezTo>
                      <a:pt x="1319" y="775"/>
                      <a:pt x="712" y="859"/>
                      <a:pt x="147" y="1047"/>
                    </a:cubicBezTo>
                    <a:cubicBezTo>
                      <a:pt x="21" y="1089"/>
                      <a:pt x="1" y="1277"/>
                      <a:pt x="147" y="1319"/>
                    </a:cubicBezTo>
                    <a:cubicBezTo>
                      <a:pt x="307" y="1355"/>
                      <a:pt x="496" y="1373"/>
                      <a:pt x="701" y="1373"/>
                    </a:cubicBezTo>
                    <a:cubicBezTo>
                      <a:pt x="1673" y="1373"/>
                      <a:pt x="3006" y="967"/>
                      <a:pt x="3369" y="189"/>
                    </a:cubicBezTo>
                    <a:cubicBezTo>
                      <a:pt x="3411" y="105"/>
                      <a:pt x="3369" y="1"/>
                      <a:pt x="326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0"/>
              <p:cNvSpPr/>
              <p:nvPr/>
            </p:nvSpPr>
            <p:spPr>
              <a:xfrm>
                <a:off x="3010225" y="2618975"/>
                <a:ext cx="107875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5713" extrusionOk="0">
                    <a:moveTo>
                      <a:pt x="1461" y="1"/>
                    </a:moveTo>
                    <a:cubicBezTo>
                      <a:pt x="1347" y="1"/>
                      <a:pt x="1230" y="9"/>
                      <a:pt x="1109" y="26"/>
                    </a:cubicBezTo>
                    <a:cubicBezTo>
                      <a:pt x="168" y="152"/>
                      <a:pt x="42" y="696"/>
                      <a:pt x="210" y="1512"/>
                    </a:cubicBezTo>
                    <a:cubicBezTo>
                      <a:pt x="482" y="2935"/>
                      <a:pt x="984" y="4295"/>
                      <a:pt x="1570" y="5634"/>
                    </a:cubicBezTo>
                    <a:cubicBezTo>
                      <a:pt x="1597" y="5689"/>
                      <a:pt x="1649" y="5713"/>
                      <a:pt x="1702" y="5713"/>
                    </a:cubicBezTo>
                    <a:cubicBezTo>
                      <a:pt x="1809" y="5713"/>
                      <a:pt x="1925" y="5620"/>
                      <a:pt x="1883" y="5508"/>
                    </a:cubicBezTo>
                    <a:cubicBezTo>
                      <a:pt x="1570" y="4734"/>
                      <a:pt x="0" y="1156"/>
                      <a:pt x="963" y="570"/>
                    </a:cubicBezTo>
                    <a:cubicBezTo>
                      <a:pt x="1107" y="487"/>
                      <a:pt x="1255" y="450"/>
                      <a:pt x="1404" y="450"/>
                    </a:cubicBezTo>
                    <a:cubicBezTo>
                      <a:pt x="2229" y="450"/>
                      <a:pt x="3069" y="1575"/>
                      <a:pt x="3264" y="2160"/>
                    </a:cubicBezTo>
                    <a:cubicBezTo>
                      <a:pt x="3536" y="2935"/>
                      <a:pt x="3474" y="3751"/>
                      <a:pt x="3641" y="4525"/>
                    </a:cubicBezTo>
                    <a:cubicBezTo>
                      <a:pt x="3651" y="4619"/>
                      <a:pt x="3735" y="4666"/>
                      <a:pt x="3819" y="4666"/>
                    </a:cubicBezTo>
                    <a:cubicBezTo>
                      <a:pt x="3903" y="4666"/>
                      <a:pt x="3986" y="4619"/>
                      <a:pt x="3997" y="4525"/>
                    </a:cubicBezTo>
                    <a:cubicBezTo>
                      <a:pt x="4314" y="2837"/>
                      <a:pt x="3558" y="1"/>
                      <a:pt x="146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3052075" y="2656275"/>
                <a:ext cx="28775" cy="81325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3253" extrusionOk="0">
                    <a:moveTo>
                      <a:pt x="182" y="0"/>
                    </a:moveTo>
                    <a:cubicBezTo>
                      <a:pt x="94" y="0"/>
                      <a:pt x="0" y="64"/>
                      <a:pt x="0" y="166"/>
                    </a:cubicBezTo>
                    <a:cubicBezTo>
                      <a:pt x="42" y="689"/>
                      <a:pt x="188" y="1191"/>
                      <a:pt x="314" y="1694"/>
                    </a:cubicBezTo>
                    <a:cubicBezTo>
                      <a:pt x="440" y="2196"/>
                      <a:pt x="523" y="2740"/>
                      <a:pt x="816" y="3179"/>
                    </a:cubicBezTo>
                    <a:cubicBezTo>
                      <a:pt x="849" y="3229"/>
                      <a:pt x="898" y="3252"/>
                      <a:pt x="947" y="3252"/>
                    </a:cubicBezTo>
                    <a:cubicBezTo>
                      <a:pt x="1022" y="3252"/>
                      <a:pt x="1096" y="3197"/>
                      <a:pt x="1109" y="3095"/>
                    </a:cubicBezTo>
                    <a:cubicBezTo>
                      <a:pt x="1151" y="2572"/>
                      <a:pt x="963" y="2070"/>
                      <a:pt x="816" y="1568"/>
                    </a:cubicBezTo>
                    <a:cubicBezTo>
                      <a:pt x="670" y="1066"/>
                      <a:pt x="544" y="543"/>
                      <a:pt x="314" y="82"/>
                    </a:cubicBezTo>
                    <a:cubicBezTo>
                      <a:pt x="290" y="26"/>
                      <a:pt x="237" y="0"/>
                      <a:pt x="18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0"/>
              <p:cNvSpPr/>
              <p:nvPr/>
            </p:nvSpPr>
            <p:spPr>
              <a:xfrm>
                <a:off x="2922350" y="2847150"/>
                <a:ext cx="79000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587" extrusionOk="0">
                    <a:moveTo>
                      <a:pt x="1935" y="0"/>
                    </a:moveTo>
                    <a:cubicBezTo>
                      <a:pt x="1848" y="0"/>
                      <a:pt x="1762" y="1"/>
                      <a:pt x="1674" y="1"/>
                    </a:cubicBezTo>
                    <a:cubicBezTo>
                      <a:pt x="1172" y="22"/>
                      <a:pt x="607" y="1"/>
                      <a:pt x="105" y="168"/>
                    </a:cubicBezTo>
                    <a:cubicBezTo>
                      <a:pt x="0" y="210"/>
                      <a:pt x="0" y="357"/>
                      <a:pt x="105" y="398"/>
                    </a:cubicBezTo>
                    <a:cubicBezTo>
                      <a:pt x="607" y="587"/>
                      <a:pt x="1172" y="545"/>
                      <a:pt x="1674" y="566"/>
                    </a:cubicBezTo>
                    <a:cubicBezTo>
                      <a:pt x="1762" y="566"/>
                      <a:pt x="1849" y="567"/>
                      <a:pt x="1936" y="567"/>
                    </a:cubicBezTo>
                    <a:cubicBezTo>
                      <a:pt x="2329" y="567"/>
                      <a:pt x="2716" y="553"/>
                      <a:pt x="3076" y="398"/>
                    </a:cubicBezTo>
                    <a:cubicBezTo>
                      <a:pt x="3160" y="357"/>
                      <a:pt x="3160" y="210"/>
                      <a:pt x="3076" y="168"/>
                    </a:cubicBezTo>
                    <a:cubicBezTo>
                      <a:pt x="2699" y="14"/>
                      <a:pt x="2323" y="0"/>
                      <a:pt x="193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0"/>
              <p:cNvSpPr/>
              <p:nvPr/>
            </p:nvSpPr>
            <p:spPr>
              <a:xfrm>
                <a:off x="2702125" y="2572600"/>
                <a:ext cx="353925" cy="979600"/>
              </a:xfrm>
              <a:custGeom>
                <a:avLst/>
                <a:gdLst/>
                <a:ahLst/>
                <a:cxnLst/>
                <a:rect l="l" t="t" r="r" b="b"/>
                <a:pathLst>
                  <a:path w="14157" h="39184" extrusionOk="0">
                    <a:moveTo>
                      <a:pt x="5324" y="0"/>
                    </a:moveTo>
                    <a:cubicBezTo>
                      <a:pt x="4854" y="0"/>
                      <a:pt x="4483" y="238"/>
                      <a:pt x="4394" y="940"/>
                    </a:cubicBezTo>
                    <a:cubicBezTo>
                      <a:pt x="4164" y="2969"/>
                      <a:pt x="5650" y="5375"/>
                      <a:pt x="7616" y="6108"/>
                    </a:cubicBezTo>
                    <a:cubicBezTo>
                      <a:pt x="6968" y="6170"/>
                      <a:pt x="6319" y="6275"/>
                      <a:pt x="5796" y="6505"/>
                    </a:cubicBezTo>
                    <a:cubicBezTo>
                      <a:pt x="4855" y="6882"/>
                      <a:pt x="4645" y="7844"/>
                      <a:pt x="3955" y="8493"/>
                    </a:cubicBezTo>
                    <a:cubicBezTo>
                      <a:pt x="3808" y="8660"/>
                      <a:pt x="3871" y="8891"/>
                      <a:pt x="4039" y="8995"/>
                    </a:cubicBezTo>
                    <a:cubicBezTo>
                      <a:pt x="4888" y="9581"/>
                      <a:pt x="6010" y="9921"/>
                      <a:pt x="7110" y="9921"/>
                    </a:cubicBezTo>
                    <a:cubicBezTo>
                      <a:pt x="7933" y="9921"/>
                      <a:pt x="8744" y="9730"/>
                      <a:pt x="9416" y="9309"/>
                    </a:cubicBezTo>
                    <a:cubicBezTo>
                      <a:pt x="9541" y="9372"/>
                      <a:pt x="9688" y="9414"/>
                      <a:pt x="9813" y="9476"/>
                    </a:cubicBezTo>
                    <a:cubicBezTo>
                      <a:pt x="9667" y="9476"/>
                      <a:pt x="9500" y="9497"/>
                      <a:pt x="9332" y="9518"/>
                    </a:cubicBezTo>
                    <a:cubicBezTo>
                      <a:pt x="8077" y="9707"/>
                      <a:pt x="7135" y="10502"/>
                      <a:pt x="5964" y="10962"/>
                    </a:cubicBezTo>
                    <a:cubicBezTo>
                      <a:pt x="5712" y="11067"/>
                      <a:pt x="5671" y="11297"/>
                      <a:pt x="5817" y="11506"/>
                    </a:cubicBezTo>
                    <a:cubicBezTo>
                      <a:pt x="6089" y="11841"/>
                      <a:pt x="6382" y="12155"/>
                      <a:pt x="6717" y="12448"/>
                    </a:cubicBezTo>
                    <a:cubicBezTo>
                      <a:pt x="6633" y="12448"/>
                      <a:pt x="6549" y="12448"/>
                      <a:pt x="6487" y="12468"/>
                    </a:cubicBezTo>
                    <a:cubicBezTo>
                      <a:pt x="5357" y="12615"/>
                      <a:pt x="5608" y="13849"/>
                      <a:pt x="5754" y="14728"/>
                    </a:cubicBezTo>
                    <a:cubicBezTo>
                      <a:pt x="5901" y="15691"/>
                      <a:pt x="6236" y="16611"/>
                      <a:pt x="6675" y="17469"/>
                    </a:cubicBezTo>
                    <a:cubicBezTo>
                      <a:pt x="6298" y="17093"/>
                      <a:pt x="5838" y="16779"/>
                      <a:pt x="5378" y="16590"/>
                    </a:cubicBezTo>
                    <a:cubicBezTo>
                      <a:pt x="4772" y="16324"/>
                      <a:pt x="4130" y="16207"/>
                      <a:pt x="3483" y="16207"/>
                    </a:cubicBezTo>
                    <a:cubicBezTo>
                      <a:pt x="2656" y="16207"/>
                      <a:pt x="1822" y="16399"/>
                      <a:pt x="1046" y="16716"/>
                    </a:cubicBezTo>
                    <a:cubicBezTo>
                      <a:pt x="900" y="16779"/>
                      <a:pt x="879" y="16988"/>
                      <a:pt x="942" y="17114"/>
                    </a:cubicBezTo>
                    <a:cubicBezTo>
                      <a:pt x="1590" y="18285"/>
                      <a:pt x="2344" y="19373"/>
                      <a:pt x="3327" y="20294"/>
                    </a:cubicBezTo>
                    <a:cubicBezTo>
                      <a:pt x="3683" y="20629"/>
                      <a:pt x="4059" y="21005"/>
                      <a:pt x="4499" y="21298"/>
                    </a:cubicBezTo>
                    <a:cubicBezTo>
                      <a:pt x="4285" y="21279"/>
                      <a:pt x="4067" y="21269"/>
                      <a:pt x="3846" y="21269"/>
                    </a:cubicBezTo>
                    <a:cubicBezTo>
                      <a:pt x="2421" y="21269"/>
                      <a:pt x="905" y="21679"/>
                      <a:pt x="126" y="22512"/>
                    </a:cubicBezTo>
                    <a:cubicBezTo>
                      <a:pt x="42" y="22595"/>
                      <a:pt x="0" y="22700"/>
                      <a:pt x="42" y="22805"/>
                    </a:cubicBezTo>
                    <a:cubicBezTo>
                      <a:pt x="582" y="24404"/>
                      <a:pt x="2487" y="25294"/>
                      <a:pt x="4338" y="25294"/>
                    </a:cubicBezTo>
                    <a:cubicBezTo>
                      <a:pt x="4497" y="25294"/>
                      <a:pt x="4655" y="25287"/>
                      <a:pt x="4813" y="25274"/>
                    </a:cubicBezTo>
                    <a:lnTo>
                      <a:pt x="4813" y="25274"/>
                    </a:lnTo>
                    <a:cubicBezTo>
                      <a:pt x="4331" y="25881"/>
                      <a:pt x="4039" y="26634"/>
                      <a:pt x="3892" y="27324"/>
                    </a:cubicBezTo>
                    <a:cubicBezTo>
                      <a:pt x="3871" y="27408"/>
                      <a:pt x="3871" y="27492"/>
                      <a:pt x="3913" y="27554"/>
                    </a:cubicBezTo>
                    <a:cubicBezTo>
                      <a:pt x="3432" y="27220"/>
                      <a:pt x="2930" y="26948"/>
                      <a:pt x="2406" y="26738"/>
                    </a:cubicBezTo>
                    <a:cubicBezTo>
                      <a:pt x="2371" y="26721"/>
                      <a:pt x="2327" y="26711"/>
                      <a:pt x="2281" y="26711"/>
                    </a:cubicBezTo>
                    <a:cubicBezTo>
                      <a:pt x="2167" y="26711"/>
                      <a:pt x="2045" y="26771"/>
                      <a:pt x="2030" y="26906"/>
                    </a:cubicBezTo>
                    <a:cubicBezTo>
                      <a:pt x="1695" y="28873"/>
                      <a:pt x="1256" y="30902"/>
                      <a:pt x="1549" y="32890"/>
                    </a:cubicBezTo>
                    <a:cubicBezTo>
                      <a:pt x="1758" y="34334"/>
                      <a:pt x="2365" y="36028"/>
                      <a:pt x="3725" y="36719"/>
                    </a:cubicBezTo>
                    <a:cubicBezTo>
                      <a:pt x="3752" y="36732"/>
                      <a:pt x="3777" y="36738"/>
                      <a:pt x="3801" y="36738"/>
                    </a:cubicBezTo>
                    <a:cubicBezTo>
                      <a:pt x="3925" y="36738"/>
                      <a:pt x="3994" y="36577"/>
                      <a:pt x="3871" y="36489"/>
                    </a:cubicBezTo>
                    <a:cubicBezTo>
                      <a:pt x="2532" y="35568"/>
                      <a:pt x="2093" y="33455"/>
                      <a:pt x="2051" y="31948"/>
                    </a:cubicBezTo>
                    <a:cubicBezTo>
                      <a:pt x="2009" y="30421"/>
                      <a:pt x="2302" y="28894"/>
                      <a:pt x="2511" y="27387"/>
                    </a:cubicBezTo>
                    <a:cubicBezTo>
                      <a:pt x="3892" y="28057"/>
                      <a:pt x="5064" y="29061"/>
                      <a:pt x="5859" y="30379"/>
                    </a:cubicBezTo>
                    <a:cubicBezTo>
                      <a:pt x="6738" y="31886"/>
                      <a:pt x="6821" y="33392"/>
                      <a:pt x="6842" y="35045"/>
                    </a:cubicBezTo>
                    <a:cubicBezTo>
                      <a:pt x="6654" y="34627"/>
                      <a:pt x="6403" y="34271"/>
                      <a:pt x="6089" y="33957"/>
                    </a:cubicBezTo>
                    <a:cubicBezTo>
                      <a:pt x="6042" y="33910"/>
                      <a:pt x="5982" y="33888"/>
                      <a:pt x="5923" y="33888"/>
                    </a:cubicBezTo>
                    <a:cubicBezTo>
                      <a:pt x="5851" y="33888"/>
                      <a:pt x="5779" y="33920"/>
                      <a:pt x="5733" y="33978"/>
                    </a:cubicBezTo>
                    <a:cubicBezTo>
                      <a:pt x="4394" y="35296"/>
                      <a:pt x="4457" y="37242"/>
                      <a:pt x="4813" y="38979"/>
                    </a:cubicBezTo>
                    <a:cubicBezTo>
                      <a:pt x="4831" y="39052"/>
                      <a:pt x="4894" y="39085"/>
                      <a:pt x="4956" y="39085"/>
                    </a:cubicBezTo>
                    <a:cubicBezTo>
                      <a:pt x="5037" y="39085"/>
                      <a:pt x="5117" y="39031"/>
                      <a:pt x="5106" y="38937"/>
                    </a:cubicBezTo>
                    <a:cubicBezTo>
                      <a:pt x="5043" y="37388"/>
                      <a:pt x="4855" y="35756"/>
                      <a:pt x="5901" y="34543"/>
                    </a:cubicBezTo>
                    <a:cubicBezTo>
                      <a:pt x="7031" y="35861"/>
                      <a:pt x="6780" y="37535"/>
                      <a:pt x="6005" y="39000"/>
                    </a:cubicBezTo>
                    <a:cubicBezTo>
                      <a:pt x="5954" y="39085"/>
                      <a:pt x="6028" y="39184"/>
                      <a:pt x="6102" y="39184"/>
                    </a:cubicBezTo>
                    <a:cubicBezTo>
                      <a:pt x="6119" y="39184"/>
                      <a:pt x="6136" y="39179"/>
                      <a:pt x="6152" y="39167"/>
                    </a:cubicBezTo>
                    <a:cubicBezTo>
                      <a:pt x="7240" y="38330"/>
                      <a:pt x="7449" y="36928"/>
                      <a:pt x="7093" y="35694"/>
                    </a:cubicBezTo>
                    <a:cubicBezTo>
                      <a:pt x="7135" y="35673"/>
                      <a:pt x="7198" y="35631"/>
                      <a:pt x="7219" y="35568"/>
                    </a:cubicBezTo>
                    <a:cubicBezTo>
                      <a:pt x="7219" y="35526"/>
                      <a:pt x="7240" y="35484"/>
                      <a:pt x="7240" y="35443"/>
                    </a:cubicBezTo>
                    <a:cubicBezTo>
                      <a:pt x="7255" y="35448"/>
                      <a:pt x="7269" y="35450"/>
                      <a:pt x="7284" y="35450"/>
                    </a:cubicBezTo>
                    <a:cubicBezTo>
                      <a:pt x="7331" y="35450"/>
                      <a:pt x="7375" y="35423"/>
                      <a:pt x="7407" y="35359"/>
                    </a:cubicBezTo>
                    <a:cubicBezTo>
                      <a:pt x="7721" y="34627"/>
                      <a:pt x="7909" y="33852"/>
                      <a:pt x="8286" y="33120"/>
                    </a:cubicBezTo>
                    <a:cubicBezTo>
                      <a:pt x="8642" y="32430"/>
                      <a:pt x="9123" y="31802"/>
                      <a:pt x="9646" y="31237"/>
                    </a:cubicBezTo>
                    <a:lnTo>
                      <a:pt x="9646" y="31237"/>
                    </a:lnTo>
                    <a:cubicBezTo>
                      <a:pt x="10839" y="32639"/>
                      <a:pt x="10525" y="34313"/>
                      <a:pt x="9500" y="35777"/>
                    </a:cubicBezTo>
                    <a:cubicBezTo>
                      <a:pt x="9415" y="35896"/>
                      <a:pt x="9537" y="36057"/>
                      <a:pt x="9664" y="36057"/>
                    </a:cubicBezTo>
                    <a:cubicBezTo>
                      <a:pt x="9693" y="36057"/>
                      <a:pt x="9723" y="36048"/>
                      <a:pt x="9751" y="36028"/>
                    </a:cubicBezTo>
                    <a:cubicBezTo>
                      <a:pt x="11676" y="34710"/>
                      <a:pt x="11404" y="31990"/>
                      <a:pt x="9876" y="30484"/>
                    </a:cubicBezTo>
                    <a:cubicBezTo>
                      <a:pt x="9819" y="30426"/>
                      <a:pt x="9743" y="30399"/>
                      <a:pt x="9665" y="30399"/>
                    </a:cubicBezTo>
                    <a:cubicBezTo>
                      <a:pt x="9572" y="30399"/>
                      <a:pt x="9474" y="30437"/>
                      <a:pt x="9395" y="30505"/>
                    </a:cubicBezTo>
                    <a:cubicBezTo>
                      <a:pt x="8642" y="31216"/>
                      <a:pt x="7888" y="32220"/>
                      <a:pt x="7470" y="33287"/>
                    </a:cubicBezTo>
                    <a:cubicBezTo>
                      <a:pt x="7282" y="31174"/>
                      <a:pt x="5984" y="29145"/>
                      <a:pt x="4269" y="27826"/>
                    </a:cubicBezTo>
                    <a:cubicBezTo>
                      <a:pt x="4331" y="27826"/>
                      <a:pt x="4394" y="27826"/>
                      <a:pt x="4457" y="27785"/>
                    </a:cubicBezTo>
                    <a:cubicBezTo>
                      <a:pt x="5545" y="27157"/>
                      <a:pt x="6319" y="26194"/>
                      <a:pt x="6654" y="24981"/>
                    </a:cubicBezTo>
                    <a:cubicBezTo>
                      <a:pt x="6675" y="24939"/>
                      <a:pt x="6675" y="24876"/>
                      <a:pt x="6654" y="24834"/>
                    </a:cubicBezTo>
                    <a:cubicBezTo>
                      <a:pt x="6675" y="24792"/>
                      <a:pt x="6675" y="24772"/>
                      <a:pt x="6696" y="24751"/>
                    </a:cubicBezTo>
                    <a:cubicBezTo>
                      <a:pt x="6759" y="24709"/>
                      <a:pt x="6821" y="24667"/>
                      <a:pt x="6884" y="24625"/>
                    </a:cubicBezTo>
                    <a:lnTo>
                      <a:pt x="6884" y="24625"/>
                    </a:lnTo>
                    <a:cubicBezTo>
                      <a:pt x="6800" y="24834"/>
                      <a:pt x="6717" y="25064"/>
                      <a:pt x="6654" y="25274"/>
                    </a:cubicBezTo>
                    <a:cubicBezTo>
                      <a:pt x="6277" y="26508"/>
                      <a:pt x="5796" y="28412"/>
                      <a:pt x="6759" y="29479"/>
                    </a:cubicBezTo>
                    <a:cubicBezTo>
                      <a:pt x="6806" y="29526"/>
                      <a:pt x="6888" y="29550"/>
                      <a:pt x="6962" y="29550"/>
                    </a:cubicBezTo>
                    <a:cubicBezTo>
                      <a:pt x="6986" y="29550"/>
                      <a:pt x="7010" y="29547"/>
                      <a:pt x="7031" y="29542"/>
                    </a:cubicBezTo>
                    <a:cubicBezTo>
                      <a:pt x="7888" y="29228"/>
                      <a:pt x="8872" y="28747"/>
                      <a:pt x="9249" y="27847"/>
                    </a:cubicBezTo>
                    <a:cubicBezTo>
                      <a:pt x="9283" y="27760"/>
                      <a:pt x="9217" y="27644"/>
                      <a:pt x="9121" y="27644"/>
                    </a:cubicBezTo>
                    <a:cubicBezTo>
                      <a:pt x="9101" y="27644"/>
                      <a:pt x="9081" y="27649"/>
                      <a:pt x="9060" y="27659"/>
                    </a:cubicBezTo>
                    <a:cubicBezTo>
                      <a:pt x="8621" y="27910"/>
                      <a:pt x="8265" y="28245"/>
                      <a:pt x="7868" y="28517"/>
                    </a:cubicBezTo>
                    <a:cubicBezTo>
                      <a:pt x="7654" y="28658"/>
                      <a:pt x="7481" y="28718"/>
                      <a:pt x="7342" y="28718"/>
                    </a:cubicBezTo>
                    <a:cubicBezTo>
                      <a:pt x="6837" y="28718"/>
                      <a:pt x="6763" y="27935"/>
                      <a:pt x="6780" y="27345"/>
                    </a:cubicBezTo>
                    <a:cubicBezTo>
                      <a:pt x="6842" y="26048"/>
                      <a:pt x="7198" y="23244"/>
                      <a:pt x="8956" y="23160"/>
                    </a:cubicBezTo>
                    <a:cubicBezTo>
                      <a:pt x="9081" y="23140"/>
                      <a:pt x="9081" y="22951"/>
                      <a:pt x="8956" y="22951"/>
                    </a:cubicBezTo>
                    <a:cubicBezTo>
                      <a:pt x="8600" y="22951"/>
                      <a:pt x="8307" y="23035"/>
                      <a:pt x="8056" y="23160"/>
                    </a:cubicBezTo>
                    <a:cubicBezTo>
                      <a:pt x="8039" y="23109"/>
                      <a:pt x="7979" y="23071"/>
                      <a:pt x="7923" y="23071"/>
                    </a:cubicBezTo>
                    <a:cubicBezTo>
                      <a:pt x="7911" y="23071"/>
                      <a:pt x="7900" y="23073"/>
                      <a:pt x="7888" y="23077"/>
                    </a:cubicBezTo>
                    <a:cubicBezTo>
                      <a:pt x="7449" y="23349"/>
                      <a:pt x="7072" y="23663"/>
                      <a:pt x="6675" y="23914"/>
                    </a:cubicBezTo>
                    <a:cubicBezTo>
                      <a:pt x="6647" y="23907"/>
                      <a:pt x="6617" y="23902"/>
                      <a:pt x="6587" y="23902"/>
                    </a:cubicBezTo>
                    <a:cubicBezTo>
                      <a:pt x="6526" y="23902"/>
                      <a:pt x="6466" y="23921"/>
                      <a:pt x="6424" y="23976"/>
                    </a:cubicBezTo>
                    <a:cubicBezTo>
                      <a:pt x="6382" y="24039"/>
                      <a:pt x="6340" y="24102"/>
                      <a:pt x="6277" y="24165"/>
                    </a:cubicBezTo>
                    <a:cubicBezTo>
                      <a:pt x="6005" y="24332"/>
                      <a:pt x="5712" y="24458"/>
                      <a:pt x="5357" y="24562"/>
                    </a:cubicBezTo>
                    <a:cubicBezTo>
                      <a:pt x="5008" y="24651"/>
                      <a:pt x="4653" y="24694"/>
                      <a:pt x="4300" y="24694"/>
                    </a:cubicBezTo>
                    <a:cubicBezTo>
                      <a:pt x="3400" y="24694"/>
                      <a:pt x="2509" y="24413"/>
                      <a:pt x="1758" y="23872"/>
                    </a:cubicBezTo>
                    <a:cubicBezTo>
                      <a:pt x="1570" y="23746"/>
                      <a:pt x="1277" y="23558"/>
                      <a:pt x="1130" y="23370"/>
                    </a:cubicBezTo>
                    <a:cubicBezTo>
                      <a:pt x="879" y="22951"/>
                      <a:pt x="921" y="22763"/>
                      <a:pt x="1277" y="22491"/>
                    </a:cubicBezTo>
                    <a:cubicBezTo>
                      <a:pt x="1674" y="22219"/>
                      <a:pt x="2365" y="22093"/>
                      <a:pt x="2846" y="22010"/>
                    </a:cubicBezTo>
                    <a:cubicBezTo>
                      <a:pt x="3180" y="21957"/>
                      <a:pt x="3505" y="21937"/>
                      <a:pt x="3827" y="21937"/>
                    </a:cubicBezTo>
                    <a:cubicBezTo>
                      <a:pt x="4654" y="21937"/>
                      <a:pt x="5454" y="22069"/>
                      <a:pt x="6298" y="22114"/>
                    </a:cubicBezTo>
                    <a:cubicBezTo>
                      <a:pt x="6445" y="22114"/>
                      <a:pt x="6487" y="21926"/>
                      <a:pt x="6361" y="21863"/>
                    </a:cubicBezTo>
                    <a:cubicBezTo>
                      <a:pt x="6319" y="21821"/>
                      <a:pt x="6256" y="21800"/>
                      <a:pt x="6215" y="21779"/>
                    </a:cubicBezTo>
                    <a:cubicBezTo>
                      <a:pt x="6277" y="21675"/>
                      <a:pt x="6256" y="21528"/>
                      <a:pt x="6089" y="21528"/>
                    </a:cubicBezTo>
                    <a:cubicBezTo>
                      <a:pt x="5001" y="21507"/>
                      <a:pt x="3871" y="20210"/>
                      <a:pt x="3181" y="19436"/>
                    </a:cubicBezTo>
                    <a:cubicBezTo>
                      <a:pt x="2553" y="18746"/>
                      <a:pt x="2030" y="17971"/>
                      <a:pt x="1611" y="17155"/>
                    </a:cubicBezTo>
                    <a:cubicBezTo>
                      <a:pt x="2243" y="16960"/>
                      <a:pt x="2893" y="16828"/>
                      <a:pt x="3542" y="16828"/>
                    </a:cubicBezTo>
                    <a:cubicBezTo>
                      <a:pt x="4075" y="16828"/>
                      <a:pt x="4607" y="16917"/>
                      <a:pt x="5127" y="17134"/>
                    </a:cubicBezTo>
                    <a:cubicBezTo>
                      <a:pt x="6277" y="17595"/>
                      <a:pt x="6738" y="18474"/>
                      <a:pt x="7365" y="19457"/>
                    </a:cubicBezTo>
                    <a:cubicBezTo>
                      <a:pt x="7388" y="19488"/>
                      <a:pt x="7423" y="19501"/>
                      <a:pt x="7457" y="19501"/>
                    </a:cubicBezTo>
                    <a:cubicBezTo>
                      <a:pt x="7516" y="19501"/>
                      <a:pt x="7575" y="19460"/>
                      <a:pt x="7575" y="19394"/>
                    </a:cubicBezTo>
                    <a:cubicBezTo>
                      <a:pt x="7596" y="19248"/>
                      <a:pt x="7575" y="19101"/>
                      <a:pt x="7554" y="18955"/>
                    </a:cubicBezTo>
                    <a:lnTo>
                      <a:pt x="7554" y="18955"/>
                    </a:lnTo>
                    <a:cubicBezTo>
                      <a:pt x="7575" y="18997"/>
                      <a:pt x="7596" y="19038"/>
                      <a:pt x="7637" y="19080"/>
                    </a:cubicBezTo>
                    <a:cubicBezTo>
                      <a:pt x="7666" y="19123"/>
                      <a:pt x="7711" y="19142"/>
                      <a:pt x="7757" y="19142"/>
                    </a:cubicBezTo>
                    <a:cubicBezTo>
                      <a:pt x="7844" y="19142"/>
                      <a:pt x="7930" y="19072"/>
                      <a:pt x="7888" y="18976"/>
                    </a:cubicBezTo>
                    <a:cubicBezTo>
                      <a:pt x="7554" y="18118"/>
                      <a:pt x="7156" y="17302"/>
                      <a:pt x="6842" y="16444"/>
                    </a:cubicBezTo>
                    <a:cubicBezTo>
                      <a:pt x="6549" y="15712"/>
                      <a:pt x="6005" y="14456"/>
                      <a:pt x="6236" y="13703"/>
                    </a:cubicBezTo>
                    <a:cubicBezTo>
                      <a:pt x="6382" y="13210"/>
                      <a:pt x="6656" y="13022"/>
                      <a:pt x="6975" y="13022"/>
                    </a:cubicBezTo>
                    <a:cubicBezTo>
                      <a:pt x="7658" y="13022"/>
                      <a:pt x="8545" y="13879"/>
                      <a:pt x="8830" y="14435"/>
                    </a:cubicBezTo>
                    <a:cubicBezTo>
                      <a:pt x="9269" y="15251"/>
                      <a:pt x="9186" y="16151"/>
                      <a:pt x="9374" y="17030"/>
                    </a:cubicBezTo>
                    <a:cubicBezTo>
                      <a:pt x="9394" y="17100"/>
                      <a:pt x="9448" y="17132"/>
                      <a:pt x="9503" y="17132"/>
                    </a:cubicBezTo>
                    <a:cubicBezTo>
                      <a:pt x="9563" y="17132"/>
                      <a:pt x="9624" y="17095"/>
                      <a:pt x="9646" y="17030"/>
                    </a:cubicBezTo>
                    <a:cubicBezTo>
                      <a:pt x="10044" y="15879"/>
                      <a:pt x="9667" y="14414"/>
                      <a:pt x="8830" y="13452"/>
                    </a:cubicBezTo>
                    <a:cubicBezTo>
                      <a:pt x="8893" y="13452"/>
                      <a:pt x="8956" y="13452"/>
                      <a:pt x="9018" y="13473"/>
                    </a:cubicBezTo>
                    <a:cubicBezTo>
                      <a:pt x="9086" y="13477"/>
                      <a:pt x="9154" y="13479"/>
                      <a:pt x="9224" y="13479"/>
                    </a:cubicBezTo>
                    <a:cubicBezTo>
                      <a:pt x="10240" y="13479"/>
                      <a:pt x="11484" y="13046"/>
                      <a:pt x="11738" y="12008"/>
                    </a:cubicBezTo>
                    <a:cubicBezTo>
                      <a:pt x="11755" y="11908"/>
                      <a:pt x="11679" y="11822"/>
                      <a:pt x="11585" y="11822"/>
                    </a:cubicBezTo>
                    <a:cubicBezTo>
                      <a:pt x="11560" y="11822"/>
                      <a:pt x="11534" y="11828"/>
                      <a:pt x="11508" y="11841"/>
                    </a:cubicBezTo>
                    <a:cubicBezTo>
                      <a:pt x="10719" y="12271"/>
                      <a:pt x="10099" y="12763"/>
                      <a:pt x="9213" y="12763"/>
                    </a:cubicBezTo>
                    <a:cubicBezTo>
                      <a:pt x="9066" y="12763"/>
                      <a:pt x="8911" y="12749"/>
                      <a:pt x="8746" y="12720"/>
                    </a:cubicBezTo>
                    <a:cubicBezTo>
                      <a:pt x="7847" y="12552"/>
                      <a:pt x="7156" y="12050"/>
                      <a:pt x="6549" y="11401"/>
                    </a:cubicBezTo>
                    <a:cubicBezTo>
                      <a:pt x="7282" y="11046"/>
                      <a:pt x="7951" y="10564"/>
                      <a:pt x="8725" y="10313"/>
                    </a:cubicBezTo>
                    <a:cubicBezTo>
                      <a:pt x="9176" y="10155"/>
                      <a:pt x="9617" y="10087"/>
                      <a:pt x="10051" y="10087"/>
                    </a:cubicBezTo>
                    <a:cubicBezTo>
                      <a:pt x="10825" y="10087"/>
                      <a:pt x="11581" y="10305"/>
                      <a:pt x="12345" y="10627"/>
                    </a:cubicBezTo>
                    <a:cubicBezTo>
                      <a:pt x="12384" y="10643"/>
                      <a:pt x="12421" y="10649"/>
                      <a:pt x="12455" y="10649"/>
                    </a:cubicBezTo>
                    <a:cubicBezTo>
                      <a:pt x="12610" y="10649"/>
                      <a:pt x="12722" y="10513"/>
                      <a:pt x="12722" y="10376"/>
                    </a:cubicBezTo>
                    <a:cubicBezTo>
                      <a:pt x="12743" y="10376"/>
                      <a:pt x="12764" y="10397"/>
                      <a:pt x="12785" y="10397"/>
                    </a:cubicBezTo>
                    <a:cubicBezTo>
                      <a:pt x="12814" y="10404"/>
                      <a:pt x="12842" y="10407"/>
                      <a:pt x="12868" y="10407"/>
                    </a:cubicBezTo>
                    <a:cubicBezTo>
                      <a:pt x="13162" y="10407"/>
                      <a:pt x="13264" y="10005"/>
                      <a:pt x="13015" y="9832"/>
                    </a:cubicBezTo>
                    <a:cubicBezTo>
                      <a:pt x="12910" y="9769"/>
                      <a:pt x="12826" y="9707"/>
                      <a:pt x="12722" y="9665"/>
                    </a:cubicBezTo>
                    <a:cubicBezTo>
                      <a:pt x="12722" y="9644"/>
                      <a:pt x="12701" y="9623"/>
                      <a:pt x="12701" y="9602"/>
                    </a:cubicBezTo>
                    <a:lnTo>
                      <a:pt x="12701" y="9602"/>
                    </a:lnTo>
                    <a:cubicBezTo>
                      <a:pt x="12826" y="9665"/>
                      <a:pt x="12973" y="9707"/>
                      <a:pt x="13119" y="9748"/>
                    </a:cubicBezTo>
                    <a:cubicBezTo>
                      <a:pt x="13132" y="9752"/>
                      <a:pt x="13144" y="9754"/>
                      <a:pt x="13155" y="9754"/>
                    </a:cubicBezTo>
                    <a:cubicBezTo>
                      <a:pt x="13263" y="9754"/>
                      <a:pt x="13339" y="9594"/>
                      <a:pt x="13245" y="9518"/>
                    </a:cubicBezTo>
                    <a:cubicBezTo>
                      <a:pt x="12847" y="9204"/>
                      <a:pt x="12429" y="8911"/>
                      <a:pt x="12073" y="8535"/>
                    </a:cubicBezTo>
                    <a:cubicBezTo>
                      <a:pt x="11759" y="8221"/>
                      <a:pt x="11236" y="7698"/>
                      <a:pt x="11299" y="7196"/>
                    </a:cubicBezTo>
                    <a:cubicBezTo>
                      <a:pt x="11326" y="6903"/>
                      <a:pt x="11533" y="6802"/>
                      <a:pt x="11791" y="6802"/>
                    </a:cubicBezTo>
                    <a:cubicBezTo>
                      <a:pt x="12143" y="6802"/>
                      <a:pt x="12589" y="6988"/>
                      <a:pt x="12806" y="7133"/>
                    </a:cubicBezTo>
                    <a:cubicBezTo>
                      <a:pt x="13224" y="7405"/>
                      <a:pt x="13391" y="7865"/>
                      <a:pt x="13747" y="8179"/>
                    </a:cubicBezTo>
                    <a:cubicBezTo>
                      <a:pt x="13772" y="8213"/>
                      <a:pt x="13814" y="8229"/>
                      <a:pt x="13857" y="8229"/>
                    </a:cubicBezTo>
                    <a:cubicBezTo>
                      <a:pt x="13920" y="8229"/>
                      <a:pt x="13986" y="8192"/>
                      <a:pt x="13998" y="8116"/>
                    </a:cubicBezTo>
                    <a:cubicBezTo>
                      <a:pt x="14157" y="7181"/>
                      <a:pt x="12837" y="6221"/>
                      <a:pt x="11806" y="6221"/>
                    </a:cubicBezTo>
                    <a:cubicBezTo>
                      <a:pt x="11477" y="6221"/>
                      <a:pt x="11177" y="6319"/>
                      <a:pt x="10964" y="6547"/>
                    </a:cubicBezTo>
                    <a:cubicBezTo>
                      <a:pt x="10692" y="6819"/>
                      <a:pt x="10692" y="7196"/>
                      <a:pt x="10776" y="7530"/>
                    </a:cubicBezTo>
                    <a:cubicBezTo>
                      <a:pt x="10713" y="7551"/>
                      <a:pt x="10629" y="7593"/>
                      <a:pt x="10588" y="7677"/>
                    </a:cubicBezTo>
                    <a:cubicBezTo>
                      <a:pt x="10546" y="7740"/>
                      <a:pt x="10525" y="7782"/>
                      <a:pt x="10504" y="7844"/>
                    </a:cubicBezTo>
                    <a:cubicBezTo>
                      <a:pt x="10492" y="7838"/>
                      <a:pt x="10481" y="7836"/>
                      <a:pt x="10471" y="7836"/>
                    </a:cubicBezTo>
                    <a:cubicBezTo>
                      <a:pt x="10448" y="7836"/>
                      <a:pt x="10429" y="7850"/>
                      <a:pt x="10399" y="7865"/>
                    </a:cubicBezTo>
                    <a:cubicBezTo>
                      <a:pt x="10295" y="7928"/>
                      <a:pt x="10169" y="8012"/>
                      <a:pt x="10065" y="8095"/>
                    </a:cubicBezTo>
                    <a:cubicBezTo>
                      <a:pt x="9981" y="8095"/>
                      <a:pt x="9897" y="8158"/>
                      <a:pt x="9855" y="8221"/>
                    </a:cubicBezTo>
                    <a:cubicBezTo>
                      <a:pt x="9186" y="8660"/>
                      <a:pt x="8537" y="9058"/>
                      <a:pt x="7742" y="9204"/>
                    </a:cubicBezTo>
                    <a:cubicBezTo>
                      <a:pt x="7488" y="9248"/>
                      <a:pt x="7237" y="9269"/>
                      <a:pt x="6989" y="9269"/>
                    </a:cubicBezTo>
                    <a:cubicBezTo>
                      <a:pt x="6172" y="9269"/>
                      <a:pt x="5388" y="9041"/>
                      <a:pt x="4666" y="8639"/>
                    </a:cubicBezTo>
                    <a:cubicBezTo>
                      <a:pt x="5189" y="7970"/>
                      <a:pt x="5440" y="7154"/>
                      <a:pt x="6361" y="6903"/>
                    </a:cubicBezTo>
                    <a:cubicBezTo>
                      <a:pt x="7344" y="6631"/>
                      <a:pt x="8370" y="6631"/>
                      <a:pt x="9332" y="6317"/>
                    </a:cubicBezTo>
                    <a:cubicBezTo>
                      <a:pt x="9374" y="6296"/>
                      <a:pt x="9395" y="6296"/>
                      <a:pt x="9395" y="6275"/>
                    </a:cubicBezTo>
                    <a:cubicBezTo>
                      <a:pt x="9646" y="6212"/>
                      <a:pt x="9897" y="6150"/>
                      <a:pt x="10169" y="6045"/>
                    </a:cubicBezTo>
                    <a:cubicBezTo>
                      <a:pt x="10253" y="6003"/>
                      <a:pt x="10232" y="5836"/>
                      <a:pt x="10127" y="5815"/>
                    </a:cubicBezTo>
                    <a:cubicBezTo>
                      <a:pt x="9144" y="5689"/>
                      <a:pt x="8202" y="5689"/>
                      <a:pt x="7282" y="5208"/>
                    </a:cubicBezTo>
                    <a:cubicBezTo>
                      <a:pt x="6236" y="4664"/>
                      <a:pt x="5461" y="3722"/>
                      <a:pt x="5127" y="2572"/>
                    </a:cubicBezTo>
                    <a:cubicBezTo>
                      <a:pt x="5022" y="2237"/>
                      <a:pt x="4750" y="1337"/>
                      <a:pt x="4959" y="981"/>
                    </a:cubicBezTo>
                    <a:cubicBezTo>
                      <a:pt x="5114" y="704"/>
                      <a:pt x="5339" y="601"/>
                      <a:pt x="5591" y="601"/>
                    </a:cubicBezTo>
                    <a:cubicBezTo>
                      <a:pt x="6156" y="601"/>
                      <a:pt x="6857" y="1114"/>
                      <a:pt x="7219" y="1316"/>
                    </a:cubicBezTo>
                    <a:cubicBezTo>
                      <a:pt x="7993" y="1756"/>
                      <a:pt x="9897" y="2697"/>
                      <a:pt x="9939" y="3722"/>
                    </a:cubicBezTo>
                    <a:cubicBezTo>
                      <a:pt x="9939" y="3818"/>
                      <a:pt x="10028" y="3880"/>
                      <a:pt x="10108" y="3880"/>
                    </a:cubicBezTo>
                    <a:cubicBezTo>
                      <a:pt x="10168" y="3880"/>
                      <a:pt x="10223" y="3845"/>
                      <a:pt x="10232" y="3764"/>
                    </a:cubicBezTo>
                    <a:cubicBezTo>
                      <a:pt x="10441" y="2383"/>
                      <a:pt x="8307" y="1337"/>
                      <a:pt x="7324" y="751"/>
                    </a:cubicBezTo>
                    <a:cubicBezTo>
                      <a:pt x="6782" y="438"/>
                      <a:pt x="5962" y="0"/>
                      <a:pt x="532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0"/>
              <p:cNvSpPr/>
              <p:nvPr/>
            </p:nvSpPr>
            <p:spPr>
              <a:xfrm>
                <a:off x="3016775" y="2767000"/>
                <a:ext cx="26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078" h="1073" extrusionOk="0">
                    <a:moveTo>
                      <a:pt x="250" y="1"/>
                    </a:moveTo>
                    <a:cubicBezTo>
                      <a:pt x="115" y="1"/>
                      <a:pt x="1" y="173"/>
                      <a:pt x="115" y="319"/>
                    </a:cubicBezTo>
                    <a:cubicBezTo>
                      <a:pt x="240" y="487"/>
                      <a:pt x="366" y="633"/>
                      <a:pt x="512" y="780"/>
                    </a:cubicBezTo>
                    <a:cubicBezTo>
                      <a:pt x="638" y="905"/>
                      <a:pt x="764" y="1052"/>
                      <a:pt x="973" y="1073"/>
                    </a:cubicBezTo>
                    <a:cubicBezTo>
                      <a:pt x="1036" y="1073"/>
                      <a:pt x="1077" y="1010"/>
                      <a:pt x="1077" y="947"/>
                    </a:cubicBezTo>
                    <a:cubicBezTo>
                      <a:pt x="1077" y="759"/>
                      <a:pt x="931" y="612"/>
                      <a:pt x="805" y="487"/>
                    </a:cubicBezTo>
                    <a:cubicBezTo>
                      <a:pt x="659" y="319"/>
                      <a:pt x="533" y="194"/>
                      <a:pt x="366" y="47"/>
                    </a:cubicBezTo>
                    <a:cubicBezTo>
                      <a:pt x="329" y="15"/>
                      <a:pt x="289" y="1"/>
                      <a:pt x="25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0"/>
              <p:cNvSpPr/>
              <p:nvPr/>
            </p:nvSpPr>
            <p:spPr>
              <a:xfrm>
                <a:off x="2970475" y="2912775"/>
                <a:ext cx="17275" cy="479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919" extrusionOk="0">
                    <a:moveTo>
                      <a:pt x="468" y="0"/>
                    </a:moveTo>
                    <a:cubicBezTo>
                      <a:pt x="427" y="0"/>
                      <a:pt x="386" y="16"/>
                      <a:pt x="356" y="54"/>
                    </a:cubicBezTo>
                    <a:cubicBezTo>
                      <a:pt x="0" y="494"/>
                      <a:pt x="42" y="1205"/>
                      <a:pt x="147" y="1728"/>
                    </a:cubicBezTo>
                    <a:cubicBezTo>
                      <a:pt x="175" y="1859"/>
                      <a:pt x="282" y="1919"/>
                      <a:pt x="392" y="1919"/>
                    </a:cubicBezTo>
                    <a:cubicBezTo>
                      <a:pt x="529" y="1919"/>
                      <a:pt x="670" y="1827"/>
                      <a:pt x="670" y="1665"/>
                    </a:cubicBezTo>
                    <a:cubicBezTo>
                      <a:pt x="649" y="1393"/>
                      <a:pt x="649" y="1121"/>
                      <a:pt x="649" y="849"/>
                    </a:cubicBezTo>
                    <a:cubicBezTo>
                      <a:pt x="670" y="619"/>
                      <a:pt x="691" y="368"/>
                      <a:pt x="628" y="117"/>
                    </a:cubicBezTo>
                    <a:cubicBezTo>
                      <a:pt x="614" y="50"/>
                      <a:pt x="541" y="0"/>
                      <a:pt x="46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0"/>
              <p:cNvSpPr/>
              <p:nvPr/>
            </p:nvSpPr>
            <p:spPr>
              <a:xfrm>
                <a:off x="3816325" y="2165125"/>
                <a:ext cx="53650" cy="668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2674" extrusionOk="0">
                    <a:moveTo>
                      <a:pt x="170" y="0"/>
                    </a:moveTo>
                    <a:cubicBezTo>
                      <a:pt x="76" y="0"/>
                      <a:pt x="1" y="93"/>
                      <a:pt x="62" y="186"/>
                    </a:cubicBezTo>
                    <a:cubicBezTo>
                      <a:pt x="292" y="688"/>
                      <a:pt x="669" y="1148"/>
                      <a:pt x="1004" y="1588"/>
                    </a:cubicBezTo>
                    <a:cubicBezTo>
                      <a:pt x="1276" y="1964"/>
                      <a:pt x="1527" y="2383"/>
                      <a:pt x="1925" y="2655"/>
                    </a:cubicBezTo>
                    <a:cubicBezTo>
                      <a:pt x="1942" y="2668"/>
                      <a:pt x="1962" y="2674"/>
                      <a:pt x="1983" y="2674"/>
                    </a:cubicBezTo>
                    <a:cubicBezTo>
                      <a:pt x="2061" y="2674"/>
                      <a:pt x="2146" y="2591"/>
                      <a:pt x="2113" y="2508"/>
                    </a:cubicBezTo>
                    <a:cubicBezTo>
                      <a:pt x="1945" y="2027"/>
                      <a:pt x="1569" y="1630"/>
                      <a:pt x="1255" y="1232"/>
                    </a:cubicBezTo>
                    <a:cubicBezTo>
                      <a:pt x="941" y="814"/>
                      <a:pt x="648" y="374"/>
                      <a:pt x="272" y="39"/>
                    </a:cubicBezTo>
                    <a:cubicBezTo>
                      <a:pt x="239" y="12"/>
                      <a:pt x="203" y="0"/>
                      <a:pt x="17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0"/>
              <p:cNvSpPr/>
              <p:nvPr/>
            </p:nvSpPr>
            <p:spPr>
              <a:xfrm>
                <a:off x="4477700" y="1932225"/>
                <a:ext cx="164925" cy="381550"/>
              </a:xfrm>
              <a:custGeom>
                <a:avLst/>
                <a:gdLst/>
                <a:ahLst/>
                <a:cxnLst/>
                <a:rect l="l" t="t" r="r" b="b"/>
                <a:pathLst>
                  <a:path w="6597" h="15262" extrusionOk="0">
                    <a:moveTo>
                      <a:pt x="40" y="1"/>
                    </a:moveTo>
                    <a:cubicBezTo>
                      <a:pt x="19" y="1"/>
                      <a:pt x="0" y="18"/>
                      <a:pt x="13" y="44"/>
                    </a:cubicBezTo>
                    <a:cubicBezTo>
                      <a:pt x="1352" y="2430"/>
                      <a:pt x="2273" y="4982"/>
                      <a:pt x="2231" y="7744"/>
                    </a:cubicBezTo>
                    <a:cubicBezTo>
                      <a:pt x="2210" y="9062"/>
                      <a:pt x="2022" y="10402"/>
                      <a:pt x="1666" y="11657"/>
                    </a:cubicBezTo>
                    <a:cubicBezTo>
                      <a:pt x="1331" y="12912"/>
                      <a:pt x="682" y="13979"/>
                      <a:pt x="243" y="15172"/>
                    </a:cubicBezTo>
                    <a:cubicBezTo>
                      <a:pt x="228" y="15217"/>
                      <a:pt x="267" y="15252"/>
                      <a:pt x="298" y="15252"/>
                    </a:cubicBezTo>
                    <a:cubicBezTo>
                      <a:pt x="310" y="15252"/>
                      <a:pt x="321" y="15247"/>
                      <a:pt x="327" y="15235"/>
                    </a:cubicBezTo>
                    <a:cubicBezTo>
                      <a:pt x="641" y="14900"/>
                      <a:pt x="913" y="14523"/>
                      <a:pt x="1143" y="14105"/>
                    </a:cubicBezTo>
                    <a:lnTo>
                      <a:pt x="1143" y="14105"/>
                    </a:lnTo>
                    <a:cubicBezTo>
                      <a:pt x="1038" y="14398"/>
                      <a:pt x="913" y="14691"/>
                      <a:pt x="808" y="14984"/>
                    </a:cubicBezTo>
                    <a:cubicBezTo>
                      <a:pt x="767" y="15080"/>
                      <a:pt x="843" y="15140"/>
                      <a:pt x="924" y="15140"/>
                    </a:cubicBezTo>
                    <a:cubicBezTo>
                      <a:pt x="966" y="15140"/>
                      <a:pt x="1010" y="15124"/>
                      <a:pt x="1038" y="15088"/>
                    </a:cubicBezTo>
                    <a:cubicBezTo>
                      <a:pt x="1666" y="14147"/>
                      <a:pt x="2168" y="13143"/>
                      <a:pt x="2691" y="12138"/>
                    </a:cubicBezTo>
                    <a:cubicBezTo>
                      <a:pt x="2942" y="11657"/>
                      <a:pt x="3172" y="11155"/>
                      <a:pt x="3444" y="10674"/>
                    </a:cubicBezTo>
                    <a:cubicBezTo>
                      <a:pt x="3639" y="10299"/>
                      <a:pt x="4071" y="9429"/>
                      <a:pt x="4500" y="9429"/>
                    </a:cubicBezTo>
                    <a:cubicBezTo>
                      <a:pt x="4670" y="9429"/>
                      <a:pt x="4839" y="9565"/>
                      <a:pt x="4993" y="9920"/>
                    </a:cubicBezTo>
                    <a:cubicBezTo>
                      <a:pt x="5495" y="11050"/>
                      <a:pt x="4721" y="12640"/>
                      <a:pt x="3947" y="13435"/>
                    </a:cubicBezTo>
                    <a:cubicBezTo>
                      <a:pt x="3151" y="14231"/>
                      <a:pt x="2147" y="14482"/>
                      <a:pt x="1206" y="15026"/>
                    </a:cubicBezTo>
                    <a:cubicBezTo>
                      <a:pt x="1101" y="15088"/>
                      <a:pt x="1164" y="15235"/>
                      <a:pt x="1268" y="15256"/>
                    </a:cubicBezTo>
                    <a:cubicBezTo>
                      <a:pt x="1332" y="15260"/>
                      <a:pt x="1395" y="15261"/>
                      <a:pt x="1458" y="15261"/>
                    </a:cubicBezTo>
                    <a:cubicBezTo>
                      <a:pt x="4205" y="15261"/>
                      <a:pt x="6597" y="11746"/>
                      <a:pt x="5369" y="9251"/>
                    </a:cubicBezTo>
                    <a:cubicBezTo>
                      <a:pt x="5163" y="8814"/>
                      <a:pt x="4923" y="8642"/>
                      <a:pt x="4674" y="8642"/>
                    </a:cubicBezTo>
                    <a:cubicBezTo>
                      <a:pt x="4268" y="8642"/>
                      <a:pt x="3837" y="9100"/>
                      <a:pt x="3486" y="9606"/>
                    </a:cubicBezTo>
                    <a:cubicBezTo>
                      <a:pt x="2879" y="10506"/>
                      <a:pt x="2315" y="11531"/>
                      <a:pt x="1833" y="12578"/>
                    </a:cubicBezTo>
                    <a:cubicBezTo>
                      <a:pt x="2356" y="10987"/>
                      <a:pt x="2524" y="9230"/>
                      <a:pt x="2482" y="7744"/>
                    </a:cubicBezTo>
                    <a:cubicBezTo>
                      <a:pt x="2419" y="5024"/>
                      <a:pt x="1771" y="2220"/>
                      <a:pt x="76" y="23"/>
                    </a:cubicBezTo>
                    <a:cubicBezTo>
                      <a:pt x="68" y="7"/>
                      <a:pt x="54" y="1"/>
                      <a:pt x="4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4512150" y="2228450"/>
                <a:ext cx="60375" cy="73225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929" extrusionOk="0">
                    <a:moveTo>
                      <a:pt x="2282" y="0"/>
                    </a:moveTo>
                    <a:cubicBezTo>
                      <a:pt x="2266" y="0"/>
                      <a:pt x="2250" y="5"/>
                      <a:pt x="2234" y="17"/>
                    </a:cubicBezTo>
                    <a:cubicBezTo>
                      <a:pt x="1292" y="666"/>
                      <a:pt x="665" y="1817"/>
                      <a:pt x="58" y="2737"/>
                    </a:cubicBezTo>
                    <a:cubicBezTo>
                      <a:pt x="0" y="2838"/>
                      <a:pt x="81" y="2928"/>
                      <a:pt x="170" y="2928"/>
                    </a:cubicBezTo>
                    <a:cubicBezTo>
                      <a:pt x="212" y="2928"/>
                      <a:pt x="255" y="2909"/>
                      <a:pt x="288" y="2863"/>
                    </a:cubicBezTo>
                    <a:cubicBezTo>
                      <a:pt x="937" y="1942"/>
                      <a:pt x="1836" y="1147"/>
                      <a:pt x="2380" y="164"/>
                    </a:cubicBezTo>
                    <a:cubicBezTo>
                      <a:pt x="2414" y="96"/>
                      <a:pt x="2352" y="0"/>
                      <a:pt x="228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3471450" y="1990125"/>
                <a:ext cx="48800" cy="83850"/>
              </a:xfrm>
              <a:custGeom>
                <a:avLst/>
                <a:gdLst/>
                <a:ahLst/>
                <a:cxnLst/>
                <a:rect l="l" t="t" r="r" b="b"/>
                <a:pathLst>
                  <a:path w="1952" h="3354" extrusionOk="0">
                    <a:moveTo>
                      <a:pt x="164" y="0"/>
                    </a:moveTo>
                    <a:cubicBezTo>
                      <a:pt x="72" y="0"/>
                      <a:pt x="0" y="87"/>
                      <a:pt x="48" y="197"/>
                    </a:cubicBezTo>
                    <a:cubicBezTo>
                      <a:pt x="299" y="720"/>
                      <a:pt x="675" y="1202"/>
                      <a:pt x="947" y="1725"/>
                    </a:cubicBezTo>
                    <a:cubicBezTo>
                      <a:pt x="1219" y="2248"/>
                      <a:pt x="1387" y="2813"/>
                      <a:pt x="1722" y="3294"/>
                    </a:cubicBezTo>
                    <a:cubicBezTo>
                      <a:pt x="1746" y="3335"/>
                      <a:pt x="1783" y="3353"/>
                      <a:pt x="1820" y="3353"/>
                    </a:cubicBezTo>
                    <a:cubicBezTo>
                      <a:pt x="1876" y="3353"/>
                      <a:pt x="1931" y="3308"/>
                      <a:pt x="1931" y="3231"/>
                    </a:cubicBezTo>
                    <a:cubicBezTo>
                      <a:pt x="1952" y="2143"/>
                      <a:pt x="1115" y="699"/>
                      <a:pt x="257" y="30"/>
                    </a:cubicBezTo>
                    <a:cubicBezTo>
                      <a:pt x="226" y="9"/>
                      <a:pt x="194" y="0"/>
                      <a:pt x="16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0"/>
              <p:cNvSpPr/>
              <p:nvPr/>
            </p:nvSpPr>
            <p:spPr>
              <a:xfrm>
                <a:off x="3313600" y="2057175"/>
                <a:ext cx="165475" cy="110375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4415" extrusionOk="0">
                    <a:moveTo>
                      <a:pt x="1513" y="1"/>
                    </a:moveTo>
                    <a:cubicBezTo>
                      <a:pt x="1089" y="1"/>
                      <a:pt x="677" y="31"/>
                      <a:pt x="294" y="89"/>
                    </a:cubicBezTo>
                    <a:cubicBezTo>
                      <a:pt x="127" y="110"/>
                      <a:pt x="1" y="340"/>
                      <a:pt x="64" y="486"/>
                    </a:cubicBezTo>
                    <a:cubicBezTo>
                      <a:pt x="629" y="1909"/>
                      <a:pt x="1591" y="3207"/>
                      <a:pt x="2972" y="3939"/>
                    </a:cubicBezTo>
                    <a:cubicBezTo>
                      <a:pt x="3460" y="4215"/>
                      <a:pt x="4044" y="4415"/>
                      <a:pt x="4600" y="4415"/>
                    </a:cubicBezTo>
                    <a:cubicBezTo>
                      <a:pt x="5141" y="4415"/>
                      <a:pt x="5655" y="4225"/>
                      <a:pt x="6027" y="3730"/>
                    </a:cubicBezTo>
                    <a:cubicBezTo>
                      <a:pt x="6130" y="3610"/>
                      <a:pt x="5994" y="3504"/>
                      <a:pt x="5873" y="3504"/>
                    </a:cubicBezTo>
                    <a:cubicBezTo>
                      <a:pt x="5846" y="3504"/>
                      <a:pt x="5820" y="3509"/>
                      <a:pt x="5797" y="3520"/>
                    </a:cubicBezTo>
                    <a:cubicBezTo>
                      <a:pt x="5429" y="3677"/>
                      <a:pt x="5066" y="3747"/>
                      <a:pt x="4711" y="3747"/>
                    </a:cubicBezTo>
                    <a:cubicBezTo>
                      <a:pt x="3026" y="3747"/>
                      <a:pt x="1547" y="2158"/>
                      <a:pt x="838" y="654"/>
                    </a:cubicBezTo>
                    <a:cubicBezTo>
                      <a:pt x="1129" y="617"/>
                      <a:pt x="1418" y="598"/>
                      <a:pt x="1705" y="598"/>
                    </a:cubicBezTo>
                    <a:cubicBezTo>
                      <a:pt x="2390" y="598"/>
                      <a:pt x="3068" y="705"/>
                      <a:pt x="3746" y="926"/>
                    </a:cubicBezTo>
                    <a:cubicBezTo>
                      <a:pt x="4730" y="1240"/>
                      <a:pt x="5504" y="1867"/>
                      <a:pt x="6383" y="2370"/>
                    </a:cubicBezTo>
                    <a:cubicBezTo>
                      <a:pt x="6402" y="2381"/>
                      <a:pt x="6423" y="2386"/>
                      <a:pt x="6444" y="2386"/>
                    </a:cubicBezTo>
                    <a:cubicBezTo>
                      <a:pt x="6534" y="2386"/>
                      <a:pt x="6618" y="2287"/>
                      <a:pt x="6550" y="2202"/>
                    </a:cubicBezTo>
                    <a:cubicBezTo>
                      <a:pt x="5542" y="613"/>
                      <a:pt x="3403" y="1"/>
                      <a:pt x="151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0"/>
              <p:cNvSpPr/>
              <p:nvPr/>
            </p:nvSpPr>
            <p:spPr>
              <a:xfrm>
                <a:off x="3377550" y="2080775"/>
                <a:ext cx="98250" cy="49700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988" extrusionOk="0">
                    <a:moveTo>
                      <a:pt x="162" y="0"/>
                    </a:moveTo>
                    <a:cubicBezTo>
                      <a:pt x="75" y="0"/>
                      <a:pt x="1" y="118"/>
                      <a:pt x="79" y="212"/>
                    </a:cubicBezTo>
                    <a:cubicBezTo>
                      <a:pt x="794" y="1123"/>
                      <a:pt x="1965" y="1988"/>
                      <a:pt x="3177" y="1988"/>
                    </a:cubicBezTo>
                    <a:cubicBezTo>
                      <a:pt x="3386" y="1988"/>
                      <a:pt x="3595" y="1962"/>
                      <a:pt x="3804" y="1907"/>
                    </a:cubicBezTo>
                    <a:cubicBezTo>
                      <a:pt x="3929" y="1865"/>
                      <a:pt x="3908" y="1698"/>
                      <a:pt x="3804" y="1677"/>
                    </a:cubicBezTo>
                    <a:cubicBezTo>
                      <a:pt x="2486" y="1258"/>
                      <a:pt x="1272" y="1049"/>
                      <a:pt x="247" y="45"/>
                    </a:cubicBezTo>
                    <a:cubicBezTo>
                      <a:pt x="221" y="13"/>
                      <a:pt x="191" y="0"/>
                      <a:pt x="16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0"/>
              <p:cNvSpPr/>
              <p:nvPr/>
            </p:nvSpPr>
            <p:spPr>
              <a:xfrm>
                <a:off x="3608250" y="2027050"/>
                <a:ext cx="2237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895" h="2237" extrusionOk="0">
                    <a:moveTo>
                      <a:pt x="717" y="0"/>
                    </a:moveTo>
                    <a:cubicBezTo>
                      <a:pt x="647" y="0"/>
                      <a:pt x="579" y="38"/>
                      <a:pt x="560" y="122"/>
                    </a:cubicBezTo>
                    <a:cubicBezTo>
                      <a:pt x="434" y="792"/>
                      <a:pt x="141" y="1419"/>
                      <a:pt x="16" y="2068"/>
                    </a:cubicBezTo>
                    <a:cubicBezTo>
                      <a:pt x="1" y="2158"/>
                      <a:pt x="71" y="2236"/>
                      <a:pt x="151" y="2236"/>
                    </a:cubicBezTo>
                    <a:cubicBezTo>
                      <a:pt x="183" y="2236"/>
                      <a:pt x="216" y="2224"/>
                      <a:pt x="246" y="2194"/>
                    </a:cubicBezTo>
                    <a:cubicBezTo>
                      <a:pt x="706" y="1671"/>
                      <a:pt x="853" y="855"/>
                      <a:pt x="895" y="164"/>
                    </a:cubicBezTo>
                    <a:cubicBezTo>
                      <a:pt x="895" y="60"/>
                      <a:pt x="804" y="0"/>
                      <a:pt x="71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>
                <a:off x="3202725" y="2160200"/>
                <a:ext cx="16792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7" h="6743" extrusionOk="0">
                    <a:moveTo>
                      <a:pt x="1857" y="0"/>
                    </a:moveTo>
                    <a:cubicBezTo>
                      <a:pt x="1629" y="0"/>
                      <a:pt x="1411" y="47"/>
                      <a:pt x="1214" y="153"/>
                    </a:cubicBezTo>
                    <a:cubicBezTo>
                      <a:pt x="0" y="780"/>
                      <a:pt x="1005" y="2684"/>
                      <a:pt x="1549" y="3417"/>
                    </a:cubicBezTo>
                    <a:cubicBezTo>
                      <a:pt x="2553" y="4777"/>
                      <a:pt x="3704" y="6032"/>
                      <a:pt x="5273" y="6723"/>
                    </a:cubicBezTo>
                    <a:cubicBezTo>
                      <a:pt x="5303" y="6737"/>
                      <a:pt x="5333" y="6743"/>
                      <a:pt x="5361" y="6743"/>
                    </a:cubicBezTo>
                    <a:cubicBezTo>
                      <a:pt x="5546" y="6743"/>
                      <a:pt x="5661" y="6479"/>
                      <a:pt x="5461" y="6388"/>
                    </a:cubicBezTo>
                    <a:cubicBezTo>
                      <a:pt x="4520" y="5886"/>
                      <a:pt x="3745" y="5112"/>
                      <a:pt x="3055" y="4296"/>
                    </a:cubicBezTo>
                    <a:cubicBezTo>
                      <a:pt x="2654" y="3835"/>
                      <a:pt x="221" y="804"/>
                      <a:pt x="1998" y="804"/>
                    </a:cubicBezTo>
                    <a:cubicBezTo>
                      <a:pt x="2076" y="804"/>
                      <a:pt x="2164" y="810"/>
                      <a:pt x="2260" y="822"/>
                    </a:cubicBezTo>
                    <a:cubicBezTo>
                      <a:pt x="3411" y="969"/>
                      <a:pt x="4499" y="2140"/>
                      <a:pt x="5064" y="3040"/>
                    </a:cubicBezTo>
                    <a:cubicBezTo>
                      <a:pt x="5712" y="4086"/>
                      <a:pt x="5901" y="5279"/>
                      <a:pt x="6319" y="6430"/>
                    </a:cubicBezTo>
                    <a:cubicBezTo>
                      <a:pt x="6347" y="6496"/>
                      <a:pt x="6405" y="6528"/>
                      <a:pt x="6462" y="6528"/>
                    </a:cubicBezTo>
                    <a:cubicBezTo>
                      <a:pt x="6532" y="6528"/>
                      <a:pt x="6601" y="6480"/>
                      <a:pt x="6612" y="6388"/>
                    </a:cubicBezTo>
                    <a:cubicBezTo>
                      <a:pt x="6717" y="4777"/>
                      <a:pt x="6005" y="2998"/>
                      <a:pt x="4959" y="1806"/>
                    </a:cubicBezTo>
                    <a:cubicBezTo>
                      <a:pt x="4368" y="1127"/>
                      <a:pt x="2981" y="0"/>
                      <a:pt x="185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0"/>
              <p:cNvSpPr/>
              <p:nvPr/>
            </p:nvSpPr>
            <p:spPr>
              <a:xfrm>
                <a:off x="3270925" y="2221200"/>
                <a:ext cx="53700" cy="6315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2526" extrusionOk="0">
                    <a:moveTo>
                      <a:pt x="275" y="0"/>
                    </a:moveTo>
                    <a:cubicBezTo>
                      <a:pt x="139" y="0"/>
                      <a:pt x="0" y="120"/>
                      <a:pt x="97" y="265"/>
                    </a:cubicBezTo>
                    <a:cubicBezTo>
                      <a:pt x="411" y="684"/>
                      <a:pt x="745" y="1060"/>
                      <a:pt x="1038" y="1458"/>
                    </a:cubicBezTo>
                    <a:cubicBezTo>
                      <a:pt x="1290" y="1814"/>
                      <a:pt x="1499" y="2274"/>
                      <a:pt x="1875" y="2504"/>
                    </a:cubicBezTo>
                    <a:cubicBezTo>
                      <a:pt x="1900" y="2519"/>
                      <a:pt x="1928" y="2526"/>
                      <a:pt x="1956" y="2526"/>
                    </a:cubicBezTo>
                    <a:cubicBezTo>
                      <a:pt x="2049" y="2526"/>
                      <a:pt x="2147" y="2454"/>
                      <a:pt x="2147" y="2358"/>
                    </a:cubicBezTo>
                    <a:cubicBezTo>
                      <a:pt x="2085" y="1918"/>
                      <a:pt x="1750" y="1542"/>
                      <a:pt x="1499" y="1207"/>
                    </a:cubicBezTo>
                    <a:cubicBezTo>
                      <a:pt x="1164" y="788"/>
                      <a:pt x="808" y="370"/>
                      <a:pt x="390" y="35"/>
                    </a:cubicBezTo>
                    <a:cubicBezTo>
                      <a:pt x="356" y="11"/>
                      <a:pt x="316" y="0"/>
                      <a:pt x="27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0"/>
              <p:cNvSpPr/>
              <p:nvPr/>
            </p:nvSpPr>
            <p:spPr>
              <a:xfrm>
                <a:off x="3411700" y="2230600"/>
                <a:ext cx="60425" cy="150650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6026" extrusionOk="0">
                    <a:moveTo>
                      <a:pt x="1423" y="0"/>
                    </a:moveTo>
                    <a:cubicBezTo>
                      <a:pt x="1292" y="0"/>
                      <a:pt x="1141" y="134"/>
                      <a:pt x="1182" y="287"/>
                    </a:cubicBezTo>
                    <a:cubicBezTo>
                      <a:pt x="1622" y="2379"/>
                      <a:pt x="617" y="3907"/>
                      <a:pt x="32" y="5811"/>
                    </a:cubicBezTo>
                    <a:cubicBezTo>
                      <a:pt x="1" y="5918"/>
                      <a:pt x="117" y="6026"/>
                      <a:pt x="222" y="6026"/>
                    </a:cubicBezTo>
                    <a:cubicBezTo>
                      <a:pt x="260" y="6026"/>
                      <a:pt x="297" y="6012"/>
                      <a:pt x="324" y="5978"/>
                    </a:cubicBezTo>
                    <a:cubicBezTo>
                      <a:pt x="1622" y="4367"/>
                      <a:pt x="2417" y="2107"/>
                      <a:pt x="1580" y="119"/>
                    </a:cubicBezTo>
                    <a:cubicBezTo>
                      <a:pt x="1552" y="35"/>
                      <a:pt x="1490" y="0"/>
                      <a:pt x="142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0"/>
              <p:cNvSpPr/>
              <p:nvPr/>
            </p:nvSpPr>
            <p:spPr>
              <a:xfrm>
                <a:off x="3631125" y="2178400"/>
                <a:ext cx="20950" cy="79575"/>
              </a:xfrm>
              <a:custGeom>
                <a:avLst/>
                <a:gdLst/>
                <a:ahLst/>
                <a:cxnLst/>
                <a:rect l="l" t="t" r="r" b="b"/>
                <a:pathLst>
                  <a:path w="838" h="3183" extrusionOk="0">
                    <a:moveTo>
                      <a:pt x="367" y="0"/>
                    </a:moveTo>
                    <a:cubicBezTo>
                      <a:pt x="283" y="0"/>
                      <a:pt x="199" y="52"/>
                      <a:pt x="189" y="157"/>
                    </a:cubicBezTo>
                    <a:cubicBezTo>
                      <a:pt x="105" y="1078"/>
                      <a:pt x="1" y="2228"/>
                      <a:pt x="356" y="3107"/>
                    </a:cubicBezTo>
                    <a:cubicBezTo>
                      <a:pt x="383" y="3160"/>
                      <a:pt x="438" y="3183"/>
                      <a:pt x="496" y="3183"/>
                    </a:cubicBezTo>
                    <a:cubicBezTo>
                      <a:pt x="575" y="3183"/>
                      <a:pt x="658" y="3138"/>
                      <a:pt x="670" y="3065"/>
                    </a:cubicBezTo>
                    <a:cubicBezTo>
                      <a:pt x="838" y="2145"/>
                      <a:pt x="607" y="1078"/>
                      <a:pt x="545" y="157"/>
                    </a:cubicBezTo>
                    <a:cubicBezTo>
                      <a:pt x="534" y="52"/>
                      <a:pt x="450" y="0"/>
                      <a:pt x="36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0"/>
              <p:cNvSpPr/>
              <p:nvPr/>
            </p:nvSpPr>
            <p:spPr>
              <a:xfrm>
                <a:off x="3885875" y="2661250"/>
                <a:ext cx="460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919" extrusionOk="0">
                    <a:moveTo>
                      <a:pt x="185" y="0"/>
                    </a:moveTo>
                    <a:cubicBezTo>
                      <a:pt x="92" y="0"/>
                      <a:pt x="0" y="87"/>
                      <a:pt x="63" y="197"/>
                    </a:cubicBezTo>
                    <a:cubicBezTo>
                      <a:pt x="335" y="637"/>
                      <a:pt x="649" y="1034"/>
                      <a:pt x="879" y="1495"/>
                    </a:cubicBezTo>
                    <a:cubicBezTo>
                      <a:pt x="1088" y="1934"/>
                      <a:pt x="1193" y="2457"/>
                      <a:pt x="1486" y="2876"/>
                    </a:cubicBezTo>
                    <a:cubicBezTo>
                      <a:pt x="1504" y="2903"/>
                      <a:pt x="1542" y="2918"/>
                      <a:pt x="1580" y="2918"/>
                    </a:cubicBezTo>
                    <a:cubicBezTo>
                      <a:pt x="1628" y="2918"/>
                      <a:pt x="1674" y="2893"/>
                      <a:pt x="1674" y="2834"/>
                    </a:cubicBezTo>
                    <a:cubicBezTo>
                      <a:pt x="1842" y="1892"/>
                      <a:pt x="1005" y="595"/>
                      <a:pt x="272" y="30"/>
                    </a:cubicBezTo>
                    <a:cubicBezTo>
                      <a:pt x="247" y="9"/>
                      <a:pt x="216" y="0"/>
                      <a:pt x="18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0"/>
              <p:cNvSpPr/>
              <p:nvPr/>
            </p:nvSpPr>
            <p:spPr>
              <a:xfrm>
                <a:off x="3773275" y="2762650"/>
                <a:ext cx="71300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2852" h="1193" extrusionOk="0">
                    <a:moveTo>
                      <a:pt x="143" y="1"/>
                    </a:moveTo>
                    <a:cubicBezTo>
                      <a:pt x="35" y="1"/>
                      <a:pt x="1" y="169"/>
                      <a:pt x="110" y="242"/>
                    </a:cubicBezTo>
                    <a:cubicBezTo>
                      <a:pt x="734" y="690"/>
                      <a:pt x="1683" y="1192"/>
                      <a:pt x="2503" y="1192"/>
                    </a:cubicBezTo>
                    <a:cubicBezTo>
                      <a:pt x="2564" y="1192"/>
                      <a:pt x="2625" y="1190"/>
                      <a:pt x="2684" y="1184"/>
                    </a:cubicBezTo>
                    <a:cubicBezTo>
                      <a:pt x="2810" y="1163"/>
                      <a:pt x="2851" y="1017"/>
                      <a:pt x="2747" y="954"/>
                    </a:cubicBezTo>
                    <a:cubicBezTo>
                      <a:pt x="2370" y="724"/>
                      <a:pt x="1931" y="661"/>
                      <a:pt x="1533" y="514"/>
                    </a:cubicBezTo>
                    <a:cubicBezTo>
                      <a:pt x="1073" y="368"/>
                      <a:pt x="634" y="180"/>
                      <a:pt x="194" y="12"/>
                    </a:cubicBezTo>
                    <a:cubicBezTo>
                      <a:pt x="176" y="4"/>
                      <a:pt x="158" y="1"/>
                      <a:pt x="14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0"/>
              <p:cNvSpPr/>
              <p:nvPr/>
            </p:nvSpPr>
            <p:spPr>
              <a:xfrm>
                <a:off x="3443850" y="2539225"/>
                <a:ext cx="42400" cy="949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3799" extrusionOk="0">
                    <a:moveTo>
                      <a:pt x="1469" y="1"/>
                    </a:moveTo>
                    <a:cubicBezTo>
                      <a:pt x="1410" y="1"/>
                      <a:pt x="1347" y="33"/>
                      <a:pt x="1319" y="99"/>
                    </a:cubicBezTo>
                    <a:cubicBezTo>
                      <a:pt x="1110" y="663"/>
                      <a:pt x="1005" y="1228"/>
                      <a:pt x="817" y="1793"/>
                    </a:cubicBezTo>
                    <a:cubicBezTo>
                      <a:pt x="754" y="2023"/>
                      <a:pt x="671" y="2275"/>
                      <a:pt x="566" y="2505"/>
                    </a:cubicBezTo>
                    <a:cubicBezTo>
                      <a:pt x="503" y="2651"/>
                      <a:pt x="189" y="3237"/>
                      <a:pt x="168" y="3363"/>
                    </a:cubicBezTo>
                    <a:cubicBezTo>
                      <a:pt x="168" y="3312"/>
                      <a:pt x="130" y="3284"/>
                      <a:pt x="95" y="3284"/>
                    </a:cubicBezTo>
                    <a:cubicBezTo>
                      <a:pt x="72" y="3284"/>
                      <a:pt x="51" y="3296"/>
                      <a:pt x="43" y="3321"/>
                    </a:cubicBezTo>
                    <a:cubicBezTo>
                      <a:pt x="1" y="3488"/>
                      <a:pt x="22" y="3593"/>
                      <a:pt x="106" y="3739"/>
                    </a:cubicBezTo>
                    <a:cubicBezTo>
                      <a:pt x="118" y="3776"/>
                      <a:pt x="165" y="3798"/>
                      <a:pt x="211" y="3798"/>
                    </a:cubicBezTo>
                    <a:cubicBezTo>
                      <a:pt x="244" y="3798"/>
                      <a:pt x="276" y="3786"/>
                      <a:pt x="294" y="3760"/>
                    </a:cubicBezTo>
                    <a:cubicBezTo>
                      <a:pt x="1068" y="2798"/>
                      <a:pt x="1696" y="1396"/>
                      <a:pt x="1612" y="140"/>
                    </a:cubicBezTo>
                    <a:cubicBezTo>
                      <a:pt x="1612" y="48"/>
                      <a:pt x="1542" y="1"/>
                      <a:pt x="146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0"/>
              <p:cNvSpPr/>
              <p:nvPr/>
            </p:nvSpPr>
            <p:spPr>
              <a:xfrm>
                <a:off x="3238300" y="2393250"/>
                <a:ext cx="196175" cy="264150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10566" extrusionOk="0">
                    <a:moveTo>
                      <a:pt x="4826" y="1"/>
                    </a:moveTo>
                    <a:cubicBezTo>
                      <a:pt x="3133" y="1"/>
                      <a:pt x="3572" y="2711"/>
                      <a:pt x="4122" y="4557"/>
                    </a:cubicBezTo>
                    <a:cubicBezTo>
                      <a:pt x="3638" y="3849"/>
                      <a:pt x="2773" y="2877"/>
                      <a:pt x="1940" y="2877"/>
                    </a:cubicBezTo>
                    <a:cubicBezTo>
                      <a:pt x="1837" y="2877"/>
                      <a:pt x="1734" y="2892"/>
                      <a:pt x="1632" y="2924"/>
                    </a:cubicBezTo>
                    <a:cubicBezTo>
                      <a:pt x="586" y="3280"/>
                      <a:pt x="753" y="5101"/>
                      <a:pt x="879" y="5896"/>
                    </a:cubicBezTo>
                    <a:cubicBezTo>
                      <a:pt x="1172" y="7570"/>
                      <a:pt x="1862" y="9202"/>
                      <a:pt x="2992" y="10499"/>
                    </a:cubicBezTo>
                    <a:cubicBezTo>
                      <a:pt x="3034" y="10546"/>
                      <a:pt x="3083" y="10565"/>
                      <a:pt x="3132" y="10565"/>
                    </a:cubicBezTo>
                    <a:cubicBezTo>
                      <a:pt x="3280" y="10565"/>
                      <a:pt x="3426" y="10384"/>
                      <a:pt x="3348" y="10227"/>
                    </a:cubicBezTo>
                    <a:cubicBezTo>
                      <a:pt x="2910" y="9476"/>
                      <a:pt x="0" y="3719"/>
                      <a:pt x="2256" y="3719"/>
                    </a:cubicBezTo>
                    <a:cubicBezTo>
                      <a:pt x="2264" y="3719"/>
                      <a:pt x="2272" y="3719"/>
                      <a:pt x="2281" y="3720"/>
                    </a:cubicBezTo>
                    <a:cubicBezTo>
                      <a:pt x="3285" y="3761"/>
                      <a:pt x="4059" y="5791"/>
                      <a:pt x="4227" y="6544"/>
                    </a:cubicBezTo>
                    <a:cubicBezTo>
                      <a:pt x="4478" y="7611"/>
                      <a:pt x="4394" y="8720"/>
                      <a:pt x="4561" y="9787"/>
                    </a:cubicBezTo>
                    <a:cubicBezTo>
                      <a:pt x="4582" y="9871"/>
                      <a:pt x="4655" y="9913"/>
                      <a:pt x="4729" y="9913"/>
                    </a:cubicBezTo>
                    <a:cubicBezTo>
                      <a:pt x="4802" y="9913"/>
                      <a:pt x="4875" y="9871"/>
                      <a:pt x="4896" y="9787"/>
                    </a:cubicBezTo>
                    <a:cubicBezTo>
                      <a:pt x="5168" y="8616"/>
                      <a:pt x="5147" y="7277"/>
                      <a:pt x="4812" y="6084"/>
                    </a:cubicBezTo>
                    <a:cubicBezTo>
                      <a:pt x="4854" y="6042"/>
                      <a:pt x="4875" y="6000"/>
                      <a:pt x="4854" y="5938"/>
                    </a:cubicBezTo>
                    <a:cubicBezTo>
                      <a:pt x="4373" y="4891"/>
                      <a:pt x="4080" y="3824"/>
                      <a:pt x="4017" y="2673"/>
                    </a:cubicBezTo>
                    <a:cubicBezTo>
                      <a:pt x="3996" y="2297"/>
                      <a:pt x="3892" y="1125"/>
                      <a:pt x="4101" y="874"/>
                    </a:cubicBezTo>
                    <a:cubicBezTo>
                      <a:pt x="4352" y="593"/>
                      <a:pt x="4642" y="477"/>
                      <a:pt x="4933" y="477"/>
                    </a:cubicBezTo>
                    <a:cubicBezTo>
                      <a:pt x="5466" y="477"/>
                      <a:pt x="6000" y="868"/>
                      <a:pt x="6298" y="1355"/>
                    </a:cubicBezTo>
                    <a:cubicBezTo>
                      <a:pt x="7240" y="2883"/>
                      <a:pt x="6612" y="5017"/>
                      <a:pt x="6486" y="6670"/>
                    </a:cubicBezTo>
                    <a:cubicBezTo>
                      <a:pt x="6486" y="6722"/>
                      <a:pt x="6542" y="6757"/>
                      <a:pt x="6590" y="6757"/>
                    </a:cubicBezTo>
                    <a:cubicBezTo>
                      <a:pt x="6619" y="6757"/>
                      <a:pt x="6646" y="6744"/>
                      <a:pt x="6654" y="6712"/>
                    </a:cubicBezTo>
                    <a:cubicBezTo>
                      <a:pt x="7407" y="4912"/>
                      <a:pt x="7846" y="560"/>
                      <a:pt x="5189" y="37"/>
                    </a:cubicBezTo>
                    <a:cubicBezTo>
                      <a:pt x="5058" y="12"/>
                      <a:pt x="4937" y="1"/>
                      <a:pt x="482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0"/>
              <p:cNvSpPr/>
              <p:nvPr/>
            </p:nvSpPr>
            <p:spPr>
              <a:xfrm>
                <a:off x="3302825" y="2543325"/>
                <a:ext cx="27550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2179" extrusionOk="0">
                    <a:moveTo>
                      <a:pt x="258" y="0"/>
                    </a:moveTo>
                    <a:cubicBezTo>
                      <a:pt x="135" y="0"/>
                      <a:pt x="0" y="111"/>
                      <a:pt x="55" y="248"/>
                    </a:cubicBezTo>
                    <a:cubicBezTo>
                      <a:pt x="265" y="876"/>
                      <a:pt x="411" y="1629"/>
                      <a:pt x="830" y="2131"/>
                    </a:cubicBezTo>
                    <a:cubicBezTo>
                      <a:pt x="856" y="2165"/>
                      <a:pt x="893" y="2179"/>
                      <a:pt x="931" y="2179"/>
                    </a:cubicBezTo>
                    <a:cubicBezTo>
                      <a:pt x="1014" y="2179"/>
                      <a:pt x="1102" y="2113"/>
                      <a:pt x="1102" y="2027"/>
                    </a:cubicBezTo>
                    <a:cubicBezTo>
                      <a:pt x="1060" y="1378"/>
                      <a:pt x="683" y="688"/>
                      <a:pt x="411" y="102"/>
                    </a:cubicBezTo>
                    <a:cubicBezTo>
                      <a:pt x="382" y="30"/>
                      <a:pt x="322" y="0"/>
                      <a:pt x="25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0"/>
              <p:cNvSpPr/>
              <p:nvPr/>
            </p:nvSpPr>
            <p:spPr>
              <a:xfrm>
                <a:off x="3146300" y="2621475"/>
                <a:ext cx="60100" cy="85400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416" extrusionOk="0">
                    <a:moveTo>
                      <a:pt x="231" y="1"/>
                    </a:moveTo>
                    <a:cubicBezTo>
                      <a:pt x="119" y="1"/>
                      <a:pt x="1" y="95"/>
                      <a:pt x="18" y="219"/>
                    </a:cubicBezTo>
                    <a:cubicBezTo>
                      <a:pt x="81" y="1265"/>
                      <a:pt x="269" y="2270"/>
                      <a:pt x="479" y="3295"/>
                    </a:cubicBezTo>
                    <a:cubicBezTo>
                      <a:pt x="496" y="3379"/>
                      <a:pt x="557" y="3416"/>
                      <a:pt x="621" y="3416"/>
                    </a:cubicBezTo>
                    <a:cubicBezTo>
                      <a:pt x="716" y="3416"/>
                      <a:pt x="817" y="3336"/>
                      <a:pt x="793" y="3211"/>
                    </a:cubicBezTo>
                    <a:cubicBezTo>
                      <a:pt x="604" y="2353"/>
                      <a:pt x="521" y="1433"/>
                      <a:pt x="479" y="554"/>
                    </a:cubicBezTo>
                    <a:lnTo>
                      <a:pt x="479" y="554"/>
                    </a:lnTo>
                    <a:cubicBezTo>
                      <a:pt x="834" y="721"/>
                      <a:pt x="1148" y="993"/>
                      <a:pt x="1357" y="1328"/>
                    </a:cubicBezTo>
                    <a:cubicBezTo>
                      <a:pt x="1567" y="1663"/>
                      <a:pt x="1609" y="2060"/>
                      <a:pt x="1776" y="2395"/>
                    </a:cubicBezTo>
                    <a:cubicBezTo>
                      <a:pt x="1794" y="2450"/>
                      <a:pt x="1836" y="2473"/>
                      <a:pt x="1881" y="2473"/>
                    </a:cubicBezTo>
                    <a:cubicBezTo>
                      <a:pt x="1939" y="2473"/>
                      <a:pt x="2003" y="2433"/>
                      <a:pt x="2027" y="2374"/>
                    </a:cubicBezTo>
                    <a:cubicBezTo>
                      <a:pt x="2404" y="1328"/>
                      <a:pt x="1190" y="261"/>
                      <a:pt x="290" y="10"/>
                    </a:cubicBezTo>
                    <a:cubicBezTo>
                      <a:pt x="271" y="3"/>
                      <a:pt x="251" y="1"/>
                      <a:pt x="23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0"/>
              <p:cNvSpPr/>
              <p:nvPr/>
            </p:nvSpPr>
            <p:spPr>
              <a:xfrm>
                <a:off x="3166100" y="2662325"/>
                <a:ext cx="16775" cy="28675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147" extrusionOk="0">
                    <a:moveTo>
                      <a:pt x="202" y="1"/>
                    </a:moveTo>
                    <a:cubicBezTo>
                      <a:pt x="107" y="1"/>
                      <a:pt x="1" y="85"/>
                      <a:pt x="42" y="196"/>
                    </a:cubicBezTo>
                    <a:cubicBezTo>
                      <a:pt x="147" y="510"/>
                      <a:pt x="231" y="887"/>
                      <a:pt x="482" y="1117"/>
                    </a:cubicBezTo>
                    <a:cubicBezTo>
                      <a:pt x="503" y="1138"/>
                      <a:pt x="528" y="1147"/>
                      <a:pt x="553" y="1147"/>
                    </a:cubicBezTo>
                    <a:cubicBezTo>
                      <a:pt x="603" y="1147"/>
                      <a:pt x="649" y="1110"/>
                      <a:pt x="649" y="1054"/>
                    </a:cubicBezTo>
                    <a:cubicBezTo>
                      <a:pt x="670" y="719"/>
                      <a:pt x="461" y="364"/>
                      <a:pt x="314" y="71"/>
                    </a:cubicBezTo>
                    <a:cubicBezTo>
                      <a:pt x="293" y="22"/>
                      <a:pt x="249" y="1"/>
                      <a:pt x="20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0"/>
              <p:cNvSpPr/>
              <p:nvPr/>
            </p:nvSpPr>
            <p:spPr>
              <a:xfrm>
                <a:off x="3671925" y="2854275"/>
                <a:ext cx="1568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3659" extrusionOk="0">
                    <a:moveTo>
                      <a:pt x="4776" y="1"/>
                    </a:moveTo>
                    <a:cubicBezTo>
                      <a:pt x="3880" y="1"/>
                      <a:pt x="2962" y="268"/>
                      <a:pt x="2198" y="678"/>
                    </a:cubicBezTo>
                    <a:cubicBezTo>
                      <a:pt x="1549" y="1013"/>
                      <a:pt x="1" y="1997"/>
                      <a:pt x="377" y="2917"/>
                    </a:cubicBezTo>
                    <a:cubicBezTo>
                      <a:pt x="619" y="3507"/>
                      <a:pt x="1486" y="3659"/>
                      <a:pt x="2272" y="3659"/>
                    </a:cubicBezTo>
                    <a:cubicBezTo>
                      <a:pt x="2712" y="3659"/>
                      <a:pt x="3127" y="3611"/>
                      <a:pt x="3390" y="3566"/>
                    </a:cubicBezTo>
                    <a:cubicBezTo>
                      <a:pt x="4227" y="3440"/>
                      <a:pt x="6131" y="2938"/>
                      <a:pt x="5880" y="1787"/>
                    </a:cubicBezTo>
                    <a:cubicBezTo>
                      <a:pt x="5858" y="1711"/>
                      <a:pt x="5802" y="1680"/>
                      <a:pt x="5744" y="1680"/>
                    </a:cubicBezTo>
                    <a:cubicBezTo>
                      <a:pt x="5692" y="1680"/>
                      <a:pt x="5638" y="1706"/>
                      <a:pt x="5608" y="1745"/>
                    </a:cubicBezTo>
                    <a:cubicBezTo>
                      <a:pt x="5064" y="2520"/>
                      <a:pt x="3788" y="2854"/>
                      <a:pt x="2909" y="2938"/>
                    </a:cubicBezTo>
                    <a:cubicBezTo>
                      <a:pt x="2715" y="2960"/>
                      <a:pt x="2364" y="3004"/>
                      <a:pt x="2033" y="3004"/>
                    </a:cubicBezTo>
                    <a:cubicBezTo>
                      <a:pt x="1723" y="3004"/>
                      <a:pt x="1429" y="2965"/>
                      <a:pt x="1298" y="2834"/>
                    </a:cubicBezTo>
                    <a:cubicBezTo>
                      <a:pt x="921" y="2415"/>
                      <a:pt x="1214" y="2227"/>
                      <a:pt x="1591" y="1913"/>
                    </a:cubicBezTo>
                    <a:cubicBezTo>
                      <a:pt x="2684" y="911"/>
                      <a:pt x="3967" y="686"/>
                      <a:pt x="5344" y="686"/>
                    </a:cubicBezTo>
                    <a:cubicBezTo>
                      <a:pt x="5549" y="686"/>
                      <a:pt x="5755" y="691"/>
                      <a:pt x="5964" y="699"/>
                    </a:cubicBezTo>
                    <a:cubicBezTo>
                      <a:pt x="5971" y="700"/>
                      <a:pt x="5978" y="700"/>
                      <a:pt x="5985" y="700"/>
                    </a:cubicBezTo>
                    <a:cubicBezTo>
                      <a:pt x="6258" y="700"/>
                      <a:pt x="6272" y="299"/>
                      <a:pt x="6027" y="197"/>
                    </a:cubicBezTo>
                    <a:cubicBezTo>
                      <a:pt x="5628" y="62"/>
                      <a:pt x="5204" y="1"/>
                      <a:pt x="477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0"/>
              <p:cNvSpPr/>
              <p:nvPr/>
            </p:nvSpPr>
            <p:spPr>
              <a:xfrm>
                <a:off x="3716400" y="2881150"/>
                <a:ext cx="69575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1118" extrusionOk="0">
                    <a:moveTo>
                      <a:pt x="2553" y="1"/>
                    </a:moveTo>
                    <a:cubicBezTo>
                      <a:pt x="2134" y="22"/>
                      <a:pt x="1737" y="315"/>
                      <a:pt x="1339" y="461"/>
                    </a:cubicBezTo>
                    <a:cubicBezTo>
                      <a:pt x="942" y="629"/>
                      <a:pt x="502" y="712"/>
                      <a:pt x="105" y="901"/>
                    </a:cubicBezTo>
                    <a:cubicBezTo>
                      <a:pt x="0" y="942"/>
                      <a:pt x="63" y="1110"/>
                      <a:pt x="168" y="1110"/>
                    </a:cubicBezTo>
                    <a:cubicBezTo>
                      <a:pt x="224" y="1115"/>
                      <a:pt x="281" y="1117"/>
                      <a:pt x="339" y="1117"/>
                    </a:cubicBezTo>
                    <a:cubicBezTo>
                      <a:pt x="767" y="1117"/>
                      <a:pt x="1205" y="988"/>
                      <a:pt x="1611" y="859"/>
                    </a:cubicBezTo>
                    <a:cubicBezTo>
                      <a:pt x="2009" y="733"/>
                      <a:pt x="2448" y="587"/>
                      <a:pt x="2699" y="252"/>
                    </a:cubicBezTo>
                    <a:cubicBezTo>
                      <a:pt x="2783" y="147"/>
                      <a:pt x="2678" y="1"/>
                      <a:pt x="255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0"/>
              <p:cNvSpPr/>
              <p:nvPr/>
            </p:nvSpPr>
            <p:spPr>
              <a:xfrm>
                <a:off x="3763150" y="3021025"/>
                <a:ext cx="19700" cy="5655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2262" extrusionOk="0">
                    <a:moveTo>
                      <a:pt x="240" y="1"/>
                    </a:moveTo>
                    <a:cubicBezTo>
                      <a:pt x="129" y="1"/>
                      <a:pt x="0" y="103"/>
                      <a:pt x="13" y="244"/>
                    </a:cubicBezTo>
                    <a:cubicBezTo>
                      <a:pt x="76" y="620"/>
                      <a:pt x="118" y="997"/>
                      <a:pt x="202" y="1353"/>
                    </a:cubicBezTo>
                    <a:cubicBezTo>
                      <a:pt x="264" y="1666"/>
                      <a:pt x="306" y="1980"/>
                      <a:pt x="515" y="2231"/>
                    </a:cubicBezTo>
                    <a:cubicBezTo>
                      <a:pt x="536" y="2252"/>
                      <a:pt x="567" y="2262"/>
                      <a:pt x="598" y="2262"/>
                    </a:cubicBezTo>
                    <a:cubicBezTo>
                      <a:pt x="662" y="2262"/>
                      <a:pt x="732" y="2224"/>
                      <a:pt x="746" y="2169"/>
                    </a:cubicBezTo>
                    <a:cubicBezTo>
                      <a:pt x="787" y="1855"/>
                      <a:pt x="683" y="1562"/>
                      <a:pt x="599" y="1248"/>
                    </a:cubicBezTo>
                    <a:cubicBezTo>
                      <a:pt x="515" y="892"/>
                      <a:pt x="453" y="516"/>
                      <a:pt x="390" y="139"/>
                    </a:cubicBezTo>
                    <a:cubicBezTo>
                      <a:pt x="374" y="42"/>
                      <a:pt x="310" y="1"/>
                      <a:pt x="24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0"/>
              <p:cNvSpPr/>
              <p:nvPr/>
            </p:nvSpPr>
            <p:spPr>
              <a:xfrm>
                <a:off x="3593575" y="2626300"/>
                <a:ext cx="32625" cy="63375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535" extrusionOk="0">
                    <a:moveTo>
                      <a:pt x="1092" y="0"/>
                    </a:moveTo>
                    <a:cubicBezTo>
                      <a:pt x="1004" y="0"/>
                      <a:pt x="912" y="49"/>
                      <a:pt x="875" y="152"/>
                    </a:cubicBezTo>
                    <a:cubicBezTo>
                      <a:pt x="770" y="549"/>
                      <a:pt x="624" y="968"/>
                      <a:pt x="456" y="1344"/>
                    </a:cubicBezTo>
                    <a:cubicBezTo>
                      <a:pt x="310" y="1658"/>
                      <a:pt x="80" y="1993"/>
                      <a:pt x="17" y="2349"/>
                    </a:cubicBezTo>
                    <a:cubicBezTo>
                      <a:pt x="0" y="2448"/>
                      <a:pt x="76" y="2535"/>
                      <a:pt x="171" y="2535"/>
                    </a:cubicBezTo>
                    <a:cubicBezTo>
                      <a:pt x="195" y="2535"/>
                      <a:pt x="221" y="2529"/>
                      <a:pt x="247" y="2516"/>
                    </a:cubicBezTo>
                    <a:cubicBezTo>
                      <a:pt x="980" y="2118"/>
                      <a:pt x="1252" y="968"/>
                      <a:pt x="1293" y="214"/>
                    </a:cubicBezTo>
                    <a:cubicBezTo>
                      <a:pt x="1305" y="75"/>
                      <a:pt x="1201" y="0"/>
                      <a:pt x="109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0"/>
              <p:cNvSpPr/>
              <p:nvPr/>
            </p:nvSpPr>
            <p:spPr>
              <a:xfrm>
                <a:off x="3712725" y="2407775"/>
                <a:ext cx="915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346" extrusionOk="0">
                    <a:moveTo>
                      <a:pt x="3432" y="0"/>
                    </a:moveTo>
                    <a:cubicBezTo>
                      <a:pt x="2888" y="63"/>
                      <a:pt x="2428" y="419"/>
                      <a:pt x="1905" y="586"/>
                    </a:cubicBezTo>
                    <a:cubicBezTo>
                      <a:pt x="1340" y="795"/>
                      <a:pt x="754" y="900"/>
                      <a:pt x="147" y="983"/>
                    </a:cubicBezTo>
                    <a:cubicBezTo>
                      <a:pt x="1" y="1004"/>
                      <a:pt x="1" y="1276"/>
                      <a:pt x="147" y="1297"/>
                    </a:cubicBezTo>
                    <a:cubicBezTo>
                      <a:pt x="365" y="1328"/>
                      <a:pt x="615" y="1346"/>
                      <a:pt x="881" y="1346"/>
                    </a:cubicBezTo>
                    <a:cubicBezTo>
                      <a:pt x="1891" y="1346"/>
                      <a:pt x="3119" y="1088"/>
                      <a:pt x="3600" y="293"/>
                    </a:cubicBezTo>
                    <a:cubicBezTo>
                      <a:pt x="3662" y="188"/>
                      <a:pt x="3579" y="0"/>
                      <a:pt x="343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0"/>
              <p:cNvSpPr/>
              <p:nvPr/>
            </p:nvSpPr>
            <p:spPr>
              <a:xfrm>
                <a:off x="3832200" y="2492575"/>
                <a:ext cx="39275" cy="5707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283" extrusionOk="0">
                    <a:moveTo>
                      <a:pt x="1360" y="0"/>
                    </a:moveTo>
                    <a:cubicBezTo>
                      <a:pt x="1319" y="0"/>
                      <a:pt x="1278" y="18"/>
                      <a:pt x="1248" y="60"/>
                    </a:cubicBezTo>
                    <a:cubicBezTo>
                      <a:pt x="997" y="353"/>
                      <a:pt x="787" y="688"/>
                      <a:pt x="578" y="1023"/>
                    </a:cubicBezTo>
                    <a:cubicBezTo>
                      <a:pt x="390" y="1358"/>
                      <a:pt x="139" y="1692"/>
                      <a:pt x="34" y="2069"/>
                    </a:cubicBezTo>
                    <a:cubicBezTo>
                      <a:pt x="1" y="2169"/>
                      <a:pt x="100" y="2282"/>
                      <a:pt x="205" y="2282"/>
                    </a:cubicBezTo>
                    <a:cubicBezTo>
                      <a:pt x="232" y="2282"/>
                      <a:pt x="260" y="2275"/>
                      <a:pt x="285" y="2257"/>
                    </a:cubicBezTo>
                    <a:cubicBezTo>
                      <a:pt x="892" y="1839"/>
                      <a:pt x="1352" y="918"/>
                      <a:pt x="1541" y="228"/>
                    </a:cubicBezTo>
                    <a:cubicBezTo>
                      <a:pt x="1570" y="109"/>
                      <a:pt x="1463" y="0"/>
                      <a:pt x="136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0"/>
              <p:cNvSpPr/>
              <p:nvPr/>
            </p:nvSpPr>
            <p:spPr>
              <a:xfrm>
                <a:off x="3762825" y="1859000"/>
                <a:ext cx="5907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2357" extrusionOk="0">
                    <a:moveTo>
                      <a:pt x="147" y="0"/>
                    </a:moveTo>
                    <a:cubicBezTo>
                      <a:pt x="56" y="0"/>
                      <a:pt x="0" y="127"/>
                      <a:pt x="68" y="211"/>
                    </a:cubicBezTo>
                    <a:cubicBezTo>
                      <a:pt x="403" y="609"/>
                      <a:pt x="738" y="986"/>
                      <a:pt x="1093" y="1362"/>
                    </a:cubicBezTo>
                    <a:cubicBezTo>
                      <a:pt x="1386" y="1676"/>
                      <a:pt x="1700" y="2136"/>
                      <a:pt x="2119" y="2346"/>
                    </a:cubicBezTo>
                    <a:cubicBezTo>
                      <a:pt x="2137" y="2353"/>
                      <a:pt x="2157" y="2357"/>
                      <a:pt x="2177" y="2357"/>
                    </a:cubicBezTo>
                    <a:cubicBezTo>
                      <a:pt x="2269" y="2357"/>
                      <a:pt x="2362" y="2282"/>
                      <a:pt x="2328" y="2178"/>
                    </a:cubicBezTo>
                    <a:cubicBezTo>
                      <a:pt x="2181" y="1718"/>
                      <a:pt x="1742" y="1341"/>
                      <a:pt x="1407" y="1027"/>
                    </a:cubicBezTo>
                    <a:cubicBezTo>
                      <a:pt x="1031" y="651"/>
                      <a:pt x="633" y="316"/>
                      <a:pt x="215" y="23"/>
                    </a:cubicBezTo>
                    <a:cubicBezTo>
                      <a:pt x="191" y="7"/>
                      <a:pt x="168" y="0"/>
                      <a:pt x="14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0"/>
              <p:cNvSpPr/>
              <p:nvPr/>
            </p:nvSpPr>
            <p:spPr>
              <a:xfrm>
                <a:off x="3887975" y="1832025"/>
                <a:ext cx="23550" cy="827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310" extrusionOk="0">
                    <a:moveTo>
                      <a:pt x="652" y="0"/>
                    </a:moveTo>
                    <a:cubicBezTo>
                      <a:pt x="556" y="0"/>
                      <a:pt x="443" y="74"/>
                      <a:pt x="419" y="181"/>
                    </a:cubicBezTo>
                    <a:cubicBezTo>
                      <a:pt x="377" y="746"/>
                      <a:pt x="335" y="1290"/>
                      <a:pt x="230" y="1834"/>
                    </a:cubicBezTo>
                    <a:cubicBezTo>
                      <a:pt x="167" y="2274"/>
                      <a:pt x="42" y="2713"/>
                      <a:pt x="0" y="3153"/>
                    </a:cubicBezTo>
                    <a:cubicBezTo>
                      <a:pt x="0" y="3254"/>
                      <a:pt x="84" y="3309"/>
                      <a:pt x="165" y="3309"/>
                    </a:cubicBezTo>
                    <a:cubicBezTo>
                      <a:pt x="217" y="3309"/>
                      <a:pt x="268" y="3286"/>
                      <a:pt x="293" y="3236"/>
                    </a:cubicBezTo>
                    <a:cubicBezTo>
                      <a:pt x="837" y="2378"/>
                      <a:pt x="942" y="1123"/>
                      <a:pt x="795" y="140"/>
                    </a:cubicBezTo>
                    <a:cubicBezTo>
                      <a:pt x="786" y="41"/>
                      <a:pt x="724" y="0"/>
                      <a:pt x="65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0"/>
              <p:cNvSpPr/>
              <p:nvPr/>
            </p:nvSpPr>
            <p:spPr>
              <a:xfrm>
                <a:off x="3755100" y="2008050"/>
                <a:ext cx="93650" cy="17075"/>
              </a:xfrm>
              <a:custGeom>
                <a:avLst/>
                <a:gdLst/>
                <a:ahLst/>
                <a:cxnLst/>
                <a:rect l="l" t="t" r="r" b="b"/>
                <a:pathLst>
                  <a:path w="3746" h="683" extrusionOk="0">
                    <a:moveTo>
                      <a:pt x="417" y="0"/>
                    </a:moveTo>
                    <a:cubicBezTo>
                      <a:pt x="348" y="0"/>
                      <a:pt x="279" y="1"/>
                      <a:pt x="210" y="3"/>
                    </a:cubicBezTo>
                    <a:cubicBezTo>
                      <a:pt x="21" y="3"/>
                      <a:pt x="1" y="254"/>
                      <a:pt x="168" y="317"/>
                    </a:cubicBezTo>
                    <a:cubicBezTo>
                      <a:pt x="712" y="485"/>
                      <a:pt x="1298" y="547"/>
                      <a:pt x="1863" y="610"/>
                    </a:cubicBezTo>
                    <a:cubicBezTo>
                      <a:pt x="2175" y="633"/>
                      <a:pt x="2500" y="682"/>
                      <a:pt x="2821" y="682"/>
                    </a:cubicBezTo>
                    <a:cubicBezTo>
                      <a:pt x="3080" y="682"/>
                      <a:pt x="3335" y="650"/>
                      <a:pt x="3578" y="547"/>
                    </a:cubicBezTo>
                    <a:cubicBezTo>
                      <a:pt x="3683" y="506"/>
                      <a:pt x="3746" y="338"/>
                      <a:pt x="3599" y="275"/>
                    </a:cubicBezTo>
                    <a:cubicBezTo>
                      <a:pt x="3139" y="66"/>
                      <a:pt x="2637" y="108"/>
                      <a:pt x="2114" y="87"/>
                    </a:cubicBezTo>
                    <a:cubicBezTo>
                      <a:pt x="1555" y="68"/>
                      <a:pt x="979" y="0"/>
                      <a:pt x="41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0"/>
              <p:cNvSpPr/>
              <p:nvPr/>
            </p:nvSpPr>
            <p:spPr>
              <a:xfrm>
                <a:off x="3379000" y="1776075"/>
                <a:ext cx="411175" cy="882150"/>
              </a:xfrm>
              <a:custGeom>
                <a:avLst/>
                <a:gdLst/>
                <a:ahLst/>
                <a:cxnLst/>
                <a:rect l="l" t="t" r="r" b="b"/>
                <a:pathLst>
                  <a:path w="16447" h="35286" extrusionOk="0">
                    <a:moveTo>
                      <a:pt x="9211" y="1"/>
                    </a:moveTo>
                    <a:cubicBezTo>
                      <a:pt x="9104" y="1"/>
                      <a:pt x="9007" y="74"/>
                      <a:pt x="8977" y="181"/>
                    </a:cubicBezTo>
                    <a:cubicBezTo>
                      <a:pt x="8579" y="1624"/>
                      <a:pt x="8244" y="2566"/>
                      <a:pt x="8830" y="4052"/>
                    </a:cubicBezTo>
                    <a:cubicBezTo>
                      <a:pt x="9123" y="4784"/>
                      <a:pt x="9500" y="5495"/>
                      <a:pt x="9918" y="6186"/>
                    </a:cubicBezTo>
                    <a:cubicBezTo>
                      <a:pt x="9814" y="6186"/>
                      <a:pt x="9709" y="6228"/>
                      <a:pt x="9646" y="6332"/>
                    </a:cubicBezTo>
                    <a:cubicBezTo>
                      <a:pt x="8788" y="7692"/>
                      <a:pt x="8077" y="9157"/>
                      <a:pt x="7617" y="10726"/>
                    </a:cubicBezTo>
                    <a:cubicBezTo>
                      <a:pt x="7554" y="10894"/>
                      <a:pt x="7470" y="11124"/>
                      <a:pt x="7386" y="11375"/>
                    </a:cubicBezTo>
                    <a:cubicBezTo>
                      <a:pt x="7449" y="9889"/>
                      <a:pt x="7031" y="8278"/>
                      <a:pt x="6173" y="7106"/>
                    </a:cubicBezTo>
                    <a:cubicBezTo>
                      <a:pt x="5262" y="5880"/>
                      <a:pt x="3910" y="5401"/>
                      <a:pt x="2462" y="5401"/>
                    </a:cubicBezTo>
                    <a:cubicBezTo>
                      <a:pt x="2181" y="5401"/>
                      <a:pt x="1897" y="5419"/>
                      <a:pt x="1612" y="5453"/>
                    </a:cubicBezTo>
                    <a:cubicBezTo>
                      <a:pt x="1465" y="5474"/>
                      <a:pt x="1298" y="5600"/>
                      <a:pt x="1298" y="5788"/>
                    </a:cubicBezTo>
                    <a:cubicBezTo>
                      <a:pt x="1465" y="8529"/>
                      <a:pt x="2616" y="11145"/>
                      <a:pt x="4018" y="13467"/>
                    </a:cubicBezTo>
                    <a:cubicBezTo>
                      <a:pt x="4059" y="13535"/>
                      <a:pt x="4115" y="13563"/>
                      <a:pt x="4169" y="13563"/>
                    </a:cubicBezTo>
                    <a:cubicBezTo>
                      <a:pt x="4282" y="13563"/>
                      <a:pt x="4388" y="13441"/>
                      <a:pt x="4332" y="13300"/>
                    </a:cubicBezTo>
                    <a:cubicBezTo>
                      <a:pt x="3306" y="10914"/>
                      <a:pt x="2093" y="8697"/>
                      <a:pt x="1946" y="6060"/>
                    </a:cubicBezTo>
                    <a:cubicBezTo>
                      <a:pt x="2086" y="6051"/>
                      <a:pt x="2225" y="6046"/>
                      <a:pt x="2362" y="6046"/>
                    </a:cubicBezTo>
                    <a:cubicBezTo>
                      <a:pt x="3811" y="6046"/>
                      <a:pt x="5119" y="6564"/>
                      <a:pt x="5922" y="7901"/>
                    </a:cubicBezTo>
                    <a:cubicBezTo>
                      <a:pt x="6780" y="9366"/>
                      <a:pt x="6570" y="11040"/>
                      <a:pt x="6989" y="12630"/>
                    </a:cubicBezTo>
                    <a:cubicBezTo>
                      <a:pt x="7000" y="12685"/>
                      <a:pt x="7062" y="12717"/>
                      <a:pt x="7122" y="12717"/>
                    </a:cubicBezTo>
                    <a:cubicBezTo>
                      <a:pt x="7177" y="12717"/>
                      <a:pt x="7230" y="12690"/>
                      <a:pt x="7240" y="12630"/>
                    </a:cubicBezTo>
                    <a:lnTo>
                      <a:pt x="7240" y="12609"/>
                    </a:lnTo>
                    <a:cubicBezTo>
                      <a:pt x="7303" y="12798"/>
                      <a:pt x="7407" y="12944"/>
                      <a:pt x="7617" y="13028"/>
                    </a:cubicBezTo>
                    <a:cubicBezTo>
                      <a:pt x="7634" y="13035"/>
                      <a:pt x="7650" y="13038"/>
                      <a:pt x="7666" y="13038"/>
                    </a:cubicBezTo>
                    <a:cubicBezTo>
                      <a:pt x="7784" y="13038"/>
                      <a:pt x="7850" y="12851"/>
                      <a:pt x="7721" y="12777"/>
                    </a:cubicBezTo>
                    <a:cubicBezTo>
                      <a:pt x="7198" y="12484"/>
                      <a:pt x="8558" y="9554"/>
                      <a:pt x="8705" y="9220"/>
                    </a:cubicBezTo>
                    <a:cubicBezTo>
                      <a:pt x="9060" y="8445"/>
                      <a:pt x="9458" y="7713"/>
                      <a:pt x="9897" y="6981"/>
                    </a:cubicBezTo>
                    <a:cubicBezTo>
                      <a:pt x="10609" y="7943"/>
                      <a:pt x="11383" y="8738"/>
                      <a:pt x="11320" y="10078"/>
                    </a:cubicBezTo>
                    <a:cubicBezTo>
                      <a:pt x="11257" y="11124"/>
                      <a:pt x="10818" y="12002"/>
                      <a:pt x="10420" y="12923"/>
                    </a:cubicBezTo>
                    <a:lnTo>
                      <a:pt x="10358" y="12923"/>
                    </a:lnTo>
                    <a:cubicBezTo>
                      <a:pt x="10344" y="12922"/>
                      <a:pt x="10330" y="12922"/>
                      <a:pt x="10316" y="12922"/>
                    </a:cubicBezTo>
                    <a:cubicBezTo>
                      <a:pt x="9415" y="12922"/>
                      <a:pt x="8722" y="14900"/>
                      <a:pt x="8495" y="15539"/>
                    </a:cubicBezTo>
                    <a:cubicBezTo>
                      <a:pt x="8391" y="15832"/>
                      <a:pt x="8307" y="16145"/>
                      <a:pt x="8244" y="16459"/>
                    </a:cubicBezTo>
                    <a:cubicBezTo>
                      <a:pt x="8244" y="16166"/>
                      <a:pt x="8182" y="15852"/>
                      <a:pt x="8056" y="15539"/>
                    </a:cubicBezTo>
                    <a:cubicBezTo>
                      <a:pt x="8028" y="15473"/>
                      <a:pt x="7970" y="15441"/>
                      <a:pt x="7915" y="15441"/>
                    </a:cubicBezTo>
                    <a:cubicBezTo>
                      <a:pt x="7847" y="15441"/>
                      <a:pt x="7784" y="15488"/>
                      <a:pt x="7784" y="15580"/>
                    </a:cubicBezTo>
                    <a:cubicBezTo>
                      <a:pt x="7700" y="17464"/>
                      <a:pt x="6842" y="18719"/>
                      <a:pt x="5629" y="20016"/>
                    </a:cubicBezTo>
                    <a:cubicBezTo>
                      <a:pt x="4938" y="19263"/>
                      <a:pt x="4499" y="18342"/>
                      <a:pt x="4373" y="17296"/>
                    </a:cubicBezTo>
                    <a:cubicBezTo>
                      <a:pt x="4248" y="16376"/>
                      <a:pt x="4290" y="14116"/>
                      <a:pt x="5545" y="13886"/>
                    </a:cubicBezTo>
                    <a:cubicBezTo>
                      <a:pt x="5566" y="13886"/>
                      <a:pt x="5587" y="13844"/>
                      <a:pt x="5566" y="13823"/>
                    </a:cubicBezTo>
                    <a:cubicBezTo>
                      <a:pt x="5545" y="13760"/>
                      <a:pt x="5503" y="13697"/>
                      <a:pt x="5482" y="13635"/>
                    </a:cubicBezTo>
                    <a:cubicBezTo>
                      <a:pt x="5446" y="13598"/>
                      <a:pt x="5395" y="13547"/>
                      <a:pt x="5341" y="13547"/>
                    </a:cubicBezTo>
                    <a:cubicBezTo>
                      <a:pt x="5332" y="13547"/>
                      <a:pt x="5324" y="13548"/>
                      <a:pt x="5315" y="13551"/>
                    </a:cubicBezTo>
                    <a:cubicBezTo>
                      <a:pt x="4081" y="13697"/>
                      <a:pt x="3788" y="15539"/>
                      <a:pt x="3767" y="16543"/>
                    </a:cubicBezTo>
                    <a:cubicBezTo>
                      <a:pt x="3767" y="16731"/>
                      <a:pt x="3767" y="16940"/>
                      <a:pt x="3788" y="17129"/>
                    </a:cubicBezTo>
                    <a:cubicBezTo>
                      <a:pt x="3516" y="16710"/>
                      <a:pt x="3202" y="16334"/>
                      <a:pt x="2804" y="16104"/>
                    </a:cubicBezTo>
                    <a:cubicBezTo>
                      <a:pt x="2670" y="16025"/>
                      <a:pt x="2543" y="15990"/>
                      <a:pt x="2423" y="15990"/>
                    </a:cubicBezTo>
                    <a:cubicBezTo>
                      <a:pt x="1679" y="15990"/>
                      <a:pt x="1194" y="17326"/>
                      <a:pt x="942" y="17903"/>
                    </a:cubicBezTo>
                    <a:cubicBezTo>
                      <a:pt x="231" y="19451"/>
                      <a:pt x="0" y="21125"/>
                      <a:pt x="272" y="22820"/>
                    </a:cubicBezTo>
                    <a:cubicBezTo>
                      <a:pt x="282" y="22914"/>
                      <a:pt x="355" y="22958"/>
                      <a:pt x="432" y="22958"/>
                    </a:cubicBezTo>
                    <a:cubicBezTo>
                      <a:pt x="527" y="22958"/>
                      <a:pt x="628" y="22893"/>
                      <a:pt x="628" y="22778"/>
                    </a:cubicBezTo>
                    <a:cubicBezTo>
                      <a:pt x="544" y="21606"/>
                      <a:pt x="628" y="20456"/>
                      <a:pt x="963" y="19326"/>
                    </a:cubicBezTo>
                    <a:cubicBezTo>
                      <a:pt x="1151" y="18677"/>
                      <a:pt x="1423" y="18070"/>
                      <a:pt x="1737" y="17505"/>
                    </a:cubicBezTo>
                    <a:cubicBezTo>
                      <a:pt x="1863" y="17317"/>
                      <a:pt x="1988" y="17003"/>
                      <a:pt x="2156" y="16857"/>
                    </a:cubicBezTo>
                    <a:cubicBezTo>
                      <a:pt x="2300" y="16735"/>
                      <a:pt x="2392" y="16680"/>
                      <a:pt x="2467" y="16680"/>
                    </a:cubicBezTo>
                    <a:cubicBezTo>
                      <a:pt x="2597" y="16680"/>
                      <a:pt x="2675" y="16849"/>
                      <a:pt x="2888" y="17129"/>
                    </a:cubicBezTo>
                    <a:cubicBezTo>
                      <a:pt x="3662" y="18154"/>
                      <a:pt x="4039" y="19430"/>
                      <a:pt x="3934" y="20707"/>
                    </a:cubicBezTo>
                    <a:cubicBezTo>
                      <a:pt x="3850" y="21669"/>
                      <a:pt x="3474" y="22464"/>
                      <a:pt x="3034" y="23238"/>
                    </a:cubicBezTo>
                    <a:cubicBezTo>
                      <a:pt x="3019" y="23236"/>
                      <a:pt x="3004" y="23235"/>
                      <a:pt x="2988" y="23235"/>
                    </a:cubicBezTo>
                    <a:cubicBezTo>
                      <a:pt x="2854" y="23235"/>
                      <a:pt x="2712" y="23312"/>
                      <a:pt x="2637" y="23406"/>
                    </a:cubicBezTo>
                    <a:cubicBezTo>
                      <a:pt x="1570" y="24829"/>
                      <a:pt x="1884" y="26691"/>
                      <a:pt x="2553" y="28218"/>
                    </a:cubicBezTo>
                    <a:cubicBezTo>
                      <a:pt x="2603" y="28340"/>
                      <a:pt x="2699" y="28390"/>
                      <a:pt x="2801" y="28390"/>
                    </a:cubicBezTo>
                    <a:cubicBezTo>
                      <a:pt x="2998" y="28390"/>
                      <a:pt x="3215" y="28201"/>
                      <a:pt x="3160" y="27967"/>
                    </a:cubicBezTo>
                    <a:cubicBezTo>
                      <a:pt x="2867" y="26754"/>
                      <a:pt x="2302" y="25373"/>
                      <a:pt x="2930" y="24201"/>
                    </a:cubicBezTo>
                    <a:lnTo>
                      <a:pt x="2930" y="24201"/>
                    </a:lnTo>
                    <a:cubicBezTo>
                      <a:pt x="3097" y="24494"/>
                      <a:pt x="3223" y="24766"/>
                      <a:pt x="3306" y="25059"/>
                    </a:cubicBezTo>
                    <a:cubicBezTo>
                      <a:pt x="3259" y="25051"/>
                      <a:pt x="3213" y="25047"/>
                      <a:pt x="3169" y="25047"/>
                    </a:cubicBezTo>
                    <a:cubicBezTo>
                      <a:pt x="2980" y="25047"/>
                      <a:pt x="2826" y="25123"/>
                      <a:pt x="2741" y="25310"/>
                    </a:cubicBezTo>
                    <a:cubicBezTo>
                      <a:pt x="2687" y="25418"/>
                      <a:pt x="2758" y="25573"/>
                      <a:pt x="2886" y="25573"/>
                    </a:cubicBezTo>
                    <a:cubicBezTo>
                      <a:pt x="2906" y="25573"/>
                      <a:pt x="2928" y="25570"/>
                      <a:pt x="2951" y="25561"/>
                    </a:cubicBezTo>
                    <a:cubicBezTo>
                      <a:pt x="2972" y="25561"/>
                      <a:pt x="2992" y="25540"/>
                      <a:pt x="3034" y="25540"/>
                    </a:cubicBezTo>
                    <a:cubicBezTo>
                      <a:pt x="3076" y="25812"/>
                      <a:pt x="3097" y="26084"/>
                      <a:pt x="3118" y="26356"/>
                    </a:cubicBezTo>
                    <a:cubicBezTo>
                      <a:pt x="3118" y="26607"/>
                      <a:pt x="3118" y="26858"/>
                      <a:pt x="3223" y="27088"/>
                    </a:cubicBezTo>
                    <a:cubicBezTo>
                      <a:pt x="3252" y="27138"/>
                      <a:pt x="3301" y="27159"/>
                      <a:pt x="3350" y="27159"/>
                    </a:cubicBezTo>
                    <a:cubicBezTo>
                      <a:pt x="3405" y="27159"/>
                      <a:pt x="3462" y="27133"/>
                      <a:pt x="3495" y="27088"/>
                    </a:cubicBezTo>
                    <a:cubicBezTo>
                      <a:pt x="3537" y="27026"/>
                      <a:pt x="3578" y="26963"/>
                      <a:pt x="3599" y="26879"/>
                    </a:cubicBezTo>
                    <a:cubicBezTo>
                      <a:pt x="3599" y="26963"/>
                      <a:pt x="3620" y="27047"/>
                      <a:pt x="3620" y="27130"/>
                    </a:cubicBezTo>
                    <a:cubicBezTo>
                      <a:pt x="3634" y="27264"/>
                      <a:pt x="3759" y="27373"/>
                      <a:pt x="3880" y="27373"/>
                    </a:cubicBezTo>
                    <a:cubicBezTo>
                      <a:pt x="3948" y="27373"/>
                      <a:pt x="4014" y="27339"/>
                      <a:pt x="4060" y="27256"/>
                    </a:cubicBezTo>
                    <a:cubicBezTo>
                      <a:pt x="4101" y="27172"/>
                      <a:pt x="4122" y="27109"/>
                      <a:pt x="4164" y="27026"/>
                    </a:cubicBezTo>
                    <a:cubicBezTo>
                      <a:pt x="4191" y="27039"/>
                      <a:pt x="4221" y="27046"/>
                      <a:pt x="4252" y="27046"/>
                    </a:cubicBezTo>
                    <a:cubicBezTo>
                      <a:pt x="4317" y="27046"/>
                      <a:pt x="4380" y="27013"/>
                      <a:pt x="4394" y="26942"/>
                    </a:cubicBezTo>
                    <a:cubicBezTo>
                      <a:pt x="4541" y="26272"/>
                      <a:pt x="4813" y="25603"/>
                      <a:pt x="5085" y="24975"/>
                    </a:cubicBezTo>
                    <a:cubicBezTo>
                      <a:pt x="5168" y="24767"/>
                      <a:pt x="5787" y="23322"/>
                      <a:pt x="6001" y="23322"/>
                    </a:cubicBezTo>
                    <a:cubicBezTo>
                      <a:pt x="6003" y="23322"/>
                      <a:pt x="6004" y="23322"/>
                      <a:pt x="6005" y="23322"/>
                    </a:cubicBezTo>
                    <a:cubicBezTo>
                      <a:pt x="6194" y="23322"/>
                      <a:pt x="5901" y="25163"/>
                      <a:pt x="5838" y="25352"/>
                    </a:cubicBezTo>
                    <a:cubicBezTo>
                      <a:pt x="5587" y="26000"/>
                      <a:pt x="5043" y="26231"/>
                      <a:pt x="4645" y="26733"/>
                    </a:cubicBezTo>
                    <a:cubicBezTo>
                      <a:pt x="4604" y="26795"/>
                      <a:pt x="4604" y="26858"/>
                      <a:pt x="4625" y="26921"/>
                    </a:cubicBezTo>
                    <a:cubicBezTo>
                      <a:pt x="3620" y="27444"/>
                      <a:pt x="2741" y="28846"/>
                      <a:pt x="2281" y="29725"/>
                    </a:cubicBezTo>
                    <a:cubicBezTo>
                      <a:pt x="1904" y="30415"/>
                      <a:pt x="1612" y="31169"/>
                      <a:pt x="1381" y="31943"/>
                    </a:cubicBezTo>
                    <a:cubicBezTo>
                      <a:pt x="1235" y="32445"/>
                      <a:pt x="1109" y="32989"/>
                      <a:pt x="984" y="33512"/>
                    </a:cubicBezTo>
                    <a:cubicBezTo>
                      <a:pt x="963" y="33638"/>
                      <a:pt x="712" y="34412"/>
                      <a:pt x="816" y="34537"/>
                    </a:cubicBezTo>
                    <a:cubicBezTo>
                      <a:pt x="789" y="34510"/>
                      <a:pt x="754" y="34494"/>
                      <a:pt x="723" y="34494"/>
                    </a:cubicBezTo>
                    <a:cubicBezTo>
                      <a:pt x="682" y="34494"/>
                      <a:pt x="649" y="34520"/>
                      <a:pt x="649" y="34579"/>
                    </a:cubicBezTo>
                    <a:cubicBezTo>
                      <a:pt x="670" y="34830"/>
                      <a:pt x="670" y="34830"/>
                      <a:pt x="900" y="34956"/>
                    </a:cubicBezTo>
                    <a:cubicBezTo>
                      <a:pt x="928" y="34973"/>
                      <a:pt x="959" y="34980"/>
                      <a:pt x="990" y="34980"/>
                    </a:cubicBezTo>
                    <a:cubicBezTo>
                      <a:pt x="1076" y="34980"/>
                      <a:pt x="1162" y="34922"/>
                      <a:pt x="1193" y="34830"/>
                    </a:cubicBezTo>
                    <a:cubicBezTo>
                      <a:pt x="1632" y="33303"/>
                      <a:pt x="1904" y="31754"/>
                      <a:pt x="2616" y="30311"/>
                    </a:cubicBezTo>
                    <a:cubicBezTo>
                      <a:pt x="2909" y="29725"/>
                      <a:pt x="3265" y="29139"/>
                      <a:pt x="3683" y="28637"/>
                    </a:cubicBezTo>
                    <a:cubicBezTo>
                      <a:pt x="3913" y="28365"/>
                      <a:pt x="4143" y="28114"/>
                      <a:pt x="4394" y="27884"/>
                    </a:cubicBezTo>
                    <a:cubicBezTo>
                      <a:pt x="4615" y="27687"/>
                      <a:pt x="4714" y="27570"/>
                      <a:pt x="4817" y="27570"/>
                    </a:cubicBezTo>
                    <a:cubicBezTo>
                      <a:pt x="4889" y="27570"/>
                      <a:pt x="4964" y="27628"/>
                      <a:pt x="5085" y="27758"/>
                    </a:cubicBezTo>
                    <a:cubicBezTo>
                      <a:pt x="5357" y="28051"/>
                      <a:pt x="5545" y="28783"/>
                      <a:pt x="5733" y="29139"/>
                    </a:cubicBezTo>
                    <a:cubicBezTo>
                      <a:pt x="6152" y="29913"/>
                      <a:pt x="6529" y="30687"/>
                      <a:pt x="6508" y="31566"/>
                    </a:cubicBezTo>
                    <a:cubicBezTo>
                      <a:pt x="6487" y="33554"/>
                      <a:pt x="5001" y="34454"/>
                      <a:pt x="3327" y="34977"/>
                    </a:cubicBezTo>
                    <a:cubicBezTo>
                      <a:pt x="3181" y="35039"/>
                      <a:pt x="3223" y="35249"/>
                      <a:pt x="3369" y="35270"/>
                    </a:cubicBezTo>
                    <a:cubicBezTo>
                      <a:pt x="3467" y="35280"/>
                      <a:pt x="3565" y="35286"/>
                      <a:pt x="3661" y="35286"/>
                    </a:cubicBezTo>
                    <a:cubicBezTo>
                      <a:pt x="5258" y="35286"/>
                      <a:pt x="6654" y="33861"/>
                      <a:pt x="6989" y="32361"/>
                    </a:cubicBezTo>
                    <a:cubicBezTo>
                      <a:pt x="7177" y="31566"/>
                      <a:pt x="7073" y="30771"/>
                      <a:pt x="6801" y="30018"/>
                    </a:cubicBezTo>
                    <a:cubicBezTo>
                      <a:pt x="6570" y="29432"/>
                      <a:pt x="6236" y="28930"/>
                      <a:pt x="5964" y="28386"/>
                    </a:cubicBezTo>
                    <a:cubicBezTo>
                      <a:pt x="5733" y="27904"/>
                      <a:pt x="5650" y="27381"/>
                      <a:pt x="5420" y="26921"/>
                    </a:cubicBezTo>
                    <a:cubicBezTo>
                      <a:pt x="5859" y="26691"/>
                      <a:pt x="6215" y="26147"/>
                      <a:pt x="6403" y="25749"/>
                    </a:cubicBezTo>
                    <a:cubicBezTo>
                      <a:pt x="6570" y="25352"/>
                      <a:pt x="6675" y="24871"/>
                      <a:pt x="6717" y="24368"/>
                    </a:cubicBezTo>
                    <a:cubicBezTo>
                      <a:pt x="6738" y="24682"/>
                      <a:pt x="6759" y="24996"/>
                      <a:pt x="6780" y="25310"/>
                    </a:cubicBezTo>
                    <a:cubicBezTo>
                      <a:pt x="6801" y="25417"/>
                      <a:pt x="6899" y="25475"/>
                      <a:pt x="6990" y="25475"/>
                    </a:cubicBezTo>
                    <a:cubicBezTo>
                      <a:pt x="7077" y="25475"/>
                      <a:pt x="7156" y="25422"/>
                      <a:pt x="7156" y="25310"/>
                    </a:cubicBezTo>
                    <a:cubicBezTo>
                      <a:pt x="7135" y="24536"/>
                      <a:pt x="7135" y="23762"/>
                      <a:pt x="7135" y="22987"/>
                    </a:cubicBezTo>
                    <a:cubicBezTo>
                      <a:pt x="7154" y="22361"/>
                      <a:pt x="6881" y="20958"/>
                      <a:pt x="7699" y="20958"/>
                    </a:cubicBezTo>
                    <a:cubicBezTo>
                      <a:pt x="7810" y="20958"/>
                      <a:pt x="7942" y="20984"/>
                      <a:pt x="8098" y="21041"/>
                    </a:cubicBezTo>
                    <a:cubicBezTo>
                      <a:pt x="9814" y="21690"/>
                      <a:pt x="9228" y="24850"/>
                      <a:pt x="9207" y="26231"/>
                    </a:cubicBezTo>
                    <a:cubicBezTo>
                      <a:pt x="9207" y="26317"/>
                      <a:pt x="9268" y="26359"/>
                      <a:pt x="9333" y="26359"/>
                    </a:cubicBezTo>
                    <a:cubicBezTo>
                      <a:pt x="9394" y="26359"/>
                      <a:pt x="9459" y="26322"/>
                      <a:pt x="9479" y="26251"/>
                    </a:cubicBezTo>
                    <a:cubicBezTo>
                      <a:pt x="10127" y="24619"/>
                      <a:pt x="10190" y="21041"/>
                      <a:pt x="7993" y="20435"/>
                    </a:cubicBezTo>
                    <a:cubicBezTo>
                      <a:pt x="7827" y="20390"/>
                      <a:pt x="7659" y="20363"/>
                      <a:pt x="7500" y="20363"/>
                    </a:cubicBezTo>
                    <a:cubicBezTo>
                      <a:pt x="7139" y="20363"/>
                      <a:pt x="6827" y="20503"/>
                      <a:pt x="6696" y="20895"/>
                    </a:cubicBezTo>
                    <a:cubicBezTo>
                      <a:pt x="6529" y="21439"/>
                      <a:pt x="6654" y="22234"/>
                      <a:pt x="6654" y="22778"/>
                    </a:cubicBezTo>
                    <a:cubicBezTo>
                      <a:pt x="6654" y="22904"/>
                      <a:pt x="6654" y="23050"/>
                      <a:pt x="6654" y="23197"/>
                    </a:cubicBezTo>
                    <a:cubicBezTo>
                      <a:pt x="6633" y="23029"/>
                      <a:pt x="6591" y="22883"/>
                      <a:pt x="6550" y="22757"/>
                    </a:cubicBezTo>
                    <a:cubicBezTo>
                      <a:pt x="6508" y="22611"/>
                      <a:pt x="6403" y="22548"/>
                      <a:pt x="6257" y="22527"/>
                    </a:cubicBezTo>
                    <a:cubicBezTo>
                      <a:pt x="6238" y="22525"/>
                      <a:pt x="6220" y="22524"/>
                      <a:pt x="6202" y="22524"/>
                    </a:cubicBezTo>
                    <a:cubicBezTo>
                      <a:pt x="5586" y="22524"/>
                      <a:pt x="5204" y="23544"/>
                      <a:pt x="4980" y="23992"/>
                    </a:cubicBezTo>
                    <a:cubicBezTo>
                      <a:pt x="4666" y="24578"/>
                      <a:pt x="4457" y="25184"/>
                      <a:pt x="4311" y="25812"/>
                    </a:cubicBezTo>
                    <a:cubicBezTo>
                      <a:pt x="4227" y="25059"/>
                      <a:pt x="3892" y="24306"/>
                      <a:pt x="3474" y="23699"/>
                    </a:cubicBezTo>
                    <a:cubicBezTo>
                      <a:pt x="4248" y="22799"/>
                      <a:pt x="4625" y="21502"/>
                      <a:pt x="4645" y="20351"/>
                    </a:cubicBezTo>
                    <a:cubicBezTo>
                      <a:pt x="4645" y="20121"/>
                      <a:pt x="4625" y="19891"/>
                      <a:pt x="4604" y="19640"/>
                    </a:cubicBezTo>
                    <a:lnTo>
                      <a:pt x="4604" y="19640"/>
                    </a:lnTo>
                    <a:cubicBezTo>
                      <a:pt x="4813" y="19995"/>
                      <a:pt x="5085" y="20351"/>
                      <a:pt x="5399" y="20665"/>
                    </a:cubicBezTo>
                    <a:cubicBezTo>
                      <a:pt x="5459" y="20715"/>
                      <a:pt x="5533" y="20741"/>
                      <a:pt x="5605" y="20741"/>
                    </a:cubicBezTo>
                    <a:cubicBezTo>
                      <a:pt x="5685" y="20741"/>
                      <a:pt x="5762" y="20710"/>
                      <a:pt x="5817" y="20644"/>
                    </a:cubicBezTo>
                    <a:cubicBezTo>
                      <a:pt x="6654" y="19786"/>
                      <a:pt x="7700" y="18719"/>
                      <a:pt x="8077" y="17505"/>
                    </a:cubicBezTo>
                    <a:lnTo>
                      <a:pt x="8077" y="17505"/>
                    </a:lnTo>
                    <a:cubicBezTo>
                      <a:pt x="8014" y="18405"/>
                      <a:pt x="8077" y="19305"/>
                      <a:pt x="8307" y="20205"/>
                    </a:cubicBezTo>
                    <a:cubicBezTo>
                      <a:pt x="8333" y="20299"/>
                      <a:pt x="8405" y="20341"/>
                      <a:pt x="8478" y="20341"/>
                    </a:cubicBezTo>
                    <a:cubicBezTo>
                      <a:pt x="8582" y="20341"/>
                      <a:pt x="8687" y="20256"/>
                      <a:pt x="8663" y="20121"/>
                    </a:cubicBezTo>
                    <a:cubicBezTo>
                      <a:pt x="8412" y="18928"/>
                      <a:pt x="8412" y="17694"/>
                      <a:pt x="8684" y="16522"/>
                    </a:cubicBezTo>
                    <a:cubicBezTo>
                      <a:pt x="8830" y="15894"/>
                      <a:pt x="9060" y="15287"/>
                      <a:pt x="9353" y="14743"/>
                    </a:cubicBezTo>
                    <a:cubicBezTo>
                      <a:pt x="9542" y="14367"/>
                      <a:pt x="9772" y="13823"/>
                      <a:pt x="10086" y="13676"/>
                    </a:cubicBezTo>
                    <a:lnTo>
                      <a:pt x="10086" y="13718"/>
                    </a:lnTo>
                    <a:cubicBezTo>
                      <a:pt x="10039" y="13811"/>
                      <a:pt x="10141" y="13904"/>
                      <a:pt x="10240" y="13904"/>
                    </a:cubicBezTo>
                    <a:cubicBezTo>
                      <a:pt x="10275" y="13904"/>
                      <a:pt x="10309" y="13892"/>
                      <a:pt x="10337" y="13865"/>
                    </a:cubicBezTo>
                    <a:cubicBezTo>
                      <a:pt x="10379" y="13802"/>
                      <a:pt x="10420" y="13760"/>
                      <a:pt x="10462" y="13697"/>
                    </a:cubicBezTo>
                    <a:cubicBezTo>
                      <a:pt x="10504" y="13739"/>
                      <a:pt x="10567" y="13781"/>
                      <a:pt x="10630" y="13823"/>
                    </a:cubicBezTo>
                    <a:cubicBezTo>
                      <a:pt x="12262" y="15434"/>
                      <a:pt x="11822" y="18468"/>
                      <a:pt x="11843" y="20497"/>
                    </a:cubicBezTo>
                    <a:cubicBezTo>
                      <a:pt x="11843" y="20539"/>
                      <a:pt x="11864" y="20581"/>
                      <a:pt x="11885" y="20602"/>
                    </a:cubicBezTo>
                    <a:cubicBezTo>
                      <a:pt x="11278" y="20811"/>
                      <a:pt x="10713" y="21188"/>
                      <a:pt x="10316" y="21711"/>
                    </a:cubicBezTo>
                    <a:cubicBezTo>
                      <a:pt x="10232" y="21816"/>
                      <a:pt x="10232" y="21920"/>
                      <a:pt x="10316" y="22025"/>
                    </a:cubicBezTo>
                    <a:cubicBezTo>
                      <a:pt x="10985" y="22757"/>
                      <a:pt x="11718" y="23552"/>
                      <a:pt x="12743" y="23699"/>
                    </a:cubicBezTo>
                    <a:cubicBezTo>
                      <a:pt x="12839" y="23710"/>
                      <a:pt x="12938" y="23716"/>
                      <a:pt x="13039" y="23716"/>
                    </a:cubicBezTo>
                    <a:cubicBezTo>
                      <a:pt x="13685" y="23716"/>
                      <a:pt x="14385" y="23472"/>
                      <a:pt x="14584" y="22820"/>
                    </a:cubicBezTo>
                    <a:cubicBezTo>
                      <a:pt x="14601" y="22737"/>
                      <a:pt x="14526" y="22655"/>
                      <a:pt x="14442" y="22655"/>
                    </a:cubicBezTo>
                    <a:cubicBezTo>
                      <a:pt x="14420" y="22655"/>
                      <a:pt x="14397" y="22660"/>
                      <a:pt x="14375" y="22674"/>
                    </a:cubicBezTo>
                    <a:cubicBezTo>
                      <a:pt x="13921" y="22991"/>
                      <a:pt x="13499" y="23222"/>
                      <a:pt x="13000" y="23222"/>
                    </a:cubicBezTo>
                    <a:cubicBezTo>
                      <a:pt x="12809" y="23222"/>
                      <a:pt x="12607" y="23188"/>
                      <a:pt x="12387" y="23113"/>
                    </a:cubicBezTo>
                    <a:cubicBezTo>
                      <a:pt x="11739" y="22862"/>
                      <a:pt x="11236" y="22360"/>
                      <a:pt x="10776" y="21858"/>
                    </a:cubicBezTo>
                    <a:cubicBezTo>
                      <a:pt x="11195" y="21376"/>
                      <a:pt x="11739" y="21041"/>
                      <a:pt x="12366" y="20895"/>
                    </a:cubicBezTo>
                    <a:cubicBezTo>
                      <a:pt x="12549" y="20861"/>
                      <a:pt x="12789" y="20837"/>
                      <a:pt x="13046" y="20837"/>
                    </a:cubicBezTo>
                    <a:cubicBezTo>
                      <a:pt x="13730" y="20837"/>
                      <a:pt x="14539" y="21002"/>
                      <a:pt x="14752" y="21565"/>
                    </a:cubicBezTo>
                    <a:cubicBezTo>
                      <a:pt x="14771" y="21594"/>
                      <a:pt x="14799" y="21609"/>
                      <a:pt x="14824" y="21609"/>
                    </a:cubicBezTo>
                    <a:cubicBezTo>
                      <a:pt x="14853" y="21609"/>
                      <a:pt x="14877" y="21589"/>
                      <a:pt x="14877" y="21544"/>
                    </a:cubicBezTo>
                    <a:cubicBezTo>
                      <a:pt x="14835" y="20728"/>
                      <a:pt x="13664" y="20456"/>
                      <a:pt x="12994" y="20435"/>
                    </a:cubicBezTo>
                    <a:cubicBezTo>
                      <a:pt x="12680" y="20435"/>
                      <a:pt x="12387" y="20477"/>
                      <a:pt x="12094" y="20539"/>
                    </a:cubicBezTo>
                    <a:cubicBezTo>
                      <a:pt x="12555" y="19054"/>
                      <a:pt x="12534" y="17296"/>
                      <a:pt x="12136" y="15790"/>
                    </a:cubicBezTo>
                    <a:cubicBezTo>
                      <a:pt x="12115" y="15685"/>
                      <a:pt x="12073" y="15559"/>
                      <a:pt x="12032" y="15392"/>
                    </a:cubicBezTo>
                    <a:lnTo>
                      <a:pt x="12032" y="15392"/>
                    </a:lnTo>
                    <a:cubicBezTo>
                      <a:pt x="12765" y="16508"/>
                      <a:pt x="13988" y="17426"/>
                      <a:pt x="15260" y="17426"/>
                    </a:cubicBezTo>
                    <a:cubicBezTo>
                      <a:pt x="15585" y="17426"/>
                      <a:pt x="15913" y="17366"/>
                      <a:pt x="16237" y="17233"/>
                    </a:cubicBezTo>
                    <a:cubicBezTo>
                      <a:pt x="16405" y="17171"/>
                      <a:pt x="16446" y="16899"/>
                      <a:pt x="16237" y="16857"/>
                    </a:cubicBezTo>
                    <a:cubicBezTo>
                      <a:pt x="15442" y="16689"/>
                      <a:pt x="14689" y="16689"/>
                      <a:pt x="13936" y="16313"/>
                    </a:cubicBezTo>
                    <a:cubicBezTo>
                      <a:pt x="13182" y="15915"/>
                      <a:pt x="12596" y="15267"/>
                      <a:pt x="12241" y="14471"/>
                    </a:cubicBezTo>
                    <a:cubicBezTo>
                      <a:pt x="12178" y="14325"/>
                      <a:pt x="11780" y="13383"/>
                      <a:pt x="11927" y="13279"/>
                    </a:cubicBezTo>
                    <a:cubicBezTo>
                      <a:pt x="11941" y="13267"/>
                      <a:pt x="11962" y="13262"/>
                      <a:pt x="11990" y="13262"/>
                    </a:cubicBezTo>
                    <a:cubicBezTo>
                      <a:pt x="12261" y="13262"/>
                      <a:pt x="13137" y="13766"/>
                      <a:pt x="13308" y="13823"/>
                    </a:cubicBezTo>
                    <a:cubicBezTo>
                      <a:pt x="14040" y="14179"/>
                      <a:pt x="14793" y="14597"/>
                      <a:pt x="15589" y="14743"/>
                    </a:cubicBezTo>
                    <a:cubicBezTo>
                      <a:pt x="15693" y="14743"/>
                      <a:pt x="15798" y="14618"/>
                      <a:pt x="15714" y="14534"/>
                    </a:cubicBezTo>
                    <a:cubicBezTo>
                      <a:pt x="15170" y="14053"/>
                      <a:pt x="14542" y="13781"/>
                      <a:pt x="13894" y="13467"/>
                    </a:cubicBezTo>
                    <a:cubicBezTo>
                      <a:pt x="13350" y="13195"/>
                      <a:pt x="12701" y="12735"/>
                      <a:pt x="12073" y="12630"/>
                    </a:cubicBezTo>
                    <a:cubicBezTo>
                      <a:pt x="12002" y="12617"/>
                      <a:pt x="11936" y="12611"/>
                      <a:pt x="11877" y="12611"/>
                    </a:cubicBezTo>
                    <a:cubicBezTo>
                      <a:pt x="11276" y="12611"/>
                      <a:pt x="11267" y="13248"/>
                      <a:pt x="11362" y="13781"/>
                    </a:cubicBezTo>
                    <a:cubicBezTo>
                      <a:pt x="11215" y="13530"/>
                      <a:pt x="11048" y="13321"/>
                      <a:pt x="10860" y="13153"/>
                    </a:cubicBezTo>
                    <a:cubicBezTo>
                      <a:pt x="11487" y="12254"/>
                      <a:pt x="11885" y="11145"/>
                      <a:pt x="11927" y="10078"/>
                    </a:cubicBezTo>
                    <a:cubicBezTo>
                      <a:pt x="11948" y="9429"/>
                      <a:pt x="11801" y="8927"/>
                      <a:pt x="11592" y="8466"/>
                    </a:cubicBezTo>
                    <a:cubicBezTo>
                      <a:pt x="11676" y="8445"/>
                      <a:pt x="11739" y="8362"/>
                      <a:pt x="11697" y="8257"/>
                    </a:cubicBezTo>
                    <a:cubicBezTo>
                      <a:pt x="11090" y="7044"/>
                      <a:pt x="10316" y="5914"/>
                      <a:pt x="9667" y="4721"/>
                    </a:cubicBezTo>
                    <a:cubicBezTo>
                      <a:pt x="9311" y="4052"/>
                      <a:pt x="8956" y="3277"/>
                      <a:pt x="8914" y="2503"/>
                    </a:cubicBezTo>
                    <a:cubicBezTo>
                      <a:pt x="8872" y="1834"/>
                      <a:pt x="9123" y="1227"/>
                      <a:pt x="9332" y="620"/>
                    </a:cubicBezTo>
                    <a:cubicBezTo>
                      <a:pt x="11739" y="2189"/>
                      <a:pt x="13120" y="4177"/>
                      <a:pt x="13371" y="7106"/>
                    </a:cubicBezTo>
                    <a:cubicBezTo>
                      <a:pt x="13371" y="7200"/>
                      <a:pt x="13443" y="7255"/>
                      <a:pt x="13514" y="7255"/>
                    </a:cubicBezTo>
                    <a:cubicBezTo>
                      <a:pt x="13570" y="7255"/>
                      <a:pt x="13624" y="7222"/>
                      <a:pt x="13643" y="7148"/>
                    </a:cubicBezTo>
                    <a:cubicBezTo>
                      <a:pt x="14354" y="4093"/>
                      <a:pt x="11718" y="1436"/>
                      <a:pt x="9332" y="34"/>
                    </a:cubicBezTo>
                    <a:cubicBezTo>
                      <a:pt x="9292" y="11"/>
                      <a:pt x="9251" y="1"/>
                      <a:pt x="921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0"/>
              <p:cNvSpPr/>
              <p:nvPr/>
            </p:nvSpPr>
            <p:spPr>
              <a:xfrm>
                <a:off x="3572200" y="2350575"/>
                <a:ext cx="30175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2795" extrusionOk="0">
                    <a:moveTo>
                      <a:pt x="202" y="0"/>
                    </a:moveTo>
                    <a:cubicBezTo>
                      <a:pt x="103" y="0"/>
                      <a:pt x="0" y="84"/>
                      <a:pt x="56" y="196"/>
                    </a:cubicBezTo>
                    <a:cubicBezTo>
                      <a:pt x="223" y="614"/>
                      <a:pt x="370" y="1054"/>
                      <a:pt x="474" y="1514"/>
                    </a:cubicBezTo>
                    <a:cubicBezTo>
                      <a:pt x="579" y="1911"/>
                      <a:pt x="621" y="2351"/>
                      <a:pt x="809" y="2727"/>
                    </a:cubicBezTo>
                    <a:cubicBezTo>
                      <a:pt x="836" y="2773"/>
                      <a:pt x="887" y="2794"/>
                      <a:pt x="937" y="2794"/>
                    </a:cubicBezTo>
                    <a:cubicBezTo>
                      <a:pt x="1004" y="2794"/>
                      <a:pt x="1069" y="2757"/>
                      <a:pt x="1081" y="2686"/>
                    </a:cubicBezTo>
                    <a:cubicBezTo>
                      <a:pt x="1207" y="1828"/>
                      <a:pt x="705" y="823"/>
                      <a:pt x="328" y="70"/>
                    </a:cubicBezTo>
                    <a:cubicBezTo>
                      <a:pt x="300" y="21"/>
                      <a:pt x="251" y="0"/>
                      <a:pt x="20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0"/>
              <p:cNvSpPr/>
              <p:nvPr/>
            </p:nvSpPr>
            <p:spPr>
              <a:xfrm>
                <a:off x="3366450" y="2448800"/>
                <a:ext cx="28275" cy="90875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3635" extrusionOk="0">
                    <a:moveTo>
                      <a:pt x="175" y="1"/>
                    </a:moveTo>
                    <a:cubicBezTo>
                      <a:pt x="128" y="1"/>
                      <a:pt x="76" y="23"/>
                      <a:pt x="21" y="75"/>
                    </a:cubicBezTo>
                    <a:cubicBezTo>
                      <a:pt x="21" y="96"/>
                      <a:pt x="0" y="117"/>
                      <a:pt x="21" y="138"/>
                    </a:cubicBezTo>
                    <a:cubicBezTo>
                      <a:pt x="21" y="158"/>
                      <a:pt x="42" y="179"/>
                      <a:pt x="63" y="200"/>
                    </a:cubicBezTo>
                    <a:cubicBezTo>
                      <a:pt x="69" y="219"/>
                      <a:pt x="82" y="226"/>
                      <a:pt x="97" y="226"/>
                    </a:cubicBezTo>
                    <a:cubicBezTo>
                      <a:pt x="126" y="226"/>
                      <a:pt x="160" y="197"/>
                      <a:pt x="156" y="162"/>
                    </a:cubicBezTo>
                    <a:lnTo>
                      <a:pt x="156" y="162"/>
                    </a:lnTo>
                    <a:cubicBezTo>
                      <a:pt x="214" y="330"/>
                      <a:pt x="253" y="754"/>
                      <a:pt x="293" y="933"/>
                    </a:cubicBezTo>
                    <a:cubicBezTo>
                      <a:pt x="356" y="1205"/>
                      <a:pt x="419" y="1477"/>
                      <a:pt x="481" y="1770"/>
                    </a:cubicBezTo>
                    <a:cubicBezTo>
                      <a:pt x="565" y="2355"/>
                      <a:pt x="586" y="2962"/>
                      <a:pt x="670" y="3548"/>
                    </a:cubicBezTo>
                    <a:cubicBezTo>
                      <a:pt x="680" y="3608"/>
                      <a:pt x="728" y="3635"/>
                      <a:pt x="778" y="3635"/>
                    </a:cubicBezTo>
                    <a:cubicBezTo>
                      <a:pt x="832" y="3635"/>
                      <a:pt x="889" y="3603"/>
                      <a:pt x="900" y="3548"/>
                    </a:cubicBezTo>
                    <a:cubicBezTo>
                      <a:pt x="1130" y="2648"/>
                      <a:pt x="921" y="1581"/>
                      <a:pt x="607" y="723"/>
                    </a:cubicBezTo>
                    <a:cubicBezTo>
                      <a:pt x="555" y="566"/>
                      <a:pt x="415" y="1"/>
                      <a:pt x="17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0"/>
              <p:cNvSpPr/>
              <p:nvPr/>
            </p:nvSpPr>
            <p:spPr>
              <a:xfrm>
                <a:off x="2935950" y="2311625"/>
                <a:ext cx="401325" cy="355375"/>
              </a:xfrm>
              <a:custGeom>
                <a:avLst/>
                <a:gdLst/>
                <a:ahLst/>
                <a:cxnLst/>
                <a:rect l="l" t="t" r="r" b="b"/>
                <a:pathLst>
                  <a:path w="16053" h="14215" extrusionOk="0">
                    <a:moveTo>
                      <a:pt x="13834" y="0"/>
                    </a:moveTo>
                    <a:cubicBezTo>
                      <a:pt x="13474" y="0"/>
                      <a:pt x="13070" y="88"/>
                      <a:pt x="12617" y="205"/>
                    </a:cubicBezTo>
                    <a:cubicBezTo>
                      <a:pt x="11508" y="477"/>
                      <a:pt x="10253" y="791"/>
                      <a:pt x="9876" y="2005"/>
                    </a:cubicBezTo>
                    <a:cubicBezTo>
                      <a:pt x="9852" y="2078"/>
                      <a:pt x="9905" y="2122"/>
                      <a:pt x="9962" y="2122"/>
                    </a:cubicBezTo>
                    <a:cubicBezTo>
                      <a:pt x="10004" y="2122"/>
                      <a:pt x="10047" y="2099"/>
                      <a:pt x="10064" y="2047"/>
                    </a:cubicBezTo>
                    <a:cubicBezTo>
                      <a:pt x="10357" y="1210"/>
                      <a:pt x="11424" y="959"/>
                      <a:pt x="12178" y="749"/>
                    </a:cubicBezTo>
                    <a:cubicBezTo>
                      <a:pt x="12647" y="620"/>
                      <a:pt x="13179" y="466"/>
                      <a:pt x="13660" y="466"/>
                    </a:cubicBezTo>
                    <a:cubicBezTo>
                      <a:pt x="14188" y="466"/>
                      <a:pt x="14656" y="650"/>
                      <a:pt x="14919" y="1252"/>
                    </a:cubicBezTo>
                    <a:cubicBezTo>
                      <a:pt x="14919" y="1293"/>
                      <a:pt x="14919" y="1335"/>
                      <a:pt x="14961" y="1356"/>
                    </a:cubicBezTo>
                    <a:cubicBezTo>
                      <a:pt x="14961" y="1377"/>
                      <a:pt x="14961" y="1377"/>
                      <a:pt x="14981" y="1377"/>
                    </a:cubicBezTo>
                    <a:cubicBezTo>
                      <a:pt x="15839" y="3762"/>
                      <a:pt x="12408" y="4139"/>
                      <a:pt x="10901" y="4327"/>
                    </a:cubicBezTo>
                    <a:cubicBezTo>
                      <a:pt x="10776" y="4348"/>
                      <a:pt x="10797" y="4495"/>
                      <a:pt x="10901" y="4537"/>
                    </a:cubicBezTo>
                    <a:cubicBezTo>
                      <a:pt x="11027" y="4578"/>
                      <a:pt x="11173" y="4599"/>
                      <a:pt x="11320" y="4641"/>
                    </a:cubicBezTo>
                    <a:cubicBezTo>
                      <a:pt x="10985" y="5164"/>
                      <a:pt x="10880" y="5771"/>
                      <a:pt x="10964" y="6378"/>
                    </a:cubicBezTo>
                    <a:cubicBezTo>
                      <a:pt x="10859" y="6252"/>
                      <a:pt x="10713" y="6127"/>
                      <a:pt x="10525" y="6043"/>
                    </a:cubicBezTo>
                    <a:cubicBezTo>
                      <a:pt x="10506" y="6037"/>
                      <a:pt x="10487" y="6034"/>
                      <a:pt x="10468" y="6034"/>
                    </a:cubicBezTo>
                    <a:cubicBezTo>
                      <a:pt x="10366" y="6034"/>
                      <a:pt x="10283" y="6128"/>
                      <a:pt x="10336" y="6252"/>
                    </a:cubicBezTo>
                    <a:cubicBezTo>
                      <a:pt x="10671" y="6964"/>
                      <a:pt x="10587" y="7612"/>
                      <a:pt x="10315" y="8345"/>
                    </a:cubicBezTo>
                    <a:cubicBezTo>
                      <a:pt x="10190" y="8700"/>
                      <a:pt x="10023" y="9077"/>
                      <a:pt x="9834" y="9412"/>
                    </a:cubicBezTo>
                    <a:cubicBezTo>
                      <a:pt x="9685" y="9722"/>
                      <a:pt x="9588" y="9892"/>
                      <a:pt x="9411" y="9892"/>
                    </a:cubicBezTo>
                    <a:cubicBezTo>
                      <a:pt x="9290" y="9892"/>
                      <a:pt x="9131" y="9812"/>
                      <a:pt x="8893" y="9642"/>
                    </a:cubicBezTo>
                    <a:cubicBezTo>
                      <a:pt x="7658" y="8763"/>
                      <a:pt x="6842" y="6482"/>
                      <a:pt x="7679" y="5185"/>
                    </a:cubicBezTo>
                    <a:cubicBezTo>
                      <a:pt x="7721" y="5115"/>
                      <a:pt x="7668" y="5053"/>
                      <a:pt x="7610" y="5053"/>
                    </a:cubicBezTo>
                    <a:cubicBezTo>
                      <a:pt x="7582" y="5053"/>
                      <a:pt x="7553" y="5068"/>
                      <a:pt x="7533" y="5101"/>
                    </a:cubicBezTo>
                    <a:cubicBezTo>
                      <a:pt x="6779" y="6127"/>
                      <a:pt x="6758" y="7257"/>
                      <a:pt x="7302" y="8386"/>
                    </a:cubicBezTo>
                    <a:cubicBezTo>
                      <a:pt x="7302" y="8407"/>
                      <a:pt x="7323" y="8428"/>
                      <a:pt x="7323" y="8449"/>
                    </a:cubicBezTo>
                    <a:cubicBezTo>
                      <a:pt x="7282" y="8428"/>
                      <a:pt x="7240" y="8428"/>
                      <a:pt x="7198" y="8407"/>
                    </a:cubicBezTo>
                    <a:cubicBezTo>
                      <a:pt x="7177" y="8407"/>
                      <a:pt x="7156" y="8386"/>
                      <a:pt x="7135" y="8366"/>
                    </a:cubicBezTo>
                    <a:cubicBezTo>
                      <a:pt x="7114" y="8324"/>
                      <a:pt x="7093" y="8282"/>
                      <a:pt x="7030" y="8261"/>
                    </a:cubicBezTo>
                    <a:cubicBezTo>
                      <a:pt x="6928" y="8221"/>
                      <a:pt x="6834" y="8203"/>
                      <a:pt x="6747" y="8203"/>
                    </a:cubicBezTo>
                    <a:cubicBezTo>
                      <a:pt x="6513" y="8203"/>
                      <a:pt x="6331" y="8335"/>
                      <a:pt x="6194" y="8533"/>
                    </a:cubicBezTo>
                    <a:cubicBezTo>
                      <a:pt x="6340" y="8010"/>
                      <a:pt x="6424" y="7487"/>
                      <a:pt x="6466" y="6985"/>
                    </a:cubicBezTo>
                    <a:cubicBezTo>
                      <a:pt x="6478" y="6856"/>
                      <a:pt x="6357" y="6775"/>
                      <a:pt x="6242" y="6775"/>
                    </a:cubicBezTo>
                    <a:cubicBezTo>
                      <a:pt x="6170" y="6775"/>
                      <a:pt x="6100" y="6807"/>
                      <a:pt x="6068" y="6880"/>
                    </a:cubicBezTo>
                    <a:cubicBezTo>
                      <a:pt x="5105" y="9265"/>
                      <a:pt x="4771" y="11692"/>
                      <a:pt x="1779" y="12257"/>
                    </a:cubicBezTo>
                    <a:cubicBezTo>
                      <a:pt x="1554" y="12296"/>
                      <a:pt x="1347" y="12363"/>
                      <a:pt x="1170" y="12363"/>
                    </a:cubicBezTo>
                    <a:cubicBezTo>
                      <a:pt x="967" y="12363"/>
                      <a:pt x="802" y="12277"/>
                      <a:pt x="691" y="11964"/>
                    </a:cubicBezTo>
                    <a:cubicBezTo>
                      <a:pt x="586" y="11692"/>
                      <a:pt x="607" y="11274"/>
                      <a:pt x="628" y="10981"/>
                    </a:cubicBezTo>
                    <a:cubicBezTo>
                      <a:pt x="691" y="10207"/>
                      <a:pt x="1025" y="9433"/>
                      <a:pt x="1486" y="8805"/>
                    </a:cubicBezTo>
                    <a:cubicBezTo>
                      <a:pt x="2323" y="7612"/>
                      <a:pt x="3599" y="6608"/>
                      <a:pt x="5022" y="6252"/>
                    </a:cubicBezTo>
                    <a:cubicBezTo>
                      <a:pt x="5267" y="6191"/>
                      <a:pt x="5233" y="5791"/>
                      <a:pt x="4978" y="5791"/>
                    </a:cubicBezTo>
                    <a:cubicBezTo>
                      <a:pt x="4972" y="5791"/>
                      <a:pt x="4966" y="5791"/>
                      <a:pt x="4959" y="5792"/>
                    </a:cubicBezTo>
                    <a:cubicBezTo>
                      <a:pt x="3390" y="5917"/>
                      <a:pt x="1883" y="7298"/>
                      <a:pt x="1025" y="8533"/>
                    </a:cubicBezTo>
                    <a:cubicBezTo>
                      <a:pt x="544" y="9223"/>
                      <a:pt x="230" y="9977"/>
                      <a:pt x="126" y="10793"/>
                    </a:cubicBezTo>
                    <a:cubicBezTo>
                      <a:pt x="63" y="11316"/>
                      <a:pt x="0" y="12467"/>
                      <a:pt x="502" y="12822"/>
                    </a:cubicBezTo>
                    <a:cubicBezTo>
                      <a:pt x="646" y="12932"/>
                      <a:pt x="857" y="12972"/>
                      <a:pt x="1092" y="12972"/>
                    </a:cubicBezTo>
                    <a:cubicBezTo>
                      <a:pt x="1575" y="12972"/>
                      <a:pt x="2159" y="12802"/>
                      <a:pt x="2469" y="12718"/>
                    </a:cubicBezTo>
                    <a:cubicBezTo>
                      <a:pt x="3264" y="12508"/>
                      <a:pt x="3997" y="12132"/>
                      <a:pt x="4582" y="11546"/>
                    </a:cubicBezTo>
                    <a:cubicBezTo>
                      <a:pt x="5126" y="11002"/>
                      <a:pt x="5545" y="10311"/>
                      <a:pt x="5859" y="9537"/>
                    </a:cubicBezTo>
                    <a:lnTo>
                      <a:pt x="5859" y="9537"/>
                    </a:lnTo>
                    <a:cubicBezTo>
                      <a:pt x="5817" y="9872"/>
                      <a:pt x="5796" y="10186"/>
                      <a:pt x="5796" y="10374"/>
                    </a:cubicBezTo>
                    <a:cubicBezTo>
                      <a:pt x="5796" y="11818"/>
                      <a:pt x="6445" y="13136"/>
                      <a:pt x="7491" y="14099"/>
                    </a:cubicBezTo>
                    <a:cubicBezTo>
                      <a:pt x="7572" y="14180"/>
                      <a:pt x="7662" y="14215"/>
                      <a:pt x="7748" y="14215"/>
                    </a:cubicBezTo>
                    <a:cubicBezTo>
                      <a:pt x="7928" y="14215"/>
                      <a:pt x="8090" y="14060"/>
                      <a:pt x="8118" y="13848"/>
                    </a:cubicBezTo>
                    <a:cubicBezTo>
                      <a:pt x="8139" y="13576"/>
                      <a:pt x="8223" y="12906"/>
                      <a:pt x="8244" y="12111"/>
                    </a:cubicBezTo>
                    <a:cubicBezTo>
                      <a:pt x="8328" y="11567"/>
                      <a:pt x="8328" y="10981"/>
                      <a:pt x="8223" y="10437"/>
                    </a:cubicBezTo>
                    <a:cubicBezTo>
                      <a:pt x="8202" y="10207"/>
                      <a:pt x="8160" y="9977"/>
                      <a:pt x="8118" y="9767"/>
                    </a:cubicBezTo>
                    <a:lnTo>
                      <a:pt x="8118" y="9767"/>
                    </a:lnTo>
                    <a:cubicBezTo>
                      <a:pt x="8537" y="10270"/>
                      <a:pt x="9060" y="10667"/>
                      <a:pt x="9709" y="10709"/>
                    </a:cubicBezTo>
                    <a:cubicBezTo>
                      <a:pt x="9813" y="10709"/>
                      <a:pt x="9939" y="10646"/>
                      <a:pt x="10002" y="10542"/>
                    </a:cubicBezTo>
                    <a:cubicBezTo>
                      <a:pt x="10357" y="9893"/>
                      <a:pt x="11236" y="8386"/>
                      <a:pt x="11236" y="7257"/>
                    </a:cubicBezTo>
                    <a:cubicBezTo>
                      <a:pt x="11424" y="7675"/>
                      <a:pt x="11717" y="8031"/>
                      <a:pt x="12052" y="8303"/>
                    </a:cubicBezTo>
                    <a:cubicBezTo>
                      <a:pt x="12143" y="8371"/>
                      <a:pt x="12239" y="8403"/>
                      <a:pt x="12330" y="8403"/>
                    </a:cubicBezTo>
                    <a:cubicBezTo>
                      <a:pt x="12490" y="8403"/>
                      <a:pt x="12634" y="8302"/>
                      <a:pt x="12701" y="8114"/>
                    </a:cubicBezTo>
                    <a:cubicBezTo>
                      <a:pt x="13182" y="6901"/>
                      <a:pt x="12743" y="5687"/>
                      <a:pt x="11864" y="4788"/>
                    </a:cubicBezTo>
                    <a:cubicBezTo>
                      <a:pt x="11822" y="4725"/>
                      <a:pt x="11738" y="4704"/>
                      <a:pt x="11676" y="4704"/>
                    </a:cubicBezTo>
                    <a:cubicBezTo>
                      <a:pt x="11676" y="4683"/>
                      <a:pt x="11676" y="4683"/>
                      <a:pt x="11676" y="4683"/>
                    </a:cubicBezTo>
                    <a:cubicBezTo>
                      <a:pt x="11730" y="4685"/>
                      <a:pt x="11784" y="4687"/>
                      <a:pt x="11839" y="4687"/>
                    </a:cubicBezTo>
                    <a:cubicBezTo>
                      <a:pt x="13719" y="4687"/>
                      <a:pt x="16052" y="3309"/>
                      <a:pt x="15463" y="1398"/>
                    </a:cubicBezTo>
                    <a:cubicBezTo>
                      <a:pt x="15484" y="1335"/>
                      <a:pt x="15463" y="1272"/>
                      <a:pt x="15421" y="1252"/>
                    </a:cubicBezTo>
                    <a:cubicBezTo>
                      <a:pt x="15379" y="1168"/>
                      <a:pt x="15337" y="1105"/>
                      <a:pt x="15316" y="1021"/>
                    </a:cubicBezTo>
                    <a:cubicBezTo>
                      <a:pt x="14923" y="248"/>
                      <a:pt x="14439" y="0"/>
                      <a:pt x="1383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0"/>
              <p:cNvSpPr/>
              <p:nvPr/>
            </p:nvSpPr>
            <p:spPr>
              <a:xfrm>
                <a:off x="3190175" y="2351475"/>
                <a:ext cx="93525" cy="50050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2002" extrusionOk="0">
                    <a:moveTo>
                      <a:pt x="3604" y="0"/>
                    </a:moveTo>
                    <a:cubicBezTo>
                      <a:pt x="3587" y="0"/>
                      <a:pt x="3570" y="4"/>
                      <a:pt x="3557" y="13"/>
                    </a:cubicBezTo>
                    <a:cubicBezTo>
                      <a:pt x="2699" y="432"/>
                      <a:pt x="2113" y="1080"/>
                      <a:pt x="1130" y="1290"/>
                    </a:cubicBezTo>
                    <a:cubicBezTo>
                      <a:pt x="732" y="1352"/>
                      <a:pt x="0" y="1394"/>
                      <a:pt x="42" y="1938"/>
                    </a:cubicBezTo>
                    <a:cubicBezTo>
                      <a:pt x="55" y="1979"/>
                      <a:pt x="78" y="2002"/>
                      <a:pt x="103" y="2002"/>
                    </a:cubicBezTo>
                    <a:cubicBezTo>
                      <a:pt x="117" y="2002"/>
                      <a:pt x="132" y="1995"/>
                      <a:pt x="146" y="1980"/>
                    </a:cubicBezTo>
                    <a:cubicBezTo>
                      <a:pt x="460" y="1666"/>
                      <a:pt x="942" y="1750"/>
                      <a:pt x="1339" y="1666"/>
                    </a:cubicBezTo>
                    <a:cubicBezTo>
                      <a:pt x="1674" y="1624"/>
                      <a:pt x="2009" y="1520"/>
                      <a:pt x="2302" y="1373"/>
                    </a:cubicBezTo>
                    <a:cubicBezTo>
                      <a:pt x="2887" y="1122"/>
                      <a:pt x="3494" y="746"/>
                      <a:pt x="3724" y="139"/>
                    </a:cubicBezTo>
                    <a:cubicBezTo>
                      <a:pt x="3741" y="57"/>
                      <a:pt x="3667" y="0"/>
                      <a:pt x="360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0"/>
              <p:cNvSpPr/>
              <p:nvPr/>
            </p:nvSpPr>
            <p:spPr>
              <a:xfrm>
                <a:off x="3053625" y="2358625"/>
                <a:ext cx="135925" cy="60275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2411" extrusionOk="0">
                    <a:moveTo>
                      <a:pt x="2890" y="0"/>
                    </a:moveTo>
                    <a:cubicBezTo>
                      <a:pt x="1743" y="0"/>
                      <a:pt x="753" y="640"/>
                      <a:pt x="126" y="1589"/>
                    </a:cubicBezTo>
                    <a:cubicBezTo>
                      <a:pt x="1" y="1778"/>
                      <a:pt x="168" y="1987"/>
                      <a:pt x="357" y="1987"/>
                    </a:cubicBezTo>
                    <a:cubicBezTo>
                      <a:pt x="838" y="2008"/>
                      <a:pt x="1298" y="2008"/>
                      <a:pt x="1779" y="2029"/>
                    </a:cubicBezTo>
                    <a:cubicBezTo>
                      <a:pt x="1905" y="2029"/>
                      <a:pt x="2024" y="2032"/>
                      <a:pt x="2139" y="2032"/>
                    </a:cubicBezTo>
                    <a:cubicBezTo>
                      <a:pt x="2311" y="2032"/>
                      <a:pt x="2474" y="2025"/>
                      <a:pt x="2637" y="1987"/>
                    </a:cubicBezTo>
                    <a:cubicBezTo>
                      <a:pt x="2888" y="2113"/>
                      <a:pt x="3119" y="2196"/>
                      <a:pt x="3244" y="2238"/>
                    </a:cubicBezTo>
                    <a:cubicBezTo>
                      <a:pt x="3505" y="2341"/>
                      <a:pt x="3837" y="2411"/>
                      <a:pt x="4165" y="2411"/>
                    </a:cubicBezTo>
                    <a:cubicBezTo>
                      <a:pt x="4707" y="2411"/>
                      <a:pt x="5238" y="2220"/>
                      <a:pt x="5420" y="1673"/>
                    </a:cubicBezTo>
                    <a:cubicBezTo>
                      <a:pt x="5436" y="1609"/>
                      <a:pt x="5366" y="1520"/>
                      <a:pt x="5295" y="1520"/>
                    </a:cubicBezTo>
                    <a:cubicBezTo>
                      <a:pt x="5273" y="1520"/>
                      <a:pt x="5251" y="1528"/>
                      <a:pt x="5232" y="1548"/>
                    </a:cubicBezTo>
                    <a:cubicBezTo>
                      <a:pt x="4847" y="1817"/>
                      <a:pt x="4532" y="2034"/>
                      <a:pt x="4060" y="2034"/>
                    </a:cubicBezTo>
                    <a:cubicBezTo>
                      <a:pt x="4020" y="2034"/>
                      <a:pt x="3978" y="2032"/>
                      <a:pt x="3935" y="2029"/>
                    </a:cubicBezTo>
                    <a:cubicBezTo>
                      <a:pt x="3830" y="2029"/>
                      <a:pt x="3349" y="1903"/>
                      <a:pt x="2930" y="1736"/>
                    </a:cubicBezTo>
                    <a:cubicBezTo>
                      <a:pt x="2930" y="1694"/>
                      <a:pt x="2909" y="1652"/>
                      <a:pt x="2867" y="1631"/>
                    </a:cubicBezTo>
                    <a:cubicBezTo>
                      <a:pt x="2721" y="1569"/>
                      <a:pt x="2595" y="1527"/>
                      <a:pt x="2470" y="1506"/>
                    </a:cubicBezTo>
                    <a:cubicBezTo>
                      <a:pt x="2282" y="1380"/>
                      <a:pt x="2198" y="1255"/>
                      <a:pt x="2303" y="1150"/>
                    </a:cubicBezTo>
                    <a:cubicBezTo>
                      <a:pt x="2382" y="1071"/>
                      <a:pt x="2305" y="968"/>
                      <a:pt x="2218" y="968"/>
                    </a:cubicBezTo>
                    <a:cubicBezTo>
                      <a:pt x="2190" y="968"/>
                      <a:pt x="2161" y="978"/>
                      <a:pt x="2135" y="1004"/>
                    </a:cubicBezTo>
                    <a:cubicBezTo>
                      <a:pt x="1947" y="1171"/>
                      <a:pt x="1926" y="1338"/>
                      <a:pt x="2010" y="1485"/>
                    </a:cubicBezTo>
                    <a:lnTo>
                      <a:pt x="1779" y="1485"/>
                    </a:lnTo>
                    <a:cubicBezTo>
                      <a:pt x="1487" y="1485"/>
                      <a:pt x="1173" y="1464"/>
                      <a:pt x="880" y="1464"/>
                    </a:cubicBezTo>
                    <a:cubicBezTo>
                      <a:pt x="1466" y="773"/>
                      <a:pt x="2323" y="355"/>
                      <a:pt x="3244" y="250"/>
                    </a:cubicBezTo>
                    <a:cubicBezTo>
                      <a:pt x="3370" y="229"/>
                      <a:pt x="3370" y="41"/>
                      <a:pt x="3244" y="20"/>
                    </a:cubicBezTo>
                    <a:cubicBezTo>
                      <a:pt x="3125" y="7"/>
                      <a:pt x="3007" y="0"/>
                      <a:pt x="289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0"/>
              <p:cNvSpPr/>
              <p:nvPr/>
            </p:nvSpPr>
            <p:spPr>
              <a:xfrm>
                <a:off x="3211075" y="2549450"/>
                <a:ext cx="64900" cy="1174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4696" extrusionOk="0">
                    <a:moveTo>
                      <a:pt x="479" y="1"/>
                    </a:moveTo>
                    <a:cubicBezTo>
                      <a:pt x="418" y="1"/>
                      <a:pt x="356" y="8"/>
                      <a:pt x="294" y="24"/>
                    </a:cubicBezTo>
                    <a:cubicBezTo>
                      <a:pt x="210" y="45"/>
                      <a:pt x="147" y="108"/>
                      <a:pt x="126" y="171"/>
                    </a:cubicBezTo>
                    <a:cubicBezTo>
                      <a:pt x="1" y="798"/>
                      <a:pt x="106" y="1510"/>
                      <a:pt x="126" y="2158"/>
                    </a:cubicBezTo>
                    <a:cubicBezTo>
                      <a:pt x="147" y="2933"/>
                      <a:pt x="168" y="3728"/>
                      <a:pt x="210" y="4523"/>
                    </a:cubicBezTo>
                    <a:cubicBezTo>
                      <a:pt x="221" y="4638"/>
                      <a:pt x="310" y="4695"/>
                      <a:pt x="396" y="4695"/>
                    </a:cubicBezTo>
                    <a:cubicBezTo>
                      <a:pt x="482" y="4695"/>
                      <a:pt x="566" y="4638"/>
                      <a:pt x="566" y="4523"/>
                    </a:cubicBezTo>
                    <a:cubicBezTo>
                      <a:pt x="566" y="3853"/>
                      <a:pt x="566" y="3163"/>
                      <a:pt x="545" y="2493"/>
                    </a:cubicBezTo>
                    <a:cubicBezTo>
                      <a:pt x="545" y="2096"/>
                      <a:pt x="273" y="652"/>
                      <a:pt x="796" y="610"/>
                    </a:cubicBezTo>
                    <a:cubicBezTo>
                      <a:pt x="802" y="610"/>
                      <a:pt x="807" y="609"/>
                      <a:pt x="813" y="609"/>
                    </a:cubicBezTo>
                    <a:cubicBezTo>
                      <a:pt x="1189" y="609"/>
                      <a:pt x="1739" y="1974"/>
                      <a:pt x="1821" y="2242"/>
                    </a:cubicBezTo>
                    <a:cubicBezTo>
                      <a:pt x="1989" y="2744"/>
                      <a:pt x="1968" y="3267"/>
                      <a:pt x="2093" y="3749"/>
                    </a:cubicBezTo>
                    <a:cubicBezTo>
                      <a:pt x="2105" y="3796"/>
                      <a:pt x="2150" y="3823"/>
                      <a:pt x="2194" y="3823"/>
                    </a:cubicBezTo>
                    <a:cubicBezTo>
                      <a:pt x="2229" y="3823"/>
                      <a:pt x="2263" y="3806"/>
                      <a:pt x="2282" y="3770"/>
                    </a:cubicBezTo>
                    <a:cubicBezTo>
                      <a:pt x="2595" y="3016"/>
                      <a:pt x="2303" y="2075"/>
                      <a:pt x="1926" y="1363"/>
                    </a:cubicBezTo>
                    <a:cubicBezTo>
                      <a:pt x="1658" y="866"/>
                      <a:pt x="1128" y="1"/>
                      <a:pt x="47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0"/>
              <p:cNvSpPr/>
              <p:nvPr/>
            </p:nvSpPr>
            <p:spPr>
              <a:xfrm>
                <a:off x="3237875" y="2604775"/>
                <a:ext cx="21875" cy="49225"/>
              </a:xfrm>
              <a:custGeom>
                <a:avLst/>
                <a:gdLst/>
                <a:ahLst/>
                <a:cxnLst/>
                <a:rect l="l" t="t" r="r" b="b"/>
                <a:pathLst>
                  <a:path w="875" h="1969" extrusionOk="0">
                    <a:moveTo>
                      <a:pt x="191" y="1"/>
                    </a:moveTo>
                    <a:cubicBezTo>
                      <a:pt x="95" y="1"/>
                      <a:pt x="1" y="73"/>
                      <a:pt x="38" y="197"/>
                    </a:cubicBezTo>
                    <a:cubicBezTo>
                      <a:pt x="205" y="782"/>
                      <a:pt x="331" y="1452"/>
                      <a:pt x="707" y="1933"/>
                    </a:cubicBezTo>
                    <a:cubicBezTo>
                      <a:pt x="720" y="1958"/>
                      <a:pt x="740" y="1968"/>
                      <a:pt x="762" y="1968"/>
                    </a:cubicBezTo>
                    <a:cubicBezTo>
                      <a:pt x="813" y="1968"/>
                      <a:pt x="875" y="1914"/>
                      <a:pt x="875" y="1870"/>
                    </a:cubicBezTo>
                    <a:cubicBezTo>
                      <a:pt x="875" y="1264"/>
                      <a:pt x="561" y="657"/>
                      <a:pt x="352" y="113"/>
                    </a:cubicBezTo>
                    <a:cubicBezTo>
                      <a:pt x="326" y="36"/>
                      <a:pt x="258" y="1"/>
                      <a:pt x="19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0"/>
              <p:cNvSpPr/>
              <p:nvPr/>
            </p:nvSpPr>
            <p:spPr>
              <a:xfrm>
                <a:off x="3592950" y="2508350"/>
                <a:ext cx="157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628" h="2071" extrusionOk="0">
                    <a:moveTo>
                      <a:pt x="283" y="1"/>
                    </a:moveTo>
                    <a:cubicBezTo>
                      <a:pt x="213" y="1"/>
                      <a:pt x="143" y="63"/>
                      <a:pt x="168" y="162"/>
                    </a:cubicBezTo>
                    <a:cubicBezTo>
                      <a:pt x="251" y="769"/>
                      <a:pt x="21" y="1354"/>
                      <a:pt x="0" y="1961"/>
                    </a:cubicBezTo>
                    <a:cubicBezTo>
                      <a:pt x="0" y="2021"/>
                      <a:pt x="65" y="2070"/>
                      <a:pt x="124" y="2070"/>
                    </a:cubicBezTo>
                    <a:cubicBezTo>
                      <a:pt x="148" y="2070"/>
                      <a:pt x="171" y="2063"/>
                      <a:pt x="188" y="2045"/>
                    </a:cubicBezTo>
                    <a:cubicBezTo>
                      <a:pt x="628" y="1501"/>
                      <a:pt x="523" y="727"/>
                      <a:pt x="398" y="99"/>
                    </a:cubicBezTo>
                    <a:cubicBezTo>
                      <a:pt x="381" y="30"/>
                      <a:pt x="332" y="1"/>
                      <a:pt x="28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0"/>
              <p:cNvSpPr/>
              <p:nvPr/>
            </p:nvSpPr>
            <p:spPr>
              <a:xfrm>
                <a:off x="3525475" y="2128175"/>
                <a:ext cx="20425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817" h="3807" extrusionOk="0">
                    <a:moveTo>
                      <a:pt x="492" y="0"/>
                    </a:moveTo>
                    <a:cubicBezTo>
                      <a:pt x="439" y="0"/>
                      <a:pt x="387" y="32"/>
                      <a:pt x="377" y="95"/>
                    </a:cubicBezTo>
                    <a:cubicBezTo>
                      <a:pt x="293" y="639"/>
                      <a:pt x="251" y="1203"/>
                      <a:pt x="188" y="1748"/>
                    </a:cubicBezTo>
                    <a:cubicBezTo>
                      <a:pt x="146" y="2375"/>
                      <a:pt x="0" y="3024"/>
                      <a:pt x="63" y="3652"/>
                    </a:cubicBezTo>
                    <a:cubicBezTo>
                      <a:pt x="76" y="3734"/>
                      <a:pt x="162" y="3807"/>
                      <a:pt x="242" y="3807"/>
                    </a:cubicBezTo>
                    <a:cubicBezTo>
                      <a:pt x="285" y="3807"/>
                      <a:pt x="327" y="3786"/>
                      <a:pt x="356" y="3735"/>
                    </a:cubicBezTo>
                    <a:cubicBezTo>
                      <a:pt x="816" y="2668"/>
                      <a:pt x="774" y="1203"/>
                      <a:pt x="607" y="95"/>
                    </a:cubicBezTo>
                    <a:cubicBezTo>
                      <a:pt x="596" y="32"/>
                      <a:pt x="544" y="0"/>
                      <a:pt x="49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0"/>
              <p:cNvSpPr/>
              <p:nvPr/>
            </p:nvSpPr>
            <p:spPr>
              <a:xfrm>
                <a:off x="3716150" y="2149475"/>
                <a:ext cx="46825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1873" h="1173" extrusionOk="0">
                    <a:moveTo>
                      <a:pt x="138" y="1"/>
                    </a:moveTo>
                    <a:cubicBezTo>
                      <a:pt x="73" y="1"/>
                      <a:pt x="0" y="44"/>
                      <a:pt x="31" y="121"/>
                    </a:cubicBezTo>
                    <a:cubicBezTo>
                      <a:pt x="268" y="694"/>
                      <a:pt x="1026" y="1173"/>
                      <a:pt x="1655" y="1173"/>
                    </a:cubicBezTo>
                    <a:cubicBezTo>
                      <a:pt x="1693" y="1173"/>
                      <a:pt x="1731" y="1171"/>
                      <a:pt x="1768" y="1168"/>
                    </a:cubicBezTo>
                    <a:cubicBezTo>
                      <a:pt x="1831" y="1168"/>
                      <a:pt x="1872" y="1063"/>
                      <a:pt x="1810" y="1042"/>
                    </a:cubicBezTo>
                    <a:cubicBezTo>
                      <a:pt x="1538" y="916"/>
                      <a:pt x="1224" y="812"/>
                      <a:pt x="973" y="665"/>
                    </a:cubicBezTo>
                    <a:cubicBezTo>
                      <a:pt x="659" y="477"/>
                      <a:pt x="470" y="247"/>
                      <a:pt x="198" y="17"/>
                    </a:cubicBezTo>
                    <a:cubicBezTo>
                      <a:pt x="182" y="6"/>
                      <a:pt x="160" y="1"/>
                      <a:pt x="13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0"/>
              <p:cNvSpPr/>
              <p:nvPr/>
            </p:nvSpPr>
            <p:spPr>
              <a:xfrm>
                <a:off x="3682925" y="2319850"/>
                <a:ext cx="528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2114" h="463" extrusionOk="0">
                    <a:moveTo>
                      <a:pt x="1391" y="1"/>
                    </a:moveTo>
                    <a:cubicBezTo>
                      <a:pt x="1318" y="1"/>
                      <a:pt x="1245" y="2"/>
                      <a:pt x="1172" y="2"/>
                    </a:cubicBezTo>
                    <a:cubicBezTo>
                      <a:pt x="837" y="2"/>
                      <a:pt x="523" y="23"/>
                      <a:pt x="209" y="65"/>
                    </a:cubicBezTo>
                    <a:cubicBezTo>
                      <a:pt x="0" y="86"/>
                      <a:pt x="63" y="379"/>
                      <a:pt x="251" y="399"/>
                    </a:cubicBezTo>
                    <a:cubicBezTo>
                      <a:pt x="565" y="441"/>
                      <a:pt x="900" y="441"/>
                      <a:pt x="1235" y="462"/>
                    </a:cubicBezTo>
                    <a:cubicBezTo>
                      <a:pt x="1507" y="462"/>
                      <a:pt x="1779" y="462"/>
                      <a:pt x="2030" y="337"/>
                    </a:cubicBezTo>
                    <a:cubicBezTo>
                      <a:pt x="2113" y="295"/>
                      <a:pt x="2113" y="169"/>
                      <a:pt x="2030" y="107"/>
                    </a:cubicBezTo>
                    <a:cubicBezTo>
                      <a:pt x="1826" y="12"/>
                      <a:pt x="1610" y="1"/>
                      <a:pt x="139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0"/>
              <p:cNvSpPr/>
              <p:nvPr/>
            </p:nvSpPr>
            <p:spPr>
              <a:xfrm>
                <a:off x="3946550" y="1665225"/>
                <a:ext cx="127650" cy="189775"/>
              </a:xfrm>
              <a:custGeom>
                <a:avLst/>
                <a:gdLst/>
                <a:ahLst/>
                <a:cxnLst/>
                <a:rect l="l" t="t" r="r" b="b"/>
                <a:pathLst>
                  <a:path w="5106" h="7591" extrusionOk="0">
                    <a:moveTo>
                      <a:pt x="1289" y="0"/>
                    </a:moveTo>
                    <a:cubicBezTo>
                      <a:pt x="1201" y="0"/>
                      <a:pt x="1113" y="37"/>
                      <a:pt x="1068" y="116"/>
                    </a:cubicBezTo>
                    <a:cubicBezTo>
                      <a:pt x="1" y="2501"/>
                      <a:pt x="21" y="5598"/>
                      <a:pt x="1905" y="7565"/>
                    </a:cubicBezTo>
                    <a:cubicBezTo>
                      <a:pt x="1917" y="7583"/>
                      <a:pt x="1931" y="7591"/>
                      <a:pt x="1944" y="7591"/>
                    </a:cubicBezTo>
                    <a:cubicBezTo>
                      <a:pt x="1976" y="7591"/>
                      <a:pt x="2003" y="7546"/>
                      <a:pt x="1988" y="7502"/>
                    </a:cubicBezTo>
                    <a:cubicBezTo>
                      <a:pt x="921" y="5305"/>
                      <a:pt x="461" y="2983"/>
                      <a:pt x="1423" y="681"/>
                    </a:cubicBezTo>
                    <a:lnTo>
                      <a:pt x="1423" y="681"/>
                    </a:lnTo>
                    <a:cubicBezTo>
                      <a:pt x="2156" y="1162"/>
                      <a:pt x="3014" y="1267"/>
                      <a:pt x="3495" y="2188"/>
                    </a:cubicBezTo>
                    <a:cubicBezTo>
                      <a:pt x="4122" y="3317"/>
                      <a:pt x="4374" y="4803"/>
                      <a:pt x="3997" y="6037"/>
                    </a:cubicBezTo>
                    <a:cubicBezTo>
                      <a:pt x="3967" y="6127"/>
                      <a:pt x="4054" y="6206"/>
                      <a:pt x="4137" y="6206"/>
                    </a:cubicBezTo>
                    <a:cubicBezTo>
                      <a:pt x="4170" y="6206"/>
                      <a:pt x="4203" y="6193"/>
                      <a:pt x="4227" y="6163"/>
                    </a:cubicBezTo>
                    <a:cubicBezTo>
                      <a:pt x="5106" y="5159"/>
                      <a:pt x="4646" y="3673"/>
                      <a:pt x="4227" y="2564"/>
                    </a:cubicBezTo>
                    <a:cubicBezTo>
                      <a:pt x="4039" y="2041"/>
                      <a:pt x="3809" y="1518"/>
                      <a:pt x="3411" y="1120"/>
                    </a:cubicBezTo>
                    <a:cubicBezTo>
                      <a:pt x="2867" y="576"/>
                      <a:pt x="2072" y="576"/>
                      <a:pt x="1486" y="74"/>
                    </a:cubicBezTo>
                    <a:cubicBezTo>
                      <a:pt x="1438" y="26"/>
                      <a:pt x="1364" y="0"/>
                      <a:pt x="128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0"/>
              <p:cNvSpPr/>
              <p:nvPr/>
            </p:nvSpPr>
            <p:spPr>
              <a:xfrm>
                <a:off x="4010600" y="1744650"/>
                <a:ext cx="26700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2175" extrusionOk="0">
                    <a:moveTo>
                      <a:pt x="156" y="1"/>
                    </a:moveTo>
                    <a:cubicBezTo>
                      <a:pt x="78" y="1"/>
                      <a:pt x="1" y="48"/>
                      <a:pt x="12" y="140"/>
                    </a:cubicBezTo>
                    <a:cubicBezTo>
                      <a:pt x="33" y="873"/>
                      <a:pt x="347" y="1668"/>
                      <a:pt x="891" y="2149"/>
                    </a:cubicBezTo>
                    <a:cubicBezTo>
                      <a:pt x="909" y="2167"/>
                      <a:pt x="932" y="2175"/>
                      <a:pt x="954" y="2175"/>
                    </a:cubicBezTo>
                    <a:cubicBezTo>
                      <a:pt x="1011" y="2175"/>
                      <a:pt x="1067" y="2125"/>
                      <a:pt x="1037" y="2065"/>
                    </a:cubicBezTo>
                    <a:cubicBezTo>
                      <a:pt x="765" y="1417"/>
                      <a:pt x="493" y="789"/>
                      <a:pt x="305" y="99"/>
                    </a:cubicBezTo>
                    <a:cubicBezTo>
                      <a:pt x="286" y="33"/>
                      <a:pt x="221" y="1"/>
                      <a:pt x="15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0"/>
              <p:cNvSpPr/>
              <p:nvPr/>
            </p:nvSpPr>
            <p:spPr>
              <a:xfrm>
                <a:off x="4117075" y="1715075"/>
                <a:ext cx="15725" cy="5640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2256" extrusionOk="0">
                    <a:moveTo>
                      <a:pt x="406" y="0"/>
                    </a:moveTo>
                    <a:cubicBezTo>
                      <a:pt x="342" y="0"/>
                      <a:pt x="279" y="40"/>
                      <a:pt x="252" y="131"/>
                    </a:cubicBezTo>
                    <a:cubicBezTo>
                      <a:pt x="84" y="717"/>
                      <a:pt x="1" y="1554"/>
                      <a:pt x="126" y="2160"/>
                    </a:cubicBezTo>
                    <a:cubicBezTo>
                      <a:pt x="136" y="2228"/>
                      <a:pt x="181" y="2255"/>
                      <a:pt x="233" y="2255"/>
                    </a:cubicBezTo>
                    <a:cubicBezTo>
                      <a:pt x="294" y="2255"/>
                      <a:pt x="364" y="2217"/>
                      <a:pt x="398" y="2160"/>
                    </a:cubicBezTo>
                    <a:cubicBezTo>
                      <a:pt x="503" y="1846"/>
                      <a:pt x="524" y="1533"/>
                      <a:pt x="566" y="1219"/>
                    </a:cubicBezTo>
                    <a:cubicBezTo>
                      <a:pt x="587" y="884"/>
                      <a:pt x="628" y="528"/>
                      <a:pt x="587" y="173"/>
                    </a:cubicBezTo>
                    <a:cubicBezTo>
                      <a:pt x="575" y="66"/>
                      <a:pt x="490" y="0"/>
                      <a:pt x="40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0"/>
              <p:cNvSpPr/>
              <p:nvPr/>
            </p:nvSpPr>
            <p:spPr>
              <a:xfrm>
                <a:off x="4020800" y="2505100"/>
                <a:ext cx="490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1902" extrusionOk="0">
                    <a:moveTo>
                      <a:pt x="1805" y="1"/>
                    </a:moveTo>
                    <a:cubicBezTo>
                      <a:pt x="1783" y="1"/>
                      <a:pt x="1760" y="7"/>
                      <a:pt x="1738" y="20"/>
                    </a:cubicBezTo>
                    <a:cubicBezTo>
                      <a:pt x="1425" y="208"/>
                      <a:pt x="1194" y="501"/>
                      <a:pt x="943" y="773"/>
                    </a:cubicBezTo>
                    <a:cubicBezTo>
                      <a:pt x="671" y="1066"/>
                      <a:pt x="378" y="1338"/>
                      <a:pt x="106" y="1631"/>
                    </a:cubicBezTo>
                    <a:cubicBezTo>
                      <a:pt x="1" y="1736"/>
                      <a:pt x="102" y="1901"/>
                      <a:pt x="224" y="1901"/>
                    </a:cubicBezTo>
                    <a:cubicBezTo>
                      <a:pt x="247" y="1901"/>
                      <a:pt x="271" y="1895"/>
                      <a:pt x="295" y="1882"/>
                    </a:cubicBezTo>
                    <a:cubicBezTo>
                      <a:pt x="943" y="1526"/>
                      <a:pt x="1717" y="878"/>
                      <a:pt x="1927" y="166"/>
                    </a:cubicBezTo>
                    <a:cubicBezTo>
                      <a:pt x="1960" y="84"/>
                      <a:pt x="1888" y="1"/>
                      <a:pt x="180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0"/>
              <p:cNvSpPr/>
              <p:nvPr/>
            </p:nvSpPr>
            <p:spPr>
              <a:xfrm>
                <a:off x="3900075" y="3459450"/>
                <a:ext cx="60500" cy="85650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426" extrusionOk="0">
                    <a:moveTo>
                      <a:pt x="2258" y="1"/>
                    </a:moveTo>
                    <a:cubicBezTo>
                      <a:pt x="2229" y="1"/>
                      <a:pt x="2200" y="10"/>
                      <a:pt x="2173" y="31"/>
                    </a:cubicBezTo>
                    <a:cubicBezTo>
                      <a:pt x="1734" y="534"/>
                      <a:pt x="1441" y="1119"/>
                      <a:pt x="1085" y="1684"/>
                    </a:cubicBezTo>
                    <a:cubicBezTo>
                      <a:pt x="751" y="2207"/>
                      <a:pt x="269" y="2731"/>
                      <a:pt x="18" y="3316"/>
                    </a:cubicBezTo>
                    <a:cubicBezTo>
                      <a:pt x="0" y="3371"/>
                      <a:pt x="76" y="3425"/>
                      <a:pt x="138" y="3425"/>
                    </a:cubicBezTo>
                    <a:cubicBezTo>
                      <a:pt x="147" y="3425"/>
                      <a:pt x="156" y="3424"/>
                      <a:pt x="165" y="3421"/>
                    </a:cubicBezTo>
                    <a:cubicBezTo>
                      <a:pt x="709" y="3107"/>
                      <a:pt x="1106" y="2521"/>
                      <a:pt x="1462" y="2019"/>
                    </a:cubicBezTo>
                    <a:cubicBezTo>
                      <a:pt x="1860" y="1454"/>
                      <a:pt x="2278" y="868"/>
                      <a:pt x="2404" y="157"/>
                    </a:cubicBezTo>
                    <a:cubicBezTo>
                      <a:pt x="2419" y="79"/>
                      <a:pt x="2342" y="1"/>
                      <a:pt x="225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0"/>
              <p:cNvSpPr/>
              <p:nvPr/>
            </p:nvSpPr>
            <p:spPr>
              <a:xfrm>
                <a:off x="3841400" y="3341575"/>
                <a:ext cx="326450" cy="248800"/>
              </a:xfrm>
              <a:custGeom>
                <a:avLst/>
                <a:gdLst/>
                <a:ahLst/>
                <a:cxnLst/>
                <a:rect l="l" t="t" r="r" b="b"/>
                <a:pathLst>
                  <a:path w="13058" h="9952" extrusionOk="0">
                    <a:moveTo>
                      <a:pt x="6968" y="5562"/>
                    </a:moveTo>
                    <a:cubicBezTo>
                      <a:pt x="7094" y="6002"/>
                      <a:pt x="7052" y="6629"/>
                      <a:pt x="7052" y="7006"/>
                    </a:cubicBezTo>
                    <a:cubicBezTo>
                      <a:pt x="7052" y="7529"/>
                      <a:pt x="7052" y="8241"/>
                      <a:pt x="6822" y="8722"/>
                    </a:cubicBezTo>
                    <a:cubicBezTo>
                      <a:pt x="6783" y="8967"/>
                      <a:pt x="6744" y="9085"/>
                      <a:pt x="6711" y="9085"/>
                    </a:cubicBezTo>
                    <a:cubicBezTo>
                      <a:pt x="6690" y="9085"/>
                      <a:pt x="6671" y="9040"/>
                      <a:pt x="6655" y="8952"/>
                    </a:cubicBezTo>
                    <a:cubicBezTo>
                      <a:pt x="6696" y="8847"/>
                      <a:pt x="6738" y="8722"/>
                      <a:pt x="6759" y="8617"/>
                    </a:cubicBezTo>
                    <a:cubicBezTo>
                      <a:pt x="6822" y="8575"/>
                      <a:pt x="6864" y="8513"/>
                      <a:pt x="6885" y="8429"/>
                    </a:cubicBezTo>
                    <a:cubicBezTo>
                      <a:pt x="7031" y="7634"/>
                      <a:pt x="7073" y="6860"/>
                      <a:pt x="7010" y="6085"/>
                    </a:cubicBezTo>
                    <a:cubicBezTo>
                      <a:pt x="7010" y="5981"/>
                      <a:pt x="7010" y="5876"/>
                      <a:pt x="6989" y="5793"/>
                    </a:cubicBezTo>
                    <a:cubicBezTo>
                      <a:pt x="6989" y="5730"/>
                      <a:pt x="6989" y="5688"/>
                      <a:pt x="6989" y="5646"/>
                    </a:cubicBezTo>
                    <a:lnTo>
                      <a:pt x="6968" y="5562"/>
                    </a:lnTo>
                    <a:close/>
                    <a:moveTo>
                      <a:pt x="8897" y="0"/>
                    </a:moveTo>
                    <a:cubicBezTo>
                      <a:pt x="8870" y="0"/>
                      <a:pt x="8841" y="6"/>
                      <a:pt x="8810" y="18"/>
                    </a:cubicBezTo>
                    <a:cubicBezTo>
                      <a:pt x="7157" y="666"/>
                      <a:pt x="6780" y="2215"/>
                      <a:pt x="6989" y="3888"/>
                    </a:cubicBezTo>
                    <a:cubicBezTo>
                      <a:pt x="6822" y="3763"/>
                      <a:pt x="6634" y="3700"/>
                      <a:pt x="6383" y="3700"/>
                    </a:cubicBezTo>
                    <a:cubicBezTo>
                      <a:pt x="5964" y="3742"/>
                      <a:pt x="5692" y="4056"/>
                      <a:pt x="5525" y="4474"/>
                    </a:cubicBezTo>
                    <a:cubicBezTo>
                      <a:pt x="5253" y="3428"/>
                      <a:pt x="4667" y="2361"/>
                      <a:pt x="3516" y="2256"/>
                    </a:cubicBezTo>
                    <a:cubicBezTo>
                      <a:pt x="3459" y="2251"/>
                      <a:pt x="3403" y="2248"/>
                      <a:pt x="3348" y="2248"/>
                    </a:cubicBezTo>
                    <a:cubicBezTo>
                      <a:pt x="2177" y="2248"/>
                      <a:pt x="1511" y="3494"/>
                      <a:pt x="1131" y="4453"/>
                    </a:cubicBezTo>
                    <a:cubicBezTo>
                      <a:pt x="859" y="5144"/>
                      <a:pt x="1" y="7655"/>
                      <a:pt x="1068" y="7990"/>
                    </a:cubicBezTo>
                    <a:cubicBezTo>
                      <a:pt x="1087" y="7996"/>
                      <a:pt x="1106" y="7999"/>
                      <a:pt x="1123" y="7999"/>
                    </a:cubicBezTo>
                    <a:cubicBezTo>
                      <a:pt x="1279" y="7999"/>
                      <a:pt x="1363" y="7772"/>
                      <a:pt x="1194" y="7697"/>
                    </a:cubicBezTo>
                    <a:cubicBezTo>
                      <a:pt x="608" y="7404"/>
                      <a:pt x="1403" y="5060"/>
                      <a:pt x="1591" y="4600"/>
                    </a:cubicBezTo>
                    <a:cubicBezTo>
                      <a:pt x="1758" y="4161"/>
                      <a:pt x="2051" y="3386"/>
                      <a:pt x="2470" y="3114"/>
                    </a:cubicBezTo>
                    <a:cubicBezTo>
                      <a:pt x="3077" y="3093"/>
                      <a:pt x="3683" y="3072"/>
                      <a:pt x="4269" y="3052"/>
                    </a:cubicBezTo>
                    <a:cubicBezTo>
                      <a:pt x="4583" y="3386"/>
                      <a:pt x="4813" y="3763"/>
                      <a:pt x="4939" y="4181"/>
                    </a:cubicBezTo>
                    <a:cubicBezTo>
                      <a:pt x="5127" y="4767"/>
                      <a:pt x="5211" y="5311"/>
                      <a:pt x="5190" y="5855"/>
                    </a:cubicBezTo>
                    <a:cubicBezTo>
                      <a:pt x="5169" y="6044"/>
                      <a:pt x="5169" y="6232"/>
                      <a:pt x="5169" y="6420"/>
                    </a:cubicBezTo>
                    <a:cubicBezTo>
                      <a:pt x="5023" y="7466"/>
                      <a:pt x="4604" y="8471"/>
                      <a:pt x="4102" y="9496"/>
                    </a:cubicBezTo>
                    <a:cubicBezTo>
                      <a:pt x="4041" y="9604"/>
                      <a:pt x="4126" y="9711"/>
                      <a:pt x="4225" y="9711"/>
                    </a:cubicBezTo>
                    <a:cubicBezTo>
                      <a:pt x="4261" y="9711"/>
                      <a:pt x="4299" y="9697"/>
                      <a:pt x="4332" y="9663"/>
                    </a:cubicBezTo>
                    <a:cubicBezTo>
                      <a:pt x="4792" y="9245"/>
                      <a:pt x="5127" y="8680"/>
                      <a:pt x="5357" y="8094"/>
                    </a:cubicBezTo>
                    <a:cubicBezTo>
                      <a:pt x="5504" y="8575"/>
                      <a:pt x="5713" y="9057"/>
                      <a:pt x="6006" y="9475"/>
                    </a:cubicBezTo>
                    <a:cubicBezTo>
                      <a:pt x="6069" y="9559"/>
                      <a:pt x="6152" y="9622"/>
                      <a:pt x="6236" y="9622"/>
                    </a:cubicBezTo>
                    <a:cubicBezTo>
                      <a:pt x="6392" y="9830"/>
                      <a:pt x="6620" y="9951"/>
                      <a:pt x="6908" y="9951"/>
                    </a:cubicBezTo>
                    <a:cubicBezTo>
                      <a:pt x="6967" y="9951"/>
                      <a:pt x="7029" y="9946"/>
                      <a:pt x="7094" y="9935"/>
                    </a:cubicBezTo>
                    <a:cubicBezTo>
                      <a:pt x="7240" y="9915"/>
                      <a:pt x="7345" y="9768"/>
                      <a:pt x="7387" y="9642"/>
                    </a:cubicBezTo>
                    <a:cubicBezTo>
                      <a:pt x="7701" y="8785"/>
                      <a:pt x="7868" y="7885"/>
                      <a:pt x="7868" y="6985"/>
                    </a:cubicBezTo>
                    <a:cubicBezTo>
                      <a:pt x="8140" y="7613"/>
                      <a:pt x="8433" y="8178"/>
                      <a:pt x="8705" y="8617"/>
                    </a:cubicBezTo>
                    <a:cubicBezTo>
                      <a:pt x="8765" y="8717"/>
                      <a:pt x="8867" y="8764"/>
                      <a:pt x="8971" y="8764"/>
                    </a:cubicBezTo>
                    <a:cubicBezTo>
                      <a:pt x="9086" y="8764"/>
                      <a:pt x="9204" y="8706"/>
                      <a:pt x="9270" y="8596"/>
                    </a:cubicBezTo>
                    <a:cubicBezTo>
                      <a:pt x="10463" y="6629"/>
                      <a:pt x="13057" y="3951"/>
                      <a:pt x="11090" y="1608"/>
                    </a:cubicBezTo>
                    <a:cubicBezTo>
                      <a:pt x="11068" y="1580"/>
                      <a:pt x="11043" y="1568"/>
                      <a:pt x="11019" y="1568"/>
                    </a:cubicBezTo>
                    <a:cubicBezTo>
                      <a:pt x="10952" y="1568"/>
                      <a:pt x="10892" y="1657"/>
                      <a:pt x="10923" y="1733"/>
                    </a:cubicBezTo>
                    <a:cubicBezTo>
                      <a:pt x="12011" y="4035"/>
                      <a:pt x="10233" y="6023"/>
                      <a:pt x="8998" y="7843"/>
                    </a:cubicBezTo>
                    <a:cubicBezTo>
                      <a:pt x="7722" y="5625"/>
                      <a:pt x="6550" y="2173"/>
                      <a:pt x="8998" y="457"/>
                    </a:cubicBezTo>
                    <a:cubicBezTo>
                      <a:pt x="9183" y="327"/>
                      <a:pt x="9106" y="0"/>
                      <a:pt x="889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0"/>
              <p:cNvSpPr/>
              <p:nvPr/>
            </p:nvSpPr>
            <p:spPr>
              <a:xfrm>
                <a:off x="4064975" y="3381375"/>
                <a:ext cx="21800" cy="82075"/>
              </a:xfrm>
              <a:custGeom>
                <a:avLst/>
                <a:gdLst/>
                <a:ahLst/>
                <a:cxnLst/>
                <a:rect l="l" t="t" r="r" b="b"/>
                <a:pathLst>
                  <a:path w="872" h="3283" extrusionOk="0">
                    <a:moveTo>
                      <a:pt x="471" y="0"/>
                    </a:moveTo>
                    <a:cubicBezTo>
                      <a:pt x="379" y="0"/>
                      <a:pt x="285" y="65"/>
                      <a:pt x="285" y="183"/>
                    </a:cubicBezTo>
                    <a:cubicBezTo>
                      <a:pt x="264" y="685"/>
                      <a:pt x="264" y="1167"/>
                      <a:pt x="202" y="1669"/>
                    </a:cubicBezTo>
                    <a:cubicBezTo>
                      <a:pt x="160" y="2171"/>
                      <a:pt x="13" y="2652"/>
                      <a:pt x="13" y="3154"/>
                    </a:cubicBezTo>
                    <a:cubicBezTo>
                      <a:pt x="1" y="3240"/>
                      <a:pt x="67" y="3283"/>
                      <a:pt x="137" y="3283"/>
                    </a:cubicBezTo>
                    <a:cubicBezTo>
                      <a:pt x="187" y="3283"/>
                      <a:pt x="238" y="3261"/>
                      <a:pt x="264" y="3217"/>
                    </a:cubicBezTo>
                    <a:cubicBezTo>
                      <a:pt x="808" y="2380"/>
                      <a:pt x="871" y="1062"/>
                      <a:pt x="641" y="120"/>
                    </a:cubicBezTo>
                    <a:cubicBezTo>
                      <a:pt x="614" y="39"/>
                      <a:pt x="543" y="0"/>
                      <a:pt x="47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0"/>
              <p:cNvSpPr/>
              <p:nvPr/>
            </p:nvSpPr>
            <p:spPr>
              <a:xfrm>
                <a:off x="3631650" y="2944825"/>
                <a:ext cx="400075" cy="457500"/>
              </a:xfrm>
              <a:custGeom>
                <a:avLst/>
                <a:gdLst/>
                <a:ahLst/>
                <a:cxnLst/>
                <a:rect l="l" t="t" r="r" b="b"/>
                <a:pathLst>
                  <a:path w="16003" h="18300" extrusionOk="0">
                    <a:moveTo>
                      <a:pt x="5503" y="7267"/>
                    </a:moveTo>
                    <a:lnTo>
                      <a:pt x="5503" y="7267"/>
                    </a:lnTo>
                    <a:cubicBezTo>
                      <a:pt x="5713" y="7393"/>
                      <a:pt x="5880" y="7518"/>
                      <a:pt x="6047" y="7665"/>
                    </a:cubicBezTo>
                    <a:cubicBezTo>
                      <a:pt x="6047" y="7686"/>
                      <a:pt x="6047" y="7686"/>
                      <a:pt x="6047" y="7706"/>
                    </a:cubicBezTo>
                    <a:cubicBezTo>
                      <a:pt x="5985" y="7665"/>
                      <a:pt x="5922" y="7644"/>
                      <a:pt x="5859" y="7602"/>
                    </a:cubicBezTo>
                    <a:cubicBezTo>
                      <a:pt x="5734" y="7518"/>
                      <a:pt x="5608" y="7414"/>
                      <a:pt x="5503" y="7267"/>
                    </a:cubicBezTo>
                    <a:close/>
                    <a:moveTo>
                      <a:pt x="7177" y="8062"/>
                    </a:moveTo>
                    <a:lnTo>
                      <a:pt x="7177" y="8062"/>
                    </a:lnTo>
                    <a:cubicBezTo>
                      <a:pt x="7282" y="8230"/>
                      <a:pt x="7387" y="8376"/>
                      <a:pt x="7491" y="8523"/>
                    </a:cubicBezTo>
                    <a:cubicBezTo>
                      <a:pt x="7345" y="8481"/>
                      <a:pt x="7156" y="8418"/>
                      <a:pt x="6989" y="8397"/>
                    </a:cubicBezTo>
                    <a:cubicBezTo>
                      <a:pt x="6989" y="8376"/>
                      <a:pt x="7010" y="8376"/>
                      <a:pt x="7031" y="8376"/>
                    </a:cubicBezTo>
                    <a:cubicBezTo>
                      <a:pt x="7156" y="8292"/>
                      <a:pt x="7198" y="8167"/>
                      <a:pt x="7177" y="8062"/>
                    </a:cubicBezTo>
                    <a:close/>
                    <a:moveTo>
                      <a:pt x="3830" y="9799"/>
                    </a:moveTo>
                    <a:lnTo>
                      <a:pt x="4018" y="9987"/>
                    </a:lnTo>
                    <a:cubicBezTo>
                      <a:pt x="3976" y="10029"/>
                      <a:pt x="3955" y="10092"/>
                      <a:pt x="3955" y="10175"/>
                    </a:cubicBezTo>
                    <a:cubicBezTo>
                      <a:pt x="3997" y="10301"/>
                      <a:pt x="4018" y="10427"/>
                      <a:pt x="4060" y="10552"/>
                    </a:cubicBezTo>
                    <a:cubicBezTo>
                      <a:pt x="3892" y="10301"/>
                      <a:pt x="3788" y="10029"/>
                      <a:pt x="3830" y="9799"/>
                    </a:cubicBezTo>
                    <a:close/>
                    <a:moveTo>
                      <a:pt x="11948" y="13105"/>
                    </a:moveTo>
                    <a:cubicBezTo>
                      <a:pt x="11990" y="13126"/>
                      <a:pt x="12011" y="13168"/>
                      <a:pt x="12053" y="13209"/>
                    </a:cubicBezTo>
                    <a:cubicBezTo>
                      <a:pt x="11990" y="13230"/>
                      <a:pt x="11927" y="13230"/>
                      <a:pt x="11864" y="13251"/>
                    </a:cubicBezTo>
                    <a:cubicBezTo>
                      <a:pt x="11822" y="13230"/>
                      <a:pt x="11801" y="13188"/>
                      <a:pt x="11760" y="13168"/>
                    </a:cubicBezTo>
                    <a:cubicBezTo>
                      <a:pt x="11822" y="13147"/>
                      <a:pt x="11885" y="13126"/>
                      <a:pt x="11948" y="13105"/>
                    </a:cubicBezTo>
                    <a:close/>
                    <a:moveTo>
                      <a:pt x="11948" y="13691"/>
                    </a:moveTo>
                    <a:cubicBezTo>
                      <a:pt x="12094" y="13816"/>
                      <a:pt x="12241" y="13942"/>
                      <a:pt x="12387" y="14067"/>
                    </a:cubicBezTo>
                    <a:cubicBezTo>
                      <a:pt x="12115" y="14130"/>
                      <a:pt x="11864" y="14318"/>
                      <a:pt x="11592" y="14423"/>
                    </a:cubicBezTo>
                    <a:cubicBezTo>
                      <a:pt x="11237" y="14611"/>
                      <a:pt x="10860" y="14716"/>
                      <a:pt x="10483" y="14841"/>
                    </a:cubicBezTo>
                    <a:cubicBezTo>
                      <a:pt x="10274" y="14925"/>
                      <a:pt x="10295" y="15239"/>
                      <a:pt x="10525" y="15239"/>
                    </a:cubicBezTo>
                    <a:cubicBezTo>
                      <a:pt x="10561" y="15241"/>
                      <a:pt x="10596" y="15242"/>
                      <a:pt x="10631" y="15242"/>
                    </a:cubicBezTo>
                    <a:cubicBezTo>
                      <a:pt x="11008" y="15242"/>
                      <a:pt x="11352" y="15141"/>
                      <a:pt x="11697" y="14988"/>
                    </a:cubicBezTo>
                    <a:cubicBezTo>
                      <a:pt x="12032" y="14841"/>
                      <a:pt x="12471" y="14653"/>
                      <a:pt x="12617" y="14297"/>
                    </a:cubicBezTo>
                    <a:cubicBezTo>
                      <a:pt x="12617" y="14297"/>
                      <a:pt x="12638" y="14277"/>
                      <a:pt x="12638" y="14256"/>
                    </a:cubicBezTo>
                    <a:cubicBezTo>
                      <a:pt x="12806" y="14381"/>
                      <a:pt x="12973" y="14507"/>
                      <a:pt x="13141" y="14611"/>
                    </a:cubicBezTo>
                    <a:cubicBezTo>
                      <a:pt x="12576" y="15197"/>
                      <a:pt x="12073" y="15783"/>
                      <a:pt x="11237" y="16076"/>
                    </a:cubicBezTo>
                    <a:cubicBezTo>
                      <a:pt x="10776" y="16260"/>
                      <a:pt x="10283" y="16331"/>
                      <a:pt x="9786" y="16331"/>
                    </a:cubicBezTo>
                    <a:cubicBezTo>
                      <a:pt x="9719" y="16331"/>
                      <a:pt x="9651" y="16330"/>
                      <a:pt x="9584" y="16327"/>
                    </a:cubicBezTo>
                    <a:cubicBezTo>
                      <a:pt x="9123" y="16306"/>
                      <a:pt x="7617" y="16160"/>
                      <a:pt x="7366" y="15741"/>
                    </a:cubicBezTo>
                    <a:cubicBezTo>
                      <a:pt x="6863" y="14988"/>
                      <a:pt x="7910" y="14946"/>
                      <a:pt x="8496" y="14862"/>
                    </a:cubicBezTo>
                    <a:cubicBezTo>
                      <a:pt x="8935" y="14779"/>
                      <a:pt x="9353" y="14674"/>
                      <a:pt x="9772" y="14528"/>
                    </a:cubicBezTo>
                    <a:cubicBezTo>
                      <a:pt x="10504" y="14277"/>
                      <a:pt x="11216" y="13963"/>
                      <a:pt x="11948" y="13691"/>
                    </a:cubicBezTo>
                    <a:close/>
                    <a:moveTo>
                      <a:pt x="13245" y="17771"/>
                    </a:moveTo>
                    <a:cubicBezTo>
                      <a:pt x="13245" y="17771"/>
                      <a:pt x="13246" y="17772"/>
                      <a:pt x="13246" y="17772"/>
                    </a:cubicBezTo>
                    <a:lnTo>
                      <a:pt x="13246" y="17772"/>
                    </a:lnTo>
                    <a:cubicBezTo>
                      <a:pt x="13245" y="17772"/>
                      <a:pt x="13245" y="17771"/>
                      <a:pt x="13245" y="17771"/>
                    </a:cubicBezTo>
                    <a:close/>
                    <a:moveTo>
                      <a:pt x="5144" y="0"/>
                    </a:moveTo>
                    <a:cubicBezTo>
                      <a:pt x="5095" y="0"/>
                      <a:pt x="5045" y="10"/>
                      <a:pt x="5001" y="28"/>
                    </a:cubicBezTo>
                    <a:cubicBezTo>
                      <a:pt x="4394" y="404"/>
                      <a:pt x="4185" y="990"/>
                      <a:pt x="4102" y="1680"/>
                    </a:cubicBezTo>
                    <a:cubicBezTo>
                      <a:pt x="4018" y="2455"/>
                      <a:pt x="4039" y="3313"/>
                      <a:pt x="4122" y="4149"/>
                    </a:cubicBezTo>
                    <a:cubicBezTo>
                      <a:pt x="4018" y="3940"/>
                      <a:pt x="3892" y="3731"/>
                      <a:pt x="3746" y="3543"/>
                    </a:cubicBezTo>
                    <a:cubicBezTo>
                      <a:pt x="3695" y="3479"/>
                      <a:pt x="3614" y="3431"/>
                      <a:pt x="3534" y="3431"/>
                    </a:cubicBezTo>
                    <a:cubicBezTo>
                      <a:pt x="3482" y="3431"/>
                      <a:pt x="3431" y="3451"/>
                      <a:pt x="3390" y="3501"/>
                    </a:cubicBezTo>
                    <a:cubicBezTo>
                      <a:pt x="1821" y="5363"/>
                      <a:pt x="1" y="7016"/>
                      <a:pt x="1" y="9631"/>
                    </a:cubicBezTo>
                    <a:cubicBezTo>
                      <a:pt x="1" y="9652"/>
                      <a:pt x="11" y="9663"/>
                      <a:pt x="21" y="9663"/>
                    </a:cubicBezTo>
                    <a:cubicBezTo>
                      <a:pt x="32" y="9663"/>
                      <a:pt x="42" y="9652"/>
                      <a:pt x="42" y="9631"/>
                    </a:cubicBezTo>
                    <a:cubicBezTo>
                      <a:pt x="231" y="7330"/>
                      <a:pt x="1758" y="5426"/>
                      <a:pt x="3495" y="4003"/>
                    </a:cubicBezTo>
                    <a:lnTo>
                      <a:pt x="3495" y="4003"/>
                    </a:lnTo>
                    <a:cubicBezTo>
                      <a:pt x="4583" y="5740"/>
                      <a:pt x="3809" y="7581"/>
                      <a:pt x="2093" y="8543"/>
                    </a:cubicBezTo>
                    <a:cubicBezTo>
                      <a:pt x="2015" y="8602"/>
                      <a:pt x="2064" y="8734"/>
                      <a:pt x="2157" y="8734"/>
                    </a:cubicBezTo>
                    <a:cubicBezTo>
                      <a:pt x="2163" y="8734"/>
                      <a:pt x="2170" y="8733"/>
                      <a:pt x="2177" y="8732"/>
                    </a:cubicBezTo>
                    <a:cubicBezTo>
                      <a:pt x="3704" y="8376"/>
                      <a:pt x="4478" y="7058"/>
                      <a:pt x="4478" y="5677"/>
                    </a:cubicBezTo>
                    <a:cubicBezTo>
                      <a:pt x="4562" y="5677"/>
                      <a:pt x="4646" y="5614"/>
                      <a:pt x="4666" y="5510"/>
                    </a:cubicBezTo>
                    <a:cubicBezTo>
                      <a:pt x="4771" y="4463"/>
                      <a:pt x="4666" y="3417"/>
                      <a:pt x="4625" y="2371"/>
                    </a:cubicBezTo>
                    <a:cubicBezTo>
                      <a:pt x="4604" y="2015"/>
                      <a:pt x="4583" y="1660"/>
                      <a:pt x="4666" y="1325"/>
                    </a:cubicBezTo>
                    <a:cubicBezTo>
                      <a:pt x="4748" y="980"/>
                      <a:pt x="4885" y="848"/>
                      <a:pt x="5038" y="848"/>
                    </a:cubicBezTo>
                    <a:cubicBezTo>
                      <a:pt x="5237" y="848"/>
                      <a:pt x="5463" y="1073"/>
                      <a:pt x="5629" y="1346"/>
                    </a:cubicBezTo>
                    <a:cubicBezTo>
                      <a:pt x="6633" y="2957"/>
                      <a:pt x="6529" y="4505"/>
                      <a:pt x="6591" y="6326"/>
                    </a:cubicBezTo>
                    <a:cubicBezTo>
                      <a:pt x="6591" y="6388"/>
                      <a:pt x="6654" y="6430"/>
                      <a:pt x="6696" y="6451"/>
                    </a:cubicBezTo>
                    <a:cubicBezTo>
                      <a:pt x="6675" y="6932"/>
                      <a:pt x="6822" y="7414"/>
                      <a:pt x="7052" y="7874"/>
                    </a:cubicBezTo>
                    <a:cubicBezTo>
                      <a:pt x="7031" y="7832"/>
                      <a:pt x="6968" y="7811"/>
                      <a:pt x="6926" y="7811"/>
                    </a:cubicBezTo>
                    <a:cubicBezTo>
                      <a:pt x="6571" y="7100"/>
                      <a:pt x="5775" y="6639"/>
                      <a:pt x="5064" y="6409"/>
                    </a:cubicBezTo>
                    <a:cubicBezTo>
                      <a:pt x="5037" y="6400"/>
                      <a:pt x="5009" y="6396"/>
                      <a:pt x="4980" y="6396"/>
                    </a:cubicBezTo>
                    <a:cubicBezTo>
                      <a:pt x="4814" y="6396"/>
                      <a:pt x="4649" y="6544"/>
                      <a:pt x="4666" y="6723"/>
                    </a:cubicBezTo>
                    <a:cubicBezTo>
                      <a:pt x="4687" y="7309"/>
                      <a:pt x="4980" y="7811"/>
                      <a:pt x="5441" y="8146"/>
                    </a:cubicBezTo>
                    <a:cubicBezTo>
                      <a:pt x="5608" y="8271"/>
                      <a:pt x="5838" y="8376"/>
                      <a:pt x="6047" y="8460"/>
                    </a:cubicBezTo>
                    <a:cubicBezTo>
                      <a:pt x="6027" y="8460"/>
                      <a:pt x="6006" y="8481"/>
                      <a:pt x="5985" y="8481"/>
                    </a:cubicBezTo>
                    <a:cubicBezTo>
                      <a:pt x="5692" y="8711"/>
                      <a:pt x="5629" y="9108"/>
                      <a:pt x="5608" y="9485"/>
                    </a:cubicBezTo>
                    <a:cubicBezTo>
                      <a:pt x="5545" y="10196"/>
                      <a:pt x="5734" y="10845"/>
                      <a:pt x="6068" y="11389"/>
                    </a:cubicBezTo>
                    <a:cubicBezTo>
                      <a:pt x="5901" y="11180"/>
                      <a:pt x="5734" y="10971"/>
                      <a:pt x="5566" y="10782"/>
                    </a:cubicBezTo>
                    <a:cubicBezTo>
                      <a:pt x="5085" y="10196"/>
                      <a:pt x="4562" y="9631"/>
                      <a:pt x="3997" y="9108"/>
                    </a:cubicBezTo>
                    <a:cubicBezTo>
                      <a:pt x="3937" y="9058"/>
                      <a:pt x="3868" y="9032"/>
                      <a:pt x="3798" y="9032"/>
                    </a:cubicBezTo>
                    <a:cubicBezTo>
                      <a:pt x="3721" y="9032"/>
                      <a:pt x="3644" y="9064"/>
                      <a:pt x="3578" y="9129"/>
                    </a:cubicBezTo>
                    <a:cubicBezTo>
                      <a:pt x="2909" y="9799"/>
                      <a:pt x="3432" y="10782"/>
                      <a:pt x="3976" y="11347"/>
                    </a:cubicBezTo>
                    <a:cubicBezTo>
                      <a:pt x="4415" y="11808"/>
                      <a:pt x="5022" y="12184"/>
                      <a:pt x="5671" y="12331"/>
                    </a:cubicBezTo>
                    <a:cubicBezTo>
                      <a:pt x="5734" y="12352"/>
                      <a:pt x="5796" y="12393"/>
                      <a:pt x="5880" y="12414"/>
                    </a:cubicBezTo>
                    <a:cubicBezTo>
                      <a:pt x="5901" y="12456"/>
                      <a:pt x="5943" y="12498"/>
                      <a:pt x="5964" y="12519"/>
                    </a:cubicBezTo>
                    <a:cubicBezTo>
                      <a:pt x="5556" y="12297"/>
                      <a:pt x="5083" y="12199"/>
                      <a:pt x="4606" y="12199"/>
                    </a:cubicBezTo>
                    <a:cubicBezTo>
                      <a:pt x="4228" y="12199"/>
                      <a:pt x="3847" y="12261"/>
                      <a:pt x="3495" y="12372"/>
                    </a:cubicBezTo>
                    <a:cubicBezTo>
                      <a:pt x="2993" y="12540"/>
                      <a:pt x="2009" y="12916"/>
                      <a:pt x="2135" y="13607"/>
                    </a:cubicBezTo>
                    <a:cubicBezTo>
                      <a:pt x="2215" y="14042"/>
                      <a:pt x="2619" y="14154"/>
                      <a:pt x="3010" y="14154"/>
                    </a:cubicBezTo>
                    <a:cubicBezTo>
                      <a:pt x="3127" y="14154"/>
                      <a:pt x="3243" y="14144"/>
                      <a:pt x="3348" y="14130"/>
                    </a:cubicBezTo>
                    <a:cubicBezTo>
                      <a:pt x="4604" y="14005"/>
                      <a:pt x="6215" y="13942"/>
                      <a:pt x="7366" y="13398"/>
                    </a:cubicBezTo>
                    <a:cubicBezTo>
                      <a:pt x="7449" y="13356"/>
                      <a:pt x="7428" y="13230"/>
                      <a:pt x="7345" y="13209"/>
                    </a:cubicBezTo>
                    <a:cubicBezTo>
                      <a:pt x="7133" y="13176"/>
                      <a:pt x="6917" y="13161"/>
                      <a:pt x="6698" y="13161"/>
                    </a:cubicBezTo>
                    <a:cubicBezTo>
                      <a:pt x="5838" y="13161"/>
                      <a:pt x="4940" y="13381"/>
                      <a:pt x="4122" y="13481"/>
                    </a:cubicBezTo>
                    <a:cubicBezTo>
                      <a:pt x="3997" y="13501"/>
                      <a:pt x="3755" y="13556"/>
                      <a:pt x="3529" y="13556"/>
                    </a:cubicBezTo>
                    <a:cubicBezTo>
                      <a:pt x="3266" y="13556"/>
                      <a:pt x="3025" y="13481"/>
                      <a:pt x="3014" y="13188"/>
                    </a:cubicBezTo>
                    <a:cubicBezTo>
                      <a:pt x="3014" y="13042"/>
                      <a:pt x="3830" y="12854"/>
                      <a:pt x="3913" y="12833"/>
                    </a:cubicBezTo>
                    <a:cubicBezTo>
                      <a:pt x="4143" y="12774"/>
                      <a:pt x="4361" y="12750"/>
                      <a:pt x="4573" y="12750"/>
                    </a:cubicBezTo>
                    <a:cubicBezTo>
                      <a:pt x="5037" y="12750"/>
                      <a:pt x="5476" y="12864"/>
                      <a:pt x="5964" y="12979"/>
                    </a:cubicBezTo>
                    <a:cubicBezTo>
                      <a:pt x="5983" y="12985"/>
                      <a:pt x="6002" y="12987"/>
                      <a:pt x="6020" y="12987"/>
                    </a:cubicBezTo>
                    <a:cubicBezTo>
                      <a:pt x="6136" y="12987"/>
                      <a:pt x="6215" y="12879"/>
                      <a:pt x="6215" y="12770"/>
                    </a:cubicBezTo>
                    <a:cubicBezTo>
                      <a:pt x="6270" y="12814"/>
                      <a:pt x="6334" y="12833"/>
                      <a:pt x="6399" y="12833"/>
                    </a:cubicBezTo>
                    <a:cubicBezTo>
                      <a:pt x="6580" y="12833"/>
                      <a:pt x="6758" y="12678"/>
                      <a:pt x="6696" y="12477"/>
                    </a:cubicBezTo>
                    <a:cubicBezTo>
                      <a:pt x="6675" y="12414"/>
                      <a:pt x="6654" y="12372"/>
                      <a:pt x="6633" y="12310"/>
                    </a:cubicBezTo>
                    <a:cubicBezTo>
                      <a:pt x="6675" y="12268"/>
                      <a:pt x="6675" y="12205"/>
                      <a:pt x="6675" y="12142"/>
                    </a:cubicBezTo>
                    <a:lnTo>
                      <a:pt x="6675" y="12121"/>
                    </a:lnTo>
                    <a:cubicBezTo>
                      <a:pt x="7567" y="12967"/>
                      <a:pt x="8900" y="13440"/>
                      <a:pt x="10176" y="13440"/>
                    </a:cubicBezTo>
                    <a:cubicBezTo>
                      <a:pt x="10635" y="13440"/>
                      <a:pt x="11087" y="13379"/>
                      <a:pt x="11509" y="13251"/>
                    </a:cubicBezTo>
                    <a:cubicBezTo>
                      <a:pt x="11529" y="13272"/>
                      <a:pt x="11550" y="13293"/>
                      <a:pt x="11571" y="13335"/>
                    </a:cubicBezTo>
                    <a:cubicBezTo>
                      <a:pt x="10985" y="13523"/>
                      <a:pt x="10400" y="13753"/>
                      <a:pt x="9814" y="13942"/>
                    </a:cubicBezTo>
                    <a:cubicBezTo>
                      <a:pt x="8977" y="14235"/>
                      <a:pt x="8119" y="14193"/>
                      <a:pt x="7303" y="14423"/>
                    </a:cubicBezTo>
                    <a:cubicBezTo>
                      <a:pt x="6466" y="14653"/>
                      <a:pt x="6006" y="15532"/>
                      <a:pt x="6822" y="16118"/>
                    </a:cubicBezTo>
                    <a:cubicBezTo>
                      <a:pt x="7525" y="16635"/>
                      <a:pt x="8633" y="16922"/>
                      <a:pt x="9758" y="16922"/>
                    </a:cubicBezTo>
                    <a:cubicBezTo>
                      <a:pt x="11409" y="16922"/>
                      <a:pt x="13094" y="16302"/>
                      <a:pt x="13580" y="14883"/>
                    </a:cubicBezTo>
                    <a:cubicBezTo>
                      <a:pt x="13852" y="15030"/>
                      <a:pt x="14145" y="15155"/>
                      <a:pt x="14417" y="15260"/>
                    </a:cubicBezTo>
                    <a:cubicBezTo>
                      <a:pt x="13622" y="15699"/>
                      <a:pt x="13036" y="16725"/>
                      <a:pt x="12827" y="17562"/>
                    </a:cubicBezTo>
                    <a:cubicBezTo>
                      <a:pt x="12764" y="17771"/>
                      <a:pt x="12743" y="18001"/>
                      <a:pt x="12889" y="18168"/>
                    </a:cubicBezTo>
                    <a:cubicBezTo>
                      <a:pt x="12978" y="18265"/>
                      <a:pt x="13082" y="18300"/>
                      <a:pt x="13191" y="18300"/>
                    </a:cubicBezTo>
                    <a:cubicBezTo>
                      <a:pt x="13365" y="18300"/>
                      <a:pt x="13551" y="18212"/>
                      <a:pt x="13705" y="18147"/>
                    </a:cubicBezTo>
                    <a:cubicBezTo>
                      <a:pt x="14354" y="17875"/>
                      <a:pt x="15254" y="17478"/>
                      <a:pt x="15568" y="16808"/>
                    </a:cubicBezTo>
                    <a:cubicBezTo>
                      <a:pt x="15622" y="16718"/>
                      <a:pt x="15551" y="16612"/>
                      <a:pt x="15463" y="16612"/>
                    </a:cubicBezTo>
                    <a:cubicBezTo>
                      <a:pt x="15450" y="16612"/>
                      <a:pt x="15435" y="16614"/>
                      <a:pt x="15421" y="16620"/>
                    </a:cubicBezTo>
                    <a:cubicBezTo>
                      <a:pt x="15003" y="16745"/>
                      <a:pt x="14668" y="17038"/>
                      <a:pt x="14312" y="17269"/>
                    </a:cubicBezTo>
                    <a:cubicBezTo>
                      <a:pt x="14103" y="17394"/>
                      <a:pt x="13894" y="17499"/>
                      <a:pt x="13664" y="17603"/>
                    </a:cubicBezTo>
                    <a:cubicBezTo>
                      <a:pt x="13645" y="17603"/>
                      <a:pt x="13325" y="17754"/>
                      <a:pt x="13257" y="17771"/>
                    </a:cubicBezTo>
                    <a:lnTo>
                      <a:pt x="13257" y="17771"/>
                    </a:lnTo>
                    <a:cubicBezTo>
                      <a:pt x="13299" y="17737"/>
                      <a:pt x="13413" y="17473"/>
                      <a:pt x="13413" y="17436"/>
                    </a:cubicBezTo>
                    <a:cubicBezTo>
                      <a:pt x="13784" y="16479"/>
                      <a:pt x="14409" y="15432"/>
                      <a:pt x="15545" y="15432"/>
                    </a:cubicBezTo>
                    <a:cubicBezTo>
                      <a:pt x="15627" y="15432"/>
                      <a:pt x="15711" y="15437"/>
                      <a:pt x="15798" y="15448"/>
                    </a:cubicBezTo>
                    <a:cubicBezTo>
                      <a:pt x="15804" y="15449"/>
                      <a:pt x="15809" y="15449"/>
                      <a:pt x="15815" y="15449"/>
                    </a:cubicBezTo>
                    <a:cubicBezTo>
                      <a:pt x="15949" y="15449"/>
                      <a:pt x="16002" y="15216"/>
                      <a:pt x="15882" y="15155"/>
                    </a:cubicBezTo>
                    <a:cubicBezTo>
                      <a:pt x="15667" y="15067"/>
                      <a:pt x="15459" y="15032"/>
                      <a:pt x="15260" y="15032"/>
                    </a:cubicBezTo>
                    <a:cubicBezTo>
                      <a:pt x="15129" y="15032"/>
                      <a:pt x="15001" y="15047"/>
                      <a:pt x="14877" y="15072"/>
                    </a:cubicBezTo>
                    <a:cubicBezTo>
                      <a:pt x="14501" y="14779"/>
                      <a:pt x="14103" y="14549"/>
                      <a:pt x="13705" y="14277"/>
                    </a:cubicBezTo>
                    <a:cubicBezTo>
                      <a:pt x="13685" y="14235"/>
                      <a:pt x="13643" y="14214"/>
                      <a:pt x="13601" y="14214"/>
                    </a:cubicBezTo>
                    <a:cubicBezTo>
                      <a:pt x="13475" y="14109"/>
                      <a:pt x="13329" y="14025"/>
                      <a:pt x="13203" y="13921"/>
                    </a:cubicBezTo>
                    <a:cubicBezTo>
                      <a:pt x="13015" y="13774"/>
                      <a:pt x="12827" y="13607"/>
                      <a:pt x="12638" y="13440"/>
                    </a:cubicBezTo>
                    <a:cubicBezTo>
                      <a:pt x="12659" y="13419"/>
                      <a:pt x="12701" y="13398"/>
                      <a:pt x="12743" y="13398"/>
                    </a:cubicBezTo>
                    <a:cubicBezTo>
                      <a:pt x="12918" y="13320"/>
                      <a:pt x="12858" y="13080"/>
                      <a:pt x="12698" y="13080"/>
                    </a:cubicBezTo>
                    <a:cubicBezTo>
                      <a:pt x="12685" y="13080"/>
                      <a:pt x="12673" y="13081"/>
                      <a:pt x="12659" y="13084"/>
                    </a:cubicBezTo>
                    <a:cubicBezTo>
                      <a:pt x="12534" y="13105"/>
                      <a:pt x="12429" y="13126"/>
                      <a:pt x="12325" y="13147"/>
                    </a:cubicBezTo>
                    <a:cubicBezTo>
                      <a:pt x="12115" y="12937"/>
                      <a:pt x="11906" y="12728"/>
                      <a:pt x="11697" y="12519"/>
                    </a:cubicBezTo>
                    <a:cubicBezTo>
                      <a:pt x="11678" y="12501"/>
                      <a:pt x="11658" y="12493"/>
                      <a:pt x="11640" y="12493"/>
                    </a:cubicBezTo>
                    <a:cubicBezTo>
                      <a:pt x="11596" y="12493"/>
                      <a:pt x="11563" y="12537"/>
                      <a:pt x="11592" y="12582"/>
                    </a:cubicBezTo>
                    <a:cubicBezTo>
                      <a:pt x="11634" y="12665"/>
                      <a:pt x="11676" y="12728"/>
                      <a:pt x="11739" y="12791"/>
                    </a:cubicBezTo>
                    <a:cubicBezTo>
                      <a:pt x="11362" y="12756"/>
                      <a:pt x="10988" y="12756"/>
                      <a:pt x="10615" y="12756"/>
                    </a:cubicBezTo>
                    <a:lnTo>
                      <a:pt x="10615" y="12756"/>
                    </a:lnTo>
                    <a:cubicBezTo>
                      <a:pt x="9869" y="12756"/>
                      <a:pt x="9130" y="12756"/>
                      <a:pt x="8391" y="12477"/>
                    </a:cubicBezTo>
                    <a:cubicBezTo>
                      <a:pt x="7219" y="12038"/>
                      <a:pt x="6173" y="10971"/>
                      <a:pt x="6152" y="9652"/>
                    </a:cubicBezTo>
                    <a:cubicBezTo>
                      <a:pt x="6146" y="9084"/>
                      <a:pt x="6385" y="8873"/>
                      <a:pt x="6740" y="8873"/>
                    </a:cubicBezTo>
                    <a:cubicBezTo>
                      <a:pt x="7586" y="8873"/>
                      <a:pt x="9093" y="10070"/>
                      <a:pt x="9521" y="10468"/>
                    </a:cubicBezTo>
                    <a:cubicBezTo>
                      <a:pt x="10295" y="11180"/>
                      <a:pt x="11006" y="12100"/>
                      <a:pt x="11906" y="12644"/>
                    </a:cubicBezTo>
                    <a:cubicBezTo>
                      <a:pt x="11924" y="12658"/>
                      <a:pt x="11942" y="12663"/>
                      <a:pt x="11960" y="12663"/>
                    </a:cubicBezTo>
                    <a:cubicBezTo>
                      <a:pt x="12027" y="12663"/>
                      <a:pt x="12086" y="12581"/>
                      <a:pt x="12053" y="12498"/>
                    </a:cubicBezTo>
                    <a:cubicBezTo>
                      <a:pt x="11613" y="11682"/>
                      <a:pt x="10818" y="11033"/>
                      <a:pt x="10148" y="10385"/>
                    </a:cubicBezTo>
                    <a:cubicBezTo>
                      <a:pt x="9835" y="10092"/>
                      <a:pt x="9521" y="9778"/>
                      <a:pt x="9165" y="9485"/>
                    </a:cubicBezTo>
                    <a:cubicBezTo>
                      <a:pt x="9165" y="9422"/>
                      <a:pt x="9144" y="9380"/>
                      <a:pt x="9081" y="9339"/>
                    </a:cubicBezTo>
                    <a:cubicBezTo>
                      <a:pt x="8537" y="8941"/>
                      <a:pt x="8035" y="8376"/>
                      <a:pt x="7700" y="7769"/>
                    </a:cubicBezTo>
                    <a:cubicBezTo>
                      <a:pt x="7387" y="7183"/>
                      <a:pt x="7345" y="6535"/>
                      <a:pt x="7115" y="5949"/>
                    </a:cubicBezTo>
                    <a:cubicBezTo>
                      <a:pt x="7094" y="5907"/>
                      <a:pt x="7073" y="5886"/>
                      <a:pt x="7052" y="5886"/>
                    </a:cubicBezTo>
                    <a:cubicBezTo>
                      <a:pt x="7700" y="3898"/>
                      <a:pt x="6633" y="1492"/>
                      <a:pt x="5315" y="69"/>
                    </a:cubicBezTo>
                    <a:cubicBezTo>
                      <a:pt x="5278" y="20"/>
                      <a:pt x="5213" y="0"/>
                      <a:pt x="514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0"/>
              <p:cNvSpPr/>
              <p:nvPr/>
            </p:nvSpPr>
            <p:spPr>
              <a:xfrm>
                <a:off x="3999650" y="3337050"/>
                <a:ext cx="237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950" h="928" extrusionOk="0">
                    <a:moveTo>
                      <a:pt x="843" y="1"/>
                    </a:moveTo>
                    <a:cubicBezTo>
                      <a:pt x="832" y="1"/>
                      <a:pt x="819" y="4"/>
                      <a:pt x="806" y="10"/>
                    </a:cubicBezTo>
                    <a:cubicBezTo>
                      <a:pt x="492" y="115"/>
                      <a:pt x="262" y="429"/>
                      <a:pt x="94" y="701"/>
                    </a:cubicBezTo>
                    <a:cubicBezTo>
                      <a:pt x="1" y="826"/>
                      <a:pt x="117" y="927"/>
                      <a:pt x="234" y="927"/>
                    </a:cubicBezTo>
                    <a:cubicBezTo>
                      <a:pt x="274" y="927"/>
                      <a:pt x="314" y="916"/>
                      <a:pt x="346" y="889"/>
                    </a:cubicBezTo>
                    <a:cubicBezTo>
                      <a:pt x="576" y="701"/>
                      <a:pt x="869" y="450"/>
                      <a:pt x="931" y="157"/>
                    </a:cubicBezTo>
                    <a:cubicBezTo>
                      <a:pt x="949" y="86"/>
                      <a:pt x="907" y="1"/>
                      <a:pt x="84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0"/>
              <p:cNvSpPr/>
              <p:nvPr/>
            </p:nvSpPr>
            <p:spPr>
              <a:xfrm>
                <a:off x="4188225" y="3379150"/>
                <a:ext cx="4800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3391" extrusionOk="0">
                    <a:moveTo>
                      <a:pt x="224" y="1"/>
                    </a:moveTo>
                    <a:cubicBezTo>
                      <a:pt x="113" y="1"/>
                      <a:pt x="1" y="93"/>
                      <a:pt x="42" y="230"/>
                    </a:cubicBezTo>
                    <a:cubicBezTo>
                      <a:pt x="209" y="795"/>
                      <a:pt x="481" y="1339"/>
                      <a:pt x="733" y="1862"/>
                    </a:cubicBezTo>
                    <a:cubicBezTo>
                      <a:pt x="984" y="2385"/>
                      <a:pt x="1235" y="2930"/>
                      <a:pt x="1653" y="3348"/>
                    </a:cubicBezTo>
                    <a:cubicBezTo>
                      <a:pt x="1683" y="3377"/>
                      <a:pt x="1717" y="3390"/>
                      <a:pt x="1751" y="3390"/>
                    </a:cubicBezTo>
                    <a:cubicBezTo>
                      <a:pt x="1837" y="3390"/>
                      <a:pt x="1919" y="3307"/>
                      <a:pt x="1904" y="3202"/>
                    </a:cubicBezTo>
                    <a:cubicBezTo>
                      <a:pt x="1779" y="2678"/>
                      <a:pt x="1486" y="2176"/>
                      <a:pt x="1235" y="1695"/>
                    </a:cubicBezTo>
                    <a:cubicBezTo>
                      <a:pt x="963" y="1151"/>
                      <a:pt x="712" y="586"/>
                      <a:pt x="377" y="84"/>
                    </a:cubicBezTo>
                    <a:cubicBezTo>
                      <a:pt x="341" y="26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0"/>
              <p:cNvSpPr/>
              <p:nvPr/>
            </p:nvSpPr>
            <p:spPr>
              <a:xfrm>
                <a:off x="4145150" y="3513300"/>
                <a:ext cx="34725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4839" extrusionOk="0">
                    <a:moveTo>
                      <a:pt x="213" y="1"/>
                    </a:moveTo>
                    <a:cubicBezTo>
                      <a:pt x="103" y="1"/>
                      <a:pt x="0" y="85"/>
                      <a:pt x="49" y="221"/>
                    </a:cubicBezTo>
                    <a:cubicBezTo>
                      <a:pt x="510" y="1727"/>
                      <a:pt x="656" y="3255"/>
                      <a:pt x="1012" y="4761"/>
                    </a:cubicBezTo>
                    <a:cubicBezTo>
                      <a:pt x="1021" y="4816"/>
                      <a:pt x="1062" y="4839"/>
                      <a:pt x="1105" y="4839"/>
                    </a:cubicBezTo>
                    <a:cubicBezTo>
                      <a:pt x="1161" y="4839"/>
                      <a:pt x="1221" y="4800"/>
                      <a:pt x="1221" y="4740"/>
                    </a:cubicBezTo>
                    <a:cubicBezTo>
                      <a:pt x="1388" y="3171"/>
                      <a:pt x="928" y="1602"/>
                      <a:pt x="405" y="137"/>
                    </a:cubicBezTo>
                    <a:cubicBezTo>
                      <a:pt x="371" y="42"/>
                      <a:pt x="290" y="1"/>
                      <a:pt x="21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0"/>
              <p:cNvSpPr/>
              <p:nvPr/>
            </p:nvSpPr>
            <p:spPr>
              <a:xfrm>
                <a:off x="4593100" y="2592950"/>
                <a:ext cx="190950" cy="211450"/>
              </a:xfrm>
              <a:custGeom>
                <a:avLst/>
                <a:gdLst/>
                <a:ahLst/>
                <a:cxnLst/>
                <a:rect l="l" t="t" r="r" b="b"/>
                <a:pathLst>
                  <a:path w="7638" h="8458" extrusionOk="0">
                    <a:moveTo>
                      <a:pt x="1841" y="0"/>
                    </a:moveTo>
                    <a:cubicBezTo>
                      <a:pt x="1758" y="0"/>
                      <a:pt x="1674" y="42"/>
                      <a:pt x="1632" y="105"/>
                    </a:cubicBezTo>
                    <a:cubicBezTo>
                      <a:pt x="0" y="3536"/>
                      <a:pt x="3264" y="6800"/>
                      <a:pt x="5984" y="8432"/>
                    </a:cubicBezTo>
                    <a:cubicBezTo>
                      <a:pt x="6015" y="8450"/>
                      <a:pt x="6047" y="8457"/>
                      <a:pt x="6076" y="8457"/>
                    </a:cubicBezTo>
                    <a:cubicBezTo>
                      <a:pt x="6226" y="8457"/>
                      <a:pt x="6337" y="8265"/>
                      <a:pt x="6214" y="8160"/>
                    </a:cubicBezTo>
                    <a:cubicBezTo>
                      <a:pt x="5085" y="7261"/>
                      <a:pt x="3934" y="6361"/>
                      <a:pt x="3013" y="5252"/>
                    </a:cubicBezTo>
                    <a:cubicBezTo>
                      <a:pt x="2469" y="4624"/>
                      <a:pt x="2009" y="3871"/>
                      <a:pt x="1779" y="3076"/>
                    </a:cubicBezTo>
                    <a:cubicBezTo>
                      <a:pt x="1590" y="2406"/>
                      <a:pt x="1360" y="649"/>
                      <a:pt x="2302" y="523"/>
                    </a:cubicBezTo>
                    <a:cubicBezTo>
                      <a:pt x="2396" y="510"/>
                      <a:pt x="2490" y="504"/>
                      <a:pt x="2584" y="504"/>
                    </a:cubicBezTo>
                    <a:cubicBezTo>
                      <a:pt x="4018" y="504"/>
                      <a:pt x="5290" y="1957"/>
                      <a:pt x="5880" y="3097"/>
                    </a:cubicBezTo>
                    <a:cubicBezTo>
                      <a:pt x="6633" y="4499"/>
                      <a:pt x="6570" y="5880"/>
                      <a:pt x="6779" y="7386"/>
                    </a:cubicBezTo>
                    <a:cubicBezTo>
                      <a:pt x="6789" y="7453"/>
                      <a:pt x="6834" y="7481"/>
                      <a:pt x="6884" y="7481"/>
                    </a:cubicBezTo>
                    <a:cubicBezTo>
                      <a:pt x="6942" y="7481"/>
                      <a:pt x="7008" y="7443"/>
                      <a:pt x="7030" y="7386"/>
                    </a:cubicBezTo>
                    <a:cubicBezTo>
                      <a:pt x="7637" y="5754"/>
                      <a:pt x="6884" y="3557"/>
                      <a:pt x="5963" y="2155"/>
                    </a:cubicBezTo>
                    <a:cubicBezTo>
                      <a:pt x="4959" y="649"/>
                      <a:pt x="3599" y="146"/>
                      <a:pt x="184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0"/>
              <p:cNvSpPr/>
              <p:nvPr/>
            </p:nvSpPr>
            <p:spPr>
              <a:xfrm>
                <a:off x="4688275" y="2687025"/>
                <a:ext cx="52575" cy="76500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3060" extrusionOk="0">
                    <a:moveTo>
                      <a:pt x="195" y="1"/>
                    </a:moveTo>
                    <a:cubicBezTo>
                      <a:pt x="92" y="1"/>
                      <a:pt x="1" y="123"/>
                      <a:pt x="64" y="233"/>
                    </a:cubicBezTo>
                    <a:cubicBezTo>
                      <a:pt x="336" y="736"/>
                      <a:pt x="692" y="1217"/>
                      <a:pt x="1006" y="1698"/>
                    </a:cubicBezTo>
                    <a:cubicBezTo>
                      <a:pt x="1278" y="2137"/>
                      <a:pt x="1508" y="2661"/>
                      <a:pt x="1863" y="3016"/>
                    </a:cubicBezTo>
                    <a:cubicBezTo>
                      <a:pt x="1894" y="3047"/>
                      <a:pt x="1928" y="3060"/>
                      <a:pt x="1960" y="3060"/>
                    </a:cubicBezTo>
                    <a:cubicBezTo>
                      <a:pt x="2038" y="3060"/>
                      <a:pt x="2102" y="2986"/>
                      <a:pt x="2073" y="2912"/>
                    </a:cubicBezTo>
                    <a:cubicBezTo>
                      <a:pt x="1947" y="2368"/>
                      <a:pt x="1591" y="1865"/>
                      <a:pt x="1298" y="1405"/>
                    </a:cubicBezTo>
                    <a:cubicBezTo>
                      <a:pt x="985" y="945"/>
                      <a:pt x="671" y="464"/>
                      <a:pt x="294" y="45"/>
                    </a:cubicBezTo>
                    <a:cubicBezTo>
                      <a:pt x="263" y="14"/>
                      <a:pt x="228" y="1"/>
                      <a:pt x="19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0"/>
              <p:cNvSpPr/>
              <p:nvPr/>
            </p:nvSpPr>
            <p:spPr>
              <a:xfrm>
                <a:off x="4632850" y="2808425"/>
                <a:ext cx="49725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1989" h="464" extrusionOk="0">
                    <a:moveTo>
                      <a:pt x="1274" y="0"/>
                    </a:moveTo>
                    <a:cubicBezTo>
                      <a:pt x="1205" y="0"/>
                      <a:pt x="1135" y="2"/>
                      <a:pt x="1067" y="2"/>
                    </a:cubicBezTo>
                    <a:cubicBezTo>
                      <a:pt x="775" y="2"/>
                      <a:pt x="461" y="22"/>
                      <a:pt x="168" y="64"/>
                    </a:cubicBezTo>
                    <a:cubicBezTo>
                      <a:pt x="0" y="106"/>
                      <a:pt x="0" y="378"/>
                      <a:pt x="168" y="399"/>
                    </a:cubicBezTo>
                    <a:cubicBezTo>
                      <a:pt x="461" y="462"/>
                      <a:pt x="775" y="462"/>
                      <a:pt x="1067" y="462"/>
                    </a:cubicBezTo>
                    <a:cubicBezTo>
                      <a:pt x="1135" y="462"/>
                      <a:pt x="1205" y="463"/>
                      <a:pt x="1274" y="463"/>
                    </a:cubicBezTo>
                    <a:cubicBezTo>
                      <a:pt x="1483" y="463"/>
                      <a:pt x="1695" y="451"/>
                      <a:pt x="1883" y="357"/>
                    </a:cubicBezTo>
                    <a:cubicBezTo>
                      <a:pt x="1988" y="315"/>
                      <a:pt x="1967" y="148"/>
                      <a:pt x="1883" y="106"/>
                    </a:cubicBezTo>
                    <a:cubicBezTo>
                      <a:pt x="1695" y="12"/>
                      <a:pt x="1483" y="0"/>
                      <a:pt x="127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0"/>
              <p:cNvSpPr/>
              <p:nvPr/>
            </p:nvSpPr>
            <p:spPr>
              <a:xfrm>
                <a:off x="4847775" y="2424100"/>
                <a:ext cx="78350" cy="76800"/>
              </a:xfrm>
              <a:custGeom>
                <a:avLst/>
                <a:gdLst/>
                <a:ahLst/>
                <a:cxnLst/>
                <a:rect l="l" t="t" r="r" b="b"/>
                <a:pathLst>
                  <a:path w="3134" h="3072" extrusionOk="0">
                    <a:moveTo>
                      <a:pt x="2919" y="0"/>
                    </a:moveTo>
                    <a:cubicBezTo>
                      <a:pt x="2895" y="0"/>
                      <a:pt x="2871" y="5"/>
                      <a:pt x="2849" y="17"/>
                    </a:cubicBezTo>
                    <a:cubicBezTo>
                      <a:pt x="2325" y="351"/>
                      <a:pt x="1949" y="937"/>
                      <a:pt x="1530" y="1377"/>
                    </a:cubicBezTo>
                    <a:cubicBezTo>
                      <a:pt x="1070" y="1879"/>
                      <a:pt x="547" y="2339"/>
                      <a:pt x="87" y="2820"/>
                    </a:cubicBezTo>
                    <a:cubicBezTo>
                      <a:pt x="0" y="2924"/>
                      <a:pt x="86" y="3071"/>
                      <a:pt x="201" y="3071"/>
                    </a:cubicBezTo>
                    <a:cubicBezTo>
                      <a:pt x="225" y="3071"/>
                      <a:pt x="250" y="3065"/>
                      <a:pt x="275" y="3051"/>
                    </a:cubicBezTo>
                    <a:cubicBezTo>
                      <a:pt x="882" y="2737"/>
                      <a:pt x="1426" y="2276"/>
                      <a:pt x="1928" y="1795"/>
                    </a:cubicBezTo>
                    <a:cubicBezTo>
                      <a:pt x="2388" y="1356"/>
                      <a:pt x="2932" y="833"/>
                      <a:pt x="3100" y="226"/>
                    </a:cubicBezTo>
                    <a:cubicBezTo>
                      <a:pt x="3134" y="106"/>
                      <a:pt x="3028" y="0"/>
                      <a:pt x="291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0"/>
              <p:cNvSpPr/>
              <p:nvPr/>
            </p:nvSpPr>
            <p:spPr>
              <a:xfrm>
                <a:off x="4971925" y="2444250"/>
                <a:ext cx="1822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2320" extrusionOk="0">
                    <a:moveTo>
                      <a:pt x="488" y="0"/>
                    </a:moveTo>
                    <a:cubicBezTo>
                      <a:pt x="404" y="0"/>
                      <a:pt x="320" y="58"/>
                      <a:pt x="310" y="173"/>
                    </a:cubicBezTo>
                    <a:cubicBezTo>
                      <a:pt x="247" y="801"/>
                      <a:pt x="142" y="1429"/>
                      <a:pt x="38" y="2056"/>
                    </a:cubicBezTo>
                    <a:cubicBezTo>
                      <a:pt x="0" y="2217"/>
                      <a:pt x="125" y="2320"/>
                      <a:pt x="250" y="2320"/>
                    </a:cubicBezTo>
                    <a:cubicBezTo>
                      <a:pt x="336" y="2320"/>
                      <a:pt x="422" y="2272"/>
                      <a:pt x="456" y="2161"/>
                    </a:cubicBezTo>
                    <a:cubicBezTo>
                      <a:pt x="644" y="1491"/>
                      <a:pt x="728" y="864"/>
                      <a:pt x="665" y="173"/>
                    </a:cubicBezTo>
                    <a:cubicBezTo>
                      <a:pt x="655" y="58"/>
                      <a:pt x="571" y="0"/>
                      <a:pt x="48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0"/>
              <p:cNvSpPr/>
              <p:nvPr/>
            </p:nvSpPr>
            <p:spPr>
              <a:xfrm>
                <a:off x="4741450" y="2330350"/>
                <a:ext cx="89675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3587" h="849" extrusionOk="0">
                    <a:moveTo>
                      <a:pt x="3314" y="0"/>
                    </a:moveTo>
                    <a:cubicBezTo>
                      <a:pt x="2854" y="21"/>
                      <a:pt x="2394" y="189"/>
                      <a:pt x="1933" y="231"/>
                    </a:cubicBezTo>
                    <a:cubicBezTo>
                      <a:pt x="1867" y="233"/>
                      <a:pt x="1801" y="234"/>
                      <a:pt x="1734" y="234"/>
                    </a:cubicBezTo>
                    <a:cubicBezTo>
                      <a:pt x="1277" y="234"/>
                      <a:pt x="821" y="173"/>
                      <a:pt x="364" y="63"/>
                    </a:cubicBezTo>
                    <a:cubicBezTo>
                      <a:pt x="351" y="61"/>
                      <a:pt x="338" y="60"/>
                      <a:pt x="325" y="60"/>
                    </a:cubicBezTo>
                    <a:cubicBezTo>
                      <a:pt x="118" y="60"/>
                      <a:pt x="1" y="362"/>
                      <a:pt x="218" y="461"/>
                    </a:cubicBezTo>
                    <a:cubicBezTo>
                      <a:pt x="683" y="688"/>
                      <a:pt x="1317" y="848"/>
                      <a:pt x="1934" y="848"/>
                    </a:cubicBezTo>
                    <a:cubicBezTo>
                      <a:pt x="2508" y="848"/>
                      <a:pt x="3067" y="709"/>
                      <a:pt x="3461" y="356"/>
                    </a:cubicBezTo>
                    <a:cubicBezTo>
                      <a:pt x="3586" y="231"/>
                      <a:pt x="3482" y="0"/>
                      <a:pt x="331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0"/>
              <p:cNvSpPr/>
              <p:nvPr/>
            </p:nvSpPr>
            <p:spPr>
              <a:xfrm>
                <a:off x="4248900" y="2492250"/>
                <a:ext cx="17275" cy="6755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2702" extrusionOk="0">
                    <a:moveTo>
                      <a:pt x="468" y="1"/>
                    </a:moveTo>
                    <a:cubicBezTo>
                      <a:pt x="393" y="1"/>
                      <a:pt x="321" y="44"/>
                      <a:pt x="293" y="136"/>
                    </a:cubicBezTo>
                    <a:cubicBezTo>
                      <a:pt x="42" y="910"/>
                      <a:pt x="0" y="1810"/>
                      <a:pt x="42" y="2584"/>
                    </a:cubicBezTo>
                    <a:cubicBezTo>
                      <a:pt x="54" y="2657"/>
                      <a:pt x="116" y="2702"/>
                      <a:pt x="174" y="2702"/>
                    </a:cubicBezTo>
                    <a:cubicBezTo>
                      <a:pt x="215" y="2702"/>
                      <a:pt x="255" y="2679"/>
                      <a:pt x="272" y="2626"/>
                    </a:cubicBezTo>
                    <a:cubicBezTo>
                      <a:pt x="523" y="1873"/>
                      <a:pt x="691" y="994"/>
                      <a:pt x="670" y="199"/>
                    </a:cubicBezTo>
                    <a:cubicBezTo>
                      <a:pt x="658" y="70"/>
                      <a:pt x="562" y="1"/>
                      <a:pt x="46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0"/>
              <p:cNvSpPr/>
              <p:nvPr/>
            </p:nvSpPr>
            <p:spPr>
              <a:xfrm>
                <a:off x="4142175" y="2504100"/>
                <a:ext cx="16025" cy="42600"/>
              </a:xfrm>
              <a:custGeom>
                <a:avLst/>
                <a:gdLst/>
                <a:ahLst/>
                <a:cxnLst/>
                <a:rect l="l" t="t" r="r" b="b"/>
                <a:pathLst>
                  <a:path w="641" h="1704" extrusionOk="0">
                    <a:moveTo>
                      <a:pt x="462" y="1"/>
                    </a:moveTo>
                    <a:cubicBezTo>
                      <a:pt x="391" y="1"/>
                      <a:pt x="324" y="39"/>
                      <a:pt x="315" y="123"/>
                    </a:cubicBezTo>
                    <a:cubicBezTo>
                      <a:pt x="252" y="395"/>
                      <a:pt x="168" y="667"/>
                      <a:pt x="106" y="959"/>
                    </a:cubicBezTo>
                    <a:cubicBezTo>
                      <a:pt x="85" y="1190"/>
                      <a:pt x="1" y="1420"/>
                      <a:pt x="127" y="1629"/>
                    </a:cubicBezTo>
                    <a:cubicBezTo>
                      <a:pt x="162" y="1676"/>
                      <a:pt x="217" y="1703"/>
                      <a:pt x="273" y="1703"/>
                    </a:cubicBezTo>
                    <a:cubicBezTo>
                      <a:pt x="317" y="1703"/>
                      <a:pt x="362" y="1687"/>
                      <a:pt x="399" y="1650"/>
                    </a:cubicBezTo>
                    <a:cubicBezTo>
                      <a:pt x="566" y="1504"/>
                      <a:pt x="566" y="1231"/>
                      <a:pt x="587" y="1022"/>
                    </a:cubicBezTo>
                    <a:cubicBezTo>
                      <a:pt x="629" y="729"/>
                      <a:pt x="608" y="436"/>
                      <a:pt x="629" y="164"/>
                    </a:cubicBezTo>
                    <a:cubicBezTo>
                      <a:pt x="640" y="60"/>
                      <a:pt x="549" y="1"/>
                      <a:pt x="46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0"/>
              <p:cNvSpPr/>
              <p:nvPr/>
            </p:nvSpPr>
            <p:spPr>
              <a:xfrm>
                <a:off x="4411775" y="2604400"/>
                <a:ext cx="19700" cy="7842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3137" extrusionOk="0">
                    <a:moveTo>
                      <a:pt x="200" y="0"/>
                    </a:moveTo>
                    <a:cubicBezTo>
                      <a:pt x="106" y="0"/>
                      <a:pt x="0" y="77"/>
                      <a:pt x="14" y="170"/>
                    </a:cubicBezTo>
                    <a:cubicBezTo>
                      <a:pt x="14" y="693"/>
                      <a:pt x="118" y="1174"/>
                      <a:pt x="139" y="1697"/>
                    </a:cubicBezTo>
                    <a:cubicBezTo>
                      <a:pt x="160" y="2157"/>
                      <a:pt x="139" y="2597"/>
                      <a:pt x="223" y="3057"/>
                    </a:cubicBezTo>
                    <a:cubicBezTo>
                      <a:pt x="232" y="3114"/>
                      <a:pt x="272" y="3136"/>
                      <a:pt x="316" y="3136"/>
                    </a:cubicBezTo>
                    <a:cubicBezTo>
                      <a:pt x="369" y="3136"/>
                      <a:pt x="430" y="3103"/>
                      <a:pt x="453" y="3057"/>
                    </a:cubicBezTo>
                    <a:cubicBezTo>
                      <a:pt x="788" y="2199"/>
                      <a:pt x="683" y="923"/>
                      <a:pt x="327" y="86"/>
                    </a:cubicBezTo>
                    <a:cubicBezTo>
                      <a:pt x="305" y="25"/>
                      <a:pt x="254" y="0"/>
                      <a:pt x="20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0"/>
              <p:cNvSpPr/>
              <p:nvPr/>
            </p:nvSpPr>
            <p:spPr>
              <a:xfrm>
                <a:off x="4463975" y="2648050"/>
                <a:ext cx="77050" cy="79975"/>
              </a:xfrm>
              <a:custGeom>
                <a:avLst/>
                <a:gdLst/>
                <a:ahLst/>
                <a:cxnLst/>
                <a:rect l="l" t="t" r="r" b="b"/>
                <a:pathLst>
                  <a:path w="3082" h="3199" extrusionOk="0">
                    <a:moveTo>
                      <a:pt x="2936" y="1"/>
                    </a:moveTo>
                    <a:cubicBezTo>
                      <a:pt x="2908" y="1"/>
                      <a:pt x="2881" y="11"/>
                      <a:pt x="2864" y="35"/>
                    </a:cubicBezTo>
                    <a:cubicBezTo>
                      <a:pt x="2382" y="495"/>
                      <a:pt x="2027" y="1060"/>
                      <a:pt x="1566" y="1541"/>
                    </a:cubicBezTo>
                    <a:cubicBezTo>
                      <a:pt x="1127" y="2044"/>
                      <a:pt x="625" y="2483"/>
                      <a:pt x="123" y="2901"/>
                    </a:cubicBezTo>
                    <a:cubicBezTo>
                      <a:pt x="0" y="3006"/>
                      <a:pt x="111" y="3198"/>
                      <a:pt x="249" y="3198"/>
                    </a:cubicBezTo>
                    <a:cubicBezTo>
                      <a:pt x="276" y="3198"/>
                      <a:pt x="304" y="3191"/>
                      <a:pt x="332" y="3173"/>
                    </a:cubicBezTo>
                    <a:cubicBezTo>
                      <a:pt x="1420" y="2483"/>
                      <a:pt x="2654" y="1416"/>
                      <a:pt x="3052" y="139"/>
                    </a:cubicBezTo>
                    <a:cubicBezTo>
                      <a:pt x="3082" y="65"/>
                      <a:pt x="3005" y="1"/>
                      <a:pt x="293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0"/>
              <p:cNvSpPr/>
              <p:nvPr/>
            </p:nvSpPr>
            <p:spPr>
              <a:xfrm>
                <a:off x="4528400" y="2459925"/>
                <a:ext cx="34900" cy="6955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2782" extrusionOk="0">
                    <a:moveTo>
                      <a:pt x="283" y="1"/>
                    </a:moveTo>
                    <a:cubicBezTo>
                      <a:pt x="148" y="1"/>
                      <a:pt x="1" y="126"/>
                      <a:pt x="56" y="278"/>
                    </a:cubicBezTo>
                    <a:cubicBezTo>
                      <a:pt x="287" y="1094"/>
                      <a:pt x="600" y="2078"/>
                      <a:pt x="1165" y="2747"/>
                    </a:cubicBezTo>
                    <a:cubicBezTo>
                      <a:pt x="1183" y="2771"/>
                      <a:pt x="1210" y="2782"/>
                      <a:pt x="1238" y="2782"/>
                    </a:cubicBezTo>
                    <a:cubicBezTo>
                      <a:pt x="1310" y="2782"/>
                      <a:pt x="1395" y="2718"/>
                      <a:pt x="1395" y="2643"/>
                    </a:cubicBezTo>
                    <a:cubicBezTo>
                      <a:pt x="1333" y="1785"/>
                      <a:pt x="851" y="864"/>
                      <a:pt x="454" y="111"/>
                    </a:cubicBezTo>
                    <a:cubicBezTo>
                      <a:pt x="419" y="33"/>
                      <a:pt x="352" y="1"/>
                      <a:pt x="28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0"/>
              <p:cNvSpPr/>
              <p:nvPr/>
            </p:nvSpPr>
            <p:spPr>
              <a:xfrm>
                <a:off x="4790925" y="2623475"/>
                <a:ext cx="27850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935" extrusionOk="0">
                    <a:moveTo>
                      <a:pt x="259" y="1"/>
                    </a:moveTo>
                    <a:cubicBezTo>
                      <a:pt x="133" y="1"/>
                      <a:pt x="1" y="103"/>
                      <a:pt x="38" y="265"/>
                    </a:cubicBezTo>
                    <a:cubicBezTo>
                      <a:pt x="164" y="850"/>
                      <a:pt x="394" y="1520"/>
                      <a:pt x="875" y="1897"/>
                    </a:cubicBezTo>
                    <a:cubicBezTo>
                      <a:pt x="901" y="1922"/>
                      <a:pt x="934" y="1934"/>
                      <a:pt x="967" y="1934"/>
                    </a:cubicBezTo>
                    <a:cubicBezTo>
                      <a:pt x="1042" y="1934"/>
                      <a:pt x="1113" y="1873"/>
                      <a:pt x="1084" y="1771"/>
                    </a:cubicBezTo>
                    <a:cubicBezTo>
                      <a:pt x="917" y="1206"/>
                      <a:pt x="603" y="725"/>
                      <a:pt x="457" y="160"/>
                    </a:cubicBezTo>
                    <a:cubicBezTo>
                      <a:pt x="431" y="49"/>
                      <a:pt x="346" y="1"/>
                      <a:pt x="25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0"/>
              <p:cNvSpPr/>
              <p:nvPr/>
            </p:nvSpPr>
            <p:spPr>
              <a:xfrm>
                <a:off x="4604100" y="2918775"/>
                <a:ext cx="6677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782" extrusionOk="0">
                    <a:moveTo>
                      <a:pt x="2468" y="0"/>
                    </a:moveTo>
                    <a:cubicBezTo>
                      <a:pt x="2461" y="0"/>
                      <a:pt x="2454" y="1"/>
                      <a:pt x="2448" y="2"/>
                    </a:cubicBezTo>
                    <a:cubicBezTo>
                      <a:pt x="1842" y="127"/>
                      <a:pt x="1251" y="267"/>
                      <a:pt x="650" y="267"/>
                    </a:cubicBezTo>
                    <a:cubicBezTo>
                      <a:pt x="545" y="267"/>
                      <a:pt x="440" y="263"/>
                      <a:pt x="334" y="254"/>
                    </a:cubicBezTo>
                    <a:cubicBezTo>
                      <a:pt x="327" y="253"/>
                      <a:pt x="320" y="253"/>
                      <a:pt x="313" y="253"/>
                    </a:cubicBezTo>
                    <a:cubicBezTo>
                      <a:pt x="1" y="253"/>
                      <a:pt x="27" y="715"/>
                      <a:pt x="334" y="756"/>
                    </a:cubicBezTo>
                    <a:cubicBezTo>
                      <a:pt x="492" y="772"/>
                      <a:pt x="650" y="781"/>
                      <a:pt x="806" y="781"/>
                    </a:cubicBezTo>
                    <a:cubicBezTo>
                      <a:pt x="1439" y="781"/>
                      <a:pt x="2053" y="631"/>
                      <a:pt x="2573" y="212"/>
                    </a:cubicBezTo>
                    <a:cubicBezTo>
                      <a:pt x="2671" y="133"/>
                      <a:pt x="2568" y="0"/>
                      <a:pt x="246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0"/>
              <p:cNvSpPr/>
              <p:nvPr/>
            </p:nvSpPr>
            <p:spPr>
              <a:xfrm>
                <a:off x="5091075" y="2493125"/>
                <a:ext cx="42625" cy="88325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3533" extrusionOk="0">
                    <a:moveTo>
                      <a:pt x="1364" y="0"/>
                    </a:moveTo>
                    <a:cubicBezTo>
                      <a:pt x="1285" y="0"/>
                      <a:pt x="1204" y="36"/>
                      <a:pt x="1151" y="122"/>
                    </a:cubicBezTo>
                    <a:cubicBezTo>
                      <a:pt x="628" y="1001"/>
                      <a:pt x="0" y="2361"/>
                      <a:pt x="398" y="3407"/>
                    </a:cubicBezTo>
                    <a:cubicBezTo>
                      <a:pt x="419" y="3491"/>
                      <a:pt x="487" y="3533"/>
                      <a:pt x="558" y="3533"/>
                    </a:cubicBezTo>
                    <a:cubicBezTo>
                      <a:pt x="628" y="3533"/>
                      <a:pt x="701" y="3491"/>
                      <a:pt x="733" y="3407"/>
                    </a:cubicBezTo>
                    <a:cubicBezTo>
                      <a:pt x="900" y="2926"/>
                      <a:pt x="879" y="2403"/>
                      <a:pt x="1005" y="1922"/>
                    </a:cubicBezTo>
                    <a:cubicBezTo>
                      <a:pt x="1130" y="1378"/>
                      <a:pt x="1319" y="854"/>
                      <a:pt x="1591" y="352"/>
                    </a:cubicBezTo>
                    <a:cubicBezTo>
                      <a:pt x="1705" y="166"/>
                      <a:pt x="1536" y="0"/>
                      <a:pt x="136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0"/>
              <p:cNvSpPr/>
              <p:nvPr/>
            </p:nvSpPr>
            <p:spPr>
              <a:xfrm>
                <a:off x="4213200" y="1581850"/>
                <a:ext cx="215150" cy="204550"/>
              </a:xfrm>
              <a:custGeom>
                <a:avLst/>
                <a:gdLst/>
                <a:ahLst/>
                <a:cxnLst/>
                <a:rect l="l" t="t" r="r" b="b"/>
                <a:pathLst>
                  <a:path w="8606" h="8182" extrusionOk="0">
                    <a:moveTo>
                      <a:pt x="1040" y="1"/>
                    </a:moveTo>
                    <a:cubicBezTo>
                      <a:pt x="1" y="1"/>
                      <a:pt x="532" y="2144"/>
                      <a:pt x="591" y="2740"/>
                    </a:cubicBezTo>
                    <a:cubicBezTo>
                      <a:pt x="759" y="4309"/>
                      <a:pt x="884" y="6213"/>
                      <a:pt x="2119" y="7364"/>
                    </a:cubicBezTo>
                    <a:cubicBezTo>
                      <a:pt x="2156" y="7396"/>
                      <a:pt x="2196" y="7410"/>
                      <a:pt x="2235" y="7410"/>
                    </a:cubicBezTo>
                    <a:cubicBezTo>
                      <a:pt x="2370" y="7410"/>
                      <a:pt x="2484" y="7238"/>
                      <a:pt x="2370" y="7092"/>
                    </a:cubicBezTo>
                    <a:cubicBezTo>
                      <a:pt x="1533" y="6129"/>
                      <a:pt x="1387" y="4748"/>
                      <a:pt x="1219" y="3535"/>
                    </a:cubicBezTo>
                    <a:cubicBezTo>
                      <a:pt x="1135" y="2886"/>
                      <a:pt x="968" y="2133"/>
                      <a:pt x="1031" y="1463"/>
                    </a:cubicBezTo>
                    <a:cubicBezTo>
                      <a:pt x="1052" y="1254"/>
                      <a:pt x="968" y="773"/>
                      <a:pt x="1324" y="710"/>
                    </a:cubicBezTo>
                    <a:cubicBezTo>
                      <a:pt x="1326" y="710"/>
                      <a:pt x="1329" y="710"/>
                      <a:pt x="1331" y="710"/>
                    </a:cubicBezTo>
                    <a:cubicBezTo>
                      <a:pt x="1524" y="710"/>
                      <a:pt x="1973" y="1486"/>
                      <a:pt x="2056" y="1589"/>
                    </a:cubicBezTo>
                    <a:cubicBezTo>
                      <a:pt x="2663" y="2447"/>
                      <a:pt x="3102" y="3430"/>
                      <a:pt x="3353" y="4476"/>
                    </a:cubicBezTo>
                    <a:cubicBezTo>
                      <a:pt x="3604" y="5585"/>
                      <a:pt x="3437" y="6673"/>
                      <a:pt x="3542" y="7803"/>
                    </a:cubicBezTo>
                    <a:cubicBezTo>
                      <a:pt x="3555" y="7896"/>
                      <a:pt x="3635" y="7963"/>
                      <a:pt x="3714" y="7963"/>
                    </a:cubicBezTo>
                    <a:cubicBezTo>
                      <a:pt x="3759" y="7963"/>
                      <a:pt x="3804" y="7941"/>
                      <a:pt x="3835" y="7887"/>
                    </a:cubicBezTo>
                    <a:cubicBezTo>
                      <a:pt x="4086" y="7364"/>
                      <a:pt x="4169" y="6778"/>
                      <a:pt x="4190" y="6171"/>
                    </a:cubicBezTo>
                    <a:cubicBezTo>
                      <a:pt x="4713" y="4162"/>
                      <a:pt x="5760" y="2614"/>
                      <a:pt x="7287" y="1191"/>
                    </a:cubicBezTo>
                    <a:cubicBezTo>
                      <a:pt x="7413" y="2237"/>
                      <a:pt x="8040" y="3200"/>
                      <a:pt x="7852" y="4351"/>
                    </a:cubicBezTo>
                    <a:cubicBezTo>
                      <a:pt x="7559" y="6087"/>
                      <a:pt x="6283" y="6945"/>
                      <a:pt x="5006" y="7929"/>
                    </a:cubicBezTo>
                    <a:cubicBezTo>
                      <a:pt x="4888" y="8027"/>
                      <a:pt x="4937" y="8182"/>
                      <a:pt x="5083" y="8182"/>
                    </a:cubicBezTo>
                    <a:cubicBezTo>
                      <a:pt x="5092" y="8182"/>
                      <a:pt x="5101" y="8181"/>
                      <a:pt x="5111" y="8180"/>
                    </a:cubicBezTo>
                    <a:cubicBezTo>
                      <a:pt x="6471" y="7929"/>
                      <a:pt x="7643" y="6778"/>
                      <a:pt x="8187" y="5543"/>
                    </a:cubicBezTo>
                    <a:cubicBezTo>
                      <a:pt x="8480" y="4874"/>
                      <a:pt x="8605" y="4121"/>
                      <a:pt x="8542" y="3388"/>
                    </a:cubicBezTo>
                    <a:cubicBezTo>
                      <a:pt x="8480" y="2447"/>
                      <a:pt x="7747" y="1526"/>
                      <a:pt x="7894" y="585"/>
                    </a:cubicBezTo>
                    <a:cubicBezTo>
                      <a:pt x="7923" y="363"/>
                      <a:pt x="7766" y="194"/>
                      <a:pt x="7589" y="194"/>
                    </a:cubicBezTo>
                    <a:cubicBezTo>
                      <a:pt x="7516" y="194"/>
                      <a:pt x="7439" y="224"/>
                      <a:pt x="7371" y="292"/>
                    </a:cubicBezTo>
                    <a:cubicBezTo>
                      <a:pt x="6032" y="1463"/>
                      <a:pt x="4609" y="3054"/>
                      <a:pt x="4044" y="4832"/>
                    </a:cubicBezTo>
                    <a:cubicBezTo>
                      <a:pt x="3939" y="4309"/>
                      <a:pt x="3793" y="3786"/>
                      <a:pt x="3625" y="3326"/>
                    </a:cubicBezTo>
                    <a:cubicBezTo>
                      <a:pt x="3291" y="2384"/>
                      <a:pt x="2370" y="271"/>
                      <a:pt x="1219" y="20"/>
                    </a:cubicBezTo>
                    <a:cubicBezTo>
                      <a:pt x="1155" y="7"/>
                      <a:pt x="1095" y="1"/>
                      <a:pt x="104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0"/>
              <p:cNvSpPr/>
              <p:nvPr/>
            </p:nvSpPr>
            <p:spPr>
              <a:xfrm>
                <a:off x="4268150" y="1672325"/>
                <a:ext cx="25750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2705" extrusionOk="0">
                    <a:moveTo>
                      <a:pt x="227" y="1"/>
                    </a:moveTo>
                    <a:cubicBezTo>
                      <a:pt x="116" y="1"/>
                      <a:pt x="1" y="93"/>
                      <a:pt x="25" y="230"/>
                    </a:cubicBezTo>
                    <a:cubicBezTo>
                      <a:pt x="214" y="1025"/>
                      <a:pt x="256" y="1945"/>
                      <a:pt x="716" y="2636"/>
                    </a:cubicBezTo>
                    <a:cubicBezTo>
                      <a:pt x="740" y="2684"/>
                      <a:pt x="779" y="2704"/>
                      <a:pt x="819" y="2704"/>
                    </a:cubicBezTo>
                    <a:cubicBezTo>
                      <a:pt x="882" y="2704"/>
                      <a:pt x="946" y="2651"/>
                      <a:pt x="946" y="2573"/>
                    </a:cubicBezTo>
                    <a:cubicBezTo>
                      <a:pt x="1030" y="1757"/>
                      <a:pt x="632" y="920"/>
                      <a:pt x="402" y="146"/>
                    </a:cubicBezTo>
                    <a:cubicBezTo>
                      <a:pt x="377" y="44"/>
                      <a:pt x="303" y="1"/>
                      <a:pt x="22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0"/>
              <p:cNvSpPr/>
              <p:nvPr/>
            </p:nvSpPr>
            <p:spPr>
              <a:xfrm>
                <a:off x="4339800" y="1663825"/>
                <a:ext cx="4282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170" extrusionOk="0">
                    <a:moveTo>
                      <a:pt x="1542" y="0"/>
                    </a:moveTo>
                    <a:cubicBezTo>
                      <a:pt x="1482" y="0"/>
                      <a:pt x="1420" y="29"/>
                      <a:pt x="1386" y="88"/>
                    </a:cubicBezTo>
                    <a:cubicBezTo>
                      <a:pt x="1072" y="549"/>
                      <a:pt x="905" y="1072"/>
                      <a:pt x="675" y="1574"/>
                    </a:cubicBezTo>
                    <a:cubicBezTo>
                      <a:pt x="465" y="2034"/>
                      <a:pt x="235" y="2495"/>
                      <a:pt x="47" y="2955"/>
                    </a:cubicBezTo>
                    <a:cubicBezTo>
                      <a:pt x="1" y="3062"/>
                      <a:pt x="124" y="3170"/>
                      <a:pt x="234" y="3170"/>
                    </a:cubicBezTo>
                    <a:cubicBezTo>
                      <a:pt x="274" y="3170"/>
                      <a:pt x="312" y="3156"/>
                      <a:pt x="340" y="3122"/>
                    </a:cubicBezTo>
                    <a:cubicBezTo>
                      <a:pt x="989" y="2348"/>
                      <a:pt x="1637" y="1197"/>
                      <a:pt x="1700" y="172"/>
                    </a:cubicBezTo>
                    <a:cubicBezTo>
                      <a:pt x="1712" y="60"/>
                      <a:pt x="1629" y="0"/>
                      <a:pt x="154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0"/>
              <p:cNvSpPr/>
              <p:nvPr/>
            </p:nvSpPr>
            <p:spPr>
              <a:xfrm>
                <a:off x="4816550" y="1856100"/>
                <a:ext cx="30275" cy="99225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3969" extrusionOk="0">
                    <a:moveTo>
                      <a:pt x="301" y="1"/>
                    </a:moveTo>
                    <a:cubicBezTo>
                      <a:pt x="152" y="1"/>
                      <a:pt x="1" y="126"/>
                      <a:pt x="38" y="327"/>
                    </a:cubicBezTo>
                    <a:cubicBezTo>
                      <a:pt x="185" y="955"/>
                      <a:pt x="310" y="1604"/>
                      <a:pt x="352" y="2252"/>
                    </a:cubicBezTo>
                    <a:cubicBezTo>
                      <a:pt x="394" y="2796"/>
                      <a:pt x="352" y="3319"/>
                      <a:pt x="436" y="3843"/>
                    </a:cubicBezTo>
                    <a:cubicBezTo>
                      <a:pt x="456" y="3931"/>
                      <a:pt x="521" y="3969"/>
                      <a:pt x="592" y="3969"/>
                    </a:cubicBezTo>
                    <a:cubicBezTo>
                      <a:pt x="672" y="3969"/>
                      <a:pt x="758" y="3920"/>
                      <a:pt x="792" y="3843"/>
                    </a:cubicBezTo>
                    <a:cubicBezTo>
                      <a:pt x="1210" y="2755"/>
                      <a:pt x="938" y="1248"/>
                      <a:pt x="541" y="181"/>
                    </a:cubicBezTo>
                    <a:cubicBezTo>
                      <a:pt x="499" y="56"/>
                      <a:pt x="401" y="1"/>
                      <a:pt x="30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0"/>
              <p:cNvSpPr/>
              <p:nvPr/>
            </p:nvSpPr>
            <p:spPr>
              <a:xfrm>
                <a:off x="4763725" y="1986450"/>
                <a:ext cx="29525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1801" extrusionOk="0">
                    <a:moveTo>
                      <a:pt x="225" y="0"/>
                    </a:moveTo>
                    <a:cubicBezTo>
                      <a:pt x="112" y="0"/>
                      <a:pt x="1" y="90"/>
                      <a:pt x="38" y="240"/>
                    </a:cubicBezTo>
                    <a:cubicBezTo>
                      <a:pt x="164" y="742"/>
                      <a:pt x="415" y="1579"/>
                      <a:pt x="959" y="1788"/>
                    </a:cubicBezTo>
                    <a:cubicBezTo>
                      <a:pt x="981" y="1797"/>
                      <a:pt x="1003" y="1801"/>
                      <a:pt x="1025" y="1801"/>
                    </a:cubicBezTo>
                    <a:cubicBezTo>
                      <a:pt x="1108" y="1801"/>
                      <a:pt x="1180" y="1741"/>
                      <a:pt x="1147" y="1642"/>
                    </a:cubicBezTo>
                    <a:cubicBezTo>
                      <a:pt x="1105" y="1391"/>
                      <a:pt x="917" y="1181"/>
                      <a:pt x="791" y="951"/>
                    </a:cubicBezTo>
                    <a:cubicBezTo>
                      <a:pt x="645" y="679"/>
                      <a:pt x="519" y="428"/>
                      <a:pt x="415" y="135"/>
                    </a:cubicBezTo>
                    <a:cubicBezTo>
                      <a:pt x="381" y="42"/>
                      <a:pt x="302" y="0"/>
                      <a:pt x="22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0"/>
              <p:cNvSpPr/>
              <p:nvPr/>
            </p:nvSpPr>
            <p:spPr>
              <a:xfrm>
                <a:off x="4456700" y="1807500"/>
                <a:ext cx="42675" cy="57075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2283" extrusionOk="0">
                    <a:moveTo>
                      <a:pt x="222" y="1"/>
                    </a:moveTo>
                    <a:cubicBezTo>
                      <a:pt x="109" y="1"/>
                      <a:pt x="1" y="138"/>
                      <a:pt x="79" y="263"/>
                    </a:cubicBezTo>
                    <a:cubicBezTo>
                      <a:pt x="434" y="932"/>
                      <a:pt x="853" y="1853"/>
                      <a:pt x="1522" y="2271"/>
                    </a:cubicBezTo>
                    <a:cubicBezTo>
                      <a:pt x="1538" y="2279"/>
                      <a:pt x="1554" y="2283"/>
                      <a:pt x="1570" y="2283"/>
                    </a:cubicBezTo>
                    <a:cubicBezTo>
                      <a:pt x="1640" y="2283"/>
                      <a:pt x="1707" y="2214"/>
                      <a:pt x="1690" y="2146"/>
                    </a:cubicBezTo>
                    <a:cubicBezTo>
                      <a:pt x="1543" y="1372"/>
                      <a:pt x="832" y="639"/>
                      <a:pt x="330" y="54"/>
                    </a:cubicBezTo>
                    <a:cubicBezTo>
                      <a:pt x="298" y="17"/>
                      <a:pt x="260" y="1"/>
                      <a:pt x="22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0"/>
              <p:cNvSpPr/>
              <p:nvPr/>
            </p:nvSpPr>
            <p:spPr>
              <a:xfrm>
                <a:off x="4584075" y="1905025"/>
                <a:ext cx="61675" cy="661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2647" extrusionOk="0">
                    <a:moveTo>
                      <a:pt x="2312" y="1"/>
                    </a:moveTo>
                    <a:cubicBezTo>
                      <a:pt x="2291" y="1"/>
                      <a:pt x="2268" y="8"/>
                      <a:pt x="2244" y="23"/>
                    </a:cubicBezTo>
                    <a:cubicBezTo>
                      <a:pt x="1826" y="337"/>
                      <a:pt x="1512" y="756"/>
                      <a:pt x="1177" y="1132"/>
                    </a:cubicBezTo>
                    <a:cubicBezTo>
                      <a:pt x="821" y="1551"/>
                      <a:pt x="403" y="1948"/>
                      <a:pt x="68" y="2388"/>
                    </a:cubicBezTo>
                    <a:cubicBezTo>
                      <a:pt x="0" y="2490"/>
                      <a:pt x="56" y="2646"/>
                      <a:pt x="169" y="2646"/>
                    </a:cubicBezTo>
                    <a:cubicBezTo>
                      <a:pt x="195" y="2646"/>
                      <a:pt x="225" y="2638"/>
                      <a:pt x="257" y="2618"/>
                    </a:cubicBezTo>
                    <a:cubicBezTo>
                      <a:pt x="696" y="2325"/>
                      <a:pt x="1093" y="1927"/>
                      <a:pt x="1470" y="1530"/>
                    </a:cubicBezTo>
                    <a:cubicBezTo>
                      <a:pt x="1826" y="1132"/>
                      <a:pt x="2223" y="714"/>
                      <a:pt x="2433" y="212"/>
                    </a:cubicBezTo>
                    <a:cubicBezTo>
                      <a:pt x="2467" y="127"/>
                      <a:pt x="2404" y="1"/>
                      <a:pt x="231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0"/>
              <p:cNvSpPr/>
              <p:nvPr/>
            </p:nvSpPr>
            <p:spPr>
              <a:xfrm>
                <a:off x="4721775" y="1683575"/>
                <a:ext cx="21475" cy="67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707" extrusionOk="0">
                    <a:moveTo>
                      <a:pt x="263" y="1"/>
                    </a:moveTo>
                    <a:cubicBezTo>
                      <a:pt x="191" y="1"/>
                      <a:pt x="124" y="40"/>
                      <a:pt x="105" y="135"/>
                    </a:cubicBezTo>
                    <a:cubicBezTo>
                      <a:pt x="0" y="909"/>
                      <a:pt x="105" y="1935"/>
                      <a:pt x="461" y="2646"/>
                    </a:cubicBezTo>
                    <a:cubicBezTo>
                      <a:pt x="478" y="2688"/>
                      <a:pt x="515" y="2707"/>
                      <a:pt x="555" y="2707"/>
                    </a:cubicBezTo>
                    <a:cubicBezTo>
                      <a:pt x="614" y="2707"/>
                      <a:pt x="678" y="2667"/>
                      <a:pt x="691" y="2604"/>
                    </a:cubicBezTo>
                    <a:cubicBezTo>
                      <a:pt x="858" y="1872"/>
                      <a:pt x="733" y="847"/>
                      <a:pt x="461" y="135"/>
                    </a:cubicBezTo>
                    <a:cubicBezTo>
                      <a:pt x="438" y="56"/>
                      <a:pt x="347" y="1"/>
                      <a:pt x="26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0"/>
              <p:cNvSpPr/>
              <p:nvPr/>
            </p:nvSpPr>
            <p:spPr>
              <a:xfrm>
                <a:off x="4609825" y="1674400"/>
                <a:ext cx="49725" cy="57650"/>
              </a:xfrm>
              <a:custGeom>
                <a:avLst/>
                <a:gdLst/>
                <a:ahLst/>
                <a:cxnLst/>
                <a:rect l="l" t="t" r="r" b="b"/>
                <a:pathLst>
                  <a:path w="1989" h="2306" extrusionOk="0">
                    <a:moveTo>
                      <a:pt x="105" y="0"/>
                    </a:moveTo>
                    <a:cubicBezTo>
                      <a:pt x="43" y="0"/>
                      <a:pt x="1" y="63"/>
                      <a:pt x="1" y="126"/>
                    </a:cubicBezTo>
                    <a:cubicBezTo>
                      <a:pt x="63" y="523"/>
                      <a:pt x="545" y="879"/>
                      <a:pt x="796" y="1193"/>
                    </a:cubicBezTo>
                    <a:cubicBezTo>
                      <a:pt x="1089" y="1548"/>
                      <a:pt x="1319" y="2072"/>
                      <a:pt x="1737" y="2281"/>
                    </a:cubicBezTo>
                    <a:cubicBezTo>
                      <a:pt x="1765" y="2298"/>
                      <a:pt x="1796" y="2305"/>
                      <a:pt x="1827" y="2305"/>
                    </a:cubicBezTo>
                    <a:cubicBezTo>
                      <a:pt x="1910" y="2305"/>
                      <a:pt x="1988" y="2247"/>
                      <a:pt x="1988" y="2155"/>
                    </a:cubicBezTo>
                    <a:cubicBezTo>
                      <a:pt x="1968" y="1632"/>
                      <a:pt x="1549" y="1214"/>
                      <a:pt x="1235" y="858"/>
                    </a:cubicBezTo>
                    <a:cubicBezTo>
                      <a:pt x="963" y="544"/>
                      <a:pt x="545" y="21"/>
                      <a:pt x="10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0"/>
              <p:cNvSpPr/>
              <p:nvPr/>
            </p:nvSpPr>
            <p:spPr>
              <a:xfrm>
                <a:off x="4482725" y="1641800"/>
                <a:ext cx="33825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3255" extrusionOk="0">
                    <a:moveTo>
                      <a:pt x="1079" y="1"/>
                    </a:moveTo>
                    <a:cubicBezTo>
                      <a:pt x="1012" y="1"/>
                      <a:pt x="949" y="33"/>
                      <a:pt x="921" y="112"/>
                    </a:cubicBezTo>
                    <a:cubicBezTo>
                      <a:pt x="481" y="1053"/>
                      <a:pt x="0" y="2099"/>
                      <a:pt x="147" y="3145"/>
                    </a:cubicBezTo>
                    <a:cubicBezTo>
                      <a:pt x="159" y="3217"/>
                      <a:pt x="231" y="3254"/>
                      <a:pt x="299" y="3254"/>
                    </a:cubicBezTo>
                    <a:cubicBezTo>
                      <a:pt x="351" y="3254"/>
                      <a:pt x="401" y="3232"/>
                      <a:pt x="419" y="3187"/>
                    </a:cubicBezTo>
                    <a:cubicBezTo>
                      <a:pt x="858" y="2267"/>
                      <a:pt x="963" y="1220"/>
                      <a:pt x="1298" y="258"/>
                    </a:cubicBezTo>
                    <a:cubicBezTo>
                      <a:pt x="1353" y="120"/>
                      <a:pt x="1208" y="1"/>
                      <a:pt x="107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0"/>
              <p:cNvSpPr/>
              <p:nvPr/>
            </p:nvSpPr>
            <p:spPr>
              <a:xfrm>
                <a:off x="4834750" y="1665225"/>
                <a:ext cx="2660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2942" extrusionOk="0">
                    <a:moveTo>
                      <a:pt x="797" y="0"/>
                    </a:moveTo>
                    <a:cubicBezTo>
                      <a:pt x="708" y="0"/>
                      <a:pt x="620" y="49"/>
                      <a:pt x="587" y="158"/>
                    </a:cubicBezTo>
                    <a:cubicBezTo>
                      <a:pt x="357" y="974"/>
                      <a:pt x="1" y="1895"/>
                      <a:pt x="43" y="2732"/>
                    </a:cubicBezTo>
                    <a:cubicBezTo>
                      <a:pt x="43" y="2860"/>
                      <a:pt x="153" y="2941"/>
                      <a:pt x="258" y="2941"/>
                    </a:cubicBezTo>
                    <a:cubicBezTo>
                      <a:pt x="323" y="2941"/>
                      <a:pt x="387" y="2909"/>
                      <a:pt x="419" y="2836"/>
                    </a:cubicBezTo>
                    <a:cubicBezTo>
                      <a:pt x="817" y="2104"/>
                      <a:pt x="901" y="1099"/>
                      <a:pt x="1026" y="283"/>
                    </a:cubicBezTo>
                    <a:cubicBezTo>
                      <a:pt x="1064" y="108"/>
                      <a:pt x="929" y="0"/>
                      <a:pt x="79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0"/>
              <p:cNvSpPr/>
              <p:nvPr/>
            </p:nvSpPr>
            <p:spPr>
              <a:xfrm>
                <a:off x="4907475" y="1648975"/>
                <a:ext cx="235925" cy="195450"/>
              </a:xfrm>
              <a:custGeom>
                <a:avLst/>
                <a:gdLst/>
                <a:ahLst/>
                <a:cxnLst/>
                <a:rect l="l" t="t" r="r" b="b"/>
                <a:pathLst>
                  <a:path w="9437" h="7818" extrusionOk="0">
                    <a:moveTo>
                      <a:pt x="7682" y="1"/>
                    </a:moveTo>
                    <a:cubicBezTo>
                      <a:pt x="7598" y="1"/>
                      <a:pt x="7515" y="35"/>
                      <a:pt x="7449" y="117"/>
                    </a:cubicBezTo>
                    <a:cubicBezTo>
                      <a:pt x="6570" y="1205"/>
                      <a:pt x="5650" y="2293"/>
                      <a:pt x="4792" y="3423"/>
                    </a:cubicBezTo>
                    <a:cubicBezTo>
                      <a:pt x="4834" y="2377"/>
                      <a:pt x="4562" y="1310"/>
                      <a:pt x="4018" y="473"/>
                    </a:cubicBezTo>
                    <a:cubicBezTo>
                      <a:pt x="3966" y="387"/>
                      <a:pt x="3844" y="316"/>
                      <a:pt x="3733" y="316"/>
                    </a:cubicBezTo>
                    <a:cubicBezTo>
                      <a:pt x="3708" y="316"/>
                      <a:pt x="3684" y="319"/>
                      <a:pt x="3662" y="327"/>
                    </a:cubicBezTo>
                    <a:cubicBezTo>
                      <a:pt x="774" y="1436"/>
                      <a:pt x="0" y="4825"/>
                      <a:pt x="356" y="7629"/>
                    </a:cubicBezTo>
                    <a:cubicBezTo>
                      <a:pt x="366" y="7755"/>
                      <a:pt x="461" y="7817"/>
                      <a:pt x="555" y="7817"/>
                    </a:cubicBezTo>
                    <a:cubicBezTo>
                      <a:pt x="649" y="7817"/>
                      <a:pt x="743" y="7755"/>
                      <a:pt x="753" y="7629"/>
                    </a:cubicBezTo>
                    <a:cubicBezTo>
                      <a:pt x="942" y="5453"/>
                      <a:pt x="837" y="2335"/>
                      <a:pt x="3181" y="1205"/>
                    </a:cubicBezTo>
                    <a:cubicBezTo>
                      <a:pt x="3314" y="1141"/>
                      <a:pt x="3422" y="1112"/>
                      <a:pt x="3510" y="1112"/>
                    </a:cubicBezTo>
                    <a:cubicBezTo>
                      <a:pt x="3827" y="1112"/>
                      <a:pt x="3903" y="1480"/>
                      <a:pt x="4018" y="1938"/>
                    </a:cubicBezTo>
                    <a:cubicBezTo>
                      <a:pt x="4143" y="2398"/>
                      <a:pt x="4185" y="2879"/>
                      <a:pt x="4164" y="3361"/>
                    </a:cubicBezTo>
                    <a:cubicBezTo>
                      <a:pt x="4080" y="4490"/>
                      <a:pt x="3557" y="5411"/>
                      <a:pt x="2888" y="6311"/>
                    </a:cubicBezTo>
                    <a:cubicBezTo>
                      <a:pt x="2785" y="6431"/>
                      <a:pt x="2865" y="6636"/>
                      <a:pt x="3013" y="6636"/>
                    </a:cubicBezTo>
                    <a:cubicBezTo>
                      <a:pt x="3045" y="6636"/>
                      <a:pt x="3080" y="6626"/>
                      <a:pt x="3118" y="6604"/>
                    </a:cubicBezTo>
                    <a:cubicBezTo>
                      <a:pt x="3578" y="6311"/>
                      <a:pt x="3934" y="5913"/>
                      <a:pt x="4185" y="5474"/>
                    </a:cubicBezTo>
                    <a:cubicBezTo>
                      <a:pt x="4227" y="5516"/>
                      <a:pt x="4248" y="5537"/>
                      <a:pt x="4290" y="5578"/>
                    </a:cubicBezTo>
                    <a:cubicBezTo>
                      <a:pt x="4323" y="5612"/>
                      <a:pt x="4360" y="5626"/>
                      <a:pt x="4396" y="5626"/>
                    </a:cubicBezTo>
                    <a:cubicBezTo>
                      <a:pt x="4474" y="5626"/>
                      <a:pt x="4547" y="5560"/>
                      <a:pt x="4562" y="5474"/>
                    </a:cubicBezTo>
                    <a:cubicBezTo>
                      <a:pt x="4624" y="4365"/>
                      <a:pt x="5399" y="3633"/>
                      <a:pt x="6068" y="2838"/>
                    </a:cubicBezTo>
                    <a:cubicBezTo>
                      <a:pt x="6591" y="2210"/>
                      <a:pt x="7135" y="1582"/>
                      <a:pt x="7658" y="954"/>
                    </a:cubicBezTo>
                    <a:cubicBezTo>
                      <a:pt x="8077" y="1729"/>
                      <a:pt x="8160" y="2607"/>
                      <a:pt x="7784" y="3465"/>
                    </a:cubicBezTo>
                    <a:cubicBezTo>
                      <a:pt x="7407" y="4323"/>
                      <a:pt x="6675" y="4721"/>
                      <a:pt x="5901" y="5181"/>
                    </a:cubicBezTo>
                    <a:cubicBezTo>
                      <a:pt x="5712" y="5286"/>
                      <a:pt x="5796" y="5578"/>
                      <a:pt x="6005" y="5578"/>
                    </a:cubicBezTo>
                    <a:cubicBezTo>
                      <a:pt x="8767" y="5578"/>
                      <a:pt x="9437" y="2001"/>
                      <a:pt x="8014" y="180"/>
                    </a:cubicBezTo>
                    <a:cubicBezTo>
                      <a:pt x="7938" y="79"/>
                      <a:pt x="7809" y="1"/>
                      <a:pt x="768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0"/>
              <p:cNvSpPr/>
              <p:nvPr/>
            </p:nvSpPr>
            <p:spPr>
              <a:xfrm>
                <a:off x="4965525" y="1715425"/>
                <a:ext cx="29900" cy="828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3314" extrusionOk="0">
                    <a:moveTo>
                      <a:pt x="892" y="1"/>
                    </a:moveTo>
                    <a:cubicBezTo>
                      <a:pt x="773" y="1"/>
                      <a:pt x="656" y="62"/>
                      <a:pt x="628" y="200"/>
                    </a:cubicBezTo>
                    <a:cubicBezTo>
                      <a:pt x="482" y="1163"/>
                      <a:pt x="43" y="2167"/>
                      <a:pt x="1" y="3151"/>
                    </a:cubicBezTo>
                    <a:cubicBezTo>
                      <a:pt x="1" y="3261"/>
                      <a:pt x="86" y="3313"/>
                      <a:pt x="174" y="3313"/>
                    </a:cubicBezTo>
                    <a:cubicBezTo>
                      <a:pt x="237" y="3313"/>
                      <a:pt x="301" y="3287"/>
                      <a:pt x="336" y="3234"/>
                    </a:cubicBezTo>
                    <a:cubicBezTo>
                      <a:pt x="942" y="2439"/>
                      <a:pt x="1047" y="1226"/>
                      <a:pt x="1172" y="263"/>
                    </a:cubicBezTo>
                    <a:cubicBezTo>
                      <a:pt x="1196" y="99"/>
                      <a:pt x="1043" y="1"/>
                      <a:pt x="89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0"/>
              <p:cNvSpPr/>
              <p:nvPr/>
            </p:nvSpPr>
            <p:spPr>
              <a:xfrm>
                <a:off x="4644575" y="2444075"/>
                <a:ext cx="72300" cy="46225"/>
              </a:xfrm>
              <a:custGeom>
                <a:avLst/>
                <a:gdLst/>
                <a:ahLst/>
                <a:cxnLst/>
                <a:rect l="l" t="t" r="r" b="b"/>
                <a:pathLst>
                  <a:path w="2892" h="1849" extrusionOk="0">
                    <a:moveTo>
                      <a:pt x="2707" y="0"/>
                    </a:moveTo>
                    <a:cubicBezTo>
                      <a:pt x="2688" y="0"/>
                      <a:pt x="2669" y="4"/>
                      <a:pt x="2649" y="13"/>
                    </a:cubicBezTo>
                    <a:cubicBezTo>
                      <a:pt x="2272" y="159"/>
                      <a:pt x="1938" y="431"/>
                      <a:pt x="1582" y="661"/>
                    </a:cubicBezTo>
                    <a:cubicBezTo>
                      <a:pt x="1163" y="933"/>
                      <a:pt x="724" y="1164"/>
                      <a:pt x="264" y="1352"/>
                    </a:cubicBezTo>
                    <a:cubicBezTo>
                      <a:pt x="0" y="1465"/>
                      <a:pt x="75" y="1848"/>
                      <a:pt x="306" y="1848"/>
                    </a:cubicBezTo>
                    <a:cubicBezTo>
                      <a:pt x="332" y="1848"/>
                      <a:pt x="360" y="1844"/>
                      <a:pt x="389" y="1833"/>
                    </a:cubicBezTo>
                    <a:cubicBezTo>
                      <a:pt x="1226" y="1519"/>
                      <a:pt x="2377" y="1059"/>
                      <a:pt x="2837" y="243"/>
                    </a:cubicBezTo>
                    <a:cubicBezTo>
                      <a:pt x="2891" y="153"/>
                      <a:pt x="2821" y="0"/>
                      <a:pt x="270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0"/>
              <p:cNvSpPr/>
              <p:nvPr/>
            </p:nvSpPr>
            <p:spPr>
              <a:xfrm>
                <a:off x="5376875" y="2644475"/>
                <a:ext cx="23375" cy="72925"/>
              </a:xfrm>
              <a:custGeom>
                <a:avLst/>
                <a:gdLst/>
                <a:ahLst/>
                <a:cxnLst/>
                <a:rect l="l" t="t" r="r" b="b"/>
                <a:pathLst>
                  <a:path w="935" h="2917" extrusionOk="0">
                    <a:moveTo>
                      <a:pt x="173" y="0"/>
                    </a:moveTo>
                    <a:cubicBezTo>
                      <a:pt x="88" y="0"/>
                      <a:pt x="1" y="56"/>
                      <a:pt x="14" y="157"/>
                    </a:cubicBezTo>
                    <a:cubicBezTo>
                      <a:pt x="55" y="617"/>
                      <a:pt x="181" y="1036"/>
                      <a:pt x="223" y="1496"/>
                    </a:cubicBezTo>
                    <a:cubicBezTo>
                      <a:pt x="286" y="1935"/>
                      <a:pt x="286" y="2375"/>
                      <a:pt x="390" y="2814"/>
                    </a:cubicBezTo>
                    <a:cubicBezTo>
                      <a:pt x="400" y="2885"/>
                      <a:pt x="449" y="2916"/>
                      <a:pt x="502" y="2916"/>
                    </a:cubicBezTo>
                    <a:cubicBezTo>
                      <a:pt x="558" y="2916"/>
                      <a:pt x="620" y="2879"/>
                      <a:pt x="641" y="2814"/>
                    </a:cubicBezTo>
                    <a:cubicBezTo>
                      <a:pt x="934" y="1998"/>
                      <a:pt x="746" y="826"/>
                      <a:pt x="307" y="73"/>
                    </a:cubicBezTo>
                    <a:cubicBezTo>
                      <a:pt x="282" y="24"/>
                      <a:pt x="228" y="0"/>
                      <a:pt x="17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0"/>
              <p:cNvSpPr/>
              <p:nvPr/>
            </p:nvSpPr>
            <p:spPr>
              <a:xfrm>
                <a:off x="5263400" y="2658800"/>
                <a:ext cx="47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1770" extrusionOk="0">
                    <a:moveTo>
                      <a:pt x="258" y="0"/>
                    </a:moveTo>
                    <a:cubicBezTo>
                      <a:pt x="133" y="0"/>
                      <a:pt x="1" y="127"/>
                      <a:pt x="96" y="253"/>
                    </a:cubicBezTo>
                    <a:cubicBezTo>
                      <a:pt x="326" y="546"/>
                      <a:pt x="598" y="839"/>
                      <a:pt x="870" y="1111"/>
                    </a:cubicBezTo>
                    <a:cubicBezTo>
                      <a:pt x="1121" y="1362"/>
                      <a:pt x="1372" y="1655"/>
                      <a:pt x="1707" y="1760"/>
                    </a:cubicBezTo>
                    <a:cubicBezTo>
                      <a:pt x="1720" y="1767"/>
                      <a:pt x="1734" y="1770"/>
                      <a:pt x="1747" y="1770"/>
                    </a:cubicBezTo>
                    <a:cubicBezTo>
                      <a:pt x="1820" y="1770"/>
                      <a:pt x="1889" y="1684"/>
                      <a:pt x="1853" y="1614"/>
                    </a:cubicBezTo>
                    <a:cubicBezTo>
                      <a:pt x="1749" y="1300"/>
                      <a:pt x="1477" y="1049"/>
                      <a:pt x="1247" y="818"/>
                    </a:cubicBezTo>
                    <a:cubicBezTo>
                      <a:pt x="975" y="546"/>
                      <a:pt x="682" y="274"/>
                      <a:pt x="368" y="44"/>
                    </a:cubicBezTo>
                    <a:cubicBezTo>
                      <a:pt x="337" y="14"/>
                      <a:pt x="298" y="0"/>
                      <a:pt x="25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0"/>
              <p:cNvSpPr/>
              <p:nvPr/>
            </p:nvSpPr>
            <p:spPr>
              <a:xfrm>
                <a:off x="5485950" y="2667275"/>
                <a:ext cx="40200" cy="675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2703" extrusionOk="0">
                    <a:moveTo>
                      <a:pt x="1420" y="0"/>
                    </a:moveTo>
                    <a:cubicBezTo>
                      <a:pt x="1379" y="0"/>
                      <a:pt x="1337" y="18"/>
                      <a:pt x="1300" y="61"/>
                    </a:cubicBezTo>
                    <a:cubicBezTo>
                      <a:pt x="735" y="689"/>
                      <a:pt x="421" y="1588"/>
                      <a:pt x="86" y="2342"/>
                    </a:cubicBezTo>
                    <a:cubicBezTo>
                      <a:pt x="1" y="2527"/>
                      <a:pt x="159" y="2703"/>
                      <a:pt x="314" y="2703"/>
                    </a:cubicBezTo>
                    <a:cubicBezTo>
                      <a:pt x="386" y="2703"/>
                      <a:pt x="458" y="2665"/>
                      <a:pt x="505" y="2572"/>
                    </a:cubicBezTo>
                    <a:cubicBezTo>
                      <a:pt x="902" y="1839"/>
                      <a:pt x="1426" y="1044"/>
                      <a:pt x="1593" y="207"/>
                    </a:cubicBezTo>
                    <a:cubicBezTo>
                      <a:pt x="1608" y="104"/>
                      <a:pt x="1518" y="0"/>
                      <a:pt x="142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0"/>
              <p:cNvSpPr/>
              <p:nvPr/>
            </p:nvSpPr>
            <p:spPr>
              <a:xfrm>
                <a:off x="5517025" y="2121575"/>
                <a:ext cx="276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2824" extrusionOk="0">
                    <a:moveTo>
                      <a:pt x="878" y="1"/>
                    </a:moveTo>
                    <a:cubicBezTo>
                      <a:pt x="820" y="1"/>
                      <a:pt x="766" y="34"/>
                      <a:pt x="747" y="107"/>
                    </a:cubicBezTo>
                    <a:cubicBezTo>
                      <a:pt x="601" y="568"/>
                      <a:pt x="517" y="1028"/>
                      <a:pt x="371" y="1467"/>
                    </a:cubicBezTo>
                    <a:cubicBezTo>
                      <a:pt x="245" y="1865"/>
                      <a:pt x="78" y="2242"/>
                      <a:pt x="15" y="2660"/>
                    </a:cubicBezTo>
                    <a:cubicBezTo>
                      <a:pt x="1" y="2762"/>
                      <a:pt x="97" y="2823"/>
                      <a:pt x="185" y="2823"/>
                    </a:cubicBezTo>
                    <a:cubicBezTo>
                      <a:pt x="224" y="2823"/>
                      <a:pt x="262" y="2811"/>
                      <a:pt x="287" y="2786"/>
                    </a:cubicBezTo>
                    <a:cubicBezTo>
                      <a:pt x="873" y="2158"/>
                      <a:pt x="1103" y="986"/>
                      <a:pt x="1040" y="149"/>
                    </a:cubicBezTo>
                    <a:cubicBezTo>
                      <a:pt x="1029" y="55"/>
                      <a:pt x="951" y="1"/>
                      <a:pt x="87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0"/>
              <p:cNvSpPr/>
              <p:nvPr/>
            </p:nvSpPr>
            <p:spPr>
              <a:xfrm>
                <a:off x="4636450" y="3087125"/>
                <a:ext cx="69800" cy="61775"/>
              </a:xfrm>
              <a:custGeom>
                <a:avLst/>
                <a:gdLst/>
                <a:ahLst/>
                <a:cxnLst/>
                <a:rect l="l" t="t" r="r" b="b"/>
                <a:pathLst>
                  <a:path w="2792" h="2471" extrusionOk="0">
                    <a:moveTo>
                      <a:pt x="179" y="0"/>
                    </a:moveTo>
                    <a:cubicBezTo>
                      <a:pt x="70" y="0"/>
                      <a:pt x="0" y="174"/>
                      <a:pt x="86" y="278"/>
                    </a:cubicBezTo>
                    <a:cubicBezTo>
                      <a:pt x="442" y="717"/>
                      <a:pt x="882" y="1094"/>
                      <a:pt x="1279" y="1491"/>
                    </a:cubicBezTo>
                    <a:cubicBezTo>
                      <a:pt x="1656" y="1826"/>
                      <a:pt x="2053" y="2266"/>
                      <a:pt x="2514" y="2454"/>
                    </a:cubicBezTo>
                    <a:cubicBezTo>
                      <a:pt x="2540" y="2465"/>
                      <a:pt x="2567" y="2470"/>
                      <a:pt x="2592" y="2470"/>
                    </a:cubicBezTo>
                    <a:cubicBezTo>
                      <a:pt x="2706" y="2470"/>
                      <a:pt x="2791" y="2365"/>
                      <a:pt x="2723" y="2245"/>
                    </a:cubicBezTo>
                    <a:cubicBezTo>
                      <a:pt x="2472" y="1784"/>
                      <a:pt x="1970" y="1429"/>
                      <a:pt x="1551" y="1073"/>
                    </a:cubicBezTo>
                    <a:cubicBezTo>
                      <a:pt x="1133" y="717"/>
                      <a:pt x="714" y="341"/>
                      <a:pt x="254" y="27"/>
                    </a:cubicBezTo>
                    <a:cubicBezTo>
                      <a:pt x="228" y="8"/>
                      <a:pt x="203" y="0"/>
                      <a:pt x="17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0"/>
              <p:cNvSpPr/>
              <p:nvPr/>
            </p:nvSpPr>
            <p:spPr>
              <a:xfrm>
                <a:off x="5411500" y="2861200"/>
                <a:ext cx="26400" cy="673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2695" extrusionOk="0">
                    <a:moveTo>
                      <a:pt x="753" y="0"/>
                    </a:moveTo>
                    <a:cubicBezTo>
                      <a:pt x="657" y="0"/>
                      <a:pt x="554" y="72"/>
                      <a:pt x="554" y="192"/>
                    </a:cubicBezTo>
                    <a:cubicBezTo>
                      <a:pt x="533" y="1029"/>
                      <a:pt x="303" y="1761"/>
                      <a:pt x="31" y="2536"/>
                    </a:cubicBezTo>
                    <a:cubicBezTo>
                      <a:pt x="0" y="2626"/>
                      <a:pt x="79" y="2695"/>
                      <a:pt x="156" y="2695"/>
                    </a:cubicBezTo>
                    <a:cubicBezTo>
                      <a:pt x="186" y="2695"/>
                      <a:pt x="216" y="2684"/>
                      <a:pt x="240" y="2661"/>
                    </a:cubicBezTo>
                    <a:cubicBezTo>
                      <a:pt x="888" y="2012"/>
                      <a:pt x="1056" y="1029"/>
                      <a:pt x="909" y="129"/>
                    </a:cubicBezTo>
                    <a:cubicBezTo>
                      <a:pt x="891" y="40"/>
                      <a:pt x="824" y="0"/>
                      <a:pt x="75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0"/>
              <p:cNvSpPr/>
              <p:nvPr/>
            </p:nvSpPr>
            <p:spPr>
              <a:xfrm>
                <a:off x="4496425" y="2833350"/>
                <a:ext cx="41775" cy="172000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6880" extrusionOk="0">
                    <a:moveTo>
                      <a:pt x="875" y="0"/>
                    </a:moveTo>
                    <a:cubicBezTo>
                      <a:pt x="794" y="0"/>
                      <a:pt x="700" y="73"/>
                      <a:pt x="687" y="155"/>
                    </a:cubicBezTo>
                    <a:cubicBezTo>
                      <a:pt x="645" y="678"/>
                      <a:pt x="645" y="1202"/>
                      <a:pt x="519" y="1725"/>
                    </a:cubicBezTo>
                    <a:cubicBezTo>
                      <a:pt x="394" y="2185"/>
                      <a:pt x="143" y="2624"/>
                      <a:pt x="17" y="3085"/>
                    </a:cubicBezTo>
                    <a:cubicBezTo>
                      <a:pt x="1" y="3184"/>
                      <a:pt x="90" y="3298"/>
                      <a:pt x="190" y="3298"/>
                    </a:cubicBezTo>
                    <a:cubicBezTo>
                      <a:pt x="216" y="3298"/>
                      <a:pt x="243" y="3290"/>
                      <a:pt x="268" y="3273"/>
                    </a:cubicBezTo>
                    <a:cubicBezTo>
                      <a:pt x="268" y="3252"/>
                      <a:pt x="268" y="3252"/>
                      <a:pt x="268" y="3252"/>
                    </a:cubicBezTo>
                    <a:cubicBezTo>
                      <a:pt x="478" y="3796"/>
                      <a:pt x="729" y="4319"/>
                      <a:pt x="854" y="4905"/>
                    </a:cubicBezTo>
                    <a:cubicBezTo>
                      <a:pt x="1001" y="5533"/>
                      <a:pt x="959" y="6181"/>
                      <a:pt x="1042" y="6809"/>
                    </a:cubicBezTo>
                    <a:cubicBezTo>
                      <a:pt x="1052" y="6858"/>
                      <a:pt x="1095" y="6880"/>
                      <a:pt x="1139" y="6880"/>
                    </a:cubicBezTo>
                    <a:cubicBezTo>
                      <a:pt x="1189" y="6880"/>
                      <a:pt x="1241" y="6853"/>
                      <a:pt x="1252" y="6809"/>
                    </a:cubicBezTo>
                    <a:cubicBezTo>
                      <a:pt x="1670" y="5700"/>
                      <a:pt x="1231" y="4005"/>
                      <a:pt x="436" y="3126"/>
                    </a:cubicBezTo>
                    <a:cubicBezTo>
                      <a:pt x="1168" y="2415"/>
                      <a:pt x="1356" y="971"/>
                      <a:pt x="980" y="72"/>
                    </a:cubicBezTo>
                    <a:cubicBezTo>
                      <a:pt x="958" y="21"/>
                      <a:pt x="919" y="0"/>
                      <a:pt x="87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0"/>
              <p:cNvSpPr/>
              <p:nvPr/>
            </p:nvSpPr>
            <p:spPr>
              <a:xfrm>
                <a:off x="4676600" y="3252925"/>
                <a:ext cx="109800" cy="28800"/>
              </a:xfrm>
              <a:custGeom>
                <a:avLst/>
                <a:gdLst/>
                <a:ahLst/>
                <a:cxnLst/>
                <a:rect l="l" t="t" r="r" b="b"/>
                <a:pathLst>
                  <a:path w="4392" h="1152" extrusionOk="0">
                    <a:moveTo>
                      <a:pt x="4176" y="1"/>
                    </a:moveTo>
                    <a:cubicBezTo>
                      <a:pt x="4162" y="1"/>
                      <a:pt x="4146" y="3"/>
                      <a:pt x="4130" y="7"/>
                    </a:cubicBezTo>
                    <a:cubicBezTo>
                      <a:pt x="3502" y="90"/>
                      <a:pt x="2937" y="362"/>
                      <a:pt x="2310" y="425"/>
                    </a:cubicBezTo>
                    <a:cubicBezTo>
                      <a:pt x="2201" y="436"/>
                      <a:pt x="2094" y="440"/>
                      <a:pt x="1988" y="440"/>
                    </a:cubicBezTo>
                    <a:cubicBezTo>
                      <a:pt x="1458" y="440"/>
                      <a:pt x="949" y="324"/>
                      <a:pt x="426" y="237"/>
                    </a:cubicBezTo>
                    <a:cubicBezTo>
                      <a:pt x="411" y="234"/>
                      <a:pt x="397" y="233"/>
                      <a:pt x="383" y="233"/>
                    </a:cubicBezTo>
                    <a:cubicBezTo>
                      <a:pt x="137" y="233"/>
                      <a:pt x="1" y="559"/>
                      <a:pt x="238" y="697"/>
                    </a:cubicBezTo>
                    <a:cubicBezTo>
                      <a:pt x="724" y="991"/>
                      <a:pt x="1399" y="1151"/>
                      <a:pt x="2076" y="1151"/>
                    </a:cubicBezTo>
                    <a:cubicBezTo>
                      <a:pt x="2944" y="1151"/>
                      <a:pt x="3815" y="887"/>
                      <a:pt x="4297" y="300"/>
                    </a:cubicBezTo>
                    <a:cubicBezTo>
                      <a:pt x="4392" y="167"/>
                      <a:pt x="4315" y="1"/>
                      <a:pt x="417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0"/>
              <p:cNvSpPr/>
              <p:nvPr/>
            </p:nvSpPr>
            <p:spPr>
              <a:xfrm>
                <a:off x="4748350" y="3563550"/>
                <a:ext cx="80075" cy="63075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2523" extrusionOk="0">
                    <a:moveTo>
                      <a:pt x="198" y="1"/>
                    </a:moveTo>
                    <a:cubicBezTo>
                      <a:pt x="94" y="1"/>
                      <a:pt x="0" y="144"/>
                      <a:pt x="67" y="261"/>
                    </a:cubicBezTo>
                    <a:cubicBezTo>
                      <a:pt x="381" y="847"/>
                      <a:pt x="946" y="1308"/>
                      <a:pt x="1469" y="1705"/>
                    </a:cubicBezTo>
                    <a:cubicBezTo>
                      <a:pt x="1929" y="2061"/>
                      <a:pt x="2453" y="2437"/>
                      <a:pt x="3017" y="2521"/>
                    </a:cubicBezTo>
                    <a:cubicBezTo>
                      <a:pt x="3025" y="2522"/>
                      <a:pt x="3032" y="2523"/>
                      <a:pt x="3039" y="2523"/>
                    </a:cubicBezTo>
                    <a:cubicBezTo>
                      <a:pt x="3168" y="2523"/>
                      <a:pt x="3203" y="2348"/>
                      <a:pt x="3143" y="2249"/>
                    </a:cubicBezTo>
                    <a:cubicBezTo>
                      <a:pt x="2725" y="1789"/>
                      <a:pt x="2118" y="1517"/>
                      <a:pt x="1636" y="1140"/>
                    </a:cubicBezTo>
                    <a:cubicBezTo>
                      <a:pt x="1176" y="784"/>
                      <a:pt x="758" y="366"/>
                      <a:pt x="276" y="31"/>
                    </a:cubicBezTo>
                    <a:cubicBezTo>
                      <a:pt x="251" y="10"/>
                      <a:pt x="224" y="1"/>
                      <a:pt x="19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0"/>
              <p:cNvSpPr/>
              <p:nvPr/>
            </p:nvSpPr>
            <p:spPr>
              <a:xfrm>
                <a:off x="4837425" y="3321450"/>
                <a:ext cx="561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3966" extrusionOk="0">
                    <a:moveTo>
                      <a:pt x="2021" y="1"/>
                    </a:moveTo>
                    <a:cubicBezTo>
                      <a:pt x="1973" y="1"/>
                      <a:pt x="1924" y="21"/>
                      <a:pt x="1882" y="69"/>
                    </a:cubicBezTo>
                    <a:cubicBezTo>
                      <a:pt x="1421" y="551"/>
                      <a:pt x="1170" y="1220"/>
                      <a:pt x="877" y="1806"/>
                    </a:cubicBezTo>
                    <a:cubicBezTo>
                      <a:pt x="563" y="2434"/>
                      <a:pt x="250" y="3041"/>
                      <a:pt x="40" y="3731"/>
                    </a:cubicBezTo>
                    <a:cubicBezTo>
                      <a:pt x="0" y="3878"/>
                      <a:pt x="114" y="3966"/>
                      <a:pt x="234" y="3966"/>
                    </a:cubicBezTo>
                    <a:cubicBezTo>
                      <a:pt x="302" y="3966"/>
                      <a:pt x="372" y="3938"/>
                      <a:pt x="417" y="3877"/>
                    </a:cubicBezTo>
                    <a:cubicBezTo>
                      <a:pt x="835" y="3292"/>
                      <a:pt x="1149" y="2643"/>
                      <a:pt x="1484" y="1994"/>
                    </a:cubicBezTo>
                    <a:cubicBezTo>
                      <a:pt x="1756" y="1450"/>
                      <a:pt x="2091" y="864"/>
                      <a:pt x="2216" y="258"/>
                    </a:cubicBezTo>
                    <a:cubicBezTo>
                      <a:pt x="2246" y="124"/>
                      <a:pt x="2138" y="1"/>
                      <a:pt x="202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0"/>
              <p:cNvSpPr/>
              <p:nvPr/>
            </p:nvSpPr>
            <p:spPr>
              <a:xfrm>
                <a:off x="4388775" y="3581425"/>
                <a:ext cx="27025" cy="8100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3240" extrusionOk="0">
                    <a:moveTo>
                      <a:pt x="232" y="0"/>
                    </a:moveTo>
                    <a:cubicBezTo>
                      <a:pt x="115" y="0"/>
                      <a:pt x="0" y="78"/>
                      <a:pt x="13" y="216"/>
                    </a:cubicBezTo>
                    <a:lnTo>
                      <a:pt x="34" y="300"/>
                    </a:lnTo>
                    <a:cubicBezTo>
                      <a:pt x="76" y="760"/>
                      <a:pt x="201" y="1220"/>
                      <a:pt x="285" y="1701"/>
                    </a:cubicBezTo>
                    <a:cubicBezTo>
                      <a:pt x="348" y="2162"/>
                      <a:pt x="327" y="2706"/>
                      <a:pt x="536" y="3145"/>
                    </a:cubicBezTo>
                    <a:cubicBezTo>
                      <a:pt x="567" y="3208"/>
                      <a:pt x="641" y="3239"/>
                      <a:pt x="714" y="3239"/>
                    </a:cubicBezTo>
                    <a:cubicBezTo>
                      <a:pt x="787" y="3239"/>
                      <a:pt x="860" y="3208"/>
                      <a:pt x="892" y="3145"/>
                    </a:cubicBezTo>
                    <a:cubicBezTo>
                      <a:pt x="1080" y="2706"/>
                      <a:pt x="996" y="2204"/>
                      <a:pt x="934" y="1743"/>
                    </a:cubicBezTo>
                    <a:cubicBezTo>
                      <a:pt x="829" y="1178"/>
                      <a:pt x="724" y="593"/>
                      <a:pt x="431" y="111"/>
                    </a:cubicBezTo>
                    <a:cubicBezTo>
                      <a:pt x="389" y="36"/>
                      <a:pt x="310" y="0"/>
                      <a:pt x="23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0"/>
              <p:cNvSpPr/>
              <p:nvPr/>
            </p:nvSpPr>
            <p:spPr>
              <a:xfrm>
                <a:off x="2950300" y="2451300"/>
                <a:ext cx="760625" cy="1377725"/>
              </a:xfrm>
              <a:custGeom>
                <a:avLst/>
                <a:gdLst/>
                <a:ahLst/>
                <a:cxnLst/>
                <a:rect l="l" t="t" r="r" b="b"/>
                <a:pathLst>
                  <a:path w="30425" h="55109" extrusionOk="0">
                    <a:moveTo>
                      <a:pt x="3487" y="18833"/>
                    </a:moveTo>
                    <a:cubicBezTo>
                      <a:pt x="4262" y="18833"/>
                      <a:pt x="3771" y="21651"/>
                      <a:pt x="3674" y="21903"/>
                    </a:cubicBezTo>
                    <a:cubicBezTo>
                      <a:pt x="3611" y="22070"/>
                      <a:pt x="3527" y="22238"/>
                      <a:pt x="3464" y="22405"/>
                    </a:cubicBezTo>
                    <a:cubicBezTo>
                      <a:pt x="3611" y="21652"/>
                      <a:pt x="3632" y="20836"/>
                      <a:pt x="3527" y="20208"/>
                    </a:cubicBezTo>
                    <a:cubicBezTo>
                      <a:pt x="3517" y="20145"/>
                      <a:pt x="3464" y="20114"/>
                      <a:pt x="3412" y="20114"/>
                    </a:cubicBezTo>
                    <a:cubicBezTo>
                      <a:pt x="3360" y="20114"/>
                      <a:pt x="3307" y="20145"/>
                      <a:pt x="3297" y="20208"/>
                    </a:cubicBezTo>
                    <a:cubicBezTo>
                      <a:pt x="3151" y="20836"/>
                      <a:pt x="3130" y="21463"/>
                      <a:pt x="3004" y="22091"/>
                    </a:cubicBezTo>
                    <a:cubicBezTo>
                      <a:pt x="2899" y="22614"/>
                      <a:pt x="2711" y="23137"/>
                      <a:pt x="2669" y="23660"/>
                    </a:cubicBezTo>
                    <a:cubicBezTo>
                      <a:pt x="2607" y="23765"/>
                      <a:pt x="2523" y="23870"/>
                      <a:pt x="2460" y="23995"/>
                    </a:cubicBezTo>
                    <a:cubicBezTo>
                      <a:pt x="2314" y="23179"/>
                      <a:pt x="2314" y="22405"/>
                      <a:pt x="2481" y="21547"/>
                    </a:cubicBezTo>
                    <a:cubicBezTo>
                      <a:pt x="2544" y="21129"/>
                      <a:pt x="2858" y="19120"/>
                      <a:pt x="3276" y="18890"/>
                    </a:cubicBezTo>
                    <a:cubicBezTo>
                      <a:pt x="3355" y="18851"/>
                      <a:pt x="3425" y="18833"/>
                      <a:pt x="3487" y="18833"/>
                    </a:cubicBezTo>
                    <a:close/>
                    <a:moveTo>
                      <a:pt x="27638" y="19266"/>
                    </a:moveTo>
                    <a:cubicBezTo>
                      <a:pt x="27643" y="19266"/>
                      <a:pt x="27647" y="19266"/>
                      <a:pt x="27652" y="19266"/>
                    </a:cubicBezTo>
                    <a:cubicBezTo>
                      <a:pt x="27819" y="19266"/>
                      <a:pt x="28259" y="20564"/>
                      <a:pt x="28238" y="20564"/>
                    </a:cubicBezTo>
                    <a:cubicBezTo>
                      <a:pt x="28510" y="21296"/>
                      <a:pt x="28594" y="22049"/>
                      <a:pt x="28677" y="22823"/>
                    </a:cubicBezTo>
                    <a:cubicBezTo>
                      <a:pt x="28635" y="23116"/>
                      <a:pt x="28615" y="23409"/>
                      <a:pt x="28635" y="23702"/>
                    </a:cubicBezTo>
                    <a:cubicBezTo>
                      <a:pt x="28635" y="23870"/>
                      <a:pt x="28594" y="24037"/>
                      <a:pt x="28573" y="24225"/>
                    </a:cubicBezTo>
                    <a:cubicBezTo>
                      <a:pt x="28363" y="23116"/>
                      <a:pt x="27694" y="22091"/>
                      <a:pt x="27443" y="20961"/>
                    </a:cubicBezTo>
                    <a:cubicBezTo>
                      <a:pt x="27401" y="20733"/>
                      <a:pt x="26988" y="19266"/>
                      <a:pt x="27638" y="19266"/>
                    </a:cubicBezTo>
                    <a:close/>
                    <a:moveTo>
                      <a:pt x="15454" y="8972"/>
                    </a:moveTo>
                    <a:cubicBezTo>
                      <a:pt x="21898" y="8972"/>
                      <a:pt x="27275" y="13575"/>
                      <a:pt x="28468" y="19664"/>
                    </a:cubicBezTo>
                    <a:cubicBezTo>
                      <a:pt x="28290" y="19201"/>
                      <a:pt x="27975" y="18601"/>
                      <a:pt x="27537" y="18601"/>
                    </a:cubicBezTo>
                    <a:cubicBezTo>
                      <a:pt x="27460" y="18601"/>
                      <a:pt x="27380" y="18619"/>
                      <a:pt x="27296" y="18660"/>
                    </a:cubicBezTo>
                    <a:cubicBezTo>
                      <a:pt x="26711" y="18932"/>
                      <a:pt x="26941" y="19999"/>
                      <a:pt x="27003" y="20438"/>
                    </a:cubicBezTo>
                    <a:cubicBezTo>
                      <a:pt x="27255" y="22112"/>
                      <a:pt x="28301" y="23598"/>
                      <a:pt x="28363" y="25251"/>
                    </a:cubicBezTo>
                    <a:lnTo>
                      <a:pt x="28363" y="25271"/>
                    </a:lnTo>
                    <a:cubicBezTo>
                      <a:pt x="27003" y="31130"/>
                      <a:pt x="21731" y="35503"/>
                      <a:pt x="15454" y="35503"/>
                    </a:cubicBezTo>
                    <a:cubicBezTo>
                      <a:pt x="9114" y="35503"/>
                      <a:pt x="3820" y="31025"/>
                      <a:pt x="2502" y="25083"/>
                    </a:cubicBezTo>
                    <a:cubicBezTo>
                      <a:pt x="2586" y="25062"/>
                      <a:pt x="2648" y="24979"/>
                      <a:pt x="2627" y="24874"/>
                    </a:cubicBezTo>
                    <a:cubicBezTo>
                      <a:pt x="2586" y="24707"/>
                      <a:pt x="2544" y="24560"/>
                      <a:pt x="2523" y="24393"/>
                    </a:cubicBezTo>
                    <a:cubicBezTo>
                      <a:pt x="4239" y="22949"/>
                      <a:pt x="4950" y="20166"/>
                      <a:pt x="3862" y="18199"/>
                    </a:cubicBezTo>
                    <a:cubicBezTo>
                      <a:pt x="3833" y="18128"/>
                      <a:pt x="3766" y="18095"/>
                      <a:pt x="3699" y="18095"/>
                    </a:cubicBezTo>
                    <a:cubicBezTo>
                      <a:pt x="3668" y="18095"/>
                      <a:pt x="3637" y="18102"/>
                      <a:pt x="3611" y="18116"/>
                    </a:cubicBezTo>
                    <a:cubicBezTo>
                      <a:pt x="2899" y="18534"/>
                      <a:pt x="2586" y="19371"/>
                      <a:pt x="2355" y="20187"/>
                    </a:cubicBezTo>
                    <a:cubicBezTo>
                      <a:pt x="3360" y="13847"/>
                      <a:pt x="8842" y="8972"/>
                      <a:pt x="15454" y="8972"/>
                    </a:cubicBezTo>
                    <a:close/>
                    <a:moveTo>
                      <a:pt x="8821" y="34248"/>
                    </a:moveTo>
                    <a:cubicBezTo>
                      <a:pt x="9553" y="34645"/>
                      <a:pt x="10327" y="34980"/>
                      <a:pt x="11143" y="35252"/>
                    </a:cubicBezTo>
                    <a:cubicBezTo>
                      <a:pt x="11018" y="35273"/>
                      <a:pt x="10913" y="35336"/>
                      <a:pt x="10850" y="35440"/>
                    </a:cubicBezTo>
                    <a:cubicBezTo>
                      <a:pt x="10809" y="35440"/>
                      <a:pt x="10746" y="35440"/>
                      <a:pt x="10704" y="35482"/>
                    </a:cubicBezTo>
                    <a:cubicBezTo>
                      <a:pt x="10097" y="35859"/>
                      <a:pt x="9741" y="36466"/>
                      <a:pt x="9532" y="37135"/>
                    </a:cubicBezTo>
                    <a:cubicBezTo>
                      <a:pt x="9302" y="36445"/>
                      <a:pt x="9093" y="35733"/>
                      <a:pt x="8884" y="35022"/>
                    </a:cubicBezTo>
                    <a:cubicBezTo>
                      <a:pt x="8884" y="34792"/>
                      <a:pt x="8863" y="34562"/>
                      <a:pt x="8842" y="34310"/>
                    </a:cubicBezTo>
                    <a:cubicBezTo>
                      <a:pt x="8821" y="34290"/>
                      <a:pt x="8821" y="34269"/>
                      <a:pt x="8821" y="34248"/>
                    </a:cubicBezTo>
                    <a:close/>
                    <a:moveTo>
                      <a:pt x="18760" y="35566"/>
                    </a:moveTo>
                    <a:cubicBezTo>
                      <a:pt x="18739" y="35587"/>
                      <a:pt x="18718" y="35629"/>
                      <a:pt x="18718" y="35670"/>
                    </a:cubicBezTo>
                    <a:cubicBezTo>
                      <a:pt x="18718" y="35712"/>
                      <a:pt x="18718" y="35754"/>
                      <a:pt x="18697" y="35817"/>
                    </a:cubicBezTo>
                    <a:cubicBezTo>
                      <a:pt x="17944" y="36089"/>
                      <a:pt x="17755" y="37051"/>
                      <a:pt x="17734" y="37847"/>
                    </a:cubicBezTo>
                    <a:cubicBezTo>
                      <a:pt x="17379" y="37240"/>
                      <a:pt x="16500" y="36319"/>
                      <a:pt x="15642" y="35963"/>
                    </a:cubicBezTo>
                    <a:cubicBezTo>
                      <a:pt x="16709" y="35942"/>
                      <a:pt x="17755" y="35817"/>
                      <a:pt x="18760" y="35566"/>
                    </a:cubicBezTo>
                    <a:close/>
                    <a:moveTo>
                      <a:pt x="21124" y="34750"/>
                    </a:moveTo>
                    <a:cubicBezTo>
                      <a:pt x="21919" y="35461"/>
                      <a:pt x="22756" y="36089"/>
                      <a:pt x="23321" y="37051"/>
                    </a:cubicBezTo>
                    <a:cubicBezTo>
                      <a:pt x="24032" y="38202"/>
                      <a:pt x="23739" y="39583"/>
                      <a:pt x="23091" y="40713"/>
                    </a:cubicBezTo>
                    <a:cubicBezTo>
                      <a:pt x="22896" y="41053"/>
                      <a:pt x="22717" y="41184"/>
                      <a:pt x="22545" y="41184"/>
                    </a:cubicBezTo>
                    <a:cubicBezTo>
                      <a:pt x="22271" y="41184"/>
                      <a:pt x="22013" y="40858"/>
                      <a:pt x="21731" y="40525"/>
                    </a:cubicBezTo>
                    <a:cubicBezTo>
                      <a:pt x="21312" y="40023"/>
                      <a:pt x="20936" y="39520"/>
                      <a:pt x="20601" y="38976"/>
                    </a:cubicBezTo>
                    <a:cubicBezTo>
                      <a:pt x="20433" y="38704"/>
                      <a:pt x="20287" y="38453"/>
                      <a:pt x="20161" y="38181"/>
                    </a:cubicBezTo>
                    <a:cubicBezTo>
                      <a:pt x="20099" y="37721"/>
                      <a:pt x="20015" y="37282"/>
                      <a:pt x="19868" y="36842"/>
                    </a:cubicBezTo>
                    <a:cubicBezTo>
                      <a:pt x="19889" y="36319"/>
                      <a:pt x="20057" y="35796"/>
                      <a:pt x="20433" y="35273"/>
                    </a:cubicBezTo>
                    <a:cubicBezTo>
                      <a:pt x="20472" y="35235"/>
                      <a:pt x="20423" y="35145"/>
                      <a:pt x="20351" y="35145"/>
                    </a:cubicBezTo>
                    <a:cubicBezTo>
                      <a:pt x="20344" y="35145"/>
                      <a:pt x="20336" y="35146"/>
                      <a:pt x="20329" y="35147"/>
                    </a:cubicBezTo>
                    <a:cubicBezTo>
                      <a:pt x="19952" y="35315"/>
                      <a:pt x="19701" y="35587"/>
                      <a:pt x="19555" y="35922"/>
                    </a:cubicBezTo>
                    <a:cubicBezTo>
                      <a:pt x="19492" y="35817"/>
                      <a:pt x="19450" y="35691"/>
                      <a:pt x="19387" y="35566"/>
                    </a:cubicBezTo>
                    <a:cubicBezTo>
                      <a:pt x="19366" y="35503"/>
                      <a:pt x="19304" y="35461"/>
                      <a:pt x="19241" y="35440"/>
                    </a:cubicBezTo>
                    <a:cubicBezTo>
                      <a:pt x="19889" y="35252"/>
                      <a:pt x="20517" y="35022"/>
                      <a:pt x="21124" y="34750"/>
                    </a:cubicBezTo>
                    <a:close/>
                    <a:moveTo>
                      <a:pt x="10411" y="43161"/>
                    </a:moveTo>
                    <a:cubicBezTo>
                      <a:pt x="10474" y="43266"/>
                      <a:pt x="10516" y="43370"/>
                      <a:pt x="10578" y="43475"/>
                    </a:cubicBezTo>
                    <a:cubicBezTo>
                      <a:pt x="10537" y="43454"/>
                      <a:pt x="10495" y="43433"/>
                      <a:pt x="10474" y="43391"/>
                    </a:cubicBezTo>
                    <a:cubicBezTo>
                      <a:pt x="10390" y="43349"/>
                      <a:pt x="10327" y="43287"/>
                      <a:pt x="10244" y="43224"/>
                    </a:cubicBezTo>
                    <a:cubicBezTo>
                      <a:pt x="10306" y="43224"/>
                      <a:pt x="10369" y="43182"/>
                      <a:pt x="10411" y="43161"/>
                    </a:cubicBezTo>
                    <a:close/>
                    <a:moveTo>
                      <a:pt x="15059" y="36488"/>
                    </a:moveTo>
                    <a:cubicBezTo>
                      <a:pt x="15643" y="36488"/>
                      <a:pt x="16375" y="37073"/>
                      <a:pt x="16667" y="37365"/>
                    </a:cubicBezTo>
                    <a:cubicBezTo>
                      <a:pt x="17169" y="37867"/>
                      <a:pt x="17525" y="38516"/>
                      <a:pt x="17734" y="39207"/>
                    </a:cubicBezTo>
                    <a:cubicBezTo>
                      <a:pt x="18195" y="40797"/>
                      <a:pt x="17860" y="42324"/>
                      <a:pt x="17630" y="43914"/>
                    </a:cubicBezTo>
                    <a:cubicBezTo>
                      <a:pt x="17483" y="43454"/>
                      <a:pt x="17358" y="42994"/>
                      <a:pt x="17253" y="42533"/>
                    </a:cubicBezTo>
                    <a:cubicBezTo>
                      <a:pt x="16918" y="41132"/>
                      <a:pt x="17002" y="39834"/>
                      <a:pt x="17044" y="38432"/>
                    </a:cubicBezTo>
                    <a:cubicBezTo>
                      <a:pt x="17044" y="38355"/>
                      <a:pt x="16972" y="38301"/>
                      <a:pt x="16902" y="38301"/>
                    </a:cubicBezTo>
                    <a:cubicBezTo>
                      <a:pt x="16859" y="38301"/>
                      <a:pt x="16817" y="38322"/>
                      <a:pt x="16793" y="38370"/>
                    </a:cubicBezTo>
                    <a:cubicBezTo>
                      <a:pt x="15977" y="40232"/>
                      <a:pt x="16437" y="42596"/>
                      <a:pt x="17002" y="44500"/>
                    </a:cubicBezTo>
                    <a:cubicBezTo>
                      <a:pt x="15705" y="43580"/>
                      <a:pt x="14700" y="42701"/>
                      <a:pt x="14324" y="41048"/>
                    </a:cubicBezTo>
                    <a:cubicBezTo>
                      <a:pt x="14177" y="40378"/>
                      <a:pt x="14156" y="39688"/>
                      <a:pt x="14177" y="38997"/>
                    </a:cubicBezTo>
                    <a:cubicBezTo>
                      <a:pt x="14198" y="38474"/>
                      <a:pt x="14156" y="37198"/>
                      <a:pt x="14512" y="36759"/>
                    </a:cubicBezTo>
                    <a:cubicBezTo>
                      <a:pt x="14656" y="36564"/>
                      <a:pt x="14848" y="36488"/>
                      <a:pt x="15059" y="36488"/>
                    </a:cubicBezTo>
                    <a:close/>
                    <a:moveTo>
                      <a:pt x="11499" y="35378"/>
                    </a:moveTo>
                    <a:cubicBezTo>
                      <a:pt x="12462" y="35670"/>
                      <a:pt x="13466" y="35859"/>
                      <a:pt x="14491" y="35922"/>
                    </a:cubicBezTo>
                    <a:cubicBezTo>
                      <a:pt x="14428" y="35963"/>
                      <a:pt x="14345" y="35984"/>
                      <a:pt x="14282" y="36047"/>
                    </a:cubicBezTo>
                    <a:cubicBezTo>
                      <a:pt x="13801" y="36424"/>
                      <a:pt x="13801" y="37491"/>
                      <a:pt x="13717" y="38035"/>
                    </a:cubicBezTo>
                    <a:cubicBezTo>
                      <a:pt x="13612" y="38893"/>
                      <a:pt x="13570" y="39792"/>
                      <a:pt x="13696" y="40671"/>
                    </a:cubicBezTo>
                    <a:cubicBezTo>
                      <a:pt x="13968" y="42471"/>
                      <a:pt x="15119" y="44417"/>
                      <a:pt x="17023" y="44814"/>
                    </a:cubicBezTo>
                    <a:cubicBezTo>
                      <a:pt x="17030" y="44821"/>
                      <a:pt x="17039" y="44823"/>
                      <a:pt x="17049" y="44823"/>
                    </a:cubicBezTo>
                    <a:cubicBezTo>
                      <a:pt x="17069" y="44823"/>
                      <a:pt x="17093" y="44814"/>
                      <a:pt x="17107" y="44814"/>
                    </a:cubicBezTo>
                    <a:cubicBezTo>
                      <a:pt x="17713" y="46718"/>
                      <a:pt x="18780" y="48497"/>
                      <a:pt x="19052" y="50484"/>
                    </a:cubicBezTo>
                    <a:cubicBezTo>
                      <a:pt x="18655" y="49961"/>
                      <a:pt x="18216" y="49501"/>
                      <a:pt x="17797" y="49041"/>
                    </a:cubicBezTo>
                    <a:cubicBezTo>
                      <a:pt x="16500" y="47702"/>
                      <a:pt x="15077" y="46509"/>
                      <a:pt x="13842" y="45107"/>
                    </a:cubicBezTo>
                    <a:cubicBezTo>
                      <a:pt x="13822" y="45107"/>
                      <a:pt x="13822" y="45086"/>
                      <a:pt x="13801" y="45086"/>
                    </a:cubicBezTo>
                    <a:cubicBezTo>
                      <a:pt x="13152" y="43621"/>
                      <a:pt x="12336" y="42240"/>
                      <a:pt x="11897" y="40692"/>
                    </a:cubicBezTo>
                    <a:cubicBezTo>
                      <a:pt x="11394" y="39018"/>
                      <a:pt x="12252" y="37261"/>
                      <a:pt x="13759" y="36424"/>
                    </a:cubicBezTo>
                    <a:cubicBezTo>
                      <a:pt x="13905" y="36340"/>
                      <a:pt x="13926" y="36089"/>
                      <a:pt x="13759" y="36026"/>
                    </a:cubicBezTo>
                    <a:cubicBezTo>
                      <a:pt x="13607" y="35962"/>
                      <a:pt x="13456" y="35933"/>
                      <a:pt x="13309" y="35933"/>
                    </a:cubicBezTo>
                    <a:cubicBezTo>
                      <a:pt x="12054" y="35933"/>
                      <a:pt x="11000" y="38049"/>
                      <a:pt x="10850" y="39060"/>
                    </a:cubicBezTo>
                    <a:cubicBezTo>
                      <a:pt x="10746" y="39646"/>
                      <a:pt x="10850" y="40253"/>
                      <a:pt x="11018" y="40818"/>
                    </a:cubicBezTo>
                    <a:cubicBezTo>
                      <a:pt x="10599" y="39981"/>
                      <a:pt x="10244" y="39102"/>
                      <a:pt x="9909" y="38202"/>
                    </a:cubicBezTo>
                    <a:cubicBezTo>
                      <a:pt x="9930" y="38181"/>
                      <a:pt x="9951" y="38181"/>
                      <a:pt x="9972" y="38181"/>
                    </a:cubicBezTo>
                    <a:cubicBezTo>
                      <a:pt x="10892" y="37616"/>
                      <a:pt x="11457" y="36675"/>
                      <a:pt x="11562" y="35587"/>
                    </a:cubicBezTo>
                    <a:cubicBezTo>
                      <a:pt x="11562" y="35503"/>
                      <a:pt x="11541" y="35419"/>
                      <a:pt x="11499" y="35378"/>
                    </a:cubicBezTo>
                    <a:close/>
                    <a:moveTo>
                      <a:pt x="26322" y="0"/>
                    </a:moveTo>
                    <a:cubicBezTo>
                      <a:pt x="26248" y="0"/>
                      <a:pt x="26171" y="33"/>
                      <a:pt x="26125" y="79"/>
                    </a:cubicBezTo>
                    <a:cubicBezTo>
                      <a:pt x="25016" y="1063"/>
                      <a:pt x="24053" y="2716"/>
                      <a:pt x="24367" y="4243"/>
                    </a:cubicBezTo>
                    <a:cubicBezTo>
                      <a:pt x="24377" y="4303"/>
                      <a:pt x="24416" y="4330"/>
                      <a:pt x="24458" y="4330"/>
                    </a:cubicBezTo>
                    <a:cubicBezTo>
                      <a:pt x="24504" y="4330"/>
                      <a:pt x="24554" y="4298"/>
                      <a:pt x="24576" y="4243"/>
                    </a:cubicBezTo>
                    <a:cubicBezTo>
                      <a:pt x="24932" y="2820"/>
                      <a:pt x="25225" y="1670"/>
                      <a:pt x="26271" y="623"/>
                    </a:cubicBezTo>
                    <a:cubicBezTo>
                      <a:pt x="27129" y="1837"/>
                      <a:pt x="26878" y="3113"/>
                      <a:pt x="26313" y="4390"/>
                    </a:cubicBezTo>
                    <a:cubicBezTo>
                      <a:pt x="25434" y="5038"/>
                      <a:pt x="24869" y="5980"/>
                      <a:pt x="24430" y="6984"/>
                    </a:cubicBezTo>
                    <a:cubicBezTo>
                      <a:pt x="23928" y="8093"/>
                      <a:pt x="23258" y="9474"/>
                      <a:pt x="23237" y="10688"/>
                    </a:cubicBezTo>
                    <a:cubicBezTo>
                      <a:pt x="23237" y="10743"/>
                      <a:pt x="23274" y="10781"/>
                      <a:pt x="23318" y="10781"/>
                    </a:cubicBezTo>
                    <a:cubicBezTo>
                      <a:pt x="23339" y="10781"/>
                      <a:pt x="23363" y="10771"/>
                      <a:pt x="23384" y="10750"/>
                    </a:cubicBezTo>
                    <a:cubicBezTo>
                      <a:pt x="23990" y="10039"/>
                      <a:pt x="24242" y="9035"/>
                      <a:pt x="24597" y="8156"/>
                    </a:cubicBezTo>
                    <a:cubicBezTo>
                      <a:pt x="24953" y="7298"/>
                      <a:pt x="25560" y="5394"/>
                      <a:pt x="26522" y="5017"/>
                    </a:cubicBezTo>
                    <a:cubicBezTo>
                      <a:pt x="26606" y="4982"/>
                      <a:pt x="26687" y="4965"/>
                      <a:pt x="26765" y="4965"/>
                    </a:cubicBezTo>
                    <a:cubicBezTo>
                      <a:pt x="27697" y="4965"/>
                      <a:pt x="28194" y="7334"/>
                      <a:pt x="28175" y="8009"/>
                    </a:cubicBezTo>
                    <a:cubicBezTo>
                      <a:pt x="28112" y="9328"/>
                      <a:pt x="27506" y="11483"/>
                      <a:pt x="26083" y="11901"/>
                    </a:cubicBezTo>
                    <a:cubicBezTo>
                      <a:pt x="25915" y="11964"/>
                      <a:pt x="25957" y="12194"/>
                      <a:pt x="26125" y="12194"/>
                    </a:cubicBezTo>
                    <a:cubicBezTo>
                      <a:pt x="26187" y="12215"/>
                      <a:pt x="26250" y="12215"/>
                      <a:pt x="26292" y="12215"/>
                    </a:cubicBezTo>
                    <a:cubicBezTo>
                      <a:pt x="26292" y="12215"/>
                      <a:pt x="26271" y="12236"/>
                      <a:pt x="26271" y="12257"/>
                    </a:cubicBezTo>
                    <a:cubicBezTo>
                      <a:pt x="26208" y="12341"/>
                      <a:pt x="25811" y="12947"/>
                      <a:pt x="25811" y="13261"/>
                    </a:cubicBezTo>
                    <a:cubicBezTo>
                      <a:pt x="23300" y="10353"/>
                      <a:pt x="19596" y="8512"/>
                      <a:pt x="15454" y="8512"/>
                    </a:cubicBezTo>
                    <a:cubicBezTo>
                      <a:pt x="7900" y="8512"/>
                      <a:pt x="1728" y="14663"/>
                      <a:pt x="1728" y="22238"/>
                    </a:cubicBezTo>
                    <a:cubicBezTo>
                      <a:pt x="1728" y="22551"/>
                      <a:pt x="1749" y="22865"/>
                      <a:pt x="1770" y="23179"/>
                    </a:cubicBezTo>
                    <a:cubicBezTo>
                      <a:pt x="1477" y="22258"/>
                      <a:pt x="954" y="21442"/>
                      <a:pt x="158" y="20898"/>
                    </a:cubicBezTo>
                    <a:cubicBezTo>
                      <a:pt x="140" y="20885"/>
                      <a:pt x="122" y="20879"/>
                      <a:pt x="105" y="20879"/>
                    </a:cubicBezTo>
                    <a:cubicBezTo>
                      <a:pt x="44" y="20879"/>
                      <a:pt x="0" y="20954"/>
                      <a:pt x="33" y="21003"/>
                    </a:cubicBezTo>
                    <a:cubicBezTo>
                      <a:pt x="598" y="22154"/>
                      <a:pt x="1330" y="23200"/>
                      <a:pt x="1853" y="24372"/>
                    </a:cubicBezTo>
                    <a:cubicBezTo>
                      <a:pt x="1874" y="24414"/>
                      <a:pt x="1895" y="24434"/>
                      <a:pt x="1916" y="24434"/>
                    </a:cubicBezTo>
                    <a:cubicBezTo>
                      <a:pt x="2565" y="28515"/>
                      <a:pt x="5034" y="32009"/>
                      <a:pt x="8465" y="34038"/>
                    </a:cubicBezTo>
                    <a:cubicBezTo>
                      <a:pt x="8361" y="34080"/>
                      <a:pt x="8256" y="34164"/>
                      <a:pt x="8235" y="34310"/>
                    </a:cubicBezTo>
                    <a:cubicBezTo>
                      <a:pt x="8172" y="35838"/>
                      <a:pt x="8277" y="37407"/>
                      <a:pt x="8884" y="38830"/>
                    </a:cubicBezTo>
                    <a:cubicBezTo>
                      <a:pt x="9239" y="39960"/>
                      <a:pt x="9511" y="41090"/>
                      <a:pt x="9721" y="42240"/>
                    </a:cubicBezTo>
                    <a:cubicBezTo>
                      <a:pt x="9281" y="42010"/>
                      <a:pt x="8863" y="41738"/>
                      <a:pt x="8444" y="41445"/>
                    </a:cubicBezTo>
                    <a:cubicBezTo>
                      <a:pt x="8528" y="41404"/>
                      <a:pt x="8591" y="41320"/>
                      <a:pt x="8612" y="41215"/>
                    </a:cubicBezTo>
                    <a:cubicBezTo>
                      <a:pt x="8779" y="40232"/>
                      <a:pt x="8653" y="39207"/>
                      <a:pt x="8340" y="38286"/>
                    </a:cubicBezTo>
                    <a:cubicBezTo>
                      <a:pt x="8286" y="38124"/>
                      <a:pt x="8137" y="38035"/>
                      <a:pt x="7992" y="38035"/>
                    </a:cubicBezTo>
                    <a:cubicBezTo>
                      <a:pt x="7855" y="38035"/>
                      <a:pt x="7721" y="38114"/>
                      <a:pt x="7670" y="38286"/>
                    </a:cubicBezTo>
                    <a:cubicBezTo>
                      <a:pt x="7398" y="39207"/>
                      <a:pt x="7440" y="40148"/>
                      <a:pt x="7858" y="41006"/>
                    </a:cubicBezTo>
                    <a:cubicBezTo>
                      <a:pt x="7796" y="40943"/>
                      <a:pt x="7733" y="40901"/>
                      <a:pt x="7670" y="40860"/>
                    </a:cubicBezTo>
                    <a:cubicBezTo>
                      <a:pt x="6812" y="39876"/>
                      <a:pt x="6059" y="38830"/>
                      <a:pt x="5389" y="37721"/>
                    </a:cubicBezTo>
                    <a:cubicBezTo>
                      <a:pt x="4699" y="36570"/>
                      <a:pt x="4176" y="35315"/>
                      <a:pt x="3402" y="34206"/>
                    </a:cubicBezTo>
                    <a:cubicBezTo>
                      <a:pt x="3380" y="34177"/>
                      <a:pt x="3344" y="34163"/>
                      <a:pt x="3307" y="34163"/>
                    </a:cubicBezTo>
                    <a:cubicBezTo>
                      <a:pt x="3237" y="34163"/>
                      <a:pt x="3165" y="34214"/>
                      <a:pt x="3192" y="34310"/>
                    </a:cubicBezTo>
                    <a:cubicBezTo>
                      <a:pt x="3841" y="36466"/>
                      <a:pt x="5117" y="38746"/>
                      <a:pt x="6456" y="40608"/>
                    </a:cubicBezTo>
                    <a:cubicBezTo>
                      <a:pt x="5536" y="40211"/>
                      <a:pt x="4552" y="39834"/>
                      <a:pt x="3590" y="39604"/>
                    </a:cubicBezTo>
                    <a:cubicBezTo>
                      <a:pt x="3250" y="39521"/>
                      <a:pt x="2833" y="39451"/>
                      <a:pt x="2420" y="39451"/>
                    </a:cubicBezTo>
                    <a:cubicBezTo>
                      <a:pt x="1891" y="39451"/>
                      <a:pt x="1368" y="39566"/>
                      <a:pt x="1016" y="39918"/>
                    </a:cubicBezTo>
                    <a:cubicBezTo>
                      <a:pt x="954" y="40002"/>
                      <a:pt x="912" y="40127"/>
                      <a:pt x="954" y="40211"/>
                    </a:cubicBezTo>
                    <a:cubicBezTo>
                      <a:pt x="1566" y="41850"/>
                      <a:pt x="3771" y="43433"/>
                      <a:pt x="5721" y="43433"/>
                    </a:cubicBezTo>
                    <a:cubicBezTo>
                      <a:pt x="6435" y="43433"/>
                      <a:pt x="7115" y="43221"/>
                      <a:pt x="7670" y="42722"/>
                    </a:cubicBezTo>
                    <a:cubicBezTo>
                      <a:pt x="7746" y="42646"/>
                      <a:pt x="7668" y="42486"/>
                      <a:pt x="7560" y="42486"/>
                    </a:cubicBezTo>
                    <a:cubicBezTo>
                      <a:pt x="7548" y="42486"/>
                      <a:pt x="7536" y="42487"/>
                      <a:pt x="7524" y="42492"/>
                    </a:cubicBezTo>
                    <a:cubicBezTo>
                      <a:pt x="6935" y="42688"/>
                      <a:pt x="6379" y="42827"/>
                      <a:pt x="5805" y="42827"/>
                    </a:cubicBezTo>
                    <a:cubicBezTo>
                      <a:pt x="5461" y="42827"/>
                      <a:pt x="5110" y="42777"/>
                      <a:pt x="4741" y="42659"/>
                    </a:cubicBezTo>
                    <a:cubicBezTo>
                      <a:pt x="3946" y="42429"/>
                      <a:pt x="2607" y="41696"/>
                      <a:pt x="2209" y="40922"/>
                    </a:cubicBezTo>
                    <a:cubicBezTo>
                      <a:pt x="1811" y="40650"/>
                      <a:pt x="1874" y="40378"/>
                      <a:pt x="2397" y="40064"/>
                    </a:cubicBezTo>
                    <a:lnTo>
                      <a:pt x="2753" y="40064"/>
                    </a:lnTo>
                    <a:cubicBezTo>
                      <a:pt x="2786" y="40062"/>
                      <a:pt x="2821" y="40061"/>
                      <a:pt x="2855" y="40061"/>
                    </a:cubicBezTo>
                    <a:cubicBezTo>
                      <a:pt x="3384" y="40061"/>
                      <a:pt x="4039" y="40347"/>
                      <a:pt x="4511" y="40504"/>
                    </a:cubicBezTo>
                    <a:cubicBezTo>
                      <a:pt x="5348" y="40797"/>
                      <a:pt x="6164" y="41069"/>
                      <a:pt x="7000" y="41320"/>
                    </a:cubicBezTo>
                    <a:cubicBezTo>
                      <a:pt x="7544" y="41948"/>
                      <a:pt x="8130" y="42512"/>
                      <a:pt x="8758" y="43036"/>
                    </a:cubicBezTo>
                    <a:lnTo>
                      <a:pt x="8737" y="43036"/>
                    </a:lnTo>
                    <a:cubicBezTo>
                      <a:pt x="8676" y="43005"/>
                      <a:pt x="8626" y="42986"/>
                      <a:pt x="8571" y="42986"/>
                    </a:cubicBezTo>
                    <a:cubicBezTo>
                      <a:pt x="8550" y="42986"/>
                      <a:pt x="8529" y="42988"/>
                      <a:pt x="8507" y="42994"/>
                    </a:cubicBezTo>
                    <a:cubicBezTo>
                      <a:pt x="8430" y="42985"/>
                      <a:pt x="8354" y="42980"/>
                      <a:pt x="8277" y="42980"/>
                    </a:cubicBezTo>
                    <a:cubicBezTo>
                      <a:pt x="6924" y="42980"/>
                      <a:pt x="5537" y="44324"/>
                      <a:pt x="4824" y="45274"/>
                    </a:cubicBezTo>
                    <a:cubicBezTo>
                      <a:pt x="4678" y="45505"/>
                      <a:pt x="4845" y="45798"/>
                      <a:pt x="5076" y="45860"/>
                    </a:cubicBezTo>
                    <a:cubicBezTo>
                      <a:pt x="5445" y="45961"/>
                      <a:pt x="5849" y="46014"/>
                      <a:pt x="6257" y="46014"/>
                    </a:cubicBezTo>
                    <a:cubicBezTo>
                      <a:pt x="7790" y="46014"/>
                      <a:pt x="9373" y="45264"/>
                      <a:pt x="9323" y="43496"/>
                    </a:cubicBezTo>
                    <a:lnTo>
                      <a:pt x="9323" y="43496"/>
                    </a:lnTo>
                    <a:cubicBezTo>
                      <a:pt x="10160" y="44165"/>
                      <a:pt x="11039" y="44814"/>
                      <a:pt x="11876" y="45546"/>
                    </a:cubicBezTo>
                    <a:cubicBezTo>
                      <a:pt x="13612" y="47806"/>
                      <a:pt x="16353" y="49752"/>
                      <a:pt x="16897" y="52619"/>
                    </a:cubicBezTo>
                    <a:cubicBezTo>
                      <a:pt x="16772" y="52619"/>
                      <a:pt x="16625" y="52681"/>
                      <a:pt x="16542" y="52828"/>
                    </a:cubicBezTo>
                    <a:cubicBezTo>
                      <a:pt x="16502" y="52895"/>
                      <a:pt x="16411" y="52925"/>
                      <a:pt x="16276" y="52925"/>
                    </a:cubicBezTo>
                    <a:cubicBezTo>
                      <a:pt x="15404" y="52925"/>
                      <a:pt x="12740" y="51645"/>
                      <a:pt x="11018" y="50756"/>
                    </a:cubicBezTo>
                    <a:cubicBezTo>
                      <a:pt x="10537" y="50422"/>
                      <a:pt x="10055" y="50087"/>
                      <a:pt x="9574" y="49794"/>
                    </a:cubicBezTo>
                    <a:cubicBezTo>
                      <a:pt x="7231" y="48392"/>
                      <a:pt x="4511" y="47471"/>
                      <a:pt x="1749" y="47430"/>
                    </a:cubicBezTo>
                    <a:cubicBezTo>
                      <a:pt x="1707" y="47430"/>
                      <a:pt x="1686" y="47534"/>
                      <a:pt x="1749" y="47534"/>
                    </a:cubicBezTo>
                    <a:cubicBezTo>
                      <a:pt x="4845" y="48266"/>
                      <a:pt x="7754" y="49292"/>
                      <a:pt x="10411" y="51070"/>
                    </a:cubicBezTo>
                    <a:cubicBezTo>
                      <a:pt x="12411" y="52410"/>
                      <a:pt x="14411" y="54094"/>
                      <a:pt x="16922" y="54094"/>
                    </a:cubicBezTo>
                    <a:cubicBezTo>
                      <a:pt x="17038" y="54094"/>
                      <a:pt x="17156" y="54091"/>
                      <a:pt x="17274" y="54083"/>
                    </a:cubicBezTo>
                    <a:cubicBezTo>
                      <a:pt x="17316" y="54083"/>
                      <a:pt x="17358" y="54062"/>
                      <a:pt x="17400" y="54041"/>
                    </a:cubicBezTo>
                    <a:cubicBezTo>
                      <a:pt x="17400" y="54041"/>
                      <a:pt x="17400" y="54062"/>
                      <a:pt x="17420" y="54062"/>
                    </a:cubicBezTo>
                    <a:cubicBezTo>
                      <a:pt x="17734" y="54292"/>
                      <a:pt x="18090" y="54481"/>
                      <a:pt x="18446" y="54669"/>
                    </a:cubicBezTo>
                    <a:cubicBezTo>
                      <a:pt x="18760" y="54837"/>
                      <a:pt x="19073" y="55046"/>
                      <a:pt x="19429" y="55109"/>
                    </a:cubicBezTo>
                    <a:cubicBezTo>
                      <a:pt x="19513" y="55109"/>
                      <a:pt x="19576" y="55025"/>
                      <a:pt x="19513" y="54962"/>
                    </a:cubicBezTo>
                    <a:cubicBezTo>
                      <a:pt x="19241" y="54711"/>
                      <a:pt x="18843" y="54565"/>
                      <a:pt x="18508" y="54397"/>
                    </a:cubicBezTo>
                    <a:cubicBezTo>
                      <a:pt x="18174" y="54230"/>
                      <a:pt x="17839" y="54083"/>
                      <a:pt x="17483" y="53958"/>
                    </a:cubicBezTo>
                    <a:cubicBezTo>
                      <a:pt x="17504" y="53916"/>
                      <a:pt x="17525" y="53874"/>
                      <a:pt x="17525" y="53811"/>
                    </a:cubicBezTo>
                    <a:cubicBezTo>
                      <a:pt x="17692" y="50631"/>
                      <a:pt x="15307" y="48476"/>
                      <a:pt x="13319" y="46342"/>
                    </a:cubicBezTo>
                    <a:cubicBezTo>
                      <a:pt x="12399" y="45337"/>
                      <a:pt x="11646" y="44270"/>
                      <a:pt x="11060" y="43140"/>
                    </a:cubicBezTo>
                    <a:lnTo>
                      <a:pt x="11060" y="43140"/>
                    </a:lnTo>
                    <a:cubicBezTo>
                      <a:pt x="11415" y="43705"/>
                      <a:pt x="11813" y="44249"/>
                      <a:pt x="12210" y="44772"/>
                    </a:cubicBezTo>
                    <a:cubicBezTo>
                      <a:pt x="13361" y="46237"/>
                      <a:pt x="14742" y="47450"/>
                      <a:pt x="16123" y="48685"/>
                    </a:cubicBezTo>
                    <a:cubicBezTo>
                      <a:pt x="17651" y="50045"/>
                      <a:pt x="18780" y="51426"/>
                      <a:pt x="19889" y="53142"/>
                    </a:cubicBezTo>
                    <a:cubicBezTo>
                      <a:pt x="19939" y="53212"/>
                      <a:pt x="20007" y="53242"/>
                      <a:pt x="20074" y="53242"/>
                    </a:cubicBezTo>
                    <a:cubicBezTo>
                      <a:pt x="20205" y="53242"/>
                      <a:pt x="20329" y="53127"/>
                      <a:pt x="20287" y="52974"/>
                    </a:cubicBezTo>
                    <a:cubicBezTo>
                      <a:pt x="20182" y="52430"/>
                      <a:pt x="19973" y="51928"/>
                      <a:pt x="19701" y="51447"/>
                    </a:cubicBezTo>
                    <a:cubicBezTo>
                      <a:pt x="20392" y="49647"/>
                      <a:pt x="19178" y="47722"/>
                      <a:pt x="18488" y="46111"/>
                    </a:cubicBezTo>
                    <a:cubicBezTo>
                      <a:pt x="18195" y="45463"/>
                      <a:pt x="17944" y="44814"/>
                      <a:pt x="17713" y="44145"/>
                    </a:cubicBezTo>
                    <a:cubicBezTo>
                      <a:pt x="18027" y="43161"/>
                      <a:pt x="18299" y="42094"/>
                      <a:pt x="18362" y="41006"/>
                    </a:cubicBezTo>
                    <a:cubicBezTo>
                      <a:pt x="18550" y="41383"/>
                      <a:pt x="18760" y="41717"/>
                      <a:pt x="18990" y="42052"/>
                    </a:cubicBezTo>
                    <a:cubicBezTo>
                      <a:pt x="18948" y="42073"/>
                      <a:pt x="18906" y="42073"/>
                      <a:pt x="18864" y="42094"/>
                    </a:cubicBezTo>
                    <a:cubicBezTo>
                      <a:pt x="17776" y="42617"/>
                      <a:pt x="18801" y="44291"/>
                      <a:pt x="19220" y="44940"/>
                    </a:cubicBezTo>
                    <a:cubicBezTo>
                      <a:pt x="19617" y="45588"/>
                      <a:pt x="20161" y="46216"/>
                      <a:pt x="20831" y="46655"/>
                    </a:cubicBezTo>
                    <a:cubicBezTo>
                      <a:pt x="19785" y="46697"/>
                      <a:pt x="18843" y="46927"/>
                      <a:pt x="19178" y="47618"/>
                    </a:cubicBezTo>
                    <a:cubicBezTo>
                      <a:pt x="19526" y="48298"/>
                      <a:pt x="20775" y="48809"/>
                      <a:pt x="21789" y="48809"/>
                    </a:cubicBezTo>
                    <a:cubicBezTo>
                      <a:pt x="22240" y="48809"/>
                      <a:pt x="22645" y="48708"/>
                      <a:pt x="22902" y="48476"/>
                    </a:cubicBezTo>
                    <a:cubicBezTo>
                      <a:pt x="23007" y="48392"/>
                      <a:pt x="22944" y="48246"/>
                      <a:pt x="22840" y="48225"/>
                    </a:cubicBezTo>
                    <a:cubicBezTo>
                      <a:pt x="22702" y="48189"/>
                      <a:pt x="22562" y="48177"/>
                      <a:pt x="22422" y="48177"/>
                    </a:cubicBezTo>
                    <a:cubicBezTo>
                      <a:pt x="22194" y="48177"/>
                      <a:pt x="21965" y="48207"/>
                      <a:pt x="21740" y="48207"/>
                    </a:cubicBezTo>
                    <a:cubicBezTo>
                      <a:pt x="21702" y="48207"/>
                      <a:pt x="21664" y="48206"/>
                      <a:pt x="21626" y="48204"/>
                    </a:cubicBezTo>
                    <a:cubicBezTo>
                      <a:pt x="21040" y="48141"/>
                      <a:pt x="20496" y="47974"/>
                      <a:pt x="20015" y="47660"/>
                    </a:cubicBezTo>
                    <a:cubicBezTo>
                      <a:pt x="19555" y="47346"/>
                      <a:pt x="19764" y="47346"/>
                      <a:pt x="20120" y="47262"/>
                    </a:cubicBezTo>
                    <a:cubicBezTo>
                      <a:pt x="20433" y="47178"/>
                      <a:pt x="20768" y="47158"/>
                      <a:pt x="21082" y="47137"/>
                    </a:cubicBezTo>
                    <a:cubicBezTo>
                      <a:pt x="21270" y="47116"/>
                      <a:pt x="21480" y="47095"/>
                      <a:pt x="21668" y="47095"/>
                    </a:cubicBezTo>
                    <a:cubicBezTo>
                      <a:pt x="22024" y="47220"/>
                      <a:pt x="22400" y="47304"/>
                      <a:pt x="22798" y="47304"/>
                    </a:cubicBezTo>
                    <a:cubicBezTo>
                      <a:pt x="22944" y="47304"/>
                      <a:pt x="22986" y="47116"/>
                      <a:pt x="22861" y="47032"/>
                    </a:cubicBezTo>
                    <a:lnTo>
                      <a:pt x="22902" y="47032"/>
                    </a:lnTo>
                    <a:cubicBezTo>
                      <a:pt x="23112" y="47032"/>
                      <a:pt x="23112" y="46739"/>
                      <a:pt x="22902" y="46718"/>
                    </a:cubicBezTo>
                    <a:cubicBezTo>
                      <a:pt x="22777" y="46697"/>
                      <a:pt x="22358" y="46655"/>
                      <a:pt x="21856" y="46634"/>
                    </a:cubicBezTo>
                    <a:cubicBezTo>
                      <a:pt x="21061" y="46279"/>
                      <a:pt x="20392" y="45798"/>
                      <a:pt x="19848" y="45023"/>
                    </a:cubicBezTo>
                    <a:cubicBezTo>
                      <a:pt x="19576" y="44647"/>
                      <a:pt x="18990" y="43852"/>
                      <a:pt x="18990" y="43370"/>
                    </a:cubicBezTo>
                    <a:cubicBezTo>
                      <a:pt x="18977" y="42687"/>
                      <a:pt x="19296" y="42506"/>
                      <a:pt x="19685" y="42506"/>
                    </a:cubicBezTo>
                    <a:cubicBezTo>
                      <a:pt x="19951" y="42506"/>
                      <a:pt x="20250" y="42591"/>
                      <a:pt x="20496" y="42659"/>
                    </a:cubicBezTo>
                    <a:cubicBezTo>
                      <a:pt x="21417" y="42868"/>
                      <a:pt x="22275" y="43370"/>
                      <a:pt x="22944" y="44040"/>
                    </a:cubicBezTo>
                    <a:cubicBezTo>
                      <a:pt x="23614" y="44730"/>
                      <a:pt x="23865" y="45567"/>
                      <a:pt x="24388" y="46342"/>
                    </a:cubicBezTo>
                    <a:cubicBezTo>
                      <a:pt x="24412" y="46382"/>
                      <a:pt x="24450" y="46401"/>
                      <a:pt x="24487" y="46401"/>
                    </a:cubicBezTo>
                    <a:cubicBezTo>
                      <a:pt x="24546" y="46401"/>
                      <a:pt x="24605" y="46355"/>
                      <a:pt x="24618" y="46279"/>
                    </a:cubicBezTo>
                    <a:cubicBezTo>
                      <a:pt x="24723" y="44981"/>
                      <a:pt x="23530" y="43684"/>
                      <a:pt x="22547" y="42994"/>
                    </a:cubicBezTo>
                    <a:cubicBezTo>
                      <a:pt x="21898" y="42533"/>
                      <a:pt x="20810" y="41989"/>
                      <a:pt x="19848" y="41927"/>
                    </a:cubicBezTo>
                    <a:cubicBezTo>
                      <a:pt x="20120" y="41090"/>
                      <a:pt x="20245" y="40232"/>
                      <a:pt x="20245" y="39374"/>
                    </a:cubicBezTo>
                    <a:cubicBezTo>
                      <a:pt x="20580" y="39897"/>
                      <a:pt x="20977" y="40399"/>
                      <a:pt x="21354" y="40860"/>
                    </a:cubicBezTo>
                    <a:cubicBezTo>
                      <a:pt x="21639" y="41206"/>
                      <a:pt x="22083" y="41928"/>
                      <a:pt x="22588" y="41928"/>
                    </a:cubicBezTo>
                    <a:cubicBezTo>
                      <a:pt x="22602" y="41928"/>
                      <a:pt x="22616" y="41928"/>
                      <a:pt x="22630" y="41927"/>
                    </a:cubicBezTo>
                    <a:cubicBezTo>
                      <a:pt x="23781" y="41801"/>
                      <a:pt x="24451" y="38893"/>
                      <a:pt x="24346" y="38056"/>
                    </a:cubicBezTo>
                    <a:cubicBezTo>
                      <a:pt x="24283" y="37554"/>
                      <a:pt x="24053" y="37051"/>
                      <a:pt x="23739" y="36570"/>
                    </a:cubicBezTo>
                    <a:lnTo>
                      <a:pt x="23739" y="36570"/>
                    </a:lnTo>
                    <a:cubicBezTo>
                      <a:pt x="24158" y="36863"/>
                      <a:pt x="24639" y="37114"/>
                      <a:pt x="25120" y="37282"/>
                    </a:cubicBezTo>
                    <a:cubicBezTo>
                      <a:pt x="25569" y="37431"/>
                      <a:pt x="26338" y="37648"/>
                      <a:pt x="27018" y="37648"/>
                    </a:cubicBezTo>
                    <a:cubicBezTo>
                      <a:pt x="27480" y="37648"/>
                      <a:pt x="27901" y="37548"/>
                      <a:pt x="28154" y="37261"/>
                    </a:cubicBezTo>
                    <a:cubicBezTo>
                      <a:pt x="28824" y="36528"/>
                      <a:pt x="27589" y="35189"/>
                      <a:pt x="27087" y="34687"/>
                    </a:cubicBezTo>
                    <a:cubicBezTo>
                      <a:pt x="26255" y="33875"/>
                      <a:pt x="25127" y="33221"/>
                      <a:pt x="23952" y="33221"/>
                    </a:cubicBezTo>
                    <a:cubicBezTo>
                      <a:pt x="23916" y="33221"/>
                      <a:pt x="23880" y="33221"/>
                      <a:pt x="23844" y="33222"/>
                    </a:cubicBezTo>
                    <a:cubicBezTo>
                      <a:pt x="23739" y="33222"/>
                      <a:pt x="23698" y="33369"/>
                      <a:pt x="23781" y="33411"/>
                    </a:cubicBezTo>
                    <a:cubicBezTo>
                      <a:pt x="24451" y="33704"/>
                      <a:pt x="25141" y="33955"/>
                      <a:pt x="25748" y="34352"/>
                    </a:cubicBezTo>
                    <a:cubicBezTo>
                      <a:pt x="26167" y="34645"/>
                      <a:pt x="26543" y="34980"/>
                      <a:pt x="26878" y="35357"/>
                    </a:cubicBezTo>
                    <a:cubicBezTo>
                      <a:pt x="27255" y="35796"/>
                      <a:pt x="27652" y="36152"/>
                      <a:pt x="27317" y="36654"/>
                    </a:cubicBezTo>
                    <a:cubicBezTo>
                      <a:pt x="27146" y="36910"/>
                      <a:pt x="26854" y="37004"/>
                      <a:pt x="26517" y="37004"/>
                    </a:cubicBezTo>
                    <a:cubicBezTo>
                      <a:pt x="25863" y="37004"/>
                      <a:pt x="25039" y="36652"/>
                      <a:pt x="24597" y="36445"/>
                    </a:cubicBezTo>
                    <a:cubicBezTo>
                      <a:pt x="23760" y="36047"/>
                      <a:pt x="23133" y="35461"/>
                      <a:pt x="22505" y="34813"/>
                    </a:cubicBezTo>
                    <a:cubicBezTo>
                      <a:pt x="22477" y="34779"/>
                      <a:pt x="22443" y="34765"/>
                      <a:pt x="22410" y="34765"/>
                    </a:cubicBezTo>
                    <a:cubicBezTo>
                      <a:pt x="22319" y="34765"/>
                      <a:pt x="22234" y="34873"/>
                      <a:pt x="22296" y="34980"/>
                    </a:cubicBezTo>
                    <a:cubicBezTo>
                      <a:pt x="22296" y="35001"/>
                      <a:pt x="22317" y="35043"/>
                      <a:pt x="22337" y="35064"/>
                    </a:cubicBezTo>
                    <a:cubicBezTo>
                      <a:pt x="22086" y="34854"/>
                      <a:pt x="21814" y="34666"/>
                      <a:pt x="21542" y="34520"/>
                    </a:cubicBezTo>
                    <a:cubicBezTo>
                      <a:pt x="25894" y="32365"/>
                      <a:pt x="28949" y="27950"/>
                      <a:pt x="29159" y="22823"/>
                    </a:cubicBezTo>
                    <a:cubicBezTo>
                      <a:pt x="29200" y="22614"/>
                      <a:pt x="29263" y="22384"/>
                      <a:pt x="29326" y="22175"/>
                    </a:cubicBezTo>
                    <a:cubicBezTo>
                      <a:pt x="29598" y="21380"/>
                      <a:pt x="30037" y="20668"/>
                      <a:pt x="30393" y="19894"/>
                    </a:cubicBezTo>
                    <a:cubicBezTo>
                      <a:pt x="30424" y="19832"/>
                      <a:pt x="30375" y="19759"/>
                      <a:pt x="30305" y="19759"/>
                    </a:cubicBezTo>
                    <a:cubicBezTo>
                      <a:pt x="30280" y="19759"/>
                      <a:pt x="30253" y="19768"/>
                      <a:pt x="30226" y="19789"/>
                    </a:cubicBezTo>
                    <a:cubicBezTo>
                      <a:pt x="29828" y="20166"/>
                      <a:pt x="29431" y="20710"/>
                      <a:pt x="29138" y="21317"/>
                    </a:cubicBezTo>
                    <a:cubicBezTo>
                      <a:pt x="28949" y="18471"/>
                      <a:pt x="27903" y="15877"/>
                      <a:pt x="26229" y="13763"/>
                    </a:cubicBezTo>
                    <a:lnTo>
                      <a:pt x="26250" y="13763"/>
                    </a:lnTo>
                    <a:cubicBezTo>
                      <a:pt x="26323" y="13763"/>
                      <a:pt x="26397" y="13769"/>
                      <a:pt x="26470" y="13769"/>
                    </a:cubicBezTo>
                    <a:cubicBezTo>
                      <a:pt x="26543" y="13769"/>
                      <a:pt x="26616" y="13763"/>
                      <a:pt x="26690" y="13743"/>
                    </a:cubicBezTo>
                    <a:cubicBezTo>
                      <a:pt x="26857" y="13680"/>
                      <a:pt x="27024" y="13575"/>
                      <a:pt x="27150" y="13471"/>
                    </a:cubicBezTo>
                    <a:cubicBezTo>
                      <a:pt x="27422" y="13240"/>
                      <a:pt x="27652" y="12885"/>
                      <a:pt x="27631" y="12529"/>
                    </a:cubicBezTo>
                    <a:cubicBezTo>
                      <a:pt x="27618" y="12360"/>
                      <a:pt x="27476" y="12256"/>
                      <a:pt x="27336" y="12256"/>
                    </a:cubicBezTo>
                    <a:cubicBezTo>
                      <a:pt x="27250" y="12256"/>
                      <a:pt x="27164" y="12295"/>
                      <a:pt x="27108" y="12382"/>
                    </a:cubicBezTo>
                    <a:cubicBezTo>
                      <a:pt x="26983" y="12592"/>
                      <a:pt x="26899" y="12822"/>
                      <a:pt x="26731" y="13010"/>
                    </a:cubicBezTo>
                    <a:cubicBezTo>
                      <a:pt x="26606" y="13157"/>
                      <a:pt x="26397" y="13240"/>
                      <a:pt x="26292" y="13408"/>
                    </a:cubicBezTo>
                    <a:cubicBezTo>
                      <a:pt x="26271" y="13429"/>
                      <a:pt x="26229" y="13429"/>
                      <a:pt x="26208" y="13429"/>
                    </a:cubicBezTo>
                    <a:cubicBezTo>
                      <a:pt x="26146" y="13471"/>
                      <a:pt x="26104" y="13533"/>
                      <a:pt x="26104" y="13596"/>
                    </a:cubicBezTo>
                    <a:cubicBezTo>
                      <a:pt x="26062" y="13533"/>
                      <a:pt x="26020" y="13491"/>
                      <a:pt x="25957" y="13429"/>
                    </a:cubicBezTo>
                    <a:lnTo>
                      <a:pt x="25957" y="13429"/>
                    </a:lnTo>
                    <a:cubicBezTo>
                      <a:pt x="25966" y="13429"/>
                      <a:pt x="25974" y="13430"/>
                      <a:pt x="25982" y="13430"/>
                    </a:cubicBezTo>
                    <a:cubicBezTo>
                      <a:pt x="26257" y="13430"/>
                      <a:pt x="26380" y="13088"/>
                      <a:pt x="26522" y="12885"/>
                    </a:cubicBezTo>
                    <a:cubicBezTo>
                      <a:pt x="26669" y="12655"/>
                      <a:pt x="26836" y="12445"/>
                      <a:pt x="27024" y="12236"/>
                    </a:cubicBezTo>
                    <a:cubicBezTo>
                      <a:pt x="27108" y="12152"/>
                      <a:pt x="27192" y="12069"/>
                      <a:pt x="27296" y="12006"/>
                    </a:cubicBezTo>
                    <a:cubicBezTo>
                      <a:pt x="27359" y="11943"/>
                      <a:pt x="27443" y="11880"/>
                      <a:pt x="27506" y="11818"/>
                    </a:cubicBezTo>
                    <a:cubicBezTo>
                      <a:pt x="27558" y="11774"/>
                      <a:pt x="27596" y="11752"/>
                      <a:pt x="27620" y="11752"/>
                    </a:cubicBezTo>
                    <a:cubicBezTo>
                      <a:pt x="27655" y="11752"/>
                      <a:pt x="27664" y="11795"/>
                      <a:pt x="27652" y="11880"/>
                    </a:cubicBezTo>
                    <a:cubicBezTo>
                      <a:pt x="27861" y="12278"/>
                      <a:pt x="27527" y="13073"/>
                      <a:pt x="27338" y="13408"/>
                    </a:cubicBezTo>
                    <a:cubicBezTo>
                      <a:pt x="27171" y="13722"/>
                      <a:pt x="26794" y="13994"/>
                      <a:pt x="26773" y="14370"/>
                    </a:cubicBezTo>
                    <a:cubicBezTo>
                      <a:pt x="26773" y="14433"/>
                      <a:pt x="26836" y="14475"/>
                      <a:pt x="26878" y="14496"/>
                    </a:cubicBezTo>
                    <a:cubicBezTo>
                      <a:pt x="26897" y="14498"/>
                      <a:pt x="26916" y="14499"/>
                      <a:pt x="26935" y="14499"/>
                    </a:cubicBezTo>
                    <a:cubicBezTo>
                      <a:pt x="27532" y="14499"/>
                      <a:pt x="27950" y="13560"/>
                      <a:pt x="28112" y="13094"/>
                    </a:cubicBezTo>
                    <a:cubicBezTo>
                      <a:pt x="28133" y="13010"/>
                      <a:pt x="28154" y="12906"/>
                      <a:pt x="28175" y="12801"/>
                    </a:cubicBezTo>
                    <a:lnTo>
                      <a:pt x="28175" y="12801"/>
                    </a:lnTo>
                    <a:cubicBezTo>
                      <a:pt x="28050" y="14245"/>
                      <a:pt x="28091" y="15709"/>
                      <a:pt x="28343" y="16965"/>
                    </a:cubicBezTo>
                    <a:cubicBezTo>
                      <a:pt x="28370" y="17066"/>
                      <a:pt x="28451" y="17111"/>
                      <a:pt x="28533" y="17111"/>
                    </a:cubicBezTo>
                    <a:cubicBezTo>
                      <a:pt x="28636" y="17111"/>
                      <a:pt x="28740" y="17040"/>
                      <a:pt x="28740" y="16923"/>
                    </a:cubicBezTo>
                    <a:cubicBezTo>
                      <a:pt x="28824" y="15730"/>
                      <a:pt x="28719" y="14538"/>
                      <a:pt x="28761" y="13345"/>
                    </a:cubicBezTo>
                    <a:cubicBezTo>
                      <a:pt x="28824" y="12173"/>
                      <a:pt x="28991" y="11002"/>
                      <a:pt x="29033" y="9809"/>
                    </a:cubicBezTo>
                    <a:cubicBezTo>
                      <a:pt x="29033" y="9730"/>
                      <a:pt x="28973" y="9688"/>
                      <a:pt x="28911" y="9688"/>
                    </a:cubicBezTo>
                    <a:cubicBezTo>
                      <a:pt x="28857" y="9688"/>
                      <a:pt x="28801" y="9720"/>
                      <a:pt x="28782" y="9788"/>
                    </a:cubicBezTo>
                    <a:cubicBezTo>
                      <a:pt x="28552" y="10478"/>
                      <a:pt x="28384" y="11232"/>
                      <a:pt x="28280" y="12006"/>
                    </a:cubicBezTo>
                    <a:cubicBezTo>
                      <a:pt x="28280" y="11650"/>
                      <a:pt x="28175" y="11315"/>
                      <a:pt x="27903" y="11190"/>
                    </a:cubicBezTo>
                    <a:lnTo>
                      <a:pt x="27861" y="11190"/>
                    </a:lnTo>
                    <a:cubicBezTo>
                      <a:pt x="28363" y="10395"/>
                      <a:pt x="28635" y="9328"/>
                      <a:pt x="28740" y="8637"/>
                    </a:cubicBezTo>
                    <a:cubicBezTo>
                      <a:pt x="28970" y="6880"/>
                      <a:pt x="28322" y="5310"/>
                      <a:pt x="26899" y="4264"/>
                    </a:cubicBezTo>
                    <a:cubicBezTo>
                      <a:pt x="27778" y="3051"/>
                      <a:pt x="27380" y="1147"/>
                      <a:pt x="26480" y="79"/>
                    </a:cubicBezTo>
                    <a:cubicBezTo>
                      <a:pt x="26443" y="23"/>
                      <a:pt x="26383" y="0"/>
                      <a:pt x="2632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0"/>
              <p:cNvSpPr/>
              <p:nvPr/>
            </p:nvSpPr>
            <p:spPr>
              <a:xfrm>
                <a:off x="5433175" y="1664475"/>
                <a:ext cx="89475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7107" extrusionOk="0">
                    <a:moveTo>
                      <a:pt x="2232" y="1"/>
                    </a:moveTo>
                    <a:cubicBezTo>
                      <a:pt x="2187" y="1"/>
                      <a:pt x="2140" y="13"/>
                      <a:pt x="2093" y="41"/>
                    </a:cubicBezTo>
                    <a:cubicBezTo>
                      <a:pt x="293" y="1401"/>
                      <a:pt x="189" y="4373"/>
                      <a:pt x="0" y="6423"/>
                    </a:cubicBezTo>
                    <a:cubicBezTo>
                      <a:pt x="0" y="6517"/>
                      <a:pt x="86" y="6572"/>
                      <a:pt x="165" y="6572"/>
                    </a:cubicBezTo>
                    <a:cubicBezTo>
                      <a:pt x="227" y="6572"/>
                      <a:pt x="284" y="6538"/>
                      <a:pt x="293" y="6465"/>
                    </a:cubicBezTo>
                    <a:cubicBezTo>
                      <a:pt x="544" y="5377"/>
                      <a:pt x="775" y="4268"/>
                      <a:pt x="1005" y="3180"/>
                    </a:cubicBezTo>
                    <a:cubicBezTo>
                      <a:pt x="1193" y="2322"/>
                      <a:pt x="1381" y="1381"/>
                      <a:pt x="2051" y="795"/>
                    </a:cubicBezTo>
                    <a:cubicBezTo>
                      <a:pt x="2302" y="1694"/>
                      <a:pt x="2930" y="2448"/>
                      <a:pt x="2930" y="3410"/>
                    </a:cubicBezTo>
                    <a:cubicBezTo>
                      <a:pt x="2951" y="4833"/>
                      <a:pt x="1988" y="5879"/>
                      <a:pt x="1109" y="6883"/>
                    </a:cubicBezTo>
                    <a:cubicBezTo>
                      <a:pt x="1038" y="6972"/>
                      <a:pt x="1118" y="7106"/>
                      <a:pt x="1221" y="7106"/>
                    </a:cubicBezTo>
                    <a:cubicBezTo>
                      <a:pt x="1239" y="7106"/>
                      <a:pt x="1258" y="7102"/>
                      <a:pt x="1277" y="7093"/>
                    </a:cubicBezTo>
                    <a:cubicBezTo>
                      <a:pt x="2323" y="6549"/>
                      <a:pt x="3097" y="5586"/>
                      <a:pt x="3411" y="4456"/>
                    </a:cubicBezTo>
                    <a:cubicBezTo>
                      <a:pt x="3557" y="3891"/>
                      <a:pt x="3578" y="3326"/>
                      <a:pt x="3474" y="2762"/>
                    </a:cubicBezTo>
                    <a:cubicBezTo>
                      <a:pt x="3306" y="1883"/>
                      <a:pt x="2637" y="1213"/>
                      <a:pt x="2532" y="293"/>
                    </a:cubicBezTo>
                    <a:cubicBezTo>
                      <a:pt x="2516" y="147"/>
                      <a:pt x="2387" y="1"/>
                      <a:pt x="223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0"/>
              <p:cNvSpPr/>
              <p:nvPr/>
            </p:nvSpPr>
            <p:spPr>
              <a:xfrm>
                <a:off x="4982275" y="2605425"/>
                <a:ext cx="6212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2293" extrusionOk="0">
                    <a:moveTo>
                      <a:pt x="2345" y="0"/>
                    </a:moveTo>
                    <a:cubicBezTo>
                      <a:pt x="2338" y="0"/>
                      <a:pt x="2330" y="1"/>
                      <a:pt x="2323" y="3"/>
                    </a:cubicBezTo>
                    <a:cubicBezTo>
                      <a:pt x="1800" y="129"/>
                      <a:pt x="1444" y="505"/>
                      <a:pt x="1067" y="861"/>
                    </a:cubicBezTo>
                    <a:cubicBezTo>
                      <a:pt x="691" y="1238"/>
                      <a:pt x="335" y="1656"/>
                      <a:pt x="63" y="2116"/>
                    </a:cubicBezTo>
                    <a:cubicBezTo>
                      <a:pt x="0" y="2211"/>
                      <a:pt x="79" y="2293"/>
                      <a:pt x="166" y="2293"/>
                    </a:cubicBezTo>
                    <a:cubicBezTo>
                      <a:pt x="195" y="2293"/>
                      <a:pt x="225" y="2284"/>
                      <a:pt x="251" y="2263"/>
                    </a:cubicBezTo>
                    <a:cubicBezTo>
                      <a:pt x="649" y="1907"/>
                      <a:pt x="1005" y="1531"/>
                      <a:pt x="1402" y="1175"/>
                    </a:cubicBezTo>
                    <a:cubicBezTo>
                      <a:pt x="1779" y="861"/>
                      <a:pt x="2176" y="589"/>
                      <a:pt x="2427" y="171"/>
                    </a:cubicBezTo>
                    <a:cubicBezTo>
                      <a:pt x="2485" y="94"/>
                      <a:pt x="2420" y="0"/>
                      <a:pt x="234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0"/>
              <p:cNvSpPr/>
              <p:nvPr/>
            </p:nvSpPr>
            <p:spPr>
              <a:xfrm>
                <a:off x="6081050" y="2616200"/>
                <a:ext cx="33725" cy="84100"/>
              </a:xfrm>
              <a:custGeom>
                <a:avLst/>
                <a:gdLst/>
                <a:ahLst/>
                <a:cxnLst/>
                <a:rect l="l" t="t" r="r" b="b"/>
                <a:pathLst>
                  <a:path w="1349" h="3364" extrusionOk="0">
                    <a:moveTo>
                      <a:pt x="1057" y="1"/>
                    </a:moveTo>
                    <a:cubicBezTo>
                      <a:pt x="1001" y="1"/>
                      <a:pt x="948" y="35"/>
                      <a:pt x="930" y="116"/>
                    </a:cubicBezTo>
                    <a:cubicBezTo>
                      <a:pt x="847" y="639"/>
                      <a:pt x="763" y="1183"/>
                      <a:pt x="596" y="1706"/>
                    </a:cubicBezTo>
                    <a:cubicBezTo>
                      <a:pt x="428" y="2209"/>
                      <a:pt x="156" y="2690"/>
                      <a:pt x="31" y="3213"/>
                    </a:cubicBezTo>
                    <a:cubicBezTo>
                      <a:pt x="0" y="3305"/>
                      <a:pt x="70" y="3363"/>
                      <a:pt x="151" y="3363"/>
                    </a:cubicBezTo>
                    <a:cubicBezTo>
                      <a:pt x="181" y="3363"/>
                      <a:pt x="212" y="3355"/>
                      <a:pt x="240" y="3338"/>
                    </a:cubicBezTo>
                    <a:cubicBezTo>
                      <a:pt x="1056" y="2606"/>
                      <a:pt x="1349" y="1183"/>
                      <a:pt x="1223" y="158"/>
                    </a:cubicBezTo>
                    <a:cubicBezTo>
                      <a:pt x="1211" y="62"/>
                      <a:pt x="1131" y="1"/>
                      <a:pt x="105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0"/>
              <p:cNvSpPr/>
              <p:nvPr/>
            </p:nvSpPr>
            <p:spPr>
              <a:xfrm>
                <a:off x="5942900" y="2635425"/>
                <a:ext cx="60475" cy="36725"/>
              </a:xfrm>
              <a:custGeom>
                <a:avLst/>
                <a:gdLst/>
                <a:ahLst/>
                <a:cxnLst/>
                <a:rect l="l" t="t" r="r" b="b"/>
                <a:pathLst>
                  <a:path w="2419" h="1469" extrusionOk="0">
                    <a:moveTo>
                      <a:pt x="275" y="0"/>
                    </a:moveTo>
                    <a:cubicBezTo>
                      <a:pt x="144" y="0"/>
                      <a:pt x="1" y="162"/>
                      <a:pt x="96" y="289"/>
                    </a:cubicBezTo>
                    <a:cubicBezTo>
                      <a:pt x="431" y="819"/>
                      <a:pt x="1170" y="1468"/>
                      <a:pt x="1883" y="1468"/>
                    </a:cubicBezTo>
                    <a:cubicBezTo>
                      <a:pt x="2015" y="1468"/>
                      <a:pt x="2145" y="1446"/>
                      <a:pt x="2272" y="1398"/>
                    </a:cubicBezTo>
                    <a:cubicBezTo>
                      <a:pt x="2355" y="1356"/>
                      <a:pt x="2418" y="1188"/>
                      <a:pt x="2293" y="1147"/>
                    </a:cubicBezTo>
                    <a:cubicBezTo>
                      <a:pt x="1979" y="979"/>
                      <a:pt x="1602" y="937"/>
                      <a:pt x="1288" y="791"/>
                    </a:cubicBezTo>
                    <a:cubicBezTo>
                      <a:pt x="933" y="603"/>
                      <a:pt x="640" y="372"/>
                      <a:pt x="389" y="59"/>
                    </a:cubicBezTo>
                    <a:cubicBezTo>
                      <a:pt x="358" y="18"/>
                      <a:pt x="317" y="0"/>
                      <a:pt x="27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0"/>
              <p:cNvSpPr/>
              <p:nvPr/>
            </p:nvSpPr>
            <p:spPr>
              <a:xfrm>
                <a:off x="4308650" y="3350700"/>
                <a:ext cx="431825" cy="337350"/>
              </a:xfrm>
              <a:custGeom>
                <a:avLst/>
                <a:gdLst/>
                <a:ahLst/>
                <a:cxnLst/>
                <a:rect l="l" t="t" r="r" b="b"/>
                <a:pathLst>
                  <a:path w="17273" h="13494" extrusionOk="0">
                    <a:moveTo>
                      <a:pt x="16853" y="1"/>
                    </a:moveTo>
                    <a:cubicBezTo>
                      <a:pt x="16835" y="1"/>
                      <a:pt x="16817" y="3"/>
                      <a:pt x="16797" y="8"/>
                    </a:cubicBezTo>
                    <a:cubicBezTo>
                      <a:pt x="14538" y="699"/>
                      <a:pt x="12027" y="1703"/>
                      <a:pt x="10792" y="3670"/>
                    </a:cubicBezTo>
                    <a:cubicBezTo>
                      <a:pt x="10544" y="2698"/>
                      <a:pt x="9968" y="1786"/>
                      <a:pt x="8924" y="1786"/>
                    </a:cubicBezTo>
                    <a:cubicBezTo>
                      <a:pt x="8912" y="1786"/>
                      <a:pt x="8900" y="1787"/>
                      <a:pt x="8888" y="1787"/>
                    </a:cubicBezTo>
                    <a:cubicBezTo>
                      <a:pt x="7612" y="1808"/>
                      <a:pt x="6880" y="3084"/>
                      <a:pt x="6440" y="4277"/>
                    </a:cubicBezTo>
                    <a:cubicBezTo>
                      <a:pt x="6273" y="3691"/>
                      <a:pt x="5875" y="3063"/>
                      <a:pt x="5645" y="2770"/>
                    </a:cubicBezTo>
                    <a:cubicBezTo>
                      <a:pt x="5023" y="1978"/>
                      <a:pt x="3822" y="692"/>
                      <a:pt x="2671" y="692"/>
                    </a:cubicBezTo>
                    <a:cubicBezTo>
                      <a:pt x="2546" y="692"/>
                      <a:pt x="2421" y="708"/>
                      <a:pt x="2297" y="741"/>
                    </a:cubicBezTo>
                    <a:cubicBezTo>
                      <a:pt x="2193" y="762"/>
                      <a:pt x="2193" y="908"/>
                      <a:pt x="2297" y="929"/>
                    </a:cubicBezTo>
                    <a:cubicBezTo>
                      <a:pt x="3343" y="1201"/>
                      <a:pt x="4243" y="1933"/>
                      <a:pt x="4996" y="2707"/>
                    </a:cubicBezTo>
                    <a:cubicBezTo>
                      <a:pt x="5289" y="3000"/>
                      <a:pt x="6105" y="3858"/>
                      <a:pt x="6043" y="4381"/>
                    </a:cubicBezTo>
                    <a:cubicBezTo>
                      <a:pt x="5987" y="4781"/>
                      <a:pt x="5732" y="4912"/>
                      <a:pt x="5416" y="4912"/>
                    </a:cubicBezTo>
                    <a:cubicBezTo>
                      <a:pt x="4904" y="4912"/>
                      <a:pt x="4230" y="4569"/>
                      <a:pt x="3971" y="4465"/>
                    </a:cubicBezTo>
                    <a:cubicBezTo>
                      <a:pt x="3511" y="4256"/>
                      <a:pt x="2904" y="3984"/>
                      <a:pt x="2590" y="3586"/>
                    </a:cubicBezTo>
                    <a:cubicBezTo>
                      <a:pt x="2067" y="2938"/>
                      <a:pt x="2423" y="2812"/>
                      <a:pt x="2276" y="2247"/>
                    </a:cubicBezTo>
                    <a:cubicBezTo>
                      <a:pt x="2172" y="1871"/>
                      <a:pt x="1837" y="1452"/>
                      <a:pt x="1460" y="1055"/>
                    </a:cubicBezTo>
                    <a:lnTo>
                      <a:pt x="1460" y="1055"/>
                    </a:lnTo>
                    <a:cubicBezTo>
                      <a:pt x="1983" y="1347"/>
                      <a:pt x="2527" y="1619"/>
                      <a:pt x="2988" y="1996"/>
                    </a:cubicBezTo>
                    <a:cubicBezTo>
                      <a:pt x="3511" y="2435"/>
                      <a:pt x="3887" y="3000"/>
                      <a:pt x="4411" y="3419"/>
                    </a:cubicBezTo>
                    <a:cubicBezTo>
                      <a:pt x="4437" y="3439"/>
                      <a:pt x="4466" y="3448"/>
                      <a:pt x="4493" y="3448"/>
                    </a:cubicBezTo>
                    <a:cubicBezTo>
                      <a:pt x="4548" y="3448"/>
                      <a:pt x="4592" y="3406"/>
                      <a:pt x="4578" y="3335"/>
                    </a:cubicBezTo>
                    <a:cubicBezTo>
                      <a:pt x="4222" y="2038"/>
                      <a:pt x="2465" y="950"/>
                      <a:pt x="1188" y="762"/>
                    </a:cubicBezTo>
                    <a:cubicBezTo>
                      <a:pt x="1188" y="762"/>
                      <a:pt x="1167" y="762"/>
                      <a:pt x="1167" y="783"/>
                    </a:cubicBezTo>
                    <a:cubicBezTo>
                      <a:pt x="874" y="490"/>
                      <a:pt x="582" y="238"/>
                      <a:pt x="372" y="50"/>
                    </a:cubicBezTo>
                    <a:cubicBezTo>
                      <a:pt x="337" y="20"/>
                      <a:pt x="295" y="6"/>
                      <a:pt x="253" y="6"/>
                    </a:cubicBezTo>
                    <a:cubicBezTo>
                      <a:pt x="124" y="6"/>
                      <a:pt x="0" y="133"/>
                      <a:pt x="79" y="259"/>
                    </a:cubicBezTo>
                    <a:cubicBezTo>
                      <a:pt x="330" y="636"/>
                      <a:pt x="582" y="992"/>
                      <a:pt x="854" y="1327"/>
                    </a:cubicBezTo>
                    <a:cubicBezTo>
                      <a:pt x="1314" y="1912"/>
                      <a:pt x="1460" y="2373"/>
                      <a:pt x="1690" y="3063"/>
                    </a:cubicBezTo>
                    <a:cubicBezTo>
                      <a:pt x="1858" y="3544"/>
                      <a:pt x="2004" y="3858"/>
                      <a:pt x="2402" y="4235"/>
                    </a:cubicBezTo>
                    <a:cubicBezTo>
                      <a:pt x="2988" y="4737"/>
                      <a:pt x="3762" y="5072"/>
                      <a:pt x="4494" y="5302"/>
                    </a:cubicBezTo>
                    <a:cubicBezTo>
                      <a:pt x="4819" y="5405"/>
                      <a:pt x="5340" y="5633"/>
                      <a:pt x="5782" y="5633"/>
                    </a:cubicBezTo>
                    <a:cubicBezTo>
                      <a:pt x="5881" y="5633"/>
                      <a:pt x="5976" y="5622"/>
                      <a:pt x="6064" y="5595"/>
                    </a:cubicBezTo>
                    <a:lnTo>
                      <a:pt x="6064" y="5595"/>
                    </a:lnTo>
                    <a:cubicBezTo>
                      <a:pt x="5645" y="7290"/>
                      <a:pt x="5289" y="9884"/>
                      <a:pt x="6336" y="11370"/>
                    </a:cubicBezTo>
                    <a:cubicBezTo>
                      <a:pt x="5938" y="11998"/>
                      <a:pt x="5331" y="12814"/>
                      <a:pt x="5750" y="13462"/>
                    </a:cubicBezTo>
                    <a:cubicBezTo>
                      <a:pt x="5760" y="13483"/>
                      <a:pt x="5781" y="13494"/>
                      <a:pt x="5799" y="13494"/>
                    </a:cubicBezTo>
                    <a:cubicBezTo>
                      <a:pt x="5818" y="13494"/>
                      <a:pt x="5833" y="13483"/>
                      <a:pt x="5833" y="13462"/>
                    </a:cubicBezTo>
                    <a:cubicBezTo>
                      <a:pt x="6628" y="11307"/>
                      <a:pt x="8470" y="9570"/>
                      <a:pt x="8637" y="7143"/>
                    </a:cubicBezTo>
                    <a:cubicBezTo>
                      <a:pt x="8650" y="7042"/>
                      <a:pt x="8563" y="6987"/>
                      <a:pt x="8473" y="6987"/>
                    </a:cubicBezTo>
                    <a:cubicBezTo>
                      <a:pt x="8415" y="6987"/>
                      <a:pt x="8356" y="7010"/>
                      <a:pt x="8323" y="7060"/>
                    </a:cubicBezTo>
                    <a:cubicBezTo>
                      <a:pt x="7570" y="8315"/>
                      <a:pt x="7172" y="9759"/>
                      <a:pt x="6503" y="11056"/>
                    </a:cubicBezTo>
                    <a:cubicBezTo>
                      <a:pt x="6566" y="9884"/>
                      <a:pt x="6231" y="8671"/>
                      <a:pt x="6336" y="7478"/>
                    </a:cubicBezTo>
                    <a:cubicBezTo>
                      <a:pt x="6440" y="6097"/>
                      <a:pt x="6796" y="4277"/>
                      <a:pt x="7654" y="3168"/>
                    </a:cubicBezTo>
                    <a:cubicBezTo>
                      <a:pt x="7863" y="2938"/>
                      <a:pt x="8093" y="2728"/>
                      <a:pt x="8302" y="2498"/>
                    </a:cubicBezTo>
                    <a:cubicBezTo>
                      <a:pt x="8742" y="2540"/>
                      <a:pt x="9181" y="2582"/>
                      <a:pt x="9641" y="2624"/>
                    </a:cubicBezTo>
                    <a:cubicBezTo>
                      <a:pt x="9997" y="2854"/>
                      <a:pt x="10227" y="3586"/>
                      <a:pt x="10311" y="3984"/>
                    </a:cubicBezTo>
                    <a:cubicBezTo>
                      <a:pt x="10353" y="4130"/>
                      <a:pt x="10374" y="4298"/>
                      <a:pt x="10395" y="4465"/>
                    </a:cubicBezTo>
                    <a:cubicBezTo>
                      <a:pt x="10206" y="4946"/>
                      <a:pt x="10081" y="5490"/>
                      <a:pt x="10060" y="6097"/>
                    </a:cubicBezTo>
                    <a:cubicBezTo>
                      <a:pt x="10039" y="6202"/>
                      <a:pt x="10102" y="6285"/>
                      <a:pt x="10165" y="6327"/>
                    </a:cubicBezTo>
                    <a:cubicBezTo>
                      <a:pt x="9725" y="7771"/>
                      <a:pt x="8700" y="8817"/>
                      <a:pt x="8030" y="10114"/>
                    </a:cubicBezTo>
                    <a:cubicBezTo>
                      <a:pt x="7969" y="10207"/>
                      <a:pt x="8044" y="10300"/>
                      <a:pt x="8138" y="10300"/>
                    </a:cubicBezTo>
                    <a:cubicBezTo>
                      <a:pt x="8171" y="10300"/>
                      <a:pt x="8207" y="10288"/>
                      <a:pt x="8240" y="10261"/>
                    </a:cubicBezTo>
                    <a:cubicBezTo>
                      <a:pt x="8449" y="10094"/>
                      <a:pt x="8637" y="9884"/>
                      <a:pt x="8825" y="9675"/>
                    </a:cubicBezTo>
                    <a:lnTo>
                      <a:pt x="8825" y="9675"/>
                    </a:lnTo>
                    <a:cubicBezTo>
                      <a:pt x="8784" y="9780"/>
                      <a:pt x="8742" y="9863"/>
                      <a:pt x="8700" y="9968"/>
                    </a:cubicBezTo>
                    <a:cubicBezTo>
                      <a:pt x="8658" y="10052"/>
                      <a:pt x="8679" y="10135"/>
                      <a:pt x="8721" y="10177"/>
                    </a:cubicBezTo>
                    <a:cubicBezTo>
                      <a:pt x="8666" y="10379"/>
                      <a:pt x="8820" y="10677"/>
                      <a:pt x="9056" y="10677"/>
                    </a:cubicBezTo>
                    <a:cubicBezTo>
                      <a:pt x="9089" y="10677"/>
                      <a:pt x="9124" y="10671"/>
                      <a:pt x="9160" y="10658"/>
                    </a:cubicBezTo>
                    <a:cubicBezTo>
                      <a:pt x="9830" y="10428"/>
                      <a:pt x="10457" y="10094"/>
                      <a:pt x="11002" y="9675"/>
                    </a:cubicBezTo>
                    <a:cubicBezTo>
                      <a:pt x="11274" y="9508"/>
                      <a:pt x="11546" y="9319"/>
                      <a:pt x="11818" y="9089"/>
                    </a:cubicBezTo>
                    <a:cubicBezTo>
                      <a:pt x="12299" y="8692"/>
                      <a:pt x="13219" y="8064"/>
                      <a:pt x="12947" y="7332"/>
                    </a:cubicBezTo>
                    <a:cubicBezTo>
                      <a:pt x="12876" y="7171"/>
                      <a:pt x="12759" y="7071"/>
                      <a:pt x="12609" y="7071"/>
                    </a:cubicBezTo>
                    <a:cubicBezTo>
                      <a:pt x="12584" y="7071"/>
                      <a:pt x="12557" y="7074"/>
                      <a:pt x="12529" y="7081"/>
                    </a:cubicBezTo>
                    <a:cubicBezTo>
                      <a:pt x="11504" y="7227"/>
                      <a:pt x="10583" y="7687"/>
                      <a:pt x="9851" y="8357"/>
                    </a:cubicBezTo>
                    <a:cubicBezTo>
                      <a:pt x="10206" y="7771"/>
                      <a:pt x="10499" y="7164"/>
                      <a:pt x="10709" y="6516"/>
                    </a:cubicBezTo>
                    <a:cubicBezTo>
                      <a:pt x="11168" y="6627"/>
                      <a:pt x="11659" y="6684"/>
                      <a:pt x="12160" y="6684"/>
                    </a:cubicBezTo>
                    <a:cubicBezTo>
                      <a:pt x="14375" y="6684"/>
                      <a:pt x="16763" y="5580"/>
                      <a:pt x="17258" y="3293"/>
                    </a:cubicBezTo>
                    <a:cubicBezTo>
                      <a:pt x="17272" y="3205"/>
                      <a:pt x="17193" y="3116"/>
                      <a:pt x="17108" y="3116"/>
                    </a:cubicBezTo>
                    <a:cubicBezTo>
                      <a:pt x="17073" y="3116"/>
                      <a:pt x="17037" y="3131"/>
                      <a:pt x="17007" y="3168"/>
                    </a:cubicBezTo>
                    <a:cubicBezTo>
                      <a:pt x="16274" y="3984"/>
                      <a:pt x="15688" y="4842"/>
                      <a:pt x="14705" y="5386"/>
                    </a:cubicBezTo>
                    <a:cubicBezTo>
                      <a:pt x="13921" y="5848"/>
                      <a:pt x="13053" y="6057"/>
                      <a:pt x="12169" y="6057"/>
                    </a:cubicBezTo>
                    <a:cubicBezTo>
                      <a:pt x="11732" y="6057"/>
                      <a:pt x="11291" y="6006"/>
                      <a:pt x="10855" y="5909"/>
                    </a:cubicBezTo>
                    <a:cubicBezTo>
                      <a:pt x="10897" y="5658"/>
                      <a:pt x="10939" y="5428"/>
                      <a:pt x="10939" y="5176"/>
                    </a:cubicBezTo>
                    <a:cubicBezTo>
                      <a:pt x="10960" y="4946"/>
                      <a:pt x="10960" y="4695"/>
                      <a:pt x="10939" y="4423"/>
                    </a:cubicBezTo>
                    <a:cubicBezTo>
                      <a:pt x="11797" y="2163"/>
                      <a:pt x="14705" y="1096"/>
                      <a:pt x="16902" y="364"/>
                    </a:cubicBezTo>
                    <a:cubicBezTo>
                      <a:pt x="17093" y="287"/>
                      <a:pt x="17040" y="1"/>
                      <a:pt x="1685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0"/>
              <p:cNvSpPr/>
              <p:nvPr/>
            </p:nvSpPr>
            <p:spPr>
              <a:xfrm>
                <a:off x="4917375" y="3353050"/>
                <a:ext cx="72575" cy="1103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4415" extrusionOk="0">
                    <a:moveTo>
                      <a:pt x="2690" y="0"/>
                    </a:moveTo>
                    <a:cubicBezTo>
                      <a:pt x="2635" y="0"/>
                      <a:pt x="2584" y="30"/>
                      <a:pt x="2554" y="103"/>
                    </a:cubicBezTo>
                    <a:cubicBezTo>
                      <a:pt x="2220" y="835"/>
                      <a:pt x="1948" y="1567"/>
                      <a:pt x="1529" y="2258"/>
                    </a:cubicBezTo>
                    <a:cubicBezTo>
                      <a:pt x="1090" y="2948"/>
                      <a:pt x="546" y="3513"/>
                      <a:pt x="85" y="4183"/>
                    </a:cubicBezTo>
                    <a:cubicBezTo>
                      <a:pt x="0" y="4285"/>
                      <a:pt x="109" y="4415"/>
                      <a:pt x="231" y="4415"/>
                    </a:cubicBezTo>
                    <a:cubicBezTo>
                      <a:pt x="259" y="4415"/>
                      <a:pt x="288" y="4408"/>
                      <a:pt x="316" y="4392"/>
                    </a:cubicBezTo>
                    <a:cubicBezTo>
                      <a:pt x="1655" y="3576"/>
                      <a:pt x="2680" y="1756"/>
                      <a:pt x="2889" y="228"/>
                    </a:cubicBezTo>
                    <a:cubicBezTo>
                      <a:pt x="2903" y="105"/>
                      <a:pt x="2792" y="0"/>
                      <a:pt x="269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0"/>
              <p:cNvSpPr/>
              <p:nvPr/>
            </p:nvSpPr>
            <p:spPr>
              <a:xfrm>
                <a:off x="4641750" y="3378700"/>
                <a:ext cx="73775" cy="77875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3115" extrusionOk="0">
                    <a:moveTo>
                      <a:pt x="2767" y="0"/>
                    </a:moveTo>
                    <a:cubicBezTo>
                      <a:pt x="2737" y="0"/>
                      <a:pt x="2705" y="12"/>
                      <a:pt x="2678" y="39"/>
                    </a:cubicBezTo>
                    <a:cubicBezTo>
                      <a:pt x="2260" y="458"/>
                      <a:pt x="2071" y="1043"/>
                      <a:pt x="1737" y="1546"/>
                    </a:cubicBezTo>
                    <a:cubicBezTo>
                      <a:pt x="1339" y="2152"/>
                      <a:pt x="816" y="2529"/>
                      <a:pt x="146" y="2801"/>
                    </a:cubicBezTo>
                    <a:cubicBezTo>
                      <a:pt x="0" y="2864"/>
                      <a:pt x="0" y="3115"/>
                      <a:pt x="188" y="3115"/>
                    </a:cubicBezTo>
                    <a:cubicBezTo>
                      <a:pt x="1527" y="3115"/>
                      <a:pt x="2950" y="1441"/>
                      <a:pt x="2887" y="123"/>
                    </a:cubicBezTo>
                    <a:cubicBezTo>
                      <a:pt x="2887" y="52"/>
                      <a:pt x="2830" y="0"/>
                      <a:pt x="276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0"/>
              <p:cNvSpPr/>
              <p:nvPr/>
            </p:nvSpPr>
            <p:spPr>
              <a:xfrm>
                <a:off x="5045400" y="1723650"/>
                <a:ext cx="4515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2210" extrusionOk="0">
                    <a:moveTo>
                      <a:pt x="1557" y="0"/>
                    </a:moveTo>
                    <a:cubicBezTo>
                      <a:pt x="1496" y="0"/>
                      <a:pt x="1438" y="30"/>
                      <a:pt x="1409" y="102"/>
                    </a:cubicBezTo>
                    <a:cubicBezTo>
                      <a:pt x="1053" y="813"/>
                      <a:pt x="593" y="1399"/>
                      <a:pt x="70" y="2006"/>
                    </a:cubicBezTo>
                    <a:cubicBezTo>
                      <a:pt x="0" y="2093"/>
                      <a:pt x="61" y="2209"/>
                      <a:pt x="156" y="2209"/>
                    </a:cubicBezTo>
                    <a:cubicBezTo>
                      <a:pt x="175" y="2209"/>
                      <a:pt x="195" y="2204"/>
                      <a:pt x="216" y="2194"/>
                    </a:cubicBezTo>
                    <a:cubicBezTo>
                      <a:pt x="949" y="1796"/>
                      <a:pt x="1493" y="1022"/>
                      <a:pt x="1765" y="248"/>
                    </a:cubicBezTo>
                    <a:cubicBezTo>
                      <a:pt x="1806" y="110"/>
                      <a:pt x="1675" y="0"/>
                      <a:pt x="155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0"/>
              <p:cNvSpPr/>
              <p:nvPr/>
            </p:nvSpPr>
            <p:spPr>
              <a:xfrm>
                <a:off x="4652500" y="1756400"/>
                <a:ext cx="126675" cy="159850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6394" extrusionOk="0">
                    <a:moveTo>
                      <a:pt x="114" y="1"/>
                    </a:moveTo>
                    <a:cubicBezTo>
                      <a:pt x="56" y="1"/>
                      <a:pt x="0" y="50"/>
                      <a:pt x="30" y="110"/>
                    </a:cubicBezTo>
                    <a:cubicBezTo>
                      <a:pt x="323" y="926"/>
                      <a:pt x="951" y="1407"/>
                      <a:pt x="1662" y="1867"/>
                    </a:cubicBezTo>
                    <a:cubicBezTo>
                      <a:pt x="2416" y="2370"/>
                      <a:pt x="3085" y="2788"/>
                      <a:pt x="3650" y="3437"/>
                    </a:cubicBezTo>
                    <a:cubicBezTo>
                      <a:pt x="3985" y="4462"/>
                      <a:pt x="4403" y="5466"/>
                      <a:pt x="4843" y="6345"/>
                    </a:cubicBezTo>
                    <a:cubicBezTo>
                      <a:pt x="4863" y="6379"/>
                      <a:pt x="4895" y="6393"/>
                      <a:pt x="4927" y="6393"/>
                    </a:cubicBezTo>
                    <a:cubicBezTo>
                      <a:pt x="4994" y="6393"/>
                      <a:pt x="5066" y="6332"/>
                      <a:pt x="5052" y="6261"/>
                    </a:cubicBezTo>
                    <a:cubicBezTo>
                      <a:pt x="4801" y="4462"/>
                      <a:pt x="4152" y="2244"/>
                      <a:pt x="3253" y="654"/>
                    </a:cubicBezTo>
                    <a:cubicBezTo>
                      <a:pt x="3237" y="622"/>
                      <a:pt x="3202" y="608"/>
                      <a:pt x="3167" y="608"/>
                    </a:cubicBezTo>
                    <a:cubicBezTo>
                      <a:pt x="3110" y="608"/>
                      <a:pt x="3051" y="644"/>
                      <a:pt x="3064" y="696"/>
                    </a:cubicBezTo>
                    <a:cubicBezTo>
                      <a:pt x="3106" y="1240"/>
                      <a:pt x="3211" y="1805"/>
                      <a:pt x="3357" y="2370"/>
                    </a:cubicBezTo>
                    <a:cubicBezTo>
                      <a:pt x="3148" y="2202"/>
                      <a:pt x="2939" y="2035"/>
                      <a:pt x="2709" y="1909"/>
                    </a:cubicBezTo>
                    <a:cubicBezTo>
                      <a:pt x="1830" y="1302"/>
                      <a:pt x="909" y="800"/>
                      <a:pt x="177" y="26"/>
                    </a:cubicBezTo>
                    <a:cubicBezTo>
                      <a:pt x="159" y="8"/>
                      <a:pt x="136" y="1"/>
                      <a:pt x="11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0"/>
              <p:cNvSpPr/>
              <p:nvPr/>
            </p:nvSpPr>
            <p:spPr>
              <a:xfrm>
                <a:off x="4927225" y="1539200"/>
                <a:ext cx="59250" cy="15707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6283" extrusionOk="0">
                    <a:moveTo>
                      <a:pt x="1784" y="1"/>
                    </a:moveTo>
                    <a:cubicBezTo>
                      <a:pt x="1723" y="1"/>
                      <a:pt x="1658" y="45"/>
                      <a:pt x="1658" y="114"/>
                    </a:cubicBezTo>
                    <a:cubicBezTo>
                      <a:pt x="1658" y="1244"/>
                      <a:pt x="1512" y="2291"/>
                      <a:pt x="1135" y="3337"/>
                    </a:cubicBezTo>
                    <a:cubicBezTo>
                      <a:pt x="800" y="4299"/>
                      <a:pt x="319" y="5178"/>
                      <a:pt x="26" y="6140"/>
                    </a:cubicBezTo>
                    <a:cubicBezTo>
                      <a:pt x="0" y="6232"/>
                      <a:pt x="63" y="6282"/>
                      <a:pt x="135" y="6282"/>
                    </a:cubicBezTo>
                    <a:cubicBezTo>
                      <a:pt x="178" y="6282"/>
                      <a:pt x="225" y="6264"/>
                      <a:pt x="256" y="6224"/>
                    </a:cubicBezTo>
                    <a:cubicBezTo>
                      <a:pt x="1449" y="4592"/>
                      <a:pt x="2370" y="2144"/>
                      <a:pt x="1888" y="94"/>
                    </a:cubicBezTo>
                    <a:cubicBezTo>
                      <a:pt x="1879" y="29"/>
                      <a:pt x="1833" y="1"/>
                      <a:pt x="178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0"/>
              <p:cNvSpPr/>
              <p:nvPr/>
            </p:nvSpPr>
            <p:spPr>
              <a:xfrm>
                <a:off x="5507125" y="1913100"/>
                <a:ext cx="32375" cy="91975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3679" extrusionOk="0">
                    <a:moveTo>
                      <a:pt x="1118" y="1"/>
                    </a:moveTo>
                    <a:cubicBezTo>
                      <a:pt x="1060" y="1"/>
                      <a:pt x="1001" y="31"/>
                      <a:pt x="976" y="98"/>
                    </a:cubicBezTo>
                    <a:cubicBezTo>
                      <a:pt x="537" y="1207"/>
                      <a:pt x="139" y="2400"/>
                      <a:pt x="14" y="3571"/>
                    </a:cubicBezTo>
                    <a:cubicBezTo>
                      <a:pt x="0" y="3637"/>
                      <a:pt x="54" y="3679"/>
                      <a:pt x="111" y="3679"/>
                    </a:cubicBezTo>
                    <a:cubicBezTo>
                      <a:pt x="145" y="3679"/>
                      <a:pt x="179" y="3665"/>
                      <a:pt x="202" y="3634"/>
                    </a:cubicBezTo>
                    <a:cubicBezTo>
                      <a:pt x="725" y="2567"/>
                      <a:pt x="1039" y="1332"/>
                      <a:pt x="1269" y="182"/>
                    </a:cubicBezTo>
                    <a:cubicBezTo>
                      <a:pt x="1294" y="69"/>
                      <a:pt x="1206" y="1"/>
                      <a:pt x="111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0"/>
              <p:cNvSpPr/>
              <p:nvPr/>
            </p:nvSpPr>
            <p:spPr>
              <a:xfrm>
                <a:off x="5232875" y="1729225"/>
                <a:ext cx="65775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2631" h="2597" extrusionOk="0">
                    <a:moveTo>
                      <a:pt x="84" y="1"/>
                    </a:moveTo>
                    <a:cubicBezTo>
                      <a:pt x="32" y="1"/>
                      <a:pt x="1" y="71"/>
                      <a:pt x="20" y="109"/>
                    </a:cubicBezTo>
                    <a:cubicBezTo>
                      <a:pt x="333" y="569"/>
                      <a:pt x="836" y="946"/>
                      <a:pt x="1233" y="1343"/>
                    </a:cubicBezTo>
                    <a:cubicBezTo>
                      <a:pt x="1631" y="1741"/>
                      <a:pt x="1966" y="2243"/>
                      <a:pt x="2426" y="2578"/>
                    </a:cubicBezTo>
                    <a:cubicBezTo>
                      <a:pt x="2444" y="2591"/>
                      <a:pt x="2463" y="2597"/>
                      <a:pt x="2483" y="2597"/>
                    </a:cubicBezTo>
                    <a:cubicBezTo>
                      <a:pt x="2556" y="2597"/>
                      <a:pt x="2631" y="2518"/>
                      <a:pt x="2614" y="2452"/>
                    </a:cubicBezTo>
                    <a:cubicBezTo>
                      <a:pt x="2405" y="1887"/>
                      <a:pt x="1945" y="1448"/>
                      <a:pt x="1526" y="1029"/>
                    </a:cubicBezTo>
                    <a:cubicBezTo>
                      <a:pt x="1129" y="653"/>
                      <a:pt x="647" y="172"/>
                      <a:pt x="103" y="4"/>
                    </a:cubicBezTo>
                    <a:cubicBezTo>
                      <a:pt x="97" y="2"/>
                      <a:pt x="90" y="1"/>
                      <a:pt x="8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0"/>
              <p:cNvSpPr/>
              <p:nvPr/>
            </p:nvSpPr>
            <p:spPr>
              <a:xfrm>
                <a:off x="5339950" y="1696425"/>
                <a:ext cx="64675" cy="75900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3036" extrusionOk="0">
                    <a:moveTo>
                      <a:pt x="149" y="1"/>
                    </a:moveTo>
                    <a:cubicBezTo>
                      <a:pt x="68" y="1"/>
                      <a:pt x="1" y="94"/>
                      <a:pt x="47" y="186"/>
                    </a:cubicBezTo>
                    <a:cubicBezTo>
                      <a:pt x="298" y="751"/>
                      <a:pt x="696" y="1232"/>
                      <a:pt x="1072" y="1714"/>
                    </a:cubicBezTo>
                    <a:cubicBezTo>
                      <a:pt x="1449" y="2174"/>
                      <a:pt x="1846" y="2676"/>
                      <a:pt x="2348" y="3011"/>
                    </a:cubicBezTo>
                    <a:cubicBezTo>
                      <a:pt x="2374" y="3028"/>
                      <a:pt x="2400" y="3036"/>
                      <a:pt x="2424" y="3036"/>
                    </a:cubicBezTo>
                    <a:cubicBezTo>
                      <a:pt x="2518" y="3036"/>
                      <a:pt x="2587" y="2922"/>
                      <a:pt x="2537" y="2823"/>
                    </a:cubicBezTo>
                    <a:cubicBezTo>
                      <a:pt x="2244" y="2341"/>
                      <a:pt x="1804" y="1923"/>
                      <a:pt x="1428" y="1484"/>
                    </a:cubicBezTo>
                    <a:cubicBezTo>
                      <a:pt x="1030" y="1023"/>
                      <a:pt x="675" y="500"/>
                      <a:pt x="235" y="40"/>
                    </a:cubicBezTo>
                    <a:cubicBezTo>
                      <a:pt x="208" y="12"/>
                      <a:pt x="178" y="1"/>
                      <a:pt x="14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0"/>
              <p:cNvSpPr/>
              <p:nvPr/>
            </p:nvSpPr>
            <p:spPr>
              <a:xfrm>
                <a:off x="5724000" y="2576725"/>
                <a:ext cx="6325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22" extrusionOk="0">
                    <a:moveTo>
                      <a:pt x="1" y="0"/>
                    </a:moveTo>
                    <a:cubicBezTo>
                      <a:pt x="1" y="0"/>
                      <a:pt x="1" y="21"/>
                      <a:pt x="1" y="21"/>
                    </a:cubicBezTo>
                    <a:lnTo>
                      <a:pt x="231" y="21"/>
                    </a:lnTo>
                    <a:cubicBezTo>
                      <a:pt x="252" y="21"/>
                      <a:pt x="252" y="0"/>
                      <a:pt x="23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0"/>
              <p:cNvSpPr/>
              <p:nvPr/>
            </p:nvSpPr>
            <p:spPr>
              <a:xfrm>
                <a:off x="5715300" y="2149925"/>
                <a:ext cx="61875" cy="707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829" extrusionOk="0">
                    <a:moveTo>
                      <a:pt x="2281" y="1"/>
                    </a:moveTo>
                    <a:cubicBezTo>
                      <a:pt x="2257" y="1"/>
                      <a:pt x="2233" y="7"/>
                      <a:pt x="2211" y="20"/>
                    </a:cubicBezTo>
                    <a:cubicBezTo>
                      <a:pt x="1772" y="271"/>
                      <a:pt x="1479" y="773"/>
                      <a:pt x="1144" y="1170"/>
                    </a:cubicBezTo>
                    <a:cubicBezTo>
                      <a:pt x="788" y="1631"/>
                      <a:pt x="454" y="2091"/>
                      <a:pt x="98" y="2551"/>
                    </a:cubicBezTo>
                    <a:cubicBezTo>
                      <a:pt x="1" y="2665"/>
                      <a:pt x="117" y="2828"/>
                      <a:pt x="232" y="2828"/>
                    </a:cubicBezTo>
                    <a:cubicBezTo>
                      <a:pt x="266" y="2828"/>
                      <a:pt x="300" y="2815"/>
                      <a:pt x="328" y="2782"/>
                    </a:cubicBezTo>
                    <a:cubicBezTo>
                      <a:pt x="726" y="2321"/>
                      <a:pt x="1144" y="1882"/>
                      <a:pt x="1542" y="1422"/>
                    </a:cubicBezTo>
                    <a:cubicBezTo>
                      <a:pt x="1855" y="1045"/>
                      <a:pt x="2274" y="668"/>
                      <a:pt x="2441" y="187"/>
                    </a:cubicBezTo>
                    <a:cubicBezTo>
                      <a:pt x="2475" y="87"/>
                      <a:pt x="2376" y="1"/>
                      <a:pt x="228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30"/>
              <p:cNvSpPr/>
              <p:nvPr/>
            </p:nvSpPr>
            <p:spPr>
              <a:xfrm>
                <a:off x="6078875" y="2378625"/>
                <a:ext cx="57475" cy="10420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4168" extrusionOk="0">
                    <a:moveTo>
                      <a:pt x="2080" y="0"/>
                    </a:moveTo>
                    <a:cubicBezTo>
                      <a:pt x="2010" y="0"/>
                      <a:pt x="1942" y="37"/>
                      <a:pt x="1917" y="120"/>
                    </a:cubicBezTo>
                    <a:cubicBezTo>
                      <a:pt x="1729" y="852"/>
                      <a:pt x="1436" y="1543"/>
                      <a:pt x="1101" y="2191"/>
                    </a:cubicBezTo>
                    <a:cubicBezTo>
                      <a:pt x="766" y="2798"/>
                      <a:pt x="327" y="3321"/>
                      <a:pt x="34" y="3928"/>
                    </a:cubicBezTo>
                    <a:cubicBezTo>
                      <a:pt x="1" y="4028"/>
                      <a:pt x="74" y="4168"/>
                      <a:pt x="168" y="4168"/>
                    </a:cubicBezTo>
                    <a:cubicBezTo>
                      <a:pt x="192" y="4168"/>
                      <a:pt x="218" y="4159"/>
                      <a:pt x="243" y="4137"/>
                    </a:cubicBezTo>
                    <a:cubicBezTo>
                      <a:pt x="1478" y="3279"/>
                      <a:pt x="2001" y="1605"/>
                      <a:pt x="2273" y="224"/>
                    </a:cubicBezTo>
                    <a:cubicBezTo>
                      <a:pt x="2298" y="86"/>
                      <a:pt x="2186" y="0"/>
                      <a:pt x="208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0"/>
              <p:cNvSpPr/>
              <p:nvPr/>
            </p:nvSpPr>
            <p:spPr>
              <a:xfrm>
                <a:off x="5688800" y="2533300"/>
                <a:ext cx="80225" cy="51825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073" extrusionOk="0">
                    <a:moveTo>
                      <a:pt x="154" y="1"/>
                    </a:moveTo>
                    <a:cubicBezTo>
                      <a:pt x="60" y="1"/>
                      <a:pt x="1" y="144"/>
                      <a:pt x="70" y="231"/>
                    </a:cubicBezTo>
                    <a:cubicBezTo>
                      <a:pt x="719" y="1026"/>
                      <a:pt x="1974" y="2009"/>
                      <a:pt x="3020" y="2072"/>
                    </a:cubicBezTo>
                    <a:cubicBezTo>
                      <a:pt x="3146" y="2072"/>
                      <a:pt x="3208" y="1905"/>
                      <a:pt x="3125" y="1842"/>
                    </a:cubicBezTo>
                    <a:cubicBezTo>
                      <a:pt x="2706" y="1507"/>
                      <a:pt x="2162" y="1319"/>
                      <a:pt x="1681" y="1047"/>
                    </a:cubicBezTo>
                    <a:cubicBezTo>
                      <a:pt x="1179" y="754"/>
                      <a:pt x="719" y="377"/>
                      <a:pt x="216" y="22"/>
                    </a:cubicBezTo>
                    <a:cubicBezTo>
                      <a:pt x="195" y="7"/>
                      <a:pt x="173" y="1"/>
                      <a:pt x="15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0"/>
              <p:cNvSpPr/>
              <p:nvPr/>
            </p:nvSpPr>
            <p:spPr>
              <a:xfrm>
                <a:off x="5632900" y="2613900"/>
                <a:ext cx="43525" cy="75425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3017" extrusionOk="0">
                    <a:moveTo>
                      <a:pt x="287" y="1"/>
                    </a:moveTo>
                    <a:cubicBezTo>
                      <a:pt x="145" y="1"/>
                      <a:pt x="0" y="152"/>
                      <a:pt x="109" y="292"/>
                    </a:cubicBezTo>
                    <a:cubicBezTo>
                      <a:pt x="402" y="710"/>
                      <a:pt x="653" y="1150"/>
                      <a:pt x="862" y="1631"/>
                    </a:cubicBezTo>
                    <a:cubicBezTo>
                      <a:pt x="1030" y="2070"/>
                      <a:pt x="1113" y="2531"/>
                      <a:pt x="1322" y="2949"/>
                    </a:cubicBezTo>
                    <a:cubicBezTo>
                      <a:pt x="1350" y="2994"/>
                      <a:pt x="1400" y="3016"/>
                      <a:pt x="1451" y="3016"/>
                    </a:cubicBezTo>
                    <a:cubicBezTo>
                      <a:pt x="1517" y="3016"/>
                      <a:pt x="1583" y="2979"/>
                      <a:pt x="1594" y="2907"/>
                    </a:cubicBezTo>
                    <a:cubicBezTo>
                      <a:pt x="1741" y="1882"/>
                      <a:pt x="1050" y="794"/>
                      <a:pt x="423" y="62"/>
                    </a:cubicBezTo>
                    <a:cubicBezTo>
                      <a:pt x="385" y="19"/>
                      <a:pt x="336" y="1"/>
                      <a:pt x="28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0"/>
              <p:cNvSpPr/>
              <p:nvPr/>
            </p:nvSpPr>
            <p:spPr>
              <a:xfrm>
                <a:off x="5808125" y="2470500"/>
                <a:ext cx="22625" cy="84025"/>
              </a:xfrm>
              <a:custGeom>
                <a:avLst/>
                <a:gdLst/>
                <a:ahLst/>
                <a:cxnLst/>
                <a:rect l="l" t="t" r="r" b="b"/>
                <a:pathLst>
                  <a:path w="905" h="3361" extrusionOk="0">
                    <a:moveTo>
                      <a:pt x="179" y="0"/>
                    </a:moveTo>
                    <a:cubicBezTo>
                      <a:pt x="90" y="0"/>
                      <a:pt x="0" y="76"/>
                      <a:pt x="26" y="190"/>
                    </a:cubicBezTo>
                    <a:cubicBezTo>
                      <a:pt x="172" y="1195"/>
                      <a:pt x="130" y="2283"/>
                      <a:pt x="402" y="3266"/>
                    </a:cubicBezTo>
                    <a:cubicBezTo>
                      <a:pt x="423" y="3329"/>
                      <a:pt x="481" y="3360"/>
                      <a:pt x="536" y="3360"/>
                    </a:cubicBezTo>
                    <a:cubicBezTo>
                      <a:pt x="591" y="3360"/>
                      <a:pt x="643" y="3329"/>
                      <a:pt x="653" y="3266"/>
                    </a:cubicBezTo>
                    <a:cubicBezTo>
                      <a:pt x="904" y="2283"/>
                      <a:pt x="611" y="1048"/>
                      <a:pt x="319" y="107"/>
                    </a:cubicBezTo>
                    <a:cubicBezTo>
                      <a:pt x="294" y="32"/>
                      <a:pt x="237" y="0"/>
                      <a:pt x="17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0"/>
              <p:cNvSpPr/>
              <p:nvPr/>
            </p:nvSpPr>
            <p:spPr>
              <a:xfrm>
                <a:off x="5712500" y="2358675"/>
                <a:ext cx="188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3954" extrusionOk="0">
                    <a:moveTo>
                      <a:pt x="248" y="1"/>
                    </a:moveTo>
                    <a:cubicBezTo>
                      <a:pt x="164" y="1"/>
                      <a:pt x="75" y="60"/>
                      <a:pt x="63" y="165"/>
                    </a:cubicBezTo>
                    <a:cubicBezTo>
                      <a:pt x="1" y="1357"/>
                      <a:pt x="84" y="2696"/>
                      <a:pt x="356" y="3847"/>
                    </a:cubicBezTo>
                    <a:cubicBezTo>
                      <a:pt x="375" y="3921"/>
                      <a:pt x="429" y="3954"/>
                      <a:pt x="487" y="3954"/>
                    </a:cubicBezTo>
                    <a:cubicBezTo>
                      <a:pt x="560" y="3954"/>
                      <a:pt x="638" y="3899"/>
                      <a:pt x="649" y="3805"/>
                    </a:cubicBezTo>
                    <a:cubicBezTo>
                      <a:pt x="754" y="2634"/>
                      <a:pt x="628" y="1294"/>
                      <a:pt x="398" y="123"/>
                    </a:cubicBezTo>
                    <a:cubicBezTo>
                      <a:pt x="380" y="39"/>
                      <a:pt x="315" y="1"/>
                      <a:pt x="24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0"/>
              <p:cNvSpPr/>
              <p:nvPr/>
            </p:nvSpPr>
            <p:spPr>
              <a:xfrm>
                <a:off x="5828275" y="2291900"/>
                <a:ext cx="26525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4059" extrusionOk="0">
                    <a:moveTo>
                      <a:pt x="862" y="0"/>
                    </a:moveTo>
                    <a:cubicBezTo>
                      <a:pt x="815" y="0"/>
                      <a:pt x="768" y="32"/>
                      <a:pt x="768" y="95"/>
                    </a:cubicBezTo>
                    <a:cubicBezTo>
                      <a:pt x="810" y="1455"/>
                      <a:pt x="391" y="2668"/>
                      <a:pt x="15" y="3965"/>
                    </a:cubicBezTo>
                    <a:cubicBezTo>
                      <a:pt x="1" y="4021"/>
                      <a:pt x="52" y="4058"/>
                      <a:pt x="100" y="4058"/>
                    </a:cubicBezTo>
                    <a:cubicBezTo>
                      <a:pt x="124" y="4058"/>
                      <a:pt x="147" y="4049"/>
                      <a:pt x="161" y="4028"/>
                    </a:cubicBezTo>
                    <a:cubicBezTo>
                      <a:pt x="935" y="2877"/>
                      <a:pt x="1061" y="1434"/>
                      <a:pt x="956" y="95"/>
                    </a:cubicBezTo>
                    <a:cubicBezTo>
                      <a:pt x="956" y="32"/>
                      <a:pt x="909" y="0"/>
                      <a:pt x="86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0"/>
              <p:cNvSpPr/>
              <p:nvPr/>
            </p:nvSpPr>
            <p:spPr>
              <a:xfrm>
                <a:off x="5849025" y="2022950"/>
                <a:ext cx="115625" cy="202825"/>
              </a:xfrm>
              <a:custGeom>
                <a:avLst/>
                <a:gdLst/>
                <a:ahLst/>
                <a:cxnLst/>
                <a:rect l="l" t="t" r="r" b="b"/>
                <a:pathLst>
                  <a:path w="4625" h="8113" extrusionOk="0">
                    <a:moveTo>
                      <a:pt x="3795" y="0"/>
                    </a:moveTo>
                    <a:cubicBezTo>
                      <a:pt x="3742" y="0"/>
                      <a:pt x="3686" y="19"/>
                      <a:pt x="3641" y="56"/>
                    </a:cubicBezTo>
                    <a:cubicBezTo>
                      <a:pt x="1507" y="1772"/>
                      <a:pt x="1" y="4471"/>
                      <a:pt x="294" y="7296"/>
                    </a:cubicBezTo>
                    <a:cubicBezTo>
                      <a:pt x="304" y="7348"/>
                      <a:pt x="346" y="7374"/>
                      <a:pt x="385" y="7374"/>
                    </a:cubicBezTo>
                    <a:cubicBezTo>
                      <a:pt x="424" y="7374"/>
                      <a:pt x="461" y="7348"/>
                      <a:pt x="461" y="7296"/>
                    </a:cubicBezTo>
                    <a:cubicBezTo>
                      <a:pt x="754" y="4701"/>
                      <a:pt x="1633" y="2358"/>
                      <a:pt x="3600" y="600"/>
                    </a:cubicBezTo>
                    <a:cubicBezTo>
                      <a:pt x="3641" y="1772"/>
                      <a:pt x="4248" y="2860"/>
                      <a:pt x="4185" y="4094"/>
                    </a:cubicBezTo>
                    <a:cubicBezTo>
                      <a:pt x="4102" y="5559"/>
                      <a:pt x="3516" y="6773"/>
                      <a:pt x="2721" y="7965"/>
                    </a:cubicBezTo>
                    <a:cubicBezTo>
                      <a:pt x="2657" y="8045"/>
                      <a:pt x="2739" y="8112"/>
                      <a:pt x="2819" y="8112"/>
                    </a:cubicBezTo>
                    <a:cubicBezTo>
                      <a:pt x="2843" y="8112"/>
                      <a:pt x="2868" y="8106"/>
                      <a:pt x="2888" y="8091"/>
                    </a:cubicBezTo>
                    <a:cubicBezTo>
                      <a:pt x="3851" y="7212"/>
                      <a:pt x="4395" y="5957"/>
                      <a:pt x="4562" y="4659"/>
                    </a:cubicBezTo>
                    <a:cubicBezTo>
                      <a:pt x="4625" y="4157"/>
                      <a:pt x="4625" y="3676"/>
                      <a:pt x="4562" y="3174"/>
                    </a:cubicBezTo>
                    <a:cubicBezTo>
                      <a:pt x="4457" y="2148"/>
                      <a:pt x="3913" y="1228"/>
                      <a:pt x="3976" y="182"/>
                    </a:cubicBezTo>
                    <a:cubicBezTo>
                      <a:pt x="3976" y="61"/>
                      <a:pt x="3890" y="0"/>
                      <a:pt x="379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0"/>
              <p:cNvSpPr/>
              <p:nvPr/>
            </p:nvSpPr>
            <p:spPr>
              <a:xfrm>
                <a:off x="5894825" y="2119350"/>
                <a:ext cx="38225" cy="8347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3339" extrusionOk="0">
                    <a:moveTo>
                      <a:pt x="1380" y="1"/>
                    </a:moveTo>
                    <a:cubicBezTo>
                      <a:pt x="1326" y="1"/>
                      <a:pt x="1274" y="29"/>
                      <a:pt x="1265" y="92"/>
                    </a:cubicBezTo>
                    <a:cubicBezTo>
                      <a:pt x="1182" y="699"/>
                      <a:pt x="993" y="1284"/>
                      <a:pt x="721" y="1849"/>
                    </a:cubicBezTo>
                    <a:cubicBezTo>
                      <a:pt x="533" y="2310"/>
                      <a:pt x="219" y="2728"/>
                      <a:pt x="31" y="3189"/>
                    </a:cubicBezTo>
                    <a:cubicBezTo>
                      <a:pt x="0" y="3280"/>
                      <a:pt x="82" y="3339"/>
                      <a:pt x="160" y="3339"/>
                    </a:cubicBezTo>
                    <a:cubicBezTo>
                      <a:pt x="189" y="3339"/>
                      <a:pt x="218" y="3331"/>
                      <a:pt x="240" y="3314"/>
                    </a:cubicBezTo>
                    <a:cubicBezTo>
                      <a:pt x="1140" y="2582"/>
                      <a:pt x="1433" y="1201"/>
                      <a:pt x="1517" y="134"/>
                    </a:cubicBezTo>
                    <a:cubicBezTo>
                      <a:pt x="1528" y="50"/>
                      <a:pt x="1452" y="1"/>
                      <a:pt x="138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30"/>
              <p:cNvSpPr/>
              <p:nvPr/>
            </p:nvSpPr>
            <p:spPr>
              <a:xfrm>
                <a:off x="5997875" y="2160600"/>
                <a:ext cx="5457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2259" extrusionOk="0">
                    <a:moveTo>
                      <a:pt x="2033" y="0"/>
                    </a:moveTo>
                    <a:cubicBezTo>
                      <a:pt x="2014" y="0"/>
                      <a:pt x="1996" y="4"/>
                      <a:pt x="1977" y="11"/>
                    </a:cubicBezTo>
                    <a:cubicBezTo>
                      <a:pt x="1600" y="241"/>
                      <a:pt x="1349" y="660"/>
                      <a:pt x="1035" y="974"/>
                    </a:cubicBezTo>
                    <a:cubicBezTo>
                      <a:pt x="700" y="1329"/>
                      <a:pt x="366" y="1664"/>
                      <a:pt x="73" y="2062"/>
                    </a:cubicBezTo>
                    <a:cubicBezTo>
                      <a:pt x="0" y="2152"/>
                      <a:pt x="53" y="2258"/>
                      <a:pt x="150" y="2258"/>
                    </a:cubicBezTo>
                    <a:cubicBezTo>
                      <a:pt x="165" y="2258"/>
                      <a:pt x="181" y="2256"/>
                      <a:pt x="198" y="2250"/>
                    </a:cubicBezTo>
                    <a:cubicBezTo>
                      <a:pt x="680" y="2041"/>
                      <a:pt x="1035" y="1706"/>
                      <a:pt x="1391" y="1329"/>
                    </a:cubicBezTo>
                    <a:cubicBezTo>
                      <a:pt x="1705" y="995"/>
                      <a:pt x="2081" y="618"/>
                      <a:pt x="2165" y="158"/>
                    </a:cubicBezTo>
                    <a:cubicBezTo>
                      <a:pt x="2182" y="72"/>
                      <a:pt x="2115" y="0"/>
                      <a:pt x="203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0"/>
              <p:cNvSpPr/>
              <p:nvPr/>
            </p:nvSpPr>
            <p:spPr>
              <a:xfrm>
                <a:off x="5759350" y="1997475"/>
                <a:ext cx="3165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3889" extrusionOk="0">
                    <a:moveTo>
                      <a:pt x="621" y="0"/>
                    </a:moveTo>
                    <a:cubicBezTo>
                      <a:pt x="522" y="0"/>
                      <a:pt x="415" y="72"/>
                      <a:pt x="428" y="175"/>
                    </a:cubicBezTo>
                    <a:cubicBezTo>
                      <a:pt x="491" y="782"/>
                      <a:pt x="554" y="1347"/>
                      <a:pt x="470" y="1954"/>
                    </a:cubicBezTo>
                    <a:cubicBezTo>
                      <a:pt x="407" y="2561"/>
                      <a:pt x="177" y="3105"/>
                      <a:pt x="31" y="3690"/>
                    </a:cubicBezTo>
                    <a:cubicBezTo>
                      <a:pt x="1" y="3795"/>
                      <a:pt x="88" y="3888"/>
                      <a:pt x="186" y="3888"/>
                    </a:cubicBezTo>
                    <a:cubicBezTo>
                      <a:pt x="225" y="3888"/>
                      <a:pt x="267" y="3873"/>
                      <a:pt x="303" y="3837"/>
                    </a:cubicBezTo>
                    <a:cubicBezTo>
                      <a:pt x="1161" y="2895"/>
                      <a:pt x="1265" y="1242"/>
                      <a:pt x="763" y="92"/>
                    </a:cubicBezTo>
                    <a:cubicBezTo>
                      <a:pt x="739" y="28"/>
                      <a:pt x="682" y="0"/>
                      <a:pt x="62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0"/>
              <p:cNvSpPr/>
              <p:nvPr/>
            </p:nvSpPr>
            <p:spPr>
              <a:xfrm>
                <a:off x="3649200" y="1866175"/>
                <a:ext cx="40325" cy="83125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3325" extrusionOk="0">
                    <a:moveTo>
                      <a:pt x="249" y="1"/>
                    </a:moveTo>
                    <a:cubicBezTo>
                      <a:pt x="128" y="1"/>
                      <a:pt x="0" y="135"/>
                      <a:pt x="73" y="280"/>
                    </a:cubicBezTo>
                    <a:cubicBezTo>
                      <a:pt x="575" y="1243"/>
                      <a:pt x="826" y="2310"/>
                      <a:pt x="1307" y="3251"/>
                    </a:cubicBezTo>
                    <a:cubicBezTo>
                      <a:pt x="1340" y="3301"/>
                      <a:pt x="1396" y="3324"/>
                      <a:pt x="1450" y="3324"/>
                    </a:cubicBezTo>
                    <a:cubicBezTo>
                      <a:pt x="1533" y="3324"/>
                      <a:pt x="1613" y="3269"/>
                      <a:pt x="1600" y="3168"/>
                    </a:cubicBezTo>
                    <a:cubicBezTo>
                      <a:pt x="1537" y="2100"/>
                      <a:pt x="910" y="1012"/>
                      <a:pt x="387" y="92"/>
                    </a:cubicBezTo>
                    <a:cubicBezTo>
                      <a:pt x="354" y="27"/>
                      <a:pt x="302" y="1"/>
                      <a:pt x="24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0"/>
              <p:cNvSpPr/>
              <p:nvPr/>
            </p:nvSpPr>
            <p:spPr>
              <a:xfrm>
                <a:off x="3897900" y="1967625"/>
                <a:ext cx="51625" cy="315725"/>
              </a:xfrm>
              <a:custGeom>
                <a:avLst/>
                <a:gdLst/>
                <a:ahLst/>
                <a:cxnLst/>
                <a:rect l="l" t="t" r="r" b="b"/>
                <a:pathLst>
                  <a:path w="2065" h="12629" extrusionOk="0">
                    <a:moveTo>
                      <a:pt x="1487" y="1"/>
                    </a:moveTo>
                    <a:cubicBezTo>
                      <a:pt x="1479" y="1"/>
                      <a:pt x="1471" y="3"/>
                      <a:pt x="1465" y="9"/>
                    </a:cubicBezTo>
                    <a:cubicBezTo>
                      <a:pt x="252" y="1788"/>
                      <a:pt x="1" y="4299"/>
                      <a:pt x="105" y="6391"/>
                    </a:cubicBezTo>
                    <a:cubicBezTo>
                      <a:pt x="210" y="8588"/>
                      <a:pt x="691" y="10806"/>
                      <a:pt x="2009" y="12605"/>
                    </a:cubicBezTo>
                    <a:cubicBezTo>
                      <a:pt x="2017" y="12621"/>
                      <a:pt x="2028" y="12628"/>
                      <a:pt x="2038" y="12628"/>
                    </a:cubicBezTo>
                    <a:cubicBezTo>
                      <a:pt x="2053" y="12628"/>
                      <a:pt x="2064" y="12610"/>
                      <a:pt x="2051" y="12584"/>
                    </a:cubicBezTo>
                    <a:cubicBezTo>
                      <a:pt x="1047" y="10576"/>
                      <a:pt x="189" y="8483"/>
                      <a:pt x="147" y="6203"/>
                    </a:cubicBezTo>
                    <a:cubicBezTo>
                      <a:pt x="84" y="3985"/>
                      <a:pt x="817" y="2102"/>
                      <a:pt x="1507" y="30"/>
                    </a:cubicBezTo>
                    <a:cubicBezTo>
                      <a:pt x="1522" y="15"/>
                      <a:pt x="1505" y="1"/>
                      <a:pt x="148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0"/>
              <p:cNvSpPr/>
              <p:nvPr/>
            </p:nvSpPr>
            <p:spPr>
              <a:xfrm>
                <a:off x="3964325" y="1806850"/>
                <a:ext cx="349450" cy="1214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4857" extrusionOk="0">
                    <a:moveTo>
                      <a:pt x="10514" y="0"/>
                    </a:moveTo>
                    <a:cubicBezTo>
                      <a:pt x="9047" y="0"/>
                      <a:pt x="7554" y="266"/>
                      <a:pt x="6257" y="644"/>
                    </a:cubicBezTo>
                    <a:cubicBezTo>
                      <a:pt x="4018" y="1293"/>
                      <a:pt x="1152" y="2507"/>
                      <a:pt x="43" y="4725"/>
                    </a:cubicBezTo>
                    <a:cubicBezTo>
                      <a:pt x="0" y="4795"/>
                      <a:pt x="63" y="4856"/>
                      <a:pt x="134" y="4856"/>
                    </a:cubicBezTo>
                    <a:cubicBezTo>
                      <a:pt x="168" y="4856"/>
                      <a:pt x="204" y="4842"/>
                      <a:pt x="231" y="4808"/>
                    </a:cubicBezTo>
                    <a:cubicBezTo>
                      <a:pt x="1779" y="2695"/>
                      <a:pt x="4144" y="1398"/>
                      <a:pt x="6676" y="749"/>
                    </a:cubicBezTo>
                    <a:cubicBezTo>
                      <a:pt x="7748" y="481"/>
                      <a:pt x="8772" y="388"/>
                      <a:pt x="9788" y="388"/>
                    </a:cubicBezTo>
                    <a:cubicBezTo>
                      <a:pt x="11149" y="388"/>
                      <a:pt x="12498" y="554"/>
                      <a:pt x="13936" y="686"/>
                    </a:cubicBezTo>
                    <a:cubicBezTo>
                      <a:pt x="13942" y="689"/>
                      <a:pt x="13947" y="691"/>
                      <a:pt x="13951" y="691"/>
                    </a:cubicBezTo>
                    <a:cubicBezTo>
                      <a:pt x="13978" y="691"/>
                      <a:pt x="13975" y="642"/>
                      <a:pt x="13957" y="624"/>
                    </a:cubicBezTo>
                    <a:cubicBezTo>
                      <a:pt x="12909" y="180"/>
                      <a:pt x="11720" y="0"/>
                      <a:pt x="1051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0"/>
              <p:cNvSpPr/>
              <p:nvPr/>
            </p:nvSpPr>
            <p:spPr>
              <a:xfrm>
                <a:off x="4083275" y="2380275"/>
                <a:ext cx="318625" cy="63525"/>
              </a:xfrm>
              <a:custGeom>
                <a:avLst/>
                <a:gdLst/>
                <a:ahLst/>
                <a:cxnLst/>
                <a:rect l="l" t="t" r="r" b="b"/>
                <a:pathLst>
                  <a:path w="12745" h="2541" extrusionOk="0">
                    <a:moveTo>
                      <a:pt x="12646" y="1"/>
                    </a:moveTo>
                    <a:cubicBezTo>
                      <a:pt x="12634" y="1"/>
                      <a:pt x="12621" y="4"/>
                      <a:pt x="12610" y="12"/>
                    </a:cubicBezTo>
                    <a:cubicBezTo>
                      <a:pt x="10559" y="1016"/>
                      <a:pt x="8634" y="1895"/>
                      <a:pt x="6312" y="2021"/>
                    </a:cubicBezTo>
                    <a:cubicBezTo>
                      <a:pt x="6128" y="2031"/>
                      <a:pt x="5948" y="2036"/>
                      <a:pt x="5769" y="2036"/>
                    </a:cubicBezTo>
                    <a:cubicBezTo>
                      <a:pt x="3781" y="2036"/>
                      <a:pt x="2038" y="1425"/>
                      <a:pt x="118" y="849"/>
                    </a:cubicBezTo>
                    <a:cubicBezTo>
                      <a:pt x="108" y="844"/>
                      <a:pt x="98" y="842"/>
                      <a:pt x="89" y="842"/>
                    </a:cubicBezTo>
                    <a:cubicBezTo>
                      <a:pt x="26" y="842"/>
                      <a:pt x="0" y="959"/>
                      <a:pt x="55" y="995"/>
                    </a:cubicBezTo>
                    <a:cubicBezTo>
                      <a:pt x="1496" y="2049"/>
                      <a:pt x="3482" y="2540"/>
                      <a:pt x="5517" y="2540"/>
                    </a:cubicBezTo>
                    <a:cubicBezTo>
                      <a:pt x="8211" y="2540"/>
                      <a:pt x="10989" y="1678"/>
                      <a:pt x="12693" y="117"/>
                    </a:cubicBezTo>
                    <a:cubicBezTo>
                      <a:pt x="12744" y="66"/>
                      <a:pt x="12699" y="1"/>
                      <a:pt x="1264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0"/>
              <p:cNvSpPr/>
              <p:nvPr/>
            </p:nvSpPr>
            <p:spPr>
              <a:xfrm>
                <a:off x="4668200" y="1997325"/>
                <a:ext cx="32675" cy="105525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4221" extrusionOk="0">
                    <a:moveTo>
                      <a:pt x="683" y="1"/>
                    </a:moveTo>
                    <a:cubicBezTo>
                      <a:pt x="630" y="1"/>
                      <a:pt x="584" y="32"/>
                      <a:pt x="595" y="98"/>
                    </a:cubicBezTo>
                    <a:cubicBezTo>
                      <a:pt x="658" y="1500"/>
                      <a:pt x="407" y="2713"/>
                      <a:pt x="30" y="4052"/>
                    </a:cubicBezTo>
                    <a:cubicBezTo>
                      <a:pt x="0" y="4142"/>
                      <a:pt x="77" y="4221"/>
                      <a:pt x="153" y="4221"/>
                    </a:cubicBezTo>
                    <a:cubicBezTo>
                      <a:pt x="184" y="4221"/>
                      <a:pt x="215" y="4208"/>
                      <a:pt x="239" y="4178"/>
                    </a:cubicBezTo>
                    <a:cubicBezTo>
                      <a:pt x="1160" y="3048"/>
                      <a:pt x="1306" y="1416"/>
                      <a:pt x="804" y="77"/>
                    </a:cubicBezTo>
                    <a:cubicBezTo>
                      <a:pt x="784" y="27"/>
                      <a:pt x="731" y="1"/>
                      <a:pt x="68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0"/>
              <p:cNvSpPr/>
              <p:nvPr/>
            </p:nvSpPr>
            <p:spPr>
              <a:xfrm>
                <a:off x="4824300" y="2030625"/>
                <a:ext cx="192925" cy="377775"/>
              </a:xfrm>
              <a:custGeom>
                <a:avLst/>
                <a:gdLst/>
                <a:ahLst/>
                <a:cxnLst/>
                <a:rect l="l" t="t" r="r" b="b"/>
                <a:pathLst>
                  <a:path w="7717" h="15111" extrusionOk="0">
                    <a:moveTo>
                      <a:pt x="712" y="0"/>
                    </a:moveTo>
                    <a:cubicBezTo>
                      <a:pt x="0" y="3097"/>
                      <a:pt x="523" y="6570"/>
                      <a:pt x="1863" y="9416"/>
                    </a:cubicBezTo>
                    <a:cubicBezTo>
                      <a:pt x="2930" y="11655"/>
                      <a:pt x="5022" y="14542"/>
                      <a:pt x="7617" y="15107"/>
                    </a:cubicBezTo>
                    <a:cubicBezTo>
                      <a:pt x="7623" y="15109"/>
                      <a:pt x="7630" y="15110"/>
                      <a:pt x="7636" y="15110"/>
                    </a:cubicBezTo>
                    <a:cubicBezTo>
                      <a:pt x="7688" y="15110"/>
                      <a:pt x="7717" y="15042"/>
                      <a:pt x="7679" y="15023"/>
                    </a:cubicBezTo>
                    <a:cubicBezTo>
                      <a:pt x="6675" y="14249"/>
                      <a:pt x="5587" y="13705"/>
                      <a:pt x="4666" y="12826"/>
                    </a:cubicBezTo>
                    <a:cubicBezTo>
                      <a:pt x="3662" y="11864"/>
                      <a:pt x="2783" y="10692"/>
                      <a:pt x="2156" y="9437"/>
                    </a:cubicBezTo>
                    <a:cubicBezTo>
                      <a:pt x="670" y="6466"/>
                      <a:pt x="670" y="3243"/>
                      <a:pt x="73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0"/>
              <p:cNvSpPr/>
              <p:nvPr/>
            </p:nvSpPr>
            <p:spPr>
              <a:xfrm>
                <a:off x="5228125" y="1807775"/>
                <a:ext cx="1789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5073" extrusionOk="0">
                    <a:moveTo>
                      <a:pt x="84" y="1"/>
                    </a:moveTo>
                    <a:cubicBezTo>
                      <a:pt x="21" y="1"/>
                      <a:pt x="0" y="84"/>
                      <a:pt x="42" y="105"/>
                    </a:cubicBezTo>
                    <a:cubicBezTo>
                      <a:pt x="1360" y="691"/>
                      <a:pt x="2679" y="1089"/>
                      <a:pt x="3871" y="1905"/>
                    </a:cubicBezTo>
                    <a:cubicBezTo>
                      <a:pt x="5210" y="2784"/>
                      <a:pt x="6047" y="3913"/>
                      <a:pt x="7114" y="5064"/>
                    </a:cubicBezTo>
                    <a:cubicBezTo>
                      <a:pt x="7121" y="5070"/>
                      <a:pt x="7127" y="5073"/>
                      <a:pt x="7132" y="5073"/>
                    </a:cubicBezTo>
                    <a:cubicBezTo>
                      <a:pt x="7146" y="5073"/>
                      <a:pt x="7156" y="5058"/>
                      <a:pt x="7156" y="5043"/>
                    </a:cubicBezTo>
                    <a:cubicBezTo>
                      <a:pt x="6089" y="2616"/>
                      <a:pt x="2741" y="147"/>
                      <a:pt x="8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0"/>
              <p:cNvSpPr/>
              <p:nvPr/>
            </p:nvSpPr>
            <p:spPr>
              <a:xfrm>
                <a:off x="5425850" y="1967325"/>
                <a:ext cx="35600" cy="146875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5875" extrusionOk="0">
                    <a:moveTo>
                      <a:pt x="1" y="0"/>
                    </a:moveTo>
                    <a:cubicBezTo>
                      <a:pt x="775" y="1863"/>
                      <a:pt x="1047" y="3892"/>
                      <a:pt x="1277" y="5859"/>
                    </a:cubicBezTo>
                    <a:cubicBezTo>
                      <a:pt x="1277" y="5869"/>
                      <a:pt x="1282" y="5875"/>
                      <a:pt x="1287" y="5875"/>
                    </a:cubicBezTo>
                    <a:cubicBezTo>
                      <a:pt x="1293" y="5875"/>
                      <a:pt x="1298" y="5869"/>
                      <a:pt x="1298" y="5859"/>
                    </a:cubicBezTo>
                    <a:cubicBezTo>
                      <a:pt x="1423" y="3788"/>
                      <a:pt x="817" y="1883"/>
                      <a:pt x="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0"/>
              <p:cNvSpPr/>
              <p:nvPr/>
            </p:nvSpPr>
            <p:spPr>
              <a:xfrm>
                <a:off x="5053950" y="2420750"/>
                <a:ext cx="59650" cy="15275"/>
              </a:xfrm>
              <a:custGeom>
                <a:avLst/>
                <a:gdLst/>
                <a:ahLst/>
                <a:cxnLst/>
                <a:rect l="l" t="t" r="r" b="b"/>
                <a:pathLst>
                  <a:path w="2386" h="611" extrusionOk="0">
                    <a:moveTo>
                      <a:pt x="44" y="1"/>
                    </a:moveTo>
                    <a:cubicBezTo>
                      <a:pt x="0" y="1"/>
                      <a:pt x="4" y="69"/>
                      <a:pt x="42" y="88"/>
                    </a:cubicBezTo>
                    <a:cubicBezTo>
                      <a:pt x="774" y="339"/>
                      <a:pt x="1548" y="611"/>
                      <a:pt x="2322" y="611"/>
                    </a:cubicBezTo>
                    <a:cubicBezTo>
                      <a:pt x="2364" y="611"/>
                      <a:pt x="2385" y="569"/>
                      <a:pt x="2343" y="548"/>
                    </a:cubicBezTo>
                    <a:cubicBezTo>
                      <a:pt x="1653" y="213"/>
                      <a:pt x="816" y="88"/>
                      <a:pt x="63" y="4"/>
                    </a:cubicBezTo>
                    <a:cubicBezTo>
                      <a:pt x="56" y="2"/>
                      <a:pt x="50" y="1"/>
                      <a:pt x="4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0"/>
              <p:cNvSpPr/>
              <p:nvPr/>
            </p:nvSpPr>
            <p:spPr>
              <a:xfrm>
                <a:off x="5120900" y="2433925"/>
                <a:ext cx="525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22" extrusionOk="0">
                    <a:moveTo>
                      <a:pt x="0" y="0"/>
                    </a:moveTo>
                    <a:cubicBezTo>
                      <a:pt x="0" y="0"/>
                      <a:pt x="0" y="21"/>
                      <a:pt x="0" y="21"/>
                    </a:cubicBezTo>
                    <a:cubicBezTo>
                      <a:pt x="21" y="21"/>
                      <a:pt x="21" y="0"/>
                      <a:pt x="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0"/>
              <p:cNvSpPr/>
              <p:nvPr/>
            </p:nvSpPr>
            <p:spPr>
              <a:xfrm>
                <a:off x="5130300" y="2186600"/>
                <a:ext cx="325925" cy="260725"/>
              </a:xfrm>
              <a:custGeom>
                <a:avLst/>
                <a:gdLst/>
                <a:ahLst/>
                <a:cxnLst/>
                <a:rect l="l" t="t" r="r" b="b"/>
                <a:pathLst>
                  <a:path w="13037" h="10429" extrusionOk="0">
                    <a:moveTo>
                      <a:pt x="12967" y="0"/>
                    </a:moveTo>
                    <a:cubicBezTo>
                      <a:pt x="12943" y="0"/>
                      <a:pt x="12919" y="12"/>
                      <a:pt x="12911" y="38"/>
                    </a:cubicBezTo>
                    <a:cubicBezTo>
                      <a:pt x="11990" y="2779"/>
                      <a:pt x="10797" y="5227"/>
                      <a:pt x="8579" y="7152"/>
                    </a:cubicBezTo>
                    <a:cubicBezTo>
                      <a:pt x="7387" y="8177"/>
                      <a:pt x="5964" y="9098"/>
                      <a:pt x="4457" y="9579"/>
                    </a:cubicBezTo>
                    <a:cubicBezTo>
                      <a:pt x="3646" y="9827"/>
                      <a:pt x="2877" y="9881"/>
                      <a:pt x="2104" y="9881"/>
                    </a:cubicBezTo>
                    <a:cubicBezTo>
                      <a:pt x="1515" y="9881"/>
                      <a:pt x="924" y="9850"/>
                      <a:pt x="311" y="9850"/>
                    </a:cubicBezTo>
                    <a:cubicBezTo>
                      <a:pt x="236" y="9850"/>
                      <a:pt x="160" y="9850"/>
                      <a:pt x="84" y="9851"/>
                    </a:cubicBezTo>
                    <a:cubicBezTo>
                      <a:pt x="22" y="9872"/>
                      <a:pt x="1" y="9935"/>
                      <a:pt x="43" y="9977"/>
                    </a:cubicBezTo>
                    <a:cubicBezTo>
                      <a:pt x="607" y="10294"/>
                      <a:pt x="1234" y="10428"/>
                      <a:pt x="1889" y="10428"/>
                    </a:cubicBezTo>
                    <a:cubicBezTo>
                      <a:pt x="4171" y="10428"/>
                      <a:pt x="6791" y="8799"/>
                      <a:pt x="8286" y="7613"/>
                    </a:cubicBezTo>
                    <a:cubicBezTo>
                      <a:pt x="10567" y="5771"/>
                      <a:pt x="12806" y="3093"/>
                      <a:pt x="13036" y="59"/>
                    </a:cubicBezTo>
                    <a:cubicBezTo>
                      <a:pt x="13036" y="23"/>
                      <a:pt x="13001" y="0"/>
                      <a:pt x="1296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0"/>
              <p:cNvSpPr/>
              <p:nvPr/>
            </p:nvSpPr>
            <p:spPr>
              <a:xfrm>
                <a:off x="4899625" y="1853600"/>
                <a:ext cx="93500" cy="69000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2760" extrusionOk="0">
                    <a:moveTo>
                      <a:pt x="3721" y="0"/>
                    </a:moveTo>
                    <a:cubicBezTo>
                      <a:pt x="3716" y="0"/>
                      <a:pt x="3710" y="3"/>
                      <a:pt x="3704" y="9"/>
                    </a:cubicBezTo>
                    <a:cubicBezTo>
                      <a:pt x="2553" y="511"/>
                      <a:pt x="1549" y="1223"/>
                      <a:pt x="670" y="2101"/>
                    </a:cubicBezTo>
                    <a:cubicBezTo>
                      <a:pt x="670" y="2101"/>
                      <a:pt x="670" y="2080"/>
                      <a:pt x="670" y="2080"/>
                    </a:cubicBezTo>
                    <a:cubicBezTo>
                      <a:pt x="685" y="2050"/>
                      <a:pt x="656" y="2030"/>
                      <a:pt x="631" y="2030"/>
                    </a:cubicBezTo>
                    <a:cubicBezTo>
                      <a:pt x="621" y="2030"/>
                      <a:pt x="613" y="2033"/>
                      <a:pt x="607" y="2039"/>
                    </a:cubicBezTo>
                    <a:cubicBezTo>
                      <a:pt x="377" y="2164"/>
                      <a:pt x="189" y="2331"/>
                      <a:pt x="63" y="2583"/>
                    </a:cubicBezTo>
                    <a:cubicBezTo>
                      <a:pt x="0" y="2677"/>
                      <a:pt x="79" y="2759"/>
                      <a:pt x="166" y="2759"/>
                    </a:cubicBezTo>
                    <a:cubicBezTo>
                      <a:pt x="195" y="2759"/>
                      <a:pt x="225" y="2750"/>
                      <a:pt x="251" y="2729"/>
                    </a:cubicBezTo>
                    <a:cubicBezTo>
                      <a:pt x="419" y="2583"/>
                      <a:pt x="523" y="2415"/>
                      <a:pt x="607" y="2206"/>
                    </a:cubicBezTo>
                    <a:cubicBezTo>
                      <a:pt x="1507" y="1306"/>
                      <a:pt x="2553" y="574"/>
                      <a:pt x="3725" y="30"/>
                    </a:cubicBezTo>
                    <a:cubicBezTo>
                      <a:pt x="3740" y="15"/>
                      <a:pt x="3733" y="0"/>
                      <a:pt x="372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0"/>
              <p:cNvSpPr/>
              <p:nvPr/>
            </p:nvSpPr>
            <p:spPr>
              <a:xfrm>
                <a:off x="4595475" y="2372225"/>
                <a:ext cx="48375" cy="60650"/>
              </a:xfrm>
              <a:custGeom>
                <a:avLst/>
                <a:gdLst/>
                <a:ahLst/>
                <a:cxnLst/>
                <a:rect l="l" t="t" r="r" b="b"/>
                <a:pathLst>
                  <a:path w="1935" h="2426" extrusionOk="0">
                    <a:moveTo>
                      <a:pt x="332" y="0"/>
                    </a:moveTo>
                    <a:cubicBezTo>
                      <a:pt x="130" y="0"/>
                      <a:pt x="1" y="270"/>
                      <a:pt x="219" y="397"/>
                    </a:cubicBezTo>
                    <a:cubicBezTo>
                      <a:pt x="930" y="857"/>
                      <a:pt x="1014" y="1548"/>
                      <a:pt x="1181" y="2301"/>
                    </a:cubicBezTo>
                    <a:cubicBezTo>
                      <a:pt x="1205" y="2382"/>
                      <a:pt x="1287" y="2425"/>
                      <a:pt x="1365" y="2425"/>
                    </a:cubicBezTo>
                    <a:cubicBezTo>
                      <a:pt x="1428" y="2425"/>
                      <a:pt x="1488" y="2398"/>
                      <a:pt x="1516" y="2343"/>
                    </a:cubicBezTo>
                    <a:cubicBezTo>
                      <a:pt x="1935" y="1443"/>
                      <a:pt x="1202" y="418"/>
                      <a:pt x="428" y="20"/>
                    </a:cubicBezTo>
                    <a:cubicBezTo>
                      <a:pt x="395" y="6"/>
                      <a:pt x="363" y="0"/>
                      <a:pt x="33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0"/>
              <p:cNvSpPr/>
              <p:nvPr/>
            </p:nvSpPr>
            <p:spPr>
              <a:xfrm>
                <a:off x="4586325" y="2658700"/>
                <a:ext cx="4865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603" extrusionOk="0">
                    <a:moveTo>
                      <a:pt x="226" y="1"/>
                    </a:moveTo>
                    <a:cubicBezTo>
                      <a:pt x="96" y="1"/>
                      <a:pt x="0" y="179"/>
                      <a:pt x="104" y="299"/>
                    </a:cubicBezTo>
                    <a:cubicBezTo>
                      <a:pt x="439" y="676"/>
                      <a:pt x="752" y="1011"/>
                      <a:pt x="1024" y="1450"/>
                    </a:cubicBezTo>
                    <a:cubicBezTo>
                      <a:pt x="1234" y="1806"/>
                      <a:pt x="1359" y="2245"/>
                      <a:pt x="1631" y="2559"/>
                    </a:cubicBezTo>
                    <a:cubicBezTo>
                      <a:pt x="1662" y="2590"/>
                      <a:pt x="1696" y="2602"/>
                      <a:pt x="1730" y="2602"/>
                    </a:cubicBezTo>
                    <a:cubicBezTo>
                      <a:pt x="1811" y="2602"/>
                      <a:pt x="1888" y="2528"/>
                      <a:pt x="1903" y="2454"/>
                    </a:cubicBezTo>
                    <a:cubicBezTo>
                      <a:pt x="1945" y="1973"/>
                      <a:pt x="1610" y="1450"/>
                      <a:pt x="1359" y="1073"/>
                    </a:cubicBezTo>
                    <a:cubicBezTo>
                      <a:pt x="1066" y="676"/>
                      <a:pt x="731" y="299"/>
                      <a:pt x="313" y="27"/>
                    </a:cubicBezTo>
                    <a:cubicBezTo>
                      <a:pt x="284" y="9"/>
                      <a:pt x="254" y="1"/>
                      <a:pt x="22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0"/>
              <p:cNvSpPr/>
              <p:nvPr/>
            </p:nvSpPr>
            <p:spPr>
              <a:xfrm>
                <a:off x="4738500" y="2071600"/>
                <a:ext cx="75150" cy="195950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7838" extrusionOk="0">
                    <a:moveTo>
                      <a:pt x="718" y="1"/>
                    </a:moveTo>
                    <a:cubicBezTo>
                      <a:pt x="578" y="1"/>
                      <a:pt x="422" y="109"/>
                      <a:pt x="398" y="265"/>
                    </a:cubicBezTo>
                    <a:cubicBezTo>
                      <a:pt x="315" y="1060"/>
                      <a:pt x="503" y="2567"/>
                      <a:pt x="1340" y="2922"/>
                    </a:cubicBezTo>
                    <a:cubicBezTo>
                      <a:pt x="1370" y="2931"/>
                      <a:pt x="1400" y="2935"/>
                      <a:pt x="1428" y="2935"/>
                    </a:cubicBezTo>
                    <a:cubicBezTo>
                      <a:pt x="1540" y="2935"/>
                      <a:pt x="1633" y="2872"/>
                      <a:pt x="1633" y="2755"/>
                    </a:cubicBezTo>
                    <a:cubicBezTo>
                      <a:pt x="1633" y="2734"/>
                      <a:pt x="1633" y="2713"/>
                      <a:pt x="1633" y="2692"/>
                    </a:cubicBezTo>
                    <a:cubicBezTo>
                      <a:pt x="1654" y="2713"/>
                      <a:pt x="1696" y="2734"/>
                      <a:pt x="1717" y="2755"/>
                    </a:cubicBezTo>
                    <a:cubicBezTo>
                      <a:pt x="1738" y="2860"/>
                      <a:pt x="1779" y="2985"/>
                      <a:pt x="1800" y="3111"/>
                    </a:cubicBezTo>
                    <a:cubicBezTo>
                      <a:pt x="1821" y="3111"/>
                      <a:pt x="1821" y="3132"/>
                      <a:pt x="1821" y="3153"/>
                    </a:cubicBezTo>
                    <a:cubicBezTo>
                      <a:pt x="1821" y="4094"/>
                      <a:pt x="1947" y="5099"/>
                      <a:pt x="2156" y="6019"/>
                    </a:cubicBezTo>
                    <a:cubicBezTo>
                      <a:pt x="2010" y="5831"/>
                      <a:pt x="1863" y="5684"/>
                      <a:pt x="1717" y="5580"/>
                    </a:cubicBezTo>
                    <a:cubicBezTo>
                      <a:pt x="1478" y="5393"/>
                      <a:pt x="1102" y="5164"/>
                      <a:pt x="755" y="5164"/>
                    </a:cubicBezTo>
                    <a:cubicBezTo>
                      <a:pt x="676" y="5164"/>
                      <a:pt x="598" y="5176"/>
                      <a:pt x="524" y="5203"/>
                    </a:cubicBezTo>
                    <a:cubicBezTo>
                      <a:pt x="503" y="5203"/>
                      <a:pt x="503" y="5224"/>
                      <a:pt x="482" y="5224"/>
                    </a:cubicBezTo>
                    <a:cubicBezTo>
                      <a:pt x="482" y="5224"/>
                      <a:pt x="482" y="5224"/>
                      <a:pt x="461" y="5203"/>
                    </a:cubicBezTo>
                    <a:cubicBezTo>
                      <a:pt x="440" y="5140"/>
                      <a:pt x="388" y="5109"/>
                      <a:pt x="336" y="5109"/>
                    </a:cubicBezTo>
                    <a:cubicBezTo>
                      <a:pt x="283" y="5109"/>
                      <a:pt x="231" y="5140"/>
                      <a:pt x="210" y="5203"/>
                    </a:cubicBezTo>
                    <a:cubicBezTo>
                      <a:pt x="1" y="5873"/>
                      <a:pt x="357" y="6647"/>
                      <a:pt x="817" y="7128"/>
                    </a:cubicBezTo>
                    <a:cubicBezTo>
                      <a:pt x="1079" y="7375"/>
                      <a:pt x="1728" y="7838"/>
                      <a:pt x="2227" y="7838"/>
                    </a:cubicBezTo>
                    <a:cubicBezTo>
                      <a:pt x="2405" y="7838"/>
                      <a:pt x="2564" y="7779"/>
                      <a:pt x="2679" y="7630"/>
                    </a:cubicBezTo>
                    <a:cubicBezTo>
                      <a:pt x="2679" y="7630"/>
                      <a:pt x="2700" y="7609"/>
                      <a:pt x="2700" y="7588"/>
                    </a:cubicBezTo>
                    <a:cubicBezTo>
                      <a:pt x="2724" y="7601"/>
                      <a:pt x="2751" y="7607"/>
                      <a:pt x="2778" y="7607"/>
                    </a:cubicBezTo>
                    <a:cubicBezTo>
                      <a:pt x="2890" y="7607"/>
                      <a:pt x="3006" y="7506"/>
                      <a:pt x="2972" y="7337"/>
                    </a:cubicBezTo>
                    <a:cubicBezTo>
                      <a:pt x="2805" y="6207"/>
                      <a:pt x="2554" y="5119"/>
                      <a:pt x="2449" y="3969"/>
                    </a:cubicBezTo>
                    <a:cubicBezTo>
                      <a:pt x="2365" y="3090"/>
                      <a:pt x="2407" y="2190"/>
                      <a:pt x="2261" y="1332"/>
                    </a:cubicBezTo>
                    <a:cubicBezTo>
                      <a:pt x="2250" y="1280"/>
                      <a:pt x="2208" y="1254"/>
                      <a:pt x="2164" y="1254"/>
                    </a:cubicBezTo>
                    <a:cubicBezTo>
                      <a:pt x="2119" y="1254"/>
                      <a:pt x="2072" y="1280"/>
                      <a:pt x="2051" y="1332"/>
                    </a:cubicBezTo>
                    <a:cubicBezTo>
                      <a:pt x="2051" y="1353"/>
                      <a:pt x="2051" y="1353"/>
                      <a:pt x="2051" y="1374"/>
                    </a:cubicBezTo>
                    <a:cubicBezTo>
                      <a:pt x="1989" y="1186"/>
                      <a:pt x="1926" y="998"/>
                      <a:pt x="1863" y="830"/>
                    </a:cubicBezTo>
                    <a:cubicBezTo>
                      <a:pt x="1799" y="685"/>
                      <a:pt x="1672" y="627"/>
                      <a:pt x="1551" y="627"/>
                    </a:cubicBezTo>
                    <a:cubicBezTo>
                      <a:pt x="1514" y="627"/>
                      <a:pt x="1478" y="632"/>
                      <a:pt x="1445" y="642"/>
                    </a:cubicBezTo>
                    <a:cubicBezTo>
                      <a:pt x="1403" y="579"/>
                      <a:pt x="1361" y="495"/>
                      <a:pt x="1340" y="433"/>
                    </a:cubicBezTo>
                    <a:cubicBezTo>
                      <a:pt x="1282" y="345"/>
                      <a:pt x="1203" y="308"/>
                      <a:pt x="1125" y="308"/>
                    </a:cubicBezTo>
                    <a:cubicBezTo>
                      <a:pt x="1091" y="308"/>
                      <a:pt x="1058" y="315"/>
                      <a:pt x="1026" y="328"/>
                    </a:cubicBezTo>
                    <a:cubicBezTo>
                      <a:pt x="1005" y="307"/>
                      <a:pt x="963" y="265"/>
                      <a:pt x="942" y="223"/>
                    </a:cubicBezTo>
                    <a:cubicBezTo>
                      <a:pt x="942" y="223"/>
                      <a:pt x="942" y="202"/>
                      <a:pt x="942" y="202"/>
                    </a:cubicBezTo>
                    <a:cubicBezTo>
                      <a:pt x="916" y="60"/>
                      <a:pt x="821" y="1"/>
                      <a:pt x="71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0"/>
              <p:cNvSpPr/>
              <p:nvPr/>
            </p:nvSpPr>
            <p:spPr>
              <a:xfrm>
                <a:off x="3959100" y="2639400"/>
                <a:ext cx="15725" cy="57725"/>
              </a:xfrm>
              <a:custGeom>
                <a:avLst/>
                <a:gdLst/>
                <a:ahLst/>
                <a:cxnLst/>
                <a:rect l="l" t="t" r="r" b="b"/>
                <a:pathLst>
                  <a:path w="629" h="2309" extrusionOk="0">
                    <a:moveTo>
                      <a:pt x="152" y="0"/>
                    </a:moveTo>
                    <a:cubicBezTo>
                      <a:pt x="76" y="0"/>
                      <a:pt x="1" y="49"/>
                      <a:pt x="1" y="130"/>
                    </a:cubicBezTo>
                    <a:cubicBezTo>
                      <a:pt x="84" y="841"/>
                      <a:pt x="22" y="1532"/>
                      <a:pt x="168" y="2222"/>
                    </a:cubicBezTo>
                    <a:cubicBezTo>
                      <a:pt x="178" y="2282"/>
                      <a:pt x="221" y="2309"/>
                      <a:pt x="269" y="2309"/>
                    </a:cubicBezTo>
                    <a:cubicBezTo>
                      <a:pt x="320" y="2309"/>
                      <a:pt x="376" y="2277"/>
                      <a:pt x="398" y="2222"/>
                    </a:cubicBezTo>
                    <a:cubicBezTo>
                      <a:pt x="628" y="1532"/>
                      <a:pt x="461" y="799"/>
                      <a:pt x="294" y="109"/>
                    </a:cubicBezTo>
                    <a:cubicBezTo>
                      <a:pt x="275" y="33"/>
                      <a:pt x="213" y="0"/>
                      <a:pt x="15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0"/>
              <p:cNvSpPr/>
              <p:nvPr/>
            </p:nvSpPr>
            <p:spPr>
              <a:xfrm>
                <a:off x="3663875" y="2798025"/>
                <a:ext cx="97525" cy="98950"/>
              </a:xfrm>
              <a:custGeom>
                <a:avLst/>
                <a:gdLst/>
                <a:ahLst/>
                <a:cxnLst/>
                <a:rect l="l" t="t" r="r" b="b"/>
                <a:pathLst>
                  <a:path w="3901" h="3958" extrusionOk="0">
                    <a:moveTo>
                      <a:pt x="2373" y="1589"/>
                    </a:moveTo>
                    <a:cubicBezTo>
                      <a:pt x="2331" y="1924"/>
                      <a:pt x="2164" y="2196"/>
                      <a:pt x="1955" y="2426"/>
                    </a:cubicBezTo>
                    <a:cubicBezTo>
                      <a:pt x="2122" y="2175"/>
                      <a:pt x="2269" y="1882"/>
                      <a:pt x="2373" y="1589"/>
                    </a:cubicBezTo>
                    <a:close/>
                    <a:moveTo>
                      <a:pt x="2063" y="1"/>
                    </a:moveTo>
                    <a:cubicBezTo>
                      <a:pt x="1822" y="1"/>
                      <a:pt x="1579" y="137"/>
                      <a:pt x="1369" y="418"/>
                    </a:cubicBezTo>
                    <a:cubicBezTo>
                      <a:pt x="804" y="1192"/>
                      <a:pt x="448" y="2301"/>
                      <a:pt x="532" y="3284"/>
                    </a:cubicBezTo>
                    <a:cubicBezTo>
                      <a:pt x="532" y="3305"/>
                      <a:pt x="553" y="3347"/>
                      <a:pt x="553" y="3368"/>
                    </a:cubicBezTo>
                    <a:cubicBezTo>
                      <a:pt x="427" y="3431"/>
                      <a:pt x="302" y="3514"/>
                      <a:pt x="176" y="3577"/>
                    </a:cubicBezTo>
                    <a:cubicBezTo>
                      <a:pt x="0" y="3694"/>
                      <a:pt x="98" y="3958"/>
                      <a:pt x="300" y="3958"/>
                    </a:cubicBezTo>
                    <a:cubicBezTo>
                      <a:pt x="314" y="3958"/>
                      <a:pt x="328" y="3956"/>
                      <a:pt x="344" y="3954"/>
                    </a:cubicBezTo>
                    <a:cubicBezTo>
                      <a:pt x="1787" y="3682"/>
                      <a:pt x="3901" y="2175"/>
                      <a:pt x="2792" y="480"/>
                    </a:cubicBezTo>
                    <a:cubicBezTo>
                      <a:pt x="2584" y="164"/>
                      <a:pt x="2325" y="1"/>
                      <a:pt x="206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0"/>
              <p:cNvSpPr/>
              <p:nvPr/>
            </p:nvSpPr>
            <p:spPr>
              <a:xfrm>
                <a:off x="3502975" y="2372525"/>
                <a:ext cx="26700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2290" extrusionOk="0">
                    <a:moveTo>
                      <a:pt x="883" y="1"/>
                    </a:moveTo>
                    <a:cubicBezTo>
                      <a:pt x="829" y="1"/>
                      <a:pt x="778" y="28"/>
                      <a:pt x="754" y="92"/>
                    </a:cubicBezTo>
                    <a:cubicBezTo>
                      <a:pt x="586" y="448"/>
                      <a:pt x="482" y="824"/>
                      <a:pt x="335" y="1180"/>
                    </a:cubicBezTo>
                    <a:cubicBezTo>
                      <a:pt x="210" y="1494"/>
                      <a:pt x="0" y="1808"/>
                      <a:pt x="0" y="2142"/>
                    </a:cubicBezTo>
                    <a:cubicBezTo>
                      <a:pt x="0" y="2222"/>
                      <a:pt x="85" y="2290"/>
                      <a:pt x="163" y="2290"/>
                    </a:cubicBezTo>
                    <a:cubicBezTo>
                      <a:pt x="187" y="2290"/>
                      <a:pt x="211" y="2283"/>
                      <a:pt x="230" y="2268"/>
                    </a:cubicBezTo>
                    <a:cubicBezTo>
                      <a:pt x="544" y="2080"/>
                      <a:pt x="670" y="1703"/>
                      <a:pt x="795" y="1368"/>
                    </a:cubicBezTo>
                    <a:cubicBezTo>
                      <a:pt x="942" y="992"/>
                      <a:pt x="1046" y="594"/>
                      <a:pt x="1067" y="176"/>
                    </a:cubicBezTo>
                    <a:cubicBezTo>
                      <a:pt x="1067" y="72"/>
                      <a:pt x="972" y="1"/>
                      <a:pt x="88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0"/>
              <p:cNvSpPr/>
              <p:nvPr/>
            </p:nvSpPr>
            <p:spPr>
              <a:xfrm>
                <a:off x="5526525" y="2773850"/>
                <a:ext cx="27825" cy="48900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1956" extrusionOk="0">
                    <a:moveTo>
                      <a:pt x="949" y="1"/>
                    </a:moveTo>
                    <a:cubicBezTo>
                      <a:pt x="895" y="1"/>
                      <a:pt x="845" y="32"/>
                      <a:pt x="828" y="108"/>
                    </a:cubicBezTo>
                    <a:cubicBezTo>
                      <a:pt x="660" y="736"/>
                      <a:pt x="326" y="1217"/>
                      <a:pt x="33" y="1782"/>
                    </a:cubicBezTo>
                    <a:cubicBezTo>
                      <a:pt x="0" y="1863"/>
                      <a:pt x="55" y="1956"/>
                      <a:pt x="120" y="1956"/>
                    </a:cubicBezTo>
                    <a:cubicBezTo>
                      <a:pt x="140" y="1956"/>
                      <a:pt x="160" y="1948"/>
                      <a:pt x="179" y="1929"/>
                    </a:cubicBezTo>
                    <a:cubicBezTo>
                      <a:pt x="744" y="1531"/>
                      <a:pt x="995" y="841"/>
                      <a:pt x="1100" y="171"/>
                    </a:cubicBezTo>
                    <a:cubicBezTo>
                      <a:pt x="1112" y="71"/>
                      <a:pt x="1028" y="1"/>
                      <a:pt x="94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0"/>
              <p:cNvSpPr/>
              <p:nvPr/>
            </p:nvSpPr>
            <p:spPr>
              <a:xfrm>
                <a:off x="5453550" y="3094100"/>
                <a:ext cx="60725" cy="60300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2412" extrusionOk="0">
                    <a:moveTo>
                      <a:pt x="307" y="1"/>
                    </a:moveTo>
                    <a:cubicBezTo>
                      <a:pt x="153" y="1"/>
                      <a:pt x="1" y="122"/>
                      <a:pt x="64" y="313"/>
                    </a:cubicBezTo>
                    <a:cubicBezTo>
                      <a:pt x="253" y="836"/>
                      <a:pt x="566" y="1338"/>
                      <a:pt x="964" y="1735"/>
                    </a:cubicBezTo>
                    <a:cubicBezTo>
                      <a:pt x="1275" y="2046"/>
                      <a:pt x="1730" y="2412"/>
                      <a:pt x="2196" y="2412"/>
                    </a:cubicBezTo>
                    <a:cubicBezTo>
                      <a:pt x="2232" y="2412"/>
                      <a:pt x="2267" y="2410"/>
                      <a:pt x="2303" y="2405"/>
                    </a:cubicBezTo>
                    <a:cubicBezTo>
                      <a:pt x="2387" y="2384"/>
                      <a:pt x="2429" y="2259"/>
                      <a:pt x="2387" y="2196"/>
                    </a:cubicBezTo>
                    <a:cubicBezTo>
                      <a:pt x="2136" y="1861"/>
                      <a:pt x="1696" y="1673"/>
                      <a:pt x="1403" y="1380"/>
                    </a:cubicBezTo>
                    <a:cubicBezTo>
                      <a:pt x="1027" y="1045"/>
                      <a:pt x="734" y="647"/>
                      <a:pt x="545" y="166"/>
                    </a:cubicBezTo>
                    <a:cubicBezTo>
                      <a:pt x="504" y="51"/>
                      <a:pt x="405" y="1"/>
                      <a:pt x="30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0"/>
              <p:cNvSpPr/>
              <p:nvPr/>
            </p:nvSpPr>
            <p:spPr>
              <a:xfrm>
                <a:off x="4697700" y="2898975"/>
                <a:ext cx="146775" cy="334075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3363" extrusionOk="0">
                    <a:moveTo>
                      <a:pt x="2088" y="1"/>
                    </a:moveTo>
                    <a:cubicBezTo>
                      <a:pt x="2048" y="1"/>
                      <a:pt x="2010" y="19"/>
                      <a:pt x="1989" y="62"/>
                    </a:cubicBezTo>
                    <a:cubicBezTo>
                      <a:pt x="1" y="4414"/>
                      <a:pt x="2010" y="10608"/>
                      <a:pt x="5797" y="13349"/>
                    </a:cubicBezTo>
                    <a:cubicBezTo>
                      <a:pt x="5806" y="13358"/>
                      <a:pt x="5816" y="13362"/>
                      <a:pt x="5825" y="13362"/>
                    </a:cubicBezTo>
                    <a:cubicBezTo>
                      <a:pt x="5853" y="13362"/>
                      <a:pt x="5871" y="13318"/>
                      <a:pt x="5839" y="13286"/>
                    </a:cubicBezTo>
                    <a:cubicBezTo>
                      <a:pt x="4165" y="11696"/>
                      <a:pt x="2721" y="9875"/>
                      <a:pt x="2030" y="7636"/>
                    </a:cubicBezTo>
                    <a:cubicBezTo>
                      <a:pt x="1214" y="5105"/>
                      <a:pt x="1654" y="2698"/>
                      <a:pt x="2219" y="167"/>
                    </a:cubicBezTo>
                    <a:cubicBezTo>
                      <a:pt x="2246" y="70"/>
                      <a:pt x="2165" y="1"/>
                      <a:pt x="208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0"/>
              <p:cNvSpPr/>
              <p:nvPr/>
            </p:nvSpPr>
            <p:spPr>
              <a:xfrm>
                <a:off x="5251750" y="2761225"/>
                <a:ext cx="124950" cy="472300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18892" extrusionOk="0">
                    <a:moveTo>
                      <a:pt x="47" y="1"/>
                    </a:moveTo>
                    <a:cubicBezTo>
                      <a:pt x="26" y="1"/>
                      <a:pt x="1" y="35"/>
                      <a:pt x="18" y="69"/>
                    </a:cubicBezTo>
                    <a:cubicBezTo>
                      <a:pt x="1190" y="1450"/>
                      <a:pt x="2424" y="2622"/>
                      <a:pt x="3240" y="4275"/>
                    </a:cubicBezTo>
                    <a:cubicBezTo>
                      <a:pt x="4014" y="5865"/>
                      <a:pt x="4433" y="7602"/>
                      <a:pt x="4433" y="9359"/>
                    </a:cubicBezTo>
                    <a:cubicBezTo>
                      <a:pt x="4433" y="13000"/>
                      <a:pt x="2801" y="16285"/>
                      <a:pt x="123" y="18670"/>
                    </a:cubicBezTo>
                    <a:cubicBezTo>
                      <a:pt x="25" y="18768"/>
                      <a:pt x="118" y="18891"/>
                      <a:pt x="233" y="18891"/>
                    </a:cubicBezTo>
                    <a:cubicBezTo>
                      <a:pt x="265" y="18891"/>
                      <a:pt x="299" y="18882"/>
                      <a:pt x="332" y="18859"/>
                    </a:cubicBezTo>
                    <a:cubicBezTo>
                      <a:pt x="3219" y="16599"/>
                      <a:pt x="4998" y="12874"/>
                      <a:pt x="4851" y="9192"/>
                    </a:cubicBezTo>
                    <a:cubicBezTo>
                      <a:pt x="4726" y="5928"/>
                      <a:pt x="3115" y="1597"/>
                      <a:pt x="60" y="6"/>
                    </a:cubicBezTo>
                    <a:cubicBezTo>
                      <a:pt x="56" y="3"/>
                      <a:pt x="51" y="1"/>
                      <a:pt x="4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0"/>
              <p:cNvSpPr/>
              <p:nvPr/>
            </p:nvSpPr>
            <p:spPr>
              <a:xfrm>
                <a:off x="4799700" y="2687575"/>
                <a:ext cx="304475" cy="140775"/>
              </a:xfrm>
              <a:custGeom>
                <a:avLst/>
                <a:gdLst/>
                <a:ahLst/>
                <a:cxnLst/>
                <a:rect l="l" t="t" r="r" b="b"/>
                <a:pathLst>
                  <a:path w="12179" h="5631" extrusionOk="0">
                    <a:moveTo>
                      <a:pt x="9804" y="1"/>
                    </a:moveTo>
                    <a:cubicBezTo>
                      <a:pt x="7965" y="1"/>
                      <a:pt x="6103" y="422"/>
                      <a:pt x="4458" y="1216"/>
                    </a:cubicBezTo>
                    <a:cubicBezTo>
                      <a:pt x="3391" y="1739"/>
                      <a:pt x="2428" y="2429"/>
                      <a:pt x="1570" y="3245"/>
                    </a:cubicBezTo>
                    <a:cubicBezTo>
                      <a:pt x="922" y="3852"/>
                      <a:pt x="85" y="4689"/>
                      <a:pt x="1" y="5610"/>
                    </a:cubicBezTo>
                    <a:cubicBezTo>
                      <a:pt x="1" y="5631"/>
                      <a:pt x="22" y="5631"/>
                      <a:pt x="22" y="5631"/>
                    </a:cubicBezTo>
                    <a:cubicBezTo>
                      <a:pt x="796" y="5024"/>
                      <a:pt x="1215" y="4040"/>
                      <a:pt x="1905" y="3329"/>
                    </a:cubicBezTo>
                    <a:cubicBezTo>
                      <a:pt x="2679" y="2555"/>
                      <a:pt x="3621" y="1927"/>
                      <a:pt x="4604" y="1446"/>
                    </a:cubicBezTo>
                    <a:cubicBezTo>
                      <a:pt x="6489" y="537"/>
                      <a:pt x="8452" y="294"/>
                      <a:pt x="10473" y="294"/>
                    </a:cubicBezTo>
                    <a:cubicBezTo>
                      <a:pt x="11010" y="294"/>
                      <a:pt x="11551" y="311"/>
                      <a:pt x="12095" y="337"/>
                    </a:cubicBezTo>
                    <a:cubicBezTo>
                      <a:pt x="12158" y="337"/>
                      <a:pt x="12179" y="232"/>
                      <a:pt x="12116" y="232"/>
                    </a:cubicBezTo>
                    <a:cubicBezTo>
                      <a:pt x="11361" y="77"/>
                      <a:pt x="10585" y="1"/>
                      <a:pt x="980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0"/>
              <p:cNvSpPr/>
              <p:nvPr/>
            </p:nvSpPr>
            <p:spPr>
              <a:xfrm>
                <a:off x="4194500" y="1725125"/>
                <a:ext cx="1075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22" extrusionOk="0">
                    <a:moveTo>
                      <a:pt x="21" y="1"/>
                    </a:moveTo>
                    <a:cubicBezTo>
                      <a:pt x="0" y="1"/>
                      <a:pt x="0" y="22"/>
                      <a:pt x="21" y="22"/>
                    </a:cubicBezTo>
                    <a:cubicBezTo>
                      <a:pt x="42" y="22"/>
                      <a:pt x="42" y="1"/>
                      <a:pt x="2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0"/>
              <p:cNvSpPr/>
              <p:nvPr/>
            </p:nvSpPr>
            <p:spPr>
              <a:xfrm>
                <a:off x="3849250" y="2868575"/>
                <a:ext cx="27575" cy="691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764" extrusionOk="0">
                    <a:moveTo>
                      <a:pt x="988" y="0"/>
                    </a:moveTo>
                    <a:cubicBezTo>
                      <a:pt x="955" y="0"/>
                      <a:pt x="923" y="14"/>
                      <a:pt x="900" y="44"/>
                    </a:cubicBezTo>
                    <a:cubicBezTo>
                      <a:pt x="336" y="839"/>
                      <a:pt x="231" y="1843"/>
                      <a:pt x="1" y="2743"/>
                    </a:cubicBezTo>
                    <a:cubicBezTo>
                      <a:pt x="1" y="2764"/>
                      <a:pt x="22" y="2764"/>
                      <a:pt x="22" y="2764"/>
                    </a:cubicBezTo>
                    <a:cubicBezTo>
                      <a:pt x="294" y="1843"/>
                      <a:pt x="859" y="1048"/>
                      <a:pt x="1089" y="127"/>
                    </a:cubicBezTo>
                    <a:cubicBezTo>
                      <a:pt x="1102" y="46"/>
                      <a:pt x="1046" y="0"/>
                      <a:pt x="98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0"/>
              <p:cNvSpPr/>
              <p:nvPr/>
            </p:nvSpPr>
            <p:spPr>
              <a:xfrm>
                <a:off x="3845600" y="2959750"/>
                <a:ext cx="4725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93" extrusionOk="0">
                    <a:moveTo>
                      <a:pt x="168" y="1"/>
                    </a:moveTo>
                    <a:cubicBezTo>
                      <a:pt x="157" y="1"/>
                      <a:pt x="147" y="6"/>
                      <a:pt x="147" y="16"/>
                    </a:cubicBezTo>
                    <a:cubicBezTo>
                      <a:pt x="105" y="728"/>
                      <a:pt x="42" y="1460"/>
                      <a:pt x="0" y="2192"/>
                    </a:cubicBezTo>
                    <a:lnTo>
                      <a:pt x="42" y="2192"/>
                    </a:lnTo>
                    <a:cubicBezTo>
                      <a:pt x="105" y="1460"/>
                      <a:pt x="147" y="728"/>
                      <a:pt x="189" y="16"/>
                    </a:cubicBezTo>
                    <a:cubicBezTo>
                      <a:pt x="189" y="6"/>
                      <a:pt x="178" y="1"/>
                      <a:pt x="16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0"/>
              <p:cNvSpPr/>
              <p:nvPr/>
            </p:nvSpPr>
            <p:spPr>
              <a:xfrm>
                <a:off x="3846850" y="3043900"/>
                <a:ext cx="157725" cy="238075"/>
              </a:xfrm>
              <a:custGeom>
                <a:avLst/>
                <a:gdLst/>
                <a:ahLst/>
                <a:cxnLst/>
                <a:rect l="l" t="t" r="r" b="b"/>
                <a:pathLst>
                  <a:path w="6309" h="9523" extrusionOk="0">
                    <a:moveTo>
                      <a:pt x="92" y="0"/>
                    </a:moveTo>
                    <a:cubicBezTo>
                      <a:pt x="48" y="0"/>
                      <a:pt x="1" y="40"/>
                      <a:pt x="13" y="103"/>
                    </a:cubicBezTo>
                    <a:cubicBezTo>
                      <a:pt x="494" y="3785"/>
                      <a:pt x="2859" y="7782"/>
                      <a:pt x="6227" y="9518"/>
                    </a:cubicBezTo>
                    <a:cubicBezTo>
                      <a:pt x="6233" y="9521"/>
                      <a:pt x="6239" y="9523"/>
                      <a:pt x="6244" y="9523"/>
                    </a:cubicBezTo>
                    <a:cubicBezTo>
                      <a:pt x="6279" y="9523"/>
                      <a:pt x="6308" y="9471"/>
                      <a:pt x="6290" y="9435"/>
                    </a:cubicBezTo>
                    <a:cubicBezTo>
                      <a:pt x="4784" y="8221"/>
                      <a:pt x="3361" y="7008"/>
                      <a:pt x="2273" y="5376"/>
                    </a:cubicBezTo>
                    <a:cubicBezTo>
                      <a:pt x="1206" y="3764"/>
                      <a:pt x="557" y="1944"/>
                      <a:pt x="160" y="61"/>
                    </a:cubicBezTo>
                    <a:cubicBezTo>
                      <a:pt x="151" y="19"/>
                      <a:pt x="122" y="0"/>
                      <a:pt x="9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0"/>
              <p:cNvSpPr/>
              <p:nvPr/>
            </p:nvSpPr>
            <p:spPr>
              <a:xfrm>
                <a:off x="4344875" y="2744925"/>
                <a:ext cx="131075" cy="513125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20525" extrusionOk="0">
                    <a:moveTo>
                      <a:pt x="106" y="0"/>
                    </a:moveTo>
                    <a:cubicBezTo>
                      <a:pt x="51" y="0"/>
                      <a:pt x="0" y="83"/>
                      <a:pt x="53" y="135"/>
                    </a:cubicBezTo>
                    <a:cubicBezTo>
                      <a:pt x="1267" y="1474"/>
                      <a:pt x="2438" y="2751"/>
                      <a:pt x="3254" y="4362"/>
                    </a:cubicBezTo>
                    <a:cubicBezTo>
                      <a:pt x="4133" y="6078"/>
                      <a:pt x="4677" y="8003"/>
                      <a:pt x="4761" y="9928"/>
                    </a:cubicBezTo>
                    <a:cubicBezTo>
                      <a:pt x="4949" y="13736"/>
                      <a:pt x="3589" y="18046"/>
                      <a:pt x="451" y="20389"/>
                    </a:cubicBezTo>
                    <a:cubicBezTo>
                      <a:pt x="398" y="20442"/>
                      <a:pt x="434" y="20525"/>
                      <a:pt x="496" y="20525"/>
                    </a:cubicBezTo>
                    <a:cubicBezTo>
                      <a:pt x="508" y="20525"/>
                      <a:pt x="521" y="20522"/>
                      <a:pt x="534" y="20515"/>
                    </a:cubicBezTo>
                    <a:cubicBezTo>
                      <a:pt x="4091" y="18820"/>
                      <a:pt x="5242" y="13673"/>
                      <a:pt x="5054" y="10116"/>
                    </a:cubicBezTo>
                    <a:cubicBezTo>
                      <a:pt x="4866" y="6433"/>
                      <a:pt x="3213" y="2249"/>
                      <a:pt x="137" y="10"/>
                    </a:cubicBezTo>
                    <a:cubicBezTo>
                      <a:pt x="127" y="3"/>
                      <a:pt x="116" y="0"/>
                      <a:pt x="10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0"/>
              <p:cNvSpPr/>
              <p:nvPr/>
            </p:nvSpPr>
            <p:spPr>
              <a:xfrm>
                <a:off x="3897375" y="2819950"/>
                <a:ext cx="3175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27" extrusionOk="0">
                    <a:moveTo>
                      <a:pt x="126" y="1"/>
                    </a:moveTo>
                    <a:lnTo>
                      <a:pt x="1" y="105"/>
                    </a:lnTo>
                    <a:lnTo>
                      <a:pt x="1" y="126"/>
                    </a:lnTo>
                    <a:lnTo>
                      <a:pt x="22" y="126"/>
                    </a:lnTo>
                    <a:lnTo>
                      <a:pt x="126" y="1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0"/>
              <p:cNvSpPr/>
              <p:nvPr/>
            </p:nvSpPr>
            <p:spPr>
              <a:xfrm>
                <a:off x="3973375" y="2689300"/>
                <a:ext cx="305375" cy="63950"/>
              </a:xfrm>
              <a:custGeom>
                <a:avLst/>
                <a:gdLst/>
                <a:ahLst/>
                <a:cxnLst/>
                <a:rect l="l" t="t" r="r" b="b"/>
                <a:pathLst>
                  <a:path w="12215" h="2558" extrusionOk="0">
                    <a:moveTo>
                      <a:pt x="6638" y="1"/>
                    </a:moveTo>
                    <a:cubicBezTo>
                      <a:pt x="6165" y="1"/>
                      <a:pt x="5694" y="23"/>
                      <a:pt x="5226" y="80"/>
                    </a:cubicBezTo>
                    <a:cubicBezTo>
                      <a:pt x="3196" y="331"/>
                      <a:pt x="1522" y="1210"/>
                      <a:pt x="16" y="2528"/>
                    </a:cubicBezTo>
                    <a:cubicBezTo>
                      <a:pt x="1" y="2543"/>
                      <a:pt x="7" y="2557"/>
                      <a:pt x="19" y="2557"/>
                    </a:cubicBezTo>
                    <a:cubicBezTo>
                      <a:pt x="24" y="2557"/>
                      <a:pt x="30" y="2555"/>
                      <a:pt x="36" y="2549"/>
                    </a:cubicBezTo>
                    <a:cubicBezTo>
                      <a:pt x="1689" y="1189"/>
                      <a:pt x="3886" y="373"/>
                      <a:pt x="6042" y="373"/>
                    </a:cubicBezTo>
                    <a:cubicBezTo>
                      <a:pt x="6074" y="372"/>
                      <a:pt x="6106" y="372"/>
                      <a:pt x="6138" y="372"/>
                    </a:cubicBezTo>
                    <a:cubicBezTo>
                      <a:pt x="7878" y="372"/>
                      <a:pt x="9617" y="846"/>
                      <a:pt x="11329" y="846"/>
                    </a:cubicBezTo>
                    <a:cubicBezTo>
                      <a:pt x="11583" y="846"/>
                      <a:pt x="11836" y="836"/>
                      <a:pt x="12088" y="812"/>
                    </a:cubicBezTo>
                    <a:cubicBezTo>
                      <a:pt x="12193" y="791"/>
                      <a:pt x="12214" y="666"/>
                      <a:pt x="12109" y="645"/>
                    </a:cubicBezTo>
                    <a:cubicBezTo>
                      <a:pt x="11084" y="289"/>
                      <a:pt x="9975" y="247"/>
                      <a:pt x="8908" y="122"/>
                    </a:cubicBezTo>
                    <a:cubicBezTo>
                      <a:pt x="8150" y="57"/>
                      <a:pt x="7392" y="1"/>
                      <a:pt x="663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0"/>
              <p:cNvSpPr/>
              <p:nvPr/>
            </p:nvSpPr>
            <p:spPr>
              <a:xfrm>
                <a:off x="4079425" y="3323000"/>
                <a:ext cx="132350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5294" h="591" extrusionOk="0">
                    <a:moveTo>
                      <a:pt x="652" y="0"/>
                    </a:moveTo>
                    <a:cubicBezTo>
                      <a:pt x="447" y="0"/>
                      <a:pt x="243" y="8"/>
                      <a:pt x="42" y="28"/>
                    </a:cubicBezTo>
                    <a:cubicBezTo>
                      <a:pt x="0" y="28"/>
                      <a:pt x="0" y="70"/>
                      <a:pt x="21" y="91"/>
                    </a:cubicBezTo>
                    <a:cubicBezTo>
                      <a:pt x="876" y="442"/>
                      <a:pt x="1901" y="591"/>
                      <a:pt x="2917" y="591"/>
                    </a:cubicBezTo>
                    <a:cubicBezTo>
                      <a:pt x="3716" y="591"/>
                      <a:pt x="4510" y="499"/>
                      <a:pt x="5210" y="342"/>
                    </a:cubicBezTo>
                    <a:cubicBezTo>
                      <a:pt x="5294" y="342"/>
                      <a:pt x="5273" y="217"/>
                      <a:pt x="5189" y="217"/>
                    </a:cubicBezTo>
                    <a:cubicBezTo>
                      <a:pt x="4331" y="133"/>
                      <a:pt x="3473" y="154"/>
                      <a:pt x="2616" y="112"/>
                    </a:cubicBezTo>
                    <a:cubicBezTo>
                      <a:pt x="1964" y="80"/>
                      <a:pt x="1300" y="0"/>
                      <a:pt x="65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0"/>
              <p:cNvSpPr/>
              <p:nvPr/>
            </p:nvSpPr>
            <p:spPr>
              <a:xfrm>
                <a:off x="4905000" y="3283350"/>
                <a:ext cx="291075" cy="44150"/>
              </a:xfrm>
              <a:custGeom>
                <a:avLst/>
                <a:gdLst/>
                <a:ahLst/>
                <a:cxnLst/>
                <a:rect l="l" t="t" r="r" b="b"/>
                <a:pathLst>
                  <a:path w="11643" h="1766" extrusionOk="0">
                    <a:moveTo>
                      <a:pt x="11542" y="1"/>
                    </a:moveTo>
                    <a:cubicBezTo>
                      <a:pt x="11536" y="1"/>
                      <a:pt x="11530" y="2"/>
                      <a:pt x="11524" y="3"/>
                    </a:cubicBezTo>
                    <a:cubicBezTo>
                      <a:pt x="9640" y="610"/>
                      <a:pt x="7862" y="1217"/>
                      <a:pt x="5874" y="1300"/>
                    </a:cubicBezTo>
                    <a:cubicBezTo>
                      <a:pt x="5672" y="1308"/>
                      <a:pt x="5470" y="1313"/>
                      <a:pt x="5269" y="1313"/>
                    </a:cubicBezTo>
                    <a:cubicBezTo>
                      <a:pt x="4405" y="1313"/>
                      <a:pt x="3546" y="1236"/>
                      <a:pt x="2715" y="1049"/>
                    </a:cubicBezTo>
                    <a:cubicBezTo>
                      <a:pt x="1794" y="819"/>
                      <a:pt x="978" y="401"/>
                      <a:pt x="99" y="129"/>
                    </a:cubicBezTo>
                    <a:cubicBezTo>
                      <a:pt x="91" y="126"/>
                      <a:pt x="82" y="125"/>
                      <a:pt x="75" y="125"/>
                    </a:cubicBezTo>
                    <a:cubicBezTo>
                      <a:pt x="27" y="125"/>
                      <a:pt x="0" y="176"/>
                      <a:pt x="36" y="212"/>
                    </a:cubicBezTo>
                    <a:cubicBezTo>
                      <a:pt x="1335" y="1492"/>
                      <a:pt x="3461" y="1766"/>
                      <a:pt x="5247" y="1766"/>
                    </a:cubicBezTo>
                    <a:cubicBezTo>
                      <a:pt x="5389" y="1766"/>
                      <a:pt x="5528" y="1764"/>
                      <a:pt x="5665" y="1761"/>
                    </a:cubicBezTo>
                    <a:cubicBezTo>
                      <a:pt x="7694" y="1719"/>
                      <a:pt x="9871" y="1280"/>
                      <a:pt x="11565" y="150"/>
                    </a:cubicBezTo>
                    <a:cubicBezTo>
                      <a:pt x="11643" y="111"/>
                      <a:pt x="11613" y="1"/>
                      <a:pt x="1154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0"/>
              <p:cNvSpPr/>
              <p:nvPr/>
            </p:nvSpPr>
            <p:spPr>
              <a:xfrm>
                <a:off x="5499600" y="2924675"/>
                <a:ext cx="42750" cy="189525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7581" extrusionOk="0">
                    <a:moveTo>
                      <a:pt x="968" y="0"/>
                    </a:moveTo>
                    <a:cubicBezTo>
                      <a:pt x="958" y="0"/>
                      <a:pt x="948" y="5"/>
                      <a:pt x="942" y="18"/>
                    </a:cubicBezTo>
                    <a:cubicBezTo>
                      <a:pt x="1" y="2319"/>
                      <a:pt x="43" y="5479"/>
                      <a:pt x="1549" y="7550"/>
                    </a:cubicBezTo>
                    <a:cubicBezTo>
                      <a:pt x="1563" y="7571"/>
                      <a:pt x="1586" y="7580"/>
                      <a:pt x="1610" y="7580"/>
                    </a:cubicBezTo>
                    <a:cubicBezTo>
                      <a:pt x="1658" y="7580"/>
                      <a:pt x="1710" y="7543"/>
                      <a:pt x="1696" y="7487"/>
                    </a:cubicBezTo>
                    <a:cubicBezTo>
                      <a:pt x="1277" y="6253"/>
                      <a:pt x="796" y="5144"/>
                      <a:pt x="691" y="3847"/>
                    </a:cubicBezTo>
                    <a:cubicBezTo>
                      <a:pt x="587" y="2570"/>
                      <a:pt x="733" y="1273"/>
                      <a:pt x="1005" y="59"/>
                    </a:cubicBezTo>
                    <a:cubicBezTo>
                      <a:pt x="1020" y="30"/>
                      <a:pt x="993" y="0"/>
                      <a:pt x="96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0"/>
              <p:cNvSpPr/>
              <p:nvPr/>
            </p:nvSpPr>
            <p:spPr>
              <a:xfrm>
                <a:off x="5155100" y="1694275"/>
                <a:ext cx="312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2295" extrusionOk="0">
                    <a:moveTo>
                      <a:pt x="295" y="1"/>
                    </a:moveTo>
                    <a:cubicBezTo>
                      <a:pt x="145" y="1"/>
                      <a:pt x="0" y="117"/>
                      <a:pt x="76" y="293"/>
                    </a:cubicBezTo>
                    <a:lnTo>
                      <a:pt x="515" y="1465"/>
                    </a:lnTo>
                    <a:cubicBezTo>
                      <a:pt x="620" y="1758"/>
                      <a:pt x="703" y="2072"/>
                      <a:pt x="976" y="2281"/>
                    </a:cubicBezTo>
                    <a:cubicBezTo>
                      <a:pt x="994" y="2290"/>
                      <a:pt x="1013" y="2294"/>
                      <a:pt x="1032" y="2294"/>
                    </a:cubicBezTo>
                    <a:cubicBezTo>
                      <a:pt x="1101" y="2294"/>
                      <a:pt x="1168" y="2242"/>
                      <a:pt x="1185" y="2176"/>
                    </a:cubicBezTo>
                    <a:cubicBezTo>
                      <a:pt x="1248" y="1862"/>
                      <a:pt x="1101" y="1570"/>
                      <a:pt x="976" y="1256"/>
                    </a:cubicBezTo>
                    <a:cubicBezTo>
                      <a:pt x="829" y="900"/>
                      <a:pt x="683" y="523"/>
                      <a:pt x="536" y="168"/>
                    </a:cubicBezTo>
                    <a:cubicBezTo>
                      <a:pt x="495" y="51"/>
                      <a:pt x="393" y="1"/>
                      <a:pt x="29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0"/>
              <p:cNvSpPr/>
              <p:nvPr/>
            </p:nvSpPr>
            <p:spPr>
              <a:xfrm>
                <a:off x="5369350" y="3148450"/>
                <a:ext cx="5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22" h="22" extrusionOk="0">
                    <a:moveTo>
                      <a:pt x="22" y="1"/>
                    </a:moveTo>
                    <a:cubicBezTo>
                      <a:pt x="1" y="1"/>
                      <a:pt x="1" y="22"/>
                      <a:pt x="22" y="22"/>
                    </a:cubicBezTo>
                    <a:cubicBezTo>
                      <a:pt x="22" y="22"/>
                      <a:pt x="22" y="1"/>
                      <a:pt x="2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0"/>
              <p:cNvSpPr/>
              <p:nvPr/>
            </p:nvSpPr>
            <p:spPr>
              <a:xfrm>
                <a:off x="3376950" y="2685900"/>
                <a:ext cx="149425" cy="68925"/>
              </a:xfrm>
              <a:custGeom>
                <a:avLst/>
                <a:gdLst/>
                <a:ahLst/>
                <a:cxnLst/>
                <a:rect l="l" t="t" r="r" b="b"/>
                <a:pathLst>
                  <a:path w="5977" h="2757" extrusionOk="0">
                    <a:moveTo>
                      <a:pt x="21" y="1"/>
                    </a:moveTo>
                    <a:cubicBezTo>
                      <a:pt x="0" y="1"/>
                      <a:pt x="7" y="31"/>
                      <a:pt x="41" y="48"/>
                    </a:cubicBezTo>
                    <a:cubicBezTo>
                      <a:pt x="2091" y="822"/>
                      <a:pt x="4037" y="1659"/>
                      <a:pt x="5962" y="2747"/>
                    </a:cubicBezTo>
                    <a:cubicBezTo>
                      <a:pt x="5962" y="2754"/>
                      <a:pt x="5964" y="2756"/>
                      <a:pt x="5966" y="2756"/>
                    </a:cubicBezTo>
                    <a:cubicBezTo>
                      <a:pt x="5971" y="2756"/>
                      <a:pt x="5977" y="2741"/>
                      <a:pt x="5962" y="2726"/>
                    </a:cubicBezTo>
                    <a:cubicBezTo>
                      <a:pt x="5104" y="1931"/>
                      <a:pt x="4079" y="1450"/>
                      <a:pt x="3012" y="990"/>
                    </a:cubicBezTo>
                    <a:cubicBezTo>
                      <a:pt x="2049" y="571"/>
                      <a:pt x="1087" y="111"/>
                      <a:pt x="41" y="6"/>
                    </a:cubicBezTo>
                    <a:cubicBezTo>
                      <a:pt x="33" y="2"/>
                      <a:pt x="26" y="1"/>
                      <a:pt x="2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0"/>
              <p:cNvSpPr/>
              <p:nvPr/>
            </p:nvSpPr>
            <p:spPr>
              <a:xfrm>
                <a:off x="3568350" y="2791200"/>
                <a:ext cx="359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1620" extrusionOk="0">
                    <a:moveTo>
                      <a:pt x="22" y="0"/>
                    </a:moveTo>
                    <a:cubicBezTo>
                      <a:pt x="1" y="0"/>
                      <a:pt x="1" y="21"/>
                      <a:pt x="22" y="21"/>
                    </a:cubicBezTo>
                    <a:cubicBezTo>
                      <a:pt x="628" y="439"/>
                      <a:pt x="1026" y="983"/>
                      <a:pt x="1403" y="1611"/>
                    </a:cubicBezTo>
                    <a:cubicBezTo>
                      <a:pt x="1403" y="1617"/>
                      <a:pt x="1406" y="1620"/>
                      <a:pt x="1411" y="1620"/>
                    </a:cubicBezTo>
                    <a:cubicBezTo>
                      <a:pt x="1422" y="1620"/>
                      <a:pt x="1438" y="1605"/>
                      <a:pt x="1424" y="1590"/>
                    </a:cubicBezTo>
                    <a:cubicBezTo>
                      <a:pt x="1193" y="900"/>
                      <a:pt x="628" y="377"/>
                      <a:pt x="2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0"/>
              <p:cNvSpPr/>
              <p:nvPr/>
            </p:nvSpPr>
            <p:spPr>
              <a:xfrm>
                <a:off x="3042475" y="2756000"/>
                <a:ext cx="90700" cy="123025"/>
              </a:xfrm>
              <a:custGeom>
                <a:avLst/>
                <a:gdLst/>
                <a:ahLst/>
                <a:cxnLst/>
                <a:rect l="l" t="t" r="r" b="b"/>
                <a:pathLst>
                  <a:path w="3628" h="4921" extrusionOk="0">
                    <a:moveTo>
                      <a:pt x="3342" y="1"/>
                    </a:moveTo>
                    <a:cubicBezTo>
                      <a:pt x="3321" y="1"/>
                      <a:pt x="3296" y="35"/>
                      <a:pt x="3313" y="69"/>
                    </a:cubicBezTo>
                    <a:cubicBezTo>
                      <a:pt x="3355" y="153"/>
                      <a:pt x="1661" y="1910"/>
                      <a:pt x="1514" y="2140"/>
                    </a:cubicBezTo>
                    <a:cubicBezTo>
                      <a:pt x="907" y="2956"/>
                      <a:pt x="405" y="3856"/>
                      <a:pt x="28" y="4819"/>
                    </a:cubicBezTo>
                    <a:cubicBezTo>
                      <a:pt x="1" y="4874"/>
                      <a:pt x="56" y="4921"/>
                      <a:pt x="109" y="4921"/>
                    </a:cubicBezTo>
                    <a:cubicBezTo>
                      <a:pt x="135" y="4921"/>
                      <a:pt x="161" y="4909"/>
                      <a:pt x="175" y="4881"/>
                    </a:cubicBezTo>
                    <a:cubicBezTo>
                      <a:pt x="552" y="3940"/>
                      <a:pt x="1054" y="3061"/>
                      <a:pt x="1681" y="2266"/>
                    </a:cubicBezTo>
                    <a:cubicBezTo>
                      <a:pt x="2246" y="1534"/>
                      <a:pt x="3021" y="1011"/>
                      <a:pt x="3585" y="299"/>
                    </a:cubicBezTo>
                    <a:cubicBezTo>
                      <a:pt x="3627" y="236"/>
                      <a:pt x="3627" y="174"/>
                      <a:pt x="3565" y="153"/>
                    </a:cubicBezTo>
                    <a:cubicBezTo>
                      <a:pt x="3502" y="90"/>
                      <a:pt x="3418" y="48"/>
                      <a:pt x="3355" y="6"/>
                    </a:cubicBezTo>
                    <a:cubicBezTo>
                      <a:pt x="3351" y="2"/>
                      <a:pt x="3347" y="1"/>
                      <a:pt x="334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0"/>
              <p:cNvSpPr/>
              <p:nvPr/>
            </p:nvSpPr>
            <p:spPr>
              <a:xfrm>
                <a:off x="3021400" y="3059875"/>
                <a:ext cx="32150" cy="7012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2805" extrusionOk="0">
                    <a:moveTo>
                      <a:pt x="159" y="0"/>
                    </a:moveTo>
                    <a:cubicBezTo>
                      <a:pt x="84" y="0"/>
                      <a:pt x="1" y="72"/>
                      <a:pt x="14" y="175"/>
                    </a:cubicBezTo>
                    <a:cubicBezTo>
                      <a:pt x="139" y="991"/>
                      <a:pt x="453" y="2288"/>
                      <a:pt x="1185" y="2791"/>
                    </a:cubicBezTo>
                    <a:cubicBezTo>
                      <a:pt x="1195" y="2800"/>
                      <a:pt x="1206" y="2804"/>
                      <a:pt x="1217" y="2804"/>
                    </a:cubicBezTo>
                    <a:cubicBezTo>
                      <a:pt x="1252" y="2804"/>
                      <a:pt x="1285" y="2760"/>
                      <a:pt x="1269" y="2728"/>
                    </a:cubicBezTo>
                    <a:cubicBezTo>
                      <a:pt x="1206" y="2309"/>
                      <a:pt x="934" y="1954"/>
                      <a:pt x="767" y="1577"/>
                    </a:cubicBezTo>
                    <a:cubicBezTo>
                      <a:pt x="537" y="1096"/>
                      <a:pt x="390" y="594"/>
                      <a:pt x="265" y="91"/>
                    </a:cubicBezTo>
                    <a:cubicBezTo>
                      <a:pt x="249" y="28"/>
                      <a:pt x="205" y="0"/>
                      <a:pt x="15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0"/>
              <p:cNvSpPr/>
              <p:nvPr/>
            </p:nvSpPr>
            <p:spPr>
              <a:xfrm>
                <a:off x="3148400" y="3258200"/>
                <a:ext cx="206025" cy="60075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2403" extrusionOk="0">
                    <a:moveTo>
                      <a:pt x="44" y="1"/>
                    </a:moveTo>
                    <a:cubicBezTo>
                      <a:pt x="13" y="1"/>
                      <a:pt x="0" y="50"/>
                      <a:pt x="18" y="68"/>
                    </a:cubicBezTo>
                    <a:cubicBezTo>
                      <a:pt x="1854" y="1387"/>
                      <a:pt x="4510" y="2402"/>
                      <a:pt x="6926" y="2402"/>
                    </a:cubicBezTo>
                    <a:cubicBezTo>
                      <a:pt x="7345" y="2402"/>
                      <a:pt x="7758" y="2371"/>
                      <a:pt x="8157" y="2306"/>
                    </a:cubicBezTo>
                    <a:cubicBezTo>
                      <a:pt x="8241" y="2286"/>
                      <a:pt x="8199" y="2181"/>
                      <a:pt x="8136" y="2160"/>
                    </a:cubicBezTo>
                    <a:cubicBezTo>
                      <a:pt x="6735" y="1993"/>
                      <a:pt x="5333" y="1972"/>
                      <a:pt x="3952" y="1616"/>
                    </a:cubicBezTo>
                    <a:cubicBezTo>
                      <a:pt x="2592" y="1260"/>
                      <a:pt x="1315" y="653"/>
                      <a:pt x="60" y="5"/>
                    </a:cubicBezTo>
                    <a:cubicBezTo>
                      <a:pt x="54" y="2"/>
                      <a:pt x="49" y="1"/>
                      <a:pt x="4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0"/>
              <p:cNvSpPr/>
              <p:nvPr/>
            </p:nvSpPr>
            <p:spPr>
              <a:xfrm>
                <a:off x="3395725" y="3102950"/>
                <a:ext cx="240125" cy="201075"/>
              </a:xfrm>
              <a:custGeom>
                <a:avLst/>
                <a:gdLst/>
                <a:ahLst/>
                <a:cxnLst/>
                <a:rect l="l" t="t" r="r" b="b"/>
                <a:pathLst>
                  <a:path w="9605" h="8043" extrusionOk="0">
                    <a:moveTo>
                      <a:pt x="9584" y="1"/>
                    </a:moveTo>
                    <a:cubicBezTo>
                      <a:pt x="8873" y="2072"/>
                      <a:pt x="7554" y="3871"/>
                      <a:pt x="5881" y="5273"/>
                    </a:cubicBezTo>
                    <a:cubicBezTo>
                      <a:pt x="5085" y="5922"/>
                      <a:pt x="4207" y="6466"/>
                      <a:pt x="3265" y="6884"/>
                    </a:cubicBezTo>
                    <a:cubicBezTo>
                      <a:pt x="2219" y="7366"/>
                      <a:pt x="1110" y="7512"/>
                      <a:pt x="43" y="7931"/>
                    </a:cubicBezTo>
                    <a:cubicBezTo>
                      <a:pt x="1" y="7952"/>
                      <a:pt x="1" y="8014"/>
                      <a:pt x="64" y="8014"/>
                    </a:cubicBezTo>
                    <a:cubicBezTo>
                      <a:pt x="217" y="8033"/>
                      <a:pt x="374" y="8043"/>
                      <a:pt x="531" y="8043"/>
                    </a:cubicBezTo>
                    <a:cubicBezTo>
                      <a:pt x="2435" y="8043"/>
                      <a:pt x="4592" y="6708"/>
                      <a:pt x="5964" y="5587"/>
                    </a:cubicBezTo>
                    <a:cubicBezTo>
                      <a:pt x="7743" y="4122"/>
                      <a:pt x="8935" y="2218"/>
                      <a:pt x="9605" y="21"/>
                    </a:cubicBezTo>
                    <a:cubicBezTo>
                      <a:pt x="9605" y="1"/>
                      <a:pt x="9584" y="1"/>
                      <a:pt x="958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0"/>
              <p:cNvSpPr/>
              <p:nvPr/>
            </p:nvSpPr>
            <p:spPr>
              <a:xfrm>
                <a:off x="4313750" y="3737650"/>
                <a:ext cx="206900" cy="4367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17471" extrusionOk="0">
                    <a:moveTo>
                      <a:pt x="126" y="1"/>
                    </a:moveTo>
                    <a:cubicBezTo>
                      <a:pt x="65" y="1"/>
                      <a:pt x="1" y="45"/>
                      <a:pt x="1" y="118"/>
                    </a:cubicBezTo>
                    <a:cubicBezTo>
                      <a:pt x="126" y="1939"/>
                      <a:pt x="503" y="3780"/>
                      <a:pt x="859" y="5559"/>
                    </a:cubicBezTo>
                    <a:cubicBezTo>
                      <a:pt x="1214" y="7463"/>
                      <a:pt x="1591" y="9388"/>
                      <a:pt x="2303" y="11187"/>
                    </a:cubicBezTo>
                    <a:cubicBezTo>
                      <a:pt x="3328" y="13823"/>
                      <a:pt x="5232" y="16669"/>
                      <a:pt x="8098" y="17464"/>
                    </a:cubicBezTo>
                    <a:cubicBezTo>
                      <a:pt x="8112" y="17469"/>
                      <a:pt x="8125" y="17471"/>
                      <a:pt x="8137" y="17471"/>
                    </a:cubicBezTo>
                    <a:cubicBezTo>
                      <a:pt x="8236" y="17471"/>
                      <a:pt x="8275" y="17332"/>
                      <a:pt x="8182" y="17276"/>
                    </a:cubicBezTo>
                    <a:cubicBezTo>
                      <a:pt x="1549" y="13970"/>
                      <a:pt x="1654" y="6437"/>
                      <a:pt x="231" y="77"/>
                    </a:cubicBezTo>
                    <a:cubicBezTo>
                      <a:pt x="214" y="24"/>
                      <a:pt x="170" y="1"/>
                      <a:pt x="12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0"/>
              <p:cNvSpPr/>
              <p:nvPr/>
            </p:nvSpPr>
            <p:spPr>
              <a:xfrm>
                <a:off x="4342000" y="3992125"/>
                <a:ext cx="241175" cy="566125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22645" extrusionOk="0">
                    <a:moveTo>
                      <a:pt x="31" y="0"/>
                    </a:moveTo>
                    <a:cubicBezTo>
                      <a:pt x="15" y="0"/>
                      <a:pt x="1" y="13"/>
                      <a:pt x="1" y="25"/>
                    </a:cubicBezTo>
                    <a:cubicBezTo>
                      <a:pt x="503" y="1824"/>
                      <a:pt x="1361" y="3519"/>
                      <a:pt x="2491" y="4984"/>
                    </a:cubicBezTo>
                    <a:cubicBezTo>
                      <a:pt x="3662" y="6511"/>
                      <a:pt x="5253" y="7641"/>
                      <a:pt x="6403" y="9168"/>
                    </a:cubicBezTo>
                    <a:cubicBezTo>
                      <a:pt x="7680" y="10884"/>
                      <a:pt x="8370" y="12976"/>
                      <a:pt x="8705" y="15069"/>
                    </a:cubicBezTo>
                    <a:cubicBezTo>
                      <a:pt x="9103" y="17580"/>
                      <a:pt x="8789" y="20090"/>
                      <a:pt x="8977" y="22601"/>
                    </a:cubicBezTo>
                    <a:cubicBezTo>
                      <a:pt x="8977" y="22627"/>
                      <a:pt x="9009" y="22645"/>
                      <a:pt x="9033" y="22645"/>
                    </a:cubicBezTo>
                    <a:cubicBezTo>
                      <a:pt x="9049" y="22645"/>
                      <a:pt x="9061" y="22638"/>
                      <a:pt x="9061" y="22622"/>
                    </a:cubicBezTo>
                    <a:cubicBezTo>
                      <a:pt x="9647" y="18668"/>
                      <a:pt x="9291" y="13897"/>
                      <a:pt x="7366" y="10319"/>
                    </a:cubicBezTo>
                    <a:cubicBezTo>
                      <a:pt x="6424" y="8561"/>
                      <a:pt x="5022" y="7390"/>
                      <a:pt x="3642" y="5988"/>
                    </a:cubicBezTo>
                    <a:cubicBezTo>
                      <a:pt x="1968" y="4272"/>
                      <a:pt x="859" y="2243"/>
                      <a:pt x="64" y="25"/>
                    </a:cubicBezTo>
                    <a:cubicBezTo>
                      <a:pt x="55" y="7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0"/>
              <p:cNvSpPr/>
              <p:nvPr/>
            </p:nvSpPr>
            <p:spPr>
              <a:xfrm>
                <a:off x="4444175" y="4193375"/>
                <a:ext cx="103425" cy="299700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11988" extrusionOk="0">
                    <a:moveTo>
                      <a:pt x="28" y="1"/>
                    </a:moveTo>
                    <a:cubicBezTo>
                      <a:pt x="17" y="1"/>
                      <a:pt x="0" y="15"/>
                      <a:pt x="15" y="30"/>
                    </a:cubicBezTo>
                    <a:cubicBezTo>
                      <a:pt x="2421" y="3650"/>
                      <a:pt x="3091" y="7709"/>
                      <a:pt x="3425" y="11957"/>
                    </a:cubicBezTo>
                    <a:cubicBezTo>
                      <a:pt x="3425" y="11978"/>
                      <a:pt x="3441" y="11988"/>
                      <a:pt x="3457" y="11988"/>
                    </a:cubicBezTo>
                    <a:cubicBezTo>
                      <a:pt x="3472" y="11988"/>
                      <a:pt x="3488" y="11978"/>
                      <a:pt x="3488" y="11957"/>
                    </a:cubicBezTo>
                    <a:cubicBezTo>
                      <a:pt x="4137" y="7730"/>
                      <a:pt x="2400" y="3420"/>
                      <a:pt x="36" y="9"/>
                    </a:cubicBezTo>
                    <a:cubicBezTo>
                      <a:pt x="36" y="3"/>
                      <a:pt x="32" y="1"/>
                      <a:pt x="2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0"/>
              <p:cNvSpPr/>
              <p:nvPr/>
            </p:nvSpPr>
            <p:spPr>
              <a:xfrm>
                <a:off x="4519575" y="4195875"/>
                <a:ext cx="97600" cy="166175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6647" extrusionOk="0">
                    <a:moveTo>
                      <a:pt x="65" y="0"/>
                    </a:moveTo>
                    <a:cubicBezTo>
                      <a:pt x="30" y="0"/>
                      <a:pt x="1" y="45"/>
                      <a:pt x="33" y="77"/>
                    </a:cubicBezTo>
                    <a:cubicBezTo>
                      <a:pt x="953" y="1395"/>
                      <a:pt x="1581" y="2671"/>
                      <a:pt x="2146" y="4199"/>
                    </a:cubicBezTo>
                    <a:cubicBezTo>
                      <a:pt x="2460" y="5015"/>
                      <a:pt x="2753" y="6500"/>
                      <a:pt x="3799" y="6647"/>
                    </a:cubicBezTo>
                    <a:cubicBezTo>
                      <a:pt x="3862" y="6647"/>
                      <a:pt x="3904" y="6584"/>
                      <a:pt x="3841" y="6563"/>
                    </a:cubicBezTo>
                    <a:cubicBezTo>
                      <a:pt x="2565" y="5893"/>
                      <a:pt x="2355" y="3634"/>
                      <a:pt x="1853" y="2399"/>
                    </a:cubicBezTo>
                    <a:cubicBezTo>
                      <a:pt x="1456" y="1479"/>
                      <a:pt x="974" y="516"/>
                      <a:pt x="96" y="14"/>
                    </a:cubicBezTo>
                    <a:cubicBezTo>
                      <a:pt x="86" y="4"/>
                      <a:pt x="75" y="0"/>
                      <a:pt x="6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0"/>
              <p:cNvSpPr/>
              <p:nvPr/>
            </p:nvSpPr>
            <p:spPr>
              <a:xfrm>
                <a:off x="4540025" y="4202200"/>
                <a:ext cx="76625" cy="144150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5766" extrusionOk="0">
                    <a:moveTo>
                      <a:pt x="118" y="1"/>
                    </a:moveTo>
                    <a:cubicBezTo>
                      <a:pt x="60" y="1"/>
                      <a:pt x="1" y="66"/>
                      <a:pt x="52" y="117"/>
                    </a:cubicBezTo>
                    <a:cubicBezTo>
                      <a:pt x="638" y="912"/>
                      <a:pt x="1349" y="1560"/>
                      <a:pt x="1872" y="2397"/>
                    </a:cubicBezTo>
                    <a:cubicBezTo>
                      <a:pt x="2521" y="3443"/>
                      <a:pt x="2918" y="4552"/>
                      <a:pt x="3065" y="5766"/>
                    </a:cubicBezTo>
                    <a:cubicBezTo>
                      <a:pt x="2897" y="3715"/>
                      <a:pt x="2123" y="1058"/>
                      <a:pt x="156" y="12"/>
                    </a:cubicBezTo>
                    <a:cubicBezTo>
                      <a:pt x="145" y="4"/>
                      <a:pt x="131" y="1"/>
                      <a:pt x="11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30"/>
              <p:cNvSpPr/>
              <p:nvPr/>
            </p:nvSpPr>
            <p:spPr>
              <a:xfrm>
                <a:off x="4269050" y="3665200"/>
                <a:ext cx="47350" cy="22160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8864" extrusionOk="0">
                    <a:moveTo>
                      <a:pt x="157" y="0"/>
                    </a:moveTo>
                    <a:cubicBezTo>
                      <a:pt x="74" y="0"/>
                      <a:pt x="0" y="114"/>
                      <a:pt x="31" y="192"/>
                    </a:cubicBezTo>
                    <a:cubicBezTo>
                      <a:pt x="1203" y="2912"/>
                      <a:pt x="1496" y="5946"/>
                      <a:pt x="1873" y="8854"/>
                    </a:cubicBezTo>
                    <a:cubicBezTo>
                      <a:pt x="1873" y="8861"/>
                      <a:pt x="1875" y="8863"/>
                      <a:pt x="1878" y="8863"/>
                    </a:cubicBezTo>
                    <a:cubicBezTo>
                      <a:pt x="1884" y="8863"/>
                      <a:pt x="1894" y="8854"/>
                      <a:pt x="1894" y="8854"/>
                    </a:cubicBezTo>
                    <a:cubicBezTo>
                      <a:pt x="1726" y="7076"/>
                      <a:pt x="1663" y="5318"/>
                      <a:pt x="1454" y="3560"/>
                    </a:cubicBezTo>
                    <a:cubicBezTo>
                      <a:pt x="1308" y="2305"/>
                      <a:pt x="1015" y="1029"/>
                      <a:pt x="241" y="45"/>
                    </a:cubicBezTo>
                    <a:cubicBezTo>
                      <a:pt x="214" y="13"/>
                      <a:pt x="185" y="0"/>
                      <a:pt x="15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0"/>
              <p:cNvSpPr/>
              <p:nvPr/>
            </p:nvSpPr>
            <p:spPr>
              <a:xfrm>
                <a:off x="4260400" y="3651675"/>
                <a:ext cx="5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22" h="22" extrusionOk="0">
                    <a:moveTo>
                      <a:pt x="22" y="0"/>
                    </a:moveTo>
                    <a:cubicBezTo>
                      <a:pt x="1" y="0"/>
                      <a:pt x="1" y="21"/>
                      <a:pt x="22" y="21"/>
                    </a:cubicBezTo>
                    <a:cubicBezTo>
                      <a:pt x="22" y="21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0"/>
              <p:cNvSpPr/>
              <p:nvPr/>
            </p:nvSpPr>
            <p:spPr>
              <a:xfrm>
                <a:off x="4190950" y="3523175"/>
                <a:ext cx="153175" cy="248425"/>
              </a:xfrm>
              <a:custGeom>
                <a:avLst/>
                <a:gdLst/>
                <a:ahLst/>
                <a:cxnLst/>
                <a:rect l="l" t="t" r="r" b="b"/>
                <a:pathLst>
                  <a:path w="6127" h="9937" extrusionOk="0">
                    <a:moveTo>
                      <a:pt x="69" y="0"/>
                    </a:moveTo>
                    <a:cubicBezTo>
                      <a:pt x="34" y="0"/>
                      <a:pt x="1" y="45"/>
                      <a:pt x="17" y="77"/>
                    </a:cubicBezTo>
                    <a:cubicBezTo>
                      <a:pt x="1168" y="1625"/>
                      <a:pt x="2569" y="2964"/>
                      <a:pt x="3616" y="4596"/>
                    </a:cubicBezTo>
                    <a:cubicBezTo>
                      <a:pt x="4704" y="6249"/>
                      <a:pt x="5227" y="8007"/>
                      <a:pt x="5834" y="9869"/>
                    </a:cubicBezTo>
                    <a:cubicBezTo>
                      <a:pt x="5852" y="9914"/>
                      <a:pt x="5893" y="9936"/>
                      <a:pt x="5935" y="9936"/>
                    </a:cubicBezTo>
                    <a:cubicBezTo>
                      <a:pt x="5989" y="9936"/>
                      <a:pt x="6043" y="9899"/>
                      <a:pt x="6043" y="9827"/>
                    </a:cubicBezTo>
                    <a:cubicBezTo>
                      <a:pt x="6126" y="7965"/>
                      <a:pt x="5164" y="6040"/>
                      <a:pt x="4160" y="4513"/>
                    </a:cubicBezTo>
                    <a:cubicBezTo>
                      <a:pt x="3072" y="2839"/>
                      <a:pt x="1691" y="1207"/>
                      <a:pt x="100" y="14"/>
                    </a:cubicBezTo>
                    <a:cubicBezTo>
                      <a:pt x="91" y="4"/>
                      <a:pt x="80" y="0"/>
                      <a:pt x="6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30"/>
              <p:cNvSpPr/>
              <p:nvPr/>
            </p:nvSpPr>
            <p:spPr>
              <a:xfrm>
                <a:off x="4136950" y="3356650"/>
                <a:ext cx="757775" cy="815925"/>
              </a:xfrm>
              <a:custGeom>
                <a:avLst/>
                <a:gdLst/>
                <a:ahLst/>
                <a:cxnLst/>
                <a:rect l="l" t="t" r="r" b="b"/>
                <a:pathLst>
                  <a:path w="30311" h="32637" extrusionOk="0">
                    <a:moveTo>
                      <a:pt x="5671" y="5859"/>
                    </a:moveTo>
                    <a:lnTo>
                      <a:pt x="5671" y="5859"/>
                    </a:lnTo>
                    <a:cubicBezTo>
                      <a:pt x="5964" y="6236"/>
                      <a:pt x="6299" y="6550"/>
                      <a:pt x="6613" y="6780"/>
                    </a:cubicBezTo>
                    <a:cubicBezTo>
                      <a:pt x="6677" y="6828"/>
                      <a:pt x="6747" y="6848"/>
                      <a:pt x="6817" y="6848"/>
                    </a:cubicBezTo>
                    <a:cubicBezTo>
                      <a:pt x="6931" y="6848"/>
                      <a:pt x="7045" y="6795"/>
                      <a:pt x="7136" y="6717"/>
                    </a:cubicBezTo>
                    <a:lnTo>
                      <a:pt x="7136" y="6717"/>
                    </a:lnTo>
                    <a:cubicBezTo>
                      <a:pt x="7010" y="7135"/>
                      <a:pt x="6968" y="7596"/>
                      <a:pt x="6989" y="8035"/>
                    </a:cubicBezTo>
                    <a:cubicBezTo>
                      <a:pt x="6634" y="7596"/>
                      <a:pt x="6215" y="7261"/>
                      <a:pt x="5964" y="6738"/>
                    </a:cubicBezTo>
                    <a:cubicBezTo>
                      <a:pt x="5818" y="6445"/>
                      <a:pt x="5713" y="6152"/>
                      <a:pt x="5671" y="5859"/>
                    </a:cubicBezTo>
                    <a:close/>
                    <a:moveTo>
                      <a:pt x="1361" y="3662"/>
                    </a:moveTo>
                    <a:cubicBezTo>
                      <a:pt x="1507" y="3934"/>
                      <a:pt x="1675" y="4206"/>
                      <a:pt x="1842" y="4478"/>
                    </a:cubicBezTo>
                    <a:cubicBezTo>
                      <a:pt x="2365" y="5252"/>
                      <a:pt x="3014" y="6236"/>
                      <a:pt x="3997" y="6403"/>
                    </a:cubicBezTo>
                    <a:cubicBezTo>
                      <a:pt x="4014" y="6405"/>
                      <a:pt x="4031" y="6406"/>
                      <a:pt x="4049" y="6406"/>
                    </a:cubicBezTo>
                    <a:cubicBezTo>
                      <a:pt x="4205" y="6406"/>
                      <a:pt x="4376" y="6323"/>
                      <a:pt x="4395" y="6173"/>
                    </a:cubicBezTo>
                    <a:cubicBezTo>
                      <a:pt x="4457" y="5859"/>
                      <a:pt x="4646" y="5085"/>
                      <a:pt x="4771" y="4227"/>
                    </a:cubicBezTo>
                    <a:cubicBezTo>
                      <a:pt x="4834" y="4478"/>
                      <a:pt x="4939" y="4687"/>
                      <a:pt x="5043" y="4918"/>
                    </a:cubicBezTo>
                    <a:cubicBezTo>
                      <a:pt x="4813" y="6236"/>
                      <a:pt x="5566" y="8223"/>
                      <a:pt x="6947" y="8433"/>
                    </a:cubicBezTo>
                    <a:cubicBezTo>
                      <a:pt x="6968" y="8433"/>
                      <a:pt x="7010" y="8433"/>
                      <a:pt x="7031" y="8412"/>
                    </a:cubicBezTo>
                    <a:cubicBezTo>
                      <a:pt x="7052" y="8684"/>
                      <a:pt x="7115" y="8956"/>
                      <a:pt x="7198" y="9207"/>
                    </a:cubicBezTo>
                    <a:cubicBezTo>
                      <a:pt x="7324" y="9584"/>
                      <a:pt x="7470" y="9939"/>
                      <a:pt x="7638" y="10274"/>
                    </a:cubicBezTo>
                    <a:cubicBezTo>
                      <a:pt x="7450" y="10044"/>
                      <a:pt x="7219" y="9793"/>
                      <a:pt x="6989" y="9563"/>
                    </a:cubicBezTo>
                    <a:cubicBezTo>
                      <a:pt x="5859" y="8454"/>
                      <a:pt x="4541" y="7554"/>
                      <a:pt x="3390" y="6466"/>
                    </a:cubicBezTo>
                    <a:cubicBezTo>
                      <a:pt x="2491" y="5608"/>
                      <a:pt x="1842" y="4708"/>
                      <a:pt x="1361" y="3662"/>
                    </a:cubicBezTo>
                    <a:close/>
                    <a:moveTo>
                      <a:pt x="25779" y="11948"/>
                    </a:moveTo>
                    <a:lnTo>
                      <a:pt x="25779" y="11948"/>
                    </a:lnTo>
                    <a:cubicBezTo>
                      <a:pt x="25883" y="11969"/>
                      <a:pt x="25967" y="11990"/>
                      <a:pt x="26072" y="12011"/>
                    </a:cubicBezTo>
                    <a:cubicBezTo>
                      <a:pt x="25988" y="12052"/>
                      <a:pt x="25883" y="12115"/>
                      <a:pt x="25800" y="12157"/>
                    </a:cubicBezTo>
                    <a:cubicBezTo>
                      <a:pt x="25800" y="12094"/>
                      <a:pt x="25800" y="12011"/>
                      <a:pt x="25779" y="11948"/>
                    </a:cubicBezTo>
                    <a:close/>
                    <a:moveTo>
                      <a:pt x="22321" y="11949"/>
                    </a:moveTo>
                    <a:cubicBezTo>
                      <a:pt x="22315" y="11950"/>
                      <a:pt x="22305" y="11955"/>
                      <a:pt x="22305" y="11969"/>
                    </a:cubicBezTo>
                    <a:cubicBezTo>
                      <a:pt x="22222" y="12011"/>
                      <a:pt x="22159" y="12073"/>
                      <a:pt x="22138" y="12157"/>
                    </a:cubicBezTo>
                    <a:cubicBezTo>
                      <a:pt x="21950" y="12220"/>
                      <a:pt x="21908" y="12450"/>
                      <a:pt x="21991" y="12597"/>
                    </a:cubicBezTo>
                    <a:cubicBezTo>
                      <a:pt x="21950" y="12576"/>
                      <a:pt x="21908" y="12555"/>
                      <a:pt x="21845" y="12513"/>
                    </a:cubicBezTo>
                    <a:cubicBezTo>
                      <a:pt x="21282" y="12138"/>
                      <a:pt x="21882" y="12012"/>
                      <a:pt x="22321" y="11949"/>
                    </a:cubicBezTo>
                    <a:close/>
                    <a:moveTo>
                      <a:pt x="23644" y="12659"/>
                    </a:moveTo>
                    <a:cubicBezTo>
                      <a:pt x="23362" y="12730"/>
                      <a:pt x="23070" y="12791"/>
                      <a:pt x="22787" y="12791"/>
                    </a:cubicBezTo>
                    <a:cubicBezTo>
                      <a:pt x="22652" y="12791"/>
                      <a:pt x="22518" y="12777"/>
                      <a:pt x="22389" y="12743"/>
                    </a:cubicBezTo>
                    <a:cubicBezTo>
                      <a:pt x="22745" y="12722"/>
                      <a:pt x="23205" y="12659"/>
                      <a:pt x="23644" y="12659"/>
                    </a:cubicBezTo>
                    <a:close/>
                    <a:moveTo>
                      <a:pt x="20865" y="13923"/>
                    </a:moveTo>
                    <a:cubicBezTo>
                      <a:pt x="21002" y="13923"/>
                      <a:pt x="21141" y="13927"/>
                      <a:pt x="21280" y="13936"/>
                    </a:cubicBezTo>
                    <a:cubicBezTo>
                      <a:pt x="20359" y="14396"/>
                      <a:pt x="19522" y="14982"/>
                      <a:pt x="18581" y="15421"/>
                    </a:cubicBezTo>
                    <a:cubicBezTo>
                      <a:pt x="18560" y="15421"/>
                      <a:pt x="18560" y="15442"/>
                      <a:pt x="18539" y="15442"/>
                    </a:cubicBezTo>
                    <a:cubicBezTo>
                      <a:pt x="18225" y="15400"/>
                      <a:pt x="17911" y="15338"/>
                      <a:pt x="17577" y="15212"/>
                    </a:cubicBezTo>
                    <a:cubicBezTo>
                      <a:pt x="18517" y="14271"/>
                      <a:pt x="19644" y="13923"/>
                      <a:pt x="20865" y="13923"/>
                    </a:cubicBezTo>
                    <a:close/>
                    <a:moveTo>
                      <a:pt x="17565" y="10596"/>
                    </a:moveTo>
                    <a:cubicBezTo>
                      <a:pt x="17693" y="10596"/>
                      <a:pt x="17809" y="10619"/>
                      <a:pt x="17911" y="10672"/>
                    </a:cubicBezTo>
                    <a:cubicBezTo>
                      <a:pt x="18351" y="10902"/>
                      <a:pt x="18560" y="11906"/>
                      <a:pt x="18518" y="12304"/>
                    </a:cubicBezTo>
                    <a:cubicBezTo>
                      <a:pt x="18455" y="12785"/>
                      <a:pt x="17974" y="13287"/>
                      <a:pt x="17639" y="13601"/>
                    </a:cubicBezTo>
                    <a:cubicBezTo>
                      <a:pt x="17179" y="14061"/>
                      <a:pt x="16593" y="14438"/>
                      <a:pt x="16028" y="14793"/>
                    </a:cubicBezTo>
                    <a:cubicBezTo>
                      <a:pt x="15045" y="15442"/>
                      <a:pt x="13999" y="16112"/>
                      <a:pt x="12848" y="16300"/>
                    </a:cubicBezTo>
                    <a:cubicBezTo>
                      <a:pt x="13622" y="15233"/>
                      <a:pt x="14543" y="14312"/>
                      <a:pt x="15463" y="13308"/>
                    </a:cubicBezTo>
                    <a:cubicBezTo>
                      <a:pt x="15570" y="13201"/>
                      <a:pt x="15480" y="13064"/>
                      <a:pt x="15361" y="13064"/>
                    </a:cubicBezTo>
                    <a:cubicBezTo>
                      <a:pt x="15340" y="13064"/>
                      <a:pt x="15318" y="13068"/>
                      <a:pt x="15296" y="13078"/>
                    </a:cubicBezTo>
                    <a:cubicBezTo>
                      <a:pt x="14250" y="13580"/>
                      <a:pt x="13266" y="14396"/>
                      <a:pt x="12450" y="15358"/>
                    </a:cubicBezTo>
                    <a:cubicBezTo>
                      <a:pt x="12639" y="14333"/>
                      <a:pt x="13183" y="13496"/>
                      <a:pt x="14103" y="12722"/>
                    </a:cubicBezTo>
                    <a:cubicBezTo>
                      <a:pt x="14700" y="12200"/>
                      <a:pt x="16512" y="10596"/>
                      <a:pt x="17565" y="10596"/>
                    </a:cubicBezTo>
                    <a:close/>
                    <a:moveTo>
                      <a:pt x="10442" y="21782"/>
                    </a:moveTo>
                    <a:cubicBezTo>
                      <a:pt x="10442" y="21949"/>
                      <a:pt x="10442" y="22117"/>
                      <a:pt x="10442" y="22284"/>
                    </a:cubicBezTo>
                    <a:cubicBezTo>
                      <a:pt x="10421" y="22200"/>
                      <a:pt x="10400" y="22138"/>
                      <a:pt x="10379" y="22054"/>
                    </a:cubicBezTo>
                    <a:cubicBezTo>
                      <a:pt x="10400" y="21970"/>
                      <a:pt x="10421" y="21887"/>
                      <a:pt x="10442" y="21782"/>
                    </a:cubicBezTo>
                    <a:close/>
                    <a:moveTo>
                      <a:pt x="28603" y="15212"/>
                    </a:moveTo>
                    <a:lnTo>
                      <a:pt x="28603" y="15212"/>
                    </a:lnTo>
                    <a:cubicBezTo>
                      <a:pt x="28499" y="15902"/>
                      <a:pt x="28415" y="16614"/>
                      <a:pt x="28331" y="17325"/>
                    </a:cubicBezTo>
                    <a:cubicBezTo>
                      <a:pt x="28038" y="18476"/>
                      <a:pt x="27578" y="19522"/>
                      <a:pt x="26929" y="20401"/>
                    </a:cubicBezTo>
                    <a:cubicBezTo>
                      <a:pt x="26929" y="20380"/>
                      <a:pt x="26929" y="20338"/>
                      <a:pt x="26929" y="20317"/>
                    </a:cubicBezTo>
                    <a:cubicBezTo>
                      <a:pt x="26918" y="20246"/>
                      <a:pt x="26845" y="20208"/>
                      <a:pt x="26777" y="20208"/>
                    </a:cubicBezTo>
                    <a:cubicBezTo>
                      <a:pt x="26725" y="20208"/>
                      <a:pt x="26676" y="20230"/>
                      <a:pt x="26657" y="20275"/>
                    </a:cubicBezTo>
                    <a:cubicBezTo>
                      <a:pt x="26553" y="20547"/>
                      <a:pt x="26448" y="20819"/>
                      <a:pt x="26364" y="21091"/>
                    </a:cubicBezTo>
                    <a:cubicBezTo>
                      <a:pt x="25716" y="21719"/>
                      <a:pt x="24942" y="22221"/>
                      <a:pt x="24000" y="22535"/>
                    </a:cubicBezTo>
                    <a:cubicBezTo>
                      <a:pt x="23937" y="21573"/>
                      <a:pt x="24021" y="20631"/>
                      <a:pt x="24314" y="19711"/>
                    </a:cubicBezTo>
                    <a:cubicBezTo>
                      <a:pt x="24377" y="19459"/>
                      <a:pt x="25360" y="17325"/>
                      <a:pt x="26072" y="16656"/>
                    </a:cubicBezTo>
                    <a:cubicBezTo>
                      <a:pt x="26239" y="16635"/>
                      <a:pt x="26406" y="16572"/>
                      <a:pt x="26553" y="16530"/>
                    </a:cubicBezTo>
                    <a:cubicBezTo>
                      <a:pt x="26574" y="16530"/>
                      <a:pt x="26595" y="16551"/>
                      <a:pt x="26595" y="16572"/>
                    </a:cubicBezTo>
                    <a:cubicBezTo>
                      <a:pt x="26615" y="16587"/>
                      <a:pt x="26637" y="16594"/>
                      <a:pt x="26657" y="16594"/>
                    </a:cubicBezTo>
                    <a:cubicBezTo>
                      <a:pt x="26721" y="16594"/>
                      <a:pt x="26773" y="16531"/>
                      <a:pt x="26741" y="16467"/>
                    </a:cubicBezTo>
                    <a:cubicBezTo>
                      <a:pt x="27432" y="16174"/>
                      <a:pt x="28080" y="15756"/>
                      <a:pt x="28603" y="15212"/>
                    </a:cubicBezTo>
                    <a:close/>
                    <a:moveTo>
                      <a:pt x="28080" y="19899"/>
                    </a:moveTo>
                    <a:cubicBezTo>
                      <a:pt x="28038" y="20275"/>
                      <a:pt x="27976" y="20652"/>
                      <a:pt x="27913" y="21008"/>
                    </a:cubicBezTo>
                    <a:cubicBezTo>
                      <a:pt x="27892" y="21154"/>
                      <a:pt x="27871" y="21280"/>
                      <a:pt x="27850" y="21426"/>
                    </a:cubicBezTo>
                    <a:cubicBezTo>
                      <a:pt x="27473" y="22180"/>
                      <a:pt x="27222" y="23037"/>
                      <a:pt x="27013" y="23770"/>
                    </a:cubicBezTo>
                    <a:cubicBezTo>
                      <a:pt x="26992" y="23874"/>
                      <a:pt x="27076" y="23937"/>
                      <a:pt x="27160" y="23937"/>
                    </a:cubicBezTo>
                    <a:cubicBezTo>
                      <a:pt x="26867" y="24753"/>
                      <a:pt x="26490" y="25548"/>
                      <a:pt x="26051" y="26301"/>
                    </a:cubicBezTo>
                    <a:cubicBezTo>
                      <a:pt x="26741" y="24690"/>
                      <a:pt x="27097" y="22933"/>
                      <a:pt x="27013" y="21322"/>
                    </a:cubicBezTo>
                    <a:cubicBezTo>
                      <a:pt x="27432" y="20903"/>
                      <a:pt x="27808" y="20422"/>
                      <a:pt x="28080" y="19899"/>
                    </a:cubicBezTo>
                    <a:close/>
                    <a:moveTo>
                      <a:pt x="23686" y="16488"/>
                    </a:moveTo>
                    <a:cubicBezTo>
                      <a:pt x="24148" y="16686"/>
                      <a:pt x="24637" y="16780"/>
                      <a:pt x="25120" y="16780"/>
                    </a:cubicBezTo>
                    <a:cubicBezTo>
                      <a:pt x="25250" y="16780"/>
                      <a:pt x="25379" y="16774"/>
                      <a:pt x="25507" y="16760"/>
                    </a:cubicBezTo>
                    <a:lnTo>
                      <a:pt x="25507" y="16760"/>
                    </a:lnTo>
                    <a:cubicBezTo>
                      <a:pt x="25130" y="17158"/>
                      <a:pt x="24816" y="17618"/>
                      <a:pt x="24691" y="17806"/>
                    </a:cubicBezTo>
                    <a:cubicBezTo>
                      <a:pt x="23686" y="19313"/>
                      <a:pt x="23268" y="21133"/>
                      <a:pt x="23435" y="22933"/>
                    </a:cubicBezTo>
                    <a:cubicBezTo>
                      <a:pt x="23453" y="23091"/>
                      <a:pt x="23559" y="23220"/>
                      <a:pt x="23716" y="23220"/>
                    </a:cubicBezTo>
                    <a:cubicBezTo>
                      <a:pt x="23746" y="23220"/>
                      <a:pt x="23778" y="23215"/>
                      <a:pt x="23812" y="23205"/>
                    </a:cubicBezTo>
                    <a:cubicBezTo>
                      <a:pt x="24586" y="23016"/>
                      <a:pt x="25339" y="22661"/>
                      <a:pt x="26009" y="22180"/>
                    </a:cubicBezTo>
                    <a:lnTo>
                      <a:pt x="26009" y="22180"/>
                    </a:lnTo>
                    <a:cubicBezTo>
                      <a:pt x="25444" y="24230"/>
                      <a:pt x="25088" y="26301"/>
                      <a:pt x="23854" y="28143"/>
                    </a:cubicBezTo>
                    <a:cubicBezTo>
                      <a:pt x="22562" y="30050"/>
                      <a:pt x="20308" y="31524"/>
                      <a:pt x="17970" y="31524"/>
                    </a:cubicBezTo>
                    <a:cubicBezTo>
                      <a:pt x="17846" y="31524"/>
                      <a:pt x="17722" y="31520"/>
                      <a:pt x="17597" y="31511"/>
                    </a:cubicBezTo>
                    <a:cubicBezTo>
                      <a:pt x="17242" y="31470"/>
                      <a:pt x="16886" y="31407"/>
                      <a:pt x="16530" y="31302"/>
                    </a:cubicBezTo>
                    <a:cubicBezTo>
                      <a:pt x="16070" y="31156"/>
                      <a:pt x="15631" y="30967"/>
                      <a:pt x="15233" y="30716"/>
                    </a:cubicBezTo>
                    <a:cubicBezTo>
                      <a:pt x="13350" y="29482"/>
                      <a:pt x="12178" y="27013"/>
                      <a:pt x="11676" y="24962"/>
                    </a:cubicBezTo>
                    <a:cubicBezTo>
                      <a:pt x="11383" y="23707"/>
                      <a:pt x="11258" y="22389"/>
                      <a:pt x="11362" y="21091"/>
                    </a:cubicBezTo>
                    <a:cubicBezTo>
                      <a:pt x="11509" y="19648"/>
                      <a:pt x="12032" y="18413"/>
                      <a:pt x="12388" y="17032"/>
                    </a:cubicBezTo>
                    <a:cubicBezTo>
                      <a:pt x="12388" y="17011"/>
                      <a:pt x="12388" y="16990"/>
                      <a:pt x="12388" y="16970"/>
                    </a:cubicBezTo>
                    <a:cubicBezTo>
                      <a:pt x="12429" y="16928"/>
                      <a:pt x="12450" y="16865"/>
                      <a:pt x="12471" y="16823"/>
                    </a:cubicBezTo>
                    <a:cubicBezTo>
                      <a:pt x="12534" y="16844"/>
                      <a:pt x="12597" y="16844"/>
                      <a:pt x="12639" y="16844"/>
                    </a:cubicBezTo>
                    <a:cubicBezTo>
                      <a:pt x="12429" y="17534"/>
                      <a:pt x="13580" y="18413"/>
                      <a:pt x="14124" y="18727"/>
                    </a:cubicBezTo>
                    <a:cubicBezTo>
                      <a:pt x="15514" y="19531"/>
                      <a:pt x="17117" y="19691"/>
                      <a:pt x="18710" y="19691"/>
                    </a:cubicBezTo>
                    <a:cubicBezTo>
                      <a:pt x="19108" y="19691"/>
                      <a:pt x="19506" y="19681"/>
                      <a:pt x="19899" y="19669"/>
                    </a:cubicBezTo>
                    <a:cubicBezTo>
                      <a:pt x="19920" y="19669"/>
                      <a:pt x="19962" y="19648"/>
                      <a:pt x="19983" y="19648"/>
                    </a:cubicBezTo>
                    <a:cubicBezTo>
                      <a:pt x="19963" y="19864"/>
                      <a:pt x="20091" y="20154"/>
                      <a:pt x="20349" y="20154"/>
                    </a:cubicBezTo>
                    <a:cubicBezTo>
                      <a:pt x="20366" y="20154"/>
                      <a:pt x="20383" y="20152"/>
                      <a:pt x="20401" y="20150"/>
                    </a:cubicBezTo>
                    <a:cubicBezTo>
                      <a:pt x="22096" y="20003"/>
                      <a:pt x="23707" y="19104"/>
                      <a:pt x="24523" y="17555"/>
                    </a:cubicBezTo>
                    <a:cubicBezTo>
                      <a:pt x="24676" y="17288"/>
                      <a:pt x="24463" y="17003"/>
                      <a:pt x="24186" y="17003"/>
                    </a:cubicBezTo>
                    <a:cubicBezTo>
                      <a:pt x="24159" y="17003"/>
                      <a:pt x="24132" y="17006"/>
                      <a:pt x="24105" y="17011"/>
                    </a:cubicBezTo>
                    <a:lnTo>
                      <a:pt x="24042" y="17011"/>
                    </a:lnTo>
                    <a:cubicBezTo>
                      <a:pt x="24042" y="16823"/>
                      <a:pt x="23937" y="16635"/>
                      <a:pt x="23686" y="16551"/>
                    </a:cubicBezTo>
                    <a:cubicBezTo>
                      <a:pt x="23665" y="16551"/>
                      <a:pt x="23624" y="16551"/>
                      <a:pt x="23603" y="16530"/>
                    </a:cubicBezTo>
                    <a:lnTo>
                      <a:pt x="23624" y="16530"/>
                    </a:lnTo>
                    <a:cubicBezTo>
                      <a:pt x="23644" y="16530"/>
                      <a:pt x="23665" y="16509"/>
                      <a:pt x="23686" y="16488"/>
                    </a:cubicBezTo>
                    <a:close/>
                    <a:moveTo>
                      <a:pt x="6090" y="0"/>
                    </a:moveTo>
                    <a:cubicBezTo>
                      <a:pt x="5315" y="42"/>
                      <a:pt x="5608" y="1235"/>
                      <a:pt x="5692" y="1716"/>
                    </a:cubicBezTo>
                    <a:cubicBezTo>
                      <a:pt x="5692" y="1821"/>
                      <a:pt x="5713" y="1905"/>
                      <a:pt x="5734" y="2009"/>
                    </a:cubicBezTo>
                    <a:cubicBezTo>
                      <a:pt x="5608" y="1884"/>
                      <a:pt x="5483" y="1779"/>
                      <a:pt x="5336" y="1674"/>
                    </a:cubicBezTo>
                    <a:cubicBezTo>
                      <a:pt x="5288" y="1641"/>
                      <a:pt x="5233" y="1626"/>
                      <a:pt x="5177" y="1626"/>
                    </a:cubicBezTo>
                    <a:cubicBezTo>
                      <a:pt x="4991" y="1626"/>
                      <a:pt x="4797" y="1790"/>
                      <a:pt x="4813" y="1967"/>
                    </a:cubicBezTo>
                    <a:cubicBezTo>
                      <a:pt x="4813" y="2009"/>
                      <a:pt x="4834" y="2051"/>
                      <a:pt x="4834" y="2114"/>
                    </a:cubicBezTo>
                    <a:lnTo>
                      <a:pt x="4792" y="2177"/>
                    </a:lnTo>
                    <a:cubicBezTo>
                      <a:pt x="4688" y="1604"/>
                      <a:pt x="4397" y="1203"/>
                      <a:pt x="3822" y="1203"/>
                    </a:cubicBezTo>
                    <a:cubicBezTo>
                      <a:pt x="3704" y="1203"/>
                      <a:pt x="3575" y="1220"/>
                      <a:pt x="3432" y="1256"/>
                    </a:cubicBezTo>
                    <a:cubicBezTo>
                      <a:pt x="3349" y="1277"/>
                      <a:pt x="3307" y="1423"/>
                      <a:pt x="3411" y="1486"/>
                    </a:cubicBezTo>
                    <a:cubicBezTo>
                      <a:pt x="4918" y="2114"/>
                      <a:pt x="4185" y="4311"/>
                      <a:pt x="3851" y="5671"/>
                    </a:cubicBezTo>
                    <a:cubicBezTo>
                      <a:pt x="3035" y="5336"/>
                      <a:pt x="2428" y="4290"/>
                      <a:pt x="2030" y="3578"/>
                    </a:cubicBezTo>
                    <a:cubicBezTo>
                      <a:pt x="1549" y="2762"/>
                      <a:pt x="1235" y="1905"/>
                      <a:pt x="963" y="1026"/>
                    </a:cubicBezTo>
                    <a:cubicBezTo>
                      <a:pt x="1047" y="1005"/>
                      <a:pt x="1131" y="984"/>
                      <a:pt x="1214" y="963"/>
                    </a:cubicBezTo>
                    <a:cubicBezTo>
                      <a:pt x="1382" y="942"/>
                      <a:pt x="1340" y="691"/>
                      <a:pt x="1172" y="691"/>
                    </a:cubicBezTo>
                    <a:cubicBezTo>
                      <a:pt x="1026" y="649"/>
                      <a:pt x="880" y="628"/>
                      <a:pt x="733" y="607"/>
                    </a:cubicBezTo>
                    <a:cubicBezTo>
                      <a:pt x="711" y="603"/>
                      <a:pt x="690" y="601"/>
                      <a:pt x="669" y="601"/>
                    </a:cubicBezTo>
                    <a:cubicBezTo>
                      <a:pt x="495" y="601"/>
                      <a:pt x="382" y="753"/>
                      <a:pt x="419" y="921"/>
                    </a:cubicBezTo>
                    <a:cubicBezTo>
                      <a:pt x="461" y="1214"/>
                      <a:pt x="524" y="1486"/>
                      <a:pt x="608" y="1758"/>
                    </a:cubicBezTo>
                    <a:cubicBezTo>
                      <a:pt x="566" y="1758"/>
                      <a:pt x="545" y="1779"/>
                      <a:pt x="545" y="1821"/>
                    </a:cubicBezTo>
                    <a:cubicBezTo>
                      <a:pt x="1" y="4771"/>
                      <a:pt x="3035" y="7094"/>
                      <a:pt x="5022" y="8726"/>
                    </a:cubicBezTo>
                    <a:cubicBezTo>
                      <a:pt x="5127" y="8809"/>
                      <a:pt x="5253" y="8914"/>
                      <a:pt x="5378" y="9019"/>
                    </a:cubicBezTo>
                    <a:cubicBezTo>
                      <a:pt x="6048" y="9751"/>
                      <a:pt x="6654" y="10546"/>
                      <a:pt x="7157" y="11404"/>
                    </a:cubicBezTo>
                    <a:cubicBezTo>
                      <a:pt x="7952" y="12743"/>
                      <a:pt x="8286" y="14166"/>
                      <a:pt x="8831" y="15610"/>
                    </a:cubicBezTo>
                    <a:cubicBezTo>
                      <a:pt x="8850" y="15659"/>
                      <a:pt x="8899" y="15686"/>
                      <a:pt x="8944" y="15686"/>
                    </a:cubicBezTo>
                    <a:cubicBezTo>
                      <a:pt x="8994" y="15686"/>
                      <a:pt x="9040" y="15654"/>
                      <a:pt x="9040" y="15589"/>
                    </a:cubicBezTo>
                    <a:cubicBezTo>
                      <a:pt x="9019" y="13873"/>
                      <a:pt x="8286" y="12220"/>
                      <a:pt x="7240" y="10797"/>
                    </a:cubicBezTo>
                    <a:lnTo>
                      <a:pt x="7240" y="10797"/>
                    </a:lnTo>
                    <a:cubicBezTo>
                      <a:pt x="7680" y="11299"/>
                      <a:pt x="8077" y="11822"/>
                      <a:pt x="8391" y="12408"/>
                    </a:cubicBezTo>
                    <a:cubicBezTo>
                      <a:pt x="9291" y="14103"/>
                      <a:pt x="9458" y="15923"/>
                      <a:pt x="9856" y="17765"/>
                    </a:cubicBezTo>
                    <a:cubicBezTo>
                      <a:pt x="9871" y="17842"/>
                      <a:pt x="9944" y="17885"/>
                      <a:pt x="10015" y="17885"/>
                    </a:cubicBezTo>
                    <a:cubicBezTo>
                      <a:pt x="10040" y="17885"/>
                      <a:pt x="10064" y="17880"/>
                      <a:pt x="10086" y="17869"/>
                    </a:cubicBezTo>
                    <a:cubicBezTo>
                      <a:pt x="10107" y="18162"/>
                      <a:pt x="10149" y="18413"/>
                      <a:pt x="10232" y="18664"/>
                    </a:cubicBezTo>
                    <a:cubicBezTo>
                      <a:pt x="10247" y="18736"/>
                      <a:pt x="10310" y="18768"/>
                      <a:pt x="10368" y="18768"/>
                    </a:cubicBezTo>
                    <a:cubicBezTo>
                      <a:pt x="10396" y="18768"/>
                      <a:pt x="10422" y="18761"/>
                      <a:pt x="10442" y="18748"/>
                    </a:cubicBezTo>
                    <a:lnTo>
                      <a:pt x="10442" y="18748"/>
                    </a:lnTo>
                    <a:cubicBezTo>
                      <a:pt x="10253" y="19208"/>
                      <a:pt x="10107" y="19690"/>
                      <a:pt x="9981" y="20171"/>
                    </a:cubicBezTo>
                    <a:cubicBezTo>
                      <a:pt x="9751" y="18832"/>
                      <a:pt x="9584" y="17451"/>
                      <a:pt x="9437" y="16049"/>
                    </a:cubicBezTo>
                    <a:cubicBezTo>
                      <a:pt x="9425" y="15964"/>
                      <a:pt x="9343" y="15907"/>
                      <a:pt x="9271" y="15907"/>
                    </a:cubicBezTo>
                    <a:cubicBezTo>
                      <a:pt x="9220" y="15907"/>
                      <a:pt x="9174" y="15937"/>
                      <a:pt x="9165" y="16007"/>
                    </a:cubicBezTo>
                    <a:cubicBezTo>
                      <a:pt x="8684" y="19187"/>
                      <a:pt x="9437" y="22661"/>
                      <a:pt x="10630" y="25590"/>
                    </a:cubicBezTo>
                    <a:cubicBezTo>
                      <a:pt x="10860" y="26134"/>
                      <a:pt x="11090" y="26678"/>
                      <a:pt x="11362" y="27222"/>
                    </a:cubicBezTo>
                    <a:cubicBezTo>
                      <a:pt x="12283" y="29482"/>
                      <a:pt x="13915" y="31637"/>
                      <a:pt x="16237" y="32327"/>
                    </a:cubicBezTo>
                    <a:cubicBezTo>
                      <a:pt x="16922" y="32538"/>
                      <a:pt x="17591" y="32636"/>
                      <a:pt x="18238" y="32636"/>
                    </a:cubicBezTo>
                    <a:cubicBezTo>
                      <a:pt x="20163" y="32636"/>
                      <a:pt x="21900" y="31770"/>
                      <a:pt x="23310" y="30423"/>
                    </a:cubicBezTo>
                    <a:cubicBezTo>
                      <a:pt x="25883" y="28415"/>
                      <a:pt x="27725" y="25067"/>
                      <a:pt x="28331" y="22096"/>
                    </a:cubicBezTo>
                    <a:cubicBezTo>
                      <a:pt x="28373" y="21928"/>
                      <a:pt x="28394" y="21782"/>
                      <a:pt x="28415" y="21615"/>
                    </a:cubicBezTo>
                    <a:cubicBezTo>
                      <a:pt x="28541" y="21301"/>
                      <a:pt x="28645" y="20987"/>
                      <a:pt x="28687" y="20673"/>
                    </a:cubicBezTo>
                    <a:cubicBezTo>
                      <a:pt x="28708" y="20589"/>
                      <a:pt x="28666" y="20506"/>
                      <a:pt x="28603" y="20464"/>
                    </a:cubicBezTo>
                    <a:cubicBezTo>
                      <a:pt x="28771" y="19292"/>
                      <a:pt x="28854" y="18078"/>
                      <a:pt x="28980" y="16907"/>
                    </a:cubicBezTo>
                    <a:cubicBezTo>
                      <a:pt x="29064" y="15986"/>
                      <a:pt x="29210" y="15107"/>
                      <a:pt x="29398" y="14229"/>
                    </a:cubicBezTo>
                    <a:cubicBezTo>
                      <a:pt x="29587" y="13936"/>
                      <a:pt x="29733" y="13643"/>
                      <a:pt x="29838" y="13329"/>
                    </a:cubicBezTo>
                    <a:cubicBezTo>
                      <a:pt x="29880" y="13203"/>
                      <a:pt x="29796" y="13099"/>
                      <a:pt x="29670" y="13078"/>
                    </a:cubicBezTo>
                    <a:cubicBezTo>
                      <a:pt x="29859" y="12429"/>
                      <a:pt x="30047" y="11780"/>
                      <a:pt x="30298" y="11132"/>
                    </a:cubicBezTo>
                    <a:cubicBezTo>
                      <a:pt x="30311" y="11081"/>
                      <a:pt x="30277" y="11054"/>
                      <a:pt x="30240" y="11054"/>
                    </a:cubicBezTo>
                    <a:cubicBezTo>
                      <a:pt x="30215" y="11054"/>
                      <a:pt x="30189" y="11065"/>
                      <a:pt x="30173" y="11090"/>
                    </a:cubicBezTo>
                    <a:cubicBezTo>
                      <a:pt x="29608" y="11864"/>
                      <a:pt x="29231" y="12743"/>
                      <a:pt x="28959" y="13643"/>
                    </a:cubicBezTo>
                    <a:cubicBezTo>
                      <a:pt x="28415" y="14270"/>
                      <a:pt x="27913" y="14898"/>
                      <a:pt x="27201" y="15358"/>
                    </a:cubicBezTo>
                    <a:cubicBezTo>
                      <a:pt x="26552" y="15778"/>
                      <a:pt x="25826" y="16005"/>
                      <a:pt x="25097" y="16005"/>
                    </a:cubicBezTo>
                    <a:cubicBezTo>
                      <a:pt x="24628" y="16005"/>
                      <a:pt x="24158" y="15911"/>
                      <a:pt x="23707" y="15714"/>
                    </a:cubicBezTo>
                    <a:cubicBezTo>
                      <a:pt x="24419" y="13685"/>
                      <a:pt x="26030" y="12659"/>
                      <a:pt x="27997" y="12052"/>
                    </a:cubicBezTo>
                    <a:lnTo>
                      <a:pt x="27997" y="12052"/>
                    </a:lnTo>
                    <a:cubicBezTo>
                      <a:pt x="27787" y="12283"/>
                      <a:pt x="27620" y="12555"/>
                      <a:pt x="27432" y="12806"/>
                    </a:cubicBezTo>
                    <a:cubicBezTo>
                      <a:pt x="27222" y="13099"/>
                      <a:pt x="26971" y="13329"/>
                      <a:pt x="26720" y="13580"/>
                    </a:cubicBezTo>
                    <a:cubicBezTo>
                      <a:pt x="26562" y="13756"/>
                      <a:pt x="26714" y="14006"/>
                      <a:pt x="26916" y="14006"/>
                    </a:cubicBezTo>
                    <a:cubicBezTo>
                      <a:pt x="26955" y="14006"/>
                      <a:pt x="26994" y="13997"/>
                      <a:pt x="27034" y="13977"/>
                    </a:cubicBezTo>
                    <a:cubicBezTo>
                      <a:pt x="27641" y="13643"/>
                      <a:pt x="28331" y="12869"/>
                      <a:pt x="28352" y="12157"/>
                    </a:cubicBezTo>
                    <a:cubicBezTo>
                      <a:pt x="28373" y="12073"/>
                      <a:pt x="28310" y="12011"/>
                      <a:pt x="28248" y="11990"/>
                    </a:cubicBezTo>
                    <a:cubicBezTo>
                      <a:pt x="28310" y="11948"/>
                      <a:pt x="28373" y="11885"/>
                      <a:pt x="28373" y="11801"/>
                    </a:cubicBezTo>
                    <a:cubicBezTo>
                      <a:pt x="28436" y="11780"/>
                      <a:pt x="28478" y="11760"/>
                      <a:pt x="28541" y="11739"/>
                    </a:cubicBezTo>
                    <a:cubicBezTo>
                      <a:pt x="28798" y="11640"/>
                      <a:pt x="28718" y="11317"/>
                      <a:pt x="28479" y="11317"/>
                    </a:cubicBezTo>
                    <a:cubicBezTo>
                      <a:pt x="28465" y="11317"/>
                      <a:pt x="28451" y="11318"/>
                      <a:pt x="28436" y="11320"/>
                    </a:cubicBezTo>
                    <a:cubicBezTo>
                      <a:pt x="28024" y="11377"/>
                      <a:pt x="27611" y="11409"/>
                      <a:pt x="27204" y="11409"/>
                    </a:cubicBezTo>
                    <a:cubicBezTo>
                      <a:pt x="25959" y="11409"/>
                      <a:pt x="24763" y="11105"/>
                      <a:pt x="23770" y="10253"/>
                    </a:cubicBezTo>
                    <a:cubicBezTo>
                      <a:pt x="23331" y="9876"/>
                      <a:pt x="22954" y="9416"/>
                      <a:pt x="22661" y="8935"/>
                    </a:cubicBezTo>
                    <a:cubicBezTo>
                      <a:pt x="22494" y="8621"/>
                      <a:pt x="22326" y="8286"/>
                      <a:pt x="22222" y="7951"/>
                    </a:cubicBezTo>
                    <a:cubicBezTo>
                      <a:pt x="22201" y="7826"/>
                      <a:pt x="22180" y="7721"/>
                      <a:pt x="22138" y="7617"/>
                    </a:cubicBezTo>
                    <a:cubicBezTo>
                      <a:pt x="21900" y="6903"/>
                      <a:pt x="22113" y="6546"/>
                      <a:pt x="22812" y="6546"/>
                    </a:cubicBezTo>
                    <a:cubicBezTo>
                      <a:pt x="22851" y="6546"/>
                      <a:pt x="22891" y="6547"/>
                      <a:pt x="22933" y="6550"/>
                    </a:cubicBezTo>
                    <a:cubicBezTo>
                      <a:pt x="23325" y="6435"/>
                      <a:pt x="23520" y="6373"/>
                      <a:pt x="23679" y="6373"/>
                    </a:cubicBezTo>
                    <a:cubicBezTo>
                      <a:pt x="23867" y="6373"/>
                      <a:pt x="24003" y="6461"/>
                      <a:pt x="24356" y="6654"/>
                    </a:cubicBezTo>
                    <a:cubicBezTo>
                      <a:pt x="24565" y="6780"/>
                      <a:pt x="24774" y="6905"/>
                      <a:pt x="24984" y="7031"/>
                    </a:cubicBezTo>
                    <a:cubicBezTo>
                      <a:pt x="25569" y="7407"/>
                      <a:pt x="26113" y="7826"/>
                      <a:pt x="26637" y="8286"/>
                    </a:cubicBezTo>
                    <a:cubicBezTo>
                      <a:pt x="27599" y="9144"/>
                      <a:pt x="28394" y="10169"/>
                      <a:pt x="29168" y="11216"/>
                    </a:cubicBezTo>
                    <a:cubicBezTo>
                      <a:pt x="29219" y="11279"/>
                      <a:pt x="29286" y="11306"/>
                      <a:pt x="29350" y="11306"/>
                    </a:cubicBezTo>
                    <a:cubicBezTo>
                      <a:pt x="29497" y="11306"/>
                      <a:pt x="29632" y="11166"/>
                      <a:pt x="29545" y="11006"/>
                    </a:cubicBezTo>
                    <a:cubicBezTo>
                      <a:pt x="29357" y="10630"/>
                      <a:pt x="29147" y="10274"/>
                      <a:pt x="28896" y="9918"/>
                    </a:cubicBezTo>
                    <a:cubicBezTo>
                      <a:pt x="28875" y="9312"/>
                      <a:pt x="28520" y="8747"/>
                      <a:pt x="28289" y="8182"/>
                    </a:cubicBezTo>
                    <a:cubicBezTo>
                      <a:pt x="28142" y="7831"/>
                      <a:pt x="27132" y="5025"/>
                      <a:pt x="27928" y="5025"/>
                    </a:cubicBezTo>
                    <a:cubicBezTo>
                      <a:pt x="28035" y="5025"/>
                      <a:pt x="28174" y="5076"/>
                      <a:pt x="28352" y="5190"/>
                    </a:cubicBezTo>
                    <a:cubicBezTo>
                      <a:pt x="28959" y="5566"/>
                      <a:pt x="29252" y="6968"/>
                      <a:pt x="29357" y="7596"/>
                    </a:cubicBezTo>
                    <a:cubicBezTo>
                      <a:pt x="29503" y="8454"/>
                      <a:pt x="29377" y="9312"/>
                      <a:pt x="29336" y="10169"/>
                    </a:cubicBezTo>
                    <a:cubicBezTo>
                      <a:pt x="29323" y="10245"/>
                      <a:pt x="29378" y="10282"/>
                      <a:pt x="29434" y="10282"/>
                    </a:cubicBezTo>
                    <a:cubicBezTo>
                      <a:pt x="29470" y="10282"/>
                      <a:pt x="29507" y="10266"/>
                      <a:pt x="29524" y="10232"/>
                    </a:cubicBezTo>
                    <a:cubicBezTo>
                      <a:pt x="30110" y="9207"/>
                      <a:pt x="30089" y="7889"/>
                      <a:pt x="29754" y="6780"/>
                    </a:cubicBezTo>
                    <a:cubicBezTo>
                      <a:pt x="29566" y="6131"/>
                      <a:pt x="28854" y="4164"/>
                      <a:pt x="27976" y="4122"/>
                    </a:cubicBezTo>
                    <a:cubicBezTo>
                      <a:pt x="27959" y="4121"/>
                      <a:pt x="27942" y="4121"/>
                      <a:pt x="27925" y="4121"/>
                    </a:cubicBezTo>
                    <a:cubicBezTo>
                      <a:pt x="27034" y="4121"/>
                      <a:pt x="27035" y="5765"/>
                      <a:pt x="27097" y="6319"/>
                    </a:cubicBezTo>
                    <a:cubicBezTo>
                      <a:pt x="27160" y="6863"/>
                      <a:pt x="27327" y="7617"/>
                      <a:pt x="27599" y="8349"/>
                    </a:cubicBezTo>
                    <a:cubicBezTo>
                      <a:pt x="26971" y="7742"/>
                      <a:pt x="26281" y="7198"/>
                      <a:pt x="25569" y="6696"/>
                    </a:cubicBezTo>
                    <a:cubicBezTo>
                      <a:pt x="24882" y="6242"/>
                      <a:pt x="23770" y="5463"/>
                      <a:pt x="22851" y="5463"/>
                    </a:cubicBezTo>
                    <a:cubicBezTo>
                      <a:pt x="22371" y="5463"/>
                      <a:pt x="21944" y="5676"/>
                      <a:pt x="21657" y="6257"/>
                    </a:cubicBezTo>
                    <a:cubicBezTo>
                      <a:pt x="20903" y="7721"/>
                      <a:pt x="22096" y="9646"/>
                      <a:pt x="23163" y="10630"/>
                    </a:cubicBezTo>
                    <a:cubicBezTo>
                      <a:pt x="23435" y="10881"/>
                      <a:pt x="23749" y="11090"/>
                      <a:pt x="24063" y="11278"/>
                    </a:cubicBezTo>
                    <a:cubicBezTo>
                      <a:pt x="24000" y="11299"/>
                      <a:pt x="23958" y="11299"/>
                      <a:pt x="23896" y="11299"/>
                    </a:cubicBezTo>
                    <a:cubicBezTo>
                      <a:pt x="23708" y="11286"/>
                      <a:pt x="23481" y="11278"/>
                      <a:pt x="23236" y="11278"/>
                    </a:cubicBezTo>
                    <a:cubicBezTo>
                      <a:pt x="21924" y="11278"/>
                      <a:pt x="20083" y="11521"/>
                      <a:pt x="20841" y="12597"/>
                    </a:cubicBezTo>
                    <a:cubicBezTo>
                      <a:pt x="21271" y="13213"/>
                      <a:pt x="22230" y="13544"/>
                      <a:pt x="23155" y="13544"/>
                    </a:cubicBezTo>
                    <a:cubicBezTo>
                      <a:pt x="23581" y="13544"/>
                      <a:pt x="24000" y="13474"/>
                      <a:pt x="24356" y="13329"/>
                    </a:cubicBezTo>
                    <a:lnTo>
                      <a:pt x="24356" y="13329"/>
                    </a:lnTo>
                    <a:cubicBezTo>
                      <a:pt x="23707" y="14061"/>
                      <a:pt x="23226" y="14919"/>
                      <a:pt x="22954" y="15798"/>
                    </a:cubicBezTo>
                    <a:cubicBezTo>
                      <a:pt x="22912" y="15902"/>
                      <a:pt x="22954" y="16007"/>
                      <a:pt x="23017" y="16091"/>
                    </a:cubicBezTo>
                    <a:cubicBezTo>
                      <a:pt x="21636" y="16426"/>
                      <a:pt x="20527" y="17681"/>
                      <a:pt x="20129" y="19020"/>
                    </a:cubicBezTo>
                    <a:cubicBezTo>
                      <a:pt x="19774" y="18016"/>
                      <a:pt x="19334" y="16781"/>
                      <a:pt x="18518" y="16028"/>
                    </a:cubicBezTo>
                    <a:lnTo>
                      <a:pt x="18518" y="16028"/>
                    </a:lnTo>
                    <a:cubicBezTo>
                      <a:pt x="18726" y="16056"/>
                      <a:pt x="18937" y="16071"/>
                      <a:pt x="19149" y="16071"/>
                    </a:cubicBezTo>
                    <a:cubicBezTo>
                      <a:pt x="20194" y="16071"/>
                      <a:pt x="21243" y="15716"/>
                      <a:pt x="21887" y="14898"/>
                    </a:cubicBezTo>
                    <a:cubicBezTo>
                      <a:pt x="22009" y="14741"/>
                      <a:pt x="21899" y="14512"/>
                      <a:pt x="21726" y="14512"/>
                    </a:cubicBezTo>
                    <a:cubicBezTo>
                      <a:pt x="21691" y="14512"/>
                      <a:pt x="21653" y="14521"/>
                      <a:pt x="21615" y="14542"/>
                    </a:cubicBezTo>
                    <a:cubicBezTo>
                      <a:pt x="20966" y="14919"/>
                      <a:pt x="20338" y="15212"/>
                      <a:pt x="19690" y="15358"/>
                    </a:cubicBezTo>
                    <a:cubicBezTo>
                      <a:pt x="20380" y="15045"/>
                      <a:pt x="21029" y="14626"/>
                      <a:pt x="21510" y="14082"/>
                    </a:cubicBezTo>
                    <a:cubicBezTo>
                      <a:pt x="21531" y="14040"/>
                      <a:pt x="21531" y="13998"/>
                      <a:pt x="21531" y="13957"/>
                    </a:cubicBezTo>
                    <a:cubicBezTo>
                      <a:pt x="21782" y="13977"/>
                      <a:pt x="22033" y="14019"/>
                      <a:pt x="22305" y="14061"/>
                    </a:cubicBezTo>
                    <a:cubicBezTo>
                      <a:pt x="22312" y="14063"/>
                      <a:pt x="22319" y="14063"/>
                      <a:pt x="22326" y="14063"/>
                    </a:cubicBezTo>
                    <a:cubicBezTo>
                      <a:pt x="22420" y="14063"/>
                      <a:pt x="22487" y="13931"/>
                      <a:pt x="22389" y="13873"/>
                    </a:cubicBezTo>
                    <a:cubicBezTo>
                      <a:pt x="21831" y="13578"/>
                      <a:pt x="21224" y="13446"/>
                      <a:pt x="20611" y="13446"/>
                    </a:cubicBezTo>
                    <a:cubicBezTo>
                      <a:pt x="19226" y="13446"/>
                      <a:pt x="17815" y="14121"/>
                      <a:pt x="16886" y="15107"/>
                    </a:cubicBezTo>
                    <a:cubicBezTo>
                      <a:pt x="16823" y="15170"/>
                      <a:pt x="16802" y="15296"/>
                      <a:pt x="16844" y="15400"/>
                    </a:cubicBezTo>
                    <a:cubicBezTo>
                      <a:pt x="16468" y="15442"/>
                      <a:pt x="16133" y="15610"/>
                      <a:pt x="15903" y="15923"/>
                    </a:cubicBezTo>
                    <a:cubicBezTo>
                      <a:pt x="15853" y="15918"/>
                      <a:pt x="15804" y="15916"/>
                      <a:pt x="15755" y="15916"/>
                    </a:cubicBezTo>
                    <a:cubicBezTo>
                      <a:pt x="15596" y="15916"/>
                      <a:pt x="15440" y="15943"/>
                      <a:pt x="15296" y="16007"/>
                    </a:cubicBezTo>
                    <a:cubicBezTo>
                      <a:pt x="15254" y="16028"/>
                      <a:pt x="15254" y="16091"/>
                      <a:pt x="15296" y="16133"/>
                    </a:cubicBezTo>
                    <a:cubicBezTo>
                      <a:pt x="15673" y="16488"/>
                      <a:pt x="16342" y="16572"/>
                      <a:pt x="16802" y="16802"/>
                    </a:cubicBezTo>
                    <a:cubicBezTo>
                      <a:pt x="17325" y="17053"/>
                      <a:pt x="17765" y="17493"/>
                      <a:pt x="18288" y="17681"/>
                    </a:cubicBezTo>
                    <a:cubicBezTo>
                      <a:pt x="18304" y="17685"/>
                      <a:pt x="18320" y="17687"/>
                      <a:pt x="18335" y="17687"/>
                    </a:cubicBezTo>
                    <a:cubicBezTo>
                      <a:pt x="18474" y="17687"/>
                      <a:pt x="18554" y="17522"/>
                      <a:pt x="18497" y="17409"/>
                    </a:cubicBezTo>
                    <a:cubicBezTo>
                      <a:pt x="18246" y="16844"/>
                      <a:pt x="17514" y="16488"/>
                      <a:pt x="16970" y="16258"/>
                    </a:cubicBezTo>
                    <a:cubicBezTo>
                      <a:pt x="16802" y="16174"/>
                      <a:pt x="16614" y="16091"/>
                      <a:pt x="16405" y="16028"/>
                    </a:cubicBezTo>
                    <a:cubicBezTo>
                      <a:pt x="16599" y="15930"/>
                      <a:pt x="16785" y="15885"/>
                      <a:pt x="16964" y="15885"/>
                    </a:cubicBezTo>
                    <a:cubicBezTo>
                      <a:pt x="18154" y="15885"/>
                      <a:pt x="18999" y="17856"/>
                      <a:pt x="19418" y="19020"/>
                    </a:cubicBezTo>
                    <a:cubicBezTo>
                      <a:pt x="19174" y="19025"/>
                      <a:pt x="18929" y="19028"/>
                      <a:pt x="18684" y="19028"/>
                    </a:cubicBezTo>
                    <a:cubicBezTo>
                      <a:pt x="17835" y="19028"/>
                      <a:pt x="16982" y="18985"/>
                      <a:pt x="16154" y="18790"/>
                    </a:cubicBezTo>
                    <a:cubicBezTo>
                      <a:pt x="15756" y="18706"/>
                      <a:pt x="12827" y="17702"/>
                      <a:pt x="13308" y="16781"/>
                    </a:cubicBezTo>
                    <a:cubicBezTo>
                      <a:pt x="14815" y="16488"/>
                      <a:pt x="16489" y="15191"/>
                      <a:pt x="17472" y="14438"/>
                    </a:cubicBezTo>
                    <a:cubicBezTo>
                      <a:pt x="18121" y="13936"/>
                      <a:pt x="18853" y="13287"/>
                      <a:pt x="19020" y="12408"/>
                    </a:cubicBezTo>
                    <a:cubicBezTo>
                      <a:pt x="19230" y="11446"/>
                      <a:pt x="18644" y="10713"/>
                      <a:pt x="17995" y="10065"/>
                    </a:cubicBezTo>
                    <a:cubicBezTo>
                      <a:pt x="17948" y="10018"/>
                      <a:pt x="17889" y="9994"/>
                      <a:pt x="17827" y="9994"/>
                    </a:cubicBezTo>
                    <a:cubicBezTo>
                      <a:pt x="17807" y="9994"/>
                      <a:pt x="17786" y="9997"/>
                      <a:pt x="17765" y="10002"/>
                    </a:cubicBezTo>
                    <a:cubicBezTo>
                      <a:pt x="15631" y="10609"/>
                      <a:pt x="11299" y="13203"/>
                      <a:pt x="11927" y="16007"/>
                    </a:cubicBezTo>
                    <a:cubicBezTo>
                      <a:pt x="11362" y="16781"/>
                      <a:pt x="10881" y="17618"/>
                      <a:pt x="10525" y="18497"/>
                    </a:cubicBezTo>
                    <a:cubicBezTo>
                      <a:pt x="10714" y="17702"/>
                      <a:pt x="10609" y="16677"/>
                      <a:pt x="10546" y="15882"/>
                    </a:cubicBezTo>
                    <a:cubicBezTo>
                      <a:pt x="10536" y="15756"/>
                      <a:pt x="10442" y="15693"/>
                      <a:pt x="10347" y="15693"/>
                    </a:cubicBezTo>
                    <a:cubicBezTo>
                      <a:pt x="10253" y="15693"/>
                      <a:pt x="10159" y="15756"/>
                      <a:pt x="10149" y="15882"/>
                    </a:cubicBezTo>
                    <a:cubicBezTo>
                      <a:pt x="10128" y="16174"/>
                      <a:pt x="10107" y="16488"/>
                      <a:pt x="10086" y="16802"/>
                    </a:cubicBezTo>
                    <a:cubicBezTo>
                      <a:pt x="10002" y="16216"/>
                      <a:pt x="9898" y="15610"/>
                      <a:pt x="9772" y="15024"/>
                    </a:cubicBezTo>
                    <a:cubicBezTo>
                      <a:pt x="9772" y="15024"/>
                      <a:pt x="9772" y="15024"/>
                      <a:pt x="9772" y="15003"/>
                    </a:cubicBezTo>
                    <a:cubicBezTo>
                      <a:pt x="9856" y="14312"/>
                      <a:pt x="9584" y="13643"/>
                      <a:pt x="9186" y="13057"/>
                    </a:cubicBezTo>
                    <a:cubicBezTo>
                      <a:pt x="9103" y="12827"/>
                      <a:pt x="9019" y="12638"/>
                      <a:pt x="8914" y="12429"/>
                    </a:cubicBezTo>
                    <a:lnTo>
                      <a:pt x="8914" y="12429"/>
                    </a:lnTo>
                    <a:cubicBezTo>
                      <a:pt x="9479" y="13287"/>
                      <a:pt x="10044" y="14166"/>
                      <a:pt x="10358" y="15170"/>
                    </a:cubicBezTo>
                    <a:cubicBezTo>
                      <a:pt x="10386" y="15275"/>
                      <a:pt x="10476" y="15323"/>
                      <a:pt x="10564" y="15323"/>
                    </a:cubicBezTo>
                    <a:cubicBezTo>
                      <a:pt x="10671" y="15323"/>
                      <a:pt x="10776" y="15254"/>
                      <a:pt x="10776" y="15128"/>
                    </a:cubicBezTo>
                    <a:cubicBezTo>
                      <a:pt x="10776" y="12073"/>
                      <a:pt x="6445" y="10023"/>
                      <a:pt x="7742" y="6738"/>
                    </a:cubicBezTo>
                    <a:cubicBezTo>
                      <a:pt x="7928" y="6274"/>
                      <a:pt x="8048" y="5991"/>
                      <a:pt x="8466" y="5991"/>
                    </a:cubicBezTo>
                    <a:cubicBezTo>
                      <a:pt x="8519" y="5991"/>
                      <a:pt x="8578" y="5996"/>
                      <a:pt x="8642" y="6006"/>
                    </a:cubicBezTo>
                    <a:cubicBezTo>
                      <a:pt x="9123" y="6068"/>
                      <a:pt x="9626" y="6340"/>
                      <a:pt x="10023" y="6654"/>
                    </a:cubicBezTo>
                    <a:cubicBezTo>
                      <a:pt x="10735" y="7198"/>
                      <a:pt x="11090" y="7972"/>
                      <a:pt x="11320" y="8830"/>
                    </a:cubicBezTo>
                    <a:cubicBezTo>
                      <a:pt x="11739" y="10504"/>
                      <a:pt x="11404" y="12157"/>
                      <a:pt x="11655" y="13831"/>
                    </a:cubicBezTo>
                    <a:cubicBezTo>
                      <a:pt x="11667" y="13888"/>
                      <a:pt x="11722" y="13921"/>
                      <a:pt x="11781" y="13921"/>
                    </a:cubicBezTo>
                    <a:cubicBezTo>
                      <a:pt x="11828" y="13921"/>
                      <a:pt x="11878" y="13899"/>
                      <a:pt x="11906" y="13852"/>
                    </a:cubicBezTo>
                    <a:cubicBezTo>
                      <a:pt x="12680" y="12178"/>
                      <a:pt x="12367" y="9563"/>
                      <a:pt x="11697" y="7868"/>
                    </a:cubicBezTo>
                    <a:cubicBezTo>
                      <a:pt x="11425" y="7177"/>
                      <a:pt x="11007" y="6550"/>
                      <a:pt x="10400" y="6110"/>
                    </a:cubicBezTo>
                    <a:cubicBezTo>
                      <a:pt x="9975" y="5796"/>
                      <a:pt x="8978" y="5220"/>
                      <a:pt x="8347" y="5220"/>
                    </a:cubicBezTo>
                    <a:cubicBezTo>
                      <a:pt x="8264" y="5220"/>
                      <a:pt x="8187" y="5230"/>
                      <a:pt x="8119" y="5252"/>
                    </a:cubicBezTo>
                    <a:cubicBezTo>
                      <a:pt x="7701" y="5357"/>
                      <a:pt x="7408" y="5922"/>
                      <a:pt x="7240" y="6361"/>
                    </a:cubicBezTo>
                    <a:cubicBezTo>
                      <a:pt x="7219" y="5943"/>
                      <a:pt x="7178" y="5524"/>
                      <a:pt x="7115" y="5106"/>
                    </a:cubicBezTo>
                    <a:lnTo>
                      <a:pt x="7115" y="5106"/>
                    </a:lnTo>
                    <a:cubicBezTo>
                      <a:pt x="7219" y="5190"/>
                      <a:pt x="7303" y="5273"/>
                      <a:pt x="7387" y="5336"/>
                    </a:cubicBezTo>
                    <a:cubicBezTo>
                      <a:pt x="7424" y="5361"/>
                      <a:pt x="7469" y="5373"/>
                      <a:pt x="7512" y="5373"/>
                    </a:cubicBezTo>
                    <a:cubicBezTo>
                      <a:pt x="7613" y="5373"/>
                      <a:pt x="7703" y="5307"/>
                      <a:pt x="7659" y="5190"/>
                    </a:cubicBezTo>
                    <a:cubicBezTo>
                      <a:pt x="7512" y="4771"/>
                      <a:pt x="5462" y="377"/>
                      <a:pt x="6131" y="272"/>
                    </a:cubicBezTo>
                    <a:cubicBezTo>
                      <a:pt x="6278" y="252"/>
                      <a:pt x="6236" y="0"/>
                      <a:pt x="609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30"/>
              <p:cNvSpPr/>
              <p:nvPr/>
            </p:nvSpPr>
            <p:spPr>
              <a:xfrm>
                <a:off x="3244575" y="3492875"/>
                <a:ext cx="1225100" cy="1215425"/>
              </a:xfrm>
              <a:custGeom>
                <a:avLst/>
                <a:gdLst/>
                <a:ahLst/>
                <a:cxnLst/>
                <a:rect l="l" t="t" r="r" b="b"/>
                <a:pathLst>
                  <a:path w="49004" h="48617" extrusionOk="0">
                    <a:moveTo>
                      <a:pt x="34608" y="6373"/>
                    </a:moveTo>
                    <a:cubicBezTo>
                      <a:pt x="34838" y="6792"/>
                      <a:pt x="35005" y="7252"/>
                      <a:pt x="35068" y="7733"/>
                    </a:cubicBezTo>
                    <a:cubicBezTo>
                      <a:pt x="35152" y="8236"/>
                      <a:pt x="35068" y="8759"/>
                      <a:pt x="35089" y="9261"/>
                    </a:cubicBezTo>
                    <a:cubicBezTo>
                      <a:pt x="35068" y="9240"/>
                      <a:pt x="35047" y="9219"/>
                      <a:pt x="35026" y="9198"/>
                    </a:cubicBezTo>
                    <a:cubicBezTo>
                      <a:pt x="35005" y="9135"/>
                      <a:pt x="34963" y="9093"/>
                      <a:pt x="34922" y="9031"/>
                    </a:cubicBezTo>
                    <a:cubicBezTo>
                      <a:pt x="34796" y="8842"/>
                      <a:pt x="34733" y="8654"/>
                      <a:pt x="34796" y="8570"/>
                    </a:cubicBezTo>
                    <a:cubicBezTo>
                      <a:pt x="34817" y="8528"/>
                      <a:pt x="34796" y="8508"/>
                      <a:pt x="34796" y="8487"/>
                    </a:cubicBezTo>
                    <a:cubicBezTo>
                      <a:pt x="34859" y="8424"/>
                      <a:pt x="34901" y="8319"/>
                      <a:pt x="34880" y="8236"/>
                    </a:cubicBezTo>
                    <a:cubicBezTo>
                      <a:pt x="34712" y="7608"/>
                      <a:pt x="34608" y="7001"/>
                      <a:pt x="34608" y="6373"/>
                    </a:cubicBezTo>
                    <a:close/>
                    <a:moveTo>
                      <a:pt x="34796" y="12588"/>
                    </a:moveTo>
                    <a:cubicBezTo>
                      <a:pt x="34817" y="12609"/>
                      <a:pt x="34817" y="12629"/>
                      <a:pt x="34838" y="12629"/>
                    </a:cubicBezTo>
                    <a:cubicBezTo>
                      <a:pt x="34984" y="12755"/>
                      <a:pt x="35131" y="12881"/>
                      <a:pt x="35277" y="13006"/>
                    </a:cubicBezTo>
                    <a:cubicBezTo>
                      <a:pt x="35277" y="13027"/>
                      <a:pt x="35277" y="13048"/>
                      <a:pt x="35277" y="13090"/>
                    </a:cubicBezTo>
                    <a:cubicBezTo>
                      <a:pt x="35277" y="13090"/>
                      <a:pt x="35287" y="13099"/>
                      <a:pt x="35299" y="13099"/>
                    </a:cubicBezTo>
                    <a:cubicBezTo>
                      <a:pt x="35305" y="13099"/>
                      <a:pt x="35312" y="13097"/>
                      <a:pt x="35319" y="13090"/>
                    </a:cubicBezTo>
                    <a:lnTo>
                      <a:pt x="35361" y="13090"/>
                    </a:lnTo>
                    <a:cubicBezTo>
                      <a:pt x="35403" y="13111"/>
                      <a:pt x="35424" y="13132"/>
                      <a:pt x="35445" y="13153"/>
                    </a:cubicBezTo>
                    <a:cubicBezTo>
                      <a:pt x="35466" y="13299"/>
                      <a:pt x="35487" y="13446"/>
                      <a:pt x="35507" y="13592"/>
                    </a:cubicBezTo>
                    <a:cubicBezTo>
                      <a:pt x="35382" y="13550"/>
                      <a:pt x="35256" y="13508"/>
                      <a:pt x="35131" y="13466"/>
                    </a:cubicBezTo>
                    <a:cubicBezTo>
                      <a:pt x="35089" y="13466"/>
                      <a:pt x="35026" y="13466"/>
                      <a:pt x="34984" y="13487"/>
                    </a:cubicBezTo>
                    <a:cubicBezTo>
                      <a:pt x="34942" y="13194"/>
                      <a:pt x="34880" y="12881"/>
                      <a:pt x="34796" y="12588"/>
                    </a:cubicBezTo>
                    <a:close/>
                    <a:moveTo>
                      <a:pt x="35947" y="13592"/>
                    </a:moveTo>
                    <a:cubicBezTo>
                      <a:pt x="36093" y="13718"/>
                      <a:pt x="36240" y="13864"/>
                      <a:pt x="36386" y="13990"/>
                    </a:cubicBezTo>
                    <a:cubicBezTo>
                      <a:pt x="36240" y="13906"/>
                      <a:pt x="36093" y="13843"/>
                      <a:pt x="35947" y="13759"/>
                    </a:cubicBezTo>
                    <a:cubicBezTo>
                      <a:pt x="35947" y="13718"/>
                      <a:pt x="35947" y="13655"/>
                      <a:pt x="35947" y="13592"/>
                    </a:cubicBezTo>
                    <a:close/>
                    <a:moveTo>
                      <a:pt x="38374" y="6666"/>
                    </a:moveTo>
                    <a:cubicBezTo>
                      <a:pt x="39734" y="8549"/>
                      <a:pt x="40948" y="10286"/>
                      <a:pt x="41533" y="12588"/>
                    </a:cubicBezTo>
                    <a:cubicBezTo>
                      <a:pt x="41826" y="13780"/>
                      <a:pt x="41973" y="15015"/>
                      <a:pt x="41931" y="16249"/>
                    </a:cubicBezTo>
                    <a:cubicBezTo>
                      <a:pt x="41910" y="16793"/>
                      <a:pt x="42036" y="16919"/>
                      <a:pt x="41429" y="17065"/>
                    </a:cubicBezTo>
                    <a:cubicBezTo>
                      <a:pt x="41262" y="17104"/>
                      <a:pt x="41148" y="17125"/>
                      <a:pt x="41060" y="17125"/>
                    </a:cubicBezTo>
                    <a:cubicBezTo>
                      <a:pt x="40862" y="17125"/>
                      <a:pt x="40796" y="17019"/>
                      <a:pt x="40550" y="16772"/>
                    </a:cubicBezTo>
                    <a:cubicBezTo>
                      <a:pt x="40027" y="16228"/>
                      <a:pt x="39588" y="15622"/>
                      <a:pt x="39148" y="15015"/>
                    </a:cubicBezTo>
                    <a:cubicBezTo>
                      <a:pt x="38751" y="14471"/>
                      <a:pt x="38374" y="13927"/>
                      <a:pt x="37997" y="13383"/>
                    </a:cubicBezTo>
                    <a:lnTo>
                      <a:pt x="37997" y="13383"/>
                    </a:lnTo>
                    <a:cubicBezTo>
                      <a:pt x="38625" y="13885"/>
                      <a:pt x="39295" y="14324"/>
                      <a:pt x="40006" y="14575"/>
                    </a:cubicBezTo>
                    <a:cubicBezTo>
                      <a:pt x="40020" y="14580"/>
                      <a:pt x="40033" y="14582"/>
                      <a:pt x="40046" y="14582"/>
                    </a:cubicBezTo>
                    <a:cubicBezTo>
                      <a:pt x="40149" y="14582"/>
                      <a:pt x="40227" y="14447"/>
                      <a:pt x="40197" y="14354"/>
                    </a:cubicBezTo>
                    <a:lnTo>
                      <a:pt x="40197" y="14354"/>
                    </a:lnTo>
                    <a:cubicBezTo>
                      <a:pt x="40208" y="14367"/>
                      <a:pt x="40240" y="14370"/>
                      <a:pt x="40257" y="14387"/>
                    </a:cubicBezTo>
                    <a:cubicBezTo>
                      <a:pt x="40284" y="14400"/>
                      <a:pt x="40314" y="14407"/>
                      <a:pt x="40345" y="14407"/>
                    </a:cubicBezTo>
                    <a:cubicBezTo>
                      <a:pt x="40412" y="14407"/>
                      <a:pt x="40480" y="14375"/>
                      <a:pt x="40508" y="14303"/>
                    </a:cubicBezTo>
                    <a:cubicBezTo>
                      <a:pt x="41073" y="13257"/>
                      <a:pt x="40843" y="12065"/>
                      <a:pt x="40341" y="11039"/>
                    </a:cubicBezTo>
                    <a:cubicBezTo>
                      <a:pt x="39671" y="9637"/>
                      <a:pt x="38772" y="8340"/>
                      <a:pt x="37997" y="7001"/>
                    </a:cubicBezTo>
                    <a:cubicBezTo>
                      <a:pt x="38102" y="6876"/>
                      <a:pt x="38248" y="6771"/>
                      <a:pt x="38374" y="6666"/>
                    </a:cubicBezTo>
                    <a:close/>
                    <a:moveTo>
                      <a:pt x="34336" y="19011"/>
                    </a:moveTo>
                    <a:lnTo>
                      <a:pt x="34336" y="19011"/>
                    </a:lnTo>
                    <a:cubicBezTo>
                      <a:pt x="34168" y="19702"/>
                      <a:pt x="33959" y="20371"/>
                      <a:pt x="33687" y="21020"/>
                    </a:cubicBezTo>
                    <a:cubicBezTo>
                      <a:pt x="33792" y="20455"/>
                      <a:pt x="33917" y="19911"/>
                      <a:pt x="34189" y="19346"/>
                    </a:cubicBezTo>
                    <a:cubicBezTo>
                      <a:pt x="34231" y="19241"/>
                      <a:pt x="34294" y="19137"/>
                      <a:pt x="34336" y="19011"/>
                    </a:cubicBezTo>
                    <a:close/>
                    <a:moveTo>
                      <a:pt x="36339" y="16812"/>
                    </a:moveTo>
                    <a:cubicBezTo>
                      <a:pt x="36831" y="16812"/>
                      <a:pt x="36972" y="17508"/>
                      <a:pt x="36972" y="18007"/>
                    </a:cubicBezTo>
                    <a:cubicBezTo>
                      <a:pt x="36972" y="18718"/>
                      <a:pt x="36679" y="19367"/>
                      <a:pt x="36261" y="19911"/>
                    </a:cubicBezTo>
                    <a:cubicBezTo>
                      <a:pt x="35905" y="20371"/>
                      <a:pt x="35445" y="20727"/>
                      <a:pt x="34984" y="21083"/>
                    </a:cubicBezTo>
                    <a:cubicBezTo>
                      <a:pt x="34946" y="21075"/>
                      <a:pt x="34911" y="21070"/>
                      <a:pt x="34877" y="21070"/>
                    </a:cubicBezTo>
                    <a:cubicBezTo>
                      <a:pt x="34818" y="21070"/>
                      <a:pt x="34765" y="21085"/>
                      <a:pt x="34712" y="21124"/>
                    </a:cubicBezTo>
                    <a:cubicBezTo>
                      <a:pt x="34440" y="21292"/>
                      <a:pt x="34126" y="21459"/>
                      <a:pt x="33875" y="21668"/>
                    </a:cubicBezTo>
                    <a:cubicBezTo>
                      <a:pt x="34440" y="20476"/>
                      <a:pt x="34838" y="19179"/>
                      <a:pt x="35047" y="17819"/>
                    </a:cubicBezTo>
                    <a:cubicBezTo>
                      <a:pt x="35319" y="17442"/>
                      <a:pt x="35633" y="17086"/>
                      <a:pt x="35968" y="16919"/>
                    </a:cubicBezTo>
                    <a:cubicBezTo>
                      <a:pt x="36109" y="16844"/>
                      <a:pt x="36232" y="16812"/>
                      <a:pt x="36339" y="16812"/>
                    </a:cubicBezTo>
                    <a:close/>
                    <a:moveTo>
                      <a:pt x="35528" y="23008"/>
                    </a:moveTo>
                    <a:cubicBezTo>
                      <a:pt x="35591" y="23029"/>
                      <a:pt x="35675" y="23049"/>
                      <a:pt x="35738" y="23070"/>
                    </a:cubicBezTo>
                    <a:cubicBezTo>
                      <a:pt x="35884" y="23217"/>
                      <a:pt x="36010" y="23384"/>
                      <a:pt x="36135" y="23531"/>
                    </a:cubicBezTo>
                    <a:cubicBezTo>
                      <a:pt x="36135" y="23531"/>
                      <a:pt x="36114" y="23552"/>
                      <a:pt x="36114" y="23552"/>
                    </a:cubicBezTo>
                    <a:cubicBezTo>
                      <a:pt x="35926" y="23363"/>
                      <a:pt x="35738" y="23175"/>
                      <a:pt x="35528" y="23008"/>
                    </a:cubicBezTo>
                    <a:close/>
                    <a:moveTo>
                      <a:pt x="33666" y="22129"/>
                    </a:moveTo>
                    <a:cubicBezTo>
                      <a:pt x="33645" y="22192"/>
                      <a:pt x="33666" y="22254"/>
                      <a:pt x="33708" y="22296"/>
                    </a:cubicBezTo>
                    <a:cubicBezTo>
                      <a:pt x="34440" y="22945"/>
                      <a:pt x="35235" y="23489"/>
                      <a:pt x="35926" y="24179"/>
                    </a:cubicBezTo>
                    <a:cubicBezTo>
                      <a:pt x="35926" y="24221"/>
                      <a:pt x="35926" y="24263"/>
                      <a:pt x="35926" y="24305"/>
                    </a:cubicBezTo>
                    <a:cubicBezTo>
                      <a:pt x="35256" y="23635"/>
                      <a:pt x="34210" y="23029"/>
                      <a:pt x="33373" y="23029"/>
                    </a:cubicBezTo>
                    <a:cubicBezTo>
                      <a:pt x="33394" y="23008"/>
                      <a:pt x="33415" y="22966"/>
                      <a:pt x="33436" y="22924"/>
                    </a:cubicBezTo>
                    <a:cubicBezTo>
                      <a:pt x="33457" y="22777"/>
                      <a:pt x="33457" y="22610"/>
                      <a:pt x="33478" y="22464"/>
                    </a:cubicBezTo>
                    <a:cubicBezTo>
                      <a:pt x="33541" y="22359"/>
                      <a:pt x="33603" y="22233"/>
                      <a:pt x="33666" y="22129"/>
                    </a:cubicBezTo>
                    <a:close/>
                    <a:moveTo>
                      <a:pt x="33122" y="23091"/>
                    </a:moveTo>
                    <a:cubicBezTo>
                      <a:pt x="33143" y="23112"/>
                      <a:pt x="33185" y="23112"/>
                      <a:pt x="33227" y="23112"/>
                    </a:cubicBezTo>
                    <a:cubicBezTo>
                      <a:pt x="33206" y="23154"/>
                      <a:pt x="33227" y="23217"/>
                      <a:pt x="33269" y="23238"/>
                    </a:cubicBezTo>
                    <a:cubicBezTo>
                      <a:pt x="34043" y="23635"/>
                      <a:pt x="34859" y="24012"/>
                      <a:pt x="35487" y="24619"/>
                    </a:cubicBezTo>
                    <a:cubicBezTo>
                      <a:pt x="35842" y="24974"/>
                      <a:pt x="36093" y="25393"/>
                      <a:pt x="36219" y="25895"/>
                    </a:cubicBezTo>
                    <a:cubicBezTo>
                      <a:pt x="36261" y="26083"/>
                      <a:pt x="36303" y="26460"/>
                      <a:pt x="36282" y="26774"/>
                    </a:cubicBezTo>
                    <a:cubicBezTo>
                      <a:pt x="36261" y="26795"/>
                      <a:pt x="36261" y="26816"/>
                      <a:pt x="36282" y="26837"/>
                    </a:cubicBezTo>
                    <a:cubicBezTo>
                      <a:pt x="36240" y="27067"/>
                      <a:pt x="36177" y="27276"/>
                      <a:pt x="36010" y="27360"/>
                    </a:cubicBezTo>
                    <a:cubicBezTo>
                      <a:pt x="35895" y="27427"/>
                      <a:pt x="35742" y="27456"/>
                      <a:pt x="35567" y="27456"/>
                    </a:cubicBezTo>
                    <a:cubicBezTo>
                      <a:pt x="34876" y="27456"/>
                      <a:pt x="33837" y="27016"/>
                      <a:pt x="33436" y="26816"/>
                    </a:cubicBezTo>
                    <a:cubicBezTo>
                      <a:pt x="32683" y="26460"/>
                      <a:pt x="32055" y="25916"/>
                      <a:pt x="31469" y="25330"/>
                    </a:cubicBezTo>
                    <a:cubicBezTo>
                      <a:pt x="31454" y="25315"/>
                      <a:pt x="31440" y="25301"/>
                      <a:pt x="31425" y="25301"/>
                    </a:cubicBezTo>
                    <a:cubicBezTo>
                      <a:pt x="31419" y="25301"/>
                      <a:pt x="31413" y="25303"/>
                      <a:pt x="31406" y="25309"/>
                    </a:cubicBezTo>
                    <a:cubicBezTo>
                      <a:pt x="32034" y="24619"/>
                      <a:pt x="32620" y="23886"/>
                      <a:pt x="33122" y="23091"/>
                    </a:cubicBezTo>
                    <a:close/>
                    <a:moveTo>
                      <a:pt x="36826" y="26899"/>
                    </a:moveTo>
                    <a:cubicBezTo>
                      <a:pt x="36972" y="27192"/>
                      <a:pt x="37160" y="27464"/>
                      <a:pt x="37349" y="27715"/>
                    </a:cubicBezTo>
                    <a:cubicBezTo>
                      <a:pt x="37139" y="27548"/>
                      <a:pt x="36951" y="27381"/>
                      <a:pt x="36763" y="27192"/>
                    </a:cubicBezTo>
                    <a:cubicBezTo>
                      <a:pt x="36784" y="27088"/>
                      <a:pt x="36805" y="27004"/>
                      <a:pt x="36826" y="26899"/>
                    </a:cubicBezTo>
                    <a:close/>
                    <a:moveTo>
                      <a:pt x="40864" y="19116"/>
                    </a:moveTo>
                    <a:lnTo>
                      <a:pt x="40864" y="19116"/>
                    </a:lnTo>
                    <a:cubicBezTo>
                      <a:pt x="41031" y="19472"/>
                      <a:pt x="41240" y="19806"/>
                      <a:pt x="41492" y="20078"/>
                    </a:cubicBezTo>
                    <a:cubicBezTo>
                      <a:pt x="42161" y="22694"/>
                      <a:pt x="42789" y="25351"/>
                      <a:pt x="43751" y="27862"/>
                    </a:cubicBezTo>
                    <a:cubicBezTo>
                      <a:pt x="43751" y="27862"/>
                      <a:pt x="43730" y="27841"/>
                      <a:pt x="43730" y="27841"/>
                    </a:cubicBezTo>
                    <a:cubicBezTo>
                      <a:pt x="43521" y="27402"/>
                      <a:pt x="43228" y="26983"/>
                      <a:pt x="42977" y="26627"/>
                    </a:cubicBezTo>
                    <a:cubicBezTo>
                      <a:pt x="42496" y="25644"/>
                      <a:pt x="42077" y="24640"/>
                      <a:pt x="41805" y="23593"/>
                    </a:cubicBezTo>
                    <a:cubicBezTo>
                      <a:pt x="41722" y="23091"/>
                      <a:pt x="41638" y="22589"/>
                      <a:pt x="41554" y="22066"/>
                    </a:cubicBezTo>
                    <a:cubicBezTo>
                      <a:pt x="41533" y="21689"/>
                      <a:pt x="41533" y="21292"/>
                      <a:pt x="41575" y="20894"/>
                    </a:cubicBezTo>
                    <a:cubicBezTo>
                      <a:pt x="41594" y="20763"/>
                      <a:pt x="41478" y="20682"/>
                      <a:pt x="41363" y="20682"/>
                    </a:cubicBezTo>
                    <a:cubicBezTo>
                      <a:pt x="41350" y="20682"/>
                      <a:pt x="41337" y="20683"/>
                      <a:pt x="41324" y="20685"/>
                    </a:cubicBezTo>
                    <a:cubicBezTo>
                      <a:pt x="41220" y="20183"/>
                      <a:pt x="41052" y="19639"/>
                      <a:pt x="40864" y="19116"/>
                    </a:cubicBezTo>
                    <a:close/>
                    <a:moveTo>
                      <a:pt x="21468" y="2586"/>
                    </a:moveTo>
                    <a:cubicBezTo>
                      <a:pt x="28791" y="2586"/>
                      <a:pt x="34733" y="8528"/>
                      <a:pt x="34733" y="15852"/>
                    </a:cubicBezTo>
                    <a:cubicBezTo>
                      <a:pt x="34733" y="16438"/>
                      <a:pt x="34691" y="17003"/>
                      <a:pt x="34608" y="17567"/>
                    </a:cubicBezTo>
                    <a:cubicBezTo>
                      <a:pt x="34440" y="17839"/>
                      <a:pt x="34273" y="18091"/>
                      <a:pt x="34168" y="18258"/>
                    </a:cubicBezTo>
                    <a:cubicBezTo>
                      <a:pt x="33436" y="19430"/>
                      <a:pt x="32871" y="20978"/>
                      <a:pt x="32976" y="22422"/>
                    </a:cubicBezTo>
                    <a:cubicBezTo>
                      <a:pt x="30695" y="26418"/>
                      <a:pt x="26385" y="29117"/>
                      <a:pt x="21468" y="29117"/>
                    </a:cubicBezTo>
                    <a:cubicBezTo>
                      <a:pt x="14165" y="29117"/>
                      <a:pt x="8202" y="23154"/>
                      <a:pt x="8202" y="15852"/>
                    </a:cubicBezTo>
                    <a:cubicBezTo>
                      <a:pt x="8202" y="8528"/>
                      <a:pt x="14165" y="2586"/>
                      <a:pt x="21468" y="2586"/>
                    </a:cubicBezTo>
                    <a:close/>
                    <a:moveTo>
                      <a:pt x="35047" y="13948"/>
                    </a:moveTo>
                    <a:lnTo>
                      <a:pt x="35047" y="13948"/>
                    </a:lnTo>
                    <a:cubicBezTo>
                      <a:pt x="35214" y="14010"/>
                      <a:pt x="35361" y="14094"/>
                      <a:pt x="35528" y="14178"/>
                    </a:cubicBezTo>
                    <a:cubicBezTo>
                      <a:pt x="35528" y="14492"/>
                      <a:pt x="35528" y="14826"/>
                      <a:pt x="35549" y="15140"/>
                    </a:cubicBezTo>
                    <a:cubicBezTo>
                      <a:pt x="35561" y="15222"/>
                      <a:pt x="35618" y="15265"/>
                      <a:pt x="35674" y="15265"/>
                    </a:cubicBezTo>
                    <a:cubicBezTo>
                      <a:pt x="35718" y="15265"/>
                      <a:pt x="35761" y="15238"/>
                      <a:pt x="35779" y="15182"/>
                    </a:cubicBezTo>
                    <a:cubicBezTo>
                      <a:pt x="35863" y="14952"/>
                      <a:pt x="35926" y="14680"/>
                      <a:pt x="35947" y="14429"/>
                    </a:cubicBezTo>
                    <a:cubicBezTo>
                      <a:pt x="36595" y="14826"/>
                      <a:pt x="37160" y="15308"/>
                      <a:pt x="37683" y="15915"/>
                    </a:cubicBezTo>
                    <a:cubicBezTo>
                      <a:pt x="38395" y="16731"/>
                      <a:pt x="38960" y="17693"/>
                      <a:pt x="39692" y="18488"/>
                    </a:cubicBezTo>
                    <a:cubicBezTo>
                      <a:pt x="39704" y="18513"/>
                      <a:pt x="39731" y="18523"/>
                      <a:pt x="39759" y="18523"/>
                    </a:cubicBezTo>
                    <a:cubicBezTo>
                      <a:pt x="39779" y="18523"/>
                      <a:pt x="39800" y="18518"/>
                      <a:pt x="39818" y="18509"/>
                    </a:cubicBezTo>
                    <a:cubicBezTo>
                      <a:pt x="40236" y="19388"/>
                      <a:pt x="40508" y="20329"/>
                      <a:pt x="40696" y="21313"/>
                    </a:cubicBezTo>
                    <a:cubicBezTo>
                      <a:pt x="40948" y="22673"/>
                      <a:pt x="41115" y="24075"/>
                      <a:pt x="41596" y="25372"/>
                    </a:cubicBezTo>
                    <a:cubicBezTo>
                      <a:pt x="41826" y="25979"/>
                      <a:pt x="42140" y="26523"/>
                      <a:pt x="42475" y="27067"/>
                    </a:cubicBezTo>
                    <a:cubicBezTo>
                      <a:pt x="42538" y="27171"/>
                      <a:pt x="42601" y="27297"/>
                      <a:pt x="42642" y="27402"/>
                    </a:cubicBezTo>
                    <a:cubicBezTo>
                      <a:pt x="42705" y="27799"/>
                      <a:pt x="42747" y="28197"/>
                      <a:pt x="42831" y="28573"/>
                    </a:cubicBezTo>
                    <a:cubicBezTo>
                      <a:pt x="42840" y="28602"/>
                      <a:pt x="42862" y="28613"/>
                      <a:pt x="42884" y="28613"/>
                    </a:cubicBezTo>
                    <a:cubicBezTo>
                      <a:pt x="42910" y="28613"/>
                      <a:pt x="42935" y="28596"/>
                      <a:pt x="42935" y="28573"/>
                    </a:cubicBezTo>
                    <a:cubicBezTo>
                      <a:pt x="42914" y="28364"/>
                      <a:pt x="42914" y="28155"/>
                      <a:pt x="42893" y="27967"/>
                    </a:cubicBezTo>
                    <a:lnTo>
                      <a:pt x="42893" y="27967"/>
                    </a:lnTo>
                    <a:cubicBezTo>
                      <a:pt x="42956" y="28155"/>
                      <a:pt x="42998" y="28322"/>
                      <a:pt x="43040" y="28511"/>
                    </a:cubicBezTo>
                    <a:cubicBezTo>
                      <a:pt x="42998" y="28573"/>
                      <a:pt x="42977" y="28636"/>
                      <a:pt x="42977" y="28720"/>
                    </a:cubicBezTo>
                    <a:cubicBezTo>
                      <a:pt x="42998" y="28866"/>
                      <a:pt x="42998" y="28992"/>
                      <a:pt x="42998" y="29117"/>
                    </a:cubicBezTo>
                    <a:cubicBezTo>
                      <a:pt x="42935" y="29201"/>
                      <a:pt x="42873" y="29264"/>
                      <a:pt x="42789" y="29327"/>
                    </a:cubicBezTo>
                    <a:cubicBezTo>
                      <a:pt x="42203" y="29138"/>
                      <a:pt x="41513" y="28699"/>
                      <a:pt x="41220" y="28531"/>
                    </a:cubicBezTo>
                    <a:cubicBezTo>
                      <a:pt x="40550" y="28113"/>
                      <a:pt x="39922" y="27632"/>
                      <a:pt x="39316" y="27109"/>
                    </a:cubicBezTo>
                    <a:cubicBezTo>
                      <a:pt x="38730" y="26586"/>
                      <a:pt x="38186" y="26021"/>
                      <a:pt x="37642" y="25456"/>
                    </a:cubicBezTo>
                    <a:cubicBezTo>
                      <a:pt x="37558" y="25309"/>
                      <a:pt x="37474" y="25163"/>
                      <a:pt x="37391" y="25016"/>
                    </a:cubicBezTo>
                    <a:cubicBezTo>
                      <a:pt x="37600" y="24619"/>
                      <a:pt x="37328" y="24075"/>
                      <a:pt x="37119" y="23698"/>
                    </a:cubicBezTo>
                    <a:cubicBezTo>
                      <a:pt x="37014" y="23531"/>
                      <a:pt x="36909" y="23342"/>
                      <a:pt x="36805" y="23175"/>
                    </a:cubicBezTo>
                    <a:cubicBezTo>
                      <a:pt x="37014" y="23175"/>
                      <a:pt x="37223" y="23154"/>
                      <a:pt x="37453" y="23133"/>
                    </a:cubicBezTo>
                    <a:cubicBezTo>
                      <a:pt x="38060" y="23049"/>
                      <a:pt x="39274" y="22798"/>
                      <a:pt x="39462" y="22066"/>
                    </a:cubicBezTo>
                    <a:cubicBezTo>
                      <a:pt x="39664" y="21317"/>
                      <a:pt x="38852" y="21101"/>
                      <a:pt x="37840" y="21101"/>
                    </a:cubicBezTo>
                    <a:cubicBezTo>
                      <a:pt x="37073" y="21101"/>
                      <a:pt x="36190" y="21225"/>
                      <a:pt x="35549" y="21334"/>
                    </a:cubicBezTo>
                    <a:cubicBezTo>
                      <a:pt x="36323" y="20832"/>
                      <a:pt x="36993" y="20162"/>
                      <a:pt x="37349" y="19346"/>
                    </a:cubicBezTo>
                    <a:cubicBezTo>
                      <a:pt x="37725" y="18446"/>
                      <a:pt x="37830" y="16459"/>
                      <a:pt x="36658" y="15998"/>
                    </a:cubicBezTo>
                    <a:cubicBezTo>
                      <a:pt x="36584" y="15969"/>
                      <a:pt x="36508" y="15955"/>
                      <a:pt x="36431" y="15955"/>
                    </a:cubicBezTo>
                    <a:cubicBezTo>
                      <a:pt x="36010" y="15955"/>
                      <a:pt x="35558" y="16361"/>
                      <a:pt x="35152" y="16856"/>
                    </a:cubicBezTo>
                    <a:cubicBezTo>
                      <a:pt x="35173" y="16521"/>
                      <a:pt x="35194" y="16187"/>
                      <a:pt x="35194" y="15831"/>
                    </a:cubicBezTo>
                    <a:cubicBezTo>
                      <a:pt x="35194" y="15203"/>
                      <a:pt x="35131" y="14554"/>
                      <a:pt x="35047" y="13948"/>
                    </a:cubicBezTo>
                    <a:close/>
                    <a:moveTo>
                      <a:pt x="37767" y="26376"/>
                    </a:moveTo>
                    <a:cubicBezTo>
                      <a:pt x="37788" y="26397"/>
                      <a:pt x="37809" y="26418"/>
                      <a:pt x="37830" y="26439"/>
                    </a:cubicBezTo>
                    <a:cubicBezTo>
                      <a:pt x="38541" y="27276"/>
                      <a:pt x="39357" y="28050"/>
                      <a:pt x="40236" y="28699"/>
                    </a:cubicBezTo>
                    <a:cubicBezTo>
                      <a:pt x="40487" y="28887"/>
                      <a:pt x="40885" y="29180"/>
                      <a:pt x="41345" y="29473"/>
                    </a:cubicBezTo>
                    <a:cubicBezTo>
                      <a:pt x="41282" y="29452"/>
                      <a:pt x="41220" y="29452"/>
                      <a:pt x="41136" y="29431"/>
                    </a:cubicBezTo>
                    <a:cubicBezTo>
                      <a:pt x="41010" y="29389"/>
                      <a:pt x="40864" y="29347"/>
                      <a:pt x="40738" y="29285"/>
                    </a:cubicBezTo>
                    <a:cubicBezTo>
                      <a:pt x="40571" y="29180"/>
                      <a:pt x="40404" y="29055"/>
                      <a:pt x="40257" y="28929"/>
                    </a:cubicBezTo>
                    <a:cubicBezTo>
                      <a:pt x="39504" y="28364"/>
                      <a:pt x="38834" y="27715"/>
                      <a:pt x="38165" y="27067"/>
                    </a:cubicBezTo>
                    <a:cubicBezTo>
                      <a:pt x="38018" y="26837"/>
                      <a:pt x="37893" y="26606"/>
                      <a:pt x="37767" y="26376"/>
                    </a:cubicBezTo>
                    <a:close/>
                    <a:moveTo>
                      <a:pt x="44191" y="29787"/>
                    </a:moveTo>
                    <a:cubicBezTo>
                      <a:pt x="44233" y="29850"/>
                      <a:pt x="44253" y="29933"/>
                      <a:pt x="44316" y="30017"/>
                    </a:cubicBezTo>
                    <a:cubicBezTo>
                      <a:pt x="44295" y="30394"/>
                      <a:pt x="44212" y="30791"/>
                      <a:pt x="43793" y="30896"/>
                    </a:cubicBezTo>
                    <a:cubicBezTo>
                      <a:pt x="43757" y="30908"/>
                      <a:pt x="43717" y="30914"/>
                      <a:pt x="43674" y="30914"/>
                    </a:cubicBezTo>
                    <a:cubicBezTo>
                      <a:pt x="43422" y="30914"/>
                      <a:pt x="43075" y="30722"/>
                      <a:pt x="42789" y="30561"/>
                    </a:cubicBezTo>
                    <a:cubicBezTo>
                      <a:pt x="43019" y="30477"/>
                      <a:pt x="43228" y="30373"/>
                      <a:pt x="43396" y="30184"/>
                    </a:cubicBezTo>
                    <a:cubicBezTo>
                      <a:pt x="43689" y="30163"/>
                      <a:pt x="43940" y="30059"/>
                      <a:pt x="44128" y="29829"/>
                    </a:cubicBezTo>
                    <a:cubicBezTo>
                      <a:pt x="44149" y="29829"/>
                      <a:pt x="44170" y="29808"/>
                      <a:pt x="44191" y="29787"/>
                    </a:cubicBezTo>
                    <a:close/>
                    <a:moveTo>
                      <a:pt x="11069" y="32340"/>
                    </a:moveTo>
                    <a:cubicBezTo>
                      <a:pt x="10148" y="32967"/>
                      <a:pt x="9186" y="33344"/>
                      <a:pt x="8160" y="33595"/>
                    </a:cubicBezTo>
                    <a:cubicBezTo>
                      <a:pt x="8160" y="33574"/>
                      <a:pt x="8139" y="33532"/>
                      <a:pt x="8097" y="33511"/>
                    </a:cubicBezTo>
                    <a:cubicBezTo>
                      <a:pt x="7742" y="33260"/>
                      <a:pt x="7344" y="33009"/>
                      <a:pt x="6926" y="32821"/>
                    </a:cubicBezTo>
                    <a:lnTo>
                      <a:pt x="6926" y="32821"/>
                    </a:lnTo>
                    <a:cubicBezTo>
                      <a:pt x="7341" y="32888"/>
                      <a:pt x="7756" y="32921"/>
                      <a:pt x="8168" y="32921"/>
                    </a:cubicBezTo>
                    <a:cubicBezTo>
                      <a:pt x="9168" y="32921"/>
                      <a:pt x="10150" y="32725"/>
                      <a:pt x="11069" y="32340"/>
                    </a:cubicBezTo>
                    <a:close/>
                    <a:moveTo>
                      <a:pt x="4245" y="32632"/>
                    </a:moveTo>
                    <a:cubicBezTo>
                      <a:pt x="5536" y="32632"/>
                      <a:pt x="6588" y="33287"/>
                      <a:pt x="7763" y="33679"/>
                    </a:cubicBezTo>
                    <a:cubicBezTo>
                      <a:pt x="7261" y="33804"/>
                      <a:pt x="6737" y="33888"/>
                      <a:pt x="6214" y="33951"/>
                    </a:cubicBezTo>
                    <a:cubicBezTo>
                      <a:pt x="6089" y="33972"/>
                      <a:pt x="6131" y="34118"/>
                      <a:pt x="6235" y="34139"/>
                    </a:cubicBezTo>
                    <a:cubicBezTo>
                      <a:pt x="6433" y="34164"/>
                      <a:pt x="6631" y="34175"/>
                      <a:pt x="6828" y="34175"/>
                    </a:cubicBezTo>
                    <a:cubicBezTo>
                      <a:pt x="7130" y="34175"/>
                      <a:pt x="7429" y="34148"/>
                      <a:pt x="7721" y="34097"/>
                    </a:cubicBezTo>
                    <a:lnTo>
                      <a:pt x="7721" y="34097"/>
                    </a:lnTo>
                    <a:cubicBezTo>
                      <a:pt x="6586" y="35052"/>
                      <a:pt x="5104" y="36089"/>
                      <a:pt x="3655" y="36089"/>
                    </a:cubicBezTo>
                    <a:cubicBezTo>
                      <a:pt x="2913" y="36089"/>
                      <a:pt x="2180" y="35817"/>
                      <a:pt x="1507" y="35122"/>
                    </a:cubicBezTo>
                    <a:cubicBezTo>
                      <a:pt x="188" y="33741"/>
                      <a:pt x="3118" y="32653"/>
                      <a:pt x="4185" y="32632"/>
                    </a:cubicBezTo>
                    <a:cubicBezTo>
                      <a:pt x="4205" y="32632"/>
                      <a:pt x="4225" y="32632"/>
                      <a:pt x="4245" y="32632"/>
                    </a:cubicBezTo>
                    <a:close/>
                    <a:moveTo>
                      <a:pt x="35590" y="1"/>
                    </a:moveTo>
                    <a:cubicBezTo>
                      <a:pt x="35570" y="1"/>
                      <a:pt x="35550" y="5"/>
                      <a:pt x="35528" y="13"/>
                    </a:cubicBezTo>
                    <a:cubicBezTo>
                      <a:pt x="32264" y="1394"/>
                      <a:pt x="35445" y="6729"/>
                      <a:pt x="36575" y="8570"/>
                    </a:cubicBezTo>
                    <a:cubicBezTo>
                      <a:pt x="36632" y="8669"/>
                      <a:pt x="36742" y="8716"/>
                      <a:pt x="36853" y="8716"/>
                    </a:cubicBezTo>
                    <a:cubicBezTo>
                      <a:pt x="37023" y="8716"/>
                      <a:pt x="37194" y="8606"/>
                      <a:pt x="37181" y="8403"/>
                    </a:cubicBezTo>
                    <a:cubicBezTo>
                      <a:pt x="37139" y="7922"/>
                      <a:pt x="37411" y="7566"/>
                      <a:pt x="37767" y="7210"/>
                    </a:cubicBezTo>
                    <a:cubicBezTo>
                      <a:pt x="38290" y="8152"/>
                      <a:pt x="38813" y="9093"/>
                      <a:pt x="39316" y="10056"/>
                    </a:cubicBezTo>
                    <a:cubicBezTo>
                      <a:pt x="39608" y="10621"/>
                      <a:pt x="39880" y="11186"/>
                      <a:pt x="40069" y="11793"/>
                    </a:cubicBezTo>
                    <a:cubicBezTo>
                      <a:pt x="40173" y="12106"/>
                      <a:pt x="40236" y="12399"/>
                      <a:pt x="40257" y="12713"/>
                    </a:cubicBezTo>
                    <a:cubicBezTo>
                      <a:pt x="40278" y="12815"/>
                      <a:pt x="40218" y="14055"/>
                      <a:pt x="40137" y="14055"/>
                    </a:cubicBezTo>
                    <a:cubicBezTo>
                      <a:pt x="40135" y="14055"/>
                      <a:pt x="40134" y="14054"/>
                      <a:pt x="40132" y="14052"/>
                    </a:cubicBezTo>
                    <a:cubicBezTo>
                      <a:pt x="40123" y="14049"/>
                      <a:pt x="40114" y="14048"/>
                      <a:pt x="40106" y="14048"/>
                    </a:cubicBezTo>
                    <a:cubicBezTo>
                      <a:pt x="40049" y="14048"/>
                      <a:pt x="39991" y="14103"/>
                      <a:pt x="40027" y="14157"/>
                    </a:cubicBezTo>
                    <a:cubicBezTo>
                      <a:pt x="40048" y="14178"/>
                      <a:pt x="40048" y="14199"/>
                      <a:pt x="40069" y="14220"/>
                    </a:cubicBezTo>
                    <a:cubicBezTo>
                      <a:pt x="39127" y="13362"/>
                      <a:pt x="38060" y="12713"/>
                      <a:pt x="37181" y="11813"/>
                    </a:cubicBezTo>
                    <a:cubicBezTo>
                      <a:pt x="36763" y="11395"/>
                      <a:pt x="36365" y="10956"/>
                      <a:pt x="36010" y="10495"/>
                    </a:cubicBezTo>
                    <a:cubicBezTo>
                      <a:pt x="35800" y="10202"/>
                      <a:pt x="35570" y="9889"/>
                      <a:pt x="35361" y="9596"/>
                    </a:cubicBezTo>
                    <a:cubicBezTo>
                      <a:pt x="36261" y="8382"/>
                      <a:pt x="35466" y="6436"/>
                      <a:pt x="34629" y="5411"/>
                    </a:cubicBezTo>
                    <a:cubicBezTo>
                      <a:pt x="34584" y="5359"/>
                      <a:pt x="34517" y="5336"/>
                      <a:pt x="34447" y="5336"/>
                    </a:cubicBezTo>
                    <a:cubicBezTo>
                      <a:pt x="34318" y="5336"/>
                      <a:pt x="34182" y="5414"/>
                      <a:pt x="34168" y="5536"/>
                    </a:cubicBezTo>
                    <a:cubicBezTo>
                      <a:pt x="33980" y="6499"/>
                      <a:pt x="34001" y="7461"/>
                      <a:pt x="34398" y="8382"/>
                    </a:cubicBezTo>
                    <a:cubicBezTo>
                      <a:pt x="33603" y="7399"/>
                      <a:pt x="32704" y="6436"/>
                      <a:pt x="31637" y="5808"/>
                    </a:cubicBezTo>
                    <a:cubicBezTo>
                      <a:pt x="31637" y="5808"/>
                      <a:pt x="31637" y="5808"/>
                      <a:pt x="31637" y="5787"/>
                    </a:cubicBezTo>
                    <a:cubicBezTo>
                      <a:pt x="31720" y="5076"/>
                      <a:pt x="31971" y="4427"/>
                      <a:pt x="32411" y="3883"/>
                    </a:cubicBezTo>
                    <a:cubicBezTo>
                      <a:pt x="32515" y="4218"/>
                      <a:pt x="32599" y="4553"/>
                      <a:pt x="32620" y="4909"/>
                    </a:cubicBezTo>
                    <a:cubicBezTo>
                      <a:pt x="32662" y="5327"/>
                      <a:pt x="32599" y="5746"/>
                      <a:pt x="32725" y="6164"/>
                    </a:cubicBezTo>
                    <a:cubicBezTo>
                      <a:pt x="32736" y="6233"/>
                      <a:pt x="32792" y="6264"/>
                      <a:pt x="32850" y="6264"/>
                    </a:cubicBezTo>
                    <a:cubicBezTo>
                      <a:pt x="32898" y="6264"/>
                      <a:pt x="32947" y="6244"/>
                      <a:pt x="32976" y="6206"/>
                    </a:cubicBezTo>
                    <a:cubicBezTo>
                      <a:pt x="33478" y="5390"/>
                      <a:pt x="33101" y="4093"/>
                      <a:pt x="32766" y="3298"/>
                    </a:cubicBezTo>
                    <a:cubicBezTo>
                      <a:pt x="32712" y="3176"/>
                      <a:pt x="32605" y="3097"/>
                      <a:pt x="32497" y="3097"/>
                    </a:cubicBezTo>
                    <a:cubicBezTo>
                      <a:pt x="32438" y="3097"/>
                      <a:pt x="32379" y="3120"/>
                      <a:pt x="32327" y="3172"/>
                    </a:cubicBezTo>
                    <a:cubicBezTo>
                      <a:pt x="31657" y="3842"/>
                      <a:pt x="31302" y="4720"/>
                      <a:pt x="31323" y="5641"/>
                    </a:cubicBezTo>
                    <a:cubicBezTo>
                      <a:pt x="31072" y="5515"/>
                      <a:pt x="30779" y="5411"/>
                      <a:pt x="30486" y="5327"/>
                    </a:cubicBezTo>
                    <a:cubicBezTo>
                      <a:pt x="30467" y="5321"/>
                      <a:pt x="30449" y="5318"/>
                      <a:pt x="30431" y="5318"/>
                    </a:cubicBezTo>
                    <a:cubicBezTo>
                      <a:pt x="30386" y="5318"/>
                      <a:pt x="30342" y="5333"/>
                      <a:pt x="30297" y="5348"/>
                    </a:cubicBezTo>
                    <a:cubicBezTo>
                      <a:pt x="27912" y="3339"/>
                      <a:pt x="24836" y="2126"/>
                      <a:pt x="21489" y="2126"/>
                    </a:cubicBezTo>
                    <a:cubicBezTo>
                      <a:pt x="13914" y="2126"/>
                      <a:pt x="7763" y="8277"/>
                      <a:pt x="7763" y="15852"/>
                    </a:cubicBezTo>
                    <a:cubicBezTo>
                      <a:pt x="7763" y="21731"/>
                      <a:pt x="11487" y="26774"/>
                      <a:pt x="16697" y="28720"/>
                    </a:cubicBezTo>
                    <a:cubicBezTo>
                      <a:pt x="16341" y="28657"/>
                      <a:pt x="15965" y="28615"/>
                      <a:pt x="15609" y="28490"/>
                    </a:cubicBezTo>
                    <a:cubicBezTo>
                      <a:pt x="15191" y="28343"/>
                      <a:pt x="14814" y="28134"/>
                      <a:pt x="14437" y="27904"/>
                    </a:cubicBezTo>
                    <a:cubicBezTo>
                      <a:pt x="14416" y="27820"/>
                      <a:pt x="14396" y="27736"/>
                      <a:pt x="14375" y="27674"/>
                    </a:cubicBezTo>
                    <a:cubicBezTo>
                      <a:pt x="14343" y="27621"/>
                      <a:pt x="14280" y="27595"/>
                      <a:pt x="14220" y="27595"/>
                    </a:cubicBezTo>
                    <a:cubicBezTo>
                      <a:pt x="14160" y="27595"/>
                      <a:pt x="14103" y="27621"/>
                      <a:pt x="14082" y="27674"/>
                    </a:cubicBezTo>
                    <a:cubicBezTo>
                      <a:pt x="13998" y="27674"/>
                      <a:pt x="13893" y="27778"/>
                      <a:pt x="13956" y="27862"/>
                    </a:cubicBezTo>
                    <a:cubicBezTo>
                      <a:pt x="13977" y="27904"/>
                      <a:pt x="14019" y="27925"/>
                      <a:pt x="14040" y="27967"/>
                    </a:cubicBezTo>
                    <a:cubicBezTo>
                      <a:pt x="13500" y="30745"/>
                      <a:pt x="10681" y="32225"/>
                      <a:pt x="7965" y="32225"/>
                    </a:cubicBezTo>
                    <a:cubicBezTo>
                      <a:pt x="7736" y="32225"/>
                      <a:pt x="7508" y="32214"/>
                      <a:pt x="7281" y="32193"/>
                    </a:cubicBezTo>
                    <a:cubicBezTo>
                      <a:pt x="7344" y="30980"/>
                      <a:pt x="8307" y="30017"/>
                      <a:pt x="9102" y="29159"/>
                    </a:cubicBezTo>
                    <a:cubicBezTo>
                      <a:pt x="10176" y="28023"/>
                      <a:pt x="11331" y="27234"/>
                      <a:pt x="12931" y="27234"/>
                    </a:cubicBezTo>
                    <a:cubicBezTo>
                      <a:pt x="12952" y="27234"/>
                      <a:pt x="12973" y="27234"/>
                      <a:pt x="12994" y="27234"/>
                    </a:cubicBezTo>
                    <a:cubicBezTo>
                      <a:pt x="13182" y="27234"/>
                      <a:pt x="13224" y="26941"/>
                      <a:pt x="13035" y="26899"/>
                    </a:cubicBezTo>
                    <a:cubicBezTo>
                      <a:pt x="12807" y="26850"/>
                      <a:pt x="12582" y="26826"/>
                      <a:pt x="12362" y="26826"/>
                    </a:cubicBezTo>
                    <a:cubicBezTo>
                      <a:pt x="11006" y="26826"/>
                      <a:pt x="9804" y="27700"/>
                      <a:pt x="8851" y="28636"/>
                    </a:cubicBezTo>
                    <a:cubicBezTo>
                      <a:pt x="7784" y="29682"/>
                      <a:pt x="6528" y="30875"/>
                      <a:pt x="6612" y="32486"/>
                    </a:cubicBezTo>
                    <a:cubicBezTo>
                      <a:pt x="6612" y="32570"/>
                      <a:pt x="6654" y="32653"/>
                      <a:pt x="6717" y="32737"/>
                    </a:cubicBezTo>
                    <a:cubicBezTo>
                      <a:pt x="5949" y="32405"/>
                      <a:pt x="5112" y="32205"/>
                      <a:pt x="4295" y="32205"/>
                    </a:cubicBezTo>
                    <a:cubicBezTo>
                      <a:pt x="3775" y="32205"/>
                      <a:pt x="3263" y="32286"/>
                      <a:pt x="2783" y="32465"/>
                    </a:cubicBezTo>
                    <a:cubicBezTo>
                      <a:pt x="1695" y="32884"/>
                      <a:pt x="0" y="33574"/>
                      <a:pt x="795" y="34913"/>
                    </a:cubicBezTo>
                    <a:cubicBezTo>
                      <a:pt x="1500" y="36100"/>
                      <a:pt x="2636" y="36601"/>
                      <a:pt x="3823" y="36601"/>
                    </a:cubicBezTo>
                    <a:cubicBezTo>
                      <a:pt x="5524" y="36601"/>
                      <a:pt x="7330" y="35571"/>
                      <a:pt x="8118" y="34055"/>
                    </a:cubicBezTo>
                    <a:cubicBezTo>
                      <a:pt x="8118" y="34034"/>
                      <a:pt x="8118" y="34034"/>
                      <a:pt x="8118" y="34013"/>
                    </a:cubicBezTo>
                    <a:cubicBezTo>
                      <a:pt x="8955" y="33825"/>
                      <a:pt x="9730" y="33449"/>
                      <a:pt x="10441" y="32967"/>
                    </a:cubicBezTo>
                    <a:lnTo>
                      <a:pt x="10441" y="32967"/>
                    </a:lnTo>
                    <a:cubicBezTo>
                      <a:pt x="9792" y="33574"/>
                      <a:pt x="9206" y="34285"/>
                      <a:pt x="8725" y="35039"/>
                    </a:cubicBezTo>
                    <a:lnTo>
                      <a:pt x="8683" y="35039"/>
                    </a:lnTo>
                    <a:cubicBezTo>
                      <a:pt x="8616" y="35027"/>
                      <a:pt x="8549" y="35021"/>
                      <a:pt x="8482" y="35021"/>
                    </a:cubicBezTo>
                    <a:cubicBezTo>
                      <a:pt x="7230" y="35021"/>
                      <a:pt x="6180" y="36998"/>
                      <a:pt x="5921" y="38031"/>
                    </a:cubicBezTo>
                    <a:cubicBezTo>
                      <a:pt x="5712" y="38889"/>
                      <a:pt x="5796" y="39788"/>
                      <a:pt x="6005" y="40625"/>
                    </a:cubicBezTo>
                    <a:cubicBezTo>
                      <a:pt x="6173" y="41316"/>
                      <a:pt x="6486" y="42676"/>
                      <a:pt x="7051" y="43157"/>
                    </a:cubicBezTo>
                    <a:cubicBezTo>
                      <a:pt x="7203" y="43290"/>
                      <a:pt x="7368" y="43347"/>
                      <a:pt x="7539" y="43347"/>
                    </a:cubicBezTo>
                    <a:cubicBezTo>
                      <a:pt x="8472" y="43347"/>
                      <a:pt x="9590" y="41624"/>
                      <a:pt x="9855" y="41023"/>
                    </a:cubicBezTo>
                    <a:cubicBezTo>
                      <a:pt x="10650" y="39203"/>
                      <a:pt x="10294" y="37131"/>
                      <a:pt x="9374" y="35436"/>
                    </a:cubicBezTo>
                    <a:cubicBezTo>
                      <a:pt x="9351" y="35398"/>
                      <a:pt x="9318" y="35382"/>
                      <a:pt x="9285" y="35382"/>
                    </a:cubicBezTo>
                    <a:cubicBezTo>
                      <a:pt x="9227" y="35382"/>
                      <a:pt x="9172" y="35432"/>
                      <a:pt x="9186" y="35499"/>
                    </a:cubicBezTo>
                    <a:cubicBezTo>
                      <a:pt x="9541" y="36713"/>
                      <a:pt x="9855" y="37968"/>
                      <a:pt x="9730" y="39244"/>
                    </a:cubicBezTo>
                    <a:cubicBezTo>
                      <a:pt x="9646" y="39977"/>
                      <a:pt x="9437" y="40709"/>
                      <a:pt x="9060" y="41337"/>
                    </a:cubicBezTo>
                    <a:cubicBezTo>
                      <a:pt x="8797" y="41762"/>
                      <a:pt x="8180" y="42679"/>
                      <a:pt x="7609" y="42679"/>
                    </a:cubicBezTo>
                    <a:cubicBezTo>
                      <a:pt x="7590" y="42679"/>
                      <a:pt x="7572" y="42678"/>
                      <a:pt x="7553" y="42676"/>
                    </a:cubicBezTo>
                    <a:cubicBezTo>
                      <a:pt x="7177" y="42634"/>
                      <a:pt x="7219" y="42571"/>
                      <a:pt x="7051" y="42216"/>
                    </a:cubicBezTo>
                    <a:cubicBezTo>
                      <a:pt x="6863" y="41839"/>
                      <a:pt x="6696" y="41441"/>
                      <a:pt x="6570" y="41044"/>
                    </a:cubicBezTo>
                    <a:cubicBezTo>
                      <a:pt x="6361" y="40437"/>
                      <a:pt x="6214" y="39788"/>
                      <a:pt x="6214" y="39140"/>
                    </a:cubicBezTo>
                    <a:cubicBezTo>
                      <a:pt x="6214" y="37968"/>
                      <a:pt x="7072" y="35478"/>
                      <a:pt x="8537" y="35332"/>
                    </a:cubicBezTo>
                    <a:lnTo>
                      <a:pt x="8537" y="35332"/>
                    </a:lnTo>
                    <a:cubicBezTo>
                      <a:pt x="7825" y="36566"/>
                      <a:pt x="7365" y="37947"/>
                      <a:pt x="7323" y="39286"/>
                    </a:cubicBezTo>
                    <a:cubicBezTo>
                      <a:pt x="7312" y="39333"/>
                      <a:pt x="7346" y="39360"/>
                      <a:pt x="7382" y="39360"/>
                    </a:cubicBezTo>
                    <a:cubicBezTo>
                      <a:pt x="7410" y="39360"/>
                      <a:pt x="7440" y="39344"/>
                      <a:pt x="7449" y="39307"/>
                    </a:cubicBezTo>
                    <a:cubicBezTo>
                      <a:pt x="7846" y="37696"/>
                      <a:pt x="8369" y="36190"/>
                      <a:pt x="9353" y="34850"/>
                    </a:cubicBezTo>
                    <a:cubicBezTo>
                      <a:pt x="9834" y="34202"/>
                      <a:pt x="10357" y="33658"/>
                      <a:pt x="10943" y="33156"/>
                    </a:cubicBezTo>
                    <a:lnTo>
                      <a:pt x="10943" y="33156"/>
                    </a:lnTo>
                    <a:cubicBezTo>
                      <a:pt x="10587" y="33867"/>
                      <a:pt x="10504" y="34725"/>
                      <a:pt x="10671" y="35520"/>
                    </a:cubicBezTo>
                    <a:cubicBezTo>
                      <a:pt x="10880" y="36482"/>
                      <a:pt x="11424" y="37319"/>
                      <a:pt x="12010" y="38094"/>
                    </a:cubicBezTo>
                    <a:cubicBezTo>
                      <a:pt x="12429" y="38638"/>
                      <a:pt x="12784" y="39286"/>
                      <a:pt x="13496" y="39370"/>
                    </a:cubicBezTo>
                    <a:cubicBezTo>
                      <a:pt x="13505" y="39372"/>
                      <a:pt x="13514" y="39373"/>
                      <a:pt x="13523" y="39373"/>
                    </a:cubicBezTo>
                    <a:cubicBezTo>
                      <a:pt x="13618" y="39373"/>
                      <a:pt x="13707" y="39279"/>
                      <a:pt x="13726" y="39203"/>
                    </a:cubicBezTo>
                    <a:cubicBezTo>
                      <a:pt x="14186" y="37612"/>
                      <a:pt x="13726" y="35562"/>
                      <a:pt x="12178" y="34704"/>
                    </a:cubicBezTo>
                    <a:cubicBezTo>
                      <a:pt x="12164" y="34697"/>
                      <a:pt x="12150" y="34694"/>
                      <a:pt x="12136" y="34694"/>
                    </a:cubicBezTo>
                    <a:cubicBezTo>
                      <a:pt x="12059" y="34694"/>
                      <a:pt x="11978" y="34780"/>
                      <a:pt x="12031" y="34850"/>
                    </a:cubicBezTo>
                    <a:cubicBezTo>
                      <a:pt x="12554" y="35520"/>
                      <a:pt x="13035" y="36148"/>
                      <a:pt x="13266" y="36985"/>
                    </a:cubicBezTo>
                    <a:cubicBezTo>
                      <a:pt x="13370" y="37382"/>
                      <a:pt x="13538" y="38073"/>
                      <a:pt x="13370" y="38491"/>
                    </a:cubicBezTo>
                    <a:cubicBezTo>
                      <a:pt x="13414" y="38680"/>
                      <a:pt x="13387" y="38778"/>
                      <a:pt x="13289" y="38778"/>
                    </a:cubicBezTo>
                    <a:cubicBezTo>
                      <a:pt x="13246" y="38778"/>
                      <a:pt x="13189" y="38760"/>
                      <a:pt x="13119" y="38721"/>
                    </a:cubicBezTo>
                    <a:cubicBezTo>
                      <a:pt x="12952" y="38533"/>
                      <a:pt x="12763" y="38324"/>
                      <a:pt x="12617" y="38135"/>
                    </a:cubicBezTo>
                    <a:cubicBezTo>
                      <a:pt x="11320" y="36545"/>
                      <a:pt x="9981" y="33888"/>
                      <a:pt x="12178" y="32360"/>
                    </a:cubicBezTo>
                    <a:cubicBezTo>
                      <a:pt x="12261" y="32319"/>
                      <a:pt x="12282" y="32256"/>
                      <a:pt x="12261" y="32172"/>
                    </a:cubicBezTo>
                    <a:cubicBezTo>
                      <a:pt x="12596" y="31963"/>
                      <a:pt x="12931" y="31754"/>
                      <a:pt x="13266" y="31565"/>
                    </a:cubicBezTo>
                    <a:cubicBezTo>
                      <a:pt x="13397" y="31490"/>
                      <a:pt x="13326" y="31263"/>
                      <a:pt x="13189" y="31263"/>
                    </a:cubicBezTo>
                    <a:cubicBezTo>
                      <a:pt x="13174" y="31263"/>
                      <a:pt x="13157" y="31266"/>
                      <a:pt x="13140" y="31272"/>
                    </a:cubicBezTo>
                    <a:cubicBezTo>
                      <a:pt x="12931" y="31356"/>
                      <a:pt x="12701" y="31440"/>
                      <a:pt x="12491" y="31544"/>
                    </a:cubicBezTo>
                    <a:cubicBezTo>
                      <a:pt x="13475" y="30854"/>
                      <a:pt x="14584" y="29682"/>
                      <a:pt x="14542" y="28448"/>
                    </a:cubicBezTo>
                    <a:lnTo>
                      <a:pt x="14542" y="28448"/>
                    </a:lnTo>
                    <a:cubicBezTo>
                      <a:pt x="15069" y="28854"/>
                      <a:pt x="15759" y="29120"/>
                      <a:pt x="16408" y="29120"/>
                    </a:cubicBezTo>
                    <a:cubicBezTo>
                      <a:pt x="16661" y="29120"/>
                      <a:pt x="16908" y="29080"/>
                      <a:pt x="17136" y="28992"/>
                    </a:cubicBezTo>
                    <a:cubicBezTo>
                      <a:pt x="17178" y="28971"/>
                      <a:pt x="17199" y="28929"/>
                      <a:pt x="17199" y="28887"/>
                    </a:cubicBezTo>
                    <a:cubicBezTo>
                      <a:pt x="18559" y="29327"/>
                      <a:pt x="20003" y="29578"/>
                      <a:pt x="21489" y="29578"/>
                    </a:cubicBezTo>
                    <a:cubicBezTo>
                      <a:pt x="25359" y="29578"/>
                      <a:pt x="28854" y="27967"/>
                      <a:pt x="31344" y="25372"/>
                    </a:cubicBezTo>
                    <a:cubicBezTo>
                      <a:pt x="31344" y="25393"/>
                      <a:pt x="31344" y="25414"/>
                      <a:pt x="31344" y="25435"/>
                    </a:cubicBezTo>
                    <a:cubicBezTo>
                      <a:pt x="31804" y="26355"/>
                      <a:pt x="32557" y="27025"/>
                      <a:pt x="33457" y="27443"/>
                    </a:cubicBezTo>
                    <a:cubicBezTo>
                      <a:pt x="33729" y="27904"/>
                      <a:pt x="34231" y="28259"/>
                      <a:pt x="34608" y="28615"/>
                    </a:cubicBezTo>
                    <a:cubicBezTo>
                      <a:pt x="35005" y="28971"/>
                      <a:pt x="35403" y="29410"/>
                      <a:pt x="35905" y="29599"/>
                    </a:cubicBezTo>
                    <a:cubicBezTo>
                      <a:pt x="35919" y="29604"/>
                      <a:pt x="35933" y="29607"/>
                      <a:pt x="35945" y="29607"/>
                    </a:cubicBezTo>
                    <a:cubicBezTo>
                      <a:pt x="36025" y="29607"/>
                      <a:pt x="36067" y="29503"/>
                      <a:pt x="36031" y="29431"/>
                    </a:cubicBezTo>
                    <a:cubicBezTo>
                      <a:pt x="35759" y="28929"/>
                      <a:pt x="35194" y="28552"/>
                      <a:pt x="34754" y="28197"/>
                    </a:cubicBezTo>
                    <a:cubicBezTo>
                      <a:pt x="34587" y="28050"/>
                      <a:pt x="34419" y="27904"/>
                      <a:pt x="34252" y="27757"/>
                    </a:cubicBezTo>
                    <a:lnTo>
                      <a:pt x="34252" y="27757"/>
                    </a:lnTo>
                    <a:cubicBezTo>
                      <a:pt x="34773" y="27904"/>
                      <a:pt x="35307" y="27987"/>
                      <a:pt x="35854" y="27987"/>
                    </a:cubicBezTo>
                    <a:cubicBezTo>
                      <a:pt x="36010" y="27987"/>
                      <a:pt x="36166" y="27980"/>
                      <a:pt x="36323" y="27967"/>
                    </a:cubicBezTo>
                    <a:cubicBezTo>
                      <a:pt x="36407" y="27967"/>
                      <a:pt x="36533" y="27925"/>
                      <a:pt x="36575" y="27820"/>
                    </a:cubicBezTo>
                    <a:cubicBezTo>
                      <a:pt x="36637" y="27674"/>
                      <a:pt x="36700" y="27527"/>
                      <a:pt x="36742" y="27360"/>
                    </a:cubicBezTo>
                    <a:cubicBezTo>
                      <a:pt x="37391" y="28113"/>
                      <a:pt x="38060" y="28762"/>
                      <a:pt x="38834" y="29306"/>
                    </a:cubicBezTo>
                    <a:cubicBezTo>
                      <a:pt x="38855" y="29327"/>
                      <a:pt x="38897" y="29368"/>
                      <a:pt x="38939" y="29389"/>
                    </a:cubicBezTo>
                    <a:cubicBezTo>
                      <a:pt x="39357" y="29724"/>
                      <a:pt x="40027" y="30122"/>
                      <a:pt x="40759" y="30373"/>
                    </a:cubicBezTo>
                    <a:cubicBezTo>
                      <a:pt x="41408" y="30666"/>
                      <a:pt x="42077" y="30959"/>
                      <a:pt x="42726" y="31272"/>
                    </a:cubicBezTo>
                    <a:cubicBezTo>
                      <a:pt x="43521" y="31670"/>
                      <a:pt x="44253" y="32235"/>
                      <a:pt x="45049" y="32653"/>
                    </a:cubicBezTo>
                    <a:cubicBezTo>
                      <a:pt x="45057" y="32656"/>
                      <a:pt x="45066" y="32658"/>
                      <a:pt x="45075" y="32658"/>
                    </a:cubicBezTo>
                    <a:cubicBezTo>
                      <a:pt x="45132" y="32658"/>
                      <a:pt x="45189" y="32603"/>
                      <a:pt x="45153" y="32549"/>
                    </a:cubicBezTo>
                    <a:cubicBezTo>
                      <a:pt x="44923" y="32109"/>
                      <a:pt x="44567" y="31754"/>
                      <a:pt x="44170" y="31461"/>
                    </a:cubicBezTo>
                    <a:cubicBezTo>
                      <a:pt x="44295" y="31440"/>
                      <a:pt x="44400" y="31419"/>
                      <a:pt x="44505" y="31356"/>
                    </a:cubicBezTo>
                    <a:cubicBezTo>
                      <a:pt x="44651" y="31272"/>
                      <a:pt x="44777" y="31168"/>
                      <a:pt x="44839" y="31042"/>
                    </a:cubicBezTo>
                    <a:cubicBezTo>
                      <a:pt x="45258" y="31816"/>
                      <a:pt x="45655" y="32612"/>
                      <a:pt x="46011" y="33407"/>
                    </a:cubicBezTo>
                    <a:cubicBezTo>
                      <a:pt x="47099" y="35729"/>
                      <a:pt x="47999" y="38114"/>
                      <a:pt x="48334" y="40667"/>
                    </a:cubicBezTo>
                    <a:cubicBezTo>
                      <a:pt x="48480" y="41839"/>
                      <a:pt x="48522" y="43032"/>
                      <a:pt x="48438" y="44203"/>
                    </a:cubicBezTo>
                    <a:cubicBezTo>
                      <a:pt x="48375" y="44915"/>
                      <a:pt x="48292" y="45605"/>
                      <a:pt x="48124" y="46296"/>
                    </a:cubicBezTo>
                    <a:cubicBezTo>
                      <a:pt x="47987" y="46830"/>
                      <a:pt x="47863" y="47903"/>
                      <a:pt x="47286" y="47903"/>
                    </a:cubicBezTo>
                    <a:cubicBezTo>
                      <a:pt x="47162" y="47903"/>
                      <a:pt x="47018" y="47854"/>
                      <a:pt x="46848" y="47739"/>
                    </a:cubicBezTo>
                    <a:cubicBezTo>
                      <a:pt x="46367" y="47425"/>
                      <a:pt x="45927" y="46609"/>
                      <a:pt x="45614" y="46128"/>
                    </a:cubicBezTo>
                    <a:cubicBezTo>
                      <a:pt x="45321" y="45710"/>
                      <a:pt x="45049" y="45270"/>
                      <a:pt x="44798" y="44831"/>
                    </a:cubicBezTo>
                    <a:cubicBezTo>
                      <a:pt x="44170" y="43722"/>
                      <a:pt x="43647" y="42571"/>
                      <a:pt x="43249" y="41379"/>
                    </a:cubicBezTo>
                    <a:cubicBezTo>
                      <a:pt x="42517" y="39203"/>
                      <a:pt x="41764" y="36336"/>
                      <a:pt x="42370" y="34055"/>
                    </a:cubicBezTo>
                    <a:cubicBezTo>
                      <a:pt x="42454" y="33762"/>
                      <a:pt x="42684" y="33135"/>
                      <a:pt x="42977" y="32904"/>
                    </a:cubicBezTo>
                    <a:cubicBezTo>
                      <a:pt x="43370" y="32608"/>
                      <a:pt x="43665" y="32495"/>
                      <a:pt x="43896" y="32495"/>
                    </a:cubicBezTo>
                    <a:cubicBezTo>
                      <a:pt x="44414" y="32495"/>
                      <a:pt x="44601" y="33072"/>
                      <a:pt x="44818" y="33449"/>
                    </a:cubicBezTo>
                    <a:cubicBezTo>
                      <a:pt x="45153" y="34013"/>
                      <a:pt x="45300" y="34788"/>
                      <a:pt x="45488" y="35394"/>
                    </a:cubicBezTo>
                    <a:cubicBezTo>
                      <a:pt x="45865" y="36692"/>
                      <a:pt x="46199" y="37968"/>
                      <a:pt x="46471" y="39286"/>
                    </a:cubicBezTo>
                    <a:cubicBezTo>
                      <a:pt x="46722" y="40500"/>
                      <a:pt x="47015" y="41755"/>
                      <a:pt x="47078" y="42990"/>
                    </a:cubicBezTo>
                    <a:cubicBezTo>
                      <a:pt x="47099" y="43387"/>
                      <a:pt x="47183" y="44559"/>
                      <a:pt x="46890" y="44810"/>
                    </a:cubicBezTo>
                    <a:cubicBezTo>
                      <a:pt x="46790" y="44902"/>
                      <a:pt x="46716" y="44944"/>
                      <a:pt x="46644" y="44944"/>
                    </a:cubicBezTo>
                    <a:cubicBezTo>
                      <a:pt x="46536" y="44944"/>
                      <a:pt x="46430" y="44848"/>
                      <a:pt x="46241" y="44684"/>
                    </a:cubicBezTo>
                    <a:cubicBezTo>
                      <a:pt x="45969" y="44454"/>
                      <a:pt x="45760" y="44099"/>
                      <a:pt x="45593" y="43806"/>
                    </a:cubicBezTo>
                    <a:cubicBezTo>
                      <a:pt x="44902" y="42571"/>
                      <a:pt x="44442" y="41127"/>
                      <a:pt x="44023" y="39788"/>
                    </a:cubicBezTo>
                    <a:cubicBezTo>
                      <a:pt x="43709" y="38721"/>
                      <a:pt x="42559" y="36043"/>
                      <a:pt x="43417" y="35060"/>
                    </a:cubicBezTo>
                    <a:cubicBezTo>
                      <a:pt x="43458" y="34955"/>
                      <a:pt x="43500" y="34850"/>
                      <a:pt x="43542" y="34746"/>
                    </a:cubicBezTo>
                    <a:cubicBezTo>
                      <a:pt x="43605" y="34737"/>
                      <a:pt x="43665" y="34733"/>
                      <a:pt x="43722" y="34733"/>
                    </a:cubicBezTo>
                    <a:cubicBezTo>
                      <a:pt x="44085" y="34733"/>
                      <a:pt x="44333" y="34905"/>
                      <a:pt x="44442" y="35248"/>
                    </a:cubicBezTo>
                    <a:cubicBezTo>
                      <a:pt x="44630" y="35478"/>
                      <a:pt x="44756" y="35834"/>
                      <a:pt x="44881" y="36127"/>
                    </a:cubicBezTo>
                    <a:cubicBezTo>
                      <a:pt x="45216" y="36838"/>
                      <a:pt x="45467" y="37570"/>
                      <a:pt x="45697" y="38324"/>
                    </a:cubicBezTo>
                    <a:cubicBezTo>
                      <a:pt x="46053" y="39558"/>
                      <a:pt x="46262" y="40876"/>
                      <a:pt x="46283" y="42174"/>
                    </a:cubicBezTo>
                    <a:cubicBezTo>
                      <a:pt x="45342" y="40709"/>
                      <a:pt x="44777" y="39182"/>
                      <a:pt x="44463" y="37445"/>
                    </a:cubicBezTo>
                    <a:cubicBezTo>
                      <a:pt x="44453" y="37369"/>
                      <a:pt x="44393" y="37337"/>
                      <a:pt x="44331" y="37337"/>
                    </a:cubicBezTo>
                    <a:cubicBezTo>
                      <a:pt x="44256" y="37337"/>
                      <a:pt x="44179" y="37385"/>
                      <a:pt x="44191" y="37466"/>
                    </a:cubicBezTo>
                    <a:cubicBezTo>
                      <a:pt x="44253" y="39475"/>
                      <a:pt x="45049" y="41379"/>
                      <a:pt x="46346" y="42906"/>
                    </a:cubicBezTo>
                    <a:cubicBezTo>
                      <a:pt x="46378" y="42938"/>
                      <a:pt x="46421" y="42953"/>
                      <a:pt x="46464" y="42953"/>
                    </a:cubicBezTo>
                    <a:cubicBezTo>
                      <a:pt x="46560" y="42953"/>
                      <a:pt x="46660" y="42882"/>
                      <a:pt x="46660" y="42780"/>
                    </a:cubicBezTo>
                    <a:cubicBezTo>
                      <a:pt x="46492" y="40625"/>
                      <a:pt x="46116" y="38575"/>
                      <a:pt x="45279" y="36566"/>
                    </a:cubicBezTo>
                    <a:cubicBezTo>
                      <a:pt x="45066" y="36060"/>
                      <a:pt x="44472" y="34304"/>
                      <a:pt x="43813" y="34304"/>
                    </a:cubicBezTo>
                    <a:cubicBezTo>
                      <a:pt x="43628" y="34304"/>
                      <a:pt x="43437" y="34443"/>
                      <a:pt x="43249" y="34788"/>
                    </a:cubicBezTo>
                    <a:cubicBezTo>
                      <a:pt x="42308" y="36441"/>
                      <a:pt x="43521" y="39098"/>
                      <a:pt x="44023" y="40709"/>
                    </a:cubicBezTo>
                    <a:cubicBezTo>
                      <a:pt x="44588" y="42446"/>
                      <a:pt x="45111" y="44538"/>
                      <a:pt x="46785" y="45563"/>
                    </a:cubicBezTo>
                    <a:cubicBezTo>
                      <a:pt x="46815" y="45578"/>
                      <a:pt x="46844" y="45585"/>
                      <a:pt x="46871" y="45585"/>
                    </a:cubicBezTo>
                    <a:cubicBezTo>
                      <a:pt x="46957" y="45585"/>
                      <a:pt x="47025" y="45517"/>
                      <a:pt x="47057" y="45438"/>
                    </a:cubicBezTo>
                    <a:cubicBezTo>
                      <a:pt x="47873" y="43429"/>
                      <a:pt x="47246" y="41232"/>
                      <a:pt x="46722" y="39223"/>
                    </a:cubicBezTo>
                    <a:cubicBezTo>
                      <a:pt x="46409" y="37989"/>
                      <a:pt x="46095" y="36775"/>
                      <a:pt x="45718" y="35562"/>
                    </a:cubicBezTo>
                    <a:cubicBezTo>
                      <a:pt x="45467" y="34704"/>
                      <a:pt x="45279" y="33574"/>
                      <a:pt x="44693" y="32842"/>
                    </a:cubicBezTo>
                    <a:cubicBezTo>
                      <a:pt x="44408" y="32495"/>
                      <a:pt x="44092" y="32350"/>
                      <a:pt x="43781" y="32350"/>
                    </a:cubicBezTo>
                    <a:cubicBezTo>
                      <a:pt x="43155" y="32350"/>
                      <a:pt x="42552" y="32938"/>
                      <a:pt x="42287" y="33637"/>
                    </a:cubicBezTo>
                    <a:cubicBezTo>
                      <a:pt x="41617" y="35311"/>
                      <a:pt x="42036" y="37529"/>
                      <a:pt x="42370" y="39223"/>
                    </a:cubicBezTo>
                    <a:cubicBezTo>
                      <a:pt x="42768" y="41379"/>
                      <a:pt x="43563" y="43471"/>
                      <a:pt x="44651" y="45354"/>
                    </a:cubicBezTo>
                    <a:cubicBezTo>
                      <a:pt x="45153" y="46254"/>
                      <a:pt x="45739" y="47133"/>
                      <a:pt x="46409" y="47928"/>
                    </a:cubicBezTo>
                    <a:cubicBezTo>
                      <a:pt x="46664" y="48251"/>
                      <a:pt x="46934" y="48617"/>
                      <a:pt x="47330" y="48617"/>
                    </a:cubicBezTo>
                    <a:cubicBezTo>
                      <a:pt x="47421" y="48617"/>
                      <a:pt x="47517" y="48598"/>
                      <a:pt x="47622" y="48555"/>
                    </a:cubicBezTo>
                    <a:cubicBezTo>
                      <a:pt x="48271" y="48304"/>
                      <a:pt x="48438" y="47174"/>
                      <a:pt x="48585" y="46609"/>
                    </a:cubicBezTo>
                    <a:cubicBezTo>
                      <a:pt x="48857" y="45563"/>
                      <a:pt x="48982" y="44496"/>
                      <a:pt x="49003" y="43408"/>
                    </a:cubicBezTo>
                    <a:cubicBezTo>
                      <a:pt x="48982" y="41127"/>
                      <a:pt x="48480" y="38847"/>
                      <a:pt x="47748" y="36692"/>
                    </a:cubicBezTo>
                    <a:cubicBezTo>
                      <a:pt x="46994" y="34537"/>
                      <a:pt x="46011" y="32486"/>
                      <a:pt x="44986" y="30456"/>
                    </a:cubicBezTo>
                    <a:cubicBezTo>
                      <a:pt x="44986" y="30423"/>
                      <a:pt x="44986" y="30390"/>
                      <a:pt x="44975" y="30367"/>
                    </a:cubicBezTo>
                    <a:lnTo>
                      <a:pt x="44975" y="30367"/>
                    </a:lnTo>
                    <a:cubicBezTo>
                      <a:pt x="45244" y="30759"/>
                      <a:pt x="45513" y="31152"/>
                      <a:pt x="45823" y="31544"/>
                    </a:cubicBezTo>
                    <a:cubicBezTo>
                      <a:pt x="46722" y="32695"/>
                      <a:pt x="47852" y="33846"/>
                      <a:pt x="48313" y="35290"/>
                    </a:cubicBezTo>
                    <a:cubicBezTo>
                      <a:pt x="48313" y="35290"/>
                      <a:pt x="48334" y="35290"/>
                      <a:pt x="48334" y="35269"/>
                    </a:cubicBezTo>
                    <a:cubicBezTo>
                      <a:pt x="47811" y="32737"/>
                      <a:pt x="45655" y="31000"/>
                      <a:pt x="44609" y="28678"/>
                    </a:cubicBezTo>
                    <a:cubicBezTo>
                      <a:pt x="43396" y="26021"/>
                      <a:pt x="42642" y="23091"/>
                      <a:pt x="41743" y="20288"/>
                    </a:cubicBezTo>
                    <a:lnTo>
                      <a:pt x="41743" y="20288"/>
                    </a:lnTo>
                    <a:cubicBezTo>
                      <a:pt x="41843" y="20355"/>
                      <a:pt x="41956" y="20398"/>
                      <a:pt x="42078" y="20398"/>
                    </a:cubicBezTo>
                    <a:cubicBezTo>
                      <a:pt x="42183" y="20398"/>
                      <a:pt x="42296" y="20365"/>
                      <a:pt x="42412" y="20288"/>
                    </a:cubicBezTo>
                    <a:cubicBezTo>
                      <a:pt x="42852" y="20016"/>
                      <a:pt x="42935" y="19283"/>
                      <a:pt x="43040" y="18823"/>
                    </a:cubicBezTo>
                    <a:cubicBezTo>
                      <a:pt x="43207" y="17944"/>
                      <a:pt x="43291" y="17065"/>
                      <a:pt x="43124" y="16166"/>
                    </a:cubicBezTo>
                    <a:cubicBezTo>
                      <a:pt x="43113" y="16134"/>
                      <a:pt x="43082" y="16119"/>
                      <a:pt x="43050" y="16119"/>
                    </a:cubicBezTo>
                    <a:cubicBezTo>
                      <a:pt x="43019" y="16119"/>
                      <a:pt x="42988" y="16134"/>
                      <a:pt x="42977" y="16166"/>
                    </a:cubicBezTo>
                    <a:cubicBezTo>
                      <a:pt x="42831" y="17191"/>
                      <a:pt x="42935" y="18509"/>
                      <a:pt x="42475" y="19472"/>
                    </a:cubicBezTo>
                    <a:cubicBezTo>
                      <a:pt x="42347" y="19740"/>
                      <a:pt x="42206" y="19842"/>
                      <a:pt x="42063" y="19842"/>
                    </a:cubicBezTo>
                    <a:cubicBezTo>
                      <a:pt x="41737" y="19842"/>
                      <a:pt x="41402" y="19310"/>
                      <a:pt x="41199" y="18990"/>
                    </a:cubicBezTo>
                    <a:cubicBezTo>
                      <a:pt x="40885" y="18509"/>
                      <a:pt x="40571" y="18007"/>
                      <a:pt x="40299" y="17505"/>
                    </a:cubicBezTo>
                    <a:cubicBezTo>
                      <a:pt x="40285" y="17477"/>
                      <a:pt x="40262" y="17465"/>
                      <a:pt x="40238" y="17465"/>
                    </a:cubicBezTo>
                    <a:cubicBezTo>
                      <a:pt x="40192" y="17465"/>
                      <a:pt x="40145" y="17512"/>
                      <a:pt x="40173" y="17567"/>
                    </a:cubicBezTo>
                    <a:cubicBezTo>
                      <a:pt x="40194" y="17630"/>
                      <a:pt x="40236" y="17714"/>
                      <a:pt x="40257" y="17777"/>
                    </a:cubicBezTo>
                    <a:cubicBezTo>
                      <a:pt x="39880" y="17023"/>
                      <a:pt x="39378" y="16312"/>
                      <a:pt x="38813" y="15726"/>
                    </a:cubicBezTo>
                    <a:cubicBezTo>
                      <a:pt x="38186" y="14931"/>
                      <a:pt x="37474" y="14178"/>
                      <a:pt x="36742" y="13487"/>
                    </a:cubicBezTo>
                    <a:cubicBezTo>
                      <a:pt x="36072" y="11730"/>
                      <a:pt x="34901" y="9909"/>
                      <a:pt x="33708" y="8612"/>
                    </a:cubicBezTo>
                    <a:cubicBezTo>
                      <a:pt x="33696" y="8594"/>
                      <a:pt x="33680" y="8586"/>
                      <a:pt x="33664" y="8586"/>
                    </a:cubicBezTo>
                    <a:cubicBezTo>
                      <a:pt x="33626" y="8586"/>
                      <a:pt x="33589" y="8631"/>
                      <a:pt x="33603" y="8675"/>
                    </a:cubicBezTo>
                    <a:cubicBezTo>
                      <a:pt x="34126" y="9658"/>
                      <a:pt x="34754" y="10558"/>
                      <a:pt x="35298" y="11521"/>
                    </a:cubicBezTo>
                    <a:cubicBezTo>
                      <a:pt x="35549" y="11939"/>
                      <a:pt x="35759" y="12378"/>
                      <a:pt x="35968" y="12818"/>
                    </a:cubicBezTo>
                    <a:cubicBezTo>
                      <a:pt x="35905" y="12734"/>
                      <a:pt x="35821" y="12671"/>
                      <a:pt x="35738" y="12609"/>
                    </a:cubicBezTo>
                    <a:cubicBezTo>
                      <a:pt x="35654" y="12357"/>
                      <a:pt x="35570" y="12127"/>
                      <a:pt x="35445" y="11918"/>
                    </a:cubicBezTo>
                    <a:cubicBezTo>
                      <a:pt x="35423" y="11874"/>
                      <a:pt x="35391" y="11856"/>
                      <a:pt x="35359" y="11856"/>
                    </a:cubicBezTo>
                    <a:cubicBezTo>
                      <a:pt x="35300" y="11856"/>
                      <a:pt x="35243" y="11920"/>
                      <a:pt x="35256" y="12002"/>
                    </a:cubicBezTo>
                    <a:cubicBezTo>
                      <a:pt x="35256" y="12083"/>
                      <a:pt x="35276" y="12144"/>
                      <a:pt x="35277" y="12224"/>
                    </a:cubicBezTo>
                    <a:lnTo>
                      <a:pt x="35277" y="12224"/>
                    </a:lnTo>
                    <a:cubicBezTo>
                      <a:pt x="35277" y="12211"/>
                      <a:pt x="35274" y="12211"/>
                      <a:pt x="35256" y="12211"/>
                    </a:cubicBezTo>
                    <a:cubicBezTo>
                      <a:pt x="35188" y="12156"/>
                      <a:pt x="35115" y="12133"/>
                      <a:pt x="35045" y="12133"/>
                    </a:cubicBezTo>
                    <a:cubicBezTo>
                      <a:pt x="34903" y="12133"/>
                      <a:pt x="34775" y="12231"/>
                      <a:pt x="34733" y="12357"/>
                    </a:cubicBezTo>
                    <a:cubicBezTo>
                      <a:pt x="34189" y="10244"/>
                      <a:pt x="33122" y="8319"/>
                      <a:pt x="31720" y="6729"/>
                    </a:cubicBezTo>
                    <a:lnTo>
                      <a:pt x="31720" y="6729"/>
                    </a:lnTo>
                    <a:cubicBezTo>
                      <a:pt x="32390" y="7210"/>
                      <a:pt x="33038" y="7712"/>
                      <a:pt x="33645" y="8361"/>
                    </a:cubicBezTo>
                    <a:cubicBezTo>
                      <a:pt x="34064" y="8800"/>
                      <a:pt x="34440" y="9261"/>
                      <a:pt x="34796" y="9742"/>
                    </a:cubicBezTo>
                    <a:cubicBezTo>
                      <a:pt x="35047" y="10140"/>
                      <a:pt x="35361" y="10537"/>
                      <a:pt x="35633" y="10851"/>
                    </a:cubicBezTo>
                    <a:cubicBezTo>
                      <a:pt x="35884" y="11207"/>
                      <a:pt x="36135" y="11583"/>
                      <a:pt x="36407" y="11939"/>
                    </a:cubicBezTo>
                    <a:cubicBezTo>
                      <a:pt x="37328" y="13194"/>
                      <a:pt x="38207" y="14492"/>
                      <a:pt x="39169" y="15705"/>
                    </a:cubicBezTo>
                    <a:cubicBezTo>
                      <a:pt x="39650" y="16312"/>
                      <a:pt x="40738" y="17965"/>
                      <a:pt x="41638" y="17986"/>
                    </a:cubicBezTo>
                    <a:cubicBezTo>
                      <a:pt x="42245" y="17986"/>
                      <a:pt x="42266" y="17421"/>
                      <a:pt x="42329" y="16961"/>
                    </a:cubicBezTo>
                    <a:cubicBezTo>
                      <a:pt x="42454" y="15642"/>
                      <a:pt x="42370" y="14303"/>
                      <a:pt x="42098" y="13006"/>
                    </a:cubicBezTo>
                    <a:cubicBezTo>
                      <a:pt x="41596" y="10663"/>
                      <a:pt x="40445" y="8026"/>
                      <a:pt x="38562" y="6457"/>
                    </a:cubicBezTo>
                    <a:cubicBezTo>
                      <a:pt x="38751" y="6269"/>
                      <a:pt x="38897" y="6059"/>
                      <a:pt x="39002" y="5808"/>
                    </a:cubicBezTo>
                    <a:cubicBezTo>
                      <a:pt x="39441" y="4679"/>
                      <a:pt x="39127" y="3507"/>
                      <a:pt x="38667" y="2440"/>
                    </a:cubicBezTo>
                    <a:cubicBezTo>
                      <a:pt x="38644" y="2395"/>
                      <a:pt x="38609" y="2377"/>
                      <a:pt x="38573" y="2377"/>
                    </a:cubicBezTo>
                    <a:cubicBezTo>
                      <a:pt x="38509" y="2377"/>
                      <a:pt x="38444" y="2435"/>
                      <a:pt x="38458" y="2502"/>
                    </a:cubicBezTo>
                    <a:cubicBezTo>
                      <a:pt x="38792" y="4302"/>
                      <a:pt x="38981" y="5829"/>
                      <a:pt x="37244" y="6834"/>
                    </a:cubicBezTo>
                    <a:cubicBezTo>
                      <a:pt x="36951" y="7022"/>
                      <a:pt x="36784" y="7210"/>
                      <a:pt x="36658" y="7440"/>
                    </a:cubicBezTo>
                    <a:cubicBezTo>
                      <a:pt x="36135" y="6520"/>
                      <a:pt x="35633" y="5620"/>
                      <a:pt x="35256" y="4637"/>
                    </a:cubicBezTo>
                    <a:cubicBezTo>
                      <a:pt x="34796" y="3381"/>
                      <a:pt x="34106" y="996"/>
                      <a:pt x="35675" y="243"/>
                    </a:cubicBezTo>
                    <a:cubicBezTo>
                      <a:pt x="35803" y="170"/>
                      <a:pt x="35723" y="1"/>
                      <a:pt x="3559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30"/>
              <p:cNvSpPr/>
              <p:nvPr/>
            </p:nvSpPr>
            <p:spPr>
              <a:xfrm>
                <a:off x="4322650" y="4053500"/>
                <a:ext cx="101425" cy="212575"/>
              </a:xfrm>
              <a:custGeom>
                <a:avLst/>
                <a:gdLst/>
                <a:ahLst/>
                <a:cxnLst/>
                <a:rect l="l" t="t" r="r" b="b"/>
                <a:pathLst>
                  <a:path w="4057" h="8503" extrusionOk="0">
                    <a:moveTo>
                      <a:pt x="57" y="1"/>
                    </a:moveTo>
                    <a:cubicBezTo>
                      <a:pt x="29" y="1"/>
                      <a:pt x="1" y="23"/>
                      <a:pt x="1" y="60"/>
                    </a:cubicBezTo>
                    <a:cubicBezTo>
                      <a:pt x="356" y="1796"/>
                      <a:pt x="838" y="3449"/>
                      <a:pt x="1528" y="5081"/>
                    </a:cubicBezTo>
                    <a:cubicBezTo>
                      <a:pt x="2030" y="6253"/>
                      <a:pt x="2595" y="7906"/>
                      <a:pt x="3830" y="8492"/>
                    </a:cubicBezTo>
                    <a:cubicBezTo>
                      <a:pt x="3852" y="8499"/>
                      <a:pt x="3874" y="8503"/>
                      <a:pt x="3895" y="8503"/>
                    </a:cubicBezTo>
                    <a:cubicBezTo>
                      <a:pt x="3989" y="8503"/>
                      <a:pt x="4056" y="8431"/>
                      <a:pt x="4039" y="8345"/>
                    </a:cubicBezTo>
                    <a:cubicBezTo>
                      <a:pt x="3851" y="7132"/>
                      <a:pt x="3579" y="5981"/>
                      <a:pt x="2972" y="4935"/>
                    </a:cubicBezTo>
                    <a:cubicBezTo>
                      <a:pt x="2964" y="4912"/>
                      <a:pt x="2951" y="4903"/>
                      <a:pt x="2938" y="4903"/>
                    </a:cubicBezTo>
                    <a:cubicBezTo>
                      <a:pt x="2916" y="4903"/>
                      <a:pt x="2896" y="4929"/>
                      <a:pt x="2909" y="4956"/>
                    </a:cubicBezTo>
                    <a:cubicBezTo>
                      <a:pt x="3348" y="5981"/>
                      <a:pt x="3683" y="6943"/>
                      <a:pt x="3767" y="8052"/>
                    </a:cubicBezTo>
                    <a:cubicBezTo>
                      <a:pt x="2804" y="7153"/>
                      <a:pt x="2281" y="5897"/>
                      <a:pt x="1758" y="4705"/>
                    </a:cubicBezTo>
                    <a:cubicBezTo>
                      <a:pt x="1110" y="3198"/>
                      <a:pt x="545" y="1629"/>
                      <a:pt x="105" y="39"/>
                    </a:cubicBezTo>
                    <a:cubicBezTo>
                      <a:pt x="96" y="12"/>
                      <a:pt x="77" y="1"/>
                      <a:pt x="5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0"/>
              <p:cNvSpPr/>
              <p:nvPr/>
            </p:nvSpPr>
            <p:spPr>
              <a:xfrm>
                <a:off x="4359800" y="4113650"/>
                <a:ext cx="26900" cy="37425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497" extrusionOk="0">
                    <a:moveTo>
                      <a:pt x="48" y="1"/>
                    </a:moveTo>
                    <a:cubicBezTo>
                      <a:pt x="21" y="1"/>
                      <a:pt x="0" y="30"/>
                      <a:pt x="0" y="60"/>
                    </a:cubicBezTo>
                    <a:cubicBezTo>
                      <a:pt x="189" y="562"/>
                      <a:pt x="586" y="1022"/>
                      <a:pt x="900" y="1462"/>
                    </a:cubicBezTo>
                    <a:cubicBezTo>
                      <a:pt x="918" y="1486"/>
                      <a:pt x="942" y="1496"/>
                      <a:pt x="965" y="1496"/>
                    </a:cubicBezTo>
                    <a:cubicBezTo>
                      <a:pt x="1022" y="1496"/>
                      <a:pt x="1076" y="1437"/>
                      <a:pt x="1046" y="1378"/>
                    </a:cubicBezTo>
                    <a:cubicBezTo>
                      <a:pt x="753" y="918"/>
                      <a:pt x="481" y="374"/>
                      <a:pt x="84" y="18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0"/>
              <p:cNvSpPr/>
              <p:nvPr/>
            </p:nvSpPr>
            <p:spPr>
              <a:xfrm>
                <a:off x="4336925" y="4039375"/>
                <a:ext cx="130125" cy="288350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11534" extrusionOk="0">
                    <a:moveTo>
                      <a:pt x="60" y="0"/>
                    </a:moveTo>
                    <a:cubicBezTo>
                      <a:pt x="28" y="0"/>
                      <a:pt x="1" y="30"/>
                      <a:pt x="15" y="60"/>
                    </a:cubicBezTo>
                    <a:cubicBezTo>
                      <a:pt x="1041" y="1838"/>
                      <a:pt x="2087" y="3596"/>
                      <a:pt x="2987" y="5437"/>
                    </a:cubicBezTo>
                    <a:cubicBezTo>
                      <a:pt x="3928" y="7404"/>
                      <a:pt x="4409" y="9350"/>
                      <a:pt x="4765" y="11505"/>
                    </a:cubicBezTo>
                    <a:cubicBezTo>
                      <a:pt x="4775" y="11524"/>
                      <a:pt x="4797" y="11534"/>
                      <a:pt x="4818" y="11534"/>
                    </a:cubicBezTo>
                    <a:cubicBezTo>
                      <a:pt x="4844" y="11534"/>
                      <a:pt x="4870" y="11518"/>
                      <a:pt x="4870" y="11484"/>
                    </a:cubicBezTo>
                    <a:cubicBezTo>
                      <a:pt x="5205" y="7362"/>
                      <a:pt x="2129" y="3324"/>
                      <a:pt x="99" y="18"/>
                    </a:cubicBezTo>
                    <a:cubicBezTo>
                      <a:pt x="87" y="5"/>
                      <a:pt x="73" y="0"/>
                      <a:pt x="6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30"/>
              <p:cNvSpPr/>
              <p:nvPr/>
            </p:nvSpPr>
            <p:spPr>
              <a:xfrm>
                <a:off x="4465450" y="4268350"/>
                <a:ext cx="31950" cy="125750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5030" extrusionOk="0">
                    <a:moveTo>
                      <a:pt x="43" y="0"/>
                    </a:moveTo>
                    <a:cubicBezTo>
                      <a:pt x="25" y="0"/>
                      <a:pt x="1" y="18"/>
                      <a:pt x="1" y="44"/>
                    </a:cubicBezTo>
                    <a:cubicBezTo>
                      <a:pt x="670" y="1655"/>
                      <a:pt x="670" y="3246"/>
                      <a:pt x="733" y="4940"/>
                    </a:cubicBezTo>
                    <a:cubicBezTo>
                      <a:pt x="733" y="4998"/>
                      <a:pt x="777" y="5030"/>
                      <a:pt x="821" y="5030"/>
                    </a:cubicBezTo>
                    <a:cubicBezTo>
                      <a:pt x="856" y="5030"/>
                      <a:pt x="891" y="5008"/>
                      <a:pt x="900" y="4961"/>
                    </a:cubicBezTo>
                    <a:cubicBezTo>
                      <a:pt x="1277" y="3308"/>
                      <a:pt x="775" y="1530"/>
                      <a:pt x="64" y="23"/>
                    </a:cubicBezTo>
                    <a:cubicBezTo>
                      <a:pt x="64" y="7"/>
                      <a:pt x="54" y="0"/>
                      <a:pt x="4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30"/>
              <p:cNvSpPr/>
              <p:nvPr/>
            </p:nvSpPr>
            <p:spPr>
              <a:xfrm>
                <a:off x="4066600" y="4184150"/>
                <a:ext cx="74575" cy="62300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2492" extrusionOk="0">
                    <a:moveTo>
                      <a:pt x="116" y="1"/>
                    </a:moveTo>
                    <a:cubicBezTo>
                      <a:pt x="52" y="1"/>
                      <a:pt x="0" y="64"/>
                      <a:pt x="32" y="127"/>
                    </a:cubicBezTo>
                    <a:cubicBezTo>
                      <a:pt x="597" y="1048"/>
                      <a:pt x="1706" y="2261"/>
                      <a:pt x="2815" y="2492"/>
                    </a:cubicBezTo>
                    <a:cubicBezTo>
                      <a:pt x="2919" y="2492"/>
                      <a:pt x="2982" y="2387"/>
                      <a:pt x="2919" y="2303"/>
                    </a:cubicBezTo>
                    <a:cubicBezTo>
                      <a:pt x="2501" y="1885"/>
                      <a:pt x="1936" y="1613"/>
                      <a:pt x="1476" y="1257"/>
                    </a:cubicBezTo>
                    <a:cubicBezTo>
                      <a:pt x="1015" y="880"/>
                      <a:pt x="597" y="441"/>
                      <a:pt x="178" y="23"/>
                    </a:cubicBezTo>
                    <a:cubicBezTo>
                      <a:pt x="158" y="7"/>
                      <a:pt x="136" y="1"/>
                      <a:pt x="11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0"/>
              <p:cNvSpPr/>
              <p:nvPr/>
            </p:nvSpPr>
            <p:spPr>
              <a:xfrm>
                <a:off x="4838875" y="3507475"/>
                <a:ext cx="35675" cy="7985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3194" extrusionOk="0">
                    <a:moveTo>
                      <a:pt x="350" y="1"/>
                    </a:moveTo>
                    <a:cubicBezTo>
                      <a:pt x="181" y="1"/>
                      <a:pt x="1" y="196"/>
                      <a:pt x="87" y="412"/>
                    </a:cubicBezTo>
                    <a:cubicBezTo>
                      <a:pt x="464" y="1291"/>
                      <a:pt x="547" y="2274"/>
                      <a:pt x="945" y="3111"/>
                    </a:cubicBezTo>
                    <a:cubicBezTo>
                      <a:pt x="973" y="3167"/>
                      <a:pt x="1033" y="3194"/>
                      <a:pt x="1094" y="3194"/>
                    </a:cubicBezTo>
                    <a:cubicBezTo>
                      <a:pt x="1170" y="3194"/>
                      <a:pt x="1247" y="3151"/>
                      <a:pt x="1259" y="3069"/>
                    </a:cubicBezTo>
                    <a:cubicBezTo>
                      <a:pt x="1426" y="2107"/>
                      <a:pt x="945" y="1019"/>
                      <a:pt x="547" y="140"/>
                    </a:cubicBezTo>
                    <a:cubicBezTo>
                      <a:pt x="501" y="42"/>
                      <a:pt x="427" y="1"/>
                      <a:pt x="35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0"/>
              <p:cNvSpPr/>
              <p:nvPr/>
            </p:nvSpPr>
            <p:spPr>
              <a:xfrm>
                <a:off x="6148750" y="2492700"/>
                <a:ext cx="235700" cy="344550"/>
              </a:xfrm>
              <a:custGeom>
                <a:avLst/>
                <a:gdLst/>
                <a:ahLst/>
                <a:cxnLst/>
                <a:rect l="l" t="t" r="r" b="b"/>
                <a:pathLst>
                  <a:path w="9428" h="13782" extrusionOk="0">
                    <a:moveTo>
                      <a:pt x="3358" y="0"/>
                    </a:moveTo>
                    <a:cubicBezTo>
                      <a:pt x="2534" y="0"/>
                      <a:pt x="1780" y="1689"/>
                      <a:pt x="1528" y="2232"/>
                    </a:cubicBezTo>
                    <a:cubicBezTo>
                      <a:pt x="901" y="3592"/>
                      <a:pt x="671" y="5035"/>
                      <a:pt x="901" y="6500"/>
                    </a:cubicBezTo>
                    <a:cubicBezTo>
                      <a:pt x="910" y="6586"/>
                      <a:pt x="972" y="6624"/>
                      <a:pt x="1037" y="6624"/>
                    </a:cubicBezTo>
                    <a:cubicBezTo>
                      <a:pt x="1113" y="6624"/>
                      <a:pt x="1194" y="6570"/>
                      <a:pt x="1194" y="6479"/>
                    </a:cubicBezTo>
                    <a:cubicBezTo>
                      <a:pt x="1194" y="5391"/>
                      <a:pt x="1298" y="4303"/>
                      <a:pt x="1675" y="3278"/>
                    </a:cubicBezTo>
                    <a:cubicBezTo>
                      <a:pt x="1863" y="2734"/>
                      <a:pt x="2135" y="2190"/>
                      <a:pt x="2449" y="1708"/>
                    </a:cubicBezTo>
                    <a:cubicBezTo>
                      <a:pt x="2637" y="1415"/>
                      <a:pt x="2847" y="1143"/>
                      <a:pt x="3077" y="892"/>
                    </a:cubicBezTo>
                    <a:cubicBezTo>
                      <a:pt x="3168" y="730"/>
                      <a:pt x="3245" y="646"/>
                      <a:pt x="3307" y="646"/>
                    </a:cubicBezTo>
                    <a:cubicBezTo>
                      <a:pt x="3372" y="646"/>
                      <a:pt x="3421" y="740"/>
                      <a:pt x="3453" y="934"/>
                    </a:cubicBezTo>
                    <a:cubicBezTo>
                      <a:pt x="4165" y="1792"/>
                      <a:pt x="3558" y="3633"/>
                      <a:pt x="3160" y="4491"/>
                    </a:cubicBezTo>
                    <a:cubicBezTo>
                      <a:pt x="2784" y="5349"/>
                      <a:pt x="2177" y="6081"/>
                      <a:pt x="1842" y="6939"/>
                    </a:cubicBezTo>
                    <a:cubicBezTo>
                      <a:pt x="1821" y="7023"/>
                      <a:pt x="1905" y="7107"/>
                      <a:pt x="1968" y="7107"/>
                    </a:cubicBezTo>
                    <a:cubicBezTo>
                      <a:pt x="1549" y="7588"/>
                      <a:pt x="1235" y="8237"/>
                      <a:pt x="1068" y="8634"/>
                    </a:cubicBezTo>
                    <a:cubicBezTo>
                      <a:pt x="357" y="10266"/>
                      <a:pt x="64" y="11919"/>
                      <a:pt x="1" y="13656"/>
                    </a:cubicBezTo>
                    <a:cubicBezTo>
                      <a:pt x="1" y="13739"/>
                      <a:pt x="64" y="13781"/>
                      <a:pt x="127" y="13781"/>
                    </a:cubicBezTo>
                    <a:cubicBezTo>
                      <a:pt x="189" y="13781"/>
                      <a:pt x="252" y="13739"/>
                      <a:pt x="252" y="13656"/>
                    </a:cubicBezTo>
                    <a:cubicBezTo>
                      <a:pt x="357" y="12610"/>
                      <a:pt x="566" y="11543"/>
                      <a:pt x="880" y="10517"/>
                    </a:cubicBezTo>
                    <a:cubicBezTo>
                      <a:pt x="1131" y="9722"/>
                      <a:pt x="1633" y="7776"/>
                      <a:pt x="2533" y="7379"/>
                    </a:cubicBezTo>
                    <a:cubicBezTo>
                      <a:pt x="2654" y="7234"/>
                      <a:pt x="2773" y="7162"/>
                      <a:pt x="2890" y="7162"/>
                    </a:cubicBezTo>
                    <a:cubicBezTo>
                      <a:pt x="3095" y="7162"/>
                      <a:pt x="3295" y="7386"/>
                      <a:pt x="3495" y="7839"/>
                    </a:cubicBezTo>
                    <a:cubicBezTo>
                      <a:pt x="3600" y="8195"/>
                      <a:pt x="3642" y="8550"/>
                      <a:pt x="3642" y="8927"/>
                    </a:cubicBezTo>
                    <a:cubicBezTo>
                      <a:pt x="3642" y="9555"/>
                      <a:pt x="3474" y="10120"/>
                      <a:pt x="3244" y="10685"/>
                    </a:cubicBezTo>
                    <a:cubicBezTo>
                      <a:pt x="2888" y="11563"/>
                      <a:pt x="2261" y="12233"/>
                      <a:pt x="1759" y="13028"/>
                    </a:cubicBezTo>
                    <a:cubicBezTo>
                      <a:pt x="1705" y="13117"/>
                      <a:pt x="1802" y="13205"/>
                      <a:pt x="1884" y="13205"/>
                    </a:cubicBezTo>
                    <a:cubicBezTo>
                      <a:pt x="1899" y="13205"/>
                      <a:pt x="1913" y="13202"/>
                      <a:pt x="1926" y="13195"/>
                    </a:cubicBezTo>
                    <a:cubicBezTo>
                      <a:pt x="3140" y="12505"/>
                      <a:pt x="3976" y="11145"/>
                      <a:pt x="4228" y="9806"/>
                    </a:cubicBezTo>
                    <a:cubicBezTo>
                      <a:pt x="4374" y="8927"/>
                      <a:pt x="4416" y="6835"/>
                      <a:pt x="3286" y="6521"/>
                    </a:cubicBezTo>
                    <a:cubicBezTo>
                      <a:pt x="3202" y="6501"/>
                      <a:pt x="3120" y="6492"/>
                      <a:pt x="3039" y="6492"/>
                    </a:cubicBezTo>
                    <a:cubicBezTo>
                      <a:pt x="2861" y="6492"/>
                      <a:pt x="2692" y="6539"/>
                      <a:pt x="2533" y="6625"/>
                    </a:cubicBezTo>
                    <a:cubicBezTo>
                      <a:pt x="2721" y="6437"/>
                      <a:pt x="2909" y="6207"/>
                      <a:pt x="3077" y="5998"/>
                    </a:cubicBezTo>
                    <a:lnTo>
                      <a:pt x="3077" y="5998"/>
                    </a:lnTo>
                    <a:cubicBezTo>
                      <a:pt x="3062" y="6087"/>
                      <a:pt x="3152" y="6175"/>
                      <a:pt x="3257" y="6175"/>
                    </a:cubicBezTo>
                    <a:cubicBezTo>
                      <a:pt x="3301" y="6175"/>
                      <a:pt x="3348" y="6160"/>
                      <a:pt x="3391" y="6123"/>
                    </a:cubicBezTo>
                    <a:cubicBezTo>
                      <a:pt x="4060" y="5600"/>
                      <a:pt x="4772" y="5077"/>
                      <a:pt x="5546" y="4680"/>
                    </a:cubicBezTo>
                    <a:cubicBezTo>
                      <a:pt x="5946" y="4479"/>
                      <a:pt x="6918" y="4074"/>
                      <a:pt x="7623" y="4074"/>
                    </a:cubicBezTo>
                    <a:cubicBezTo>
                      <a:pt x="8023" y="4074"/>
                      <a:pt x="8337" y="4204"/>
                      <a:pt x="8412" y="4575"/>
                    </a:cubicBezTo>
                    <a:cubicBezTo>
                      <a:pt x="8580" y="5475"/>
                      <a:pt x="7471" y="6395"/>
                      <a:pt x="6801" y="6751"/>
                    </a:cubicBezTo>
                    <a:cubicBezTo>
                      <a:pt x="6090" y="7107"/>
                      <a:pt x="5316" y="7149"/>
                      <a:pt x="4583" y="7421"/>
                    </a:cubicBezTo>
                    <a:cubicBezTo>
                      <a:pt x="4353" y="7504"/>
                      <a:pt x="4395" y="7818"/>
                      <a:pt x="4625" y="7839"/>
                    </a:cubicBezTo>
                    <a:cubicBezTo>
                      <a:pt x="4786" y="7860"/>
                      <a:pt x="4948" y="7870"/>
                      <a:pt x="5111" y="7870"/>
                    </a:cubicBezTo>
                    <a:cubicBezTo>
                      <a:pt x="7236" y="7870"/>
                      <a:pt x="9427" y="6139"/>
                      <a:pt x="9019" y="3884"/>
                    </a:cubicBezTo>
                    <a:cubicBezTo>
                      <a:pt x="8998" y="3780"/>
                      <a:pt x="8893" y="3675"/>
                      <a:pt x="8789" y="3654"/>
                    </a:cubicBezTo>
                    <a:cubicBezTo>
                      <a:pt x="8429" y="3564"/>
                      <a:pt x="8083" y="3523"/>
                      <a:pt x="7749" y="3523"/>
                    </a:cubicBezTo>
                    <a:cubicBezTo>
                      <a:pt x="5985" y="3523"/>
                      <a:pt x="4553" y="4669"/>
                      <a:pt x="3181" y="5830"/>
                    </a:cubicBezTo>
                    <a:cubicBezTo>
                      <a:pt x="3704" y="5056"/>
                      <a:pt x="4081" y="4177"/>
                      <a:pt x="4248" y="3340"/>
                    </a:cubicBezTo>
                    <a:cubicBezTo>
                      <a:pt x="4395" y="2608"/>
                      <a:pt x="4520" y="369"/>
                      <a:pt x="3558" y="35"/>
                    </a:cubicBezTo>
                    <a:cubicBezTo>
                      <a:pt x="3491" y="11"/>
                      <a:pt x="3424" y="0"/>
                      <a:pt x="335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0"/>
              <p:cNvSpPr/>
              <p:nvPr/>
            </p:nvSpPr>
            <p:spPr>
              <a:xfrm>
                <a:off x="6189050" y="2727500"/>
                <a:ext cx="38200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528" h="2499" extrusionOk="0">
                    <a:moveTo>
                      <a:pt x="1184" y="0"/>
                    </a:moveTo>
                    <a:cubicBezTo>
                      <a:pt x="1068" y="0"/>
                      <a:pt x="950" y="62"/>
                      <a:pt x="900" y="205"/>
                    </a:cubicBezTo>
                    <a:cubicBezTo>
                      <a:pt x="774" y="602"/>
                      <a:pt x="607" y="1000"/>
                      <a:pt x="419" y="1397"/>
                    </a:cubicBezTo>
                    <a:cubicBezTo>
                      <a:pt x="251" y="1690"/>
                      <a:pt x="42" y="1983"/>
                      <a:pt x="0" y="2339"/>
                    </a:cubicBezTo>
                    <a:cubicBezTo>
                      <a:pt x="0" y="2438"/>
                      <a:pt x="92" y="2498"/>
                      <a:pt x="182" y="2498"/>
                    </a:cubicBezTo>
                    <a:cubicBezTo>
                      <a:pt x="206" y="2498"/>
                      <a:pt x="229" y="2494"/>
                      <a:pt x="251" y="2485"/>
                    </a:cubicBezTo>
                    <a:cubicBezTo>
                      <a:pt x="607" y="2297"/>
                      <a:pt x="795" y="1879"/>
                      <a:pt x="963" y="1544"/>
                    </a:cubicBezTo>
                    <a:cubicBezTo>
                      <a:pt x="1172" y="1167"/>
                      <a:pt x="1318" y="749"/>
                      <a:pt x="1465" y="351"/>
                    </a:cubicBezTo>
                    <a:cubicBezTo>
                      <a:pt x="1527" y="138"/>
                      <a:pt x="1357" y="0"/>
                      <a:pt x="118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30"/>
              <p:cNvSpPr/>
              <p:nvPr/>
            </p:nvSpPr>
            <p:spPr>
              <a:xfrm>
                <a:off x="6196500" y="2562250"/>
                <a:ext cx="32000" cy="72900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2916" extrusionOk="0">
                    <a:moveTo>
                      <a:pt x="990" y="0"/>
                    </a:moveTo>
                    <a:cubicBezTo>
                      <a:pt x="891" y="0"/>
                      <a:pt x="790" y="55"/>
                      <a:pt x="748" y="182"/>
                    </a:cubicBezTo>
                    <a:cubicBezTo>
                      <a:pt x="497" y="1040"/>
                      <a:pt x="79" y="1898"/>
                      <a:pt x="16" y="2776"/>
                    </a:cubicBezTo>
                    <a:cubicBezTo>
                      <a:pt x="1" y="2851"/>
                      <a:pt x="82" y="2915"/>
                      <a:pt x="153" y="2915"/>
                    </a:cubicBezTo>
                    <a:cubicBezTo>
                      <a:pt x="181" y="2915"/>
                      <a:pt x="207" y="2905"/>
                      <a:pt x="225" y="2881"/>
                    </a:cubicBezTo>
                    <a:cubicBezTo>
                      <a:pt x="811" y="2170"/>
                      <a:pt x="1020" y="1186"/>
                      <a:pt x="1230" y="307"/>
                    </a:cubicBezTo>
                    <a:cubicBezTo>
                      <a:pt x="1279" y="120"/>
                      <a:pt x="1136" y="0"/>
                      <a:pt x="99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30"/>
              <p:cNvSpPr/>
              <p:nvPr/>
            </p:nvSpPr>
            <p:spPr>
              <a:xfrm>
                <a:off x="6256925" y="2615400"/>
                <a:ext cx="8060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3224" h="2008" extrusionOk="0">
                    <a:moveTo>
                      <a:pt x="3058" y="0"/>
                    </a:moveTo>
                    <a:cubicBezTo>
                      <a:pt x="3052" y="0"/>
                      <a:pt x="3046" y="1"/>
                      <a:pt x="3039" y="2"/>
                    </a:cubicBezTo>
                    <a:cubicBezTo>
                      <a:pt x="2495" y="23"/>
                      <a:pt x="2014" y="316"/>
                      <a:pt x="1574" y="588"/>
                    </a:cubicBezTo>
                    <a:cubicBezTo>
                      <a:pt x="1093" y="881"/>
                      <a:pt x="612" y="1215"/>
                      <a:pt x="193" y="1592"/>
                    </a:cubicBezTo>
                    <a:cubicBezTo>
                      <a:pt x="1" y="1697"/>
                      <a:pt x="131" y="2008"/>
                      <a:pt x="326" y="2008"/>
                    </a:cubicBezTo>
                    <a:cubicBezTo>
                      <a:pt x="363" y="2008"/>
                      <a:pt x="404" y="1996"/>
                      <a:pt x="445" y="1969"/>
                    </a:cubicBezTo>
                    <a:cubicBezTo>
                      <a:pt x="926" y="1697"/>
                      <a:pt x="1386" y="1383"/>
                      <a:pt x="1867" y="1090"/>
                    </a:cubicBezTo>
                    <a:cubicBezTo>
                      <a:pt x="2307" y="839"/>
                      <a:pt x="2809" y="650"/>
                      <a:pt x="3144" y="274"/>
                    </a:cubicBezTo>
                    <a:cubicBezTo>
                      <a:pt x="3223" y="175"/>
                      <a:pt x="3171" y="0"/>
                      <a:pt x="305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0"/>
              <p:cNvSpPr/>
              <p:nvPr/>
            </p:nvSpPr>
            <p:spPr>
              <a:xfrm>
                <a:off x="6241050" y="2789400"/>
                <a:ext cx="194400" cy="138950"/>
              </a:xfrm>
              <a:custGeom>
                <a:avLst/>
                <a:gdLst/>
                <a:ahLst/>
                <a:cxnLst/>
                <a:rect l="l" t="t" r="r" b="b"/>
                <a:pathLst>
                  <a:path w="7776" h="5558" extrusionOk="0">
                    <a:moveTo>
                      <a:pt x="6888" y="1"/>
                    </a:moveTo>
                    <a:cubicBezTo>
                      <a:pt x="6175" y="1"/>
                      <a:pt x="5033" y="460"/>
                      <a:pt x="4595" y="595"/>
                    </a:cubicBezTo>
                    <a:cubicBezTo>
                      <a:pt x="3025" y="1055"/>
                      <a:pt x="452" y="1746"/>
                      <a:pt x="96" y="3587"/>
                    </a:cubicBezTo>
                    <a:cubicBezTo>
                      <a:pt x="82" y="3643"/>
                      <a:pt x="133" y="3690"/>
                      <a:pt x="175" y="3690"/>
                    </a:cubicBezTo>
                    <a:cubicBezTo>
                      <a:pt x="196" y="3690"/>
                      <a:pt x="215" y="3678"/>
                      <a:pt x="222" y="3650"/>
                    </a:cubicBezTo>
                    <a:cubicBezTo>
                      <a:pt x="724" y="2478"/>
                      <a:pt x="2084" y="1976"/>
                      <a:pt x="3193" y="1558"/>
                    </a:cubicBezTo>
                    <a:cubicBezTo>
                      <a:pt x="3711" y="1374"/>
                      <a:pt x="5428" y="670"/>
                      <a:pt x="6323" y="670"/>
                    </a:cubicBezTo>
                    <a:cubicBezTo>
                      <a:pt x="6550" y="670"/>
                      <a:pt x="6724" y="715"/>
                      <a:pt x="6813" y="825"/>
                    </a:cubicBezTo>
                    <a:cubicBezTo>
                      <a:pt x="7147" y="1244"/>
                      <a:pt x="6541" y="2395"/>
                      <a:pt x="6310" y="2750"/>
                    </a:cubicBezTo>
                    <a:cubicBezTo>
                      <a:pt x="5976" y="3273"/>
                      <a:pt x="5453" y="3692"/>
                      <a:pt x="4929" y="4006"/>
                    </a:cubicBezTo>
                    <a:cubicBezTo>
                      <a:pt x="4574" y="4219"/>
                      <a:pt x="2779" y="5022"/>
                      <a:pt x="1632" y="5022"/>
                    </a:cubicBezTo>
                    <a:cubicBezTo>
                      <a:pt x="1091" y="5022"/>
                      <a:pt x="695" y="4843"/>
                      <a:pt x="661" y="4340"/>
                    </a:cubicBezTo>
                    <a:cubicBezTo>
                      <a:pt x="661" y="4257"/>
                      <a:pt x="619" y="4215"/>
                      <a:pt x="556" y="4194"/>
                    </a:cubicBezTo>
                    <a:cubicBezTo>
                      <a:pt x="1896" y="3880"/>
                      <a:pt x="3569" y="3399"/>
                      <a:pt x="4511" y="2416"/>
                    </a:cubicBezTo>
                    <a:cubicBezTo>
                      <a:pt x="4625" y="2301"/>
                      <a:pt x="4531" y="2117"/>
                      <a:pt x="4387" y="2117"/>
                    </a:cubicBezTo>
                    <a:cubicBezTo>
                      <a:pt x="4373" y="2117"/>
                      <a:pt x="4358" y="2119"/>
                      <a:pt x="4344" y="2123"/>
                    </a:cubicBezTo>
                    <a:cubicBezTo>
                      <a:pt x="3632" y="2269"/>
                      <a:pt x="2984" y="2688"/>
                      <a:pt x="2335" y="2980"/>
                    </a:cubicBezTo>
                    <a:cubicBezTo>
                      <a:pt x="1624" y="3336"/>
                      <a:pt x="891" y="3671"/>
                      <a:pt x="159" y="4006"/>
                    </a:cubicBezTo>
                    <a:cubicBezTo>
                      <a:pt x="25" y="4063"/>
                      <a:pt x="102" y="4262"/>
                      <a:pt x="228" y="4262"/>
                    </a:cubicBezTo>
                    <a:cubicBezTo>
                      <a:pt x="240" y="4262"/>
                      <a:pt x="251" y="4260"/>
                      <a:pt x="264" y="4257"/>
                    </a:cubicBezTo>
                    <a:cubicBezTo>
                      <a:pt x="305" y="4257"/>
                      <a:pt x="347" y="4236"/>
                      <a:pt x="410" y="4236"/>
                    </a:cubicBezTo>
                    <a:cubicBezTo>
                      <a:pt x="389" y="4236"/>
                      <a:pt x="368" y="4257"/>
                      <a:pt x="368" y="4299"/>
                    </a:cubicBezTo>
                    <a:cubicBezTo>
                      <a:pt x="0" y="5284"/>
                      <a:pt x="685" y="5558"/>
                      <a:pt x="1542" y="5558"/>
                    </a:cubicBezTo>
                    <a:cubicBezTo>
                      <a:pt x="2341" y="5558"/>
                      <a:pt x="3290" y="5320"/>
                      <a:pt x="3674" y="5198"/>
                    </a:cubicBezTo>
                    <a:cubicBezTo>
                      <a:pt x="5515" y="4612"/>
                      <a:pt x="6917" y="3483"/>
                      <a:pt x="7398" y="1558"/>
                    </a:cubicBezTo>
                    <a:cubicBezTo>
                      <a:pt x="7503" y="1118"/>
                      <a:pt x="7775" y="386"/>
                      <a:pt x="7315" y="93"/>
                    </a:cubicBezTo>
                    <a:cubicBezTo>
                      <a:pt x="7209" y="28"/>
                      <a:pt x="7061" y="1"/>
                      <a:pt x="688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0"/>
              <p:cNvSpPr/>
              <p:nvPr/>
            </p:nvSpPr>
            <p:spPr>
              <a:xfrm>
                <a:off x="6272725" y="2953875"/>
                <a:ext cx="5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22" h="22" extrusionOk="0">
                    <a:moveTo>
                      <a:pt x="1" y="0"/>
                    </a:moveTo>
                    <a:cubicBezTo>
                      <a:pt x="1" y="0"/>
                      <a:pt x="1" y="21"/>
                      <a:pt x="1" y="21"/>
                    </a:cubicBezTo>
                    <a:cubicBezTo>
                      <a:pt x="22" y="21"/>
                      <a:pt x="22" y="0"/>
                      <a:pt x="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30"/>
              <p:cNvSpPr/>
              <p:nvPr/>
            </p:nvSpPr>
            <p:spPr>
              <a:xfrm>
                <a:off x="4548875" y="4136950"/>
                <a:ext cx="187900" cy="61025"/>
              </a:xfrm>
              <a:custGeom>
                <a:avLst/>
                <a:gdLst/>
                <a:ahLst/>
                <a:cxnLst/>
                <a:rect l="l" t="t" r="r" b="b"/>
                <a:pathLst>
                  <a:path w="7516" h="2441" extrusionOk="0">
                    <a:moveTo>
                      <a:pt x="7454" y="1"/>
                    </a:moveTo>
                    <a:cubicBezTo>
                      <a:pt x="7449" y="1"/>
                      <a:pt x="7443" y="3"/>
                      <a:pt x="7439" y="7"/>
                    </a:cubicBezTo>
                    <a:cubicBezTo>
                      <a:pt x="6024" y="1174"/>
                      <a:pt x="4274" y="2076"/>
                      <a:pt x="2500" y="2076"/>
                    </a:cubicBezTo>
                    <a:cubicBezTo>
                      <a:pt x="1729" y="2076"/>
                      <a:pt x="954" y="1906"/>
                      <a:pt x="200" y="1513"/>
                    </a:cubicBezTo>
                    <a:cubicBezTo>
                      <a:pt x="187" y="1506"/>
                      <a:pt x="173" y="1504"/>
                      <a:pt x="158" y="1504"/>
                    </a:cubicBezTo>
                    <a:cubicBezTo>
                      <a:pt x="81" y="1504"/>
                      <a:pt x="0" y="1589"/>
                      <a:pt x="53" y="1660"/>
                    </a:cubicBezTo>
                    <a:cubicBezTo>
                      <a:pt x="474" y="2277"/>
                      <a:pt x="1283" y="2441"/>
                      <a:pt x="2075" y="2441"/>
                    </a:cubicBezTo>
                    <a:cubicBezTo>
                      <a:pt x="2544" y="2441"/>
                      <a:pt x="3007" y="2384"/>
                      <a:pt x="3380" y="2329"/>
                    </a:cubicBezTo>
                    <a:cubicBezTo>
                      <a:pt x="4970" y="2078"/>
                      <a:pt x="6477" y="1325"/>
                      <a:pt x="7481" y="69"/>
                    </a:cubicBezTo>
                    <a:cubicBezTo>
                      <a:pt x="7515" y="35"/>
                      <a:pt x="7480" y="1"/>
                      <a:pt x="745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30"/>
              <p:cNvSpPr/>
              <p:nvPr/>
            </p:nvSpPr>
            <p:spPr>
              <a:xfrm>
                <a:off x="4753675" y="3750600"/>
                <a:ext cx="144925" cy="365600"/>
              </a:xfrm>
              <a:custGeom>
                <a:avLst/>
                <a:gdLst/>
                <a:ahLst/>
                <a:cxnLst/>
                <a:rect l="l" t="t" r="r" b="b"/>
                <a:pathLst>
                  <a:path w="5797" h="14624" extrusionOk="0">
                    <a:moveTo>
                      <a:pt x="4823" y="0"/>
                    </a:moveTo>
                    <a:cubicBezTo>
                      <a:pt x="4796" y="0"/>
                      <a:pt x="4771" y="17"/>
                      <a:pt x="4771" y="40"/>
                    </a:cubicBezTo>
                    <a:cubicBezTo>
                      <a:pt x="4583" y="2802"/>
                      <a:pt x="4750" y="5480"/>
                      <a:pt x="3997" y="8179"/>
                    </a:cubicBezTo>
                    <a:cubicBezTo>
                      <a:pt x="3600" y="9602"/>
                      <a:pt x="2993" y="10899"/>
                      <a:pt x="2198" y="12092"/>
                    </a:cubicBezTo>
                    <a:cubicBezTo>
                      <a:pt x="2365" y="11841"/>
                      <a:pt x="2512" y="11569"/>
                      <a:pt x="2637" y="11276"/>
                    </a:cubicBezTo>
                    <a:cubicBezTo>
                      <a:pt x="2652" y="11261"/>
                      <a:pt x="2646" y="11246"/>
                      <a:pt x="2633" y="11246"/>
                    </a:cubicBezTo>
                    <a:cubicBezTo>
                      <a:pt x="2628" y="11246"/>
                      <a:pt x="2622" y="11249"/>
                      <a:pt x="2616" y="11255"/>
                    </a:cubicBezTo>
                    <a:cubicBezTo>
                      <a:pt x="2127" y="12187"/>
                      <a:pt x="1518" y="13118"/>
                      <a:pt x="772" y="13897"/>
                    </a:cubicBezTo>
                    <a:lnTo>
                      <a:pt x="772" y="13897"/>
                    </a:lnTo>
                    <a:cubicBezTo>
                      <a:pt x="822" y="13840"/>
                      <a:pt x="872" y="13782"/>
                      <a:pt x="921" y="13724"/>
                    </a:cubicBezTo>
                    <a:lnTo>
                      <a:pt x="921" y="13724"/>
                    </a:lnTo>
                    <a:cubicBezTo>
                      <a:pt x="839" y="13819"/>
                      <a:pt x="754" y="13913"/>
                      <a:pt x="667" y="14005"/>
                    </a:cubicBezTo>
                    <a:lnTo>
                      <a:pt x="667" y="14005"/>
                    </a:lnTo>
                    <a:cubicBezTo>
                      <a:pt x="702" y="13969"/>
                      <a:pt x="737" y="13933"/>
                      <a:pt x="772" y="13897"/>
                    </a:cubicBezTo>
                    <a:lnTo>
                      <a:pt x="772" y="13897"/>
                    </a:lnTo>
                    <a:cubicBezTo>
                      <a:pt x="584" y="14111"/>
                      <a:pt x="387" y="14321"/>
                      <a:pt x="189" y="14519"/>
                    </a:cubicBezTo>
                    <a:cubicBezTo>
                      <a:pt x="157" y="14551"/>
                      <a:pt x="186" y="14596"/>
                      <a:pt x="230" y="14596"/>
                    </a:cubicBezTo>
                    <a:cubicBezTo>
                      <a:pt x="244" y="14596"/>
                      <a:pt x="258" y="14591"/>
                      <a:pt x="273" y="14582"/>
                    </a:cubicBezTo>
                    <a:cubicBezTo>
                      <a:pt x="4248" y="11380"/>
                      <a:pt x="5797" y="4894"/>
                      <a:pt x="4876" y="40"/>
                    </a:cubicBezTo>
                    <a:cubicBezTo>
                      <a:pt x="4866" y="11"/>
                      <a:pt x="4844" y="0"/>
                      <a:pt x="4823" y="0"/>
                    </a:cubicBezTo>
                    <a:close/>
                    <a:moveTo>
                      <a:pt x="667" y="14005"/>
                    </a:moveTo>
                    <a:lnTo>
                      <a:pt x="667" y="14005"/>
                    </a:lnTo>
                    <a:cubicBezTo>
                      <a:pt x="456" y="14218"/>
                      <a:pt x="234" y="14418"/>
                      <a:pt x="1" y="14603"/>
                    </a:cubicBezTo>
                    <a:cubicBezTo>
                      <a:pt x="1" y="14603"/>
                      <a:pt x="22" y="14624"/>
                      <a:pt x="22" y="14624"/>
                    </a:cubicBezTo>
                    <a:cubicBezTo>
                      <a:pt x="255" y="14420"/>
                      <a:pt x="467" y="14216"/>
                      <a:pt x="667" y="14005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0"/>
              <p:cNvSpPr/>
              <p:nvPr/>
            </p:nvSpPr>
            <p:spPr>
              <a:xfrm>
                <a:off x="4748800" y="4559075"/>
                <a:ext cx="63500" cy="62950"/>
              </a:xfrm>
              <a:custGeom>
                <a:avLst/>
                <a:gdLst/>
                <a:ahLst/>
                <a:cxnLst/>
                <a:rect l="l" t="t" r="r" b="b"/>
                <a:pathLst>
                  <a:path w="2540" h="2518" extrusionOk="0">
                    <a:moveTo>
                      <a:pt x="1543" y="0"/>
                    </a:moveTo>
                    <a:cubicBezTo>
                      <a:pt x="818" y="0"/>
                      <a:pt x="280" y="1343"/>
                      <a:pt x="28" y="1827"/>
                    </a:cubicBezTo>
                    <a:cubicBezTo>
                      <a:pt x="0" y="1883"/>
                      <a:pt x="47" y="1930"/>
                      <a:pt x="93" y="1930"/>
                    </a:cubicBezTo>
                    <a:cubicBezTo>
                      <a:pt x="117" y="1930"/>
                      <a:pt x="140" y="1918"/>
                      <a:pt x="154" y="1890"/>
                    </a:cubicBezTo>
                    <a:cubicBezTo>
                      <a:pt x="321" y="1618"/>
                      <a:pt x="510" y="1346"/>
                      <a:pt x="698" y="1074"/>
                    </a:cubicBezTo>
                    <a:cubicBezTo>
                      <a:pt x="802" y="948"/>
                      <a:pt x="886" y="823"/>
                      <a:pt x="970" y="697"/>
                    </a:cubicBezTo>
                    <a:cubicBezTo>
                      <a:pt x="1135" y="499"/>
                      <a:pt x="1209" y="379"/>
                      <a:pt x="1409" y="379"/>
                    </a:cubicBezTo>
                    <a:cubicBezTo>
                      <a:pt x="1462" y="379"/>
                      <a:pt x="1523" y="387"/>
                      <a:pt x="1598" y="404"/>
                    </a:cubicBezTo>
                    <a:cubicBezTo>
                      <a:pt x="1890" y="488"/>
                      <a:pt x="1911" y="509"/>
                      <a:pt x="1995" y="781"/>
                    </a:cubicBezTo>
                    <a:cubicBezTo>
                      <a:pt x="2037" y="928"/>
                      <a:pt x="2058" y="1095"/>
                      <a:pt x="2079" y="1241"/>
                    </a:cubicBezTo>
                    <a:cubicBezTo>
                      <a:pt x="2163" y="1639"/>
                      <a:pt x="2225" y="2057"/>
                      <a:pt x="2267" y="2455"/>
                    </a:cubicBezTo>
                    <a:cubicBezTo>
                      <a:pt x="2267" y="2497"/>
                      <a:pt x="2293" y="2518"/>
                      <a:pt x="2319" y="2518"/>
                    </a:cubicBezTo>
                    <a:cubicBezTo>
                      <a:pt x="2346" y="2518"/>
                      <a:pt x="2372" y="2497"/>
                      <a:pt x="2372" y="2455"/>
                    </a:cubicBezTo>
                    <a:cubicBezTo>
                      <a:pt x="2455" y="1848"/>
                      <a:pt x="2539" y="279"/>
                      <a:pt x="1723" y="28"/>
                    </a:cubicBezTo>
                    <a:cubicBezTo>
                      <a:pt x="1662" y="9"/>
                      <a:pt x="1602" y="0"/>
                      <a:pt x="154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0"/>
              <p:cNvSpPr/>
              <p:nvPr/>
            </p:nvSpPr>
            <p:spPr>
              <a:xfrm>
                <a:off x="4751800" y="4488675"/>
                <a:ext cx="73575" cy="70725"/>
              </a:xfrm>
              <a:custGeom>
                <a:avLst/>
                <a:gdLst/>
                <a:ahLst/>
                <a:cxnLst/>
                <a:rect l="l" t="t" r="r" b="b"/>
                <a:pathLst>
                  <a:path w="2943" h="2829" extrusionOk="0">
                    <a:moveTo>
                      <a:pt x="2108" y="0"/>
                    </a:moveTo>
                    <a:cubicBezTo>
                      <a:pt x="2018" y="0"/>
                      <a:pt x="1920" y="20"/>
                      <a:pt x="1812" y="61"/>
                    </a:cubicBezTo>
                    <a:cubicBezTo>
                      <a:pt x="682" y="459"/>
                      <a:pt x="348" y="1651"/>
                      <a:pt x="13" y="2656"/>
                    </a:cubicBezTo>
                    <a:cubicBezTo>
                      <a:pt x="0" y="2706"/>
                      <a:pt x="41" y="2734"/>
                      <a:pt x="80" y="2734"/>
                    </a:cubicBezTo>
                    <a:cubicBezTo>
                      <a:pt x="106" y="2734"/>
                      <a:pt x="130" y="2722"/>
                      <a:pt x="138" y="2697"/>
                    </a:cubicBezTo>
                    <a:cubicBezTo>
                      <a:pt x="410" y="1965"/>
                      <a:pt x="850" y="1023"/>
                      <a:pt x="1498" y="563"/>
                    </a:cubicBezTo>
                    <a:cubicBezTo>
                      <a:pt x="1653" y="456"/>
                      <a:pt x="1834" y="336"/>
                      <a:pt x="2012" y="336"/>
                    </a:cubicBezTo>
                    <a:cubicBezTo>
                      <a:pt x="2147" y="336"/>
                      <a:pt x="2281" y="406"/>
                      <a:pt x="2398" y="605"/>
                    </a:cubicBezTo>
                    <a:cubicBezTo>
                      <a:pt x="2482" y="751"/>
                      <a:pt x="2461" y="1003"/>
                      <a:pt x="2503" y="1149"/>
                    </a:cubicBezTo>
                    <a:cubicBezTo>
                      <a:pt x="2587" y="1693"/>
                      <a:pt x="2607" y="2258"/>
                      <a:pt x="2733" y="2781"/>
                    </a:cubicBezTo>
                    <a:cubicBezTo>
                      <a:pt x="2733" y="2812"/>
                      <a:pt x="2759" y="2828"/>
                      <a:pt x="2785" y="2828"/>
                    </a:cubicBezTo>
                    <a:cubicBezTo>
                      <a:pt x="2811" y="2828"/>
                      <a:pt x="2838" y="2812"/>
                      <a:pt x="2838" y="2781"/>
                    </a:cubicBezTo>
                    <a:cubicBezTo>
                      <a:pt x="2942" y="2091"/>
                      <a:pt x="2879" y="1212"/>
                      <a:pt x="2670" y="521"/>
                    </a:cubicBezTo>
                    <a:cubicBezTo>
                      <a:pt x="2575" y="189"/>
                      <a:pt x="2385" y="0"/>
                      <a:pt x="210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30"/>
              <p:cNvSpPr/>
              <p:nvPr/>
            </p:nvSpPr>
            <p:spPr>
              <a:xfrm>
                <a:off x="4794825" y="4048225"/>
                <a:ext cx="312300" cy="363975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14559" extrusionOk="0">
                    <a:moveTo>
                      <a:pt x="12165" y="0"/>
                    </a:moveTo>
                    <a:cubicBezTo>
                      <a:pt x="12138" y="0"/>
                      <a:pt x="12109" y="6"/>
                      <a:pt x="12081" y="19"/>
                    </a:cubicBezTo>
                    <a:cubicBezTo>
                      <a:pt x="9319" y="1296"/>
                      <a:pt x="6996" y="3325"/>
                      <a:pt x="5134" y="5711"/>
                    </a:cubicBezTo>
                    <a:cubicBezTo>
                      <a:pt x="3021" y="8410"/>
                      <a:pt x="1661" y="11465"/>
                      <a:pt x="29" y="14457"/>
                    </a:cubicBezTo>
                    <a:cubicBezTo>
                      <a:pt x="1" y="14513"/>
                      <a:pt x="47" y="14559"/>
                      <a:pt x="87" y="14559"/>
                    </a:cubicBezTo>
                    <a:cubicBezTo>
                      <a:pt x="108" y="14559"/>
                      <a:pt x="126" y="14547"/>
                      <a:pt x="133" y="14520"/>
                    </a:cubicBezTo>
                    <a:cubicBezTo>
                      <a:pt x="2874" y="9038"/>
                      <a:pt x="6515" y="3053"/>
                      <a:pt x="12290" y="396"/>
                    </a:cubicBezTo>
                    <a:cubicBezTo>
                      <a:pt x="12491" y="286"/>
                      <a:pt x="12356" y="0"/>
                      <a:pt x="1216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30"/>
              <p:cNvSpPr/>
              <p:nvPr/>
            </p:nvSpPr>
            <p:spPr>
              <a:xfrm>
                <a:off x="4601450" y="4026700"/>
                <a:ext cx="495225" cy="738900"/>
              </a:xfrm>
              <a:custGeom>
                <a:avLst/>
                <a:gdLst/>
                <a:ahLst/>
                <a:cxnLst/>
                <a:rect l="l" t="t" r="r" b="b"/>
                <a:pathLst>
                  <a:path w="19809" h="29556" extrusionOk="0">
                    <a:moveTo>
                      <a:pt x="19645" y="0"/>
                    </a:moveTo>
                    <a:cubicBezTo>
                      <a:pt x="19639" y="0"/>
                      <a:pt x="19633" y="1"/>
                      <a:pt x="19627" y="2"/>
                    </a:cubicBezTo>
                    <a:cubicBezTo>
                      <a:pt x="16719" y="567"/>
                      <a:pt x="13957" y="1801"/>
                      <a:pt x="11676" y="3663"/>
                    </a:cubicBezTo>
                    <a:cubicBezTo>
                      <a:pt x="9165" y="5714"/>
                      <a:pt x="7408" y="8538"/>
                      <a:pt x="5776" y="11300"/>
                    </a:cubicBezTo>
                    <a:cubicBezTo>
                      <a:pt x="2763" y="16448"/>
                      <a:pt x="1" y="23813"/>
                      <a:pt x="3202" y="29525"/>
                    </a:cubicBezTo>
                    <a:cubicBezTo>
                      <a:pt x="3216" y="29546"/>
                      <a:pt x="3239" y="29555"/>
                      <a:pt x="3263" y="29555"/>
                    </a:cubicBezTo>
                    <a:cubicBezTo>
                      <a:pt x="3309" y="29555"/>
                      <a:pt x="3356" y="29518"/>
                      <a:pt x="3328" y="29462"/>
                    </a:cubicBezTo>
                    <a:cubicBezTo>
                      <a:pt x="2303" y="26344"/>
                      <a:pt x="1926" y="23331"/>
                      <a:pt x="2575" y="20067"/>
                    </a:cubicBezTo>
                    <a:cubicBezTo>
                      <a:pt x="3202" y="16929"/>
                      <a:pt x="4583" y="14020"/>
                      <a:pt x="6194" y="11300"/>
                    </a:cubicBezTo>
                    <a:cubicBezTo>
                      <a:pt x="7722" y="8727"/>
                      <a:pt x="9354" y="6132"/>
                      <a:pt x="11634" y="4145"/>
                    </a:cubicBezTo>
                    <a:cubicBezTo>
                      <a:pt x="13936" y="2157"/>
                      <a:pt x="16698" y="818"/>
                      <a:pt x="19669" y="211"/>
                    </a:cubicBezTo>
                    <a:cubicBezTo>
                      <a:pt x="19809" y="191"/>
                      <a:pt x="19758" y="0"/>
                      <a:pt x="1964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30"/>
              <p:cNvSpPr/>
              <p:nvPr/>
            </p:nvSpPr>
            <p:spPr>
              <a:xfrm>
                <a:off x="4685150" y="4230675"/>
                <a:ext cx="78300" cy="154100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6164" extrusionOk="0">
                    <a:moveTo>
                      <a:pt x="3091" y="1"/>
                    </a:moveTo>
                    <a:cubicBezTo>
                      <a:pt x="3078" y="1"/>
                      <a:pt x="3064" y="8"/>
                      <a:pt x="3056" y="24"/>
                    </a:cubicBezTo>
                    <a:cubicBezTo>
                      <a:pt x="2281" y="2200"/>
                      <a:pt x="273" y="3811"/>
                      <a:pt x="1" y="6133"/>
                    </a:cubicBezTo>
                    <a:cubicBezTo>
                      <a:pt x="1" y="6148"/>
                      <a:pt x="22" y="6163"/>
                      <a:pt x="34" y="6163"/>
                    </a:cubicBezTo>
                    <a:cubicBezTo>
                      <a:pt x="39" y="6163"/>
                      <a:pt x="43" y="6161"/>
                      <a:pt x="43" y="6154"/>
                    </a:cubicBezTo>
                    <a:cubicBezTo>
                      <a:pt x="607" y="3874"/>
                      <a:pt x="2679" y="2367"/>
                      <a:pt x="3118" y="45"/>
                    </a:cubicBezTo>
                    <a:cubicBezTo>
                      <a:pt x="3131" y="19"/>
                      <a:pt x="3112" y="1"/>
                      <a:pt x="309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0"/>
              <p:cNvSpPr/>
              <p:nvPr/>
            </p:nvSpPr>
            <p:spPr>
              <a:xfrm>
                <a:off x="4620825" y="4437475"/>
                <a:ext cx="35050" cy="192750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7710" extrusionOk="0">
                    <a:moveTo>
                      <a:pt x="1381" y="1"/>
                    </a:moveTo>
                    <a:cubicBezTo>
                      <a:pt x="1371" y="1"/>
                      <a:pt x="1360" y="6"/>
                      <a:pt x="1360" y="17"/>
                    </a:cubicBezTo>
                    <a:cubicBezTo>
                      <a:pt x="460" y="2444"/>
                      <a:pt x="0" y="5101"/>
                      <a:pt x="398" y="7696"/>
                    </a:cubicBezTo>
                    <a:cubicBezTo>
                      <a:pt x="398" y="7704"/>
                      <a:pt x="408" y="7709"/>
                      <a:pt x="421" y="7709"/>
                    </a:cubicBezTo>
                    <a:cubicBezTo>
                      <a:pt x="439" y="7709"/>
                      <a:pt x="460" y="7699"/>
                      <a:pt x="460" y="7675"/>
                    </a:cubicBezTo>
                    <a:cubicBezTo>
                      <a:pt x="314" y="5038"/>
                      <a:pt x="502" y="2527"/>
                      <a:pt x="1402" y="17"/>
                    </a:cubicBezTo>
                    <a:cubicBezTo>
                      <a:pt x="1402" y="6"/>
                      <a:pt x="1392" y="1"/>
                      <a:pt x="138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0"/>
              <p:cNvSpPr/>
              <p:nvPr/>
            </p:nvSpPr>
            <p:spPr>
              <a:xfrm>
                <a:off x="4604075" y="4659800"/>
                <a:ext cx="129225" cy="281850"/>
              </a:xfrm>
              <a:custGeom>
                <a:avLst/>
                <a:gdLst/>
                <a:ahLst/>
                <a:cxnLst/>
                <a:rect l="l" t="t" r="r" b="b"/>
                <a:pathLst>
                  <a:path w="5169" h="11274" extrusionOk="0">
                    <a:moveTo>
                      <a:pt x="32" y="0"/>
                    </a:moveTo>
                    <a:cubicBezTo>
                      <a:pt x="16" y="0"/>
                      <a:pt x="1" y="6"/>
                      <a:pt x="1" y="16"/>
                    </a:cubicBezTo>
                    <a:cubicBezTo>
                      <a:pt x="1" y="1983"/>
                      <a:pt x="586" y="3741"/>
                      <a:pt x="1507" y="5435"/>
                    </a:cubicBezTo>
                    <a:cubicBezTo>
                      <a:pt x="2595" y="7423"/>
                      <a:pt x="3850" y="9348"/>
                      <a:pt x="5064" y="11252"/>
                    </a:cubicBezTo>
                    <a:cubicBezTo>
                      <a:pt x="5071" y="11267"/>
                      <a:pt x="5087" y="11274"/>
                      <a:pt x="5103" y="11274"/>
                    </a:cubicBezTo>
                    <a:cubicBezTo>
                      <a:pt x="5134" y="11274"/>
                      <a:pt x="5169" y="11251"/>
                      <a:pt x="5169" y="11210"/>
                    </a:cubicBezTo>
                    <a:cubicBezTo>
                      <a:pt x="4562" y="9369"/>
                      <a:pt x="3327" y="7779"/>
                      <a:pt x="2323" y="6126"/>
                    </a:cubicBezTo>
                    <a:cubicBezTo>
                      <a:pt x="1193" y="4264"/>
                      <a:pt x="189" y="2234"/>
                      <a:pt x="63" y="16"/>
                    </a:cubicBezTo>
                    <a:cubicBezTo>
                      <a:pt x="63" y="6"/>
                      <a:pt x="48" y="0"/>
                      <a:pt x="3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0"/>
              <p:cNvSpPr/>
              <p:nvPr/>
            </p:nvSpPr>
            <p:spPr>
              <a:xfrm>
                <a:off x="4620825" y="4872875"/>
                <a:ext cx="28775" cy="309275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12371" extrusionOk="0">
                    <a:moveTo>
                      <a:pt x="1110" y="0"/>
                    </a:moveTo>
                    <a:cubicBezTo>
                      <a:pt x="1102" y="0"/>
                      <a:pt x="1094" y="3"/>
                      <a:pt x="1088" y="9"/>
                    </a:cubicBezTo>
                    <a:cubicBezTo>
                      <a:pt x="230" y="1767"/>
                      <a:pt x="0" y="3608"/>
                      <a:pt x="105" y="5554"/>
                    </a:cubicBezTo>
                    <a:cubicBezTo>
                      <a:pt x="230" y="7793"/>
                      <a:pt x="523" y="10094"/>
                      <a:pt x="795" y="12312"/>
                    </a:cubicBezTo>
                    <a:cubicBezTo>
                      <a:pt x="795" y="12349"/>
                      <a:pt x="823" y="12371"/>
                      <a:pt x="851" y="12371"/>
                    </a:cubicBezTo>
                    <a:cubicBezTo>
                      <a:pt x="871" y="12371"/>
                      <a:pt x="891" y="12359"/>
                      <a:pt x="900" y="12333"/>
                    </a:cubicBezTo>
                    <a:cubicBezTo>
                      <a:pt x="1151" y="10408"/>
                      <a:pt x="732" y="8441"/>
                      <a:pt x="544" y="6516"/>
                    </a:cubicBezTo>
                    <a:cubicBezTo>
                      <a:pt x="314" y="4361"/>
                      <a:pt x="293" y="2081"/>
                      <a:pt x="1130" y="30"/>
                    </a:cubicBezTo>
                    <a:cubicBezTo>
                      <a:pt x="1145" y="15"/>
                      <a:pt x="1128" y="0"/>
                      <a:pt x="111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0"/>
              <p:cNvSpPr/>
              <p:nvPr/>
            </p:nvSpPr>
            <p:spPr>
              <a:xfrm>
                <a:off x="4786100" y="4762500"/>
                <a:ext cx="17575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88" extrusionOk="0">
                    <a:moveTo>
                      <a:pt x="422" y="1"/>
                    </a:moveTo>
                    <a:cubicBezTo>
                      <a:pt x="405" y="1"/>
                      <a:pt x="387" y="11"/>
                      <a:pt x="378" y="30"/>
                    </a:cubicBezTo>
                    <a:cubicBezTo>
                      <a:pt x="1" y="1997"/>
                      <a:pt x="168" y="4173"/>
                      <a:pt x="524" y="6119"/>
                    </a:cubicBezTo>
                    <a:cubicBezTo>
                      <a:pt x="533" y="6166"/>
                      <a:pt x="573" y="6188"/>
                      <a:pt x="611" y="6188"/>
                    </a:cubicBezTo>
                    <a:cubicBezTo>
                      <a:pt x="658" y="6188"/>
                      <a:pt x="703" y="6155"/>
                      <a:pt x="691" y="6098"/>
                    </a:cubicBezTo>
                    <a:cubicBezTo>
                      <a:pt x="524" y="4089"/>
                      <a:pt x="587" y="2060"/>
                      <a:pt x="461" y="51"/>
                    </a:cubicBezTo>
                    <a:cubicBezTo>
                      <a:pt x="461" y="16"/>
                      <a:pt x="442" y="1"/>
                      <a:pt x="42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0"/>
              <p:cNvSpPr/>
              <p:nvPr/>
            </p:nvSpPr>
            <p:spPr>
              <a:xfrm>
                <a:off x="4939675" y="3568050"/>
                <a:ext cx="65500" cy="90050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602" extrusionOk="0">
                    <a:moveTo>
                      <a:pt x="2443" y="1"/>
                    </a:moveTo>
                    <a:cubicBezTo>
                      <a:pt x="2412" y="1"/>
                      <a:pt x="2380" y="12"/>
                      <a:pt x="2353" y="39"/>
                    </a:cubicBezTo>
                    <a:cubicBezTo>
                      <a:pt x="1934" y="542"/>
                      <a:pt x="1642" y="1107"/>
                      <a:pt x="1307" y="1630"/>
                    </a:cubicBezTo>
                    <a:cubicBezTo>
                      <a:pt x="909" y="2216"/>
                      <a:pt x="470" y="2760"/>
                      <a:pt x="93" y="3345"/>
                    </a:cubicBezTo>
                    <a:cubicBezTo>
                      <a:pt x="0" y="3485"/>
                      <a:pt x="114" y="3601"/>
                      <a:pt x="247" y="3601"/>
                    </a:cubicBezTo>
                    <a:cubicBezTo>
                      <a:pt x="294" y="3601"/>
                      <a:pt x="343" y="3587"/>
                      <a:pt x="386" y="3555"/>
                    </a:cubicBezTo>
                    <a:cubicBezTo>
                      <a:pt x="1328" y="2760"/>
                      <a:pt x="2332" y="1420"/>
                      <a:pt x="2604" y="186"/>
                    </a:cubicBezTo>
                    <a:cubicBezTo>
                      <a:pt x="2619" y="93"/>
                      <a:pt x="2532" y="1"/>
                      <a:pt x="244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0"/>
              <p:cNvSpPr/>
              <p:nvPr/>
            </p:nvSpPr>
            <p:spPr>
              <a:xfrm>
                <a:off x="5559425" y="3151375"/>
                <a:ext cx="279175" cy="181225"/>
              </a:xfrm>
              <a:custGeom>
                <a:avLst/>
                <a:gdLst/>
                <a:ahLst/>
                <a:cxnLst/>
                <a:rect l="l" t="t" r="r" b="b"/>
                <a:pathLst>
                  <a:path w="11167" h="7249" extrusionOk="0">
                    <a:moveTo>
                      <a:pt x="9" y="0"/>
                    </a:moveTo>
                    <a:cubicBezTo>
                      <a:pt x="5" y="0"/>
                      <a:pt x="0" y="9"/>
                      <a:pt x="14" y="9"/>
                    </a:cubicBezTo>
                    <a:cubicBezTo>
                      <a:pt x="14" y="2"/>
                      <a:pt x="12" y="0"/>
                      <a:pt x="9" y="0"/>
                    </a:cubicBezTo>
                    <a:close/>
                    <a:moveTo>
                      <a:pt x="14" y="9"/>
                    </a:moveTo>
                    <a:cubicBezTo>
                      <a:pt x="1165" y="1851"/>
                      <a:pt x="2253" y="3650"/>
                      <a:pt x="4073" y="4906"/>
                    </a:cubicBezTo>
                    <a:cubicBezTo>
                      <a:pt x="4994" y="5512"/>
                      <a:pt x="6019" y="5868"/>
                      <a:pt x="7065" y="6182"/>
                    </a:cubicBezTo>
                    <a:cubicBezTo>
                      <a:pt x="8404" y="6579"/>
                      <a:pt x="9743" y="6998"/>
                      <a:pt x="11124" y="7249"/>
                    </a:cubicBezTo>
                    <a:cubicBezTo>
                      <a:pt x="11145" y="7249"/>
                      <a:pt x="11166" y="7207"/>
                      <a:pt x="11124" y="7207"/>
                    </a:cubicBezTo>
                    <a:cubicBezTo>
                      <a:pt x="8969" y="6349"/>
                      <a:pt x="6500" y="6098"/>
                      <a:pt x="4513" y="4864"/>
                    </a:cubicBezTo>
                    <a:cubicBezTo>
                      <a:pt x="2650" y="3734"/>
                      <a:pt x="1248" y="1788"/>
                      <a:pt x="14" y="9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0"/>
              <p:cNvSpPr/>
              <p:nvPr/>
            </p:nvSpPr>
            <p:spPr>
              <a:xfrm>
                <a:off x="5895575" y="3167475"/>
                <a:ext cx="207575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8303" h="6061" extrusionOk="0">
                    <a:moveTo>
                      <a:pt x="8234" y="0"/>
                    </a:moveTo>
                    <a:cubicBezTo>
                      <a:pt x="8224" y="0"/>
                      <a:pt x="8213" y="4"/>
                      <a:pt x="8203" y="14"/>
                    </a:cubicBezTo>
                    <a:cubicBezTo>
                      <a:pt x="7115" y="1395"/>
                      <a:pt x="6090" y="2713"/>
                      <a:pt x="4646" y="3759"/>
                    </a:cubicBezTo>
                    <a:cubicBezTo>
                      <a:pt x="3244" y="4785"/>
                      <a:pt x="1654" y="5433"/>
                      <a:pt x="22" y="6040"/>
                    </a:cubicBezTo>
                    <a:cubicBezTo>
                      <a:pt x="1" y="6040"/>
                      <a:pt x="1" y="6061"/>
                      <a:pt x="22" y="6061"/>
                    </a:cubicBezTo>
                    <a:cubicBezTo>
                      <a:pt x="3265" y="5538"/>
                      <a:pt x="6822" y="3048"/>
                      <a:pt x="8287" y="77"/>
                    </a:cubicBezTo>
                    <a:cubicBezTo>
                      <a:pt x="8303" y="45"/>
                      <a:pt x="8269" y="0"/>
                      <a:pt x="823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0"/>
              <p:cNvSpPr/>
              <p:nvPr/>
            </p:nvSpPr>
            <p:spPr>
              <a:xfrm>
                <a:off x="5077475" y="3800250"/>
                <a:ext cx="93475" cy="282700"/>
              </a:xfrm>
              <a:custGeom>
                <a:avLst/>
                <a:gdLst/>
                <a:ahLst/>
                <a:cxnLst/>
                <a:rect l="l" t="t" r="r" b="b"/>
                <a:pathLst>
                  <a:path w="3739" h="11308" extrusionOk="0">
                    <a:moveTo>
                      <a:pt x="1834" y="0"/>
                    </a:moveTo>
                    <a:cubicBezTo>
                      <a:pt x="1796" y="0"/>
                      <a:pt x="1759" y="19"/>
                      <a:pt x="1737" y="62"/>
                    </a:cubicBezTo>
                    <a:cubicBezTo>
                      <a:pt x="0" y="3661"/>
                      <a:pt x="1214" y="8390"/>
                      <a:pt x="3704" y="11298"/>
                    </a:cubicBezTo>
                    <a:cubicBezTo>
                      <a:pt x="3711" y="11305"/>
                      <a:pt x="3718" y="11308"/>
                      <a:pt x="3723" y="11308"/>
                    </a:cubicBezTo>
                    <a:cubicBezTo>
                      <a:pt x="3734" y="11308"/>
                      <a:pt x="3739" y="11298"/>
                      <a:pt x="3725" y="11298"/>
                    </a:cubicBezTo>
                    <a:cubicBezTo>
                      <a:pt x="2595" y="9771"/>
                      <a:pt x="1800" y="7951"/>
                      <a:pt x="1486" y="6088"/>
                    </a:cubicBezTo>
                    <a:cubicBezTo>
                      <a:pt x="1109" y="4038"/>
                      <a:pt x="1486" y="2155"/>
                      <a:pt x="1967" y="146"/>
                    </a:cubicBezTo>
                    <a:cubicBezTo>
                      <a:pt x="1981" y="64"/>
                      <a:pt x="1906" y="0"/>
                      <a:pt x="183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0"/>
              <p:cNvSpPr/>
              <p:nvPr/>
            </p:nvSpPr>
            <p:spPr>
              <a:xfrm>
                <a:off x="5533075" y="3596225"/>
                <a:ext cx="222875" cy="514450"/>
              </a:xfrm>
              <a:custGeom>
                <a:avLst/>
                <a:gdLst/>
                <a:ahLst/>
                <a:cxnLst/>
                <a:rect l="l" t="t" r="r" b="b"/>
                <a:pathLst>
                  <a:path w="8915" h="20578" extrusionOk="0">
                    <a:moveTo>
                      <a:pt x="105" y="1"/>
                    </a:moveTo>
                    <a:cubicBezTo>
                      <a:pt x="22" y="1"/>
                      <a:pt x="1" y="126"/>
                      <a:pt x="85" y="147"/>
                    </a:cubicBezTo>
                    <a:cubicBezTo>
                      <a:pt x="2030" y="754"/>
                      <a:pt x="3683" y="1549"/>
                      <a:pt x="5085" y="3076"/>
                    </a:cubicBezTo>
                    <a:cubicBezTo>
                      <a:pt x="6550" y="4687"/>
                      <a:pt x="7366" y="6801"/>
                      <a:pt x="7826" y="8914"/>
                    </a:cubicBezTo>
                    <a:cubicBezTo>
                      <a:pt x="8789" y="13287"/>
                      <a:pt x="7910" y="17786"/>
                      <a:pt x="4102" y="20443"/>
                    </a:cubicBezTo>
                    <a:cubicBezTo>
                      <a:pt x="4049" y="20496"/>
                      <a:pt x="4085" y="20578"/>
                      <a:pt x="4148" y="20578"/>
                    </a:cubicBezTo>
                    <a:cubicBezTo>
                      <a:pt x="4159" y="20578"/>
                      <a:pt x="4172" y="20575"/>
                      <a:pt x="4186" y="20568"/>
                    </a:cubicBezTo>
                    <a:cubicBezTo>
                      <a:pt x="8538" y="18685"/>
                      <a:pt x="8914" y="13057"/>
                      <a:pt x="8098" y="9040"/>
                    </a:cubicBezTo>
                    <a:cubicBezTo>
                      <a:pt x="7345" y="5190"/>
                      <a:pt x="4562" y="210"/>
                      <a:pt x="10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0"/>
              <p:cNvSpPr/>
              <p:nvPr/>
            </p:nvSpPr>
            <p:spPr>
              <a:xfrm>
                <a:off x="3456425" y="3883000"/>
                <a:ext cx="7850" cy="81625"/>
              </a:xfrm>
              <a:custGeom>
                <a:avLst/>
                <a:gdLst/>
                <a:ahLst/>
                <a:cxnLst/>
                <a:rect l="l" t="t" r="r" b="b"/>
                <a:pathLst>
                  <a:path w="314" h="3265" extrusionOk="0">
                    <a:moveTo>
                      <a:pt x="157" y="1"/>
                    </a:moveTo>
                    <a:cubicBezTo>
                      <a:pt x="152" y="1"/>
                      <a:pt x="147" y="6"/>
                      <a:pt x="147" y="17"/>
                    </a:cubicBezTo>
                    <a:cubicBezTo>
                      <a:pt x="105" y="1084"/>
                      <a:pt x="0" y="2151"/>
                      <a:pt x="105" y="3218"/>
                    </a:cubicBezTo>
                    <a:cubicBezTo>
                      <a:pt x="105" y="3249"/>
                      <a:pt x="131" y="3265"/>
                      <a:pt x="157" y="3265"/>
                    </a:cubicBezTo>
                    <a:cubicBezTo>
                      <a:pt x="183" y="3265"/>
                      <a:pt x="209" y="3249"/>
                      <a:pt x="209" y="3218"/>
                    </a:cubicBezTo>
                    <a:cubicBezTo>
                      <a:pt x="314" y="2151"/>
                      <a:pt x="209" y="1084"/>
                      <a:pt x="168" y="17"/>
                    </a:cubicBezTo>
                    <a:cubicBezTo>
                      <a:pt x="168" y="6"/>
                      <a:pt x="162" y="1"/>
                      <a:pt x="15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30"/>
              <p:cNvSpPr/>
              <p:nvPr/>
            </p:nvSpPr>
            <p:spPr>
              <a:xfrm>
                <a:off x="3339775" y="3825850"/>
                <a:ext cx="10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42" h="22" extrusionOk="0">
                    <a:moveTo>
                      <a:pt x="21" y="1"/>
                    </a:moveTo>
                    <a:cubicBezTo>
                      <a:pt x="0" y="1"/>
                      <a:pt x="0" y="22"/>
                      <a:pt x="21" y="22"/>
                    </a:cubicBezTo>
                    <a:cubicBezTo>
                      <a:pt x="42" y="22"/>
                      <a:pt x="42" y="1"/>
                      <a:pt x="2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30"/>
              <p:cNvSpPr/>
              <p:nvPr/>
            </p:nvSpPr>
            <p:spPr>
              <a:xfrm>
                <a:off x="3322500" y="3797100"/>
                <a:ext cx="114350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4574" h="2584" extrusionOk="0">
                    <a:moveTo>
                      <a:pt x="126" y="0"/>
                    </a:moveTo>
                    <a:cubicBezTo>
                      <a:pt x="63" y="0"/>
                      <a:pt x="1" y="63"/>
                      <a:pt x="43" y="126"/>
                    </a:cubicBezTo>
                    <a:cubicBezTo>
                      <a:pt x="189" y="335"/>
                      <a:pt x="273" y="523"/>
                      <a:pt x="377" y="753"/>
                    </a:cubicBezTo>
                    <a:cubicBezTo>
                      <a:pt x="383" y="760"/>
                      <a:pt x="390" y="762"/>
                      <a:pt x="395" y="762"/>
                    </a:cubicBezTo>
                    <a:cubicBezTo>
                      <a:pt x="409" y="762"/>
                      <a:pt x="419" y="747"/>
                      <a:pt x="419" y="733"/>
                    </a:cubicBezTo>
                    <a:cubicBezTo>
                      <a:pt x="335" y="565"/>
                      <a:pt x="147" y="356"/>
                      <a:pt x="335" y="314"/>
                    </a:cubicBezTo>
                    <a:cubicBezTo>
                      <a:pt x="340" y="313"/>
                      <a:pt x="344" y="313"/>
                      <a:pt x="349" y="313"/>
                    </a:cubicBezTo>
                    <a:cubicBezTo>
                      <a:pt x="468" y="313"/>
                      <a:pt x="799" y="546"/>
                      <a:pt x="879" y="586"/>
                    </a:cubicBezTo>
                    <a:cubicBezTo>
                      <a:pt x="1298" y="816"/>
                      <a:pt x="1716" y="1025"/>
                      <a:pt x="2135" y="1235"/>
                    </a:cubicBezTo>
                    <a:cubicBezTo>
                      <a:pt x="2909" y="1674"/>
                      <a:pt x="3620" y="2197"/>
                      <a:pt x="4416" y="2574"/>
                    </a:cubicBezTo>
                    <a:cubicBezTo>
                      <a:pt x="4429" y="2580"/>
                      <a:pt x="4442" y="2583"/>
                      <a:pt x="4454" y="2583"/>
                    </a:cubicBezTo>
                    <a:cubicBezTo>
                      <a:pt x="4522" y="2583"/>
                      <a:pt x="4573" y="2498"/>
                      <a:pt x="4520" y="2427"/>
                    </a:cubicBezTo>
                    <a:cubicBezTo>
                      <a:pt x="3432" y="1256"/>
                      <a:pt x="1654" y="398"/>
                      <a:pt x="12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0"/>
              <p:cNvSpPr/>
              <p:nvPr/>
            </p:nvSpPr>
            <p:spPr>
              <a:xfrm>
                <a:off x="3400800" y="3767975"/>
                <a:ext cx="21650" cy="20375"/>
              </a:xfrm>
              <a:custGeom>
                <a:avLst/>
                <a:gdLst/>
                <a:ahLst/>
                <a:cxnLst/>
                <a:rect l="l" t="t" r="r" b="b"/>
                <a:pathLst>
                  <a:path w="866" h="815" extrusionOk="0">
                    <a:moveTo>
                      <a:pt x="79" y="1"/>
                    </a:moveTo>
                    <a:cubicBezTo>
                      <a:pt x="40" y="1"/>
                      <a:pt x="0" y="49"/>
                      <a:pt x="49" y="98"/>
                    </a:cubicBezTo>
                    <a:cubicBezTo>
                      <a:pt x="175" y="224"/>
                      <a:pt x="300" y="370"/>
                      <a:pt x="426" y="517"/>
                    </a:cubicBezTo>
                    <a:cubicBezTo>
                      <a:pt x="509" y="621"/>
                      <a:pt x="614" y="809"/>
                      <a:pt x="760" y="809"/>
                    </a:cubicBezTo>
                    <a:cubicBezTo>
                      <a:pt x="772" y="813"/>
                      <a:pt x="782" y="815"/>
                      <a:pt x="792" y="815"/>
                    </a:cubicBezTo>
                    <a:cubicBezTo>
                      <a:pt x="837" y="815"/>
                      <a:pt x="865" y="777"/>
                      <a:pt x="865" y="726"/>
                    </a:cubicBezTo>
                    <a:cubicBezTo>
                      <a:pt x="823" y="579"/>
                      <a:pt x="656" y="475"/>
                      <a:pt x="551" y="391"/>
                    </a:cubicBezTo>
                    <a:cubicBezTo>
                      <a:pt x="405" y="265"/>
                      <a:pt x="258" y="140"/>
                      <a:pt x="112" y="14"/>
                    </a:cubicBezTo>
                    <a:cubicBezTo>
                      <a:pt x="102" y="5"/>
                      <a:pt x="91" y="1"/>
                      <a:pt x="7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0"/>
              <p:cNvSpPr/>
              <p:nvPr/>
            </p:nvSpPr>
            <p:spPr>
              <a:xfrm>
                <a:off x="3529900" y="3574525"/>
                <a:ext cx="344500" cy="129300"/>
              </a:xfrm>
              <a:custGeom>
                <a:avLst/>
                <a:gdLst/>
                <a:ahLst/>
                <a:cxnLst/>
                <a:rect l="l" t="t" r="r" b="b"/>
                <a:pathLst>
                  <a:path w="13780" h="5172" extrusionOk="0">
                    <a:moveTo>
                      <a:pt x="10478" y="1"/>
                    </a:moveTo>
                    <a:cubicBezTo>
                      <a:pt x="8983" y="1"/>
                      <a:pt x="7485" y="172"/>
                      <a:pt x="6079" y="597"/>
                    </a:cubicBezTo>
                    <a:cubicBezTo>
                      <a:pt x="3610" y="1329"/>
                      <a:pt x="1706" y="3212"/>
                      <a:pt x="32" y="5095"/>
                    </a:cubicBezTo>
                    <a:cubicBezTo>
                      <a:pt x="0" y="5127"/>
                      <a:pt x="42" y="5172"/>
                      <a:pt x="82" y="5172"/>
                    </a:cubicBezTo>
                    <a:cubicBezTo>
                      <a:pt x="94" y="5172"/>
                      <a:pt x="106" y="5168"/>
                      <a:pt x="116" y="5158"/>
                    </a:cubicBezTo>
                    <a:cubicBezTo>
                      <a:pt x="1936" y="3191"/>
                      <a:pt x="3631" y="1496"/>
                      <a:pt x="6309" y="785"/>
                    </a:cubicBezTo>
                    <a:cubicBezTo>
                      <a:pt x="7672" y="432"/>
                      <a:pt x="9048" y="364"/>
                      <a:pt x="10429" y="364"/>
                    </a:cubicBezTo>
                    <a:cubicBezTo>
                      <a:pt x="11315" y="364"/>
                      <a:pt x="12203" y="392"/>
                      <a:pt x="13092" y="392"/>
                    </a:cubicBezTo>
                    <a:cubicBezTo>
                      <a:pt x="13286" y="392"/>
                      <a:pt x="13480" y="391"/>
                      <a:pt x="13674" y="387"/>
                    </a:cubicBezTo>
                    <a:cubicBezTo>
                      <a:pt x="13758" y="387"/>
                      <a:pt x="13779" y="262"/>
                      <a:pt x="13695" y="241"/>
                    </a:cubicBezTo>
                    <a:cubicBezTo>
                      <a:pt x="12648" y="91"/>
                      <a:pt x="11564" y="1"/>
                      <a:pt x="1047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0"/>
              <p:cNvSpPr/>
              <p:nvPr/>
            </p:nvSpPr>
            <p:spPr>
              <a:xfrm>
                <a:off x="3916200" y="3615050"/>
                <a:ext cx="181550" cy="486100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19444" extrusionOk="0">
                    <a:moveTo>
                      <a:pt x="85" y="1"/>
                    </a:moveTo>
                    <a:cubicBezTo>
                      <a:pt x="1" y="1"/>
                      <a:pt x="1" y="105"/>
                      <a:pt x="64" y="126"/>
                    </a:cubicBezTo>
                    <a:cubicBezTo>
                      <a:pt x="3704" y="1361"/>
                      <a:pt x="5609" y="5002"/>
                      <a:pt x="6215" y="8621"/>
                    </a:cubicBezTo>
                    <a:cubicBezTo>
                      <a:pt x="6864" y="12346"/>
                      <a:pt x="6006" y="16133"/>
                      <a:pt x="4081" y="19355"/>
                    </a:cubicBezTo>
                    <a:cubicBezTo>
                      <a:pt x="4051" y="19400"/>
                      <a:pt x="4095" y="19444"/>
                      <a:pt x="4138" y="19444"/>
                    </a:cubicBezTo>
                    <a:cubicBezTo>
                      <a:pt x="4156" y="19444"/>
                      <a:pt x="4173" y="19436"/>
                      <a:pt x="4186" y="19418"/>
                    </a:cubicBezTo>
                    <a:cubicBezTo>
                      <a:pt x="6529" y="16154"/>
                      <a:pt x="7261" y="11927"/>
                      <a:pt x="6466" y="8015"/>
                    </a:cubicBezTo>
                    <a:cubicBezTo>
                      <a:pt x="5818" y="4897"/>
                      <a:pt x="3767" y="294"/>
                      <a:pt x="8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30"/>
              <p:cNvSpPr/>
              <p:nvPr/>
            </p:nvSpPr>
            <p:spPr>
              <a:xfrm>
                <a:off x="3527700" y="4071275"/>
                <a:ext cx="385400" cy="116700"/>
              </a:xfrm>
              <a:custGeom>
                <a:avLst/>
                <a:gdLst/>
                <a:ahLst/>
                <a:cxnLst/>
                <a:rect l="l" t="t" r="r" b="b"/>
                <a:pathLst>
                  <a:path w="15416" h="4668" extrusionOk="0">
                    <a:moveTo>
                      <a:pt x="36" y="1"/>
                    </a:moveTo>
                    <a:cubicBezTo>
                      <a:pt x="17" y="1"/>
                      <a:pt x="1" y="30"/>
                      <a:pt x="16" y="60"/>
                    </a:cubicBezTo>
                    <a:cubicBezTo>
                      <a:pt x="1836" y="2299"/>
                      <a:pt x="4451" y="3784"/>
                      <a:pt x="7276" y="4370"/>
                    </a:cubicBezTo>
                    <a:cubicBezTo>
                      <a:pt x="8194" y="4558"/>
                      <a:pt x="9199" y="4668"/>
                      <a:pt x="10217" y="4668"/>
                    </a:cubicBezTo>
                    <a:cubicBezTo>
                      <a:pt x="12030" y="4668"/>
                      <a:pt x="13886" y="4320"/>
                      <a:pt x="15374" y="3450"/>
                    </a:cubicBezTo>
                    <a:cubicBezTo>
                      <a:pt x="15415" y="3429"/>
                      <a:pt x="15395" y="3366"/>
                      <a:pt x="15332" y="3366"/>
                    </a:cubicBezTo>
                    <a:cubicBezTo>
                      <a:pt x="13430" y="4034"/>
                      <a:pt x="11628" y="4490"/>
                      <a:pt x="9732" y="4490"/>
                    </a:cubicBezTo>
                    <a:cubicBezTo>
                      <a:pt x="8896" y="4490"/>
                      <a:pt x="8041" y="4401"/>
                      <a:pt x="7151" y="4203"/>
                    </a:cubicBezTo>
                    <a:cubicBezTo>
                      <a:pt x="4389" y="3596"/>
                      <a:pt x="1941" y="2131"/>
                      <a:pt x="57" y="18"/>
                    </a:cubicBezTo>
                    <a:cubicBezTo>
                      <a:pt x="51" y="6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30"/>
              <p:cNvSpPr/>
              <p:nvPr/>
            </p:nvSpPr>
            <p:spPr>
              <a:xfrm>
                <a:off x="5344250" y="3415200"/>
                <a:ext cx="19900" cy="82850"/>
              </a:xfrm>
              <a:custGeom>
                <a:avLst/>
                <a:gdLst/>
                <a:ahLst/>
                <a:cxnLst/>
                <a:rect l="l" t="t" r="r" b="b"/>
                <a:pathLst>
                  <a:path w="796" h="3314" extrusionOk="0">
                    <a:moveTo>
                      <a:pt x="205" y="0"/>
                    </a:moveTo>
                    <a:cubicBezTo>
                      <a:pt x="106" y="0"/>
                      <a:pt x="10" y="64"/>
                      <a:pt x="21" y="190"/>
                    </a:cubicBezTo>
                    <a:cubicBezTo>
                      <a:pt x="105" y="1174"/>
                      <a:pt x="0" y="2241"/>
                      <a:pt x="168" y="3203"/>
                    </a:cubicBezTo>
                    <a:cubicBezTo>
                      <a:pt x="178" y="3281"/>
                      <a:pt x="232" y="3314"/>
                      <a:pt x="293" y="3314"/>
                    </a:cubicBezTo>
                    <a:cubicBezTo>
                      <a:pt x="362" y="3314"/>
                      <a:pt x="438" y="3270"/>
                      <a:pt x="461" y="3203"/>
                    </a:cubicBezTo>
                    <a:cubicBezTo>
                      <a:pt x="796" y="2283"/>
                      <a:pt x="628" y="1069"/>
                      <a:pt x="398" y="127"/>
                    </a:cubicBezTo>
                    <a:cubicBezTo>
                      <a:pt x="370" y="43"/>
                      <a:pt x="286" y="0"/>
                      <a:pt x="20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0"/>
              <p:cNvSpPr/>
              <p:nvPr/>
            </p:nvSpPr>
            <p:spPr>
              <a:xfrm>
                <a:off x="5793900" y="3897775"/>
                <a:ext cx="26375" cy="66325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2653" extrusionOk="0">
                    <a:moveTo>
                      <a:pt x="754" y="1"/>
                    </a:moveTo>
                    <a:cubicBezTo>
                      <a:pt x="642" y="1"/>
                      <a:pt x="532" y="74"/>
                      <a:pt x="532" y="221"/>
                    </a:cubicBezTo>
                    <a:cubicBezTo>
                      <a:pt x="511" y="1037"/>
                      <a:pt x="218" y="1685"/>
                      <a:pt x="30" y="2459"/>
                    </a:cubicBezTo>
                    <a:cubicBezTo>
                      <a:pt x="1" y="2576"/>
                      <a:pt x="83" y="2652"/>
                      <a:pt x="171" y="2652"/>
                    </a:cubicBezTo>
                    <a:cubicBezTo>
                      <a:pt x="210" y="2652"/>
                      <a:pt x="249" y="2638"/>
                      <a:pt x="281" y="2606"/>
                    </a:cubicBezTo>
                    <a:cubicBezTo>
                      <a:pt x="908" y="2041"/>
                      <a:pt x="1055" y="1016"/>
                      <a:pt x="992" y="221"/>
                    </a:cubicBezTo>
                    <a:cubicBezTo>
                      <a:pt x="982" y="74"/>
                      <a:pt x="867" y="1"/>
                      <a:pt x="75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0"/>
              <p:cNvSpPr/>
              <p:nvPr/>
            </p:nvSpPr>
            <p:spPr>
              <a:xfrm>
                <a:off x="5659975" y="3571950"/>
                <a:ext cx="36075" cy="85500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3420" extrusionOk="0">
                    <a:moveTo>
                      <a:pt x="292" y="1"/>
                    </a:moveTo>
                    <a:cubicBezTo>
                      <a:pt x="154" y="1"/>
                      <a:pt x="0" y="158"/>
                      <a:pt x="72" y="344"/>
                    </a:cubicBezTo>
                    <a:cubicBezTo>
                      <a:pt x="511" y="1327"/>
                      <a:pt x="804" y="2352"/>
                      <a:pt x="1202" y="3336"/>
                    </a:cubicBezTo>
                    <a:cubicBezTo>
                      <a:pt x="1223" y="3388"/>
                      <a:pt x="1286" y="3420"/>
                      <a:pt x="1341" y="3420"/>
                    </a:cubicBezTo>
                    <a:cubicBezTo>
                      <a:pt x="1395" y="3420"/>
                      <a:pt x="1443" y="3388"/>
                      <a:pt x="1432" y="3315"/>
                    </a:cubicBezTo>
                    <a:cubicBezTo>
                      <a:pt x="1307" y="2185"/>
                      <a:pt x="888" y="1139"/>
                      <a:pt x="449" y="114"/>
                    </a:cubicBezTo>
                    <a:cubicBezTo>
                      <a:pt x="416" y="34"/>
                      <a:pt x="356" y="1"/>
                      <a:pt x="29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0"/>
              <p:cNvSpPr/>
              <p:nvPr/>
            </p:nvSpPr>
            <p:spPr>
              <a:xfrm>
                <a:off x="5742950" y="3632850"/>
                <a:ext cx="3550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3103" extrusionOk="0">
                    <a:moveTo>
                      <a:pt x="1215" y="0"/>
                    </a:moveTo>
                    <a:cubicBezTo>
                      <a:pt x="1137" y="0"/>
                      <a:pt x="1061" y="45"/>
                      <a:pt x="1042" y="147"/>
                    </a:cubicBezTo>
                    <a:cubicBezTo>
                      <a:pt x="938" y="628"/>
                      <a:pt x="833" y="1109"/>
                      <a:pt x="645" y="1569"/>
                    </a:cubicBezTo>
                    <a:cubicBezTo>
                      <a:pt x="457" y="2030"/>
                      <a:pt x="122" y="2427"/>
                      <a:pt x="17" y="2888"/>
                    </a:cubicBezTo>
                    <a:cubicBezTo>
                      <a:pt x="1" y="3002"/>
                      <a:pt x="86" y="3103"/>
                      <a:pt x="174" y="3103"/>
                    </a:cubicBezTo>
                    <a:cubicBezTo>
                      <a:pt x="199" y="3103"/>
                      <a:pt x="224" y="3095"/>
                      <a:pt x="247" y="3076"/>
                    </a:cubicBezTo>
                    <a:cubicBezTo>
                      <a:pt x="1084" y="2553"/>
                      <a:pt x="1398" y="1088"/>
                      <a:pt x="1419" y="188"/>
                    </a:cubicBezTo>
                    <a:cubicBezTo>
                      <a:pt x="1419" y="72"/>
                      <a:pt x="1315" y="0"/>
                      <a:pt x="121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0"/>
              <p:cNvSpPr/>
              <p:nvPr/>
            </p:nvSpPr>
            <p:spPr>
              <a:xfrm>
                <a:off x="5549200" y="3516600"/>
                <a:ext cx="3282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061" extrusionOk="0">
                    <a:moveTo>
                      <a:pt x="243" y="0"/>
                    </a:moveTo>
                    <a:cubicBezTo>
                      <a:pt x="109" y="0"/>
                      <a:pt x="0" y="164"/>
                      <a:pt x="130" y="277"/>
                    </a:cubicBezTo>
                    <a:cubicBezTo>
                      <a:pt x="444" y="549"/>
                      <a:pt x="737" y="863"/>
                      <a:pt x="1113" y="1051"/>
                    </a:cubicBezTo>
                    <a:cubicBezTo>
                      <a:pt x="1127" y="1058"/>
                      <a:pt x="1141" y="1061"/>
                      <a:pt x="1155" y="1061"/>
                    </a:cubicBezTo>
                    <a:cubicBezTo>
                      <a:pt x="1232" y="1061"/>
                      <a:pt x="1313" y="975"/>
                      <a:pt x="1260" y="905"/>
                    </a:cubicBezTo>
                    <a:cubicBezTo>
                      <a:pt x="1009" y="570"/>
                      <a:pt x="674" y="319"/>
                      <a:pt x="360" y="47"/>
                    </a:cubicBezTo>
                    <a:cubicBezTo>
                      <a:pt x="322" y="14"/>
                      <a:pt x="282" y="0"/>
                      <a:pt x="24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0"/>
              <p:cNvSpPr/>
              <p:nvPr/>
            </p:nvSpPr>
            <p:spPr>
              <a:xfrm>
                <a:off x="5807575" y="3449950"/>
                <a:ext cx="101400" cy="99125"/>
              </a:xfrm>
              <a:custGeom>
                <a:avLst/>
                <a:gdLst/>
                <a:ahLst/>
                <a:cxnLst/>
                <a:rect l="l" t="t" r="r" b="b"/>
                <a:pathLst>
                  <a:path w="4056" h="3965" extrusionOk="0">
                    <a:moveTo>
                      <a:pt x="3972" y="0"/>
                    </a:moveTo>
                    <a:cubicBezTo>
                      <a:pt x="3960" y="0"/>
                      <a:pt x="3949" y="4"/>
                      <a:pt x="3939" y="14"/>
                    </a:cubicBezTo>
                    <a:cubicBezTo>
                      <a:pt x="2579" y="1206"/>
                      <a:pt x="1449" y="2650"/>
                      <a:pt x="69" y="3822"/>
                    </a:cubicBezTo>
                    <a:cubicBezTo>
                      <a:pt x="1" y="3873"/>
                      <a:pt x="56" y="3965"/>
                      <a:pt x="124" y="3965"/>
                    </a:cubicBezTo>
                    <a:cubicBezTo>
                      <a:pt x="140" y="3965"/>
                      <a:pt x="157" y="3959"/>
                      <a:pt x="173" y="3947"/>
                    </a:cubicBezTo>
                    <a:cubicBezTo>
                      <a:pt x="1596" y="2901"/>
                      <a:pt x="3165" y="1667"/>
                      <a:pt x="4023" y="98"/>
                    </a:cubicBezTo>
                    <a:cubicBezTo>
                      <a:pt x="4056" y="49"/>
                      <a:pt x="4013" y="0"/>
                      <a:pt x="397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0"/>
              <p:cNvSpPr/>
              <p:nvPr/>
            </p:nvSpPr>
            <p:spPr>
              <a:xfrm>
                <a:off x="6126800" y="3285500"/>
                <a:ext cx="5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22" h="22" extrusionOk="0">
                    <a:moveTo>
                      <a:pt x="21" y="1"/>
                    </a:moveTo>
                    <a:cubicBezTo>
                      <a:pt x="0" y="1"/>
                      <a:pt x="0" y="22"/>
                      <a:pt x="21" y="22"/>
                    </a:cubicBezTo>
                    <a:cubicBezTo>
                      <a:pt x="21" y="22"/>
                      <a:pt x="21" y="1"/>
                      <a:pt x="2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0"/>
              <p:cNvSpPr/>
              <p:nvPr/>
            </p:nvSpPr>
            <p:spPr>
              <a:xfrm>
                <a:off x="5841100" y="3491925"/>
                <a:ext cx="114375" cy="93900"/>
              </a:xfrm>
              <a:custGeom>
                <a:avLst/>
                <a:gdLst/>
                <a:ahLst/>
                <a:cxnLst/>
                <a:rect l="l" t="t" r="r" b="b"/>
                <a:pathLst>
                  <a:path w="4575" h="3756" extrusionOk="0">
                    <a:moveTo>
                      <a:pt x="4459" y="0"/>
                    </a:moveTo>
                    <a:cubicBezTo>
                      <a:pt x="4447" y="0"/>
                      <a:pt x="4433" y="3"/>
                      <a:pt x="4419" y="9"/>
                    </a:cubicBezTo>
                    <a:cubicBezTo>
                      <a:pt x="3310" y="490"/>
                      <a:pt x="2305" y="1160"/>
                      <a:pt x="1364" y="1892"/>
                    </a:cubicBezTo>
                    <a:cubicBezTo>
                      <a:pt x="757" y="2352"/>
                      <a:pt x="192" y="2854"/>
                      <a:pt x="25" y="3628"/>
                    </a:cubicBezTo>
                    <a:cubicBezTo>
                      <a:pt x="0" y="3703"/>
                      <a:pt x="70" y="3755"/>
                      <a:pt x="136" y="3755"/>
                    </a:cubicBezTo>
                    <a:cubicBezTo>
                      <a:pt x="182" y="3755"/>
                      <a:pt x="225" y="3730"/>
                      <a:pt x="234" y="3670"/>
                    </a:cubicBezTo>
                    <a:cubicBezTo>
                      <a:pt x="485" y="2708"/>
                      <a:pt x="1573" y="2164"/>
                      <a:pt x="2347" y="1641"/>
                    </a:cubicBezTo>
                    <a:cubicBezTo>
                      <a:pt x="3059" y="1139"/>
                      <a:pt x="3812" y="678"/>
                      <a:pt x="4502" y="155"/>
                    </a:cubicBezTo>
                    <a:cubicBezTo>
                      <a:pt x="4575" y="101"/>
                      <a:pt x="4538" y="0"/>
                      <a:pt x="445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0"/>
              <p:cNvSpPr/>
              <p:nvPr/>
            </p:nvSpPr>
            <p:spPr>
              <a:xfrm>
                <a:off x="6104525" y="3178700"/>
                <a:ext cx="59725" cy="55775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231" extrusionOk="0">
                    <a:moveTo>
                      <a:pt x="2242" y="1"/>
                    </a:moveTo>
                    <a:cubicBezTo>
                      <a:pt x="2219" y="1"/>
                      <a:pt x="2194" y="8"/>
                      <a:pt x="2168" y="25"/>
                    </a:cubicBezTo>
                    <a:cubicBezTo>
                      <a:pt x="1770" y="256"/>
                      <a:pt x="1456" y="653"/>
                      <a:pt x="1142" y="988"/>
                    </a:cubicBezTo>
                    <a:cubicBezTo>
                      <a:pt x="766" y="1344"/>
                      <a:pt x="368" y="1678"/>
                      <a:pt x="54" y="2055"/>
                    </a:cubicBezTo>
                    <a:cubicBezTo>
                      <a:pt x="0" y="2127"/>
                      <a:pt x="55" y="2231"/>
                      <a:pt x="125" y="2231"/>
                    </a:cubicBezTo>
                    <a:cubicBezTo>
                      <a:pt x="136" y="2231"/>
                      <a:pt x="147" y="2228"/>
                      <a:pt x="159" y="2222"/>
                    </a:cubicBezTo>
                    <a:cubicBezTo>
                      <a:pt x="619" y="2013"/>
                      <a:pt x="1017" y="1657"/>
                      <a:pt x="1372" y="1323"/>
                    </a:cubicBezTo>
                    <a:cubicBezTo>
                      <a:pt x="1728" y="1009"/>
                      <a:pt x="2147" y="653"/>
                      <a:pt x="2356" y="193"/>
                    </a:cubicBezTo>
                    <a:cubicBezTo>
                      <a:pt x="2389" y="110"/>
                      <a:pt x="2330" y="1"/>
                      <a:pt x="224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0"/>
              <p:cNvSpPr/>
              <p:nvPr/>
            </p:nvSpPr>
            <p:spPr>
              <a:xfrm>
                <a:off x="6309625" y="3099250"/>
                <a:ext cx="28100" cy="51575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2063" extrusionOk="0">
                    <a:moveTo>
                      <a:pt x="931" y="1"/>
                    </a:moveTo>
                    <a:cubicBezTo>
                      <a:pt x="870" y="1"/>
                      <a:pt x="809" y="33"/>
                      <a:pt x="785" y="107"/>
                    </a:cubicBezTo>
                    <a:cubicBezTo>
                      <a:pt x="617" y="755"/>
                      <a:pt x="303" y="1320"/>
                      <a:pt x="31" y="1927"/>
                    </a:cubicBezTo>
                    <a:cubicBezTo>
                      <a:pt x="0" y="1989"/>
                      <a:pt x="61" y="2062"/>
                      <a:pt x="120" y="2062"/>
                    </a:cubicBezTo>
                    <a:cubicBezTo>
                      <a:pt x="141" y="2062"/>
                      <a:pt x="162" y="2053"/>
                      <a:pt x="178" y="2032"/>
                    </a:cubicBezTo>
                    <a:cubicBezTo>
                      <a:pt x="659" y="1529"/>
                      <a:pt x="910" y="860"/>
                      <a:pt x="1098" y="190"/>
                    </a:cubicBezTo>
                    <a:cubicBezTo>
                      <a:pt x="1124" y="76"/>
                      <a:pt x="1026" y="1"/>
                      <a:pt x="93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0"/>
              <p:cNvSpPr/>
              <p:nvPr/>
            </p:nvSpPr>
            <p:spPr>
              <a:xfrm>
                <a:off x="6283725" y="3371025"/>
                <a:ext cx="32950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1079" extrusionOk="0">
                    <a:moveTo>
                      <a:pt x="1093" y="0"/>
                    </a:moveTo>
                    <a:cubicBezTo>
                      <a:pt x="1055" y="0"/>
                      <a:pt x="1016" y="16"/>
                      <a:pt x="984" y="53"/>
                    </a:cubicBezTo>
                    <a:cubicBezTo>
                      <a:pt x="712" y="388"/>
                      <a:pt x="377" y="639"/>
                      <a:pt x="42" y="932"/>
                    </a:cubicBezTo>
                    <a:cubicBezTo>
                      <a:pt x="0" y="974"/>
                      <a:pt x="42" y="1078"/>
                      <a:pt x="105" y="1078"/>
                    </a:cubicBezTo>
                    <a:cubicBezTo>
                      <a:pt x="628" y="1016"/>
                      <a:pt x="984" y="681"/>
                      <a:pt x="1256" y="242"/>
                    </a:cubicBezTo>
                    <a:cubicBezTo>
                      <a:pt x="1318" y="132"/>
                      <a:pt x="1206" y="0"/>
                      <a:pt x="109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30"/>
              <p:cNvSpPr/>
              <p:nvPr/>
            </p:nvSpPr>
            <p:spPr>
              <a:xfrm>
                <a:off x="5590800" y="3297100"/>
                <a:ext cx="42050" cy="104050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4162" extrusionOk="0">
                    <a:moveTo>
                      <a:pt x="1558" y="0"/>
                    </a:moveTo>
                    <a:cubicBezTo>
                      <a:pt x="1528" y="0"/>
                      <a:pt x="1499" y="12"/>
                      <a:pt x="1479" y="39"/>
                    </a:cubicBezTo>
                    <a:cubicBezTo>
                      <a:pt x="1081" y="541"/>
                      <a:pt x="914" y="1169"/>
                      <a:pt x="705" y="1776"/>
                    </a:cubicBezTo>
                    <a:cubicBezTo>
                      <a:pt x="454" y="2550"/>
                      <a:pt x="182" y="3324"/>
                      <a:pt x="14" y="4098"/>
                    </a:cubicBezTo>
                    <a:cubicBezTo>
                      <a:pt x="1" y="4139"/>
                      <a:pt x="31" y="4162"/>
                      <a:pt x="60" y="4162"/>
                    </a:cubicBezTo>
                    <a:cubicBezTo>
                      <a:pt x="75" y="4162"/>
                      <a:pt x="91" y="4155"/>
                      <a:pt x="98" y="4140"/>
                    </a:cubicBezTo>
                    <a:cubicBezTo>
                      <a:pt x="433" y="3512"/>
                      <a:pt x="726" y="2843"/>
                      <a:pt x="998" y="2173"/>
                    </a:cubicBezTo>
                    <a:cubicBezTo>
                      <a:pt x="1270" y="1525"/>
                      <a:pt x="1626" y="834"/>
                      <a:pt x="1667" y="123"/>
                    </a:cubicBezTo>
                    <a:cubicBezTo>
                      <a:pt x="1682" y="52"/>
                      <a:pt x="1619" y="0"/>
                      <a:pt x="155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0"/>
              <p:cNvSpPr/>
              <p:nvPr/>
            </p:nvSpPr>
            <p:spPr>
              <a:xfrm>
                <a:off x="5473975" y="3322475"/>
                <a:ext cx="96050" cy="34525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381" extrusionOk="0">
                    <a:moveTo>
                      <a:pt x="3619" y="1"/>
                    </a:moveTo>
                    <a:cubicBezTo>
                      <a:pt x="3606" y="1"/>
                      <a:pt x="3592" y="3"/>
                      <a:pt x="3578" y="7"/>
                    </a:cubicBezTo>
                    <a:cubicBezTo>
                      <a:pt x="3013" y="154"/>
                      <a:pt x="2532" y="531"/>
                      <a:pt x="1967" y="698"/>
                    </a:cubicBezTo>
                    <a:cubicBezTo>
                      <a:pt x="1381" y="907"/>
                      <a:pt x="796" y="928"/>
                      <a:pt x="189" y="1033"/>
                    </a:cubicBezTo>
                    <a:cubicBezTo>
                      <a:pt x="252" y="1012"/>
                      <a:pt x="231" y="928"/>
                      <a:pt x="189" y="928"/>
                    </a:cubicBezTo>
                    <a:cubicBezTo>
                      <a:pt x="63" y="928"/>
                      <a:pt x="0" y="970"/>
                      <a:pt x="0" y="1095"/>
                    </a:cubicBezTo>
                    <a:cubicBezTo>
                      <a:pt x="21" y="1347"/>
                      <a:pt x="545" y="1367"/>
                      <a:pt x="712" y="1367"/>
                    </a:cubicBezTo>
                    <a:cubicBezTo>
                      <a:pt x="815" y="1376"/>
                      <a:pt x="923" y="1380"/>
                      <a:pt x="1035" y="1380"/>
                    </a:cubicBezTo>
                    <a:cubicBezTo>
                      <a:pt x="2008" y="1380"/>
                      <a:pt x="3241" y="1045"/>
                      <a:pt x="3767" y="238"/>
                    </a:cubicBezTo>
                    <a:cubicBezTo>
                      <a:pt x="3841" y="144"/>
                      <a:pt x="3733" y="1"/>
                      <a:pt x="361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0"/>
              <p:cNvSpPr/>
              <p:nvPr/>
            </p:nvSpPr>
            <p:spPr>
              <a:xfrm>
                <a:off x="5425625" y="3224375"/>
                <a:ext cx="29025" cy="78225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3129" extrusionOk="0">
                    <a:moveTo>
                      <a:pt x="835" y="0"/>
                    </a:moveTo>
                    <a:cubicBezTo>
                      <a:pt x="748" y="0"/>
                      <a:pt x="669" y="53"/>
                      <a:pt x="679" y="165"/>
                    </a:cubicBezTo>
                    <a:cubicBezTo>
                      <a:pt x="721" y="1190"/>
                      <a:pt x="386" y="2048"/>
                      <a:pt x="30" y="2990"/>
                    </a:cubicBezTo>
                    <a:cubicBezTo>
                      <a:pt x="1" y="3065"/>
                      <a:pt x="77" y="3129"/>
                      <a:pt x="147" y="3129"/>
                    </a:cubicBezTo>
                    <a:cubicBezTo>
                      <a:pt x="174" y="3129"/>
                      <a:pt x="201" y="3118"/>
                      <a:pt x="219" y="3095"/>
                    </a:cubicBezTo>
                    <a:cubicBezTo>
                      <a:pt x="972" y="2341"/>
                      <a:pt x="1160" y="1190"/>
                      <a:pt x="1035" y="165"/>
                    </a:cubicBezTo>
                    <a:cubicBezTo>
                      <a:pt x="1024" y="58"/>
                      <a:pt x="926" y="0"/>
                      <a:pt x="83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0"/>
              <p:cNvSpPr/>
              <p:nvPr/>
            </p:nvSpPr>
            <p:spPr>
              <a:xfrm>
                <a:off x="5848475" y="3410450"/>
                <a:ext cx="182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989" extrusionOk="0">
                    <a:moveTo>
                      <a:pt x="506" y="0"/>
                    </a:moveTo>
                    <a:cubicBezTo>
                      <a:pt x="455" y="0"/>
                      <a:pt x="406" y="26"/>
                      <a:pt x="378" y="87"/>
                    </a:cubicBezTo>
                    <a:cubicBezTo>
                      <a:pt x="274" y="317"/>
                      <a:pt x="148" y="548"/>
                      <a:pt x="44" y="778"/>
                    </a:cubicBezTo>
                    <a:cubicBezTo>
                      <a:pt x="0" y="893"/>
                      <a:pt x="97" y="989"/>
                      <a:pt x="188" y="989"/>
                    </a:cubicBezTo>
                    <a:cubicBezTo>
                      <a:pt x="229" y="989"/>
                      <a:pt x="269" y="970"/>
                      <a:pt x="295" y="924"/>
                    </a:cubicBezTo>
                    <a:cubicBezTo>
                      <a:pt x="420" y="694"/>
                      <a:pt x="546" y="464"/>
                      <a:pt x="671" y="255"/>
                    </a:cubicBezTo>
                    <a:cubicBezTo>
                      <a:pt x="728" y="113"/>
                      <a:pt x="612" y="0"/>
                      <a:pt x="50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0"/>
              <p:cNvSpPr/>
              <p:nvPr/>
            </p:nvSpPr>
            <p:spPr>
              <a:xfrm>
                <a:off x="5695250" y="3385425"/>
                <a:ext cx="5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22" h="22" extrusionOk="0">
                    <a:moveTo>
                      <a:pt x="21" y="0"/>
                    </a:moveTo>
                    <a:cubicBezTo>
                      <a:pt x="0" y="0"/>
                      <a:pt x="0" y="21"/>
                      <a:pt x="21" y="21"/>
                    </a:cubicBezTo>
                    <a:cubicBezTo>
                      <a:pt x="21" y="13"/>
                      <a:pt x="21" y="0"/>
                      <a:pt x="2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0"/>
              <p:cNvSpPr/>
              <p:nvPr/>
            </p:nvSpPr>
            <p:spPr>
              <a:xfrm>
                <a:off x="5117675" y="3440025"/>
                <a:ext cx="80125" cy="149575"/>
              </a:xfrm>
              <a:custGeom>
                <a:avLst/>
                <a:gdLst/>
                <a:ahLst/>
                <a:cxnLst/>
                <a:rect l="l" t="t" r="r" b="b"/>
                <a:pathLst>
                  <a:path w="3205" h="5983" extrusionOk="0">
                    <a:moveTo>
                      <a:pt x="142" y="1"/>
                    </a:moveTo>
                    <a:cubicBezTo>
                      <a:pt x="64" y="1"/>
                      <a:pt x="0" y="69"/>
                      <a:pt x="45" y="160"/>
                    </a:cubicBezTo>
                    <a:cubicBezTo>
                      <a:pt x="945" y="2022"/>
                      <a:pt x="2786" y="3591"/>
                      <a:pt x="2556" y="5851"/>
                    </a:cubicBezTo>
                    <a:cubicBezTo>
                      <a:pt x="2545" y="5941"/>
                      <a:pt x="2606" y="5982"/>
                      <a:pt x="2674" y="5982"/>
                    </a:cubicBezTo>
                    <a:cubicBezTo>
                      <a:pt x="2734" y="5982"/>
                      <a:pt x="2799" y="5951"/>
                      <a:pt x="2828" y="5893"/>
                    </a:cubicBezTo>
                    <a:cubicBezTo>
                      <a:pt x="3205" y="4909"/>
                      <a:pt x="2765" y="3968"/>
                      <a:pt x="2326" y="3068"/>
                    </a:cubicBezTo>
                    <a:cubicBezTo>
                      <a:pt x="1803" y="2022"/>
                      <a:pt x="1154" y="746"/>
                      <a:pt x="234" y="34"/>
                    </a:cubicBezTo>
                    <a:cubicBezTo>
                      <a:pt x="204" y="11"/>
                      <a:pt x="172" y="1"/>
                      <a:pt x="14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0"/>
              <p:cNvSpPr/>
              <p:nvPr/>
            </p:nvSpPr>
            <p:spPr>
              <a:xfrm>
                <a:off x="5034125" y="3375100"/>
                <a:ext cx="115025" cy="126525"/>
              </a:xfrm>
              <a:custGeom>
                <a:avLst/>
                <a:gdLst/>
                <a:ahLst/>
                <a:cxnLst/>
                <a:rect l="l" t="t" r="r" b="b"/>
                <a:pathLst>
                  <a:path w="4601" h="5061" extrusionOk="0">
                    <a:moveTo>
                      <a:pt x="2282" y="0"/>
                    </a:moveTo>
                    <a:cubicBezTo>
                      <a:pt x="2258" y="0"/>
                      <a:pt x="2232" y="12"/>
                      <a:pt x="2216" y="37"/>
                    </a:cubicBezTo>
                    <a:cubicBezTo>
                      <a:pt x="1713" y="748"/>
                      <a:pt x="1588" y="1752"/>
                      <a:pt x="1797" y="2673"/>
                    </a:cubicBezTo>
                    <a:cubicBezTo>
                      <a:pt x="1588" y="2568"/>
                      <a:pt x="1358" y="2464"/>
                      <a:pt x="1149" y="2380"/>
                    </a:cubicBezTo>
                    <a:cubicBezTo>
                      <a:pt x="1125" y="2368"/>
                      <a:pt x="1103" y="2363"/>
                      <a:pt x="1082" y="2363"/>
                    </a:cubicBezTo>
                    <a:cubicBezTo>
                      <a:pt x="952" y="2363"/>
                      <a:pt x="882" y="2559"/>
                      <a:pt x="1044" y="2631"/>
                    </a:cubicBezTo>
                    <a:cubicBezTo>
                      <a:pt x="1316" y="2736"/>
                      <a:pt x="1588" y="2840"/>
                      <a:pt x="1860" y="2945"/>
                    </a:cubicBezTo>
                    <a:cubicBezTo>
                      <a:pt x="1965" y="3322"/>
                      <a:pt x="2132" y="3656"/>
                      <a:pt x="2341" y="3949"/>
                    </a:cubicBezTo>
                    <a:cubicBezTo>
                      <a:pt x="2048" y="3740"/>
                      <a:pt x="1693" y="3552"/>
                      <a:pt x="1462" y="3405"/>
                    </a:cubicBezTo>
                    <a:cubicBezTo>
                      <a:pt x="1205" y="3251"/>
                      <a:pt x="861" y="3057"/>
                      <a:pt x="551" y="3057"/>
                    </a:cubicBezTo>
                    <a:cubicBezTo>
                      <a:pt x="357" y="3057"/>
                      <a:pt x="177" y="3133"/>
                      <a:pt x="40" y="3343"/>
                    </a:cubicBezTo>
                    <a:cubicBezTo>
                      <a:pt x="1" y="3420"/>
                      <a:pt x="52" y="3533"/>
                      <a:pt x="142" y="3533"/>
                    </a:cubicBezTo>
                    <a:cubicBezTo>
                      <a:pt x="150" y="3533"/>
                      <a:pt x="157" y="3532"/>
                      <a:pt x="165" y="3531"/>
                    </a:cubicBezTo>
                    <a:cubicBezTo>
                      <a:pt x="206" y="3527"/>
                      <a:pt x="247" y="3525"/>
                      <a:pt x="288" y="3525"/>
                    </a:cubicBezTo>
                    <a:cubicBezTo>
                      <a:pt x="843" y="3525"/>
                      <a:pt x="1328" y="3909"/>
                      <a:pt x="1776" y="4221"/>
                    </a:cubicBezTo>
                    <a:cubicBezTo>
                      <a:pt x="2132" y="4452"/>
                      <a:pt x="2529" y="4870"/>
                      <a:pt x="2969" y="4891"/>
                    </a:cubicBezTo>
                    <a:cubicBezTo>
                      <a:pt x="3011" y="4891"/>
                      <a:pt x="3032" y="4849"/>
                      <a:pt x="3032" y="4807"/>
                    </a:cubicBezTo>
                    <a:cubicBezTo>
                      <a:pt x="3011" y="4744"/>
                      <a:pt x="2990" y="4661"/>
                      <a:pt x="2948" y="4577"/>
                    </a:cubicBezTo>
                    <a:lnTo>
                      <a:pt x="2948" y="4577"/>
                    </a:lnTo>
                    <a:cubicBezTo>
                      <a:pt x="3343" y="4893"/>
                      <a:pt x="3832" y="5060"/>
                      <a:pt x="4396" y="5060"/>
                    </a:cubicBezTo>
                    <a:cubicBezTo>
                      <a:pt x="4429" y="5060"/>
                      <a:pt x="4463" y="5059"/>
                      <a:pt x="4496" y="5058"/>
                    </a:cubicBezTo>
                    <a:cubicBezTo>
                      <a:pt x="4580" y="5058"/>
                      <a:pt x="4601" y="4933"/>
                      <a:pt x="4538" y="4891"/>
                    </a:cubicBezTo>
                    <a:cubicBezTo>
                      <a:pt x="3764" y="4389"/>
                      <a:pt x="2990" y="4033"/>
                      <a:pt x="2509" y="3196"/>
                    </a:cubicBezTo>
                    <a:cubicBezTo>
                      <a:pt x="1965" y="2234"/>
                      <a:pt x="2006" y="1104"/>
                      <a:pt x="2320" y="79"/>
                    </a:cubicBezTo>
                    <a:cubicBezTo>
                      <a:pt x="2346" y="28"/>
                      <a:pt x="2317" y="0"/>
                      <a:pt x="228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0"/>
              <p:cNvSpPr/>
              <p:nvPr/>
            </p:nvSpPr>
            <p:spPr>
              <a:xfrm>
                <a:off x="5093175" y="3383825"/>
                <a:ext cx="74675" cy="757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3028" extrusionOk="0">
                    <a:moveTo>
                      <a:pt x="139" y="1"/>
                    </a:moveTo>
                    <a:cubicBezTo>
                      <a:pt x="120" y="1"/>
                      <a:pt x="102" y="1"/>
                      <a:pt x="84" y="2"/>
                    </a:cubicBezTo>
                    <a:cubicBezTo>
                      <a:pt x="21" y="2"/>
                      <a:pt x="0" y="106"/>
                      <a:pt x="63" y="127"/>
                    </a:cubicBezTo>
                    <a:cubicBezTo>
                      <a:pt x="753" y="315"/>
                      <a:pt x="1381" y="671"/>
                      <a:pt x="1800" y="1236"/>
                    </a:cubicBezTo>
                    <a:cubicBezTo>
                      <a:pt x="2197" y="1759"/>
                      <a:pt x="2281" y="2345"/>
                      <a:pt x="2385" y="2973"/>
                    </a:cubicBezTo>
                    <a:cubicBezTo>
                      <a:pt x="2385" y="3012"/>
                      <a:pt x="2413" y="3028"/>
                      <a:pt x="2446" y="3028"/>
                    </a:cubicBezTo>
                    <a:cubicBezTo>
                      <a:pt x="2484" y="3028"/>
                      <a:pt x="2530" y="3006"/>
                      <a:pt x="2553" y="2973"/>
                    </a:cubicBezTo>
                    <a:cubicBezTo>
                      <a:pt x="2986" y="1548"/>
                      <a:pt x="1525" y="1"/>
                      <a:pt x="13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0"/>
              <p:cNvSpPr/>
              <p:nvPr/>
            </p:nvSpPr>
            <p:spPr>
              <a:xfrm>
                <a:off x="5594000" y="4139400"/>
                <a:ext cx="201925" cy="92050"/>
              </a:xfrm>
              <a:custGeom>
                <a:avLst/>
                <a:gdLst/>
                <a:ahLst/>
                <a:cxnLst/>
                <a:rect l="l" t="t" r="r" b="b"/>
                <a:pathLst>
                  <a:path w="8077" h="3682" extrusionOk="0">
                    <a:moveTo>
                      <a:pt x="7894" y="1"/>
                    </a:moveTo>
                    <a:cubicBezTo>
                      <a:pt x="7859" y="1"/>
                      <a:pt x="7824" y="11"/>
                      <a:pt x="7796" y="34"/>
                    </a:cubicBezTo>
                    <a:cubicBezTo>
                      <a:pt x="6833" y="871"/>
                      <a:pt x="5996" y="1792"/>
                      <a:pt x="4845" y="2357"/>
                    </a:cubicBezTo>
                    <a:cubicBezTo>
                      <a:pt x="4482" y="2531"/>
                      <a:pt x="2559" y="3218"/>
                      <a:pt x="1366" y="3218"/>
                    </a:cubicBezTo>
                    <a:cubicBezTo>
                      <a:pt x="839" y="3218"/>
                      <a:pt x="454" y="3084"/>
                      <a:pt x="409" y="2712"/>
                    </a:cubicBezTo>
                    <a:cubicBezTo>
                      <a:pt x="399" y="2650"/>
                      <a:pt x="341" y="2618"/>
                      <a:pt x="281" y="2618"/>
                    </a:cubicBezTo>
                    <a:cubicBezTo>
                      <a:pt x="221" y="2618"/>
                      <a:pt x="158" y="2650"/>
                      <a:pt x="137" y="2712"/>
                    </a:cubicBezTo>
                    <a:cubicBezTo>
                      <a:pt x="0" y="3478"/>
                      <a:pt x="856" y="3682"/>
                      <a:pt x="1773" y="3682"/>
                    </a:cubicBezTo>
                    <a:cubicBezTo>
                      <a:pt x="2535" y="3682"/>
                      <a:pt x="3339" y="3541"/>
                      <a:pt x="3653" y="3466"/>
                    </a:cubicBezTo>
                    <a:cubicBezTo>
                      <a:pt x="5410" y="3047"/>
                      <a:pt x="7377" y="1938"/>
                      <a:pt x="8047" y="181"/>
                    </a:cubicBezTo>
                    <a:cubicBezTo>
                      <a:pt x="8077" y="74"/>
                      <a:pt x="7986" y="1"/>
                      <a:pt x="789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0"/>
              <p:cNvSpPr/>
              <p:nvPr/>
            </p:nvSpPr>
            <p:spPr>
              <a:xfrm>
                <a:off x="6004825" y="3517875"/>
                <a:ext cx="240150" cy="225000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9000" extrusionOk="0">
                    <a:moveTo>
                      <a:pt x="3707" y="6127"/>
                    </a:moveTo>
                    <a:cubicBezTo>
                      <a:pt x="3519" y="6231"/>
                      <a:pt x="3310" y="6336"/>
                      <a:pt x="3101" y="6399"/>
                    </a:cubicBezTo>
                    <a:cubicBezTo>
                      <a:pt x="2915" y="6465"/>
                      <a:pt x="2285" y="6665"/>
                      <a:pt x="2214" y="6665"/>
                    </a:cubicBezTo>
                    <a:cubicBezTo>
                      <a:pt x="2173" y="6665"/>
                      <a:pt x="2320" y="6598"/>
                      <a:pt x="2850" y="6399"/>
                    </a:cubicBezTo>
                    <a:cubicBezTo>
                      <a:pt x="3122" y="6294"/>
                      <a:pt x="3415" y="6210"/>
                      <a:pt x="3707" y="6127"/>
                    </a:cubicBezTo>
                    <a:close/>
                    <a:moveTo>
                      <a:pt x="4599" y="0"/>
                    </a:moveTo>
                    <a:cubicBezTo>
                      <a:pt x="2649" y="0"/>
                      <a:pt x="337" y="4965"/>
                      <a:pt x="25" y="6231"/>
                    </a:cubicBezTo>
                    <a:cubicBezTo>
                      <a:pt x="1" y="6341"/>
                      <a:pt x="89" y="6408"/>
                      <a:pt x="176" y="6408"/>
                    </a:cubicBezTo>
                    <a:cubicBezTo>
                      <a:pt x="239" y="6408"/>
                      <a:pt x="300" y="6373"/>
                      <a:pt x="318" y="6294"/>
                    </a:cubicBezTo>
                    <a:cubicBezTo>
                      <a:pt x="611" y="5206"/>
                      <a:pt x="1113" y="4243"/>
                      <a:pt x="1782" y="3323"/>
                    </a:cubicBezTo>
                    <a:cubicBezTo>
                      <a:pt x="2306" y="2611"/>
                      <a:pt x="3226" y="1063"/>
                      <a:pt x="4084" y="707"/>
                    </a:cubicBezTo>
                    <a:cubicBezTo>
                      <a:pt x="4257" y="635"/>
                      <a:pt x="4414" y="602"/>
                      <a:pt x="4555" y="602"/>
                    </a:cubicBezTo>
                    <a:cubicBezTo>
                      <a:pt x="5796" y="602"/>
                      <a:pt x="5856" y="3159"/>
                      <a:pt x="5611" y="3930"/>
                    </a:cubicBezTo>
                    <a:cubicBezTo>
                      <a:pt x="5423" y="4578"/>
                      <a:pt x="5026" y="5143"/>
                      <a:pt x="4544" y="5583"/>
                    </a:cubicBezTo>
                    <a:cubicBezTo>
                      <a:pt x="3540" y="5729"/>
                      <a:pt x="2578" y="6043"/>
                      <a:pt x="1782" y="6671"/>
                    </a:cubicBezTo>
                    <a:cubicBezTo>
                      <a:pt x="1720" y="6733"/>
                      <a:pt x="1782" y="6817"/>
                      <a:pt x="1866" y="6838"/>
                    </a:cubicBezTo>
                    <a:cubicBezTo>
                      <a:pt x="2996" y="6838"/>
                      <a:pt x="4084" y="6587"/>
                      <a:pt x="4921" y="5917"/>
                    </a:cubicBezTo>
                    <a:cubicBezTo>
                      <a:pt x="5283" y="5875"/>
                      <a:pt x="5659" y="5850"/>
                      <a:pt x="6032" y="5850"/>
                    </a:cubicBezTo>
                    <a:cubicBezTo>
                      <a:pt x="6586" y="5850"/>
                      <a:pt x="7133" y="5905"/>
                      <a:pt x="7620" y="6043"/>
                    </a:cubicBezTo>
                    <a:cubicBezTo>
                      <a:pt x="8520" y="6210"/>
                      <a:pt x="8687" y="6754"/>
                      <a:pt x="8164" y="7675"/>
                    </a:cubicBezTo>
                    <a:cubicBezTo>
                      <a:pt x="7934" y="7800"/>
                      <a:pt x="7704" y="7926"/>
                      <a:pt x="7453" y="7989"/>
                    </a:cubicBezTo>
                    <a:cubicBezTo>
                      <a:pt x="6930" y="8177"/>
                      <a:pt x="6386" y="8303"/>
                      <a:pt x="5863" y="8386"/>
                    </a:cubicBezTo>
                    <a:cubicBezTo>
                      <a:pt x="5125" y="8514"/>
                      <a:pt x="4395" y="8532"/>
                      <a:pt x="3663" y="8532"/>
                    </a:cubicBezTo>
                    <a:cubicBezTo>
                      <a:pt x="3353" y="8532"/>
                      <a:pt x="3042" y="8529"/>
                      <a:pt x="2730" y="8529"/>
                    </a:cubicBezTo>
                    <a:cubicBezTo>
                      <a:pt x="2568" y="8529"/>
                      <a:pt x="2406" y="8530"/>
                      <a:pt x="2243" y="8533"/>
                    </a:cubicBezTo>
                    <a:cubicBezTo>
                      <a:pt x="2096" y="8533"/>
                      <a:pt x="2075" y="8742"/>
                      <a:pt x="2222" y="8784"/>
                    </a:cubicBezTo>
                    <a:cubicBezTo>
                      <a:pt x="2611" y="8901"/>
                      <a:pt x="3494" y="8999"/>
                      <a:pt x="4502" y="8999"/>
                    </a:cubicBezTo>
                    <a:cubicBezTo>
                      <a:pt x="6744" y="8999"/>
                      <a:pt x="9606" y="8511"/>
                      <a:pt x="9043" y="6650"/>
                    </a:cubicBezTo>
                    <a:cubicBezTo>
                      <a:pt x="8729" y="5597"/>
                      <a:pt x="7338" y="5473"/>
                      <a:pt x="6340" y="5473"/>
                    </a:cubicBezTo>
                    <a:cubicBezTo>
                      <a:pt x="6208" y="5473"/>
                      <a:pt x="6082" y="5476"/>
                      <a:pt x="5967" y="5478"/>
                    </a:cubicBezTo>
                    <a:lnTo>
                      <a:pt x="5381" y="5478"/>
                    </a:lnTo>
                    <a:cubicBezTo>
                      <a:pt x="5507" y="5352"/>
                      <a:pt x="5632" y="5185"/>
                      <a:pt x="5737" y="5018"/>
                    </a:cubicBezTo>
                    <a:cubicBezTo>
                      <a:pt x="6553" y="3762"/>
                      <a:pt x="6616" y="1963"/>
                      <a:pt x="5737" y="707"/>
                    </a:cubicBezTo>
                    <a:cubicBezTo>
                      <a:pt x="5387" y="211"/>
                      <a:pt x="5001" y="0"/>
                      <a:pt x="459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0"/>
              <p:cNvSpPr/>
              <p:nvPr/>
            </p:nvSpPr>
            <p:spPr>
              <a:xfrm>
                <a:off x="6032575" y="3588100"/>
                <a:ext cx="64225" cy="104175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4167" extrusionOk="0">
                    <a:moveTo>
                      <a:pt x="2410" y="0"/>
                    </a:moveTo>
                    <a:cubicBezTo>
                      <a:pt x="2355" y="0"/>
                      <a:pt x="2297" y="23"/>
                      <a:pt x="2263" y="74"/>
                    </a:cubicBezTo>
                    <a:cubicBezTo>
                      <a:pt x="1468" y="1351"/>
                      <a:pt x="1070" y="2815"/>
                      <a:pt x="66" y="3966"/>
                    </a:cubicBezTo>
                    <a:cubicBezTo>
                      <a:pt x="1" y="4048"/>
                      <a:pt x="75" y="4167"/>
                      <a:pt x="150" y="4167"/>
                    </a:cubicBezTo>
                    <a:cubicBezTo>
                      <a:pt x="172" y="4167"/>
                      <a:pt x="194" y="4157"/>
                      <a:pt x="212" y="4134"/>
                    </a:cubicBezTo>
                    <a:cubicBezTo>
                      <a:pt x="1237" y="3025"/>
                      <a:pt x="2430" y="1727"/>
                      <a:pt x="2556" y="137"/>
                    </a:cubicBezTo>
                    <a:cubicBezTo>
                      <a:pt x="2568" y="50"/>
                      <a:pt x="2492" y="0"/>
                      <a:pt x="241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0"/>
              <p:cNvSpPr/>
              <p:nvPr/>
            </p:nvSpPr>
            <p:spPr>
              <a:xfrm>
                <a:off x="6066625" y="3694050"/>
                <a:ext cx="88950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3558" h="797" extrusionOk="0">
                    <a:moveTo>
                      <a:pt x="3349" y="0"/>
                    </a:moveTo>
                    <a:cubicBezTo>
                      <a:pt x="2888" y="0"/>
                      <a:pt x="2428" y="126"/>
                      <a:pt x="1968" y="209"/>
                    </a:cubicBezTo>
                    <a:cubicBezTo>
                      <a:pt x="1403" y="293"/>
                      <a:pt x="838" y="377"/>
                      <a:pt x="252" y="398"/>
                    </a:cubicBezTo>
                    <a:cubicBezTo>
                      <a:pt x="1" y="419"/>
                      <a:pt x="1" y="795"/>
                      <a:pt x="252" y="795"/>
                    </a:cubicBezTo>
                    <a:cubicBezTo>
                      <a:pt x="391" y="795"/>
                      <a:pt x="535" y="796"/>
                      <a:pt x="682" y="796"/>
                    </a:cubicBezTo>
                    <a:cubicBezTo>
                      <a:pt x="1606" y="796"/>
                      <a:pt x="2675" y="765"/>
                      <a:pt x="3432" y="314"/>
                    </a:cubicBezTo>
                    <a:cubicBezTo>
                      <a:pt x="3558" y="230"/>
                      <a:pt x="3495" y="21"/>
                      <a:pt x="334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0"/>
              <p:cNvSpPr/>
              <p:nvPr/>
            </p:nvSpPr>
            <p:spPr>
              <a:xfrm>
                <a:off x="5981900" y="3712350"/>
                <a:ext cx="41200" cy="114400"/>
              </a:xfrm>
              <a:custGeom>
                <a:avLst/>
                <a:gdLst/>
                <a:ahLst/>
                <a:cxnLst/>
                <a:rect l="l" t="t" r="r" b="b"/>
                <a:pathLst>
                  <a:path w="1648" h="4576" extrusionOk="0">
                    <a:moveTo>
                      <a:pt x="440" y="1"/>
                    </a:moveTo>
                    <a:cubicBezTo>
                      <a:pt x="403" y="1"/>
                      <a:pt x="366" y="21"/>
                      <a:pt x="356" y="63"/>
                    </a:cubicBezTo>
                    <a:cubicBezTo>
                      <a:pt x="0" y="1528"/>
                      <a:pt x="461" y="3432"/>
                      <a:pt x="1444" y="4541"/>
                    </a:cubicBezTo>
                    <a:cubicBezTo>
                      <a:pt x="1468" y="4565"/>
                      <a:pt x="1495" y="4575"/>
                      <a:pt x="1522" y="4575"/>
                    </a:cubicBezTo>
                    <a:cubicBezTo>
                      <a:pt x="1588" y="4575"/>
                      <a:pt x="1647" y="4511"/>
                      <a:pt x="1632" y="4436"/>
                    </a:cubicBezTo>
                    <a:cubicBezTo>
                      <a:pt x="1402" y="3725"/>
                      <a:pt x="1067" y="3034"/>
                      <a:pt x="879" y="2302"/>
                    </a:cubicBezTo>
                    <a:cubicBezTo>
                      <a:pt x="691" y="1570"/>
                      <a:pt x="649" y="817"/>
                      <a:pt x="523" y="63"/>
                    </a:cubicBezTo>
                    <a:cubicBezTo>
                      <a:pt x="513" y="21"/>
                      <a:pt x="476" y="1"/>
                      <a:pt x="44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0"/>
              <p:cNvSpPr/>
              <p:nvPr/>
            </p:nvSpPr>
            <p:spPr>
              <a:xfrm>
                <a:off x="6062050" y="3739800"/>
                <a:ext cx="51700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790" extrusionOk="0">
                    <a:moveTo>
                      <a:pt x="204" y="0"/>
                    </a:moveTo>
                    <a:cubicBezTo>
                      <a:pt x="102" y="0"/>
                      <a:pt x="1" y="106"/>
                      <a:pt x="58" y="221"/>
                    </a:cubicBezTo>
                    <a:cubicBezTo>
                      <a:pt x="289" y="597"/>
                      <a:pt x="582" y="953"/>
                      <a:pt x="916" y="1246"/>
                    </a:cubicBezTo>
                    <a:cubicBezTo>
                      <a:pt x="1188" y="1497"/>
                      <a:pt x="1565" y="1790"/>
                      <a:pt x="1942" y="1790"/>
                    </a:cubicBezTo>
                    <a:cubicBezTo>
                      <a:pt x="2046" y="1790"/>
                      <a:pt x="2067" y="1685"/>
                      <a:pt x="2004" y="1623"/>
                    </a:cubicBezTo>
                    <a:cubicBezTo>
                      <a:pt x="1774" y="1351"/>
                      <a:pt x="1398" y="1204"/>
                      <a:pt x="1105" y="974"/>
                    </a:cubicBezTo>
                    <a:cubicBezTo>
                      <a:pt x="791" y="723"/>
                      <a:pt x="540" y="409"/>
                      <a:pt x="330" y="74"/>
                    </a:cubicBezTo>
                    <a:cubicBezTo>
                      <a:pt x="298" y="22"/>
                      <a:pt x="251" y="0"/>
                      <a:pt x="20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0"/>
              <p:cNvSpPr/>
              <p:nvPr/>
            </p:nvSpPr>
            <p:spPr>
              <a:xfrm>
                <a:off x="6044450" y="3917000"/>
                <a:ext cx="99675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3987" h="2281" extrusionOk="0">
                    <a:moveTo>
                      <a:pt x="3764" y="0"/>
                    </a:moveTo>
                    <a:cubicBezTo>
                      <a:pt x="3739" y="0"/>
                      <a:pt x="3714" y="5"/>
                      <a:pt x="3692" y="17"/>
                    </a:cubicBezTo>
                    <a:cubicBezTo>
                      <a:pt x="3085" y="268"/>
                      <a:pt x="2541" y="749"/>
                      <a:pt x="1976" y="1084"/>
                    </a:cubicBezTo>
                    <a:cubicBezTo>
                      <a:pt x="1390" y="1418"/>
                      <a:pt x="762" y="1711"/>
                      <a:pt x="156" y="1983"/>
                    </a:cubicBezTo>
                    <a:cubicBezTo>
                      <a:pt x="0" y="2042"/>
                      <a:pt x="97" y="2281"/>
                      <a:pt x="246" y="2281"/>
                    </a:cubicBezTo>
                    <a:cubicBezTo>
                      <a:pt x="258" y="2281"/>
                      <a:pt x="269" y="2279"/>
                      <a:pt x="281" y="2276"/>
                    </a:cubicBezTo>
                    <a:cubicBezTo>
                      <a:pt x="1516" y="1983"/>
                      <a:pt x="3169" y="1314"/>
                      <a:pt x="3901" y="226"/>
                    </a:cubicBezTo>
                    <a:cubicBezTo>
                      <a:pt x="3987" y="106"/>
                      <a:pt x="3876" y="0"/>
                      <a:pt x="376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0"/>
              <p:cNvSpPr/>
              <p:nvPr/>
            </p:nvSpPr>
            <p:spPr>
              <a:xfrm>
                <a:off x="6019400" y="4018625"/>
                <a:ext cx="108475" cy="27225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1089" extrusionOk="0">
                    <a:moveTo>
                      <a:pt x="167" y="0"/>
                    </a:moveTo>
                    <a:cubicBezTo>
                      <a:pt x="53" y="0"/>
                      <a:pt x="1" y="183"/>
                      <a:pt x="111" y="220"/>
                    </a:cubicBezTo>
                    <a:cubicBezTo>
                      <a:pt x="1089" y="667"/>
                      <a:pt x="2237" y="1089"/>
                      <a:pt x="3359" y="1089"/>
                    </a:cubicBezTo>
                    <a:cubicBezTo>
                      <a:pt x="3653" y="1089"/>
                      <a:pt x="3946" y="1059"/>
                      <a:pt x="4233" y="994"/>
                    </a:cubicBezTo>
                    <a:cubicBezTo>
                      <a:pt x="4338" y="952"/>
                      <a:pt x="4338" y="785"/>
                      <a:pt x="4233" y="764"/>
                    </a:cubicBezTo>
                    <a:cubicBezTo>
                      <a:pt x="2852" y="513"/>
                      <a:pt x="1534" y="513"/>
                      <a:pt x="216" y="11"/>
                    </a:cubicBezTo>
                    <a:cubicBezTo>
                      <a:pt x="199" y="3"/>
                      <a:pt x="182" y="0"/>
                      <a:pt x="16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0"/>
              <p:cNvSpPr/>
              <p:nvPr/>
            </p:nvSpPr>
            <p:spPr>
              <a:xfrm>
                <a:off x="5966725" y="4022500"/>
                <a:ext cx="20950" cy="8775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3510" extrusionOk="0">
                    <a:moveTo>
                      <a:pt x="218" y="0"/>
                    </a:moveTo>
                    <a:cubicBezTo>
                      <a:pt x="138" y="0"/>
                      <a:pt x="54" y="55"/>
                      <a:pt x="42" y="149"/>
                    </a:cubicBezTo>
                    <a:cubicBezTo>
                      <a:pt x="1" y="756"/>
                      <a:pt x="105" y="1383"/>
                      <a:pt x="147" y="1990"/>
                    </a:cubicBezTo>
                    <a:cubicBezTo>
                      <a:pt x="189" y="2492"/>
                      <a:pt x="210" y="2973"/>
                      <a:pt x="419" y="3434"/>
                    </a:cubicBezTo>
                    <a:cubicBezTo>
                      <a:pt x="445" y="3486"/>
                      <a:pt x="494" y="3510"/>
                      <a:pt x="544" y="3510"/>
                    </a:cubicBezTo>
                    <a:cubicBezTo>
                      <a:pt x="614" y="3510"/>
                      <a:pt x="688" y="3465"/>
                      <a:pt x="712" y="3392"/>
                    </a:cubicBezTo>
                    <a:cubicBezTo>
                      <a:pt x="837" y="2848"/>
                      <a:pt x="691" y="2304"/>
                      <a:pt x="628" y="1760"/>
                    </a:cubicBezTo>
                    <a:cubicBezTo>
                      <a:pt x="565" y="1216"/>
                      <a:pt x="524" y="630"/>
                      <a:pt x="356" y="107"/>
                    </a:cubicBezTo>
                    <a:cubicBezTo>
                      <a:pt x="338" y="33"/>
                      <a:pt x="279" y="0"/>
                      <a:pt x="21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0"/>
              <p:cNvSpPr/>
              <p:nvPr/>
            </p:nvSpPr>
            <p:spPr>
              <a:xfrm>
                <a:off x="5941100" y="3575750"/>
                <a:ext cx="47900" cy="993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972" extrusionOk="0">
                    <a:moveTo>
                      <a:pt x="546" y="1"/>
                    </a:moveTo>
                    <a:cubicBezTo>
                      <a:pt x="519" y="1"/>
                      <a:pt x="491" y="16"/>
                      <a:pt x="482" y="45"/>
                    </a:cubicBezTo>
                    <a:cubicBezTo>
                      <a:pt x="0" y="1259"/>
                      <a:pt x="335" y="3435"/>
                      <a:pt x="1716" y="3958"/>
                    </a:cubicBezTo>
                    <a:cubicBezTo>
                      <a:pt x="1735" y="3968"/>
                      <a:pt x="1753" y="3972"/>
                      <a:pt x="1770" y="3972"/>
                    </a:cubicBezTo>
                    <a:cubicBezTo>
                      <a:pt x="1863" y="3972"/>
                      <a:pt x="1916" y="3838"/>
                      <a:pt x="1862" y="3749"/>
                    </a:cubicBezTo>
                    <a:cubicBezTo>
                      <a:pt x="1590" y="3142"/>
                      <a:pt x="1109" y="2682"/>
                      <a:pt x="879" y="2033"/>
                    </a:cubicBezTo>
                    <a:cubicBezTo>
                      <a:pt x="649" y="1405"/>
                      <a:pt x="586" y="736"/>
                      <a:pt x="607" y="66"/>
                    </a:cubicBezTo>
                    <a:cubicBezTo>
                      <a:pt x="607" y="21"/>
                      <a:pt x="577" y="1"/>
                      <a:pt x="54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0"/>
              <p:cNvSpPr/>
              <p:nvPr/>
            </p:nvSpPr>
            <p:spPr>
              <a:xfrm>
                <a:off x="5949475" y="3843100"/>
                <a:ext cx="17275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108" extrusionOk="0">
                    <a:moveTo>
                      <a:pt x="344" y="0"/>
                    </a:moveTo>
                    <a:cubicBezTo>
                      <a:pt x="300" y="0"/>
                      <a:pt x="260" y="25"/>
                      <a:pt x="251" y="85"/>
                    </a:cubicBezTo>
                    <a:cubicBezTo>
                      <a:pt x="63" y="985"/>
                      <a:pt x="0" y="2198"/>
                      <a:pt x="377" y="3056"/>
                    </a:cubicBezTo>
                    <a:cubicBezTo>
                      <a:pt x="394" y="3091"/>
                      <a:pt x="437" y="3108"/>
                      <a:pt x="483" y="3108"/>
                    </a:cubicBezTo>
                    <a:cubicBezTo>
                      <a:pt x="547" y="3108"/>
                      <a:pt x="616" y="3075"/>
                      <a:pt x="628" y="3014"/>
                    </a:cubicBezTo>
                    <a:cubicBezTo>
                      <a:pt x="691" y="2554"/>
                      <a:pt x="628" y="2115"/>
                      <a:pt x="607" y="1654"/>
                    </a:cubicBezTo>
                    <a:cubicBezTo>
                      <a:pt x="565" y="1152"/>
                      <a:pt x="565" y="629"/>
                      <a:pt x="481" y="127"/>
                    </a:cubicBezTo>
                    <a:cubicBezTo>
                      <a:pt x="481" y="53"/>
                      <a:pt x="408" y="0"/>
                      <a:pt x="34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0"/>
              <p:cNvSpPr/>
              <p:nvPr/>
            </p:nvSpPr>
            <p:spPr>
              <a:xfrm>
                <a:off x="5855175" y="4002050"/>
                <a:ext cx="41900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785" extrusionOk="0">
                    <a:moveTo>
                      <a:pt x="1496" y="1"/>
                    </a:moveTo>
                    <a:cubicBezTo>
                      <a:pt x="1473" y="1"/>
                      <a:pt x="1450" y="8"/>
                      <a:pt x="1429" y="25"/>
                    </a:cubicBezTo>
                    <a:cubicBezTo>
                      <a:pt x="1157" y="213"/>
                      <a:pt x="968" y="527"/>
                      <a:pt x="759" y="778"/>
                    </a:cubicBezTo>
                    <a:cubicBezTo>
                      <a:pt x="550" y="1050"/>
                      <a:pt x="299" y="1322"/>
                      <a:pt x="69" y="1594"/>
                    </a:cubicBezTo>
                    <a:cubicBezTo>
                      <a:pt x="1" y="1662"/>
                      <a:pt x="56" y="1785"/>
                      <a:pt x="135" y="1785"/>
                    </a:cubicBezTo>
                    <a:cubicBezTo>
                      <a:pt x="154" y="1785"/>
                      <a:pt x="174" y="1778"/>
                      <a:pt x="194" y="1762"/>
                    </a:cubicBezTo>
                    <a:cubicBezTo>
                      <a:pt x="508" y="1553"/>
                      <a:pt x="780" y="1322"/>
                      <a:pt x="1031" y="1050"/>
                    </a:cubicBezTo>
                    <a:cubicBezTo>
                      <a:pt x="1261" y="820"/>
                      <a:pt x="1554" y="527"/>
                      <a:pt x="1659" y="213"/>
                    </a:cubicBezTo>
                    <a:cubicBezTo>
                      <a:pt x="1675" y="114"/>
                      <a:pt x="1586" y="1"/>
                      <a:pt x="149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0"/>
              <p:cNvSpPr/>
              <p:nvPr/>
            </p:nvSpPr>
            <p:spPr>
              <a:xfrm>
                <a:off x="5696800" y="4237450"/>
                <a:ext cx="110400" cy="137350"/>
              </a:xfrm>
              <a:custGeom>
                <a:avLst/>
                <a:gdLst/>
                <a:ahLst/>
                <a:cxnLst/>
                <a:rect l="l" t="t" r="r" b="b"/>
                <a:pathLst>
                  <a:path w="4416" h="5494" extrusionOk="0">
                    <a:moveTo>
                      <a:pt x="620" y="1"/>
                    </a:moveTo>
                    <a:cubicBezTo>
                      <a:pt x="593" y="1"/>
                      <a:pt x="564" y="17"/>
                      <a:pt x="545" y="46"/>
                    </a:cubicBezTo>
                    <a:cubicBezTo>
                      <a:pt x="1" y="862"/>
                      <a:pt x="294" y="2117"/>
                      <a:pt x="629" y="2954"/>
                    </a:cubicBezTo>
                    <a:cubicBezTo>
                      <a:pt x="1089" y="4063"/>
                      <a:pt x="1905" y="4921"/>
                      <a:pt x="2951" y="5465"/>
                    </a:cubicBezTo>
                    <a:cubicBezTo>
                      <a:pt x="3001" y="5484"/>
                      <a:pt x="3052" y="5493"/>
                      <a:pt x="3100" y="5493"/>
                    </a:cubicBezTo>
                    <a:cubicBezTo>
                      <a:pt x="3211" y="5493"/>
                      <a:pt x="3311" y="5442"/>
                      <a:pt x="3370" y="5339"/>
                    </a:cubicBezTo>
                    <a:cubicBezTo>
                      <a:pt x="3976" y="4502"/>
                      <a:pt x="4416" y="3666"/>
                      <a:pt x="4123" y="2598"/>
                    </a:cubicBezTo>
                    <a:cubicBezTo>
                      <a:pt x="3830" y="1636"/>
                      <a:pt x="3077" y="757"/>
                      <a:pt x="2261" y="213"/>
                    </a:cubicBezTo>
                    <a:cubicBezTo>
                      <a:pt x="2248" y="207"/>
                      <a:pt x="2233" y="204"/>
                      <a:pt x="2219" y="204"/>
                    </a:cubicBezTo>
                    <a:cubicBezTo>
                      <a:pt x="2142" y="204"/>
                      <a:pt x="2061" y="289"/>
                      <a:pt x="2114" y="360"/>
                    </a:cubicBezTo>
                    <a:cubicBezTo>
                      <a:pt x="2595" y="1050"/>
                      <a:pt x="3286" y="1594"/>
                      <a:pt x="3558" y="2410"/>
                    </a:cubicBezTo>
                    <a:cubicBezTo>
                      <a:pt x="3830" y="3331"/>
                      <a:pt x="3516" y="4063"/>
                      <a:pt x="3014" y="4774"/>
                    </a:cubicBezTo>
                    <a:cubicBezTo>
                      <a:pt x="2198" y="4272"/>
                      <a:pt x="1570" y="3582"/>
                      <a:pt x="1173" y="2682"/>
                    </a:cubicBezTo>
                    <a:cubicBezTo>
                      <a:pt x="796" y="1803"/>
                      <a:pt x="901" y="945"/>
                      <a:pt x="691" y="67"/>
                    </a:cubicBezTo>
                    <a:cubicBezTo>
                      <a:pt x="680" y="22"/>
                      <a:pt x="651" y="1"/>
                      <a:pt x="62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0"/>
              <p:cNvSpPr/>
              <p:nvPr/>
            </p:nvSpPr>
            <p:spPr>
              <a:xfrm>
                <a:off x="5721025" y="4229125"/>
                <a:ext cx="4172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3689" extrusionOk="0">
                    <a:moveTo>
                      <a:pt x="133" y="1"/>
                    </a:moveTo>
                    <a:cubicBezTo>
                      <a:pt x="69" y="1"/>
                      <a:pt x="1" y="75"/>
                      <a:pt x="15" y="149"/>
                    </a:cubicBezTo>
                    <a:cubicBezTo>
                      <a:pt x="225" y="755"/>
                      <a:pt x="497" y="1341"/>
                      <a:pt x="706" y="1948"/>
                    </a:cubicBezTo>
                    <a:cubicBezTo>
                      <a:pt x="873" y="2513"/>
                      <a:pt x="957" y="3120"/>
                      <a:pt x="1250" y="3622"/>
                    </a:cubicBezTo>
                    <a:cubicBezTo>
                      <a:pt x="1277" y="3667"/>
                      <a:pt x="1328" y="3689"/>
                      <a:pt x="1378" y="3689"/>
                    </a:cubicBezTo>
                    <a:cubicBezTo>
                      <a:pt x="1444" y="3689"/>
                      <a:pt x="1510" y="3651"/>
                      <a:pt x="1522" y="3580"/>
                    </a:cubicBezTo>
                    <a:cubicBezTo>
                      <a:pt x="1668" y="2450"/>
                      <a:pt x="894" y="902"/>
                      <a:pt x="204" y="44"/>
                    </a:cubicBezTo>
                    <a:cubicBezTo>
                      <a:pt x="185" y="13"/>
                      <a:pt x="160" y="1"/>
                      <a:pt x="13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0"/>
              <p:cNvSpPr/>
              <p:nvPr/>
            </p:nvSpPr>
            <p:spPr>
              <a:xfrm>
                <a:off x="5768475" y="4189925"/>
                <a:ext cx="124525" cy="121975"/>
              </a:xfrm>
              <a:custGeom>
                <a:avLst/>
                <a:gdLst/>
                <a:ahLst/>
                <a:cxnLst/>
                <a:rect l="l" t="t" r="r" b="b"/>
                <a:pathLst>
                  <a:path w="4981" h="4879" extrusionOk="0">
                    <a:moveTo>
                      <a:pt x="1874" y="0"/>
                    </a:moveTo>
                    <a:cubicBezTo>
                      <a:pt x="1674" y="0"/>
                      <a:pt x="1473" y="39"/>
                      <a:pt x="1277" y="126"/>
                    </a:cubicBezTo>
                    <a:cubicBezTo>
                      <a:pt x="1193" y="168"/>
                      <a:pt x="1214" y="294"/>
                      <a:pt x="1298" y="315"/>
                    </a:cubicBezTo>
                    <a:cubicBezTo>
                      <a:pt x="2239" y="440"/>
                      <a:pt x="3013" y="796"/>
                      <a:pt x="3683" y="1507"/>
                    </a:cubicBezTo>
                    <a:cubicBezTo>
                      <a:pt x="4436" y="2302"/>
                      <a:pt x="4436" y="3286"/>
                      <a:pt x="4248" y="4290"/>
                    </a:cubicBezTo>
                    <a:cubicBezTo>
                      <a:pt x="2260" y="3851"/>
                      <a:pt x="1172" y="2574"/>
                      <a:pt x="189" y="859"/>
                    </a:cubicBezTo>
                    <a:cubicBezTo>
                      <a:pt x="171" y="824"/>
                      <a:pt x="136" y="807"/>
                      <a:pt x="100" y="807"/>
                    </a:cubicBezTo>
                    <a:cubicBezTo>
                      <a:pt x="50" y="807"/>
                      <a:pt x="0" y="840"/>
                      <a:pt x="0" y="901"/>
                    </a:cubicBezTo>
                    <a:cubicBezTo>
                      <a:pt x="231" y="2993"/>
                      <a:pt x="2428" y="4604"/>
                      <a:pt x="4394" y="4876"/>
                    </a:cubicBezTo>
                    <a:cubicBezTo>
                      <a:pt x="4410" y="4878"/>
                      <a:pt x="4426" y="4879"/>
                      <a:pt x="4441" y="4879"/>
                    </a:cubicBezTo>
                    <a:cubicBezTo>
                      <a:pt x="4603" y="4879"/>
                      <a:pt x="4710" y="4776"/>
                      <a:pt x="4729" y="4604"/>
                    </a:cubicBezTo>
                    <a:cubicBezTo>
                      <a:pt x="4897" y="3328"/>
                      <a:pt x="4980" y="2156"/>
                      <a:pt x="4018" y="1173"/>
                    </a:cubicBezTo>
                    <a:cubicBezTo>
                      <a:pt x="3482" y="620"/>
                      <a:pt x="2678" y="0"/>
                      <a:pt x="187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0"/>
              <p:cNvSpPr/>
              <p:nvPr/>
            </p:nvSpPr>
            <p:spPr>
              <a:xfrm>
                <a:off x="5800250" y="4206625"/>
                <a:ext cx="63875" cy="63850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2554" extrusionOk="0">
                    <a:moveTo>
                      <a:pt x="136" y="0"/>
                    </a:moveTo>
                    <a:cubicBezTo>
                      <a:pt x="56" y="0"/>
                      <a:pt x="1" y="123"/>
                      <a:pt x="69" y="191"/>
                    </a:cubicBezTo>
                    <a:cubicBezTo>
                      <a:pt x="487" y="588"/>
                      <a:pt x="885" y="986"/>
                      <a:pt x="1261" y="1404"/>
                    </a:cubicBezTo>
                    <a:cubicBezTo>
                      <a:pt x="1617" y="1760"/>
                      <a:pt x="1931" y="2283"/>
                      <a:pt x="2349" y="2534"/>
                    </a:cubicBezTo>
                    <a:cubicBezTo>
                      <a:pt x="2372" y="2548"/>
                      <a:pt x="2394" y="2553"/>
                      <a:pt x="2415" y="2553"/>
                    </a:cubicBezTo>
                    <a:cubicBezTo>
                      <a:pt x="2493" y="2553"/>
                      <a:pt x="2554" y="2474"/>
                      <a:pt x="2538" y="2409"/>
                    </a:cubicBezTo>
                    <a:cubicBezTo>
                      <a:pt x="2391" y="1906"/>
                      <a:pt x="1889" y="1488"/>
                      <a:pt x="1533" y="1132"/>
                    </a:cubicBezTo>
                    <a:cubicBezTo>
                      <a:pt x="1136" y="714"/>
                      <a:pt x="675" y="358"/>
                      <a:pt x="194" y="23"/>
                    </a:cubicBezTo>
                    <a:cubicBezTo>
                      <a:pt x="174" y="7"/>
                      <a:pt x="154" y="0"/>
                      <a:pt x="13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0"/>
              <p:cNvSpPr/>
              <p:nvPr/>
            </p:nvSpPr>
            <p:spPr>
              <a:xfrm>
                <a:off x="5685300" y="4273900"/>
                <a:ext cx="18325" cy="6155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462" extrusionOk="0">
                    <a:moveTo>
                      <a:pt x="160" y="0"/>
                    </a:moveTo>
                    <a:cubicBezTo>
                      <a:pt x="79" y="0"/>
                      <a:pt x="1" y="52"/>
                      <a:pt x="1" y="157"/>
                    </a:cubicBezTo>
                    <a:cubicBezTo>
                      <a:pt x="22" y="889"/>
                      <a:pt x="63" y="1789"/>
                      <a:pt x="503" y="2396"/>
                    </a:cubicBezTo>
                    <a:cubicBezTo>
                      <a:pt x="529" y="2439"/>
                      <a:pt x="573" y="2461"/>
                      <a:pt x="616" y="2461"/>
                    </a:cubicBezTo>
                    <a:cubicBezTo>
                      <a:pt x="676" y="2461"/>
                      <a:pt x="733" y="2418"/>
                      <a:pt x="733" y="2333"/>
                    </a:cubicBezTo>
                    <a:cubicBezTo>
                      <a:pt x="712" y="1601"/>
                      <a:pt x="398" y="889"/>
                      <a:pt x="335" y="157"/>
                    </a:cubicBezTo>
                    <a:cubicBezTo>
                      <a:pt x="325" y="52"/>
                      <a:pt x="241" y="0"/>
                      <a:pt x="16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0"/>
              <p:cNvSpPr/>
              <p:nvPr/>
            </p:nvSpPr>
            <p:spPr>
              <a:xfrm>
                <a:off x="6005425" y="4108300"/>
                <a:ext cx="129250" cy="189825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7593" extrusionOk="0">
                    <a:moveTo>
                      <a:pt x="2656" y="1"/>
                    </a:moveTo>
                    <a:cubicBezTo>
                      <a:pt x="2587" y="1"/>
                      <a:pt x="2527" y="64"/>
                      <a:pt x="2574" y="127"/>
                    </a:cubicBezTo>
                    <a:cubicBezTo>
                      <a:pt x="3495" y="1822"/>
                      <a:pt x="4227" y="3224"/>
                      <a:pt x="3851" y="5233"/>
                    </a:cubicBezTo>
                    <a:cubicBezTo>
                      <a:pt x="3767" y="5609"/>
                      <a:pt x="3663" y="6216"/>
                      <a:pt x="3432" y="6530"/>
                    </a:cubicBezTo>
                    <a:cubicBezTo>
                      <a:pt x="3273" y="6737"/>
                      <a:pt x="3138" y="6820"/>
                      <a:pt x="3005" y="6820"/>
                    </a:cubicBezTo>
                    <a:cubicBezTo>
                      <a:pt x="2789" y="6820"/>
                      <a:pt x="2580" y="6601"/>
                      <a:pt x="2282" y="6342"/>
                    </a:cubicBezTo>
                    <a:cubicBezTo>
                      <a:pt x="1340" y="5567"/>
                      <a:pt x="733" y="4710"/>
                      <a:pt x="691" y="3454"/>
                    </a:cubicBezTo>
                    <a:cubicBezTo>
                      <a:pt x="691" y="3371"/>
                      <a:pt x="623" y="3321"/>
                      <a:pt x="557" y="3321"/>
                    </a:cubicBezTo>
                    <a:cubicBezTo>
                      <a:pt x="507" y="3321"/>
                      <a:pt x="458" y="3349"/>
                      <a:pt x="440" y="3412"/>
                    </a:cubicBezTo>
                    <a:cubicBezTo>
                      <a:pt x="1" y="5086"/>
                      <a:pt x="1633" y="7095"/>
                      <a:pt x="3181" y="7576"/>
                    </a:cubicBezTo>
                    <a:cubicBezTo>
                      <a:pt x="3205" y="7588"/>
                      <a:pt x="3230" y="7593"/>
                      <a:pt x="3255" y="7593"/>
                    </a:cubicBezTo>
                    <a:cubicBezTo>
                      <a:pt x="3320" y="7593"/>
                      <a:pt x="3387" y="7559"/>
                      <a:pt x="3432" y="7513"/>
                    </a:cubicBezTo>
                    <a:cubicBezTo>
                      <a:pt x="5169" y="5777"/>
                      <a:pt x="4604" y="1445"/>
                      <a:pt x="2721" y="23"/>
                    </a:cubicBezTo>
                    <a:cubicBezTo>
                      <a:pt x="2701" y="7"/>
                      <a:pt x="2678" y="1"/>
                      <a:pt x="265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0"/>
              <p:cNvSpPr/>
              <p:nvPr/>
            </p:nvSpPr>
            <p:spPr>
              <a:xfrm>
                <a:off x="6046750" y="4115650"/>
                <a:ext cx="27075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3983" extrusionOk="0">
                    <a:moveTo>
                      <a:pt x="221" y="1"/>
                    </a:moveTo>
                    <a:cubicBezTo>
                      <a:pt x="121" y="1"/>
                      <a:pt x="22" y="63"/>
                      <a:pt x="22" y="189"/>
                    </a:cubicBezTo>
                    <a:cubicBezTo>
                      <a:pt x="1" y="1403"/>
                      <a:pt x="85" y="2951"/>
                      <a:pt x="859" y="3934"/>
                    </a:cubicBezTo>
                    <a:cubicBezTo>
                      <a:pt x="879" y="3968"/>
                      <a:pt x="911" y="3982"/>
                      <a:pt x="943" y="3982"/>
                    </a:cubicBezTo>
                    <a:cubicBezTo>
                      <a:pt x="1010" y="3982"/>
                      <a:pt x="1082" y="3921"/>
                      <a:pt x="1068" y="3851"/>
                    </a:cubicBezTo>
                    <a:cubicBezTo>
                      <a:pt x="1047" y="3307"/>
                      <a:pt x="838" y="2784"/>
                      <a:pt x="712" y="2260"/>
                    </a:cubicBezTo>
                    <a:cubicBezTo>
                      <a:pt x="566" y="1570"/>
                      <a:pt x="461" y="879"/>
                      <a:pt x="419" y="189"/>
                    </a:cubicBezTo>
                    <a:cubicBezTo>
                      <a:pt x="419" y="63"/>
                      <a:pt x="320" y="1"/>
                      <a:pt x="22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0"/>
              <p:cNvSpPr/>
              <p:nvPr/>
            </p:nvSpPr>
            <p:spPr>
              <a:xfrm>
                <a:off x="6111225" y="4097300"/>
                <a:ext cx="121775" cy="111075"/>
              </a:xfrm>
              <a:custGeom>
                <a:avLst/>
                <a:gdLst/>
                <a:ahLst/>
                <a:cxnLst/>
                <a:rect l="l" t="t" r="r" b="b"/>
                <a:pathLst>
                  <a:path w="4871" h="4443" extrusionOk="0">
                    <a:moveTo>
                      <a:pt x="2457" y="1"/>
                    </a:moveTo>
                    <a:cubicBezTo>
                      <a:pt x="2360" y="1"/>
                      <a:pt x="2284" y="127"/>
                      <a:pt x="2318" y="212"/>
                    </a:cubicBezTo>
                    <a:cubicBezTo>
                      <a:pt x="2569" y="777"/>
                      <a:pt x="2988" y="1216"/>
                      <a:pt x="3301" y="1739"/>
                    </a:cubicBezTo>
                    <a:cubicBezTo>
                      <a:pt x="3573" y="2199"/>
                      <a:pt x="4096" y="2973"/>
                      <a:pt x="3971" y="3518"/>
                    </a:cubicBezTo>
                    <a:cubicBezTo>
                      <a:pt x="4050" y="3675"/>
                      <a:pt x="4034" y="3750"/>
                      <a:pt x="3931" y="3750"/>
                    </a:cubicBezTo>
                    <a:cubicBezTo>
                      <a:pt x="3897" y="3750"/>
                      <a:pt x="3855" y="3742"/>
                      <a:pt x="3804" y="3727"/>
                    </a:cubicBezTo>
                    <a:cubicBezTo>
                      <a:pt x="3552" y="3643"/>
                      <a:pt x="3301" y="3538"/>
                      <a:pt x="3050" y="3434"/>
                    </a:cubicBezTo>
                    <a:cubicBezTo>
                      <a:pt x="2778" y="3308"/>
                      <a:pt x="2506" y="3183"/>
                      <a:pt x="2234" y="3057"/>
                    </a:cubicBezTo>
                    <a:cubicBezTo>
                      <a:pt x="1607" y="2764"/>
                      <a:pt x="1000" y="2450"/>
                      <a:pt x="372" y="2157"/>
                    </a:cubicBezTo>
                    <a:cubicBezTo>
                      <a:pt x="337" y="2143"/>
                      <a:pt x="305" y="2137"/>
                      <a:pt x="274" y="2137"/>
                    </a:cubicBezTo>
                    <a:cubicBezTo>
                      <a:pt x="87" y="2137"/>
                      <a:pt x="1" y="2387"/>
                      <a:pt x="163" y="2513"/>
                    </a:cubicBezTo>
                    <a:cubicBezTo>
                      <a:pt x="1083" y="3204"/>
                      <a:pt x="2109" y="3706"/>
                      <a:pt x="3134" y="4166"/>
                    </a:cubicBezTo>
                    <a:cubicBezTo>
                      <a:pt x="3390" y="4276"/>
                      <a:pt x="3745" y="4442"/>
                      <a:pt x="4055" y="4442"/>
                    </a:cubicBezTo>
                    <a:cubicBezTo>
                      <a:pt x="4277" y="4442"/>
                      <a:pt x="4476" y="4357"/>
                      <a:pt x="4599" y="4103"/>
                    </a:cubicBezTo>
                    <a:cubicBezTo>
                      <a:pt x="4871" y="3538"/>
                      <a:pt x="4431" y="2618"/>
                      <a:pt x="4180" y="2116"/>
                    </a:cubicBezTo>
                    <a:cubicBezTo>
                      <a:pt x="3804" y="1362"/>
                      <a:pt x="3218" y="525"/>
                      <a:pt x="2527" y="23"/>
                    </a:cubicBezTo>
                    <a:cubicBezTo>
                      <a:pt x="2503" y="7"/>
                      <a:pt x="2480" y="1"/>
                      <a:pt x="245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0"/>
              <p:cNvSpPr/>
              <p:nvPr/>
            </p:nvSpPr>
            <p:spPr>
              <a:xfrm>
                <a:off x="6114900" y="4097975"/>
                <a:ext cx="64650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586" h="2247" extrusionOk="0">
                    <a:moveTo>
                      <a:pt x="240" y="0"/>
                    </a:moveTo>
                    <a:cubicBezTo>
                      <a:pt x="102" y="0"/>
                      <a:pt x="0" y="199"/>
                      <a:pt x="162" y="289"/>
                    </a:cubicBezTo>
                    <a:cubicBezTo>
                      <a:pt x="623" y="561"/>
                      <a:pt x="1041" y="896"/>
                      <a:pt x="1439" y="1252"/>
                    </a:cubicBezTo>
                    <a:cubicBezTo>
                      <a:pt x="1773" y="1566"/>
                      <a:pt x="2025" y="2005"/>
                      <a:pt x="2422" y="2235"/>
                    </a:cubicBezTo>
                    <a:cubicBezTo>
                      <a:pt x="2437" y="2243"/>
                      <a:pt x="2453" y="2246"/>
                      <a:pt x="2467" y="2246"/>
                    </a:cubicBezTo>
                    <a:cubicBezTo>
                      <a:pt x="2533" y="2246"/>
                      <a:pt x="2586" y="2178"/>
                      <a:pt x="2569" y="2110"/>
                    </a:cubicBezTo>
                    <a:cubicBezTo>
                      <a:pt x="2485" y="1607"/>
                      <a:pt x="2045" y="1210"/>
                      <a:pt x="1690" y="896"/>
                    </a:cubicBezTo>
                    <a:cubicBezTo>
                      <a:pt x="1271" y="540"/>
                      <a:pt x="811" y="247"/>
                      <a:pt x="309" y="17"/>
                    </a:cubicBezTo>
                    <a:cubicBezTo>
                      <a:pt x="286" y="6"/>
                      <a:pt x="262" y="0"/>
                      <a:pt x="24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0"/>
              <p:cNvSpPr/>
              <p:nvPr/>
            </p:nvSpPr>
            <p:spPr>
              <a:xfrm>
                <a:off x="5843100" y="3714225"/>
                <a:ext cx="75825" cy="34850"/>
              </a:xfrm>
              <a:custGeom>
                <a:avLst/>
                <a:gdLst/>
                <a:ahLst/>
                <a:cxnLst/>
                <a:rect l="l" t="t" r="r" b="b"/>
                <a:pathLst>
                  <a:path w="3033" h="1394" extrusionOk="0">
                    <a:moveTo>
                      <a:pt x="2874" y="1"/>
                    </a:moveTo>
                    <a:cubicBezTo>
                      <a:pt x="2861" y="1"/>
                      <a:pt x="2846" y="4"/>
                      <a:pt x="2832" y="9"/>
                    </a:cubicBezTo>
                    <a:cubicBezTo>
                      <a:pt x="1974" y="428"/>
                      <a:pt x="1179" y="846"/>
                      <a:pt x="238" y="1035"/>
                    </a:cubicBezTo>
                    <a:cubicBezTo>
                      <a:pt x="1" y="1074"/>
                      <a:pt x="81" y="1394"/>
                      <a:pt x="302" y="1394"/>
                    </a:cubicBezTo>
                    <a:cubicBezTo>
                      <a:pt x="315" y="1394"/>
                      <a:pt x="328" y="1393"/>
                      <a:pt x="342" y="1390"/>
                    </a:cubicBezTo>
                    <a:cubicBezTo>
                      <a:pt x="1284" y="1265"/>
                      <a:pt x="2309" y="930"/>
                      <a:pt x="2979" y="198"/>
                    </a:cubicBezTo>
                    <a:cubicBezTo>
                      <a:pt x="3033" y="107"/>
                      <a:pt x="2962" y="1"/>
                      <a:pt x="287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0"/>
              <p:cNvSpPr/>
              <p:nvPr/>
            </p:nvSpPr>
            <p:spPr>
              <a:xfrm>
                <a:off x="6232925" y="3552775"/>
                <a:ext cx="69875" cy="56425"/>
              </a:xfrm>
              <a:custGeom>
                <a:avLst/>
                <a:gdLst/>
                <a:ahLst/>
                <a:cxnLst/>
                <a:rect l="l" t="t" r="r" b="b"/>
                <a:pathLst>
                  <a:path w="2795" h="2257" extrusionOk="0">
                    <a:moveTo>
                      <a:pt x="2594" y="0"/>
                    </a:moveTo>
                    <a:cubicBezTo>
                      <a:pt x="2568" y="0"/>
                      <a:pt x="2541" y="7"/>
                      <a:pt x="2513" y="23"/>
                    </a:cubicBezTo>
                    <a:cubicBezTo>
                      <a:pt x="2095" y="274"/>
                      <a:pt x="1739" y="650"/>
                      <a:pt x="1363" y="964"/>
                    </a:cubicBezTo>
                    <a:cubicBezTo>
                      <a:pt x="965" y="1299"/>
                      <a:pt x="526" y="1592"/>
                      <a:pt x="128" y="1927"/>
                    </a:cubicBezTo>
                    <a:cubicBezTo>
                      <a:pt x="1" y="2036"/>
                      <a:pt x="95" y="2256"/>
                      <a:pt x="246" y="2256"/>
                    </a:cubicBezTo>
                    <a:cubicBezTo>
                      <a:pt x="268" y="2256"/>
                      <a:pt x="292" y="2252"/>
                      <a:pt x="317" y="2241"/>
                    </a:cubicBezTo>
                    <a:cubicBezTo>
                      <a:pt x="1195" y="1885"/>
                      <a:pt x="2304" y="1111"/>
                      <a:pt x="2744" y="232"/>
                    </a:cubicBezTo>
                    <a:cubicBezTo>
                      <a:pt x="2795" y="130"/>
                      <a:pt x="2707" y="0"/>
                      <a:pt x="259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0"/>
              <p:cNvSpPr/>
              <p:nvPr/>
            </p:nvSpPr>
            <p:spPr>
              <a:xfrm>
                <a:off x="6146850" y="3764600"/>
                <a:ext cx="259825" cy="116475"/>
              </a:xfrm>
              <a:custGeom>
                <a:avLst/>
                <a:gdLst/>
                <a:ahLst/>
                <a:cxnLst/>
                <a:rect l="l" t="t" r="r" b="b"/>
                <a:pathLst>
                  <a:path w="10393" h="4659" extrusionOk="0">
                    <a:moveTo>
                      <a:pt x="2066" y="1"/>
                    </a:moveTo>
                    <a:cubicBezTo>
                      <a:pt x="1987" y="1"/>
                      <a:pt x="1904" y="112"/>
                      <a:pt x="1981" y="170"/>
                    </a:cubicBezTo>
                    <a:cubicBezTo>
                      <a:pt x="3216" y="1154"/>
                      <a:pt x="4157" y="2074"/>
                      <a:pt x="4408" y="3644"/>
                    </a:cubicBezTo>
                    <a:cubicBezTo>
                      <a:pt x="3592" y="3623"/>
                      <a:pt x="2776" y="3413"/>
                      <a:pt x="2065" y="2995"/>
                    </a:cubicBezTo>
                    <a:cubicBezTo>
                      <a:pt x="1270" y="2514"/>
                      <a:pt x="893" y="1781"/>
                      <a:pt x="223" y="1237"/>
                    </a:cubicBezTo>
                    <a:cubicBezTo>
                      <a:pt x="201" y="1215"/>
                      <a:pt x="165" y="1203"/>
                      <a:pt x="129" y="1203"/>
                    </a:cubicBezTo>
                    <a:cubicBezTo>
                      <a:pt x="65" y="1203"/>
                      <a:pt x="1" y="1241"/>
                      <a:pt x="14" y="1321"/>
                    </a:cubicBezTo>
                    <a:cubicBezTo>
                      <a:pt x="119" y="2179"/>
                      <a:pt x="998" y="2932"/>
                      <a:pt x="1688" y="3372"/>
                    </a:cubicBezTo>
                    <a:cubicBezTo>
                      <a:pt x="2527" y="3905"/>
                      <a:pt x="3452" y="4196"/>
                      <a:pt x="4433" y="4196"/>
                    </a:cubicBezTo>
                    <a:cubicBezTo>
                      <a:pt x="4529" y="4196"/>
                      <a:pt x="4625" y="4193"/>
                      <a:pt x="4722" y="4188"/>
                    </a:cubicBezTo>
                    <a:cubicBezTo>
                      <a:pt x="4848" y="4188"/>
                      <a:pt x="5015" y="4083"/>
                      <a:pt x="4994" y="3916"/>
                    </a:cubicBezTo>
                    <a:cubicBezTo>
                      <a:pt x="4952" y="3623"/>
                      <a:pt x="4889" y="3309"/>
                      <a:pt x="4806" y="3016"/>
                    </a:cubicBezTo>
                    <a:lnTo>
                      <a:pt x="4806" y="3016"/>
                    </a:lnTo>
                    <a:cubicBezTo>
                      <a:pt x="5538" y="3706"/>
                      <a:pt x="6459" y="4167"/>
                      <a:pt x="7442" y="4418"/>
                    </a:cubicBezTo>
                    <a:cubicBezTo>
                      <a:pt x="7808" y="4512"/>
                      <a:pt x="8389" y="4658"/>
                      <a:pt x="8917" y="4658"/>
                    </a:cubicBezTo>
                    <a:cubicBezTo>
                      <a:pt x="9446" y="4658"/>
                      <a:pt x="9922" y="4512"/>
                      <a:pt x="10078" y="4020"/>
                    </a:cubicBezTo>
                    <a:cubicBezTo>
                      <a:pt x="10392" y="3058"/>
                      <a:pt x="9388" y="1844"/>
                      <a:pt x="8718" y="1279"/>
                    </a:cubicBezTo>
                    <a:cubicBezTo>
                      <a:pt x="8045" y="734"/>
                      <a:pt x="7176" y="349"/>
                      <a:pt x="6307" y="349"/>
                    </a:cubicBezTo>
                    <a:cubicBezTo>
                      <a:pt x="6042" y="349"/>
                      <a:pt x="5777" y="385"/>
                      <a:pt x="5517" y="463"/>
                    </a:cubicBezTo>
                    <a:cubicBezTo>
                      <a:pt x="5475" y="484"/>
                      <a:pt x="5475" y="484"/>
                      <a:pt x="5454" y="505"/>
                    </a:cubicBezTo>
                    <a:cubicBezTo>
                      <a:pt x="5412" y="484"/>
                      <a:pt x="5371" y="484"/>
                      <a:pt x="5329" y="463"/>
                    </a:cubicBezTo>
                    <a:cubicBezTo>
                      <a:pt x="5302" y="457"/>
                      <a:pt x="5277" y="454"/>
                      <a:pt x="5253" y="454"/>
                    </a:cubicBezTo>
                    <a:cubicBezTo>
                      <a:pt x="4977" y="454"/>
                      <a:pt x="4893" y="869"/>
                      <a:pt x="5182" y="965"/>
                    </a:cubicBezTo>
                    <a:cubicBezTo>
                      <a:pt x="5768" y="1133"/>
                      <a:pt x="6312" y="1384"/>
                      <a:pt x="6793" y="1760"/>
                    </a:cubicBezTo>
                    <a:cubicBezTo>
                      <a:pt x="7212" y="2095"/>
                      <a:pt x="7505" y="2577"/>
                      <a:pt x="7965" y="2828"/>
                    </a:cubicBezTo>
                    <a:cubicBezTo>
                      <a:pt x="7988" y="2839"/>
                      <a:pt x="8011" y="2844"/>
                      <a:pt x="8033" y="2844"/>
                    </a:cubicBezTo>
                    <a:cubicBezTo>
                      <a:pt x="8132" y="2844"/>
                      <a:pt x="8212" y="2742"/>
                      <a:pt x="8195" y="2639"/>
                    </a:cubicBezTo>
                    <a:cubicBezTo>
                      <a:pt x="8112" y="2074"/>
                      <a:pt x="7547" y="1614"/>
                      <a:pt x="7107" y="1300"/>
                    </a:cubicBezTo>
                    <a:cubicBezTo>
                      <a:pt x="6856" y="1112"/>
                      <a:pt x="6584" y="965"/>
                      <a:pt x="6291" y="819"/>
                    </a:cubicBezTo>
                    <a:lnTo>
                      <a:pt x="6291" y="819"/>
                    </a:lnTo>
                    <a:cubicBezTo>
                      <a:pt x="6919" y="924"/>
                      <a:pt x="7505" y="1070"/>
                      <a:pt x="8028" y="1447"/>
                    </a:cubicBezTo>
                    <a:cubicBezTo>
                      <a:pt x="8677" y="1844"/>
                      <a:pt x="9848" y="2974"/>
                      <a:pt x="9367" y="3748"/>
                    </a:cubicBezTo>
                    <a:cubicBezTo>
                      <a:pt x="9199" y="4028"/>
                      <a:pt x="8966" y="4110"/>
                      <a:pt x="8692" y="4110"/>
                    </a:cubicBezTo>
                    <a:cubicBezTo>
                      <a:pt x="8453" y="4110"/>
                      <a:pt x="8185" y="4048"/>
                      <a:pt x="7902" y="3999"/>
                    </a:cubicBezTo>
                    <a:cubicBezTo>
                      <a:pt x="7568" y="3957"/>
                      <a:pt x="7233" y="3853"/>
                      <a:pt x="6898" y="3748"/>
                    </a:cubicBezTo>
                    <a:cubicBezTo>
                      <a:pt x="5998" y="3434"/>
                      <a:pt x="5266" y="2911"/>
                      <a:pt x="4534" y="2325"/>
                    </a:cubicBezTo>
                    <a:cubicBezTo>
                      <a:pt x="4052" y="1237"/>
                      <a:pt x="3216" y="296"/>
                      <a:pt x="2086" y="3"/>
                    </a:cubicBezTo>
                    <a:cubicBezTo>
                      <a:pt x="2079" y="1"/>
                      <a:pt x="2073" y="1"/>
                      <a:pt x="206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0"/>
              <p:cNvSpPr/>
              <p:nvPr/>
            </p:nvSpPr>
            <p:spPr>
              <a:xfrm>
                <a:off x="6141000" y="3762525"/>
                <a:ext cx="82975" cy="60400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416" extrusionOk="0">
                    <a:moveTo>
                      <a:pt x="231" y="1"/>
                    </a:moveTo>
                    <a:cubicBezTo>
                      <a:pt x="86" y="1"/>
                      <a:pt x="1" y="227"/>
                      <a:pt x="144" y="316"/>
                    </a:cubicBezTo>
                    <a:cubicBezTo>
                      <a:pt x="729" y="672"/>
                      <a:pt x="1294" y="1090"/>
                      <a:pt x="1838" y="1509"/>
                    </a:cubicBezTo>
                    <a:cubicBezTo>
                      <a:pt x="2236" y="1823"/>
                      <a:pt x="2633" y="2220"/>
                      <a:pt x="3115" y="2408"/>
                    </a:cubicBezTo>
                    <a:cubicBezTo>
                      <a:pt x="3130" y="2413"/>
                      <a:pt x="3144" y="2416"/>
                      <a:pt x="3158" y="2416"/>
                    </a:cubicBezTo>
                    <a:cubicBezTo>
                      <a:pt x="3259" y="2416"/>
                      <a:pt x="3319" y="2291"/>
                      <a:pt x="3282" y="2199"/>
                    </a:cubicBezTo>
                    <a:cubicBezTo>
                      <a:pt x="3010" y="1718"/>
                      <a:pt x="2466" y="1404"/>
                      <a:pt x="2027" y="1090"/>
                    </a:cubicBezTo>
                    <a:cubicBezTo>
                      <a:pt x="1462" y="693"/>
                      <a:pt x="897" y="358"/>
                      <a:pt x="311" y="23"/>
                    </a:cubicBezTo>
                    <a:cubicBezTo>
                      <a:pt x="283" y="8"/>
                      <a:pt x="256" y="1"/>
                      <a:pt x="23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0"/>
              <p:cNvSpPr/>
              <p:nvPr/>
            </p:nvSpPr>
            <p:spPr>
              <a:xfrm>
                <a:off x="6163175" y="3508675"/>
                <a:ext cx="354925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14197" h="9915" extrusionOk="0">
                    <a:moveTo>
                      <a:pt x="1769" y="0"/>
                    </a:moveTo>
                    <a:cubicBezTo>
                      <a:pt x="1748" y="0"/>
                      <a:pt x="1727" y="3"/>
                      <a:pt x="1705" y="8"/>
                    </a:cubicBezTo>
                    <a:cubicBezTo>
                      <a:pt x="1077" y="176"/>
                      <a:pt x="512" y="448"/>
                      <a:pt x="73" y="929"/>
                    </a:cubicBezTo>
                    <a:cubicBezTo>
                      <a:pt x="0" y="1019"/>
                      <a:pt x="69" y="1125"/>
                      <a:pt x="156" y="1125"/>
                    </a:cubicBezTo>
                    <a:cubicBezTo>
                      <a:pt x="170" y="1125"/>
                      <a:pt x="184" y="1123"/>
                      <a:pt x="198" y="1117"/>
                    </a:cubicBezTo>
                    <a:cubicBezTo>
                      <a:pt x="617" y="908"/>
                      <a:pt x="1035" y="720"/>
                      <a:pt x="1474" y="594"/>
                    </a:cubicBezTo>
                    <a:lnTo>
                      <a:pt x="1474" y="594"/>
                    </a:lnTo>
                    <a:cubicBezTo>
                      <a:pt x="1370" y="1724"/>
                      <a:pt x="972" y="2686"/>
                      <a:pt x="658" y="3775"/>
                    </a:cubicBezTo>
                    <a:cubicBezTo>
                      <a:pt x="638" y="3858"/>
                      <a:pt x="721" y="3921"/>
                      <a:pt x="784" y="3921"/>
                    </a:cubicBezTo>
                    <a:cubicBezTo>
                      <a:pt x="700" y="4109"/>
                      <a:pt x="617" y="4298"/>
                      <a:pt x="575" y="4507"/>
                    </a:cubicBezTo>
                    <a:cubicBezTo>
                      <a:pt x="544" y="4599"/>
                      <a:pt x="626" y="4657"/>
                      <a:pt x="704" y="4657"/>
                    </a:cubicBezTo>
                    <a:cubicBezTo>
                      <a:pt x="733" y="4657"/>
                      <a:pt x="762" y="4649"/>
                      <a:pt x="784" y="4632"/>
                    </a:cubicBezTo>
                    <a:cubicBezTo>
                      <a:pt x="1495" y="4067"/>
                      <a:pt x="1956" y="3231"/>
                      <a:pt x="2625" y="2603"/>
                    </a:cubicBezTo>
                    <a:cubicBezTo>
                      <a:pt x="3120" y="2146"/>
                      <a:pt x="4480" y="911"/>
                      <a:pt x="5304" y="911"/>
                    </a:cubicBezTo>
                    <a:cubicBezTo>
                      <a:pt x="5387" y="911"/>
                      <a:pt x="5463" y="923"/>
                      <a:pt x="5534" y="950"/>
                    </a:cubicBezTo>
                    <a:cubicBezTo>
                      <a:pt x="6977" y="1494"/>
                      <a:pt x="6036" y="3733"/>
                      <a:pt x="5324" y="4486"/>
                    </a:cubicBezTo>
                    <a:cubicBezTo>
                      <a:pt x="4613" y="5260"/>
                      <a:pt x="3630" y="5658"/>
                      <a:pt x="2730" y="6181"/>
                    </a:cubicBezTo>
                    <a:cubicBezTo>
                      <a:pt x="2652" y="6220"/>
                      <a:pt x="2683" y="6350"/>
                      <a:pt x="2773" y="6350"/>
                    </a:cubicBezTo>
                    <a:cubicBezTo>
                      <a:pt x="2779" y="6350"/>
                      <a:pt x="2786" y="6350"/>
                      <a:pt x="2793" y="6348"/>
                    </a:cubicBezTo>
                    <a:cubicBezTo>
                      <a:pt x="3588" y="6118"/>
                      <a:pt x="4592" y="5616"/>
                      <a:pt x="5366" y="4946"/>
                    </a:cubicBezTo>
                    <a:cubicBezTo>
                      <a:pt x="5396" y="5006"/>
                      <a:pt x="5448" y="5055"/>
                      <a:pt x="5513" y="5055"/>
                    </a:cubicBezTo>
                    <a:cubicBezTo>
                      <a:pt x="5539" y="5055"/>
                      <a:pt x="5567" y="5048"/>
                      <a:pt x="5596" y="5030"/>
                    </a:cubicBezTo>
                    <a:cubicBezTo>
                      <a:pt x="6099" y="4674"/>
                      <a:pt x="6559" y="4256"/>
                      <a:pt x="7061" y="3879"/>
                    </a:cubicBezTo>
                    <a:cubicBezTo>
                      <a:pt x="7354" y="3628"/>
                      <a:pt x="7877" y="3168"/>
                      <a:pt x="8296" y="3126"/>
                    </a:cubicBezTo>
                    <a:cubicBezTo>
                      <a:pt x="8693" y="3272"/>
                      <a:pt x="9091" y="3398"/>
                      <a:pt x="9488" y="3523"/>
                    </a:cubicBezTo>
                    <a:cubicBezTo>
                      <a:pt x="9656" y="3775"/>
                      <a:pt x="9718" y="4067"/>
                      <a:pt x="9697" y="4381"/>
                    </a:cubicBezTo>
                    <a:cubicBezTo>
                      <a:pt x="9635" y="5971"/>
                      <a:pt x="7647" y="6997"/>
                      <a:pt x="6475" y="7792"/>
                    </a:cubicBezTo>
                    <a:cubicBezTo>
                      <a:pt x="6203" y="7624"/>
                      <a:pt x="5910" y="7478"/>
                      <a:pt x="5722" y="7373"/>
                    </a:cubicBezTo>
                    <a:cubicBezTo>
                      <a:pt x="5277" y="7187"/>
                      <a:pt x="4754" y="7040"/>
                      <a:pt x="4247" y="7040"/>
                    </a:cubicBezTo>
                    <a:cubicBezTo>
                      <a:pt x="4014" y="7040"/>
                      <a:pt x="3784" y="7071"/>
                      <a:pt x="3567" y="7143"/>
                    </a:cubicBezTo>
                    <a:cubicBezTo>
                      <a:pt x="3504" y="7143"/>
                      <a:pt x="3462" y="7164"/>
                      <a:pt x="3420" y="7206"/>
                    </a:cubicBezTo>
                    <a:cubicBezTo>
                      <a:pt x="3358" y="7227"/>
                      <a:pt x="3274" y="7269"/>
                      <a:pt x="3211" y="7311"/>
                    </a:cubicBezTo>
                    <a:cubicBezTo>
                      <a:pt x="3127" y="7373"/>
                      <a:pt x="3169" y="7478"/>
                      <a:pt x="3253" y="7499"/>
                    </a:cubicBezTo>
                    <a:lnTo>
                      <a:pt x="3420" y="7499"/>
                    </a:lnTo>
                    <a:cubicBezTo>
                      <a:pt x="3441" y="7520"/>
                      <a:pt x="3462" y="7562"/>
                      <a:pt x="3504" y="7562"/>
                    </a:cubicBezTo>
                    <a:cubicBezTo>
                      <a:pt x="3902" y="7729"/>
                      <a:pt x="4299" y="7917"/>
                      <a:pt x="4697" y="8064"/>
                    </a:cubicBezTo>
                    <a:cubicBezTo>
                      <a:pt x="4929" y="8157"/>
                      <a:pt x="5151" y="8285"/>
                      <a:pt x="5378" y="8285"/>
                    </a:cubicBezTo>
                    <a:cubicBezTo>
                      <a:pt x="5457" y="8285"/>
                      <a:pt x="5536" y="8269"/>
                      <a:pt x="5617" y="8231"/>
                    </a:cubicBezTo>
                    <a:cubicBezTo>
                      <a:pt x="5701" y="8189"/>
                      <a:pt x="5701" y="8085"/>
                      <a:pt x="5680" y="8001"/>
                    </a:cubicBezTo>
                    <a:cubicBezTo>
                      <a:pt x="5638" y="7917"/>
                      <a:pt x="5576" y="7855"/>
                      <a:pt x="5513" y="7813"/>
                    </a:cubicBezTo>
                    <a:lnTo>
                      <a:pt x="5513" y="7813"/>
                    </a:lnTo>
                    <a:cubicBezTo>
                      <a:pt x="6057" y="8064"/>
                      <a:pt x="6789" y="8482"/>
                      <a:pt x="6768" y="8880"/>
                    </a:cubicBezTo>
                    <a:cubicBezTo>
                      <a:pt x="6748" y="9176"/>
                      <a:pt x="6357" y="9279"/>
                      <a:pt x="5814" y="9279"/>
                    </a:cubicBezTo>
                    <a:cubicBezTo>
                      <a:pt x="4626" y="9279"/>
                      <a:pt x="2712" y="8784"/>
                      <a:pt x="2353" y="8712"/>
                    </a:cubicBezTo>
                    <a:cubicBezTo>
                      <a:pt x="2339" y="8709"/>
                      <a:pt x="2325" y="8708"/>
                      <a:pt x="2312" y="8708"/>
                    </a:cubicBezTo>
                    <a:cubicBezTo>
                      <a:pt x="2148" y="8708"/>
                      <a:pt x="2054" y="8930"/>
                      <a:pt x="2228" y="9026"/>
                    </a:cubicBezTo>
                    <a:cubicBezTo>
                      <a:pt x="2658" y="9255"/>
                      <a:pt x="4769" y="9914"/>
                      <a:pt x="6193" y="9914"/>
                    </a:cubicBezTo>
                    <a:cubicBezTo>
                      <a:pt x="6987" y="9914"/>
                      <a:pt x="7566" y="9709"/>
                      <a:pt x="7521" y="9110"/>
                    </a:cubicBezTo>
                    <a:cubicBezTo>
                      <a:pt x="7500" y="8712"/>
                      <a:pt x="7166" y="8315"/>
                      <a:pt x="6747" y="8001"/>
                    </a:cubicBezTo>
                    <a:cubicBezTo>
                      <a:pt x="7500" y="7771"/>
                      <a:pt x="8442" y="7227"/>
                      <a:pt x="9153" y="6536"/>
                    </a:cubicBezTo>
                    <a:cubicBezTo>
                      <a:pt x="9174" y="6641"/>
                      <a:pt x="9258" y="6704"/>
                      <a:pt x="9384" y="6746"/>
                    </a:cubicBezTo>
                    <a:cubicBezTo>
                      <a:pt x="10534" y="6955"/>
                      <a:pt x="11434" y="7624"/>
                      <a:pt x="11915" y="8650"/>
                    </a:cubicBezTo>
                    <a:cubicBezTo>
                      <a:pt x="11343" y="8878"/>
                      <a:pt x="10752" y="9010"/>
                      <a:pt x="10148" y="9010"/>
                    </a:cubicBezTo>
                    <a:cubicBezTo>
                      <a:pt x="9868" y="9010"/>
                      <a:pt x="9585" y="8981"/>
                      <a:pt x="9300" y="8922"/>
                    </a:cubicBezTo>
                    <a:cubicBezTo>
                      <a:pt x="8714" y="8796"/>
                      <a:pt x="8212" y="8461"/>
                      <a:pt x="7584" y="8440"/>
                    </a:cubicBezTo>
                    <a:cubicBezTo>
                      <a:pt x="7500" y="8440"/>
                      <a:pt x="7459" y="8524"/>
                      <a:pt x="7500" y="8608"/>
                    </a:cubicBezTo>
                    <a:cubicBezTo>
                      <a:pt x="7933" y="9410"/>
                      <a:pt x="8873" y="9691"/>
                      <a:pt x="9867" y="9691"/>
                    </a:cubicBezTo>
                    <a:cubicBezTo>
                      <a:pt x="10842" y="9691"/>
                      <a:pt x="11869" y="9421"/>
                      <a:pt x="12522" y="9110"/>
                    </a:cubicBezTo>
                    <a:cubicBezTo>
                      <a:pt x="12627" y="9047"/>
                      <a:pt x="12710" y="8859"/>
                      <a:pt x="12669" y="8733"/>
                    </a:cubicBezTo>
                    <a:cubicBezTo>
                      <a:pt x="12334" y="7834"/>
                      <a:pt x="11769" y="7122"/>
                      <a:pt x="11016" y="6641"/>
                    </a:cubicBezTo>
                    <a:cubicBezTo>
                      <a:pt x="11853" y="6578"/>
                      <a:pt x="12690" y="6516"/>
                      <a:pt x="13380" y="6223"/>
                    </a:cubicBezTo>
                    <a:cubicBezTo>
                      <a:pt x="14070" y="5951"/>
                      <a:pt x="14196" y="5344"/>
                      <a:pt x="13987" y="4695"/>
                    </a:cubicBezTo>
                    <a:cubicBezTo>
                      <a:pt x="13571" y="3362"/>
                      <a:pt x="12125" y="2287"/>
                      <a:pt x="10702" y="2287"/>
                    </a:cubicBezTo>
                    <a:cubicBezTo>
                      <a:pt x="10405" y="2287"/>
                      <a:pt x="10109" y="2334"/>
                      <a:pt x="9823" y="2435"/>
                    </a:cubicBezTo>
                    <a:cubicBezTo>
                      <a:pt x="9593" y="2519"/>
                      <a:pt x="9614" y="2896"/>
                      <a:pt x="9886" y="2896"/>
                    </a:cubicBezTo>
                    <a:cubicBezTo>
                      <a:pt x="9951" y="2894"/>
                      <a:pt x="10016" y="2893"/>
                      <a:pt x="10081" y="2893"/>
                    </a:cubicBezTo>
                    <a:cubicBezTo>
                      <a:pt x="11349" y="2893"/>
                      <a:pt x="12554" y="3294"/>
                      <a:pt x="13171" y="4528"/>
                    </a:cubicBezTo>
                    <a:cubicBezTo>
                      <a:pt x="13694" y="5574"/>
                      <a:pt x="12480" y="5699"/>
                      <a:pt x="11706" y="5783"/>
                    </a:cubicBezTo>
                    <a:lnTo>
                      <a:pt x="9614" y="6055"/>
                    </a:lnTo>
                    <a:cubicBezTo>
                      <a:pt x="10221" y="5281"/>
                      <a:pt x="10513" y="4402"/>
                      <a:pt x="10095" y="3544"/>
                    </a:cubicBezTo>
                    <a:cubicBezTo>
                      <a:pt x="9793" y="2893"/>
                      <a:pt x="9350" y="2646"/>
                      <a:pt x="8849" y="2646"/>
                    </a:cubicBezTo>
                    <a:cubicBezTo>
                      <a:pt x="8031" y="2646"/>
                      <a:pt x="7061" y="3306"/>
                      <a:pt x="6308" y="3942"/>
                    </a:cubicBezTo>
                    <a:cubicBezTo>
                      <a:pt x="6915" y="3063"/>
                      <a:pt x="7082" y="2017"/>
                      <a:pt x="6308" y="950"/>
                    </a:cubicBezTo>
                    <a:cubicBezTo>
                      <a:pt x="6018" y="551"/>
                      <a:pt x="5686" y="401"/>
                      <a:pt x="5338" y="401"/>
                    </a:cubicBezTo>
                    <a:cubicBezTo>
                      <a:pt x="4680" y="401"/>
                      <a:pt x="3967" y="937"/>
                      <a:pt x="3379" y="1347"/>
                    </a:cubicBezTo>
                    <a:cubicBezTo>
                      <a:pt x="2793" y="1745"/>
                      <a:pt x="2081" y="2268"/>
                      <a:pt x="1537" y="2896"/>
                    </a:cubicBezTo>
                    <a:cubicBezTo>
                      <a:pt x="1893" y="2080"/>
                      <a:pt x="2018" y="1117"/>
                      <a:pt x="2018" y="259"/>
                    </a:cubicBezTo>
                    <a:cubicBezTo>
                      <a:pt x="2018" y="114"/>
                      <a:pt x="1908" y="0"/>
                      <a:pt x="176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0"/>
              <p:cNvSpPr/>
              <p:nvPr/>
            </p:nvSpPr>
            <p:spPr>
              <a:xfrm>
                <a:off x="6166025" y="3544425"/>
                <a:ext cx="181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977" extrusionOk="0">
                    <a:moveTo>
                      <a:pt x="496" y="1"/>
                    </a:moveTo>
                    <a:cubicBezTo>
                      <a:pt x="434" y="1"/>
                      <a:pt x="372" y="26"/>
                      <a:pt x="335" y="85"/>
                    </a:cubicBezTo>
                    <a:cubicBezTo>
                      <a:pt x="189" y="294"/>
                      <a:pt x="0" y="566"/>
                      <a:pt x="0" y="859"/>
                    </a:cubicBezTo>
                    <a:cubicBezTo>
                      <a:pt x="17" y="924"/>
                      <a:pt x="71" y="977"/>
                      <a:pt x="134" y="977"/>
                    </a:cubicBezTo>
                    <a:cubicBezTo>
                      <a:pt x="152" y="977"/>
                      <a:pt x="170" y="973"/>
                      <a:pt x="189" y="964"/>
                    </a:cubicBezTo>
                    <a:cubicBezTo>
                      <a:pt x="440" y="796"/>
                      <a:pt x="565" y="482"/>
                      <a:pt x="670" y="210"/>
                    </a:cubicBezTo>
                    <a:cubicBezTo>
                      <a:pt x="724" y="88"/>
                      <a:pt x="611" y="1"/>
                      <a:pt x="49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30"/>
              <p:cNvSpPr/>
              <p:nvPr/>
            </p:nvSpPr>
            <p:spPr>
              <a:xfrm>
                <a:off x="5285725" y="4211800"/>
                <a:ext cx="3367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13468" h="9841" extrusionOk="0">
                    <a:moveTo>
                      <a:pt x="45" y="0"/>
                    </a:moveTo>
                    <a:cubicBezTo>
                      <a:pt x="14" y="0"/>
                      <a:pt x="1" y="49"/>
                      <a:pt x="19" y="67"/>
                    </a:cubicBezTo>
                    <a:cubicBezTo>
                      <a:pt x="1514" y="1057"/>
                      <a:pt x="3459" y="1903"/>
                      <a:pt x="5336" y="1903"/>
                    </a:cubicBezTo>
                    <a:cubicBezTo>
                      <a:pt x="5482" y="1903"/>
                      <a:pt x="5628" y="1898"/>
                      <a:pt x="5773" y="1888"/>
                    </a:cubicBezTo>
                    <a:lnTo>
                      <a:pt x="5773" y="1888"/>
                    </a:lnTo>
                    <a:cubicBezTo>
                      <a:pt x="5062" y="3206"/>
                      <a:pt x="5606" y="4943"/>
                      <a:pt x="6129" y="6219"/>
                    </a:cubicBezTo>
                    <a:cubicBezTo>
                      <a:pt x="6401" y="6972"/>
                      <a:pt x="6756" y="7684"/>
                      <a:pt x="7196" y="8332"/>
                    </a:cubicBezTo>
                    <a:cubicBezTo>
                      <a:pt x="7447" y="8709"/>
                      <a:pt x="7907" y="9650"/>
                      <a:pt x="8472" y="9692"/>
                    </a:cubicBezTo>
                    <a:cubicBezTo>
                      <a:pt x="8491" y="9693"/>
                      <a:pt x="8510" y="9694"/>
                      <a:pt x="8527" y="9694"/>
                    </a:cubicBezTo>
                    <a:cubicBezTo>
                      <a:pt x="8857" y="9694"/>
                      <a:pt x="8940" y="9511"/>
                      <a:pt x="9079" y="9253"/>
                    </a:cubicBezTo>
                    <a:cubicBezTo>
                      <a:pt x="9372" y="8667"/>
                      <a:pt x="9602" y="7872"/>
                      <a:pt x="9748" y="7140"/>
                    </a:cubicBezTo>
                    <a:cubicBezTo>
                      <a:pt x="9790" y="7202"/>
                      <a:pt x="9832" y="7265"/>
                      <a:pt x="9895" y="7307"/>
                    </a:cubicBezTo>
                    <a:cubicBezTo>
                      <a:pt x="9016" y="8018"/>
                      <a:pt x="10418" y="9462"/>
                      <a:pt x="11046" y="9797"/>
                    </a:cubicBezTo>
                    <a:cubicBezTo>
                      <a:pt x="11104" y="9826"/>
                      <a:pt x="11172" y="9840"/>
                      <a:pt x="11240" y="9840"/>
                    </a:cubicBezTo>
                    <a:cubicBezTo>
                      <a:pt x="11418" y="9840"/>
                      <a:pt x="11601" y="9742"/>
                      <a:pt x="11632" y="9546"/>
                    </a:cubicBezTo>
                    <a:cubicBezTo>
                      <a:pt x="11757" y="8772"/>
                      <a:pt x="11673" y="8060"/>
                      <a:pt x="11401" y="7391"/>
                    </a:cubicBezTo>
                    <a:lnTo>
                      <a:pt x="11401" y="7391"/>
                    </a:lnTo>
                    <a:cubicBezTo>
                      <a:pt x="11945" y="7767"/>
                      <a:pt x="12552" y="8060"/>
                      <a:pt x="13117" y="8269"/>
                    </a:cubicBezTo>
                    <a:cubicBezTo>
                      <a:pt x="13141" y="8277"/>
                      <a:pt x="13164" y="8281"/>
                      <a:pt x="13186" y="8281"/>
                    </a:cubicBezTo>
                    <a:cubicBezTo>
                      <a:pt x="13344" y="8281"/>
                      <a:pt x="13468" y="8102"/>
                      <a:pt x="13431" y="7956"/>
                    </a:cubicBezTo>
                    <a:cubicBezTo>
                      <a:pt x="13243" y="7119"/>
                      <a:pt x="13389" y="6344"/>
                      <a:pt x="13368" y="5508"/>
                    </a:cubicBezTo>
                    <a:cubicBezTo>
                      <a:pt x="13368" y="5430"/>
                      <a:pt x="13296" y="5376"/>
                      <a:pt x="13231" y="5376"/>
                    </a:cubicBezTo>
                    <a:cubicBezTo>
                      <a:pt x="13191" y="5376"/>
                      <a:pt x="13154" y="5397"/>
                      <a:pt x="13138" y="5445"/>
                    </a:cubicBezTo>
                    <a:cubicBezTo>
                      <a:pt x="12803" y="6114"/>
                      <a:pt x="12824" y="6868"/>
                      <a:pt x="12887" y="7621"/>
                    </a:cubicBezTo>
                    <a:cubicBezTo>
                      <a:pt x="11380" y="6909"/>
                      <a:pt x="10209" y="5968"/>
                      <a:pt x="9811" y="4210"/>
                    </a:cubicBezTo>
                    <a:cubicBezTo>
                      <a:pt x="9802" y="4166"/>
                      <a:pt x="9775" y="4148"/>
                      <a:pt x="9745" y="4148"/>
                    </a:cubicBezTo>
                    <a:cubicBezTo>
                      <a:pt x="9703" y="4148"/>
                      <a:pt x="9656" y="4183"/>
                      <a:pt x="9644" y="4231"/>
                    </a:cubicBezTo>
                    <a:cubicBezTo>
                      <a:pt x="9644" y="4294"/>
                      <a:pt x="9644" y="4357"/>
                      <a:pt x="9644" y="4399"/>
                    </a:cubicBezTo>
                    <a:cubicBezTo>
                      <a:pt x="9351" y="3624"/>
                      <a:pt x="8870" y="2913"/>
                      <a:pt x="8263" y="2327"/>
                    </a:cubicBezTo>
                    <a:cubicBezTo>
                      <a:pt x="8241" y="2305"/>
                      <a:pt x="8217" y="2296"/>
                      <a:pt x="8193" y="2296"/>
                    </a:cubicBezTo>
                    <a:cubicBezTo>
                      <a:pt x="8127" y="2296"/>
                      <a:pt x="8070" y="2370"/>
                      <a:pt x="8116" y="2432"/>
                    </a:cubicBezTo>
                    <a:cubicBezTo>
                      <a:pt x="8639" y="3478"/>
                      <a:pt x="9393" y="4440"/>
                      <a:pt x="9435" y="5675"/>
                    </a:cubicBezTo>
                    <a:cubicBezTo>
                      <a:pt x="9455" y="6324"/>
                      <a:pt x="9309" y="6951"/>
                      <a:pt x="9121" y="7558"/>
                    </a:cubicBezTo>
                    <a:cubicBezTo>
                      <a:pt x="8975" y="8026"/>
                      <a:pt x="8868" y="8793"/>
                      <a:pt x="8432" y="8793"/>
                    </a:cubicBezTo>
                    <a:cubicBezTo>
                      <a:pt x="8303" y="8793"/>
                      <a:pt x="8145" y="8725"/>
                      <a:pt x="7949" y="8562"/>
                    </a:cubicBezTo>
                    <a:cubicBezTo>
                      <a:pt x="7217" y="7956"/>
                      <a:pt x="6673" y="6428"/>
                      <a:pt x="6359" y="5570"/>
                    </a:cubicBezTo>
                    <a:cubicBezTo>
                      <a:pt x="5919" y="4336"/>
                      <a:pt x="5647" y="3101"/>
                      <a:pt x="6170" y="1846"/>
                    </a:cubicBezTo>
                    <a:cubicBezTo>
                      <a:pt x="6401" y="1825"/>
                      <a:pt x="6610" y="1783"/>
                      <a:pt x="6819" y="1720"/>
                    </a:cubicBezTo>
                    <a:cubicBezTo>
                      <a:pt x="6924" y="1699"/>
                      <a:pt x="6903" y="1532"/>
                      <a:pt x="6798" y="1532"/>
                    </a:cubicBezTo>
                    <a:cubicBezTo>
                      <a:pt x="5626" y="1427"/>
                      <a:pt x="4497" y="1490"/>
                      <a:pt x="3325" y="1239"/>
                    </a:cubicBezTo>
                    <a:cubicBezTo>
                      <a:pt x="2174" y="988"/>
                      <a:pt x="1086" y="590"/>
                      <a:pt x="61" y="5"/>
                    </a:cubicBezTo>
                    <a:cubicBezTo>
                      <a:pt x="55" y="2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0"/>
              <p:cNvSpPr/>
              <p:nvPr/>
            </p:nvSpPr>
            <p:spPr>
              <a:xfrm>
                <a:off x="5454950" y="4265925"/>
                <a:ext cx="36300" cy="1097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4388" extrusionOk="0">
                    <a:moveTo>
                      <a:pt x="167" y="1"/>
                    </a:moveTo>
                    <a:cubicBezTo>
                      <a:pt x="89" y="1"/>
                      <a:pt x="1" y="77"/>
                      <a:pt x="29" y="162"/>
                    </a:cubicBezTo>
                    <a:cubicBezTo>
                      <a:pt x="427" y="1522"/>
                      <a:pt x="594" y="3029"/>
                      <a:pt x="1138" y="4326"/>
                    </a:cubicBezTo>
                    <a:cubicBezTo>
                      <a:pt x="1160" y="4370"/>
                      <a:pt x="1197" y="4388"/>
                      <a:pt x="1236" y="4388"/>
                    </a:cubicBezTo>
                    <a:cubicBezTo>
                      <a:pt x="1309" y="4388"/>
                      <a:pt x="1389" y="4324"/>
                      <a:pt x="1389" y="4242"/>
                    </a:cubicBezTo>
                    <a:cubicBezTo>
                      <a:pt x="1452" y="2840"/>
                      <a:pt x="803" y="1355"/>
                      <a:pt x="259" y="58"/>
                    </a:cubicBezTo>
                    <a:cubicBezTo>
                      <a:pt x="239" y="17"/>
                      <a:pt x="204" y="1"/>
                      <a:pt x="16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0"/>
              <p:cNvSpPr/>
              <p:nvPr/>
            </p:nvSpPr>
            <p:spPr>
              <a:xfrm>
                <a:off x="5556650" y="4327500"/>
                <a:ext cx="38550" cy="4210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684" extrusionOk="0">
                    <a:moveTo>
                      <a:pt x="209" y="1"/>
                    </a:moveTo>
                    <a:cubicBezTo>
                      <a:pt x="83" y="1"/>
                      <a:pt x="0" y="148"/>
                      <a:pt x="104" y="252"/>
                    </a:cubicBezTo>
                    <a:cubicBezTo>
                      <a:pt x="313" y="482"/>
                      <a:pt x="543" y="691"/>
                      <a:pt x="753" y="942"/>
                    </a:cubicBezTo>
                    <a:cubicBezTo>
                      <a:pt x="941" y="1172"/>
                      <a:pt x="1087" y="1444"/>
                      <a:pt x="1318" y="1654"/>
                    </a:cubicBezTo>
                    <a:cubicBezTo>
                      <a:pt x="1344" y="1674"/>
                      <a:pt x="1378" y="1683"/>
                      <a:pt x="1410" y="1683"/>
                    </a:cubicBezTo>
                    <a:cubicBezTo>
                      <a:pt x="1478" y="1683"/>
                      <a:pt x="1541" y="1641"/>
                      <a:pt x="1527" y="1570"/>
                    </a:cubicBezTo>
                    <a:cubicBezTo>
                      <a:pt x="1464" y="921"/>
                      <a:pt x="836" y="315"/>
                      <a:pt x="292" y="22"/>
                    </a:cubicBezTo>
                    <a:cubicBezTo>
                      <a:pt x="264" y="7"/>
                      <a:pt x="235" y="1"/>
                      <a:pt x="20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30"/>
              <p:cNvSpPr/>
              <p:nvPr/>
            </p:nvSpPr>
            <p:spPr>
              <a:xfrm>
                <a:off x="5880700" y="4067975"/>
                <a:ext cx="36350" cy="101150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4046" extrusionOk="0">
                    <a:moveTo>
                      <a:pt x="904" y="0"/>
                    </a:moveTo>
                    <a:cubicBezTo>
                      <a:pt x="822" y="0"/>
                      <a:pt x="742" y="58"/>
                      <a:pt x="742" y="171"/>
                    </a:cubicBezTo>
                    <a:cubicBezTo>
                      <a:pt x="763" y="1531"/>
                      <a:pt x="491" y="2619"/>
                      <a:pt x="31" y="3895"/>
                    </a:cubicBezTo>
                    <a:cubicBezTo>
                      <a:pt x="0" y="3987"/>
                      <a:pt x="82" y="4046"/>
                      <a:pt x="152" y="4046"/>
                    </a:cubicBezTo>
                    <a:cubicBezTo>
                      <a:pt x="178" y="4046"/>
                      <a:pt x="202" y="4038"/>
                      <a:pt x="219" y="4021"/>
                    </a:cubicBezTo>
                    <a:cubicBezTo>
                      <a:pt x="1140" y="3017"/>
                      <a:pt x="1454" y="1406"/>
                      <a:pt x="1077" y="129"/>
                    </a:cubicBezTo>
                    <a:cubicBezTo>
                      <a:pt x="1048" y="42"/>
                      <a:pt x="975" y="0"/>
                      <a:pt x="90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30"/>
              <p:cNvSpPr/>
              <p:nvPr/>
            </p:nvSpPr>
            <p:spPr>
              <a:xfrm>
                <a:off x="6316900" y="3619550"/>
                <a:ext cx="66550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662" h="2046" extrusionOk="0">
                    <a:moveTo>
                      <a:pt x="2449" y="1"/>
                    </a:moveTo>
                    <a:cubicBezTo>
                      <a:pt x="2432" y="1"/>
                      <a:pt x="2414" y="3"/>
                      <a:pt x="2398" y="9"/>
                    </a:cubicBezTo>
                    <a:cubicBezTo>
                      <a:pt x="2021" y="197"/>
                      <a:pt x="1728" y="469"/>
                      <a:pt x="1393" y="720"/>
                    </a:cubicBezTo>
                    <a:cubicBezTo>
                      <a:pt x="1038" y="992"/>
                      <a:pt x="661" y="1244"/>
                      <a:pt x="263" y="1495"/>
                    </a:cubicBezTo>
                    <a:cubicBezTo>
                      <a:pt x="0" y="1652"/>
                      <a:pt x="164" y="2045"/>
                      <a:pt x="408" y="2045"/>
                    </a:cubicBezTo>
                    <a:cubicBezTo>
                      <a:pt x="455" y="2045"/>
                      <a:pt x="506" y="2031"/>
                      <a:pt x="556" y="1997"/>
                    </a:cubicBezTo>
                    <a:cubicBezTo>
                      <a:pt x="1289" y="1536"/>
                      <a:pt x="2188" y="1013"/>
                      <a:pt x="2607" y="218"/>
                    </a:cubicBezTo>
                    <a:cubicBezTo>
                      <a:pt x="2661" y="110"/>
                      <a:pt x="2559" y="1"/>
                      <a:pt x="244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30"/>
              <p:cNvSpPr/>
              <p:nvPr/>
            </p:nvSpPr>
            <p:spPr>
              <a:xfrm>
                <a:off x="6389900" y="3462825"/>
                <a:ext cx="5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22" h="22" extrusionOk="0">
                    <a:moveTo>
                      <a:pt x="22" y="1"/>
                    </a:moveTo>
                    <a:cubicBezTo>
                      <a:pt x="1" y="1"/>
                      <a:pt x="1" y="22"/>
                      <a:pt x="22" y="22"/>
                    </a:cubicBezTo>
                    <a:cubicBezTo>
                      <a:pt x="22" y="22"/>
                      <a:pt x="22" y="1"/>
                      <a:pt x="2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30"/>
              <p:cNvSpPr/>
              <p:nvPr/>
            </p:nvSpPr>
            <p:spPr>
              <a:xfrm>
                <a:off x="6358775" y="3337075"/>
                <a:ext cx="290075" cy="158625"/>
              </a:xfrm>
              <a:custGeom>
                <a:avLst/>
                <a:gdLst/>
                <a:ahLst/>
                <a:cxnLst/>
                <a:rect l="l" t="t" r="r" b="b"/>
                <a:pathLst>
                  <a:path w="11603" h="6345" extrusionOk="0">
                    <a:moveTo>
                      <a:pt x="3868" y="0"/>
                    </a:moveTo>
                    <a:cubicBezTo>
                      <a:pt x="2581" y="0"/>
                      <a:pt x="1290" y="568"/>
                      <a:pt x="74" y="1202"/>
                    </a:cubicBezTo>
                    <a:cubicBezTo>
                      <a:pt x="1" y="1239"/>
                      <a:pt x="56" y="1356"/>
                      <a:pt x="141" y="1356"/>
                    </a:cubicBezTo>
                    <a:cubicBezTo>
                      <a:pt x="153" y="1356"/>
                      <a:pt x="166" y="1354"/>
                      <a:pt x="179" y="1348"/>
                    </a:cubicBezTo>
                    <a:cubicBezTo>
                      <a:pt x="974" y="972"/>
                      <a:pt x="1832" y="595"/>
                      <a:pt x="2710" y="407"/>
                    </a:cubicBezTo>
                    <a:cubicBezTo>
                      <a:pt x="3042" y="330"/>
                      <a:pt x="3390" y="285"/>
                      <a:pt x="3739" y="285"/>
                    </a:cubicBezTo>
                    <a:cubicBezTo>
                      <a:pt x="3962" y="285"/>
                      <a:pt x="4185" y="303"/>
                      <a:pt x="4405" y="344"/>
                    </a:cubicBezTo>
                    <a:cubicBezTo>
                      <a:pt x="4719" y="407"/>
                      <a:pt x="5033" y="511"/>
                      <a:pt x="5326" y="679"/>
                    </a:cubicBezTo>
                    <a:cubicBezTo>
                      <a:pt x="5640" y="909"/>
                      <a:pt x="5682" y="1097"/>
                      <a:pt x="5389" y="1286"/>
                    </a:cubicBezTo>
                    <a:cubicBezTo>
                      <a:pt x="5138" y="1913"/>
                      <a:pt x="4133" y="2541"/>
                      <a:pt x="3589" y="2834"/>
                    </a:cubicBezTo>
                    <a:cubicBezTo>
                      <a:pt x="3213" y="3064"/>
                      <a:pt x="2794" y="3211"/>
                      <a:pt x="2376" y="3336"/>
                    </a:cubicBezTo>
                    <a:cubicBezTo>
                      <a:pt x="2349" y="3293"/>
                      <a:pt x="2305" y="3271"/>
                      <a:pt x="2261" y="3271"/>
                    </a:cubicBezTo>
                    <a:cubicBezTo>
                      <a:pt x="2199" y="3271"/>
                      <a:pt x="2137" y="3314"/>
                      <a:pt x="2125" y="3399"/>
                    </a:cubicBezTo>
                    <a:cubicBezTo>
                      <a:pt x="1873" y="3483"/>
                      <a:pt x="1601" y="3566"/>
                      <a:pt x="1329" y="3671"/>
                    </a:cubicBezTo>
                    <a:cubicBezTo>
                      <a:pt x="1183" y="3734"/>
                      <a:pt x="1204" y="3943"/>
                      <a:pt x="1371" y="3964"/>
                    </a:cubicBezTo>
                    <a:cubicBezTo>
                      <a:pt x="1484" y="3973"/>
                      <a:pt x="1597" y="3978"/>
                      <a:pt x="1709" y="3978"/>
                    </a:cubicBezTo>
                    <a:cubicBezTo>
                      <a:pt x="1869" y="3978"/>
                      <a:pt x="2028" y="3967"/>
                      <a:pt x="2187" y="3943"/>
                    </a:cubicBezTo>
                    <a:cubicBezTo>
                      <a:pt x="2585" y="5324"/>
                      <a:pt x="4719" y="5889"/>
                      <a:pt x="5933" y="6119"/>
                    </a:cubicBezTo>
                    <a:cubicBezTo>
                      <a:pt x="6581" y="6253"/>
                      <a:pt x="7291" y="6345"/>
                      <a:pt x="8000" y="6345"/>
                    </a:cubicBezTo>
                    <a:cubicBezTo>
                      <a:pt x="9281" y="6345"/>
                      <a:pt x="10561" y="6046"/>
                      <a:pt x="11477" y="5157"/>
                    </a:cubicBezTo>
                    <a:cubicBezTo>
                      <a:pt x="11603" y="5031"/>
                      <a:pt x="11561" y="4780"/>
                      <a:pt x="11415" y="4696"/>
                    </a:cubicBezTo>
                    <a:cubicBezTo>
                      <a:pt x="9783" y="3838"/>
                      <a:pt x="8171" y="2729"/>
                      <a:pt x="6456" y="2039"/>
                    </a:cubicBezTo>
                    <a:cubicBezTo>
                      <a:pt x="6444" y="2034"/>
                      <a:pt x="6433" y="2032"/>
                      <a:pt x="6422" y="2032"/>
                    </a:cubicBezTo>
                    <a:cubicBezTo>
                      <a:pt x="6335" y="2032"/>
                      <a:pt x="6277" y="2171"/>
                      <a:pt x="6351" y="2227"/>
                    </a:cubicBezTo>
                    <a:cubicBezTo>
                      <a:pt x="7586" y="3399"/>
                      <a:pt x="9239" y="4236"/>
                      <a:pt x="10766" y="5010"/>
                    </a:cubicBezTo>
                    <a:cubicBezTo>
                      <a:pt x="10004" y="5578"/>
                      <a:pt x="9020" y="5764"/>
                      <a:pt x="8038" y="5764"/>
                    </a:cubicBezTo>
                    <a:cubicBezTo>
                      <a:pt x="7429" y="5764"/>
                      <a:pt x="6821" y="5692"/>
                      <a:pt x="6267" y="5596"/>
                    </a:cubicBezTo>
                    <a:cubicBezTo>
                      <a:pt x="5012" y="5408"/>
                      <a:pt x="3359" y="5010"/>
                      <a:pt x="2627" y="3859"/>
                    </a:cubicBezTo>
                    <a:cubicBezTo>
                      <a:pt x="4112" y="3483"/>
                      <a:pt x="5472" y="2248"/>
                      <a:pt x="6205" y="1035"/>
                    </a:cubicBezTo>
                    <a:cubicBezTo>
                      <a:pt x="6267" y="909"/>
                      <a:pt x="6226" y="763"/>
                      <a:pt x="6100" y="679"/>
                    </a:cubicBezTo>
                    <a:cubicBezTo>
                      <a:pt x="5368" y="193"/>
                      <a:pt x="4618" y="0"/>
                      <a:pt x="386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0"/>
              <p:cNvSpPr/>
              <p:nvPr/>
            </p:nvSpPr>
            <p:spPr>
              <a:xfrm>
                <a:off x="6352050" y="3373875"/>
                <a:ext cx="952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1366" extrusionOk="0">
                    <a:moveTo>
                      <a:pt x="3566" y="0"/>
                    </a:moveTo>
                    <a:cubicBezTo>
                      <a:pt x="3559" y="0"/>
                      <a:pt x="3552" y="1"/>
                      <a:pt x="3544" y="2"/>
                    </a:cubicBezTo>
                    <a:cubicBezTo>
                      <a:pt x="2979" y="107"/>
                      <a:pt x="2456" y="379"/>
                      <a:pt x="1912" y="546"/>
                    </a:cubicBezTo>
                    <a:cubicBezTo>
                      <a:pt x="1347" y="734"/>
                      <a:pt x="782" y="881"/>
                      <a:pt x="217" y="1006"/>
                    </a:cubicBezTo>
                    <a:cubicBezTo>
                      <a:pt x="1" y="1065"/>
                      <a:pt x="81" y="1366"/>
                      <a:pt x="283" y="1366"/>
                    </a:cubicBezTo>
                    <a:cubicBezTo>
                      <a:pt x="296" y="1366"/>
                      <a:pt x="309" y="1364"/>
                      <a:pt x="322" y="1362"/>
                    </a:cubicBezTo>
                    <a:cubicBezTo>
                      <a:pt x="1431" y="1216"/>
                      <a:pt x="2791" y="964"/>
                      <a:pt x="3691" y="253"/>
                    </a:cubicBezTo>
                    <a:cubicBezTo>
                      <a:pt x="3809" y="154"/>
                      <a:pt x="3686" y="0"/>
                      <a:pt x="356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30"/>
              <p:cNvSpPr/>
              <p:nvPr/>
            </p:nvSpPr>
            <p:spPr>
              <a:xfrm>
                <a:off x="6172300" y="3870300"/>
                <a:ext cx="182050" cy="201275"/>
              </a:xfrm>
              <a:custGeom>
                <a:avLst/>
                <a:gdLst/>
                <a:ahLst/>
                <a:cxnLst/>
                <a:rect l="l" t="t" r="r" b="b"/>
                <a:pathLst>
                  <a:path w="7282" h="8051" extrusionOk="0">
                    <a:moveTo>
                      <a:pt x="2825" y="6551"/>
                    </a:moveTo>
                    <a:cubicBezTo>
                      <a:pt x="2825" y="6634"/>
                      <a:pt x="2846" y="6718"/>
                      <a:pt x="2846" y="6823"/>
                    </a:cubicBezTo>
                    <a:cubicBezTo>
                      <a:pt x="2762" y="6760"/>
                      <a:pt x="2700" y="6697"/>
                      <a:pt x="2637" y="6634"/>
                    </a:cubicBezTo>
                    <a:cubicBezTo>
                      <a:pt x="2700" y="6613"/>
                      <a:pt x="2762" y="6592"/>
                      <a:pt x="2825" y="6551"/>
                    </a:cubicBezTo>
                    <a:close/>
                    <a:moveTo>
                      <a:pt x="4102" y="1"/>
                    </a:moveTo>
                    <a:cubicBezTo>
                      <a:pt x="3854" y="1"/>
                      <a:pt x="3601" y="53"/>
                      <a:pt x="3348" y="169"/>
                    </a:cubicBezTo>
                    <a:cubicBezTo>
                      <a:pt x="3244" y="211"/>
                      <a:pt x="3306" y="378"/>
                      <a:pt x="3411" y="378"/>
                    </a:cubicBezTo>
                    <a:cubicBezTo>
                      <a:pt x="3427" y="378"/>
                      <a:pt x="3444" y="378"/>
                      <a:pt x="3460" y="378"/>
                    </a:cubicBezTo>
                    <a:cubicBezTo>
                      <a:pt x="4938" y="378"/>
                      <a:pt x="5863" y="1314"/>
                      <a:pt x="6173" y="2742"/>
                    </a:cubicBezTo>
                    <a:cubicBezTo>
                      <a:pt x="6278" y="3266"/>
                      <a:pt x="6403" y="4123"/>
                      <a:pt x="6278" y="4667"/>
                    </a:cubicBezTo>
                    <a:cubicBezTo>
                      <a:pt x="6194" y="5002"/>
                      <a:pt x="5755" y="5630"/>
                      <a:pt x="5357" y="5693"/>
                    </a:cubicBezTo>
                    <a:cubicBezTo>
                      <a:pt x="5345" y="5695"/>
                      <a:pt x="5332" y="5696"/>
                      <a:pt x="5319" y="5696"/>
                    </a:cubicBezTo>
                    <a:cubicBezTo>
                      <a:pt x="5073" y="5696"/>
                      <a:pt x="4593" y="5351"/>
                      <a:pt x="4394" y="5232"/>
                    </a:cubicBezTo>
                    <a:cubicBezTo>
                      <a:pt x="2679" y="4186"/>
                      <a:pt x="2114" y="2366"/>
                      <a:pt x="879" y="922"/>
                    </a:cubicBezTo>
                    <a:cubicBezTo>
                      <a:pt x="861" y="898"/>
                      <a:pt x="839" y="887"/>
                      <a:pt x="817" y="887"/>
                    </a:cubicBezTo>
                    <a:cubicBezTo>
                      <a:pt x="764" y="887"/>
                      <a:pt x="712" y="947"/>
                      <a:pt x="712" y="1006"/>
                    </a:cubicBezTo>
                    <a:cubicBezTo>
                      <a:pt x="796" y="1362"/>
                      <a:pt x="921" y="1717"/>
                      <a:pt x="1068" y="2094"/>
                    </a:cubicBezTo>
                    <a:cubicBezTo>
                      <a:pt x="984" y="2115"/>
                      <a:pt x="900" y="2198"/>
                      <a:pt x="858" y="2303"/>
                    </a:cubicBezTo>
                    <a:cubicBezTo>
                      <a:pt x="1" y="4416"/>
                      <a:pt x="1109" y="6885"/>
                      <a:pt x="3014" y="7994"/>
                    </a:cubicBezTo>
                    <a:cubicBezTo>
                      <a:pt x="3086" y="8033"/>
                      <a:pt x="3158" y="8051"/>
                      <a:pt x="3225" y="8051"/>
                    </a:cubicBezTo>
                    <a:cubicBezTo>
                      <a:pt x="3450" y="8051"/>
                      <a:pt x="3630" y="7859"/>
                      <a:pt x="3662" y="7618"/>
                    </a:cubicBezTo>
                    <a:cubicBezTo>
                      <a:pt x="3746" y="6781"/>
                      <a:pt x="3662" y="5944"/>
                      <a:pt x="3411" y="5191"/>
                    </a:cubicBezTo>
                    <a:lnTo>
                      <a:pt x="3411" y="5191"/>
                    </a:lnTo>
                    <a:cubicBezTo>
                      <a:pt x="3930" y="5635"/>
                      <a:pt x="4878" y="6310"/>
                      <a:pt x="5670" y="6310"/>
                    </a:cubicBezTo>
                    <a:cubicBezTo>
                      <a:pt x="5997" y="6310"/>
                      <a:pt x="6297" y="6195"/>
                      <a:pt x="6529" y="5902"/>
                    </a:cubicBezTo>
                    <a:cubicBezTo>
                      <a:pt x="7282" y="4960"/>
                      <a:pt x="6863" y="2784"/>
                      <a:pt x="6424" y="1780"/>
                    </a:cubicBezTo>
                    <a:cubicBezTo>
                      <a:pt x="6021" y="857"/>
                      <a:pt x="5107" y="1"/>
                      <a:pt x="410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0"/>
              <p:cNvSpPr/>
              <p:nvPr/>
            </p:nvSpPr>
            <p:spPr>
              <a:xfrm>
                <a:off x="6239125" y="3887175"/>
                <a:ext cx="55975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721" extrusionOk="0">
                    <a:moveTo>
                      <a:pt x="164" y="0"/>
                    </a:moveTo>
                    <a:cubicBezTo>
                      <a:pt x="85" y="0"/>
                      <a:pt x="0" y="99"/>
                      <a:pt x="69" y="184"/>
                    </a:cubicBezTo>
                    <a:cubicBezTo>
                      <a:pt x="382" y="624"/>
                      <a:pt x="738" y="1021"/>
                      <a:pt x="1052" y="1461"/>
                    </a:cubicBezTo>
                    <a:cubicBezTo>
                      <a:pt x="1345" y="1858"/>
                      <a:pt x="1575" y="2381"/>
                      <a:pt x="1952" y="2674"/>
                    </a:cubicBezTo>
                    <a:cubicBezTo>
                      <a:pt x="1990" y="2706"/>
                      <a:pt x="2032" y="2720"/>
                      <a:pt x="2071" y="2720"/>
                    </a:cubicBezTo>
                    <a:cubicBezTo>
                      <a:pt x="2161" y="2720"/>
                      <a:pt x="2238" y="2644"/>
                      <a:pt x="2224" y="2528"/>
                    </a:cubicBezTo>
                    <a:cubicBezTo>
                      <a:pt x="2140" y="2026"/>
                      <a:pt x="1742" y="1565"/>
                      <a:pt x="1429" y="1168"/>
                    </a:cubicBezTo>
                    <a:cubicBezTo>
                      <a:pt x="1073" y="749"/>
                      <a:pt x="675" y="331"/>
                      <a:pt x="215" y="17"/>
                    </a:cubicBezTo>
                    <a:cubicBezTo>
                      <a:pt x="199" y="5"/>
                      <a:pt x="182" y="0"/>
                      <a:pt x="16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0"/>
              <p:cNvSpPr/>
              <p:nvPr/>
            </p:nvSpPr>
            <p:spPr>
              <a:xfrm>
                <a:off x="4760400" y="3760500"/>
                <a:ext cx="65500" cy="127200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5088" extrusionOk="0">
                    <a:moveTo>
                      <a:pt x="2489" y="1"/>
                    </a:moveTo>
                    <a:cubicBezTo>
                      <a:pt x="2438" y="1"/>
                      <a:pt x="2387" y="28"/>
                      <a:pt x="2368" y="83"/>
                    </a:cubicBezTo>
                    <a:cubicBezTo>
                      <a:pt x="2180" y="1004"/>
                      <a:pt x="1908" y="1904"/>
                      <a:pt x="1489" y="2761"/>
                    </a:cubicBezTo>
                    <a:cubicBezTo>
                      <a:pt x="1092" y="3536"/>
                      <a:pt x="548" y="4184"/>
                      <a:pt x="66" y="4896"/>
                    </a:cubicBezTo>
                    <a:cubicBezTo>
                      <a:pt x="0" y="4979"/>
                      <a:pt x="78" y="5088"/>
                      <a:pt x="166" y="5088"/>
                    </a:cubicBezTo>
                    <a:cubicBezTo>
                      <a:pt x="189" y="5088"/>
                      <a:pt x="212" y="5080"/>
                      <a:pt x="234" y="5063"/>
                    </a:cubicBezTo>
                    <a:cubicBezTo>
                      <a:pt x="1740" y="4017"/>
                      <a:pt x="2556" y="1904"/>
                      <a:pt x="2619" y="125"/>
                    </a:cubicBezTo>
                    <a:cubicBezTo>
                      <a:pt x="2619" y="43"/>
                      <a:pt x="2554" y="1"/>
                      <a:pt x="248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0"/>
              <p:cNvSpPr/>
              <p:nvPr/>
            </p:nvSpPr>
            <p:spPr>
              <a:xfrm>
                <a:off x="4927600" y="3668175"/>
                <a:ext cx="44750" cy="9300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3720" extrusionOk="0">
                    <a:moveTo>
                      <a:pt x="131" y="0"/>
                    </a:moveTo>
                    <a:cubicBezTo>
                      <a:pt x="63" y="0"/>
                      <a:pt x="1" y="78"/>
                      <a:pt x="32" y="156"/>
                    </a:cubicBezTo>
                    <a:cubicBezTo>
                      <a:pt x="367" y="721"/>
                      <a:pt x="660" y="1307"/>
                      <a:pt x="848" y="1914"/>
                    </a:cubicBezTo>
                    <a:cubicBezTo>
                      <a:pt x="1037" y="2479"/>
                      <a:pt x="1120" y="3065"/>
                      <a:pt x="1329" y="3609"/>
                    </a:cubicBezTo>
                    <a:cubicBezTo>
                      <a:pt x="1352" y="3676"/>
                      <a:pt x="1422" y="3719"/>
                      <a:pt x="1486" y="3719"/>
                    </a:cubicBezTo>
                    <a:cubicBezTo>
                      <a:pt x="1541" y="3719"/>
                      <a:pt x="1592" y="3687"/>
                      <a:pt x="1601" y="3609"/>
                    </a:cubicBezTo>
                    <a:cubicBezTo>
                      <a:pt x="1790" y="2353"/>
                      <a:pt x="1037" y="931"/>
                      <a:pt x="200" y="31"/>
                    </a:cubicBezTo>
                    <a:cubicBezTo>
                      <a:pt x="178" y="10"/>
                      <a:pt x="154" y="0"/>
                      <a:pt x="13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30"/>
              <p:cNvSpPr/>
              <p:nvPr/>
            </p:nvSpPr>
            <p:spPr>
              <a:xfrm>
                <a:off x="5607650" y="1805350"/>
                <a:ext cx="55175" cy="144525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5781" extrusionOk="0">
                    <a:moveTo>
                      <a:pt x="1919" y="1"/>
                    </a:moveTo>
                    <a:cubicBezTo>
                      <a:pt x="1877" y="1"/>
                      <a:pt x="1839" y="24"/>
                      <a:pt x="1830" y="77"/>
                    </a:cubicBezTo>
                    <a:cubicBezTo>
                      <a:pt x="1621" y="1039"/>
                      <a:pt x="1475" y="2002"/>
                      <a:pt x="1161" y="2922"/>
                    </a:cubicBezTo>
                    <a:cubicBezTo>
                      <a:pt x="868" y="3864"/>
                      <a:pt x="407" y="4722"/>
                      <a:pt x="31" y="5622"/>
                    </a:cubicBezTo>
                    <a:cubicBezTo>
                      <a:pt x="1" y="5712"/>
                      <a:pt x="90" y="5781"/>
                      <a:pt x="174" y="5781"/>
                    </a:cubicBezTo>
                    <a:cubicBezTo>
                      <a:pt x="206" y="5781"/>
                      <a:pt x="238" y="5770"/>
                      <a:pt x="261" y="5747"/>
                    </a:cubicBezTo>
                    <a:cubicBezTo>
                      <a:pt x="1558" y="4303"/>
                      <a:pt x="2207" y="2023"/>
                      <a:pt x="2040" y="119"/>
                    </a:cubicBezTo>
                    <a:cubicBezTo>
                      <a:pt x="2040" y="46"/>
                      <a:pt x="1976" y="1"/>
                      <a:pt x="191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30"/>
              <p:cNvSpPr/>
              <p:nvPr/>
            </p:nvSpPr>
            <p:spPr>
              <a:xfrm>
                <a:off x="5752250" y="1864800"/>
                <a:ext cx="1075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22" extrusionOk="0">
                    <a:moveTo>
                      <a:pt x="22" y="0"/>
                    </a:moveTo>
                    <a:cubicBezTo>
                      <a:pt x="1" y="0"/>
                      <a:pt x="1" y="21"/>
                      <a:pt x="22" y="21"/>
                    </a:cubicBezTo>
                    <a:cubicBezTo>
                      <a:pt x="43" y="21"/>
                      <a:pt x="43" y="0"/>
                      <a:pt x="2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30"/>
              <p:cNvSpPr/>
              <p:nvPr/>
            </p:nvSpPr>
            <p:spPr>
              <a:xfrm>
                <a:off x="5128200" y="3951925"/>
                <a:ext cx="32750" cy="8092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3237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21"/>
                    </a:cubicBezTo>
                    <a:cubicBezTo>
                      <a:pt x="147" y="1172"/>
                      <a:pt x="461" y="2260"/>
                      <a:pt x="1215" y="3223"/>
                    </a:cubicBezTo>
                    <a:cubicBezTo>
                      <a:pt x="1219" y="3232"/>
                      <a:pt x="1227" y="3236"/>
                      <a:pt x="1236" y="3236"/>
                    </a:cubicBezTo>
                    <a:cubicBezTo>
                      <a:pt x="1267" y="3236"/>
                      <a:pt x="1310" y="3188"/>
                      <a:pt x="1277" y="3139"/>
                    </a:cubicBezTo>
                    <a:cubicBezTo>
                      <a:pt x="775" y="2135"/>
                      <a:pt x="273" y="1110"/>
                      <a:pt x="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30"/>
              <p:cNvSpPr/>
              <p:nvPr/>
            </p:nvSpPr>
            <p:spPr>
              <a:xfrm>
                <a:off x="5182350" y="4084225"/>
                <a:ext cx="234100" cy="97350"/>
              </a:xfrm>
              <a:custGeom>
                <a:avLst/>
                <a:gdLst/>
                <a:ahLst/>
                <a:cxnLst/>
                <a:rect l="l" t="t" r="r" b="b"/>
                <a:pathLst>
                  <a:path w="9364" h="3894" extrusionOk="0">
                    <a:moveTo>
                      <a:pt x="70" y="1"/>
                    </a:moveTo>
                    <a:cubicBezTo>
                      <a:pt x="28" y="1"/>
                      <a:pt x="1" y="60"/>
                      <a:pt x="32" y="107"/>
                    </a:cubicBezTo>
                    <a:cubicBezTo>
                      <a:pt x="1824" y="2243"/>
                      <a:pt x="5041" y="3893"/>
                      <a:pt x="7976" y="3893"/>
                    </a:cubicBezTo>
                    <a:cubicBezTo>
                      <a:pt x="8434" y="3893"/>
                      <a:pt x="8885" y="3853"/>
                      <a:pt x="9322" y="3769"/>
                    </a:cubicBezTo>
                    <a:cubicBezTo>
                      <a:pt x="9364" y="3769"/>
                      <a:pt x="9343" y="3727"/>
                      <a:pt x="9322" y="3727"/>
                    </a:cubicBezTo>
                    <a:cubicBezTo>
                      <a:pt x="7627" y="3622"/>
                      <a:pt x="6058" y="3559"/>
                      <a:pt x="4447" y="2952"/>
                    </a:cubicBezTo>
                    <a:cubicBezTo>
                      <a:pt x="2773" y="2304"/>
                      <a:pt x="1392" y="1279"/>
                      <a:pt x="116" y="23"/>
                    </a:cubicBezTo>
                    <a:cubicBezTo>
                      <a:pt x="100" y="7"/>
                      <a:pt x="84" y="1"/>
                      <a:pt x="7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30"/>
              <p:cNvSpPr/>
              <p:nvPr/>
            </p:nvSpPr>
            <p:spPr>
              <a:xfrm>
                <a:off x="4019475" y="3732275"/>
                <a:ext cx="27000" cy="116975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4679" extrusionOk="0">
                    <a:moveTo>
                      <a:pt x="105" y="1"/>
                    </a:moveTo>
                    <a:cubicBezTo>
                      <a:pt x="55" y="1"/>
                      <a:pt x="0" y="41"/>
                      <a:pt x="13" y="103"/>
                    </a:cubicBezTo>
                    <a:cubicBezTo>
                      <a:pt x="306" y="1631"/>
                      <a:pt x="578" y="3179"/>
                      <a:pt x="1038" y="4665"/>
                    </a:cubicBezTo>
                    <a:cubicBezTo>
                      <a:pt x="1038" y="4673"/>
                      <a:pt x="1045" y="4678"/>
                      <a:pt x="1054" y="4678"/>
                    </a:cubicBezTo>
                    <a:cubicBezTo>
                      <a:pt x="1066" y="4678"/>
                      <a:pt x="1080" y="4668"/>
                      <a:pt x="1080" y="4644"/>
                    </a:cubicBezTo>
                    <a:cubicBezTo>
                      <a:pt x="892" y="3116"/>
                      <a:pt x="515" y="1589"/>
                      <a:pt x="180" y="61"/>
                    </a:cubicBezTo>
                    <a:cubicBezTo>
                      <a:pt x="172" y="19"/>
                      <a:pt x="139" y="1"/>
                      <a:pt x="10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0"/>
              <p:cNvSpPr/>
              <p:nvPr/>
            </p:nvSpPr>
            <p:spPr>
              <a:xfrm>
                <a:off x="3157900" y="2684325"/>
                <a:ext cx="138375" cy="56200"/>
              </a:xfrm>
              <a:custGeom>
                <a:avLst/>
                <a:gdLst/>
                <a:ahLst/>
                <a:cxnLst/>
                <a:rect l="l" t="t" r="r" b="b"/>
                <a:pathLst>
                  <a:path w="5535" h="2248" extrusionOk="0">
                    <a:moveTo>
                      <a:pt x="5508" y="1"/>
                    </a:moveTo>
                    <a:cubicBezTo>
                      <a:pt x="5505" y="1"/>
                      <a:pt x="5501" y="3"/>
                      <a:pt x="5497" y="7"/>
                    </a:cubicBezTo>
                    <a:cubicBezTo>
                      <a:pt x="3718" y="509"/>
                      <a:pt x="1751" y="1157"/>
                      <a:pt x="119" y="2036"/>
                    </a:cubicBezTo>
                    <a:cubicBezTo>
                      <a:pt x="0" y="2076"/>
                      <a:pt x="69" y="2247"/>
                      <a:pt x="184" y="2247"/>
                    </a:cubicBezTo>
                    <a:cubicBezTo>
                      <a:pt x="190" y="2247"/>
                      <a:pt x="196" y="2247"/>
                      <a:pt x="203" y="2245"/>
                    </a:cubicBezTo>
                    <a:cubicBezTo>
                      <a:pt x="1981" y="1743"/>
                      <a:pt x="3865" y="885"/>
                      <a:pt x="5518" y="48"/>
                    </a:cubicBezTo>
                    <a:cubicBezTo>
                      <a:pt x="5535" y="32"/>
                      <a:pt x="5524" y="1"/>
                      <a:pt x="5508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0"/>
              <p:cNvSpPr/>
              <p:nvPr/>
            </p:nvSpPr>
            <p:spPr>
              <a:xfrm>
                <a:off x="3916725" y="2115450"/>
                <a:ext cx="49600" cy="137700"/>
              </a:xfrm>
              <a:custGeom>
                <a:avLst/>
                <a:gdLst/>
                <a:ahLst/>
                <a:cxnLst/>
                <a:rect l="l" t="t" r="r" b="b"/>
                <a:pathLst>
                  <a:path w="1984" h="5508" extrusionOk="0">
                    <a:moveTo>
                      <a:pt x="497" y="1"/>
                    </a:moveTo>
                    <a:cubicBezTo>
                      <a:pt x="473" y="1"/>
                      <a:pt x="449" y="12"/>
                      <a:pt x="440" y="39"/>
                    </a:cubicBezTo>
                    <a:cubicBezTo>
                      <a:pt x="1" y="1901"/>
                      <a:pt x="691" y="4077"/>
                      <a:pt x="1926" y="5500"/>
                    </a:cubicBezTo>
                    <a:cubicBezTo>
                      <a:pt x="1931" y="5505"/>
                      <a:pt x="1939" y="5508"/>
                      <a:pt x="1946" y="5508"/>
                    </a:cubicBezTo>
                    <a:cubicBezTo>
                      <a:pt x="1965" y="5508"/>
                      <a:pt x="1983" y="5488"/>
                      <a:pt x="1968" y="5458"/>
                    </a:cubicBezTo>
                    <a:cubicBezTo>
                      <a:pt x="901" y="3700"/>
                      <a:pt x="608" y="2089"/>
                      <a:pt x="566" y="60"/>
                    </a:cubicBezTo>
                    <a:cubicBezTo>
                      <a:pt x="566" y="23"/>
                      <a:pt x="531" y="1"/>
                      <a:pt x="49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0"/>
              <p:cNvSpPr/>
              <p:nvPr/>
            </p:nvSpPr>
            <p:spPr>
              <a:xfrm>
                <a:off x="4465975" y="1944825"/>
                <a:ext cx="30375" cy="86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3469" extrusionOk="0">
                    <a:moveTo>
                      <a:pt x="43" y="1"/>
                    </a:moveTo>
                    <a:cubicBezTo>
                      <a:pt x="22" y="1"/>
                      <a:pt x="1" y="1"/>
                      <a:pt x="1" y="22"/>
                    </a:cubicBezTo>
                    <a:cubicBezTo>
                      <a:pt x="649" y="1089"/>
                      <a:pt x="963" y="2239"/>
                      <a:pt x="1151" y="3453"/>
                    </a:cubicBezTo>
                    <a:cubicBezTo>
                      <a:pt x="1151" y="3464"/>
                      <a:pt x="1167" y="3469"/>
                      <a:pt x="1183" y="3469"/>
                    </a:cubicBezTo>
                    <a:cubicBezTo>
                      <a:pt x="1199" y="3469"/>
                      <a:pt x="1214" y="3464"/>
                      <a:pt x="1214" y="3453"/>
                    </a:cubicBezTo>
                    <a:cubicBezTo>
                      <a:pt x="1151" y="2219"/>
                      <a:pt x="691" y="1047"/>
                      <a:pt x="4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0"/>
              <p:cNvSpPr/>
              <p:nvPr/>
            </p:nvSpPr>
            <p:spPr>
              <a:xfrm>
                <a:off x="4869800" y="1967600"/>
                <a:ext cx="31250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3918" extrusionOk="0">
                    <a:moveTo>
                      <a:pt x="1234" y="1"/>
                    </a:moveTo>
                    <a:cubicBezTo>
                      <a:pt x="1228" y="1"/>
                      <a:pt x="1221" y="3"/>
                      <a:pt x="1214" y="10"/>
                    </a:cubicBezTo>
                    <a:cubicBezTo>
                      <a:pt x="440" y="1161"/>
                      <a:pt x="1" y="2500"/>
                      <a:pt x="84" y="3902"/>
                    </a:cubicBezTo>
                    <a:cubicBezTo>
                      <a:pt x="84" y="3913"/>
                      <a:pt x="95" y="3918"/>
                      <a:pt x="105" y="3918"/>
                    </a:cubicBezTo>
                    <a:cubicBezTo>
                      <a:pt x="116" y="3918"/>
                      <a:pt x="126" y="3913"/>
                      <a:pt x="126" y="3902"/>
                    </a:cubicBezTo>
                    <a:cubicBezTo>
                      <a:pt x="147" y="2500"/>
                      <a:pt x="461" y="1224"/>
                      <a:pt x="1235" y="10"/>
                    </a:cubicBezTo>
                    <a:cubicBezTo>
                      <a:pt x="1249" y="10"/>
                      <a:pt x="1245" y="1"/>
                      <a:pt x="123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0"/>
              <p:cNvSpPr/>
              <p:nvPr/>
            </p:nvSpPr>
            <p:spPr>
              <a:xfrm>
                <a:off x="5301350" y="1868975"/>
                <a:ext cx="101825" cy="101025"/>
              </a:xfrm>
              <a:custGeom>
                <a:avLst/>
                <a:gdLst/>
                <a:ahLst/>
                <a:cxnLst/>
                <a:rect l="l" t="t" r="r" b="b"/>
                <a:pathLst>
                  <a:path w="4073" h="4041" extrusionOk="0">
                    <a:moveTo>
                      <a:pt x="22" y="1"/>
                    </a:moveTo>
                    <a:cubicBezTo>
                      <a:pt x="22" y="1"/>
                      <a:pt x="1" y="1"/>
                      <a:pt x="22" y="22"/>
                    </a:cubicBezTo>
                    <a:cubicBezTo>
                      <a:pt x="1800" y="880"/>
                      <a:pt x="2972" y="2365"/>
                      <a:pt x="3997" y="4018"/>
                    </a:cubicBezTo>
                    <a:cubicBezTo>
                      <a:pt x="4005" y="4034"/>
                      <a:pt x="4019" y="4041"/>
                      <a:pt x="4032" y="4041"/>
                    </a:cubicBezTo>
                    <a:cubicBezTo>
                      <a:pt x="4054" y="4041"/>
                      <a:pt x="4073" y="4023"/>
                      <a:pt x="4060" y="3997"/>
                    </a:cubicBezTo>
                    <a:cubicBezTo>
                      <a:pt x="3620" y="1988"/>
                      <a:pt x="1884" y="587"/>
                      <a:pt x="2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0"/>
              <p:cNvSpPr/>
              <p:nvPr/>
            </p:nvSpPr>
            <p:spPr>
              <a:xfrm>
                <a:off x="5530475" y="2987800"/>
                <a:ext cx="46950" cy="146775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5871" extrusionOk="0">
                    <a:moveTo>
                      <a:pt x="151" y="1"/>
                    </a:moveTo>
                    <a:cubicBezTo>
                      <a:pt x="75" y="1"/>
                      <a:pt x="0" y="48"/>
                      <a:pt x="0" y="150"/>
                    </a:cubicBezTo>
                    <a:cubicBezTo>
                      <a:pt x="105" y="2179"/>
                      <a:pt x="628" y="4188"/>
                      <a:pt x="1821" y="5862"/>
                    </a:cubicBezTo>
                    <a:cubicBezTo>
                      <a:pt x="1826" y="5868"/>
                      <a:pt x="1833" y="5870"/>
                      <a:pt x="1840" y="5870"/>
                    </a:cubicBezTo>
                    <a:cubicBezTo>
                      <a:pt x="1859" y="5870"/>
                      <a:pt x="1878" y="5851"/>
                      <a:pt x="1862" y="5820"/>
                    </a:cubicBezTo>
                    <a:cubicBezTo>
                      <a:pt x="1046" y="3979"/>
                      <a:pt x="440" y="2179"/>
                      <a:pt x="314" y="150"/>
                    </a:cubicBezTo>
                    <a:cubicBezTo>
                      <a:pt x="314" y="53"/>
                      <a:pt x="231" y="1"/>
                      <a:pt x="15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0"/>
              <p:cNvSpPr/>
              <p:nvPr/>
            </p:nvSpPr>
            <p:spPr>
              <a:xfrm>
                <a:off x="4243150" y="2722675"/>
                <a:ext cx="110125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4405" h="2877" extrusionOk="0">
                    <a:moveTo>
                      <a:pt x="21" y="0"/>
                    </a:moveTo>
                    <a:cubicBezTo>
                      <a:pt x="0" y="0"/>
                      <a:pt x="0" y="21"/>
                      <a:pt x="21" y="21"/>
                    </a:cubicBezTo>
                    <a:cubicBezTo>
                      <a:pt x="1800" y="544"/>
                      <a:pt x="2971" y="1569"/>
                      <a:pt x="4248" y="2846"/>
                    </a:cubicBezTo>
                    <a:cubicBezTo>
                      <a:pt x="4264" y="2867"/>
                      <a:pt x="4283" y="2876"/>
                      <a:pt x="4302" y="2876"/>
                    </a:cubicBezTo>
                    <a:cubicBezTo>
                      <a:pt x="4355" y="2876"/>
                      <a:pt x="4404" y="2803"/>
                      <a:pt x="4373" y="2741"/>
                    </a:cubicBezTo>
                    <a:cubicBezTo>
                      <a:pt x="3599" y="1151"/>
                      <a:pt x="1716" y="188"/>
                      <a:pt x="2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30"/>
              <p:cNvSpPr/>
              <p:nvPr/>
            </p:nvSpPr>
            <p:spPr>
              <a:xfrm>
                <a:off x="4391700" y="2858750"/>
                <a:ext cx="48150" cy="1738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953" extrusionOk="0">
                    <a:moveTo>
                      <a:pt x="49" y="0"/>
                    </a:moveTo>
                    <a:cubicBezTo>
                      <a:pt x="30" y="0"/>
                      <a:pt x="1" y="25"/>
                      <a:pt x="1" y="39"/>
                    </a:cubicBezTo>
                    <a:cubicBezTo>
                      <a:pt x="440" y="1148"/>
                      <a:pt x="858" y="2257"/>
                      <a:pt x="1130" y="3408"/>
                    </a:cubicBezTo>
                    <a:cubicBezTo>
                      <a:pt x="1402" y="4579"/>
                      <a:pt x="1444" y="5751"/>
                      <a:pt x="1612" y="6923"/>
                    </a:cubicBezTo>
                    <a:cubicBezTo>
                      <a:pt x="1621" y="6942"/>
                      <a:pt x="1639" y="6952"/>
                      <a:pt x="1656" y="6952"/>
                    </a:cubicBezTo>
                    <a:cubicBezTo>
                      <a:pt x="1676" y="6952"/>
                      <a:pt x="1695" y="6937"/>
                      <a:pt x="1695" y="6902"/>
                    </a:cubicBezTo>
                    <a:cubicBezTo>
                      <a:pt x="1926" y="4621"/>
                      <a:pt x="1172" y="2006"/>
                      <a:pt x="63" y="18"/>
                    </a:cubicBezTo>
                    <a:cubicBezTo>
                      <a:pt x="63" y="5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0"/>
              <p:cNvSpPr/>
              <p:nvPr/>
            </p:nvSpPr>
            <p:spPr>
              <a:xfrm>
                <a:off x="6407625" y="3130125"/>
                <a:ext cx="82750" cy="43675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1747" extrusionOk="0">
                    <a:moveTo>
                      <a:pt x="3024" y="1"/>
                    </a:moveTo>
                    <a:cubicBezTo>
                      <a:pt x="2505" y="1"/>
                      <a:pt x="2079" y="281"/>
                      <a:pt x="1614" y="504"/>
                    </a:cubicBezTo>
                    <a:cubicBezTo>
                      <a:pt x="1112" y="755"/>
                      <a:pt x="610" y="1027"/>
                      <a:pt x="171" y="1362"/>
                    </a:cubicBezTo>
                    <a:cubicBezTo>
                      <a:pt x="0" y="1494"/>
                      <a:pt x="155" y="1747"/>
                      <a:pt x="326" y="1747"/>
                    </a:cubicBezTo>
                    <a:cubicBezTo>
                      <a:pt x="344" y="1747"/>
                      <a:pt x="362" y="1744"/>
                      <a:pt x="380" y="1738"/>
                    </a:cubicBezTo>
                    <a:cubicBezTo>
                      <a:pt x="945" y="1613"/>
                      <a:pt x="1468" y="1341"/>
                      <a:pt x="1970" y="1090"/>
                    </a:cubicBezTo>
                    <a:cubicBezTo>
                      <a:pt x="2451" y="859"/>
                      <a:pt x="2912" y="671"/>
                      <a:pt x="3225" y="253"/>
                    </a:cubicBezTo>
                    <a:cubicBezTo>
                      <a:pt x="3309" y="148"/>
                      <a:pt x="3184" y="2"/>
                      <a:pt x="3079" y="2"/>
                    </a:cubicBezTo>
                    <a:cubicBezTo>
                      <a:pt x="3060" y="1"/>
                      <a:pt x="3042" y="1"/>
                      <a:pt x="3024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0"/>
              <p:cNvSpPr/>
              <p:nvPr/>
            </p:nvSpPr>
            <p:spPr>
              <a:xfrm>
                <a:off x="4317075" y="4683275"/>
                <a:ext cx="159125" cy="303900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12156" extrusionOk="0">
                    <a:moveTo>
                      <a:pt x="106" y="0"/>
                    </a:moveTo>
                    <a:cubicBezTo>
                      <a:pt x="52" y="0"/>
                      <a:pt x="0" y="47"/>
                      <a:pt x="14" y="102"/>
                    </a:cubicBezTo>
                    <a:cubicBezTo>
                      <a:pt x="642" y="2258"/>
                      <a:pt x="1730" y="4329"/>
                      <a:pt x="2755" y="6317"/>
                    </a:cubicBezTo>
                    <a:cubicBezTo>
                      <a:pt x="3760" y="8304"/>
                      <a:pt x="4806" y="10418"/>
                      <a:pt x="6229" y="12133"/>
                    </a:cubicBezTo>
                    <a:cubicBezTo>
                      <a:pt x="6244" y="12149"/>
                      <a:pt x="6261" y="12156"/>
                      <a:pt x="6277" y="12156"/>
                    </a:cubicBezTo>
                    <a:cubicBezTo>
                      <a:pt x="6325" y="12156"/>
                      <a:pt x="6365" y="12097"/>
                      <a:pt x="6333" y="12050"/>
                    </a:cubicBezTo>
                    <a:cubicBezTo>
                      <a:pt x="5371" y="10020"/>
                      <a:pt x="4094" y="8137"/>
                      <a:pt x="3048" y="6149"/>
                    </a:cubicBezTo>
                    <a:cubicBezTo>
                      <a:pt x="2023" y="4141"/>
                      <a:pt x="1207" y="2027"/>
                      <a:pt x="182" y="40"/>
                    </a:cubicBezTo>
                    <a:cubicBezTo>
                      <a:pt x="161" y="12"/>
                      <a:pt x="133" y="0"/>
                      <a:pt x="10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0"/>
              <p:cNvSpPr/>
              <p:nvPr/>
            </p:nvSpPr>
            <p:spPr>
              <a:xfrm>
                <a:off x="4550725" y="4986975"/>
                <a:ext cx="23025" cy="132875"/>
              </a:xfrm>
              <a:custGeom>
                <a:avLst/>
                <a:gdLst/>
                <a:ahLst/>
                <a:cxnLst/>
                <a:rect l="l" t="t" r="r" b="b"/>
                <a:pathLst>
                  <a:path w="921" h="5315" extrusionOk="0">
                    <a:moveTo>
                      <a:pt x="100" y="0"/>
                    </a:moveTo>
                    <a:cubicBezTo>
                      <a:pt x="51" y="0"/>
                      <a:pt x="0" y="33"/>
                      <a:pt x="0" y="90"/>
                    </a:cubicBezTo>
                    <a:cubicBezTo>
                      <a:pt x="105" y="948"/>
                      <a:pt x="168" y="1806"/>
                      <a:pt x="189" y="2664"/>
                    </a:cubicBezTo>
                    <a:cubicBezTo>
                      <a:pt x="210" y="3501"/>
                      <a:pt x="105" y="4379"/>
                      <a:pt x="210" y="5216"/>
                    </a:cubicBezTo>
                    <a:cubicBezTo>
                      <a:pt x="221" y="5276"/>
                      <a:pt x="287" y="5315"/>
                      <a:pt x="349" y="5315"/>
                    </a:cubicBezTo>
                    <a:cubicBezTo>
                      <a:pt x="397" y="5315"/>
                      <a:pt x="442" y="5292"/>
                      <a:pt x="461" y="5237"/>
                    </a:cubicBezTo>
                    <a:cubicBezTo>
                      <a:pt x="921" y="3626"/>
                      <a:pt x="565" y="1659"/>
                      <a:pt x="189" y="69"/>
                    </a:cubicBezTo>
                    <a:cubicBezTo>
                      <a:pt x="179" y="22"/>
                      <a:pt x="140" y="0"/>
                      <a:pt x="10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0"/>
              <p:cNvSpPr/>
              <p:nvPr/>
            </p:nvSpPr>
            <p:spPr>
              <a:xfrm>
                <a:off x="3818200" y="4215225"/>
                <a:ext cx="697275" cy="1565300"/>
              </a:xfrm>
              <a:custGeom>
                <a:avLst/>
                <a:gdLst/>
                <a:ahLst/>
                <a:cxnLst/>
                <a:rect l="l" t="t" r="r" b="b"/>
                <a:pathLst>
                  <a:path w="27891" h="62612" extrusionOk="0">
                    <a:moveTo>
                      <a:pt x="14487" y="0"/>
                    </a:moveTo>
                    <a:cubicBezTo>
                      <a:pt x="14377" y="0"/>
                      <a:pt x="14315" y="134"/>
                      <a:pt x="14404" y="223"/>
                    </a:cubicBezTo>
                    <a:cubicBezTo>
                      <a:pt x="15073" y="1060"/>
                      <a:pt x="15994" y="1646"/>
                      <a:pt x="16496" y="2630"/>
                    </a:cubicBezTo>
                    <a:cubicBezTo>
                      <a:pt x="17103" y="3843"/>
                      <a:pt x="16768" y="4910"/>
                      <a:pt x="16224" y="6019"/>
                    </a:cubicBezTo>
                    <a:cubicBezTo>
                      <a:pt x="14529" y="5329"/>
                      <a:pt x="12437" y="3948"/>
                      <a:pt x="12458" y="1981"/>
                    </a:cubicBezTo>
                    <a:lnTo>
                      <a:pt x="12458" y="1981"/>
                    </a:lnTo>
                    <a:cubicBezTo>
                      <a:pt x="12479" y="2002"/>
                      <a:pt x="12521" y="2002"/>
                      <a:pt x="12562" y="2023"/>
                    </a:cubicBezTo>
                    <a:cubicBezTo>
                      <a:pt x="12625" y="2023"/>
                      <a:pt x="12667" y="1939"/>
                      <a:pt x="12646" y="1876"/>
                    </a:cubicBezTo>
                    <a:cubicBezTo>
                      <a:pt x="12583" y="1814"/>
                      <a:pt x="12542" y="1751"/>
                      <a:pt x="12479" y="1688"/>
                    </a:cubicBezTo>
                    <a:cubicBezTo>
                      <a:pt x="12479" y="1646"/>
                      <a:pt x="12479" y="1625"/>
                      <a:pt x="12479" y="1583"/>
                    </a:cubicBezTo>
                    <a:cubicBezTo>
                      <a:pt x="12479" y="1553"/>
                      <a:pt x="12456" y="1533"/>
                      <a:pt x="12436" y="1533"/>
                    </a:cubicBezTo>
                    <a:cubicBezTo>
                      <a:pt x="12429" y="1533"/>
                      <a:pt x="12422" y="1536"/>
                      <a:pt x="12416" y="1542"/>
                    </a:cubicBezTo>
                    <a:cubicBezTo>
                      <a:pt x="12395" y="1562"/>
                      <a:pt x="12374" y="1583"/>
                      <a:pt x="12353" y="1583"/>
                    </a:cubicBezTo>
                    <a:cubicBezTo>
                      <a:pt x="12144" y="1416"/>
                      <a:pt x="11872" y="1269"/>
                      <a:pt x="11663" y="1102"/>
                    </a:cubicBezTo>
                    <a:cubicBezTo>
                      <a:pt x="11307" y="809"/>
                      <a:pt x="10972" y="516"/>
                      <a:pt x="10679" y="140"/>
                    </a:cubicBezTo>
                    <a:cubicBezTo>
                      <a:pt x="10670" y="130"/>
                      <a:pt x="10658" y="126"/>
                      <a:pt x="10647" y="126"/>
                    </a:cubicBezTo>
                    <a:cubicBezTo>
                      <a:pt x="10606" y="126"/>
                      <a:pt x="10563" y="175"/>
                      <a:pt x="10596" y="223"/>
                    </a:cubicBezTo>
                    <a:cubicBezTo>
                      <a:pt x="10868" y="621"/>
                      <a:pt x="11161" y="1018"/>
                      <a:pt x="11516" y="1332"/>
                    </a:cubicBezTo>
                    <a:cubicBezTo>
                      <a:pt x="11705" y="1500"/>
                      <a:pt x="11914" y="1709"/>
                      <a:pt x="12144" y="1855"/>
                    </a:cubicBezTo>
                    <a:cubicBezTo>
                      <a:pt x="12018" y="2044"/>
                      <a:pt x="11956" y="2232"/>
                      <a:pt x="11893" y="2399"/>
                    </a:cubicBezTo>
                    <a:cubicBezTo>
                      <a:pt x="11809" y="2295"/>
                      <a:pt x="11684" y="2190"/>
                      <a:pt x="11579" y="2106"/>
                    </a:cubicBezTo>
                    <a:cubicBezTo>
                      <a:pt x="11370" y="1939"/>
                      <a:pt x="11161" y="1751"/>
                      <a:pt x="10930" y="1646"/>
                    </a:cubicBezTo>
                    <a:cubicBezTo>
                      <a:pt x="10910" y="1636"/>
                      <a:pt x="10888" y="1631"/>
                      <a:pt x="10866" y="1631"/>
                    </a:cubicBezTo>
                    <a:cubicBezTo>
                      <a:pt x="10756" y="1631"/>
                      <a:pt x="10651" y="1751"/>
                      <a:pt x="10721" y="1855"/>
                    </a:cubicBezTo>
                    <a:cubicBezTo>
                      <a:pt x="10868" y="2065"/>
                      <a:pt x="11077" y="2253"/>
                      <a:pt x="11265" y="2420"/>
                    </a:cubicBezTo>
                    <a:cubicBezTo>
                      <a:pt x="11425" y="2540"/>
                      <a:pt x="11605" y="2756"/>
                      <a:pt x="11822" y="2756"/>
                    </a:cubicBezTo>
                    <a:cubicBezTo>
                      <a:pt x="11831" y="2756"/>
                      <a:pt x="11841" y="2756"/>
                      <a:pt x="11851" y="2755"/>
                    </a:cubicBezTo>
                    <a:lnTo>
                      <a:pt x="11872" y="2755"/>
                    </a:lnTo>
                    <a:cubicBezTo>
                      <a:pt x="11893" y="3487"/>
                      <a:pt x="12437" y="4199"/>
                      <a:pt x="13169" y="4847"/>
                    </a:cubicBezTo>
                    <a:cubicBezTo>
                      <a:pt x="13274" y="5350"/>
                      <a:pt x="13337" y="5852"/>
                      <a:pt x="13358" y="6354"/>
                    </a:cubicBezTo>
                    <a:cubicBezTo>
                      <a:pt x="13316" y="6626"/>
                      <a:pt x="13316" y="6898"/>
                      <a:pt x="13337" y="7149"/>
                    </a:cubicBezTo>
                    <a:cubicBezTo>
                      <a:pt x="13316" y="7296"/>
                      <a:pt x="13295" y="7442"/>
                      <a:pt x="13274" y="7588"/>
                    </a:cubicBezTo>
                    <a:cubicBezTo>
                      <a:pt x="13148" y="8237"/>
                      <a:pt x="12772" y="9806"/>
                      <a:pt x="12081" y="10078"/>
                    </a:cubicBezTo>
                    <a:cubicBezTo>
                      <a:pt x="12035" y="10096"/>
                      <a:pt x="11988" y="10104"/>
                      <a:pt x="11941" y="10104"/>
                    </a:cubicBezTo>
                    <a:cubicBezTo>
                      <a:pt x="11311" y="10104"/>
                      <a:pt x="10535" y="8662"/>
                      <a:pt x="10282" y="8195"/>
                    </a:cubicBezTo>
                    <a:cubicBezTo>
                      <a:pt x="9759" y="7170"/>
                      <a:pt x="9173" y="5329"/>
                      <a:pt x="10114" y="4366"/>
                    </a:cubicBezTo>
                    <a:cubicBezTo>
                      <a:pt x="10183" y="4297"/>
                      <a:pt x="10110" y="4157"/>
                      <a:pt x="10024" y="4157"/>
                    </a:cubicBezTo>
                    <a:cubicBezTo>
                      <a:pt x="10005" y="4157"/>
                      <a:pt x="9986" y="4163"/>
                      <a:pt x="9968" y="4178"/>
                    </a:cubicBezTo>
                    <a:cubicBezTo>
                      <a:pt x="9298" y="4680"/>
                      <a:pt x="9047" y="5412"/>
                      <a:pt x="9026" y="6187"/>
                    </a:cubicBezTo>
                    <a:cubicBezTo>
                      <a:pt x="8566" y="7505"/>
                      <a:pt x="8273" y="8760"/>
                      <a:pt x="7562" y="9974"/>
                    </a:cubicBezTo>
                    <a:cubicBezTo>
                      <a:pt x="6808" y="9032"/>
                      <a:pt x="6536" y="7902"/>
                      <a:pt x="6871" y="6710"/>
                    </a:cubicBezTo>
                    <a:cubicBezTo>
                      <a:pt x="6913" y="6557"/>
                      <a:pt x="6771" y="6432"/>
                      <a:pt x="6640" y="6432"/>
                    </a:cubicBezTo>
                    <a:cubicBezTo>
                      <a:pt x="6573" y="6432"/>
                      <a:pt x="6509" y="6465"/>
                      <a:pt x="6474" y="6542"/>
                    </a:cubicBezTo>
                    <a:cubicBezTo>
                      <a:pt x="6160" y="7170"/>
                      <a:pt x="5741" y="7714"/>
                      <a:pt x="5260" y="8237"/>
                    </a:cubicBezTo>
                    <a:lnTo>
                      <a:pt x="5239" y="8237"/>
                    </a:lnTo>
                    <a:cubicBezTo>
                      <a:pt x="5093" y="8363"/>
                      <a:pt x="4925" y="8509"/>
                      <a:pt x="4800" y="8676"/>
                    </a:cubicBezTo>
                    <a:cubicBezTo>
                      <a:pt x="4271" y="9117"/>
                      <a:pt x="3434" y="9691"/>
                      <a:pt x="2793" y="9691"/>
                    </a:cubicBezTo>
                    <a:cubicBezTo>
                      <a:pt x="2521" y="9691"/>
                      <a:pt x="2284" y="9587"/>
                      <a:pt x="2122" y="9325"/>
                    </a:cubicBezTo>
                    <a:cubicBezTo>
                      <a:pt x="1724" y="8697"/>
                      <a:pt x="2414" y="7672"/>
                      <a:pt x="2791" y="7149"/>
                    </a:cubicBezTo>
                    <a:cubicBezTo>
                      <a:pt x="3335" y="6396"/>
                      <a:pt x="4067" y="5852"/>
                      <a:pt x="4946" y="5538"/>
                    </a:cubicBezTo>
                    <a:cubicBezTo>
                      <a:pt x="5118" y="5481"/>
                      <a:pt x="5081" y="5216"/>
                      <a:pt x="4915" y="5216"/>
                    </a:cubicBezTo>
                    <a:cubicBezTo>
                      <a:pt x="4899" y="5216"/>
                      <a:pt x="4881" y="5218"/>
                      <a:pt x="4863" y="5224"/>
                    </a:cubicBezTo>
                    <a:cubicBezTo>
                      <a:pt x="2833" y="5831"/>
                      <a:pt x="1368" y="7484"/>
                      <a:pt x="1201" y="9618"/>
                    </a:cubicBezTo>
                    <a:cubicBezTo>
                      <a:pt x="1180" y="9744"/>
                      <a:pt x="1264" y="9869"/>
                      <a:pt x="1368" y="9932"/>
                    </a:cubicBezTo>
                    <a:cubicBezTo>
                      <a:pt x="1818" y="10167"/>
                      <a:pt x="2277" y="10272"/>
                      <a:pt x="2732" y="10272"/>
                    </a:cubicBezTo>
                    <a:cubicBezTo>
                      <a:pt x="3209" y="10272"/>
                      <a:pt x="3680" y="10156"/>
                      <a:pt x="4130" y="9953"/>
                    </a:cubicBezTo>
                    <a:lnTo>
                      <a:pt x="4130" y="9953"/>
                    </a:lnTo>
                    <a:cubicBezTo>
                      <a:pt x="3795" y="10957"/>
                      <a:pt x="3816" y="12066"/>
                      <a:pt x="4486" y="12673"/>
                    </a:cubicBezTo>
                    <a:cubicBezTo>
                      <a:pt x="4569" y="12756"/>
                      <a:pt x="4661" y="12793"/>
                      <a:pt x="4749" y="12793"/>
                    </a:cubicBezTo>
                    <a:cubicBezTo>
                      <a:pt x="4904" y="12793"/>
                      <a:pt x="5047" y="12679"/>
                      <a:pt x="5114" y="12505"/>
                    </a:cubicBezTo>
                    <a:cubicBezTo>
                      <a:pt x="5532" y="11501"/>
                      <a:pt x="6285" y="10685"/>
                      <a:pt x="6536" y="9702"/>
                    </a:cubicBezTo>
                    <a:cubicBezTo>
                      <a:pt x="6725" y="10099"/>
                      <a:pt x="6997" y="10476"/>
                      <a:pt x="7352" y="10811"/>
                    </a:cubicBezTo>
                    <a:cubicBezTo>
                      <a:pt x="7422" y="10881"/>
                      <a:pt x="7510" y="10914"/>
                      <a:pt x="7597" y="10914"/>
                    </a:cubicBezTo>
                    <a:cubicBezTo>
                      <a:pt x="7718" y="10914"/>
                      <a:pt x="7836" y="10849"/>
                      <a:pt x="7896" y="10727"/>
                    </a:cubicBezTo>
                    <a:cubicBezTo>
                      <a:pt x="8440" y="9806"/>
                      <a:pt x="8984" y="8718"/>
                      <a:pt x="9236" y="7588"/>
                    </a:cubicBezTo>
                    <a:cubicBezTo>
                      <a:pt x="9487" y="8384"/>
                      <a:pt x="9905" y="9095"/>
                      <a:pt x="10407" y="9744"/>
                    </a:cubicBezTo>
                    <a:cubicBezTo>
                      <a:pt x="10700" y="10120"/>
                      <a:pt x="11244" y="10978"/>
                      <a:pt x="11767" y="11041"/>
                    </a:cubicBezTo>
                    <a:cubicBezTo>
                      <a:pt x="11805" y="11046"/>
                      <a:pt x="11842" y="11049"/>
                      <a:pt x="11878" y="11049"/>
                    </a:cubicBezTo>
                    <a:cubicBezTo>
                      <a:pt x="12827" y="11049"/>
                      <a:pt x="13533" y="9277"/>
                      <a:pt x="13755" y="8572"/>
                    </a:cubicBezTo>
                    <a:cubicBezTo>
                      <a:pt x="13776" y="8551"/>
                      <a:pt x="13776" y="8509"/>
                      <a:pt x="13797" y="8467"/>
                    </a:cubicBezTo>
                    <a:cubicBezTo>
                      <a:pt x="13964" y="8718"/>
                      <a:pt x="14174" y="8948"/>
                      <a:pt x="14404" y="9158"/>
                    </a:cubicBezTo>
                    <a:cubicBezTo>
                      <a:pt x="14491" y="9237"/>
                      <a:pt x="14605" y="9277"/>
                      <a:pt x="14718" y="9277"/>
                    </a:cubicBezTo>
                    <a:cubicBezTo>
                      <a:pt x="14903" y="9277"/>
                      <a:pt x="15084" y="9169"/>
                      <a:pt x="15136" y="8948"/>
                    </a:cubicBezTo>
                    <a:cubicBezTo>
                      <a:pt x="15241" y="8404"/>
                      <a:pt x="15303" y="7840"/>
                      <a:pt x="15262" y="7296"/>
                    </a:cubicBezTo>
                    <a:lnTo>
                      <a:pt x="15262" y="7296"/>
                    </a:lnTo>
                    <a:cubicBezTo>
                      <a:pt x="15471" y="7568"/>
                      <a:pt x="15638" y="7840"/>
                      <a:pt x="15806" y="8132"/>
                    </a:cubicBezTo>
                    <a:cubicBezTo>
                      <a:pt x="16266" y="9388"/>
                      <a:pt x="16894" y="10581"/>
                      <a:pt x="17249" y="11878"/>
                    </a:cubicBezTo>
                    <a:cubicBezTo>
                      <a:pt x="17689" y="13384"/>
                      <a:pt x="17982" y="14933"/>
                      <a:pt x="18275" y="16481"/>
                    </a:cubicBezTo>
                    <a:cubicBezTo>
                      <a:pt x="18777" y="19075"/>
                      <a:pt x="19342" y="21586"/>
                      <a:pt x="20304" y="24034"/>
                    </a:cubicBezTo>
                    <a:cubicBezTo>
                      <a:pt x="20325" y="24076"/>
                      <a:pt x="20325" y="24097"/>
                      <a:pt x="20325" y="24118"/>
                    </a:cubicBezTo>
                    <a:cubicBezTo>
                      <a:pt x="20430" y="24997"/>
                      <a:pt x="20618" y="25876"/>
                      <a:pt x="20953" y="26713"/>
                    </a:cubicBezTo>
                    <a:cubicBezTo>
                      <a:pt x="21057" y="28177"/>
                      <a:pt x="21518" y="29663"/>
                      <a:pt x="21811" y="31086"/>
                    </a:cubicBezTo>
                    <a:cubicBezTo>
                      <a:pt x="21957" y="31797"/>
                      <a:pt x="22083" y="32529"/>
                      <a:pt x="22208" y="33241"/>
                    </a:cubicBezTo>
                    <a:lnTo>
                      <a:pt x="22229" y="33241"/>
                    </a:lnTo>
                    <a:cubicBezTo>
                      <a:pt x="22271" y="33868"/>
                      <a:pt x="22292" y="34517"/>
                      <a:pt x="22292" y="35166"/>
                    </a:cubicBezTo>
                    <a:cubicBezTo>
                      <a:pt x="22334" y="36798"/>
                      <a:pt x="22250" y="38451"/>
                      <a:pt x="21853" y="40041"/>
                    </a:cubicBezTo>
                    <a:cubicBezTo>
                      <a:pt x="21413" y="41736"/>
                      <a:pt x="20492" y="43138"/>
                      <a:pt x="19781" y="44707"/>
                    </a:cubicBezTo>
                    <a:cubicBezTo>
                      <a:pt x="19363" y="45607"/>
                      <a:pt x="19028" y="46653"/>
                      <a:pt x="18860" y="47762"/>
                    </a:cubicBezTo>
                    <a:cubicBezTo>
                      <a:pt x="18630" y="47825"/>
                      <a:pt x="18421" y="47971"/>
                      <a:pt x="18212" y="48159"/>
                    </a:cubicBezTo>
                    <a:cubicBezTo>
                      <a:pt x="17333" y="48996"/>
                      <a:pt x="16622" y="49980"/>
                      <a:pt x="15806" y="50879"/>
                    </a:cubicBezTo>
                    <a:cubicBezTo>
                      <a:pt x="14090" y="52763"/>
                      <a:pt x="12123" y="54060"/>
                      <a:pt x="9780" y="55043"/>
                    </a:cubicBezTo>
                    <a:cubicBezTo>
                      <a:pt x="7687" y="55922"/>
                      <a:pt x="5511" y="56654"/>
                      <a:pt x="3607" y="57889"/>
                    </a:cubicBezTo>
                    <a:cubicBezTo>
                      <a:pt x="2080" y="58893"/>
                      <a:pt x="238" y="60358"/>
                      <a:pt x="29" y="62283"/>
                    </a:cubicBezTo>
                    <a:cubicBezTo>
                      <a:pt x="1" y="62480"/>
                      <a:pt x="182" y="62611"/>
                      <a:pt x="361" y="62611"/>
                    </a:cubicBezTo>
                    <a:cubicBezTo>
                      <a:pt x="447" y="62611"/>
                      <a:pt x="533" y="62581"/>
                      <a:pt x="594" y="62513"/>
                    </a:cubicBezTo>
                    <a:cubicBezTo>
                      <a:pt x="1180" y="61843"/>
                      <a:pt x="1619" y="61048"/>
                      <a:pt x="2247" y="60400"/>
                    </a:cubicBezTo>
                    <a:cubicBezTo>
                      <a:pt x="2979" y="59625"/>
                      <a:pt x="3837" y="59019"/>
                      <a:pt x="4758" y="58475"/>
                    </a:cubicBezTo>
                    <a:cubicBezTo>
                      <a:pt x="5176" y="58245"/>
                      <a:pt x="5595" y="58014"/>
                      <a:pt x="6034" y="57805"/>
                    </a:cubicBezTo>
                    <a:cubicBezTo>
                      <a:pt x="6202" y="57763"/>
                      <a:pt x="6369" y="57721"/>
                      <a:pt x="6536" y="57680"/>
                    </a:cubicBezTo>
                    <a:lnTo>
                      <a:pt x="6536" y="57680"/>
                    </a:lnTo>
                    <a:cubicBezTo>
                      <a:pt x="5093" y="58203"/>
                      <a:pt x="3754" y="58956"/>
                      <a:pt x="2686" y="60086"/>
                    </a:cubicBezTo>
                    <a:cubicBezTo>
                      <a:pt x="2651" y="60139"/>
                      <a:pt x="2690" y="60221"/>
                      <a:pt x="2753" y="60221"/>
                    </a:cubicBezTo>
                    <a:cubicBezTo>
                      <a:pt x="2765" y="60221"/>
                      <a:pt x="2778" y="60218"/>
                      <a:pt x="2791" y="60211"/>
                    </a:cubicBezTo>
                    <a:cubicBezTo>
                      <a:pt x="5511" y="58140"/>
                      <a:pt x="8587" y="57700"/>
                      <a:pt x="11788" y="57345"/>
                    </a:cubicBezTo>
                    <a:cubicBezTo>
                      <a:pt x="11809" y="57345"/>
                      <a:pt x="11851" y="57366"/>
                      <a:pt x="11893" y="57366"/>
                    </a:cubicBezTo>
                    <a:cubicBezTo>
                      <a:pt x="11927" y="57371"/>
                      <a:pt x="11962" y="57373"/>
                      <a:pt x="11996" y="57373"/>
                    </a:cubicBezTo>
                    <a:cubicBezTo>
                      <a:pt x="12105" y="57373"/>
                      <a:pt x="12206" y="57346"/>
                      <a:pt x="12269" y="57282"/>
                    </a:cubicBezTo>
                    <a:cubicBezTo>
                      <a:pt x="13316" y="57177"/>
                      <a:pt x="14362" y="57073"/>
                      <a:pt x="15408" y="56905"/>
                    </a:cubicBezTo>
                    <a:cubicBezTo>
                      <a:pt x="16036" y="56801"/>
                      <a:pt x="16684" y="56654"/>
                      <a:pt x="17333" y="56487"/>
                    </a:cubicBezTo>
                    <a:cubicBezTo>
                      <a:pt x="17509" y="56517"/>
                      <a:pt x="17686" y="56531"/>
                      <a:pt x="17864" y="56531"/>
                    </a:cubicBezTo>
                    <a:cubicBezTo>
                      <a:pt x="19377" y="56531"/>
                      <a:pt x="20962" y="55549"/>
                      <a:pt x="22477" y="55549"/>
                    </a:cubicBezTo>
                    <a:cubicBezTo>
                      <a:pt x="22990" y="55549"/>
                      <a:pt x="23495" y="55662"/>
                      <a:pt x="23987" y="55964"/>
                    </a:cubicBezTo>
                    <a:cubicBezTo>
                      <a:pt x="25221" y="56717"/>
                      <a:pt x="25640" y="58956"/>
                      <a:pt x="27251" y="59081"/>
                    </a:cubicBezTo>
                    <a:cubicBezTo>
                      <a:pt x="27259" y="59084"/>
                      <a:pt x="27267" y="59086"/>
                      <a:pt x="27274" y="59086"/>
                    </a:cubicBezTo>
                    <a:cubicBezTo>
                      <a:pt x="27319" y="59086"/>
                      <a:pt x="27337" y="59034"/>
                      <a:pt x="27355" y="58998"/>
                    </a:cubicBezTo>
                    <a:cubicBezTo>
                      <a:pt x="27460" y="59102"/>
                      <a:pt x="27586" y="59186"/>
                      <a:pt x="27711" y="59249"/>
                    </a:cubicBezTo>
                    <a:cubicBezTo>
                      <a:pt x="27733" y="59262"/>
                      <a:pt x="27754" y="59268"/>
                      <a:pt x="27773" y="59268"/>
                    </a:cubicBezTo>
                    <a:cubicBezTo>
                      <a:pt x="27845" y="59268"/>
                      <a:pt x="27891" y="59185"/>
                      <a:pt x="27858" y="59102"/>
                    </a:cubicBezTo>
                    <a:cubicBezTo>
                      <a:pt x="27586" y="58454"/>
                      <a:pt x="27062" y="57931"/>
                      <a:pt x="26811" y="57219"/>
                    </a:cubicBezTo>
                    <a:cubicBezTo>
                      <a:pt x="26581" y="56529"/>
                      <a:pt x="26477" y="55796"/>
                      <a:pt x="26435" y="55064"/>
                    </a:cubicBezTo>
                    <a:cubicBezTo>
                      <a:pt x="26435" y="55031"/>
                      <a:pt x="26405" y="55009"/>
                      <a:pt x="26374" y="55009"/>
                    </a:cubicBezTo>
                    <a:cubicBezTo>
                      <a:pt x="26347" y="55009"/>
                      <a:pt x="26319" y="55025"/>
                      <a:pt x="26309" y="55064"/>
                    </a:cubicBezTo>
                    <a:cubicBezTo>
                      <a:pt x="26079" y="56048"/>
                      <a:pt x="26246" y="57554"/>
                      <a:pt x="26916" y="58517"/>
                    </a:cubicBezTo>
                    <a:cubicBezTo>
                      <a:pt x="26330" y="57931"/>
                      <a:pt x="25849" y="57324"/>
                      <a:pt x="25347" y="56612"/>
                    </a:cubicBezTo>
                    <a:cubicBezTo>
                      <a:pt x="24886" y="55943"/>
                      <a:pt x="24384" y="55399"/>
                      <a:pt x="23610" y="55106"/>
                    </a:cubicBezTo>
                    <a:cubicBezTo>
                      <a:pt x="23164" y="54921"/>
                      <a:pt x="22696" y="54849"/>
                      <a:pt x="22223" y="54849"/>
                    </a:cubicBezTo>
                    <a:cubicBezTo>
                      <a:pt x="21794" y="54849"/>
                      <a:pt x="21360" y="54909"/>
                      <a:pt x="20936" y="54996"/>
                    </a:cubicBezTo>
                    <a:lnTo>
                      <a:pt x="20936" y="54996"/>
                    </a:lnTo>
                    <a:cubicBezTo>
                      <a:pt x="22716" y="53973"/>
                      <a:pt x="24267" y="52580"/>
                      <a:pt x="25284" y="50817"/>
                    </a:cubicBezTo>
                    <a:cubicBezTo>
                      <a:pt x="25330" y="50725"/>
                      <a:pt x="25253" y="50622"/>
                      <a:pt x="25167" y="50622"/>
                    </a:cubicBezTo>
                    <a:cubicBezTo>
                      <a:pt x="25136" y="50622"/>
                      <a:pt x="25103" y="50636"/>
                      <a:pt x="25075" y="50670"/>
                    </a:cubicBezTo>
                    <a:cubicBezTo>
                      <a:pt x="23694" y="52239"/>
                      <a:pt x="22271" y="53662"/>
                      <a:pt x="20367" y="54604"/>
                    </a:cubicBezTo>
                    <a:cubicBezTo>
                      <a:pt x="18254" y="55650"/>
                      <a:pt x="15889" y="55985"/>
                      <a:pt x="13567" y="56299"/>
                    </a:cubicBezTo>
                    <a:cubicBezTo>
                      <a:pt x="13127" y="56361"/>
                      <a:pt x="12667" y="56403"/>
                      <a:pt x="12186" y="56466"/>
                    </a:cubicBezTo>
                    <a:lnTo>
                      <a:pt x="12144" y="56466"/>
                    </a:lnTo>
                    <a:cubicBezTo>
                      <a:pt x="11465" y="56319"/>
                      <a:pt x="10754" y="56253"/>
                      <a:pt x="10039" y="56253"/>
                    </a:cubicBezTo>
                    <a:cubicBezTo>
                      <a:pt x="9939" y="56253"/>
                      <a:pt x="9838" y="56254"/>
                      <a:pt x="9738" y="56257"/>
                    </a:cubicBezTo>
                    <a:lnTo>
                      <a:pt x="10324" y="56006"/>
                    </a:lnTo>
                    <a:cubicBezTo>
                      <a:pt x="11642" y="55441"/>
                      <a:pt x="12897" y="54792"/>
                      <a:pt x="14048" y="53976"/>
                    </a:cubicBezTo>
                    <a:cubicBezTo>
                      <a:pt x="14592" y="53662"/>
                      <a:pt x="15115" y="53307"/>
                      <a:pt x="15617" y="52951"/>
                    </a:cubicBezTo>
                    <a:cubicBezTo>
                      <a:pt x="15633" y="52983"/>
                      <a:pt x="15662" y="53027"/>
                      <a:pt x="15702" y="53027"/>
                    </a:cubicBezTo>
                    <a:cubicBezTo>
                      <a:pt x="15715" y="53027"/>
                      <a:pt x="15728" y="53023"/>
                      <a:pt x="15743" y="53014"/>
                    </a:cubicBezTo>
                    <a:cubicBezTo>
                      <a:pt x="16705" y="52407"/>
                      <a:pt x="17961" y="51591"/>
                      <a:pt x="18337" y="50461"/>
                    </a:cubicBezTo>
                    <a:cubicBezTo>
                      <a:pt x="18358" y="50419"/>
                      <a:pt x="18337" y="50377"/>
                      <a:pt x="18337" y="50356"/>
                    </a:cubicBezTo>
                    <a:cubicBezTo>
                      <a:pt x="18484" y="50168"/>
                      <a:pt x="18630" y="50001"/>
                      <a:pt x="18777" y="49812"/>
                    </a:cubicBezTo>
                    <a:cubicBezTo>
                      <a:pt x="18798" y="50314"/>
                      <a:pt x="18881" y="50817"/>
                      <a:pt x="19028" y="51298"/>
                    </a:cubicBezTo>
                    <a:cubicBezTo>
                      <a:pt x="18379" y="51758"/>
                      <a:pt x="17877" y="52386"/>
                      <a:pt x="17270" y="52867"/>
                    </a:cubicBezTo>
                    <a:cubicBezTo>
                      <a:pt x="16705" y="53307"/>
                      <a:pt x="16119" y="53704"/>
                      <a:pt x="15513" y="54018"/>
                    </a:cubicBezTo>
                    <a:cubicBezTo>
                      <a:pt x="15785" y="53788"/>
                      <a:pt x="16036" y="53537"/>
                      <a:pt x="16266" y="53265"/>
                    </a:cubicBezTo>
                    <a:cubicBezTo>
                      <a:pt x="16335" y="53213"/>
                      <a:pt x="16275" y="53103"/>
                      <a:pt x="16193" y="53103"/>
                    </a:cubicBezTo>
                    <a:cubicBezTo>
                      <a:pt x="16176" y="53103"/>
                      <a:pt x="16158" y="53108"/>
                      <a:pt x="16140" y="53118"/>
                    </a:cubicBezTo>
                    <a:cubicBezTo>
                      <a:pt x="15429" y="53599"/>
                      <a:pt x="14759" y="54143"/>
                      <a:pt x="14048" y="54625"/>
                    </a:cubicBezTo>
                    <a:cubicBezTo>
                      <a:pt x="13692" y="54855"/>
                      <a:pt x="13316" y="55085"/>
                      <a:pt x="12939" y="55294"/>
                    </a:cubicBezTo>
                    <a:cubicBezTo>
                      <a:pt x="12772" y="55420"/>
                      <a:pt x="12583" y="55524"/>
                      <a:pt x="12374" y="55608"/>
                    </a:cubicBezTo>
                    <a:cubicBezTo>
                      <a:pt x="12144" y="55796"/>
                      <a:pt x="11893" y="55880"/>
                      <a:pt x="11579" y="55880"/>
                    </a:cubicBezTo>
                    <a:cubicBezTo>
                      <a:pt x="11615" y="55844"/>
                      <a:pt x="11589" y="55792"/>
                      <a:pt x="11541" y="55792"/>
                    </a:cubicBezTo>
                    <a:cubicBezTo>
                      <a:pt x="11533" y="55792"/>
                      <a:pt x="11525" y="55794"/>
                      <a:pt x="11516" y="55796"/>
                    </a:cubicBezTo>
                    <a:cubicBezTo>
                      <a:pt x="11495" y="55817"/>
                      <a:pt x="11474" y="55838"/>
                      <a:pt x="11453" y="55859"/>
                    </a:cubicBezTo>
                    <a:cubicBezTo>
                      <a:pt x="11412" y="55880"/>
                      <a:pt x="11412" y="55901"/>
                      <a:pt x="11433" y="55943"/>
                    </a:cubicBezTo>
                    <a:cubicBezTo>
                      <a:pt x="11547" y="56112"/>
                      <a:pt x="11701" y="56177"/>
                      <a:pt x="11871" y="56177"/>
                    </a:cubicBezTo>
                    <a:cubicBezTo>
                      <a:pt x="12291" y="56177"/>
                      <a:pt x="12815" y="55787"/>
                      <a:pt x="13127" y="55608"/>
                    </a:cubicBezTo>
                    <a:cubicBezTo>
                      <a:pt x="13776" y="55252"/>
                      <a:pt x="14446" y="54855"/>
                      <a:pt x="15052" y="54395"/>
                    </a:cubicBezTo>
                    <a:cubicBezTo>
                      <a:pt x="16580" y="53871"/>
                      <a:pt x="18379" y="52972"/>
                      <a:pt x="19112" y="51507"/>
                    </a:cubicBezTo>
                    <a:cubicBezTo>
                      <a:pt x="19258" y="51967"/>
                      <a:pt x="19467" y="52407"/>
                      <a:pt x="19739" y="52804"/>
                    </a:cubicBezTo>
                    <a:cubicBezTo>
                      <a:pt x="19808" y="52899"/>
                      <a:pt x="19933" y="52947"/>
                      <a:pt x="20053" y="52947"/>
                    </a:cubicBezTo>
                    <a:cubicBezTo>
                      <a:pt x="20227" y="52947"/>
                      <a:pt x="20392" y="52847"/>
                      <a:pt x="20367" y="52637"/>
                    </a:cubicBezTo>
                    <a:cubicBezTo>
                      <a:pt x="20325" y="52344"/>
                      <a:pt x="20283" y="52051"/>
                      <a:pt x="20241" y="51779"/>
                    </a:cubicBezTo>
                    <a:cubicBezTo>
                      <a:pt x="20555" y="50168"/>
                      <a:pt x="20702" y="48557"/>
                      <a:pt x="21036" y="46967"/>
                    </a:cubicBezTo>
                    <a:cubicBezTo>
                      <a:pt x="21308" y="45669"/>
                      <a:pt x="21706" y="44435"/>
                      <a:pt x="22104" y="43200"/>
                    </a:cubicBezTo>
                    <a:cubicBezTo>
                      <a:pt x="23045" y="41736"/>
                      <a:pt x="23652" y="40062"/>
                      <a:pt x="24029" y="38367"/>
                    </a:cubicBezTo>
                    <a:cubicBezTo>
                      <a:pt x="24217" y="37488"/>
                      <a:pt x="24342" y="36589"/>
                      <a:pt x="24447" y="35710"/>
                    </a:cubicBezTo>
                    <a:cubicBezTo>
                      <a:pt x="24468" y="35312"/>
                      <a:pt x="24531" y="34894"/>
                      <a:pt x="24573" y="34496"/>
                    </a:cubicBezTo>
                    <a:cubicBezTo>
                      <a:pt x="24594" y="34266"/>
                      <a:pt x="24614" y="34015"/>
                      <a:pt x="24594" y="33764"/>
                    </a:cubicBezTo>
                    <a:cubicBezTo>
                      <a:pt x="24573" y="32801"/>
                      <a:pt x="24656" y="31818"/>
                      <a:pt x="24552" y="30855"/>
                    </a:cubicBezTo>
                    <a:cubicBezTo>
                      <a:pt x="24489" y="29998"/>
                      <a:pt x="24301" y="29161"/>
                      <a:pt x="24112" y="28345"/>
                    </a:cubicBezTo>
                    <a:cubicBezTo>
                      <a:pt x="24103" y="28298"/>
                      <a:pt x="24064" y="28276"/>
                      <a:pt x="24025" y="28276"/>
                    </a:cubicBezTo>
                    <a:cubicBezTo>
                      <a:pt x="23979" y="28276"/>
                      <a:pt x="23933" y="28308"/>
                      <a:pt x="23945" y="28366"/>
                    </a:cubicBezTo>
                    <a:cubicBezTo>
                      <a:pt x="24029" y="29223"/>
                      <a:pt x="24091" y="30081"/>
                      <a:pt x="24112" y="30939"/>
                    </a:cubicBezTo>
                    <a:cubicBezTo>
                      <a:pt x="24196" y="33680"/>
                      <a:pt x="24070" y="36317"/>
                      <a:pt x="23317" y="38974"/>
                    </a:cubicBezTo>
                    <a:cubicBezTo>
                      <a:pt x="23213" y="39309"/>
                      <a:pt x="23108" y="39643"/>
                      <a:pt x="22982" y="39978"/>
                    </a:cubicBezTo>
                    <a:cubicBezTo>
                      <a:pt x="23003" y="39832"/>
                      <a:pt x="23045" y="39685"/>
                      <a:pt x="23066" y="39518"/>
                    </a:cubicBezTo>
                    <a:cubicBezTo>
                      <a:pt x="23317" y="38074"/>
                      <a:pt x="23464" y="36609"/>
                      <a:pt x="23464" y="35124"/>
                    </a:cubicBezTo>
                    <a:cubicBezTo>
                      <a:pt x="23443" y="33659"/>
                      <a:pt x="23150" y="32257"/>
                      <a:pt x="22857" y="30835"/>
                    </a:cubicBezTo>
                    <a:cubicBezTo>
                      <a:pt x="22564" y="29307"/>
                      <a:pt x="22292" y="27822"/>
                      <a:pt x="22125" y="26273"/>
                    </a:cubicBezTo>
                    <a:cubicBezTo>
                      <a:pt x="21936" y="24620"/>
                      <a:pt x="21120" y="23135"/>
                      <a:pt x="20618" y="21565"/>
                    </a:cubicBezTo>
                    <a:cubicBezTo>
                      <a:pt x="20053" y="19745"/>
                      <a:pt x="19635" y="17883"/>
                      <a:pt x="19279" y="16021"/>
                    </a:cubicBezTo>
                    <a:cubicBezTo>
                      <a:pt x="18944" y="14430"/>
                      <a:pt x="18630" y="12819"/>
                      <a:pt x="18107" y="11271"/>
                    </a:cubicBezTo>
                    <a:cubicBezTo>
                      <a:pt x="17919" y="10664"/>
                      <a:pt x="17689" y="9995"/>
                      <a:pt x="17417" y="9346"/>
                    </a:cubicBezTo>
                    <a:cubicBezTo>
                      <a:pt x="17061" y="8300"/>
                      <a:pt x="16538" y="7296"/>
                      <a:pt x="15764" y="6521"/>
                    </a:cubicBezTo>
                    <a:lnTo>
                      <a:pt x="15764" y="6521"/>
                    </a:lnTo>
                    <a:cubicBezTo>
                      <a:pt x="15973" y="6626"/>
                      <a:pt x="16161" y="6689"/>
                      <a:pt x="16308" y="6751"/>
                    </a:cubicBezTo>
                    <a:cubicBezTo>
                      <a:pt x="16330" y="6759"/>
                      <a:pt x="16355" y="6762"/>
                      <a:pt x="16381" y="6762"/>
                    </a:cubicBezTo>
                    <a:cubicBezTo>
                      <a:pt x="16497" y="6762"/>
                      <a:pt x="16633" y="6691"/>
                      <a:pt x="16684" y="6605"/>
                    </a:cubicBezTo>
                    <a:cubicBezTo>
                      <a:pt x="17270" y="5412"/>
                      <a:pt x="17772" y="4178"/>
                      <a:pt x="17291" y="2860"/>
                    </a:cubicBezTo>
                    <a:cubicBezTo>
                      <a:pt x="16852" y="1646"/>
                      <a:pt x="15701" y="558"/>
                      <a:pt x="14550" y="14"/>
                    </a:cubicBezTo>
                    <a:cubicBezTo>
                      <a:pt x="14528" y="5"/>
                      <a:pt x="14507" y="0"/>
                      <a:pt x="1448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0"/>
              <p:cNvSpPr/>
              <p:nvPr/>
            </p:nvSpPr>
            <p:spPr>
              <a:xfrm>
                <a:off x="4768050" y="5207325"/>
                <a:ext cx="23325" cy="133275"/>
              </a:xfrm>
              <a:custGeom>
                <a:avLst/>
                <a:gdLst/>
                <a:ahLst/>
                <a:cxnLst/>
                <a:rect l="l" t="t" r="r" b="b"/>
                <a:pathLst>
                  <a:path w="933" h="5331" extrusionOk="0">
                    <a:moveTo>
                      <a:pt x="90" y="1"/>
                    </a:moveTo>
                    <a:cubicBezTo>
                      <a:pt x="44" y="1"/>
                      <a:pt x="0" y="38"/>
                      <a:pt x="12" y="106"/>
                    </a:cubicBezTo>
                    <a:cubicBezTo>
                      <a:pt x="95" y="964"/>
                      <a:pt x="158" y="1822"/>
                      <a:pt x="179" y="2679"/>
                    </a:cubicBezTo>
                    <a:cubicBezTo>
                      <a:pt x="200" y="3516"/>
                      <a:pt x="95" y="4374"/>
                      <a:pt x="221" y="5232"/>
                    </a:cubicBezTo>
                    <a:cubicBezTo>
                      <a:pt x="233" y="5291"/>
                      <a:pt x="298" y="5331"/>
                      <a:pt x="357" y="5331"/>
                    </a:cubicBezTo>
                    <a:cubicBezTo>
                      <a:pt x="401" y="5331"/>
                      <a:pt x="442" y="5308"/>
                      <a:pt x="451" y="5253"/>
                    </a:cubicBezTo>
                    <a:cubicBezTo>
                      <a:pt x="932" y="3642"/>
                      <a:pt x="556" y="1675"/>
                      <a:pt x="179" y="85"/>
                    </a:cubicBezTo>
                    <a:cubicBezTo>
                      <a:pt x="169" y="27"/>
                      <a:pt x="129" y="1"/>
                      <a:pt x="9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0"/>
              <p:cNvSpPr/>
              <p:nvPr/>
            </p:nvSpPr>
            <p:spPr>
              <a:xfrm>
                <a:off x="5275350" y="4220800"/>
                <a:ext cx="124750" cy="85850"/>
              </a:xfrm>
              <a:custGeom>
                <a:avLst/>
                <a:gdLst/>
                <a:ahLst/>
                <a:cxnLst/>
                <a:rect l="l" t="t" r="r" b="b"/>
                <a:pathLst>
                  <a:path w="4990" h="3434" extrusionOk="0">
                    <a:moveTo>
                      <a:pt x="403" y="1"/>
                    </a:moveTo>
                    <a:cubicBezTo>
                      <a:pt x="210" y="1"/>
                      <a:pt x="0" y="216"/>
                      <a:pt x="141" y="419"/>
                    </a:cubicBezTo>
                    <a:cubicBezTo>
                      <a:pt x="1020" y="1800"/>
                      <a:pt x="3091" y="3306"/>
                      <a:pt x="4744" y="3432"/>
                    </a:cubicBezTo>
                    <a:cubicBezTo>
                      <a:pt x="4751" y="3433"/>
                      <a:pt x="4758" y="3433"/>
                      <a:pt x="4765" y="3433"/>
                    </a:cubicBezTo>
                    <a:cubicBezTo>
                      <a:pt x="4900" y="3433"/>
                      <a:pt x="4989" y="3239"/>
                      <a:pt x="4870" y="3139"/>
                    </a:cubicBezTo>
                    <a:cubicBezTo>
                      <a:pt x="4200" y="2616"/>
                      <a:pt x="3384" y="2281"/>
                      <a:pt x="2673" y="1800"/>
                    </a:cubicBezTo>
                    <a:cubicBezTo>
                      <a:pt x="1919" y="1298"/>
                      <a:pt x="1313" y="649"/>
                      <a:pt x="580" y="84"/>
                    </a:cubicBezTo>
                    <a:cubicBezTo>
                      <a:pt x="533" y="26"/>
                      <a:pt x="469" y="1"/>
                      <a:pt x="40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0"/>
              <p:cNvSpPr/>
              <p:nvPr/>
            </p:nvSpPr>
            <p:spPr>
              <a:xfrm>
                <a:off x="4436150" y="4712875"/>
                <a:ext cx="59675" cy="139650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5586" extrusionOk="0">
                    <a:moveTo>
                      <a:pt x="171" y="0"/>
                    </a:moveTo>
                    <a:cubicBezTo>
                      <a:pt x="82" y="0"/>
                      <a:pt x="1" y="89"/>
                      <a:pt x="43" y="216"/>
                    </a:cubicBezTo>
                    <a:cubicBezTo>
                      <a:pt x="901" y="1973"/>
                      <a:pt x="1528" y="3668"/>
                      <a:pt x="2177" y="5509"/>
                    </a:cubicBezTo>
                    <a:cubicBezTo>
                      <a:pt x="2197" y="5559"/>
                      <a:pt x="2246" y="5585"/>
                      <a:pt x="2291" y="5585"/>
                    </a:cubicBezTo>
                    <a:cubicBezTo>
                      <a:pt x="2341" y="5585"/>
                      <a:pt x="2386" y="5554"/>
                      <a:pt x="2386" y="5488"/>
                    </a:cubicBezTo>
                    <a:cubicBezTo>
                      <a:pt x="2261" y="3626"/>
                      <a:pt x="1424" y="1534"/>
                      <a:pt x="294" y="69"/>
                    </a:cubicBezTo>
                    <a:cubicBezTo>
                      <a:pt x="260" y="21"/>
                      <a:pt x="214" y="0"/>
                      <a:pt x="17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0"/>
              <p:cNvSpPr/>
              <p:nvPr/>
            </p:nvSpPr>
            <p:spPr>
              <a:xfrm>
                <a:off x="4628475" y="4261575"/>
                <a:ext cx="79875" cy="130400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5216" extrusionOk="0">
                    <a:moveTo>
                      <a:pt x="3022" y="0"/>
                    </a:moveTo>
                    <a:cubicBezTo>
                      <a:pt x="2974" y="0"/>
                      <a:pt x="2925" y="25"/>
                      <a:pt x="2895" y="85"/>
                    </a:cubicBezTo>
                    <a:cubicBezTo>
                      <a:pt x="2038" y="1843"/>
                      <a:pt x="1096" y="3391"/>
                      <a:pt x="50" y="5023"/>
                    </a:cubicBezTo>
                    <a:cubicBezTo>
                      <a:pt x="0" y="5106"/>
                      <a:pt x="69" y="5215"/>
                      <a:pt x="141" y="5215"/>
                    </a:cubicBezTo>
                    <a:cubicBezTo>
                      <a:pt x="160" y="5215"/>
                      <a:pt x="179" y="5208"/>
                      <a:pt x="196" y="5190"/>
                    </a:cubicBezTo>
                    <a:cubicBezTo>
                      <a:pt x="1598" y="3935"/>
                      <a:pt x="2707" y="1989"/>
                      <a:pt x="3167" y="190"/>
                    </a:cubicBezTo>
                    <a:cubicBezTo>
                      <a:pt x="3194" y="82"/>
                      <a:pt x="3109" y="0"/>
                      <a:pt x="302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0"/>
              <p:cNvSpPr/>
              <p:nvPr/>
            </p:nvSpPr>
            <p:spPr>
              <a:xfrm>
                <a:off x="4230400" y="4245525"/>
                <a:ext cx="8130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8966" extrusionOk="0">
                    <a:moveTo>
                      <a:pt x="142" y="1"/>
                    </a:moveTo>
                    <a:cubicBezTo>
                      <a:pt x="69" y="1"/>
                      <a:pt x="0" y="77"/>
                      <a:pt x="29" y="162"/>
                    </a:cubicBezTo>
                    <a:cubicBezTo>
                      <a:pt x="301" y="769"/>
                      <a:pt x="657" y="1292"/>
                      <a:pt x="1117" y="1752"/>
                    </a:cubicBezTo>
                    <a:cubicBezTo>
                      <a:pt x="1389" y="2045"/>
                      <a:pt x="1787" y="2422"/>
                      <a:pt x="2184" y="2589"/>
                    </a:cubicBezTo>
                    <a:cubicBezTo>
                      <a:pt x="1933" y="3008"/>
                      <a:pt x="1766" y="3552"/>
                      <a:pt x="1682" y="3824"/>
                    </a:cubicBezTo>
                    <a:cubicBezTo>
                      <a:pt x="1263" y="5435"/>
                      <a:pt x="1180" y="7402"/>
                      <a:pt x="1933" y="8929"/>
                    </a:cubicBezTo>
                    <a:cubicBezTo>
                      <a:pt x="1941" y="8954"/>
                      <a:pt x="1966" y="8966"/>
                      <a:pt x="1991" y="8966"/>
                    </a:cubicBezTo>
                    <a:cubicBezTo>
                      <a:pt x="2030" y="8966"/>
                      <a:pt x="2071" y="8938"/>
                      <a:pt x="2059" y="8887"/>
                    </a:cubicBezTo>
                    <a:cubicBezTo>
                      <a:pt x="1954" y="7778"/>
                      <a:pt x="1745" y="6732"/>
                      <a:pt x="1828" y="5623"/>
                    </a:cubicBezTo>
                    <a:cubicBezTo>
                      <a:pt x="1912" y="4493"/>
                      <a:pt x="2059" y="2757"/>
                      <a:pt x="3251" y="2254"/>
                    </a:cubicBezTo>
                    <a:cubicBezTo>
                      <a:pt x="3251" y="2254"/>
                      <a:pt x="3251" y="2234"/>
                      <a:pt x="3251" y="2234"/>
                    </a:cubicBezTo>
                    <a:cubicBezTo>
                      <a:pt x="3105" y="2117"/>
                      <a:pt x="2973" y="2068"/>
                      <a:pt x="2850" y="2068"/>
                    </a:cubicBezTo>
                    <a:cubicBezTo>
                      <a:pt x="2708" y="2068"/>
                      <a:pt x="2579" y="2133"/>
                      <a:pt x="2456" y="2234"/>
                    </a:cubicBezTo>
                    <a:cubicBezTo>
                      <a:pt x="2142" y="1941"/>
                      <a:pt x="1724" y="1731"/>
                      <a:pt x="1410" y="1459"/>
                    </a:cubicBezTo>
                    <a:cubicBezTo>
                      <a:pt x="950" y="1041"/>
                      <a:pt x="573" y="560"/>
                      <a:pt x="238" y="57"/>
                    </a:cubicBezTo>
                    <a:cubicBezTo>
                      <a:pt x="212" y="17"/>
                      <a:pt x="176" y="1"/>
                      <a:pt x="14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0"/>
              <p:cNvSpPr/>
              <p:nvPr/>
            </p:nvSpPr>
            <p:spPr>
              <a:xfrm>
                <a:off x="4245750" y="4373250"/>
                <a:ext cx="13100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524" h="2908" extrusionOk="0">
                    <a:moveTo>
                      <a:pt x="100" y="1"/>
                    </a:moveTo>
                    <a:cubicBezTo>
                      <a:pt x="61" y="1"/>
                      <a:pt x="22" y="28"/>
                      <a:pt x="22" y="75"/>
                    </a:cubicBezTo>
                    <a:cubicBezTo>
                      <a:pt x="1" y="556"/>
                      <a:pt x="43" y="1058"/>
                      <a:pt x="85" y="1539"/>
                    </a:cubicBezTo>
                    <a:cubicBezTo>
                      <a:pt x="105" y="1979"/>
                      <a:pt x="105" y="2439"/>
                      <a:pt x="252" y="2837"/>
                    </a:cubicBezTo>
                    <a:cubicBezTo>
                      <a:pt x="263" y="2881"/>
                      <a:pt x="309" y="2908"/>
                      <a:pt x="353" y="2908"/>
                    </a:cubicBezTo>
                    <a:cubicBezTo>
                      <a:pt x="392" y="2908"/>
                      <a:pt x="430" y="2886"/>
                      <a:pt x="440" y="2837"/>
                    </a:cubicBezTo>
                    <a:cubicBezTo>
                      <a:pt x="524" y="2376"/>
                      <a:pt x="419" y="1895"/>
                      <a:pt x="357" y="1435"/>
                    </a:cubicBezTo>
                    <a:cubicBezTo>
                      <a:pt x="315" y="975"/>
                      <a:pt x="273" y="514"/>
                      <a:pt x="168" y="54"/>
                    </a:cubicBezTo>
                    <a:cubicBezTo>
                      <a:pt x="159" y="17"/>
                      <a:pt x="130" y="1"/>
                      <a:pt x="10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0"/>
              <p:cNvSpPr/>
              <p:nvPr/>
            </p:nvSpPr>
            <p:spPr>
              <a:xfrm>
                <a:off x="4555950" y="4643100"/>
                <a:ext cx="14150" cy="116500"/>
              </a:xfrm>
              <a:custGeom>
                <a:avLst/>
                <a:gdLst/>
                <a:ahLst/>
                <a:cxnLst/>
                <a:rect l="l" t="t" r="r" b="b"/>
                <a:pathLst>
                  <a:path w="566" h="4660" extrusionOk="0">
                    <a:moveTo>
                      <a:pt x="40" y="1"/>
                    </a:moveTo>
                    <a:cubicBezTo>
                      <a:pt x="22" y="1"/>
                      <a:pt x="1" y="11"/>
                      <a:pt x="1" y="36"/>
                    </a:cubicBezTo>
                    <a:cubicBezTo>
                      <a:pt x="168" y="1542"/>
                      <a:pt x="168" y="3069"/>
                      <a:pt x="252" y="4597"/>
                    </a:cubicBezTo>
                    <a:cubicBezTo>
                      <a:pt x="252" y="4639"/>
                      <a:pt x="278" y="4660"/>
                      <a:pt x="307" y="4660"/>
                    </a:cubicBezTo>
                    <a:cubicBezTo>
                      <a:pt x="335" y="4660"/>
                      <a:pt x="367" y="4639"/>
                      <a:pt x="377" y="4597"/>
                    </a:cubicBezTo>
                    <a:cubicBezTo>
                      <a:pt x="565" y="3049"/>
                      <a:pt x="398" y="1521"/>
                      <a:pt x="63" y="15"/>
                    </a:cubicBezTo>
                    <a:cubicBezTo>
                      <a:pt x="63" y="6"/>
                      <a:pt x="53" y="1"/>
                      <a:pt x="4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30"/>
              <p:cNvSpPr/>
              <p:nvPr/>
            </p:nvSpPr>
            <p:spPr>
              <a:xfrm>
                <a:off x="4509400" y="4728450"/>
                <a:ext cx="1310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524" h="3990" extrusionOk="0">
                    <a:moveTo>
                      <a:pt x="356" y="1"/>
                    </a:moveTo>
                    <a:cubicBezTo>
                      <a:pt x="335" y="1"/>
                      <a:pt x="314" y="11"/>
                      <a:pt x="314" y="32"/>
                    </a:cubicBezTo>
                    <a:cubicBezTo>
                      <a:pt x="189" y="1329"/>
                      <a:pt x="42" y="2627"/>
                      <a:pt x="0" y="3924"/>
                    </a:cubicBezTo>
                    <a:cubicBezTo>
                      <a:pt x="0" y="3969"/>
                      <a:pt x="36" y="3990"/>
                      <a:pt x="73" y="3990"/>
                    </a:cubicBezTo>
                    <a:cubicBezTo>
                      <a:pt x="105" y="3990"/>
                      <a:pt x="137" y="3974"/>
                      <a:pt x="147" y="3945"/>
                    </a:cubicBezTo>
                    <a:cubicBezTo>
                      <a:pt x="482" y="2689"/>
                      <a:pt x="523" y="1329"/>
                      <a:pt x="398" y="32"/>
                    </a:cubicBezTo>
                    <a:cubicBezTo>
                      <a:pt x="398" y="11"/>
                      <a:pt x="377" y="1"/>
                      <a:pt x="35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30"/>
              <p:cNvSpPr/>
              <p:nvPr/>
            </p:nvSpPr>
            <p:spPr>
              <a:xfrm>
                <a:off x="4445825" y="5302525"/>
                <a:ext cx="38825" cy="1070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4281" extrusionOk="0">
                    <a:moveTo>
                      <a:pt x="1429" y="1"/>
                    </a:moveTo>
                    <a:cubicBezTo>
                      <a:pt x="1395" y="1"/>
                      <a:pt x="1359" y="14"/>
                      <a:pt x="1330" y="43"/>
                    </a:cubicBezTo>
                    <a:cubicBezTo>
                      <a:pt x="493" y="1173"/>
                      <a:pt x="137" y="2805"/>
                      <a:pt x="12" y="4165"/>
                    </a:cubicBezTo>
                    <a:cubicBezTo>
                      <a:pt x="0" y="4245"/>
                      <a:pt x="50" y="4281"/>
                      <a:pt x="105" y="4281"/>
                    </a:cubicBezTo>
                    <a:cubicBezTo>
                      <a:pt x="152" y="4281"/>
                      <a:pt x="202" y="4255"/>
                      <a:pt x="221" y="4207"/>
                    </a:cubicBezTo>
                    <a:cubicBezTo>
                      <a:pt x="681" y="2910"/>
                      <a:pt x="1309" y="1487"/>
                      <a:pt x="1539" y="148"/>
                    </a:cubicBezTo>
                    <a:cubicBezTo>
                      <a:pt x="1553" y="52"/>
                      <a:pt x="1494" y="1"/>
                      <a:pt x="142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0"/>
              <p:cNvSpPr/>
              <p:nvPr/>
            </p:nvSpPr>
            <p:spPr>
              <a:xfrm>
                <a:off x="4426625" y="5405550"/>
                <a:ext cx="80700" cy="1426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5704" extrusionOk="0">
                    <a:moveTo>
                      <a:pt x="3180" y="0"/>
                    </a:moveTo>
                    <a:cubicBezTo>
                      <a:pt x="3166" y="0"/>
                      <a:pt x="3152" y="7"/>
                      <a:pt x="3144" y="23"/>
                    </a:cubicBezTo>
                    <a:cubicBezTo>
                      <a:pt x="2286" y="1969"/>
                      <a:pt x="1093" y="3727"/>
                      <a:pt x="47" y="5568"/>
                    </a:cubicBezTo>
                    <a:cubicBezTo>
                      <a:pt x="1" y="5630"/>
                      <a:pt x="58" y="5703"/>
                      <a:pt x="124" y="5703"/>
                    </a:cubicBezTo>
                    <a:cubicBezTo>
                      <a:pt x="147" y="5703"/>
                      <a:pt x="172" y="5694"/>
                      <a:pt x="194" y="5673"/>
                    </a:cubicBezTo>
                    <a:cubicBezTo>
                      <a:pt x="1637" y="4061"/>
                      <a:pt x="2495" y="2053"/>
                      <a:pt x="3228" y="44"/>
                    </a:cubicBezTo>
                    <a:cubicBezTo>
                      <a:pt x="3228" y="18"/>
                      <a:pt x="3204" y="0"/>
                      <a:pt x="318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0"/>
              <p:cNvSpPr/>
              <p:nvPr/>
            </p:nvSpPr>
            <p:spPr>
              <a:xfrm>
                <a:off x="4452775" y="5418600"/>
                <a:ext cx="75475" cy="15047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6019" extrusionOk="0">
                    <a:moveTo>
                      <a:pt x="2989" y="0"/>
                    </a:moveTo>
                    <a:cubicBezTo>
                      <a:pt x="2977" y="0"/>
                      <a:pt x="2965" y="7"/>
                      <a:pt x="2956" y="24"/>
                    </a:cubicBezTo>
                    <a:cubicBezTo>
                      <a:pt x="2328" y="2242"/>
                      <a:pt x="1115" y="3895"/>
                      <a:pt x="47" y="5883"/>
                    </a:cubicBezTo>
                    <a:cubicBezTo>
                      <a:pt x="1" y="5945"/>
                      <a:pt x="58" y="6018"/>
                      <a:pt x="124" y="6018"/>
                    </a:cubicBezTo>
                    <a:cubicBezTo>
                      <a:pt x="148" y="6018"/>
                      <a:pt x="172" y="6009"/>
                      <a:pt x="194" y="5988"/>
                    </a:cubicBezTo>
                    <a:cubicBezTo>
                      <a:pt x="1700" y="4481"/>
                      <a:pt x="2516" y="2075"/>
                      <a:pt x="3019" y="24"/>
                    </a:cubicBezTo>
                    <a:cubicBezTo>
                      <a:pt x="3019" y="12"/>
                      <a:pt x="3005" y="0"/>
                      <a:pt x="298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30"/>
              <p:cNvSpPr/>
              <p:nvPr/>
            </p:nvSpPr>
            <p:spPr>
              <a:xfrm>
                <a:off x="4499650" y="5445775"/>
                <a:ext cx="51100" cy="893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573" extrusionOk="0">
                    <a:moveTo>
                      <a:pt x="1959" y="1"/>
                    </a:moveTo>
                    <a:cubicBezTo>
                      <a:pt x="1936" y="1"/>
                      <a:pt x="1918" y="14"/>
                      <a:pt x="1918" y="46"/>
                    </a:cubicBezTo>
                    <a:cubicBezTo>
                      <a:pt x="1771" y="737"/>
                      <a:pt x="1541" y="1385"/>
                      <a:pt x="1185" y="1992"/>
                    </a:cubicBezTo>
                    <a:cubicBezTo>
                      <a:pt x="872" y="2536"/>
                      <a:pt x="411" y="2955"/>
                      <a:pt x="35" y="3457"/>
                    </a:cubicBezTo>
                    <a:cubicBezTo>
                      <a:pt x="1" y="3508"/>
                      <a:pt x="63" y="3573"/>
                      <a:pt x="111" y="3573"/>
                    </a:cubicBezTo>
                    <a:cubicBezTo>
                      <a:pt x="121" y="3573"/>
                      <a:pt x="131" y="3569"/>
                      <a:pt x="139" y="3561"/>
                    </a:cubicBezTo>
                    <a:cubicBezTo>
                      <a:pt x="1248" y="2850"/>
                      <a:pt x="1855" y="1323"/>
                      <a:pt x="2043" y="88"/>
                    </a:cubicBezTo>
                    <a:cubicBezTo>
                      <a:pt x="2043" y="36"/>
                      <a:pt x="1995" y="1"/>
                      <a:pt x="195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30"/>
              <p:cNvSpPr/>
              <p:nvPr/>
            </p:nvSpPr>
            <p:spPr>
              <a:xfrm>
                <a:off x="4539300" y="5445975"/>
                <a:ext cx="37075" cy="72175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2887" extrusionOk="0">
                    <a:moveTo>
                      <a:pt x="1267" y="0"/>
                    </a:moveTo>
                    <a:cubicBezTo>
                      <a:pt x="1239" y="0"/>
                      <a:pt x="1211" y="23"/>
                      <a:pt x="1211" y="59"/>
                    </a:cubicBezTo>
                    <a:cubicBezTo>
                      <a:pt x="1211" y="603"/>
                      <a:pt x="1106" y="1147"/>
                      <a:pt x="855" y="1649"/>
                    </a:cubicBezTo>
                    <a:cubicBezTo>
                      <a:pt x="625" y="2068"/>
                      <a:pt x="269" y="2361"/>
                      <a:pt x="39" y="2737"/>
                    </a:cubicBezTo>
                    <a:cubicBezTo>
                      <a:pt x="1" y="2795"/>
                      <a:pt x="49" y="2887"/>
                      <a:pt x="122" y="2887"/>
                    </a:cubicBezTo>
                    <a:cubicBezTo>
                      <a:pt x="129" y="2887"/>
                      <a:pt x="136" y="2886"/>
                      <a:pt x="143" y="2884"/>
                    </a:cubicBezTo>
                    <a:cubicBezTo>
                      <a:pt x="1148" y="2486"/>
                      <a:pt x="1483" y="980"/>
                      <a:pt x="1315" y="38"/>
                    </a:cubicBezTo>
                    <a:cubicBezTo>
                      <a:pt x="1306" y="12"/>
                      <a:pt x="1287" y="0"/>
                      <a:pt x="126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30"/>
              <p:cNvSpPr/>
              <p:nvPr/>
            </p:nvSpPr>
            <p:spPr>
              <a:xfrm>
                <a:off x="4200950" y="5547150"/>
                <a:ext cx="98950" cy="4735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1894" extrusionOk="0">
                    <a:moveTo>
                      <a:pt x="3802" y="0"/>
                    </a:moveTo>
                    <a:cubicBezTo>
                      <a:pt x="3788" y="0"/>
                      <a:pt x="3774" y="3"/>
                      <a:pt x="3760" y="9"/>
                    </a:cubicBezTo>
                    <a:cubicBezTo>
                      <a:pt x="3153" y="281"/>
                      <a:pt x="2567" y="636"/>
                      <a:pt x="1960" y="929"/>
                    </a:cubicBezTo>
                    <a:cubicBezTo>
                      <a:pt x="1374" y="1222"/>
                      <a:pt x="726" y="1431"/>
                      <a:pt x="119" y="1682"/>
                    </a:cubicBezTo>
                    <a:cubicBezTo>
                      <a:pt x="1" y="1742"/>
                      <a:pt x="87" y="1894"/>
                      <a:pt x="184" y="1894"/>
                    </a:cubicBezTo>
                    <a:cubicBezTo>
                      <a:pt x="190" y="1894"/>
                      <a:pt x="197" y="1893"/>
                      <a:pt x="203" y="1892"/>
                    </a:cubicBezTo>
                    <a:cubicBezTo>
                      <a:pt x="1458" y="1724"/>
                      <a:pt x="2965" y="1076"/>
                      <a:pt x="3885" y="176"/>
                    </a:cubicBezTo>
                    <a:cubicBezTo>
                      <a:pt x="3957" y="104"/>
                      <a:pt x="3889" y="0"/>
                      <a:pt x="380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30"/>
              <p:cNvSpPr/>
              <p:nvPr/>
            </p:nvSpPr>
            <p:spPr>
              <a:xfrm>
                <a:off x="4775275" y="3222850"/>
                <a:ext cx="49900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2540" extrusionOk="0">
                    <a:moveTo>
                      <a:pt x="61" y="0"/>
                    </a:moveTo>
                    <a:cubicBezTo>
                      <a:pt x="29" y="0"/>
                      <a:pt x="0" y="34"/>
                      <a:pt x="15" y="80"/>
                    </a:cubicBezTo>
                    <a:cubicBezTo>
                      <a:pt x="455" y="959"/>
                      <a:pt x="1083" y="1942"/>
                      <a:pt x="1878" y="2528"/>
                    </a:cubicBezTo>
                    <a:cubicBezTo>
                      <a:pt x="1890" y="2536"/>
                      <a:pt x="1902" y="2539"/>
                      <a:pt x="1913" y="2539"/>
                    </a:cubicBezTo>
                    <a:cubicBezTo>
                      <a:pt x="1961" y="2539"/>
                      <a:pt x="1995" y="2478"/>
                      <a:pt x="1961" y="2444"/>
                    </a:cubicBezTo>
                    <a:cubicBezTo>
                      <a:pt x="1710" y="2067"/>
                      <a:pt x="1376" y="1733"/>
                      <a:pt x="1083" y="1377"/>
                    </a:cubicBezTo>
                    <a:cubicBezTo>
                      <a:pt x="748" y="938"/>
                      <a:pt x="413" y="477"/>
                      <a:pt x="99" y="17"/>
                    </a:cubicBezTo>
                    <a:cubicBezTo>
                      <a:pt x="87" y="5"/>
                      <a:pt x="74" y="0"/>
                      <a:pt x="6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30"/>
              <p:cNvSpPr/>
              <p:nvPr/>
            </p:nvSpPr>
            <p:spPr>
              <a:xfrm>
                <a:off x="5516875" y="3185775"/>
                <a:ext cx="54350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2739" extrusionOk="0">
                    <a:moveTo>
                      <a:pt x="26" y="1"/>
                    </a:moveTo>
                    <a:cubicBezTo>
                      <a:pt x="15" y="1"/>
                      <a:pt x="0" y="11"/>
                      <a:pt x="0" y="35"/>
                    </a:cubicBezTo>
                    <a:cubicBezTo>
                      <a:pt x="168" y="1249"/>
                      <a:pt x="963" y="2295"/>
                      <a:pt x="2134" y="2734"/>
                    </a:cubicBezTo>
                    <a:cubicBezTo>
                      <a:pt x="2137" y="2737"/>
                      <a:pt x="2140" y="2739"/>
                      <a:pt x="2143" y="2739"/>
                    </a:cubicBezTo>
                    <a:cubicBezTo>
                      <a:pt x="2160" y="2739"/>
                      <a:pt x="2173" y="2693"/>
                      <a:pt x="2155" y="2693"/>
                    </a:cubicBezTo>
                    <a:cubicBezTo>
                      <a:pt x="1088" y="2128"/>
                      <a:pt x="314" y="1186"/>
                      <a:pt x="42" y="14"/>
                    </a:cubicBezTo>
                    <a:cubicBezTo>
                      <a:pt x="42" y="6"/>
                      <a:pt x="35" y="1"/>
                      <a:pt x="2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30"/>
              <p:cNvSpPr/>
              <p:nvPr/>
            </p:nvSpPr>
            <p:spPr>
              <a:xfrm>
                <a:off x="6010675" y="2756150"/>
                <a:ext cx="128175" cy="190850"/>
              </a:xfrm>
              <a:custGeom>
                <a:avLst/>
                <a:gdLst/>
                <a:ahLst/>
                <a:cxnLst/>
                <a:rect l="l" t="t" r="r" b="b"/>
                <a:pathLst>
                  <a:path w="5127" h="7634" extrusionOk="0">
                    <a:moveTo>
                      <a:pt x="21" y="0"/>
                    </a:moveTo>
                    <a:cubicBezTo>
                      <a:pt x="21" y="0"/>
                      <a:pt x="0" y="21"/>
                      <a:pt x="21" y="21"/>
                    </a:cubicBezTo>
                    <a:cubicBezTo>
                      <a:pt x="1339" y="900"/>
                      <a:pt x="2490" y="2072"/>
                      <a:pt x="3285" y="3432"/>
                    </a:cubicBezTo>
                    <a:cubicBezTo>
                      <a:pt x="4059" y="4771"/>
                      <a:pt x="4289" y="6152"/>
                      <a:pt x="4729" y="7595"/>
                    </a:cubicBezTo>
                    <a:cubicBezTo>
                      <a:pt x="4738" y="7622"/>
                      <a:pt x="4757" y="7633"/>
                      <a:pt x="4777" y="7633"/>
                    </a:cubicBezTo>
                    <a:cubicBezTo>
                      <a:pt x="4805" y="7633"/>
                      <a:pt x="4833" y="7611"/>
                      <a:pt x="4833" y="7575"/>
                    </a:cubicBezTo>
                    <a:cubicBezTo>
                      <a:pt x="5126" y="4520"/>
                      <a:pt x="2511" y="1402"/>
                      <a:pt x="2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0"/>
              <p:cNvSpPr/>
              <p:nvPr/>
            </p:nvSpPr>
            <p:spPr>
              <a:xfrm>
                <a:off x="5814125" y="2681475"/>
                <a:ext cx="8200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3280" h="772" extrusionOk="0">
                    <a:moveTo>
                      <a:pt x="2371" y="1"/>
                    </a:moveTo>
                    <a:cubicBezTo>
                      <a:pt x="1588" y="1"/>
                      <a:pt x="759" y="274"/>
                      <a:pt x="99" y="581"/>
                    </a:cubicBezTo>
                    <a:cubicBezTo>
                      <a:pt x="1" y="620"/>
                      <a:pt x="51" y="771"/>
                      <a:pt x="144" y="771"/>
                    </a:cubicBezTo>
                    <a:cubicBezTo>
                      <a:pt x="150" y="771"/>
                      <a:pt x="156" y="771"/>
                      <a:pt x="162" y="769"/>
                    </a:cubicBezTo>
                    <a:cubicBezTo>
                      <a:pt x="1167" y="560"/>
                      <a:pt x="2234" y="539"/>
                      <a:pt x="3196" y="267"/>
                    </a:cubicBezTo>
                    <a:cubicBezTo>
                      <a:pt x="3280" y="246"/>
                      <a:pt x="3280" y="142"/>
                      <a:pt x="3196" y="121"/>
                    </a:cubicBezTo>
                    <a:cubicBezTo>
                      <a:pt x="2934" y="37"/>
                      <a:pt x="2656" y="1"/>
                      <a:pt x="237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30"/>
              <p:cNvSpPr/>
              <p:nvPr/>
            </p:nvSpPr>
            <p:spPr>
              <a:xfrm>
                <a:off x="3110475" y="3595925"/>
                <a:ext cx="177000" cy="82800"/>
              </a:xfrm>
              <a:custGeom>
                <a:avLst/>
                <a:gdLst/>
                <a:ahLst/>
                <a:cxnLst/>
                <a:rect l="l" t="t" r="r" b="b"/>
                <a:pathLst>
                  <a:path w="7080" h="3312" extrusionOk="0">
                    <a:moveTo>
                      <a:pt x="3005" y="1"/>
                    </a:moveTo>
                    <a:cubicBezTo>
                      <a:pt x="1520" y="1"/>
                      <a:pt x="1" y="522"/>
                      <a:pt x="510" y="1833"/>
                    </a:cubicBezTo>
                    <a:cubicBezTo>
                      <a:pt x="865" y="2754"/>
                      <a:pt x="2372" y="3109"/>
                      <a:pt x="3230" y="3235"/>
                    </a:cubicBezTo>
                    <a:cubicBezTo>
                      <a:pt x="3593" y="3282"/>
                      <a:pt x="4004" y="3312"/>
                      <a:pt x="4428" y="3312"/>
                    </a:cubicBezTo>
                    <a:cubicBezTo>
                      <a:pt x="5323" y="3312"/>
                      <a:pt x="6279" y="3179"/>
                      <a:pt x="6975" y="2795"/>
                    </a:cubicBezTo>
                    <a:cubicBezTo>
                      <a:pt x="7080" y="2754"/>
                      <a:pt x="7080" y="2565"/>
                      <a:pt x="6933" y="2544"/>
                    </a:cubicBezTo>
                    <a:cubicBezTo>
                      <a:pt x="6703" y="2512"/>
                      <a:pt x="6474" y="2499"/>
                      <a:pt x="6246" y="2499"/>
                    </a:cubicBezTo>
                    <a:cubicBezTo>
                      <a:pt x="5384" y="2499"/>
                      <a:pt x="4534" y="2683"/>
                      <a:pt x="3664" y="2683"/>
                    </a:cubicBezTo>
                    <a:cubicBezTo>
                      <a:pt x="3280" y="2683"/>
                      <a:pt x="2892" y="2647"/>
                      <a:pt x="2498" y="2544"/>
                    </a:cubicBezTo>
                    <a:cubicBezTo>
                      <a:pt x="1682" y="2314"/>
                      <a:pt x="1451" y="2293"/>
                      <a:pt x="1389" y="1456"/>
                    </a:cubicBezTo>
                    <a:cubicBezTo>
                      <a:pt x="1158" y="954"/>
                      <a:pt x="1305" y="661"/>
                      <a:pt x="1828" y="619"/>
                    </a:cubicBezTo>
                    <a:cubicBezTo>
                      <a:pt x="2079" y="536"/>
                      <a:pt x="2330" y="494"/>
                      <a:pt x="2581" y="473"/>
                    </a:cubicBezTo>
                    <a:cubicBezTo>
                      <a:pt x="2736" y="452"/>
                      <a:pt x="2890" y="443"/>
                      <a:pt x="3042" y="443"/>
                    </a:cubicBezTo>
                    <a:cubicBezTo>
                      <a:pt x="3735" y="443"/>
                      <a:pt x="4402" y="623"/>
                      <a:pt x="5089" y="623"/>
                    </a:cubicBezTo>
                    <a:cubicBezTo>
                      <a:pt x="5146" y="623"/>
                      <a:pt x="5202" y="622"/>
                      <a:pt x="5259" y="619"/>
                    </a:cubicBezTo>
                    <a:cubicBezTo>
                      <a:pt x="5280" y="619"/>
                      <a:pt x="5301" y="598"/>
                      <a:pt x="5280" y="577"/>
                    </a:cubicBezTo>
                    <a:cubicBezTo>
                      <a:pt x="4903" y="217"/>
                      <a:pt x="3961" y="1"/>
                      <a:pt x="3005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30"/>
              <p:cNvSpPr/>
              <p:nvPr/>
            </p:nvSpPr>
            <p:spPr>
              <a:xfrm>
                <a:off x="3182850" y="3627375"/>
                <a:ext cx="95750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3830" h="647" extrusionOk="0">
                    <a:moveTo>
                      <a:pt x="920" y="1"/>
                    </a:moveTo>
                    <a:cubicBezTo>
                      <a:pt x="620" y="1"/>
                      <a:pt x="322" y="33"/>
                      <a:pt x="42" y="135"/>
                    </a:cubicBezTo>
                    <a:cubicBezTo>
                      <a:pt x="21" y="135"/>
                      <a:pt x="0" y="177"/>
                      <a:pt x="42" y="177"/>
                    </a:cubicBezTo>
                    <a:cubicBezTo>
                      <a:pt x="565" y="407"/>
                      <a:pt x="1172" y="407"/>
                      <a:pt x="1737" y="470"/>
                    </a:cubicBezTo>
                    <a:cubicBezTo>
                      <a:pt x="2223" y="517"/>
                      <a:pt x="2733" y="647"/>
                      <a:pt x="3231" y="647"/>
                    </a:cubicBezTo>
                    <a:cubicBezTo>
                      <a:pt x="3398" y="647"/>
                      <a:pt x="3562" y="632"/>
                      <a:pt x="3724" y="596"/>
                    </a:cubicBezTo>
                    <a:cubicBezTo>
                      <a:pt x="3808" y="575"/>
                      <a:pt x="3829" y="470"/>
                      <a:pt x="3745" y="428"/>
                    </a:cubicBezTo>
                    <a:cubicBezTo>
                      <a:pt x="3243" y="135"/>
                      <a:pt x="2595" y="135"/>
                      <a:pt x="2030" y="73"/>
                    </a:cubicBezTo>
                    <a:cubicBezTo>
                      <a:pt x="1671" y="50"/>
                      <a:pt x="1293" y="1"/>
                      <a:pt x="92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0"/>
              <p:cNvSpPr/>
              <p:nvPr/>
            </p:nvSpPr>
            <p:spPr>
              <a:xfrm>
                <a:off x="6209450" y="2461650"/>
                <a:ext cx="10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42" h="22" extrusionOk="0">
                    <a:moveTo>
                      <a:pt x="21" y="0"/>
                    </a:moveTo>
                    <a:cubicBezTo>
                      <a:pt x="0" y="0"/>
                      <a:pt x="0" y="21"/>
                      <a:pt x="21" y="21"/>
                    </a:cubicBezTo>
                    <a:cubicBezTo>
                      <a:pt x="42" y="21"/>
                      <a:pt x="42" y="0"/>
                      <a:pt x="2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30"/>
              <p:cNvSpPr/>
              <p:nvPr/>
            </p:nvSpPr>
            <p:spPr>
              <a:xfrm>
                <a:off x="4831625" y="4998300"/>
                <a:ext cx="37150" cy="283500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1340" extrusionOk="0">
                    <a:moveTo>
                      <a:pt x="956" y="0"/>
                    </a:moveTo>
                    <a:cubicBezTo>
                      <a:pt x="897" y="0"/>
                      <a:pt x="837" y="22"/>
                      <a:pt x="837" y="56"/>
                    </a:cubicBezTo>
                    <a:cubicBezTo>
                      <a:pt x="921" y="767"/>
                      <a:pt x="984" y="1478"/>
                      <a:pt x="984" y="2169"/>
                    </a:cubicBezTo>
                    <a:cubicBezTo>
                      <a:pt x="523" y="5203"/>
                      <a:pt x="0" y="8216"/>
                      <a:pt x="565" y="11271"/>
                    </a:cubicBezTo>
                    <a:cubicBezTo>
                      <a:pt x="575" y="11318"/>
                      <a:pt x="618" y="11339"/>
                      <a:pt x="661" y="11339"/>
                    </a:cubicBezTo>
                    <a:cubicBezTo>
                      <a:pt x="713" y="11339"/>
                      <a:pt x="765" y="11307"/>
                      <a:pt x="754" y="11250"/>
                    </a:cubicBezTo>
                    <a:cubicBezTo>
                      <a:pt x="482" y="8153"/>
                      <a:pt x="1026" y="5119"/>
                      <a:pt x="1486" y="2085"/>
                    </a:cubicBezTo>
                    <a:lnTo>
                      <a:pt x="1465" y="2085"/>
                    </a:lnTo>
                    <a:cubicBezTo>
                      <a:pt x="1402" y="1374"/>
                      <a:pt x="1277" y="683"/>
                      <a:pt x="1067" y="56"/>
                    </a:cubicBezTo>
                    <a:cubicBezTo>
                      <a:pt x="1058" y="17"/>
                      <a:pt x="1007" y="0"/>
                      <a:pt x="95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30"/>
              <p:cNvSpPr/>
              <p:nvPr/>
            </p:nvSpPr>
            <p:spPr>
              <a:xfrm>
                <a:off x="3628000" y="1457525"/>
                <a:ext cx="3054350" cy="4230225"/>
              </a:xfrm>
              <a:custGeom>
                <a:avLst/>
                <a:gdLst/>
                <a:ahLst/>
                <a:cxnLst/>
                <a:rect l="l" t="t" r="r" b="b"/>
                <a:pathLst>
                  <a:path w="122174" h="169209" extrusionOk="0">
                    <a:moveTo>
                      <a:pt x="60859" y="8210"/>
                    </a:moveTo>
                    <a:cubicBezTo>
                      <a:pt x="60905" y="8210"/>
                      <a:pt x="60956" y="8218"/>
                      <a:pt x="61013" y="8236"/>
                    </a:cubicBezTo>
                    <a:cubicBezTo>
                      <a:pt x="61495" y="8403"/>
                      <a:pt x="62039" y="9763"/>
                      <a:pt x="62185" y="10161"/>
                    </a:cubicBezTo>
                    <a:cubicBezTo>
                      <a:pt x="62415" y="10872"/>
                      <a:pt x="62373" y="11563"/>
                      <a:pt x="62457" y="12295"/>
                    </a:cubicBezTo>
                    <a:cubicBezTo>
                      <a:pt x="62457" y="12366"/>
                      <a:pt x="62511" y="12404"/>
                      <a:pt x="62565" y="12404"/>
                    </a:cubicBezTo>
                    <a:cubicBezTo>
                      <a:pt x="62607" y="12404"/>
                      <a:pt x="62648" y="12382"/>
                      <a:pt x="62666" y="12337"/>
                    </a:cubicBezTo>
                    <a:cubicBezTo>
                      <a:pt x="62834" y="11876"/>
                      <a:pt x="62855" y="11291"/>
                      <a:pt x="62750" y="10705"/>
                    </a:cubicBezTo>
                    <a:lnTo>
                      <a:pt x="62750" y="10705"/>
                    </a:lnTo>
                    <a:cubicBezTo>
                      <a:pt x="63001" y="11667"/>
                      <a:pt x="63482" y="12546"/>
                      <a:pt x="64194" y="13195"/>
                    </a:cubicBezTo>
                    <a:cubicBezTo>
                      <a:pt x="63733" y="13090"/>
                      <a:pt x="63252" y="13006"/>
                      <a:pt x="62771" y="12944"/>
                    </a:cubicBezTo>
                    <a:cubicBezTo>
                      <a:pt x="62834" y="12881"/>
                      <a:pt x="62813" y="12734"/>
                      <a:pt x="62687" y="12734"/>
                    </a:cubicBezTo>
                    <a:cubicBezTo>
                      <a:pt x="62680" y="12734"/>
                      <a:pt x="62672" y="12735"/>
                      <a:pt x="62665" y="12735"/>
                    </a:cubicBezTo>
                    <a:cubicBezTo>
                      <a:pt x="61571" y="12735"/>
                      <a:pt x="61012" y="11222"/>
                      <a:pt x="60762" y="10391"/>
                    </a:cubicBezTo>
                    <a:cubicBezTo>
                      <a:pt x="60645" y="9941"/>
                      <a:pt x="60198" y="8210"/>
                      <a:pt x="60859" y="8210"/>
                    </a:cubicBezTo>
                    <a:close/>
                    <a:moveTo>
                      <a:pt x="62345" y="13611"/>
                    </a:moveTo>
                    <a:cubicBezTo>
                      <a:pt x="62486" y="13611"/>
                      <a:pt x="62627" y="13613"/>
                      <a:pt x="62771" y="13613"/>
                    </a:cubicBezTo>
                    <a:cubicBezTo>
                      <a:pt x="62060" y="13718"/>
                      <a:pt x="61369" y="14032"/>
                      <a:pt x="60699" y="14283"/>
                    </a:cubicBezTo>
                    <a:cubicBezTo>
                      <a:pt x="60472" y="14358"/>
                      <a:pt x="60536" y="14692"/>
                      <a:pt x="60737" y="14692"/>
                    </a:cubicBezTo>
                    <a:cubicBezTo>
                      <a:pt x="60758" y="14692"/>
                      <a:pt x="60780" y="14688"/>
                      <a:pt x="60804" y="14680"/>
                    </a:cubicBezTo>
                    <a:cubicBezTo>
                      <a:pt x="61474" y="14429"/>
                      <a:pt x="62206" y="14220"/>
                      <a:pt x="62813" y="13843"/>
                    </a:cubicBezTo>
                    <a:lnTo>
                      <a:pt x="62813" y="13843"/>
                    </a:lnTo>
                    <a:cubicBezTo>
                      <a:pt x="62373" y="14241"/>
                      <a:pt x="61934" y="14597"/>
                      <a:pt x="61369" y="14827"/>
                    </a:cubicBezTo>
                    <a:cubicBezTo>
                      <a:pt x="60805" y="15049"/>
                      <a:pt x="60241" y="15131"/>
                      <a:pt x="59666" y="15131"/>
                    </a:cubicBezTo>
                    <a:cubicBezTo>
                      <a:pt x="59537" y="15131"/>
                      <a:pt x="59407" y="15127"/>
                      <a:pt x="59277" y="15120"/>
                    </a:cubicBezTo>
                    <a:cubicBezTo>
                      <a:pt x="59842" y="14450"/>
                      <a:pt x="60386" y="13885"/>
                      <a:pt x="61285" y="13697"/>
                    </a:cubicBezTo>
                    <a:cubicBezTo>
                      <a:pt x="61644" y="13622"/>
                      <a:pt x="61992" y="13611"/>
                      <a:pt x="62345" y="13611"/>
                    </a:cubicBezTo>
                    <a:close/>
                    <a:moveTo>
                      <a:pt x="29229" y="14905"/>
                    </a:moveTo>
                    <a:cubicBezTo>
                      <a:pt x="29606" y="14905"/>
                      <a:pt x="29970" y="14949"/>
                      <a:pt x="30318" y="15036"/>
                    </a:cubicBezTo>
                    <a:cubicBezTo>
                      <a:pt x="30716" y="15266"/>
                      <a:pt x="31113" y="15517"/>
                      <a:pt x="31490" y="15789"/>
                    </a:cubicBezTo>
                    <a:cubicBezTo>
                      <a:pt x="31274" y="15751"/>
                      <a:pt x="31058" y="15736"/>
                      <a:pt x="30840" y="15736"/>
                    </a:cubicBezTo>
                    <a:cubicBezTo>
                      <a:pt x="30343" y="15736"/>
                      <a:pt x="29838" y="15815"/>
                      <a:pt x="29314" y="15873"/>
                    </a:cubicBezTo>
                    <a:cubicBezTo>
                      <a:pt x="29182" y="15887"/>
                      <a:pt x="28863" y="15898"/>
                      <a:pt x="28501" y="15898"/>
                    </a:cubicBezTo>
                    <a:cubicBezTo>
                      <a:pt x="27777" y="15898"/>
                      <a:pt x="26880" y="15852"/>
                      <a:pt x="26950" y="15685"/>
                    </a:cubicBezTo>
                    <a:lnTo>
                      <a:pt x="26950" y="15685"/>
                    </a:lnTo>
                    <a:cubicBezTo>
                      <a:pt x="26947" y="15694"/>
                      <a:pt x="26954" y="15699"/>
                      <a:pt x="26967" y="15699"/>
                    </a:cubicBezTo>
                    <a:cubicBezTo>
                      <a:pt x="27061" y="15699"/>
                      <a:pt x="27485" y="15490"/>
                      <a:pt x="27515" y="15475"/>
                    </a:cubicBezTo>
                    <a:lnTo>
                      <a:pt x="27515" y="15475"/>
                    </a:lnTo>
                    <a:cubicBezTo>
                      <a:pt x="27515" y="15475"/>
                      <a:pt x="27515" y="15475"/>
                      <a:pt x="27515" y="15475"/>
                    </a:cubicBezTo>
                    <a:cubicBezTo>
                      <a:pt x="27516" y="15475"/>
                      <a:pt x="27517" y="15474"/>
                      <a:pt x="27517" y="15474"/>
                    </a:cubicBezTo>
                    <a:lnTo>
                      <a:pt x="27517" y="15474"/>
                    </a:lnTo>
                    <a:cubicBezTo>
                      <a:pt x="27517" y="15474"/>
                      <a:pt x="27516" y="15475"/>
                      <a:pt x="27515" y="15475"/>
                    </a:cubicBezTo>
                    <a:lnTo>
                      <a:pt x="27515" y="15475"/>
                    </a:lnTo>
                    <a:cubicBezTo>
                      <a:pt x="28038" y="15182"/>
                      <a:pt x="28352" y="14931"/>
                      <a:pt x="29000" y="14910"/>
                    </a:cubicBezTo>
                    <a:cubicBezTo>
                      <a:pt x="29077" y="14907"/>
                      <a:pt x="29153" y="14905"/>
                      <a:pt x="29229" y="14905"/>
                    </a:cubicBezTo>
                    <a:close/>
                    <a:moveTo>
                      <a:pt x="13454" y="16459"/>
                    </a:moveTo>
                    <a:lnTo>
                      <a:pt x="13454" y="16459"/>
                    </a:lnTo>
                    <a:cubicBezTo>
                      <a:pt x="13517" y="17861"/>
                      <a:pt x="12052" y="19095"/>
                      <a:pt x="11048" y="20204"/>
                    </a:cubicBezTo>
                    <a:cubicBezTo>
                      <a:pt x="11215" y="19555"/>
                      <a:pt x="11403" y="18886"/>
                      <a:pt x="11717" y="18279"/>
                    </a:cubicBezTo>
                    <a:cubicBezTo>
                      <a:pt x="11927" y="18007"/>
                      <a:pt x="12115" y="17714"/>
                      <a:pt x="12261" y="17379"/>
                    </a:cubicBezTo>
                    <a:cubicBezTo>
                      <a:pt x="12575" y="17003"/>
                      <a:pt x="12973" y="16668"/>
                      <a:pt x="13454" y="16459"/>
                    </a:cubicBezTo>
                    <a:close/>
                    <a:moveTo>
                      <a:pt x="3065" y="22976"/>
                    </a:moveTo>
                    <a:cubicBezTo>
                      <a:pt x="3118" y="22976"/>
                      <a:pt x="3170" y="22987"/>
                      <a:pt x="3222" y="23008"/>
                    </a:cubicBezTo>
                    <a:cubicBezTo>
                      <a:pt x="3222" y="23029"/>
                      <a:pt x="3243" y="23071"/>
                      <a:pt x="3264" y="23092"/>
                    </a:cubicBezTo>
                    <a:cubicBezTo>
                      <a:pt x="3231" y="23075"/>
                      <a:pt x="3197" y="23068"/>
                      <a:pt x="3163" y="23068"/>
                    </a:cubicBezTo>
                    <a:cubicBezTo>
                      <a:pt x="2940" y="23068"/>
                      <a:pt x="2732" y="23391"/>
                      <a:pt x="2950" y="23573"/>
                    </a:cubicBezTo>
                    <a:cubicBezTo>
                      <a:pt x="3013" y="23615"/>
                      <a:pt x="3076" y="23656"/>
                      <a:pt x="3139" y="23719"/>
                    </a:cubicBezTo>
                    <a:cubicBezTo>
                      <a:pt x="3139" y="23740"/>
                      <a:pt x="3139" y="23761"/>
                      <a:pt x="3118" y="23782"/>
                    </a:cubicBezTo>
                    <a:cubicBezTo>
                      <a:pt x="2804" y="23489"/>
                      <a:pt x="2511" y="23133"/>
                      <a:pt x="2908" y="23008"/>
                    </a:cubicBezTo>
                    <a:cubicBezTo>
                      <a:pt x="2961" y="22987"/>
                      <a:pt x="3013" y="22976"/>
                      <a:pt x="3065" y="22976"/>
                    </a:cubicBezTo>
                    <a:close/>
                    <a:moveTo>
                      <a:pt x="43808" y="17071"/>
                    </a:moveTo>
                    <a:cubicBezTo>
                      <a:pt x="43862" y="17071"/>
                      <a:pt x="43947" y="17118"/>
                      <a:pt x="44065" y="17212"/>
                    </a:cubicBezTo>
                    <a:cubicBezTo>
                      <a:pt x="44295" y="17254"/>
                      <a:pt x="44463" y="17379"/>
                      <a:pt x="44546" y="17589"/>
                    </a:cubicBezTo>
                    <a:cubicBezTo>
                      <a:pt x="44986" y="18070"/>
                      <a:pt x="45300" y="18677"/>
                      <a:pt x="45634" y="19221"/>
                    </a:cubicBezTo>
                    <a:cubicBezTo>
                      <a:pt x="46346" y="20413"/>
                      <a:pt x="46953" y="21627"/>
                      <a:pt x="47497" y="22903"/>
                    </a:cubicBezTo>
                    <a:cubicBezTo>
                      <a:pt x="47525" y="22979"/>
                      <a:pt x="47592" y="23012"/>
                      <a:pt x="47664" y="23012"/>
                    </a:cubicBezTo>
                    <a:cubicBezTo>
                      <a:pt x="47752" y="23012"/>
                      <a:pt x="47848" y="22963"/>
                      <a:pt x="47894" y="22882"/>
                    </a:cubicBezTo>
                    <a:lnTo>
                      <a:pt x="47894" y="22882"/>
                    </a:lnTo>
                    <a:cubicBezTo>
                      <a:pt x="47748" y="23405"/>
                      <a:pt x="47643" y="23908"/>
                      <a:pt x="47559" y="24431"/>
                    </a:cubicBezTo>
                    <a:cubicBezTo>
                      <a:pt x="47539" y="24431"/>
                      <a:pt x="47518" y="24410"/>
                      <a:pt x="47476" y="24410"/>
                    </a:cubicBezTo>
                    <a:cubicBezTo>
                      <a:pt x="46011" y="24263"/>
                      <a:pt x="44881" y="23719"/>
                      <a:pt x="44274" y="22275"/>
                    </a:cubicBezTo>
                    <a:cubicBezTo>
                      <a:pt x="43751" y="21020"/>
                      <a:pt x="43814" y="19618"/>
                      <a:pt x="43793" y="18279"/>
                    </a:cubicBezTo>
                    <a:cubicBezTo>
                      <a:pt x="43793" y="18028"/>
                      <a:pt x="43730" y="17714"/>
                      <a:pt x="43793" y="17463"/>
                    </a:cubicBezTo>
                    <a:cubicBezTo>
                      <a:pt x="43715" y="17202"/>
                      <a:pt x="43718" y="17071"/>
                      <a:pt x="43808" y="17071"/>
                    </a:cubicBezTo>
                    <a:close/>
                    <a:moveTo>
                      <a:pt x="2553" y="24012"/>
                    </a:moveTo>
                    <a:cubicBezTo>
                      <a:pt x="2908" y="24410"/>
                      <a:pt x="3348" y="24765"/>
                      <a:pt x="3808" y="25100"/>
                    </a:cubicBezTo>
                    <a:cubicBezTo>
                      <a:pt x="3494" y="24996"/>
                      <a:pt x="3201" y="24828"/>
                      <a:pt x="2950" y="24577"/>
                    </a:cubicBezTo>
                    <a:cubicBezTo>
                      <a:pt x="2783" y="24410"/>
                      <a:pt x="2636" y="24221"/>
                      <a:pt x="2553" y="24012"/>
                    </a:cubicBezTo>
                    <a:close/>
                    <a:moveTo>
                      <a:pt x="85627" y="18426"/>
                    </a:moveTo>
                    <a:cubicBezTo>
                      <a:pt x="85892" y="18426"/>
                      <a:pt x="86213" y="18579"/>
                      <a:pt x="86603" y="18949"/>
                    </a:cubicBezTo>
                    <a:cubicBezTo>
                      <a:pt x="87210" y="19514"/>
                      <a:pt x="87356" y="21187"/>
                      <a:pt x="87377" y="21920"/>
                    </a:cubicBezTo>
                    <a:cubicBezTo>
                      <a:pt x="87377" y="22924"/>
                      <a:pt x="87105" y="23866"/>
                      <a:pt x="86812" y="24807"/>
                    </a:cubicBezTo>
                    <a:cubicBezTo>
                      <a:pt x="86785" y="24904"/>
                      <a:pt x="86866" y="24973"/>
                      <a:pt x="86949" y="24973"/>
                    </a:cubicBezTo>
                    <a:cubicBezTo>
                      <a:pt x="86966" y="24973"/>
                      <a:pt x="86982" y="24970"/>
                      <a:pt x="86998" y="24964"/>
                    </a:cubicBezTo>
                    <a:lnTo>
                      <a:pt x="86998" y="24964"/>
                    </a:lnTo>
                    <a:cubicBezTo>
                      <a:pt x="86597" y="25186"/>
                      <a:pt x="86164" y="25586"/>
                      <a:pt x="85933" y="25749"/>
                    </a:cubicBezTo>
                    <a:cubicBezTo>
                      <a:pt x="85075" y="26356"/>
                      <a:pt x="84259" y="27025"/>
                      <a:pt x="83632" y="27883"/>
                    </a:cubicBezTo>
                    <a:cubicBezTo>
                      <a:pt x="83967" y="26983"/>
                      <a:pt x="83946" y="25895"/>
                      <a:pt x="83820" y="24954"/>
                    </a:cubicBezTo>
                    <a:cubicBezTo>
                      <a:pt x="83799" y="24891"/>
                      <a:pt x="83778" y="24828"/>
                      <a:pt x="83778" y="24744"/>
                    </a:cubicBezTo>
                    <a:lnTo>
                      <a:pt x="83778" y="24744"/>
                    </a:lnTo>
                    <a:cubicBezTo>
                      <a:pt x="83807" y="24773"/>
                      <a:pt x="83848" y="24787"/>
                      <a:pt x="83890" y="24787"/>
                    </a:cubicBezTo>
                    <a:cubicBezTo>
                      <a:pt x="83971" y="24787"/>
                      <a:pt x="84057" y="24736"/>
                      <a:pt x="84071" y="24640"/>
                    </a:cubicBezTo>
                    <a:cubicBezTo>
                      <a:pt x="84197" y="23677"/>
                      <a:pt x="84259" y="22715"/>
                      <a:pt x="84343" y="21752"/>
                    </a:cubicBezTo>
                    <a:cubicBezTo>
                      <a:pt x="84394" y="21127"/>
                      <a:pt x="84513" y="18426"/>
                      <a:pt x="85627" y="18426"/>
                    </a:cubicBezTo>
                    <a:close/>
                    <a:moveTo>
                      <a:pt x="87733" y="29724"/>
                    </a:moveTo>
                    <a:lnTo>
                      <a:pt x="87733" y="29724"/>
                    </a:lnTo>
                    <a:cubicBezTo>
                      <a:pt x="87503" y="30540"/>
                      <a:pt x="87063" y="31231"/>
                      <a:pt x="86456" y="31775"/>
                    </a:cubicBezTo>
                    <a:cubicBezTo>
                      <a:pt x="86540" y="31670"/>
                      <a:pt x="86603" y="31545"/>
                      <a:pt x="86687" y="31440"/>
                    </a:cubicBezTo>
                    <a:cubicBezTo>
                      <a:pt x="86770" y="31419"/>
                      <a:pt x="86875" y="31377"/>
                      <a:pt x="86917" y="31273"/>
                    </a:cubicBezTo>
                    <a:cubicBezTo>
                      <a:pt x="87105" y="30938"/>
                      <a:pt x="87293" y="30582"/>
                      <a:pt x="87461" y="30226"/>
                    </a:cubicBezTo>
                    <a:cubicBezTo>
                      <a:pt x="87544" y="30101"/>
                      <a:pt x="87524" y="29996"/>
                      <a:pt x="87461" y="29913"/>
                    </a:cubicBezTo>
                    <a:cubicBezTo>
                      <a:pt x="87544" y="29829"/>
                      <a:pt x="87628" y="29766"/>
                      <a:pt x="87733" y="29724"/>
                    </a:cubicBezTo>
                    <a:close/>
                    <a:moveTo>
                      <a:pt x="6633" y="26272"/>
                    </a:moveTo>
                    <a:lnTo>
                      <a:pt x="6633" y="26272"/>
                    </a:lnTo>
                    <a:cubicBezTo>
                      <a:pt x="8725" y="27213"/>
                      <a:pt x="9520" y="29138"/>
                      <a:pt x="9855" y="31314"/>
                    </a:cubicBezTo>
                    <a:cubicBezTo>
                      <a:pt x="9865" y="31374"/>
                      <a:pt x="9908" y="31401"/>
                      <a:pt x="9953" y="31401"/>
                    </a:cubicBezTo>
                    <a:cubicBezTo>
                      <a:pt x="10002" y="31401"/>
                      <a:pt x="10053" y="31369"/>
                      <a:pt x="10064" y="31314"/>
                    </a:cubicBezTo>
                    <a:cubicBezTo>
                      <a:pt x="10127" y="31147"/>
                      <a:pt x="10148" y="30959"/>
                      <a:pt x="10169" y="30791"/>
                    </a:cubicBezTo>
                    <a:cubicBezTo>
                      <a:pt x="10211" y="31356"/>
                      <a:pt x="10315" y="31900"/>
                      <a:pt x="10483" y="32444"/>
                    </a:cubicBezTo>
                    <a:cubicBezTo>
                      <a:pt x="10357" y="32361"/>
                      <a:pt x="10211" y="32277"/>
                      <a:pt x="10043" y="32214"/>
                    </a:cubicBezTo>
                    <a:cubicBezTo>
                      <a:pt x="10085" y="32193"/>
                      <a:pt x="10106" y="32110"/>
                      <a:pt x="10064" y="32089"/>
                    </a:cubicBezTo>
                    <a:cubicBezTo>
                      <a:pt x="8014" y="30875"/>
                      <a:pt x="6298" y="28720"/>
                      <a:pt x="6633" y="26272"/>
                    </a:cubicBezTo>
                    <a:close/>
                    <a:moveTo>
                      <a:pt x="6633" y="32114"/>
                    </a:moveTo>
                    <a:cubicBezTo>
                      <a:pt x="8072" y="32114"/>
                      <a:pt x="9669" y="32345"/>
                      <a:pt x="10734" y="33156"/>
                    </a:cubicBezTo>
                    <a:cubicBezTo>
                      <a:pt x="10922" y="33616"/>
                      <a:pt x="11152" y="34055"/>
                      <a:pt x="11403" y="34495"/>
                    </a:cubicBezTo>
                    <a:cubicBezTo>
                      <a:pt x="10922" y="34411"/>
                      <a:pt x="10462" y="34390"/>
                      <a:pt x="10002" y="34265"/>
                    </a:cubicBezTo>
                    <a:cubicBezTo>
                      <a:pt x="9269" y="34055"/>
                      <a:pt x="8642" y="33700"/>
                      <a:pt x="7993" y="33365"/>
                    </a:cubicBezTo>
                    <a:cubicBezTo>
                      <a:pt x="7969" y="33349"/>
                      <a:pt x="7946" y="33342"/>
                      <a:pt x="7924" y="33342"/>
                    </a:cubicBezTo>
                    <a:cubicBezTo>
                      <a:pt x="7834" y="33342"/>
                      <a:pt x="7779" y="33465"/>
                      <a:pt x="7846" y="33532"/>
                    </a:cubicBezTo>
                    <a:cubicBezTo>
                      <a:pt x="8545" y="34339"/>
                      <a:pt x="9935" y="35084"/>
                      <a:pt x="11135" y="35084"/>
                    </a:cubicBezTo>
                    <a:cubicBezTo>
                      <a:pt x="11336" y="35084"/>
                      <a:pt x="11531" y="35063"/>
                      <a:pt x="11717" y="35018"/>
                    </a:cubicBezTo>
                    <a:cubicBezTo>
                      <a:pt x="11864" y="35248"/>
                      <a:pt x="12031" y="35478"/>
                      <a:pt x="12199" y="35688"/>
                    </a:cubicBezTo>
                    <a:cubicBezTo>
                      <a:pt x="11520" y="35836"/>
                      <a:pt x="10845" y="35944"/>
                      <a:pt x="10180" y="35944"/>
                    </a:cubicBezTo>
                    <a:cubicBezTo>
                      <a:pt x="9349" y="35944"/>
                      <a:pt x="8532" y="35776"/>
                      <a:pt x="7742" y="35311"/>
                    </a:cubicBezTo>
                    <a:cubicBezTo>
                      <a:pt x="6528" y="34600"/>
                      <a:pt x="5712" y="33491"/>
                      <a:pt x="5336" y="32172"/>
                    </a:cubicBezTo>
                    <a:cubicBezTo>
                      <a:pt x="5738" y="32137"/>
                      <a:pt x="6177" y="32114"/>
                      <a:pt x="6633" y="32114"/>
                    </a:cubicBezTo>
                    <a:close/>
                    <a:moveTo>
                      <a:pt x="11048" y="31670"/>
                    </a:moveTo>
                    <a:cubicBezTo>
                      <a:pt x="11759" y="33407"/>
                      <a:pt x="12805" y="34976"/>
                      <a:pt x="14124" y="36294"/>
                    </a:cubicBezTo>
                    <a:cubicBezTo>
                      <a:pt x="13224" y="35667"/>
                      <a:pt x="12533" y="34892"/>
                      <a:pt x="11927" y="33763"/>
                    </a:cubicBezTo>
                    <a:cubicBezTo>
                      <a:pt x="11571" y="33093"/>
                      <a:pt x="11236" y="32403"/>
                      <a:pt x="11048" y="31670"/>
                    </a:cubicBezTo>
                    <a:close/>
                    <a:moveTo>
                      <a:pt x="37886" y="34186"/>
                    </a:moveTo>
                    <a:cubicBezTo>
                      <a:pt x="37993" y="34186"/>
                      <a:pt x="38100" y="34191"/>
                      <a:pt x="38207" y="34202"/>
                    </a:cubicBezTo>
                    <a:cubicBezTo>
                      <a:pt x="39588" y="34348"/>
                      <a:pt x="38939" y="35353"/>
                      <a:pt x="38081" y="35834"/>
                    </a:cubicBezTo>
                    <a:cubicBezTo>
                      <a:pt x="37683" y="36064"/>
                      <a:pt x="37244" y="36211"/>
                      <a:pt x="36805" y="36357"/>
                    </a:cubicBezTo>
                    <a:cubicBezTo>
                      <a:pt x="36006" y="36633"/>
                      <a:pt x="35268" y="36778"/>
                      <a:pt x="34493" y="36778"/>
                    </a:cubicBezTo>
                    <a:cubicBezTo>
                      <a:pt x="34151" y="36778"/>
                      <a:pt x="33801" y="36750"/>
                      <a:pt x="33436" y="36692"/>
                    </a:cubicBezTo>
                    <a:cubicBezTo>
                      <a:pt x="33541" y="36587"/>
                      <a:pt x="33624" y="36483"/>
                      <a:pt x="33708" y="36378"/>
                    </a:cubicBezTo>
                    <a:cubicBezTo>
                      <a:pt x="33729" y="36357"/>
                      <a:pt x="33750" y="36315"/>
                      <a:pt x="33729" y="36294"/>
                    </a:cubicBezTo>
                    <a:lnTo>
                      <a:pt x="33792" y="36294"/>
                    </a:lnTo>
                    <a:cubicBezTo>
                      <a:pt x="34629" y="35960"/>
                      <a:pt x="35528" y="35688"/>
                      <a:pt x="36323" y="35269"/>
                    </a:cubicBezTo>
                    <a:cubicBezTo>
                      <a:pt x="36401" y="35230"/>
                      <a:pt x="36371" y="35120"/>
                      <a:pt x="36300" y="35120"/>
                    </a:cubicBezTo>
                    <a:cubicBezTo>
                      <a:pt x="36294" y="35120"/>
                      <a:pt x="36288" y="35121"/>
                      <a:pt x="36282" y="35123"/>
                    </a:cubicBezTo>
                    <a:cubicBezTo>
                      <a:pt x="35403" y="35353"/>
                      <a:pt x="34566" y="35750"/>
                      <a:pt x="33729" y="36085"/>
                    </a:cubicBezTo>
                    <a:cubicBezTo>
                      <a:pt x="33687" y="36106"/>
                      <a:pt x="33666" y="36169"/>
                      <a:pt x="33666" y="36232"/>
                    </a:cubicBezTo>
                    <a:cubicBezTo>
                      <a:pt x="33656" y="36221"/>
                      <a:pt x="33645" y="36216"/>
                      <a:pt x="33635" y="36216"/>
                    </a:cubicBezTo>
                    <a:cubicBezTo>
                      <a:pt x="33624" y="36216"/>
                      <a:pt x="33614" y="36221"/>
                      <a:pt x="33603" y="36232"/>
                    </a:cubicBezTo>
                    <a:cubicBezTo>
                      <a:pt x="33520" y="36273"/>
                      <a:pt x="33457" y="36315"/>
                      <a:pt x="33373" y="36357"/>
                    </a:cubicBezTo>
                    <a:cubicBezTo>
                      <a:pt x="33541" y="36190"/>
                      <a:pt x="33708" y="36022"/>
                      <a:pt x="33875" y="35855"/>
                    </a:cubicBezTo>
                    <a:cubicBezTo>
                      <a:pt x="35098" y="35021"/>
                      <a:pt x="36518" y="34186"/>
                      <a:pt x="37886" y="34186"/>
                    </a:cubicBezTo>
                    <a:close/>
                    <a:moveTo>
                      <a:pt x="78678" y="29346"/>
                    </a:moveTo>
                    <a:cubicBezTo>
                      <a:pt x="79028" y="29346"/>
                      <a:pt x="79385" y="29523"/>
                      <a:pt x="79761" y="29871"/>
                    </a:cubicBezTo>
                    <a:cubicBezTo>
                      <a:pt x="80096" y="30373"/>
                      <a:pt x="80117" y="31273"/>
                      <a:pt x="80158" y="31838"/>
                    </a:cubicBezTo>
                    <a:cubicBezTo>
                      <a:pt x="80242" y="33051"/>
                      <a:pt x="80054" y="34202"/>
                      <a:pt x="79886" y="35374"/>
                    </a:cubicBezTo>
                    <a:cubicBezTo>
                      <a:pt x="79886" y="35416"/>
                      <a:pt x="79907" y="35457"/>
                      <a:pt x="79949" y="35478"/>
                    </a:cubicBezTo>
                    <a:cubicBezTo>
                      <a:pt x="79782" y="35939"/>
                      <a:pt x="79614" y="36399"/>
                      <a:pt x="79447" y="36838"/>
                    </a:cubicBezTo>
                    <a:cubicBezTo>
                      <a:pt x="79552" y="35457"/>
                      <a:pt x="79573" y="33951"/>
                      <a:pt x="79384" y="32633"/>
                    </a:cubicBezTo>
                    <a:cubicBezTo>
                      <a:pt x="79374" y="32580"/>
                      <a:pt x="79327" y="32554"/>
                      <a:pt x="79280" y="32554"/>
                    </a:cubicBezTo>
                    <a:cubicBezTo>
                      <a:pt x="79233" y="32554"/>
                      <a:pt x="79185" y="32580"/>
                      <a:pt x="79175" y="32633"/>
                    </a:cubicBezTo>
                    <a:cubicBezTo>
                      <a:pt x="79049" y="33532"/>
                      <a:pt x="79008" y="34495"/>
                      <a:pt x="79029" y="35457"/>
                    </a:cubicBezTo>
                    <a:cubicBezTo>
                      <a:pt x="78840" y="34851"/>
                      <a:pt x="78610" y="34244"/>
                      <a:pt x="78443" y="33616"/>
                    </a:cubicBezTo>
                    <a:cubicBezTo>
                      <a:pt x="78171" y="32695"/>
                      <a:pt x="77606" y="31398"/>
                      <a:pt x="77648" y="30415"/>
                    </a:cubicBezTo>
                    <a:cubicBezTo>
                      <a:pt x="77585" y="29871"/>
                      <a:pt x="77773" y="29536"/>
                      <a:pt x="78213" y="29452"/>
                    </a:cubicBezTo>
                    <a:cubicBezTo>
                      <a:pt x="78367" y="29381"/>
                      <a:pt x="78522" y="29346"/>
                      <a:pt x="78678" y="29346"/>
                    </a:cubicBezTo>
                    <a:close/>
                    <a:moveTo>
                      <a:pt x="49631" y="36211"/>
                    </a:moveTo>
                    <a:lnTo>
                      <a:pt x="49631" y="36211"/>
                    </a:lnTo>
                    <a:cubicBezTo>
                      <a:pt x="49610" y="36232"/>
                      <a:pt x="49610" y="36273"/>
                      <a:pt x="49589" y="36294"/>
                    </a:cubicBezTo>
                    <a:cubicBezTo>
                      <a:pt x="49443" y="36420"/>
                      <a:pt x="49275" y="36524"/>
                      <a:pt x="49087" y="36650"/>
                    </a:cubicBezTo>
                    <a:cubicBezTo>
                      <a:pt x="48899" y="36755"/>
                      <a:pt x="48919" y="36985"/>
                      <a:pt x="49024" y="37110"/>
                    </a:cubicBezTo>
                    <a:cubicBezTo>
                      <a:pt x="48857" y="37173"/>
                      <a:pt x="48689" y="37215"/>
                      <a:pt x="48564" y="37215"/>
                    </a:cubicBezTo>
                    <a:cubicBezTo>
                      <a:pt x="48752" y="36755"/>
                      <a:pt x="49171" y="36420"/>
                      <a:pt x="49631" y="36211"/>
                    </a:cubicBezTo>
                    <a:close/>
                    <a:moveTo>
                      <a:pt x="14933" y="32043"/>
                    </a:moveTo>
                    <a:cubicBezTo>
                      <a:pt x="15145" y="32043"/>
                      <a:pt x="15374" y="32272"/>
                      <a:pt x="15651" y="32549"/>
                    </a:cubicBezTo>
                    <a:cubicBezTo>
                      <a:pt x="16969" y="33888"/>
                      <a:pt x="17011" y="35478"/>
                      <a:pt x="16572" y="37110"/>
                    </a:cubicBezTo>
                    <a:cubicBezTo>
                      <a:pt x="16488" y="36106"/>
                      <a:pt x="16153" y="35018"/>
                      <a:pt x="15818" y="34118"/>
                    </a:cubicBezTo>
                    <a:cubicBezTo>
                      <a:pt x="15793" y="34043"/>
                      <a:pt x="15741" y="34011"/>
                      <a:pt x="15689" y="34011"/>
                    </a:cubicBezTo>
                    <a:cubicBezTo>
                      <a:pt x="15611" y="34011"/>
                      <a:pt x="15534" y="34081"/>
                      <a:pt x="15546" y="34181"/>
                    </a:cubicBezTo>
                    <a:cubicBezTo>
                      <a:pt x="15693" y="35227"/>
                      <a:pt x="15944" y="36462"/>
                      <a:pt x="16404" y="37403"/>
                    </a:cubicBezTo>
                    <a:cubicBezTo>
                      <a:pt x="16425" y="37424"/>
                      <a:pt x="16446" y="37445"/>
                      <a:pt x="16467" y="37445"/>
                    </a:cubicBezTo>
                    <a:cubicBezTo>
                      <a:pt x="16467" y="37508"/>
                      <a:pt x="16446" y="37550"/>
                      <a:pt x="16425" y="37592"/>
                    </a:cubicBezTo>
                    <a:lnTo>
                      <a:pt x="16383" y="37571"/>
                    </a:lnTo>
                    <a:cubicBezTo>
                      <a:pt x="16258" y="37445"/>
                      <a:pt x="16132" y="37320"/>
                      <a:pt x="15986" y="37215"/>
                    </a:cubicBezTo>
                    <a:cubicBezTo>
                      <a:pt x="15944" y="37173"/>
                      <a:pt x="15881" y="37173"/>
                      <a:pt x="15839" y="37173"/>
                    </a:cubicBezTo>
                    <a:cubicBezTo>
                      <a:pt x="15756" y="37110"/>
                      <a:pt x="15672" y="37048"/>
                      <a:pt x="15567" y="36985"/>
                    </a:cubicBezTo>
                    <a:cubicBezTo>
                      <a:pt x="15609" y="36922"/>
                      <a:pt x="15630" y="36838"/>
                      <a:pt x="15609" y="36755"/>
                    </a:cubicBezTo>
                    <a:cubicBezTo>
                      <a:pt x="15232" y="35897"/>
                      <a:pt x="14668" y="35144"/>
                      <a:pt x="14458" y="34181"/>
                    </a:cubicBezTo>
                    <a:cubicBezTo>
                      <a:pt x="14333" y="33679"/>
                      <a:pt x="14249" y="32988"/>
                      <a:pt x="14479" y="32486"/>
                    </a:cubicBezTo>
                    <a:cubicBezTo>
                      <a:pt x="14630" y="32167"/>
                      <a:pt x="14777" y="32043"/>
                      <a:pt x="14933" y="32043"/>
                    </a:cubicBezTo>
                    <a:close/>
                    <a:moveTo>
                      <a:pt x="77606" y="36169"/>
                    </a:moveTo>
                    <a:lnTo>
                      <a:pt x="77606" y="36169"/>
                    </a:lnTo>
                    <a:cubicBezTo>
                      <a:pt x="77543" y="36399"/>
                      <a:pt x="77438" y="36629"/>
                      <a:pt x="77313" y="36838"/>
                    </a:cubicBezTo>
                    <a:cubicBezTo>
                      <a:pt x="77332" y="36724"/>
                      <a:pt x="77211" y="36626"/>
                      <a:pt x="77111" y="36626"/>
                    </a:cubicBezTo>
                    <a:cubicBezTo>
                      <a:pt x="77101" y="36626"/>
                      <a:pt x="77092" y="36627"/>
                      <a:pt x="77083" y="36629"/>
                    </a:cubicBezTo>
                    <a:cubicBezTo>
                      <a:pt x="76560" y="36734"/>
                      <a:pt x="76141" y="37068"/>
                      <a:pt x="75723" y="37361"/>
                    </a:cubicBezTo>
                    <a:cubicBezTo>
                      <a:pt x="75430" y="37550"/>
                      <a:pt x="75158" y="37759"/>
                      <a:pt x="74886" y="37968"/>
                    </a:cubicBezTo>
                    <a:cubicBezTo>
                      <a:pt x="75618" y="37152"/>
                      <a:pt x="76560" y="36524"/>
                      <a:pt x="77606" y="36169"/>
                    </a:cubicBezTo>
                    <a:close/>
                    <a:moveTo>
                      <a:pt x="74865" y="37466"/>
                    </a:moveTo>
                    <a:cubicBezTo>
                      <a:pt x="74593" y="37780"/>
                      <a:pt x="74342" y="38115"/>
                      <a:pt x="74132" y="38470"/>
                    </a:cubicBezTo>
                    <a:cubicBezTo>
                      <a:pt x="73923" y="38387"/>
                      <a:pt x="73714" y="38324"/>
                      <a:pt x="73463" y="38303"/>
                    </a:cubicBezTo>
                    <a:cubicBezTo>
                      <a:pt x="73986" y="38073"/>
                      <a:pt x="74446" y="37801"/>
                      <a:pt x="74865" y="37466"/>
                    </a:cubicBezTo>
                    <a:close/>
                    <a:moveTo>
                      <a:pt x="81184" y="36190"/>
                    </a:moveTo>
                    <a:lnTo>
                      <a:pt x="81184" y="36190"/>
                    </a:lnTo>
                    <a:cubicBezTo>
                      <a:pt x="81477" y="36964"/>
                      <a:pt x="81456" y="37759"/>
                      <a:pt x="81142" y="38533"/>
                    </a:cubicBezTo>
                    <a:cubicBezTo>
                      <a:pt x="81142" y="38470"/>
                      <a:pt x="81142" y="38408"/>
                      <a:pt x="81142" y="38366"/>
                    </a:cubicBezTo>
                    <a:cubicBezTo>
                      <a:pt x="81163" y="38324"/>
                      <a:pt x="81184" y="38261"/>
                      <a:pt x="81184" y="38219"/>
                    </a:cubicBezTo>
                    <a:cubicBezTo>
                      <a:pt x="81184" y="37592"/>
                      <a:pt x="81184" y="36985"/>
                      <a:pt x="81184" y="36378"/>
                    </a:cubicBezTo>
                    <a:cubicBezTo>
                      <a:pt x="81184" y="36357"/>
                      <a:pt x="81184" y="36357"/>
                      <a:pt x="81184" y="36336"/>
                    </a:cubicBezTo>
                    <a:cubicBezTo>
                      <a:pt x="81184" y="36294"/>
                      <a:pt x="81184" y="36232"/>
                      <a:pt x="81184" y="36190"/>
                    </a:cubicBezTo>
                    <a:close/>
                    <a:moveTo>
                      <a:pt x="23790" y="13299"/>
                    </a:moveTo>
                    <a:cubicBezTo>
                      <a:pt x="25694" y="13299"/>
                      <a:pt x="27515" y="13718"/>
                      <a:pt x="29168" y="14450"/>
                    </a:cubicBezTo>
                    <a:cubicBezTo>
                      <a:pt x="28142" y="14513"/>
                      <a:pt x="27577" y="14994"/>
                      <a:pt x="26636" y="15454"/>
                    </a:cubicBezTo>
                    <a:cubicBezTo>
                      <a:pt x="26573" y="15475"/>
                      <a:pt x="26573" y="15580"/>
                      <a:pt x="26636" y="15601"/>
                    </a:cubicBezTo>
                    <a:cubicBezTo>
                      <a:pt x="27264" y="15936"/>
                      <a:pt x="27808" y="16187"/>
                      <a:pt x="28540" y="16249"/>
                    </a:cubicBezTo>
                    <a:cubicBezTo>
                      <a:pt x="28755" y="16269"/>
                      <a:pt x="28971" y="16276"/>
                      <a:pt x="29187" y="16276"/>
                    </a:cubicBezTo>
                    <a:cubicBezTo>
                      <a:pt x="29720" y="16276"/>
                      <a:pt x="30253" y="16233"/>
                      <a:pt x="30787" y="16233"/>
                    </a:cubicBezTo>
                    <a:cubicBezTo>
                      <a:pt x="30958" y="16233"/>
                      <a:pt x="31130" y="16238"/>
                      <a:pt x="31302" y="16249"/>
                    </a:cubicBezTo>
                    <a:cubicBezTo>
                      <a:pt x="31929" y="16668"/>
                      <a:pt x="32599" y="17254"/>
                      <a:pt x="32997" y="17902"/>
                    </a:cubicBezTo>
                    <a:cubicBezTo>
                      <a:pt x="33018" y="17902"/>
                      <a:pt x="33038" y="17902"/>
                      <a:pt x="33018" y="17882"/>
                    </a:cubicBezTo>
                    <a:cubicBezTo>
                      <a:pt x="32787" y="17484"/>
                      <a:pt x="32599" y="17107"/>
                      <a:pt x="32264" y="16794"/>
                    </a:cubicBezTo>
                    <a:cubicBezTo>
                      <a:pt x="32013" y="16584"/>
                      <a:pt x="31762" y="16417"/>
                      <a:pt x="31490" y="16249"/>
                    </a:cubicBezTo>
                    <a:lnTo>
                      <a:pt x="31490" y="16249"/>
                    </a:lnTo>
                    <a:cubicBezTo>
                      <a:pt x="31657" y="16270"/>
                      <a:pt x="31825" y="16291"/>
                      <a:pt x="31992" y="16333"/>
                    </a:cubicBezTo>
                    <a:cubicBezTo>
                      <a:pt x="32055" y="16333"/>
                      <a:pt x="32118" y="16333"/>
                      <a:pt x="32160" y="16291"/>
                    </a:cubicBezTo>
                    <a:cubicBezTo>
                      <a:pt x="35131" y="18718"/>
                      <a:pt x="37056" y="22422"/>
                      <a:pt x="37056" y="26565"/>
                    </a:cubicBezTo>
                    <a:cubicBezTo>
                      <a:pt x="37056" y="30373"/>
                      <a:pt x="35424" y="33804"/>
                      <a:pt x="32850" y="36232"/>
                    </a:cubicBezTo>
                    <a:cubicBezTo>
                      <a:pt x="32683" y="36378"/>
                      <a:pt x="32494" y="36524"/>
                      <a:pt x="32306" y="36671"/>
                    </a:cubicBezTo>
                    <a:cubicBezTo>
                      <a:pt x="32285" y="36692"/>
                      <a:pt x="32264" y="36713"/>
                      <a:pt x="32264" y="36755"/>
                    </a:cubicBezTo>
                    <a:cubicBezTo>
                      <a:pt x="29963" y="38680"/>
                      <a:pt x="27012" y="39830"/>
                      <a:pt x="23790" y="39830"/>
                    </a:cubicBezTo>
                    <a:lnTo>
                      <a:pt x="23330" y="39830"/>
                    </a:lnTo>
                    <a:cubicBezTo>
                      <a:pt x="23289" y="39790"/>
                      <a:pt x="23240" y="39767"/>
                      <a:pt x="23188" y="39767"/>
                    </a:cubicBezTo>
                    <a:cubicBezTo>
                      <a:pt x="23159" y="39767"/>
                      <a:pt x="23129" y="39774"/>
                      <a:pt x="23100" y="39789"/>
                    </a:cubicBezTo>
                    <a:cubicBezTo>
                      <a:pt x="23100" y="39789"/>
                      <a:pt x="23079" y="39809"/>
                      <a:pt x="23058" y="39809"/>
                    </a:cubicBezTo>
                    <a:cubicBezTo>
                      <a:pt x="20735" y="39684"/>
                      <a:pt x="18559" y="38952"/>
                      <a:pt x="16697" y="37780"/>
                    </a:cubicBezTo>
                    <a:cubicBezTo>
                      <a:pt x="17429" y="36838"/>
                      <a:pt x="17597" y="35520"/>
                      <a:pt x="17325" y="34369"/>
                    </a:cubicBezTo>
                    <a:cubicBezTo>
                      <a:pt x="17074" y="33344"/>
                      <a:pt x="16153" y="31649"/>
                      <a:pt x="15002" y="31398"/>
                    </a:cubicBezTo>
                    <a:cubicBezTo>
                      <a:pt x="14945" y="31385"/>
                      <a:pt x="14890" y="31379"/>
                      <a:pt x="14838" y="31379"/>
                    </a:cubicBezTo>
                    <a:cubicBezTo>
                      <a:pt x="14126" y="31379"/>
                      <a:pt x="13870" y="32507"/>
                      <a:pt x="13831" y="33072"/>
                    </a:cubicBezTo>
                    <a:cubicBezTo>
                      <a:pt x="13726" y="34160"/>
                      <a:pt x="14144" y="35290"/>
                      <a:pt x="14730" y="36252"/>
                    </a:cubicBezTo>
                    <a:cubicBezTo>
                      <a:pt x="12805" y="34453"/>
                      <a:pt x="11424" y="32089"/>
                      <a:pt x="10838" y="29431"/>
                    </a:cubicBezTo>
                    <a:cubicBezTo>
                      <a:pt x="10838" y="29390"/>
                      <a:pt x="10818" y="29348"/>
                      <a:pt x="10818" y="29306"/>
                    </a:cubicBezTo>
                    <a:cubicBezTo>
                      <a:pt x="11090" y="28741"/>
                      <a:pt x="10880" y="28197"/>
                      <a:pt x="10566" y="27695"/>
                    </a:cubicBezTo>
                    <a:cubicBezTo>
                      <a:pt x="10546" y="27318"/>
                      <a:pt x="10525" y="26941"/>
                      <a:pt x="10525" y="26565"/>
                    </a:cubicBezTo>
                    <a:cubicBezTo>
                      <a:pt x="10525" y="23782"/>
                      <a:pt x="11383" y="21187"/>
                      <a:pt x="12847" y="19053"/>
                    </a:cubicBezTo>
                    <a:cubicBezTo>
                      <a:pt x="12973" y="18907"/>
                      <a:pt x="13098" y="18760"/>
                      <a:pt x="13203" y="18614"/>
                    </a:cubicBezTo>
                    <a:cubicBezTo>
                      <a:pt x="13307" y="18467"/>
                      <a:pt x="13412" y="18342"/>
                      <a:pt x="13496" y="18195"/>
                    </a:cubicBezTo>
                    <a:cubicBezTo>
                      <a:pt x="15944" y="15203"/>
                      <a:pt x="19647" y="13299"/>
                      <a:pt x="23790" y="13299"/>
                    </a:cubicBezTo>
                    <a:close/>
                    <a:moveTo>
                      <a:pt x="61432" y="13299"/>
                    </a:moveTo>
                    <a:cubicBezTo>
                      <a:pt x="60448" y="13550"/>
                      <a:pt x="59570" y="14178"/>
                      <a:pt x="58921" y="15161"/>
                    </a:cubicBezTo>
                    <a:cubicBezTo>
                      <a:pt x="58879" y="15224"/>
                      <a:pt x="58921" y="15329"/>
                      <a:pt x="59005" y="15350"/>
                    </a:cubicBezTo>
                    <a:cubicBezTo>
                      <a:pt x="59310" y="15430"/>
                      <a:pt x="59644" y="15470"/>
                      <a:pt x="59989" y="15470"/>
                    </a:cubicBezTo>
                    <a:cubicBezTo>
                      <a:pt x="61347" y="15470"/>
                      <a:pt x="62869" y="14848"/>
                      <a:pt x="63420" y="13613"/>
                    </a:cubicBezTo>
                    <a:lnTo>
                      <a:pt x="63817" y="13613"/>
                    </a:lnTo>
                    <a:cubicBezTo>
                      <a:pt x="63838" y="13613"/>
                      <a:pt x="63859" y="13592"/>
                      <a:pt x="63880" y="13592"/>
                    </a:cubicBezTo>
                    <a:cubicBezTo>
                      <a:pt x="69864" y="14869"/>
                      <a:pt x="74384" y="20183"/>
                      <a:pt x="74384" y="26565"/>
                    </a:cubicBezTo>
                    <a:cubicBezTo>
                      <a:pt x="74384" y="33867"/>
                      <a:pt x="68420" y="39830"/>
                      <a:pt x="61118" y="39830"/>
                    </a:cubicBezTo>
                    <a:cubicBezTo>
                      <a:pt x="57289" y="39830"/>
                      <a:pt x="53857" y="38198"/>
                      <a:pt x="51430" y="35625"/>
                    </a:cubicBezTo>
                    <a:cubicBezTo>
                      <a:pt x="51409" y="35562"/>
                      <a:pt x="51388" y="35520"/>
                      <a:pt x="51326" y="35499"/>
                    </a:cubicBezTo>
                    <a:cubicBezTo>
                      <a:pt x="49171" y="33135"/>
                      <a:pt x="47852" y="29996"/>
                      <a:pt x="47852" y="26565"/>
                    </a:cubicBezTo>
                    <a:cubicBezTo>
                      <a:pt x="47852" y="19242"/>
                      <a:pt x="53795" y="13299"/>
                      <a:pt x="61118" y="13299"/>
                    </a:cubicBezTo>
                    <a:close/>
                    <a:moveTo>
                      <a:pt x="19375" y="39558"/>
                    </a:moveTo>
                    <a:lnTo>
                      <a:pt x="19375" y="39558"/>
                    </a:lnTo>
                    <a:cubicBezTo>
                      <a:pt x="20401" y="39914"/>
                      <a:pt x="21468" y="40123"/>
                      <a:pt x="22556" y="40228"/>
                    </a:cubicBezTo>
                    <a:cubicBezTo>
                      <a:pt x="22346" y="40542"/>
                      <a:pt x="22200" y="40939"/>
                      <a:pt x="22221" y="41337"/>
                    </a:cubicBezTo>
                    <a:cubicBezTo>
                      <a:pt x="22200" y="41316"/>
                      <a:pt x="22200" y="41295"/>
                      <a:pt x="22179" y="41274"/>
                    </a:cubicBezTo>
                    <a:cubicBezTo>
                      <a:pt x="21468" y="40416"/>
                      <a:pt x="20380" y="39998"/>
                      <a:pt x="19375" y="39558"/>
                    </a:cubicBezTo>
                    <a:close/>
                    <a:moveTo>
                      <a:pt x="100475" y="34600"/>
                    </a:moveTo>
                    <a:cubicBezTo>
                      <a:pt x="100601" y="35855"/>
                      <a:pt x="101605" y="36817"/>
                      <a:pt x="101270" y="38240"/>
                    </a:cubicBezTo>
                    <a:cubicBezTo>
                      <a:pt x="100789" y="40186"/>
                      <a:pt x="99199" y="40918"/>
                      <a:pt x="97713" y="41923"/>
                    </a:cubicBezTo>
                    <a:cubicBezTo>
                      <a:pt x="97567" y="41253"/>
                      <a:pt x="97295" y="40605"/>
                      <a:pt x="96897" y="40081"/>
                    </a:cubicBezTo>
                    <a:cubicBezTo>
                      <a:pt x="97630" y="38010"/>
                      <a:pt x="98613" y="35855"/>
                      <a:pt x="100475" y="34600"/>
                    </a:cubicBezTo>
                    <a:close/>
                    <a:moveTo>
                      <a:pt x="12910" y="41651"/>
                    </a:moveTo>
                    <a:lnTo>
                      <a:pt x="12910" y="41651"/>
                    </a:lnTo>
                    <a:cubicBezTo>
                      <a:pt x="12826" y="41734"/>
                      <a:pt x="12763" y="41839"/>
                      <a:pt x="12701" y="41923"/>
                    </a:cubicBezTo>
                    <a:cubicBezTo>
                      <a:pt x="12387" y="42111"/>
                      <a:pt x="12052" y="42299"/>
                      <a:pt x="11738" y="42467"/>
                    </a:cubicBezTo>
                    <a:cubicBezTo>
                      <a:pt x="12073" y="42090"/>
                      <a:pt x="12450" y="41776"/>
                      <a:pt x="12910" y="41651"/>
                    </a:cubicBezTo>
                    <a:close/>
                    <a:moveTo>
                      <a:pt x="88884" y="31063"/>
                    </a:moveTo>
                    <a:cubicBezTo>
                      <a:pt x="88925" y="31189"/>
                      <a:pt x="88988" y="31294"/>
                      <a:pt x="89093" y="31482"/>
                    </a:cubicBezTo>
                    <a:cubicBezTo>
                      <a:pt x="89407" y="32089"/>
                      <a:pt x="89679" y="32716"/>
                      <a:pt x="89804" y="33407"/>
                    </a:cubicBezTo>
                    <a:cubicBezTo>
                      <a:pt x="90055" y="34767"/>
                      <a:pt x="89762" y="35980"/>
                      <a:pt x="89386" y="37278"/>
                    </a:cubicBezTo>
                    <a:cubicBezTo>
                      <a:pt x="89365" y="37361"/>
                      <a:pt x="89428" y="37424"/>
                      <a:pt x="89490" y="37445"/>
                    </a:cubicBezTo>
                    <a:cubicBezTo>
                      <a:pt x="89177" y="38638"/>
                      <a:pt x="88946" y="39830"/>
                      <a:pt x="89239" y="41044"/>
                    </a:cubicBezTo>
                    <a:cubicBezTo>
                      <a:pt x="89302" y="41316"/>
                      <a:pt x="89407" y="41588"/>
                      <a:pt x="89532" y="41839"/>
                    </a:cubicBezTo>
                    <a:cubicBezTo>
                      <a:pt x="89511" y="41834"/>
                      <a:pt x="89489" y="41831"/>
                      <a:pt x="89466" y="41831"/>
                    </a:cubicBezTo>
                    <a:cubicBezTo>
                      <a:pt x="89399" y="41831"/>
                      <a:pt x="89328" y="41855"/>
                      <a:pt x="89281" y="41902"/>
                    </a:cubicBezTo>
                    <a:cubicBezTo>
                      <a:pt x="89177" y="41944"/>
                      <a:pt x="89072" y="42027"/>
                      <a:pt x="89093" y="42174"/>
                    </a:cubicBezTo>
                    <a:cubicBezTo>
                      <a:pt x="88967" y="42446"/>
                      <a:pt x="88884" y="42718"/>
                      <a:pt x="88821" y="43011"/>
                    </a:cubicBezTo>
                    <a:cubicBezTo>
                      <a:pt x="89009" y="40918"/>
                      <a:pt x="88047" y="38680"/>
                      <a:pt x="87042" y="36943"/>
                    </a:cubicBezTo>
                    <a:cubicBezTo>
                      <a:pt x="87009" y="36877"/>
                      <a:pt x="86953" y="36851"/>
                      <a:pt x="86894" y="36851"/>
                    </a:cubicBezTo>
                    <a:cubicBezTo>
                      <a:pt x="86842" y="36851"/>
                      <a:pt x="86789" y="36871"/>
                      <a:pt x="86749" y="36901"/>
                    </a:cubicBezTo>
                    <a:cubicBezTo>
                      <a:pt x="86624" y="37006"/>
                      <a:pt x="86498" y="37110"/>
                      <a:pt x="86394" y="37215"/>
                    </a:cubicBezTo>
                    <a:cubicBezTo>
                      <a:pt x="86310" y="34767"/>
                      <a:pt x="86770" y="32528"/>
                      <a:pt x="88884" y="31063"/>
                    </a:cubicBezTo>
                    <a:close/>
                    <a:moveTo>
                      <a:pt x="90537" y="35729"/>
                    </a:moveTo>
                    <a:lnTo>
                      <a:pt x="90537" y="35729"/>
                    </a:lnTo>
                    <a:cubicBezTo>
                      <a:pt x="92713" y="37529"/>
                      <a:pt x="92357" y="40186"/>
                      <a:pt x="92378" y="42781"/>
                    </a:cubicBezTo>
                    <a:cubicBezTo>
                      <a:pt x="92273" y="42446"/>
                      <a:pt x="92190" y="42132"/>
                      <a:pt x="92127" y="41902"/>
                    </a:cubicBezTo>
                    <a:cubicBezTo>
                      <a:pt x="91792" y="40646"/>
                      <a:pt x="91855" y="39433"/>
                      <a:pt x="91687" y="38157"/>
                    </a:cubicBezTo>
                    <a:cubicBezTo>
                      <a:pt x="91675" y="38073"/>
                      <a:pt x="91609" y="38024"/>
                      <a:pt x="91547" y="38024"/>
                    </a:cubicBezTo>
                    <a:cubicBezTo>
                      <a:pt x="91499" y="38024"/>
                      <a:pt x="91454" y="38052"/>
                      <a:pt x="91436" y="38115"/>
                    </a:cubicBezTo>
                    <a:cubicBezTo>
                      <a:pt x="90997" y="39600"/>
                      <a:pt x="91353" y="41525"/>
                      <a:pt x="91876" y="43011"/>
                    </a:cubicBezTo>
                    <a:cubicBezTo>
                      <a:pt x="88612" y="42195"/>
                      <a:pt x="89846" y="38198"/>
                      <a:pt x="90537" y="35729"/>
                    </a:cubicBezTo>
                    <a:close/>
                    <a:moveTo>
                      <a:pt x="20538" y="40915"/>
                    </a:moveTo>
                    <a:cubicBezTo>
                      <a:pt x="20588" y="40915"/>
                      <a:pt x="20640" y="40929"/>
                      <a:pt x="20694" y="40960"/>
                    </a:cubicBezTo>
                    <a:cubicBezTo>
                      <a:pt x="20706" y="40966"/>
                      <a:pt x="20716" y="40969"/>
                      <a:pt x="20725" y="40969"/>
                    </a:cubicBezTo>
                    <a:cubicBezTo>
                      <a:pt x="20748" y="40969"/>
                      <a:pt x="20762" y="40954"/>
                      <a:pt x="20777" y="40939"/>
                    </a:cubicBezTo>
                    <a:cubicBezTo>
                      <a:pt x="21572" y="41483"/>
                      <a:pt x="21991" y="42153"/>
                      <a:pt x="22095" y="42990"/>
                    </a:cubicBezTo>
                    <a:cubicBezTo>
                      <a:pt x="22080" y="42930"/>
                      <a:pt x="22022" y="42881"/>
                      <a:pt x="21960" y="42881"/>
                    </a:cubicBezTo>
                    <a:cubicBezTo>
                      <a:pt x="21935" y="42881"/>
                      <a:pt x="21910" y="42888"/>
                      <a:pt x="21886" y="42906"/>
                    </a:cubicBezTo>
                    <a:cubicBezTo>
                      <a:pt x="21028" y="43534"/>
                      <a:pt x="20401" y="44538"/>
                      <a:pt x="19773" y="45396"/>
                    </a:cubicBezTo>
                    <a:cubicBezTo>
                      <a:pt x="19396" y="44936"/>
                      <a:pt x="19438" y="44266"/>
                      <a:pt x="19480" y="43680"/>
                    </a:cubicBezTo>
                    <a:cubicBezTo>
                      <a:pt x="19519" y="43408"/>
                      <a:pt x="19883" y="40915"/>
                      <a:pt x="20538" y="40915"/>
                    </a:cubicBezTo>
                    <a:close/>
                    <a:moveTo>
                      <a:pt x="82048" y="40558"/>
                    </a:moveTo>
                    <a:cubicBezTo>
                      <a:pt x="82066" y="40558"/>
                      <a:pt x="82085" y="40560"/>
                      <a:pt x="82104" y="40563"/>
                    </a:cubicBezTo>
                    <a:cubicBezTo>
                      <a:pt x="82272" y="40605"/>
                      <a:pt x="82565" y="40981"/>
                      <a:pt x="82690" y="41107"/>
                    </a:cubicBezTo>
                    <a:cubicBezTo>
                      <a:pt x="83109" y="41525"/>
                      <a:pt x="83506" y="41944"/>
                      <a:pt x="83883" y="42404"/>
                    </a:cubicBezTo>
                    <a:cubicBezTo>
                      <a:pt x="84699" y="43346"/>
                      <a:pt x="85327" y="44392"/>
                      <a:pt x="86101" y="45354"/>
                    </a:cubicBezTo>
                    <a:cubicBezTo>
                      <a:pt x="85850" y="45417"/>
                      <a:pt x="85640" y="45501"/>
                      <a:pt x="85515" y="45668"/>
                    </a:cubicBezTo>
                    <a:cubicBezTo>
                      <a:pt x="85452" y="45752"/>
                      <a:pt x="85410" y="45856"/>
                      <a:pt x="85410" y="45961"/>
                    </a:cubicBezTo>
                    <a:cubicBezTo>
                      <a:pt x="84406" y="45794"/>
                      <a:pt x="83443" y="45647"/>
                      <a:pt x="82565" y="44936"/>
                    </a:cubicBezTo>
                    <a:cubicBezTo>
                      <a:pt x="81623" y="44162"/>
                      <a:pt x="80765" y="42634"/>
                      <a:pt x="81246" y="41358"/>
                    </a:cubicBezTo>
                    <a:cubicBezTo>
                      <a:pt x="81346" y="41099"/>
                      <a:pt x="81691" y="40558"/>
                      <a:pt x="82048" y="40558"/>
                    </a:cubicBezTo>
                    <a:close/>
                    <a:moveTo>
                      <a:pt x="14234" y="37857"/>
                    </a:moveTo>
                    <a:cubicBezTo>
                      <a:pt x="14805" y="37857"/>
                      <a:pt x="15388" y="37928"/>
                      <a:pt x="15986" y="38052"/>
                    </a:cubicBezTo>
                    <a:cubicBezTo>
                      <a:pt x="16090" y="38240"/>
                      <a:pt x="16237" y="38408"/>
                      <a:pt x="16383" y="38575"/>
                    </a:cubicBezTo>
                    <a:cubicBezTo>
                      <a:pt x="16048" y="38617"/>
                      <a:pt x="15714" y="38721"/>
                      <a:pt x="15358" y="38742"/>
                    </a:cubicBezTo>
                    <a:cubicBezTo>
                      <a:pt x="15311" y="38744"/>
                      <a:pt x="15265" y="38746"/>
                      <a:pt x="15218" y="38746"/>
                    </a:cubicBezTo>
                    <a:cubicBezTo>
                      <a:pt x="14801" y="38746"/>
                      <a:pt x="14374" y="38663"/>
                      <a:pt x="13998" y="38512"/>
                    </a:cubicBezTo>
                    <a:cubicBezTo>
                      <a:pt x="13980" y="38506"/>
                      <a:pt x="13963" y="38503"/>
                      <a:pt x="13946" y="38503"/>
                    </a:cubicBezTo>
                    <a:cubicBezTo>
                      <a:pt x="13789" y="38503"/>
                      <a:pt x="13702" y="38750"/>
                      <a:pt x="13872" y="38826"/>
                    </a:cubicBezTo>
                    <a:cubicBezTo>
                      <a:pt x="14299" y="39027"/>
                      <a:pt x="14913" y="39215"/>
                      <a:pt x="15491" y="39215"/>
                    </a:cubicBezTo>
                    <a:cubicBezTo>
                      <a:pt x="15934" y="39215"/>
                      <a:pt x="16356" y="39105"/>
                      <a:pt x="16655" y="38805"/>
                    </a:cubicBezTo>
                    <a:cubicBezTo>
                      <a:pt x="17722" y="39684"/>
                      <a:pt x="19438" y="40144"/>
                      <a:pt x="20401" y="40688"/>
                    </a:cubicBezTo>
                    <a:cubicBezTo>
                      <a:pt x="20395" y="40688"/>
                      <a:pt x="20389" y="40688"/>
                      <a:pt x="20383" y="40688"/>
                    </a:cubicBezTo>
                    <a:cubicBezTo>
                      <a:pt x="19725" y="40688"/>
                      <a:pt x="19395" y="41844"/>
                      <a:pt x="19250" y="42446"/>
                    </a:cubicBezTo>
                    <a:cubicBezTo>
                      <a:pt x="19229" y="42446"/>
                      <a:pt x="19208" y="42446"/>
                      <a:pt x="19187" y="42467"/>
                    </a:cubicBezTo>
                    <a:cubicBezTo>
                      <a:pt x="18266" y="43450"/>
                      <a:pt x="17785" y="44768"/>
                      <a:pt x="16592" y="45459"/>
                    </a:cubicBezTo>
                    <a:cubicBezTo>
                      <a:pt x="16086" y="45763"/>
                      <a:pt x="15520" y="45966"/>
                      <a:pt x="14949" y="45966"/>
                    </a:cubicBezTo>
                    <a:cubicBezTo>
                      <a:pt x="14694" y="45966"/>
                      <a:pt x="14438" y="45926"/>
                      <a:pt x="14186" y="45835"/>
                    </a:cubicBezTo>
                    <a:cubicBezTo>
                      <a:pt x="13768" y="45689"/>
                      <a:pt x="13412" y="45438"/>
                      <a:pt x="13035" y="45250"/>
                    </a:cubicBezTo>
                    <a:cubicBezTo>
                      <a:pt x="13555" y="43401"/>
                      <a:pt x="15689" y="40967"/>
                      <a:pt x="17738" y="40967"/>
                    </a:cubicBezTo>
                    <a:cubicBezTo>
                      <a:pt x="17915" y="40967"/>
                      <a:pt x="18092" y="40985"/>
                      <a:pt x="18266" y="41023"/>
                    </a:cubicBezTo>
                    <a:cubicBezTo>
                      <a:pt x="18279" y="41025"/>
                      <a:pt x="18291" y="41026"/>
                      <a:pt x="18303" y="41026"/>
                    </a:cubicBezTo>
                    <a:cubicBezTo>
                      <a:pt x="18507" y="41026"/>
                      <a:pt x="18588" y="40706"/>
                      <a:pt x="18371" y="40646"/>
                    </a:cubicBezTo>
                    <a:cubicBezTo>
                      <a:pt x="18107" y="40574"/>
                      <a:pt x="17841" y="40541"/>
                      <a:pt x="17576" y="40541"/>
                    </a:cubicBezTo>
                    <a:cubicBezTo>
                      <a:pt x="16457" y="40541"/>
                      <a:pt x="15355" y="41144"/>
                      <a:pt x="14458" y="42006"/>
                    </a:cubicBezTo>
                    <a:cubicBezTo>
                      <a:pt x="14442" y="41941"/>
                      <a:pt x="14387" y="41889"/>
                      <a:pt x="14324" y="41889"/>
                    </a:cubicBezTo>
                    <a:cubicBezTo>
                      <a:pt x="14307" y="41889"/>
                      <a:pt x="14288" y="41893"/>
                      <a:pt x="14270" y="41902"/>
                    </a:cubicBezTo>
                    <a:cubicBezTo>
                      <a:pt x="13600" y="42299"/>
                      <a:pt x="13119" y="42969"/>
                      <a:pt x="12491" y="43408"/>
                    </a:cubicBezTo>
                    <a:cubicBezTo>
                      <a:pt x="11927" y="43806"/>
                      <a:pt x="11320" y="44078"/>
                      <a:pt x="10692" y="44287"/>
                    </a:cubicBezTo>
                    <a:cubicBezTo>
                      <a:pt x="10880" y="43827"/>
                      <a:pt x="11111" y="43346"/>
                      <a:pt x="11403" y="42927"/>
                    </a:cubicBezTo>
                    <a:cubicBezTo>
                      <a:pt x="11440" y="42981"/>
                      <a:pt x="11492" y="43036"/>
                      <a:pt x="11573" y="43036"/>
                    </a:cubicBezTo>
                    <a:cubicBezTo>
                      <a:pt x="11585" y="43036"/>
                      <a:pt x="11599" y="43035"/>
                      <a:pt x="11613" y="43032"/>
                    </a:cubicBezTo>
                    <a:lnTo>
                      <a:pt x="11613" y="43032"/>
                    </a:lnTo>
                    <a:cubicBezTo>
                      <a:pt x="11571" y="43074"/>
                      <a:pt x="11508" y="43115"/>
                      <a:pt x="11466" y="43157"/>
                    </a:cubicBezTo>
                    <a:cubicBezTo>
                      <a:pt x="11325" y="43281"/>
                      <a:pt x="11451" y="43448"/>
                      <a:pt x="11595" y="43448"/>
                    </a:cubicBezTo>
                    <a:cubicBezTo>
                      <a:pt x="11621" y="43448"/>
                      <a:pt x="11649" y="43442"/>
                      <a:pt x="11675" y="43429"/>
                    </a:cubicBezTo>
                    <a:cubicBezTo>
                      <a:pt x="12199" y="43178"/>
                      <a:pt x="12638" y="42864"/>
                      <a:pt x="13056" y="42488"/>
                    </a:cubicBezTo>
                    <a:cubicBezTo>
                      <a:pt x="13077" y="42488"/>
                      <a:pt x="13077" y="42467"/>
                      <a:pt x="13077" y="42467"/>
                    </a:cubicBezTo>
                    <a:cubicBezTo>
                      <a:pt x="13496" y="42258"/>
                      <a:pt x="14019" y="42048"/>
                      <a:pt x="14270" y="41630"/>
                    </a:cubicBezTo>
                    <a:lnTo>
                      <a:pt x="14249" y="41630"/>
                    </a:lnTo>
                    <a:cubicBezTo>
                      <a:pt x="14333" y="41462"/>
                      <a:pt x="14270" y="41274"/>
                      <a:pt x="14103" y="41211"/>
                    </a:cubicBezTo>
                    <a:cubicBezTo>
                      <a:pt x="14144" y="41128"/>
                      <a:pt x="14165" y="41044"/>
                      <a:pt x="14186" y="40981"/>
                    </a:cubicBezTo>
                    <a:cubicBezTo>
                      <a:pt x="14207" y="40856"/>
                      <a:pt x="14186" y="40772"/>
                      <a:pt x="14124" y="40709"/>
                    </a:cubicBezTo>
                    <a:lnTo>
                      <a:pt x="14124" y="40709"/>
                    </a:lnTo>
                    <a:cubicBezTo>
                      <a:pt x="14216" y="40714"/>
                      <a:pt x="14309" y="40717"/>
                      <a:pt x="14401" y="40717"/>
                    </a:cubicBezTo>
                    <a:cubicBezTo>
                      <a:pt x="15499" y="40717"/>
                      <a:pt x="16571" y="40367"/>
                      <a:pt x="17304" y="39537"/>
                    </a:cubicBezTo>
                    <a:cubicBezTo>
                      <a:pt x="17379" y="39463"/>
                      <a:pt x="17320" y="39322"/>
                      <a:pt x="17217" y="39322"/>
                    </a:cubicBezTo>
                    <a:cubicBezTo>
                      <a:pt x="17205" y="39322"/>
                      <a:pt x="17192" y="39324"/>
                      <a:pt x="17178" y="39328"/>
                    </a:cubicBezTo>
                    <a:cubicBezTo>
                      <a:pt x="16178" y="39716"/>
                      <a:pt x="15277" y="40124"/>
                      <a:pt x="14165" y="40124"/>
                    </a:cubicBezTo>
                    <a:cubicBezTo>
                      <a:pt x="14137" y="40124"/>
                      <a:pt x="14109" y="40124"/>
                      <a:pt x="14082" y="40123"/>
                    </a:cubicBezTo>
                    <a:cubicBezTo>
                      <a:pt x="12910" y="40102"/>
                      <a:pt x="11801" y="39684"/>
                      <a:pt x="10901" y="38931"/>
                    </a:cubicBezTo>
                    <a:cubicBezTo>
                      <a:pt x="11956" y="38157"/>
                      <a:pt x="13067" y="37857"/>
                      <a:pt x="14234" y="37857"/>
                    </a:cubicBezTo>
                    <a:close/>
                    <a:moveTo>
                      <a:pt x="60658" y="45040"/>
                    </a:moveTo>
                    <a:lnTo>
                      <a:pt x="60658" y="45040"/>
                    </a:lnTo>
                    <a:cubicBezTo>
                      <a:pt x="60616" y="45271"/>
                      <a:pt x="60574" y="45480"/>
                      <a:pt x="60553" y="45668"/>
                    </a:cubicBezTo>
                    <a:cubicBezTo>
                      <a:pt x="60553" y="45794"/>
                      <a:pt x="60532" y="45919"/>
                      <a:pt x="60532" y="46045"/>
                    </a:cubicBezTo>
                    <a:cubicBezTo>
                      <a:pt x="60532" y="45794"/>
                      <a:pt x="60490" y="45543"/>
                      <a:pt x="60427" y="45291"/>
                    </a:cubicBezTo>
                    <a:cubicBezTo>
                      <a:pt x="60511" y="45208"/>
                      <a:pt x="60595" y="45124"/>
                      <a:pt x="60658" y="45040"/>
                    </a:cubicBezTo>
                    <a:close/>
                    <a:moveTo>
                      <a:pt x="73505" y="45082"/>
                    </a:moveTo>
                    <a:lnTo>
                      <a:pt x="73505" y="45082"/>
                    </a:lnTo>
                    <a:cubicBezTo>
                      <a:pt x="73609" y="45752"/>
                      <a:pt x="73609" y="46421"/>
                      <a:pt x="73463" y="46986"/>
                    </a:cubicBezTo>
                    <a:cubicBezTo>
                      <a:pt x="73423" y="47106"/>
                      <a:pt x="73402" y="47471"/>
                      <a:pt x="73221" y="47471"/>
                    </a:cubicBezTo>
                    <a:cubicBezTo>
                      <a:pt x="73211" y="47471"/>
                      <a:pt x="73201" y="47470"/>
                      <a:pt x="73191" y="47468"/>
                    </a:cubicBezTo>
                    <a:lnTo>
                      <a:pt x="73191" y="47405"/>
                    </a:lnTo>
                    <a:cubicBezTo>
                      <a:pt x="73421" y="46672"/>
                      <a:pt x="73484" y="45877"/>
                      <a:pt x="73505" y="45082"/>
                    </a:cubicBezTo>
                    <a:close/>
                    <a:moveTo>
                      <a:pt x="86773" y="37578"/>
                    </a:moveTo>
                    <a:cubicBezTo>
                      <a:pt x="87022" y="37578"/>
                      <a:pt x="87149" y="37993"/>
                      <a:pt x="87335" y="38408"/>
                    </a:cubicBezTo>
                    <a:cubicBezTo>
                      <a:pt x="87649" y="39077"/>
                      <a:pt x="87900" y="39747"/>
                      <a:pt x="88068" y="40458"/>
                    </a:cubicBezTo>
                    <a:cubicBezTo>
                      <a:pt x="88444" y="41923"/>
                      <a:pt x="88319" y="43283"/>
                      <a:pt x="88068" y="44747"/>
                    </a:cubicBezTo>
                    <a:cubicBezTo>
                      <a:pt x="88054" y="44844"/>
                      <a:pt x="88140" y="44923"/>
                      <a:pt x="88219" y="44923"/>
                    </a:cubicBezTo>
                    <a:cubicBezTo>
                      <a:pt x="88259" y="44923"/>
                      <a:pt x="88297" y="44902"/>
                      <a:pt x="88319" y="44852"/>
                    </a:cubicBezTo>
                    <a:cubicBezTo>
                      <a:pt x="88528" y="44434"/>
                      <a:pt x="88674" y="44015"/>
                      <a:pt x="88758" y="43576"/>
                    </a:cubicBezTo>
                    <a:lnTo>
                      <a:pt x="88758" y="43576"/>
                    </a:lnTo>
                    <a:cubicBezTo>
                      <a:pt x="88716" y="44183"/>
                      <a:pt x="88800" y="44810"/>
                      <a:pt x="89030" y="45417"/>
                    </a:cubicBezTo>
                    <a:cubicBezTo>
                      <a:pt x="89072" y="45522"/>
                      <a:pt x="89177" y="45605"/>
                      <a:pt x="89260" y="45626"/>
                    </a:cubicBezTo>
                    <a:cubicBezTo>
                      <a:pt x="89260" y="45668"/>
                      <a:pt x="89260" y="45710"/>
                      <a:pt x="89239" y="45752"/>
                    </a:cubicBezTo>
                    <a:cubicBezTo>
                      <a:pt x="89224" y="45857"/>
                      <a:pt x="89306" y="45941"/>
                      <a:pt x="89393" y="45941"/>
                    </a:cubicBezTo>
                    <a:cubicBezTo>
                      <a:pt x="89426" y="45941"/>
                      <a:pt x="89461" y="45928"/>
                      <a:pt x="89490" y="45898"/>
                    </a:cubicBezTo>
                    <a:cubicBezTo>
                      <a:pt x="89658" y="45710"/>
                      <a:pt x="89804" y="45501"/>
                      <a:pt x="89909" y="45291"/>
                    </a:cubicBezTo>
                    <a:cubicBezTo>
                      <a:pt x="90097" y="46087"/>
                      <a:pt x="90369" y="46882"/>
                      <a:pt x="90767" y="47572"/>
                    </a:cubicBezTo>
                    <a:cubicBezTo>
                      <a:pt x="90202" y="46798"/>
                      <a:pt x="89574" y="46087"/>
                      <a:pt x="88632" y="45689"/>
                    </a:cubicBezTo>
                    <a:cubicBezTo>
                      <a:pt x="88340" y="45584"/>
                      <a:pt x="87754" y="45417"/>
                      <a:pt x="87147" y="45333"/>
                    </a:cubicBezTo>
                    <a:cubicBezTo>
                      <a:pt x="86791" y="44392"/>
                      <a:pt x="86519" y="43408"/>
                      <a:pt x="86289" y="42446"/>
                    </a:cubicBezTo>
                    <a:cubicBezTo>
                      <a:pt x="85975" y="41190"/>
                      <a:pt x="85389" y="38973"/>
                      <a:pt x="86331" y="37885"/>
                    </a:cubicBezTo>
                    <a:cubicBezTo>
                      <a:pt x="86516" y="37666"/>
                      <a:pt x="86657" y="37578"/>
                      <a:pt x="86773" y="37578"/>
                    </a:cubicBezTo>
                    <a:close/>
                    <a:moveTo>
                      <a:pt x="9353" y="46024"/>
                    </a:moveTo>
                    <a:cubicBezTo>
                      <a:pt x="10336" y="46338"/>
                      <a:pt x="11215" y="46652"/>
                      <a:pt x="11801" y="47593"/>
                    </a:cubicBezTo>
                    <a:cubicBezTo>
                      <a:pt x="11444" y="47487"/>
                      <a:pt x="11060" y="47456"/>
                      <a:pt x="10673" y="47456"/>
                    </a:cubicBezTo>
                    <a:cubicBezTo>
                      <a:pt x="10219" y="47456"/>
                      <a:pt x="9760" y="47498"/>
                      <a:pt x="9332" y="47509"/>
                    </a:cubicBezTo>
                    <a:cubicBezTo>
                      <a:pt x="9290" y="47028"/>
                      <a:pt x="9290" y="46526"/>
                      <a:pt x="9353" y="46024"/>
                    </a:cubicBezTo>
                    <a:close/>
                    <a:moveTo>
                      <a:pt x="7135" y="47300"/>
                    </a:moveTo>
                    <a:lnTo>
                      <a:pt x="7135" y="47300"/>
                    </a:lnTo>
                    <a:cubicBezTo>
                      <a:pt x="7240" y="47405"/>
                      <a:pt x="7344" y="47509"/>
                      <a:pt x="7428" y="47614"/>
                    </a:cubicBezTo>
                    <a:cubicBezTo>
                      <a:pt x="7365" y="47635"/>
                      <a:pt x="7323" y="47656"/>
                      <a:pt x="7261" y="47698"/>
                    </a:cubicBezTo>
                    <a:cubicBezTo>
                      <a:pt x="7219" y="47551"/>
                      <a:pt x="7177" y="47426"/>
                      <a:pt x="7135" y="47300"/>
                    </a:cubicBezTo>
                    <a:close/>
                    <a:moveTo>
                      <a:pt x="51744" y="42006"/>
                    </a:moveTo>
                    <a:lnTo>
                      <a:pt x="51744" y="42006"/>
                    </a:lnTo>
                    <a:cubicBezTo>
                      <a:pt x="51723" y="43074"/>
                      <a:pt x="52016" y="44392"/>
                      <a:pt x="52769" y="45082"/>
                    </a:cubicBezTo>
                    <a:cubicBezTo>
                      <a:pt x="52267" y="45668"/>
                      <a:pt x="52016" y="46526"/>
                      <a:pt x="51535" y="47133"/>
                    </a:cubicBezTo>
                    <a:cubicBezTo>
                      <a:pt x="51347" y="47342"/>
                      <a:pt x="51137" y="47551"/>
                      <a:pt x="50928" y="47740"/>
                    </a:cubicBezTo>
                    <a:cubicBezTo>
                      <a:pt x="51284" y="46631"/>
                      <a:pt x="51493" y="45438"/>
                      <a:pt x="51409" y="44329"/>
                    </a:cubicBezTo>
                    <a:cubicBezTo>
                      <a:pt x="51409" y="44276"/>
                      <a:pt x="51351" y="44223"/>
                      <a:pt x="51297" y="44223"/>
                    </a:cubicBezTo>
                    <a:cubicBezTo>
                      <a:pt x="51266" y="44223"/>
                      <a:pt x="51236" y="44241"/>
                      <a:pt x="51221" y="44287"/>
                    </a:cubicBezTo>
                    <a:cubicBezTo>
                      <a:pt x="50782" y="45354"/>
                      <a:pt x="50593" y="46505"/>
                      <a:pt x="50259" y="47614"/>
                    </a:cubicBezTo>
                    <a:cubicBezTo>
                      <a:pt x="50091" y="47279"/>
                      <a:pt x="49924" y="46965"/>
                      <a:pt x="49819" y="46631"/>
                    </a:cubicBezTo>
                    <a:cubicBezTo>
                      <a:pt x="49819" y="46547"/>
                      <a:pt x="49798" y="46484"/>
                      <a:pt x="49777" y="46421"/>
                    </a:cubicBezTo>
                    <a:cubicBezTo>
                      <a:pt x="49840" y="46359"/>
                      <a:pt x="49861" y="46296"/>
                      <a:pt x="49882" y="46191"/>
                    </a:cubicBezTo>
                    <a:cubicBezTo>
                      <a:pt x="49924" y="45647"/>
                      <a:pt x="49840" y="45103"/>
                      <a:pt x="49673" y="44601"/>
                    </a:cubicBezTo>
                    <a:cubicBezTo>
                      <a:pt x="49715" y="44266"/>
                      <a:pt x="49798" y="43911"/>
                      <a:pt x="49861" y="43555"/>
                    </a:cubicBezTo>
                    <a:cubicBezTo>
                      <a:pt x="50133" y="43408"/>
                      <a:pt x="50363" y="43241"/>
                      <a:pt x="50614" y="43074"/>
                    </a:cubicBezTo>
                    <a:cubicBezTo>
                      <a:pt x="50991" y="42760"/>
                      <a:pt x="51388" y="42404"/>
                      <a:pt x="51744" y="42006"/>
                    </a:cubicBezTo>
                    <a:close/>
                    <a:moveTo>
                      <a:pt x="57540" y="46526"/>
                    </a:moveTo>
                    <a:cubicBezTo>
                      <a:pt x="57582" y="46589"/>
                      <a:pt x="57624" y="46652"/>
                      <a:pt x="57666" y="46693"/>
                    </a:cubicBezTo>
                    <a:cubicBezTo>
                      <a:pt x="57819" y="46847"/>
                      <a:pt x="57993" y="46911"/>
                      <a:pt x="58175" y="46911"/>
                    </a:cubicBezTo>
                    <a:cubicBezTo>
                      <a:pt x="58364" y="46911"/>
                      <a:pt x="58562" y="46842"/>
                      <a:pt x="58754" y="46735"/>
                    </a:cubicBezTo>
                    <a:lnTo>
                      <a:pt x="58754" y="46735"/>
                    </a:lnTo>
                    <a:cubicBezTo>
                      <a:pt x="58586" y="47112"/>
                      <a:pt x="58461" y="47488"/>
                      <a:pt x="58419" y="47907"/>
                    </a:cubicBezTo>
                    <a:cubicBezTo>
                      <a:pt x="58398" y="47928"/>
                      <a:pt x="58419" y="47970"/>
                      <a:pt x="58419" y="47991"/>
                    </a:cubicBezTo>
                    <a:cubicBezTo>
                      <a:pt x="58398" y="47991"/>
                      <a:pt x="58377" y="48012"/>
                      <a:pt x="58356" y="48032"/>
                    </a:cubicBezTo>
                    <a:cubicBezTo>
                      <a:pt x="58272" y="48116"/>
                      <a:pt x="58251" y="48242"/>
                      <a:pt x="58272" y="48346"/>
                    </a:cubicBezTo>
                    <a:cubicBezTo>
                      <a:pt x="57812" y="48304"/>
                      <a:pt x="57331" y="48284"/>
                      <a:pt x="56870" y="48284"/>
                    </a:cubicBezTo>
                    <a:cubicBezTo>
                      <a:pt x="56368" y="48284"/>
                      <a:pt x="55887" y="48304"/>
                      <a:pt x="55427" y="48346"/>
                    </a:cubicBezTo>
                    <a:cubicBezTo>
                      <a:pt x="56117" y="48012"/>
                      <a:pt x="56829" y="47593"/>
                      <a:pt x="57247" y="47049"/>
                    </a:cubicBezTo>
                    <a:cubicBezTo>
                      <a:pt x="57373" y="46882"/>
                      <a:pt x="57477" y="46714"/>
                      <a:pt x="57540" y="46526"/>
                    </a:cubicBezTo>
                    <a:close/>
                    <a:moveTo>
                      <a:pt x="8704" y="48074"/>
                    </a:moveTo>
                    <a:cubicBezTo>
                      <a:pt x="8704" y="48179"/>
                      <a:pt x="8704" y="48263"/>
                      <a:pt x="8725" y="48367"/>
                    </a:cubicBezTo>
                    <a:cubicBezTo>
                      <a:pt x="8662" y="48263"/>
                      <a:pt x="8600" y="48179"/>
                      <a:pt x="8516" y="48074"/>
                    </a:cubicBezTo>
                    <a:close/>
                    <a:moveTo>
                      <a:pt x="77125" y="23656"/>
                    </a:moveTo>
                    <a:lnTo>
                      <a:pt x="77125" y="23656"/>
                    </a:lnTo>
                    <a:cubicBezTo>
                      <a:pt x="79175" y="25665"/>
                      <a:pt x="77773" y="28678"/>
                      <a:pt x="75890" y="30331"/>
                    </a:cubicBezTo>
                    <a:cubicBezTo>
                      <a:pt x="75780" y="30423"/>
                      <a:pt x="75896" y="30548"/>
                      <a:pt x="76011" y="30548"/>
                    </a:cubicBezTo>
                    <a:cubicBezTo>
                      <a:pt x="76027" y="30548"/>
                      <a:pt x="76042" y="30545"/>
                      <a:pt x="76057" y="30540"/>
                    </a:cubicBezTo>
                    <a:cubicBezTo>
                      <a:pt x="76497" y="30331"/>
                      <a:pt x="76915" y="30059"/>
                      <a:pt x="77271" y="29745"/>
                    </a:cubicBezTo>
                    <a:lnTo>
                      <a:pt x="77271" y="29745"/>
                    </a:lnTo>
                    <a:cubicBezTo>
                      <a:pt x="77166" y="30143"/>
                      <a:pt x="77292" y="30645"/>
                      <a:pt x="77417" y="31335"/>
                    </a:cubicBezTo>
                    <a:cubicBezTo>
                      <a:pt x="77752" y="33198"/>
                      <a:pt x="78150" y="35227"/>
                      <a:pt x="79091" y="36880"/>
                    </a:cubicBezTo>
                    <a:cubicBezTo>
                      <a:pt x="79091" y="36880"/>
                      <a:pt x="79112" y="36880"/>
                      <a:pt x="79112" y="36901"/>
                    </a:cubicBezTo>
                    <a:cubicBezTo>
                      <a:pt x="79133" y="37110"/>
                      <a:pt x="79154" y="37320"/>
                      <a:pt x="79175" y="37508"/>
                    </a:cubicBezTo>
                    <a:cubicBezTo>
                      <a:pt x="78840" y="38303"/>
                      <a:pt x="78485" y="39077"/>
                      <a:pt x="78108" y="39851"/>
                    </a:cubicBezTo>
                    <a:cubicBezTo>
                      <a:pt x="77941" y="39391"/>
                      <a:pt x="77731" y="38952"/>
                      <a:pt x="77459" y="38554"/>
                    </a:cubicBezTo>
                    <a:cubicBezTo>
                      <a:pt x="77423" y="38506"/>
                      <a:pt x="77358" y="38471"/>
                      <a:pt x="77294" y="38471"/>
                    </a:cubicBezTo>
                    <a:cubicBezTo>
                      <a:pt x="77248" y="38471"/>
                      <a:pt x="77202" y="38489"/>
                      <a:pt x="77166" y="38533"/>
                    </a:cubicBezTo>
                    <a:cubicBezTo>
                      <a:pt x="75806" y="40207"/>
                      <a:pt x="73693" y="43220"/>
                      <a:pt x="74551" y="45501"/>
                    </a:cubicBezTo>
                    <a:cubicBezTo>
                      <a:pt x="74571" y="45551"/>
                      <a:pt x="74624" y="45577"/>
                      <a:pt x="74674" y="45577"/>
                    </a:cubicBezTo>
                    <a:cubicBezTo>
                      <a:pt x="74730" y="45577"/>
                      <a:pt x="74781" y="45545"/>
                      <a:pt x="74781" y="45480"/>
                    </a:cubicBezTo>
                    <a:cubicBezTo>
                      <a:pt x="74697" y="44224"/>
                      <a:pt x="75053" y="43053"/>
                      <a:pt x="75555" y="41923"/>
                    </a:cubicBezTo>
                    <a:cubicBezTo>
                      <a:pt x="75869" y="41211"/>
                      <a:pt x="76371" y="39809"/>
                      <a:pt x="77020" y="39328"/>
                    </a:cubicBezTo>
                    <a:cubicBezTo>
                      <a:pt x="77114" y="39129"/>
                      <a:pt x="77198" y="39030"/>
                      <a:pt x="77268" y="39030"/>
                    </a:cubicBezTo>
                    <a:cubicBezTo>
                      <a:pt x="77339" y="39030"/>
                      <a:pt x="77397" y="39129"/>
                      <a:pt x="77438" y="39328"/>
                    </a:cubicBezTo>
                    <a:cubicBezTo>
                      <a:pt x="77564" y="39621"/>
                      <a:pt x="77669" y="39914"/>
                      <a:pt x="77752" y="40207"/>
                    </a:cubicBezTo>
                    <a:cubicBezTo>
                      <a:pt x="77773" y="40291"/>
                      <a:pt x="77794" y="40395"/>
                      <a:pt x="77794" y="40479"/>
                    </a:cubicBezTo>
                    <a:cubicBezTo>
                      <a:pt x="77480" y="41128"/>
                      <a:pt x="77145" y="41776"/>
                      <a:pt x="76811" y="42425"/>
                    </a:cubicBezTo>
                    <a:cubicBezTo>
                      <a:pt x="76781" y="42469"/>
                      <a:pt x="76824" y="42523"/>
                      <a:pt x="76866" y="42523"/>
                    </a:cubicBezTo>
                    <a:cubicBezTo>
                      <a:pt x="76884" y="42523"/>
                      <a:pt x="76903" y="42513"/>
                      <a:pt x="76915" y="42488"/>
                    </a:cubicBezTo>
                    <a:cubicBezTo>
                      <a:pt x="76936" y="42488"/>
                      <a:pt x="76936" y="42467"/>
                      <a:pt x="76957" y="42446"/>
                    </a:cubicBezTo>
                    <a:lnTo>
                      <a:pt x="76957" y="42446"/>
                    </a:lnTo>
                    <a:cubicBezTo>
                      <a:pt x="76811" y="43053"/>
                      <a:pt x="76497" y="43597"/>
                      <a:pt x="76225" y="44162"/>
                    </a:cubicBezTo>
                    <a:cubicBezTo>
                      <a:pt x="76192" y="44227"/>
                      <a:pt x="76237" y="44306"/>
                      <a:pt x="76298" y="44306"/>
                    </a:cubicBezTo>
                    <a:cubicBezTo>
                      <a:pt x="76315" y="44306"/>
                      <a:pt x="76333" y="44301"/>
                      <a:pt x="76350" y="44287"/>
                    </a:cubicBezTo>
                    <a:cubicBezTo>
                      <a:pt x="77041" y="43827"/>
                      <a:pt x="77292" y="43053"/>
                      <a:pt x="77397" y="42258"/>
                    </a:cubicBezTo>
                    <a:cubicBezTo>
                      <a:pt x="77417" y="42153"/>
                      <a:pt x="77334" y="42069"/>
                      <a:pt x="77229" y="42069"/>
                    </a:cubicBezTo>
                    <a:cubicBezTo>
                      <a:pt x="77459" y="41755"/>
                      <a:pt x="77669" y="41442"/>
                      <a:pt x="77878" y="41107"/>
                    </a:cubicBezTo>
                    <a:cubicBezTo>
                      <a:pt x="77899" y="41337"/>
                      <a:pt x="77899" y="41546"/>
                      <a:pt x="77878" y="41776"/>
                    </a:cubicBezTo>
                    <a:cubicBezTo>
                      <a:pt x="77836" y="42781"/>
                      <a:pt x="77480" y="43659"/>
                      <a:pt x="77062" y="44538"/>
                    </a:cubicBezTo>
                    <a:cubicBezTo>
                      <a:pt x="77045" y="44537"/>
                      <a:pt x="77028" y="44537"/>
                      <a:pt x="77011" y="44537"/>
                    </a:cubicBezTo>
                    <a:cubicBezTo>
                      <a:pt x="76052" y="44537"/>
                      <a:pt x="74709" y="46267"/>
                      <a:pt x="74195" y="47007"/>
                    </a:cubicBezTo>
                    <a:cubicBezTo>
                      <a:pt x="74195" y="46714"/>
                      <a:pt x="74195" y="46421"/>
                      <a:pt x="74195" y="46254"/>
                    </a:cubicBezTo>
                    <a:cubicBezTo>
                      <a:pt x="74216" y="45040"/>
                      <a:pt x="74049" y="43973"/>
                      <a:pt x="73505" y="42906"/>
                    </a:cubicBezTo>
                    <a:cubicBezTo>
                      <a:pt x="73442" y="42796"/>
                      <a:pt x="73340" y="42748"/>
                      <a:pt x="73237" y="42748"/>
                    </a:cubicBezTo>
                    <a:cubicBezTo>
                      <a:pt x="73068" y="42748"/>
                      <a:pt x="72898" y="42878"/>
                      <a:pt x="72898" y="43074"/>
                    </a:cubicBezTo>
                    <a:cubicBezTo>
                      <a:pt x="72877" y="43597"/>
                      <a:pt x="72814" y="44162"/>
                      <a:pt x="72772" y="44727"/>
                    </a:cubicBezTo>
                    <a:cubicBezTo>
                      <a:pt x="72605" y="45354"/>
                      <a:pt x="72500" y="45982"/>
                      <a:pt x="72459" y="46610"/>
                    </a:cubicBezTo>
                    <a:cubicBezTo>
                      <a:pt x="72459" y="46589"/>
                      <a:pt x="72459" y="46568"/>
                      <a:pt x="72459" y="46547"/>
                    </a:cubicBezTo>
                    <a:cubicBezTo>
                      <a:pt x="72249" y="44873"/>
                      <a:pt x="71245" y="43597"/>
                      <a:pt x="69655" y="43011"/>
                    </a:cubicBezTo>
                    <a:cubicBezTo>
                      <a:pt x="69628" y="43003"/>
                      <a:pt x="69602" y="43000"/>
                      <a:pt x="69576" y="43000"/>
                    </a:cubicBezTo>
                    <a:cubicBezTo>
                      <a:pt x="69458" y="43000"/>
                      <a:pt x="69351" y="43071"/>
                      <a:pt x="69299" y="43157"/>
                    </a:cubicBezTo>
                    <a:cubicBezTo>
                      <a:pt x="68169" y="44831"/>
                      <a:pt x="68044" y="46714"/>
                      <a:pt x="68358" y="48556"/>
                    </a:cubicBezTo>
                    <a:cubicBezTo>
                      <a:pt x="67960" y="47740"/>
                      <a:pt x="67395" y="46944"/>
                      <a:pt x="66788" y="46338"/>
                    </a:cubicBezTo>
                    <a:cubicBezTo>
                      <a:pt x="66122" y="45672"/>
                      <a:pt x="65342" y="45487"/>
                      <a:pt x="64506" y="45487"/>
                    </a:cubicBezTo>
                    <a:cubicBezTo>
                      <a:pt x="64212" y="45487"/>
                      <a:pt x="63912" y="45510"/>
                      <a:pt x="63608" y="45543"/>
                    </a:cubicBezTo>
                    <a:cubicBezTo>
                      <a:pt x="63608" y="45501"/>
                      <a:pt x="63629" y="45480"/>
                      <a:pt x="63629" y="45438"/>
                    </a:cubicBezTo>
                    <a:cubicBezTo>
                      <a:pt x="63692" y="45040"/>
                      <a:pt x="63754" y="44601"/>
                      <a:pt x="63796" y="44141"/>
                    </a:cubicBezTo>
                    <a:cubicBezTo>
                      <a:pt x="63814" y="44143"/>
                      <a:pt x="63832" y="44145"/>
                      <a:pt x="63850" y="44145"/>
                    </a:cubicBezTo>
                    <a:cubicBezTo>
                      <a:pt x="63977" y="44145"/>
                      <a:pt x="64097" y="44078"/>
                      <a:pt x="64152" y="43931"/>
                    </a:cubicBezTo>
                    <a:cubicBezTo>
                      <a:pt x="64445" y="43178"/>
                      <a:pt x="64800" y="42467"/>
                      <a:pt x="65240" y="41776"/>
                    </a:cubicBezTo>
                    <a:cubicBezTo>
                      <a:pt x="65240" y="41881"/>
                      <a:pt x="65261" y="41965"/>
                      <a:pt x="65282" y="42069"/>
                    </a:cubicBezTo>
                    <a:cubicBezTo>
                      <a:pt x="65324" y="42634"/>
                      <a:pt x="65303" y="43178"/>
                      <a:pt x="65345" y="43743"/>
                    </a:cubicBezTo>
                    <a:cubicBezTo>
                      <a:pt x="65345" y="43869"/>
                      <a:pt x="65449" y="43931"/>
                      <a:pt x="65554" y="43931"/>
                    </a:cubicBezTo>
                    <a:cubicBezTo>
                      <a:pt x="65554" y="43952"/>
                      <a:pt x="65554" y="43952"/>
                      <a:pt x="65554" y="43973"/>
                    </a:cubicBezTo>
                    <a:cubicBezTo>
                      <a:pt x="65565" y="44049"/>
                      <a:pt x="65631" y="44091"/>
                      <a:pt x="65693" y="44091"/>
                    </a:cubicBezTo>
                    <a:cubicBezTo>
                      <a:pt x="65751" y="44091"/>
                      <a:pt x="65805" y="44054"/>
                      <a:pt x="65805" y="43973"/>
                    </a:cubicBezTo>
                    <a:cubicBezTo>
                      <a:pt x="65700" y="42090"/>
                      <a:pt x="67793" y="40081"/>
                      <a:pt x="69111" y="38973"/>
                    </a:cubicBezTo>
                    <a:cubicBezTo>
                      <a:pt x="70136" y="38094"/>
                      <a:pt x="71308" y="37403"/>
                      <a:pt x="72396" y="36629"/>
                    </a:cubicBezTo>
                    <a:cubicBezTo>
                      <a:pt x="72438" y="36629"/>
                      <a:pt x="72479" y="36629"/>
                      <a:pt x="72521" y="36608"/>
                    </a:cubicBezTo>
                    <a:cubicBezTo>
                      <a:pt x="73275" y="36064"/>
                      <a:pt x="74279" y="35185"/>
                      <a:pt x="74425" y="34202"/>
                    </a:cubicBezTo>
                    <a:cubicBezTo>
                      <a:pt x="74440" y="34083"/>
                      <a:pt x="74349" y="33974"/>
                      <a:pt x="74250" y="33974"/>
                    </a:cubicBezTo>
                    <a:cubicBezTo>
                      <a:pt x="74210" y="33974"/>
                      <a:pt x="74169" y="33992"/>
                      <a:pt x="74132" y="34035"/>
                    </a:cubicBezTo>
                    <a:cubicBezTo>
                      <a:pt x="73798" y="34390"/>
                      <a:pt x="73588" y="34830"/>
                      <a:pt x="73295" y="35227"/>
                    </a:cubicBezTo>
                    <a:cubicBezTo>
                      <a:pt x="72982" y="35604"/>
                      <a:pt x="72647" y="35960"/>
                      <a:pt x="72249" y="36273"/>
                    </a:cubicBezTo>
                    <a:cubicBezTo>
                      <a:pt x="72228" y="36294"/>
                      <a:pt x="72207" y="36336"/>
                      <a:pt x="72207" y="36378"/>
                    </a:cubicBezTo>
                    <a:cubicBezTo>
                      <a:pt x="70764" y="37089"/>
                      <a:pt x="69425" y="38031"/>
                      <a:pt x="68232" y="39098"/>
                    </a:cubicBezTo>
                    <a:cubicBezTo>
                      <a:pt x="67353" y="39851"/>
                      <a:pt x="66370" y="40898"/>
                      <a:pt x="65868" y="42069"/>
                    </a:cubicBezTo>
                    <a:cubicBezTo>
                      <a:pt x="65847" y="41734"/>
                      <a:pt x="65784" y="41421"/>
                      <a:pt x="65679" y="41107"/>
                    </a:cubicBezTo>
                    <a:cubicBezTo>
                      <a:pt x="66077" y="40563"/>
                      <a:pt x="66558" y="40040"/>
                      <a:pt x="66788" y="39412"/>
                    </a:cubicBezTo>
                    <a:cubicBezTo>
                      <a:pt x="66821" y="39313"/>
                      <a:pt x="66750" y="39253"/>
                      <a:pt x="66666" y="39253"/>
                    </a:cubicBezTo>
                    <a:cubicBezTo>
                      <a:pt x="66645" y="39253"/>
                      <a:pt x="66622" y="39257"/>
                      <a:pt x="66600" y="39265"/>
                    </a:cubicBezTo>
                    <a:cubicBezTo>
                      <a:pt x="66098" y="39496"/>
                      <a:pt x="65700" y="39956"/>
                      <a:pt x="65365" y="40437"/>
                    </a:cubicBezTo>
                    <a:cubicBezTo>
                      <a:pt x="65345" y="40416"/>
                      <a:pt x="65324" y="40395"/>
                      <a:pt x="65303" y="40374"/>
                    </a:cubicBezTo>
                    <a:cubicBezTo>
                      <a:pt x="65277" y="40331"/>
                      <a:pt x="65229" y="40309"/>
                      <a:pt x="65182" y="40309"/>
                    </a:cubicBezTo>
                    <a:cubicBezTo>
                      <a:pt x="65116" y="40309"/>
                      <a:pt x="65052" y="40352"/>
                      <a:pt x="65052" y="40437"/>
                    </a:cubicBezTo>
                    <a:cubicBezTo>
                      <a:pt x="65073" y="40563"/>
                      <a:pt x="65073" y="40709"/>
                      <a:pt x="65093" y="40835"/>
                    </a:cubicBezTo>
                    <a:cubicBezTo>
                      <a:pt x="65010" y="40960"/>
                      <a:pt x="64926" y="41086"/>
                      <a:pt x="64842" y="41211"/>
                    </a:cubicBezTo>
                    <a:cubicBezTo>
                      <a:pt x="64466" y="41797"/>
                      <a:pt x="64152" y="42425"/>
                      <a:pt x="63859" y="43074"/>
                    </a:cubicBezTo>
                    <a:cubicBezTo>
                      <a:pt x="63859" y="42362"/>
                      <a:pt x="63775" y="41651"/>
                      <a:pt x="63524" y="41044"/>
                    </a:cubicBezTo>
                    <a:cubicBezTo>
                      <a:pt x="63492" y="40947"/>
                      <a:pt x="63416" y="40895"/>
                      <a:pt x="63341" y="40895"/>
                    </a:cubicBezTo>
                    <a:cubicBezTo>
                      <a:pt x="63269" y="40895"/>
                      <a:pt x="63199" y="40942"/>
                      <a:pt x="63168" y="41044"/>
                    </a:cubicBezTo>
                    <a:cubicBezTo>
                      <a:pt x="62917" y="41797"/>
                      <a:pt x="62917" y="42655"/>
                      <a:pt x="62938" y="43513"/>
                    </a:cubicBezTo>
                    <a:cubicBezTo>
                      <a:pt x="62876" y="41923"/>
                      <a:pt x="61306" y="40939"/>
                      <a:pt x="60009" y="40374"/>
                    </a:cubicBezTo>
                    <a:cubicBezTo>
                      <a:pt x="59863" y="40312"/>
                      <a:pt x="59716" y="40249"/>
                      <a:pt x="59570" y="40186"/>
                    </a:cubicBezTo>
                    <a:lnTo>
                      <a:pt x="59570" y="40186"/>
                    </a:lnTo>
                    <a:cubicBezTo>
                      <a:pt x="60093" y="40249"/>
                      <a:pt x="60595" y="40291"/>
                      <a:pt x="61118" y="40291"/>
                    </a:cubicBezTo>
                    <a:cubicBezTo>
                      <a:pt x="62122" y="40291"/>
                      <a:pt x="63085" y="40165"/>
                      <a:pt x="64026" y="39977"/>
                    </a:cubicBezTo>
                    <a:lnTo>
                      <a:pt x="64026" y="39977"/>
                    </a:lnTo>
                    <a:cubicBezTo>
                      <a:pt x="63984" y="40144"/>
                      <a:pt x="63984" y="40333"/>
                      <a:pt x="63984" y="40521"/>
                    </a:cubicBezTo>
                    <a:cubicBezTo>
                      <a:pt x="63984" y="40814"/>
                      <a:pt x="64005" y="41128"/>
                      <a:pt x="64110" y="41400"/>
                    </a:cubicBezTo>
                    <a:cubicBezTo>
                      <a:pt x="64140" y="41491"/>
                      <a:pt x="64210" y="41533"/>
                      <a:pt x="64281" y="41533"/>
                    </a:cubicBezTo>
                    <a:cubicBezTo>
                      <a:pt x="64357" y="41533"/>
                      <a:pt x="64433" y="41486"/>
                      <a:pt x="64466" y="41400"/>
                    </a:cubicBezTo>
                    <a:cubicBezTo>
                      <a:pt x="64591" y="41128"/>
                      <a:pt x="64612" y="40814"/>
                      <a:pt x="64612" y="40521"/>
                    </a:cubicBezTo>
                    <a:cubicBezTo>
                      <a:pt x="64612" y="40437"/>
                      <a:pt x="64612" y="40374"/>
                      <a:pt x="64612" y="40312"/>
                    </a:cubicBezTo>
                    <a:cubicBezTo>
                      <a:pt x="64620" y="40313"/>
                      <a:pt x="64628" y="40314"/>
                      <a:pt x="64635" y="40314"/>
                    </a:cubicBezTo>
                    <a:cubicBezTo>
                      <a:pt x="64728" y="40314"/>
                      <a:pt x="64794" y="40201"/>
                      <a:pt x="64717" y="40123"/>
                    </a:cubicBezTo>
                    <a:cubicBezTo>
                      <a:pt x="64654" y="40081"/>
                      <a:pt x="64612" y="40019"/>
                      <a:pt x="64570" y="39956"/>
                    </a:cubicBezTo>
                    <a:cubicBezTo>
                      <a:pt x="64570" y="39914"/>
                      <a:pt x="64549" y="39893"/>
                      <a:pt x="64528" y="39851"/>
                    </a:cubicBezTo>
                    <a:cubicBezTo>
                      <a:pt x="66872" y="39245"/>
                      <a:pt x="68964" y="38031"/>
                      <a:pt x="70659" y="36399"/>
                    </a:cubicBezTo>
                    <a:lnTo>
                      <a:pt x="70659" y="36399"/>
                    </a:lnTo>
                    <a:cubicBezTo>
                      <a:pt x="70471" y="36671"/>
                      <a:pt x="70303" y="36943"/>
                      <a:pt x="70136" y="37215"/>
                    </a:cubicBezTo>
                    <a:cubicBezTo>
                      <a:pt x="70105" y="37293"/>
                      <a:pt x="70167" y="37371"/>
                      <a:pt x="70226" y="37371"/>
                    </a:cubicBezTo>
                    <a:cubicBezTo>
                      <a:pt x="70246" y="37371"/>
                      <a:pt x="70266" y="37362"/>
                      <a:pt x="70282" y="37340"/>
                    </a:cubicBezTo>
                    <a:cubicBezTo>
                      <a:pt x="71099" y="36294"/>
                      <a:pt x="71935" y="35248"/>
                      <a:pt x="72793" y="34244"/>
                    </a:cubicBezTo>
                    <a:cubicBezTo>
                      <a:pt x="73191" y="33763"/>
                      <a:pt x="73609" y="33281"/>
                      <a:pt x="74049" y="32821"/>
                    </a:cubicBezTo>
                    <a:cubicBezTo>
                      <a:pt x="74258" y="32570"/>
                      <a:pt x="74488" y="32298"/>
                      <a:pt x="74802" y="32131"/>
                    </a:cubicBezTo>
                    <a:cubicBezTo>
                      <a:pt x="74901" y="32003"/>
                      <a:pt x="75019" y="31943"/>
                      <a:pt x="75156" y="31943"/>
                    </a:cubicBezTo>
                    <a:cubicBezTo>
                      <a:pt x="75222" y="31943"/>
                      <a:pt x="75292" y="31957"/>
                      <a:pt x="75367" y="31984"/>
                    </a:cubicBezTo>
                    <a:cubicBezTo>
                      <a:pt x="75429" y="31967"/>
                      <a:pt x="75484" y="31959"/>
                      <a:pt x="75531" y="31959"/>
                    </a:cubicBezTo>
                    <a:cubicBezTo>
                      <a:pt x="75723" y="31959"/>
                      <a:pt x="75794" y="32096"/>
                      <a:pt x="75744" y="32382"/>
                    </a:cubicBezTo>
                    <a:cubicBezTo>
                      <a:pt x="76329" y="33700"/>
                      <a:pt x="75806" y="35667"/>
                      <a:pt x="74865" y="36629"/>
                    </a:cubicBezTo>
                    <a:cubicBezTo>
                      <a:pt x="73714" y="37780"/>
                      <a:pt x="72145" y="38136"/>
                      <a:pt x="70575" y="38261"/>
                    </a:cubicBezTo>
                    <a:cubicBezTo>
                      <a:pt x="70324" y="38282"/>
                      <a:pt x="70241" y="38680"/>
                      <a:pt x="70513" y="38721"/>
                    </a:cubicBezTo>
                    <a:cubicBezTo>
                      <a:pt x="70764" y="38763"/>
                      <a:pt x="70994" y="38763"/>
                      <a:pt x="71245" y="38763"/>
                    </a:cubicBezTo>
                    <a:cubicBezTo>
                      <a:pt x="69885" y="39391"/>
                      <a:pt x="68630" y="40479"/>
                      <a:pt x="68358" y="41442"/>
                    </a:cubicBezTo>
                    <a:cubicBezTo>
                      <a:pt x="67081" y="42174"/>
                      <a:pt x="65909" y="43387"/>
                      <a:pt x="65554" y="44685"/>
                    </a:cubicBezTo>
                    <a:cubicBezTo>
                      <a:pt x="65533" y="44727"/>
                      <a:pt x="65512" y="44747"/>
                      <a:pt x="65491" y="44789"/>
                    </a:cubicBezTo>
                    <a:cubicBezTo>
                      <a:pt x="65444" y="44900"/>
                      <a:pt x="65539" y="45022"/>
                      <a:pt x="65633" y="45022"/>
                    </a:cubicBezTo>
                    <a:cubicBezTo>
                      <a:pt x="65664" y="45022"/>
                      <a:pt x="65695" y="45009"/>
                      <a:pt x="65721" y="44978"/>
                    </a:cubicBezTo>
                    <a:cubicBezTo>
                      <a:pt x="66181" y="44455"/>
                      <a:pt x="66725" y="44036"/>
                      <a:pt x="67353" y="43743"/>
                    </a:cubicBezTo>
                    <a:cubicBezTo>
                      <a:pt x="67834" y="43513"/>
                      <a:pt x="68588" y="43534"/>
                      <a:pt x="68964" y="43136"/>
                    </a:cubicBezTo>
                    <a:cubicBezTo>
                      <a:pt x="69006" y="43094"/>
                      <a:pt x="69006" y="42990"/>
                      <a:pt x="68964" y="42948"/>
                    </a:cubicBezTo>
                    <a:cubicBezTo>
                      <a:pt x="68800" y="42806"/>
                      <a:pt x="68598" y="42752"/>
                      <a:pt x="68383" y="42752"/>
                    </a:cubicBezTo>
                    <a:cubicBezTo>
                      <a:pt x="67997" y="42752"/>
                      <a:pt x="67571" y="42926"/>
                      <a:pt x="67249" y="43074"/>
                    </a:cubicBezTo>
                    <a:cubicBezTo>
                      <a:pt x="67353" y="42969"/>
                      <a:pt x="67458" y="42885"/>
                      <a:pt x="67562" y="42781"/>
                    </a:cubicBezTo>
                    <a:cubicBezTo>
                      <a:pt x="68337" y="42090"/>
                      <a:pt x="69215" y="41588"/>
                      <a:pt x="70094" y="41044"/>
                    </a:cubicBezTo>
                    <a:cubicBezTo>
                      <a:pt x="70193" y="40965"/>
                      <a:pt x="70143" y="40812"/>
                      <a:pt x="70014" y="40812"/>
                    </a:cubicBezTo>
                    <a:cubicBezTo>
                      <a:pt x="70006" y="40812"/>
                      <a:pt x="69998" y="40813"/>
                      <a:pt x="69990" y="40814"/>
                    </a:cubicBezTo>
                    <a:cubicBezTo>
                      <a:pt x="69697" y="40877"/>
                      <a:pt x="69362" y="40981"/>
                      <a:pt x="69048" y="41107"/>
                    </a:cubicBezTo>
                    <a:cubicBezTo>
                      <a:pt x="69446" y="40646"/>
                      <a:pt x="70136" y="40123"/>
                      <a:pt x="70324" y="39977"/>
                    </a:cubicBezTo>
                    <a:cubicBezTo>
                      <a:pt x="70994" y="39517"/>
                      <a:pt x="71747" y="39140"/>
                      <a:pt x="72521" y="38952"/>
                    </a:cubicBezTo>
                    <a:cubicBezTo>
                      <a:pt x="72751" y="38889"/>
                      <a:pt x="72982" y="38847"/>
                      <a:pt x="73233" y="38826"/>
                    </a:cubicBezTo>
                    <a:cubicBezTo>
                      <a:pt x="73325" y="38804"/>
                      <a:pt x="73410" y="38793"/>
                      <a:pt x="73488" y="38793"/>
                    </a:cubicBezTo>
                    <a:cubicBezTo>
                      <a:pt x="73852" y="38793"/>
                      <a:pt x="74060" y="39034"/>
                      <a:pt x="74112" y="39517"/>
                    </a:cubicBezTo>
                    <a:cubicBezTo>
                      <a:pt x="74572" y="39977"/>
                      <a:pt x="74572" y="40416"/>
                      <a:pt x="74049" y="40856"/>
                    </a:cubicBezTo>
                    <a:cubicBezTo>
                      <a:pt x="73881" y="41044"/>
                      <a:pt x="73672" y="41211"/>
                      <a:pt x="73421" y="41337"/>
                    </a:cubicBezTo>
                    <a:cubicBezTo>
                      <a:pt x="72605" y="41797"/>
                      <a:pt x="71705" y="41881"/>
                      <a:pt x="70785" y="42027"/>
                    </a:cubicBezTo>
                    <a:cubicBezTo>
                      <a:pt x="70659" y="42048"/>
                      <a:pt x="70659" y="42237"/>
                      <a:pt x="70785" y="42258"/>
                    </a:cubicBezTo>
                    <a:cubicBezTo>
                      <a:pt x="71006" y="42315"/>
                      <a:pt x="71250" y="42342"/>
                      <a:pt x="71505" y="42342"/>
                    </a:cubicBezTo>
                    <a:cubicBezTo>
                      <a:pt x="72647" y="42342"/>
                      <a:pt x="74015" y="41795"/>
                      <a:pt x="74614" y="40939"/>
                    </a:cubicBezTo>
                    <a:cubicBezTo>
                      <a:pt x="75074" y="40270"/>
                      <a:pt x="75137" y="39286"/>
                      <a:pt x="74509" y="38721"/>
                    </a:cubicBezTo>
                    <a:lnTo>
                      <a:pt x="74530" y="38721"/>
                    </a:lnTo>
                    <a:cubicBezTo>
                      <a:pt x="75053" y="38408"/>
                      <a:pt x="75597" y="38136"/>
                      <a:pt x="76099" y="37822"/>
                    </a:cubicBezTo>
                    <a:cubicBezTo>
                      <a:pt x="76476" y="37592"/>
                      <a:pt x="76852" y="37403"/>
                      <a:pt x="77145" y="37089"/>
                    </a:cubicBezTo>
                    <a:lnTo>
                      <a:pt x="77145" y="37089"/>
                    </a:lnTo>
                    <a:cubicBezTo>
                      <a:pt x="76560" y="37864"/>
                      <a:pt x="75618" y="38512"/>
                      <a:pt x="74802" y="38617"/>
                    </a:cubicBezTo>
                    <a:cubicBezTo>
                      <a:pt x="74697" y="38617"/>
                      <a:pt x="74635" y="38742"/>
                      <a:pt x="74718" y="38826"/>
                    </a:cubicBezTo>
                    <a:cubicBezTo>
                      <a:pt x="74894" y="39014"/>
                      <a:pt x="75096" y="39088"/>
                      <a:pt x="75308" y="39088"/>
                    </a:cubicBezTo>
                    <a:cubicBezTo>
                      <a:pt x="75851" y="39088"/>
                      <a:pt x="76455" y="38598"/>
                      <a:pt x="76832" y="38282"/>
                    </a:cubicBezTo>
                    <a:cubicBezTo>
                      <a:pt x="77606" y="37613"/>
                      <a:pt x="78296" y="36817"/>
                      <a:pt x="78317" y="35729"/>
                    </a:cubicBezTo>
                    <a:cubicBezTo>
                      <a:pt x="78317" y="35585"/>
                      <a:pt x="78161" y="35424"/>
                      <a:pt x="77996" y="35424"/>
                    </a:cubicBezTo>
                    <a:cubicBezTo>
                      <a:pt x="77971" y="35424"/>
                      <a:pt x="77945" y="35428"/>
                      <a:pt x="77920" y="35436"/>
                    </a:cubicBezTo>
                    <a:cubicBezTo>
                      <a:pt x="77041" y="35729"/>
                      <a:pt x="76267" y="36190"/>
                      <a:pt x="75597" y="36755"/>
                    </a:cubicBezTo>
                    <a:cubicBezTo>
                      <a:pt x="76852" y="35227"/>
                      <a:pt x="76560" y="33260"/>
                      <a:pt x="76141" y="31482"/>
                    </a:cubicBezTo>
                    <a:cubicBezTo>
                      <a:pt x="76120" y="31356"/>
                      <a:pt x="75995" y="31273"/>
                      <a:pt x="75869" y="31273"/>
                    </a:cubicBezTo>
                    <a:cubicBezTo>
                      <a:pt x="75828" y="31270"/>
                      <a:pt x="75787" y="31269"/>
                      <a:pt x="75747" y="31269"/>
                    </a:cubicBezTo>
                    <a:cubicBezTo>
                      <a:pt x="74683" y="31269"/>
                      <a:pt x="73941" y="32056"/>
                      <a:pt x="73295" y="32842"/>
                    </a:cubicBezTo>
                    <a:cubicBezTo>
                      <a:pt x="73756" y="31942"/>
                      <a:pt x="74132" y="31001"/>
                      <a:pt x="74384" y="29996"/>
                    </a:cubicBezTo>
                    <a:cubicBezTo>
                      <a:pt x="74404" y="30247"/>
                      <a:pt x="74446" y="30498"/>
                      <a:pt x="74488" y="30750"/>
                    </a:cubicBezTo>
                    <a:cubicBezTo>
                      <a:pt x="74499" y="30802"/>
                      <a:pt x="74546" y="30828"/>
                      <a:pt x="74593" y="30828"/>
                    </a:cubicBezTo>
                    <a:cubicBezTo>
                      <a:pt x="74640" y="30828"/>
                      <a:pt x="74687" y="30802"/>
                      <a:pt x="74697" y="30750"/>
                    </a:cubicBezTo>
                    <a:cubicBezTo>
                      <a:pt x="74969" y="29578"/>
                      <a:pt x="75011" y="28385"/>
                      <a:pt x="75367" y="27213"/>
                    </a:cubicBezTo>
                    <a:cubicBezTo>
                      <a:pt x="75723" y="25958"/>
                      <a:pt x="76288" y="24682"/>
                      <a:pt x="77125" y="23656"/>
                    </a:cubicBezTo>
                    <a:close/>
                    <a:moveTo>
                      <a:pt x="7470" y="47949"/>
                    </a:moveTo>
                    <a:cubicBezTo>
                      <a:pt x="7553" y="47970"/>
                      <a:pt x="7658" y="48012"/>
                      <a:pt x="7763" y="48012"/>
                    </a:cubicBezTo>
                    <a:cubicBezTo>
                      <a:pt x="7909" y="48221"/>
                      <a:pt x="8056" y="48409"/>
                      <a:pt x="8181" y="48618"/>
                    </a:cubicBezTo>
                    <a:cubicBezTo>
                      <a:pt x="8160" y="48639"/>
                      <a:pt x="8118" y="48660"/>
                      <a:pt x="8098" y="48681"/>
                    </a:cubicBezTo>
                    <a:cubicBezTo>
                      <a:pt x="7888" y="48409"/>
                      <a:pt x="7679" y="48179"/>
                      <a:pt x="7470" y="47949"/>
                    </a:cubicBezTo>
                    <a:close/>
                    <a:moveTo>
                      <a:pt x="86953" y="45871"/>
                    </a:moveTo>
                    <a:cubicBezTo>
                      <a:pt x="87668" y="45871"/>
                      <a:pt x="88601" y="46248"/>
                      <a:pt x="89009" y="46505"/>
                    </a:cubicBezTo>
                    <a:cubicBezTo>
                      <a:pt x="89302" y="46693"/>
                      <a:pt x="89553" y="46903"/>
                      <a:pt x="89825" y="47154"/>
                    </a:cubicBezTo>
                    <a:cubicBezTo>
                      <a:pt x="89197" y="46777"/>
                      <a:pt x="88444" y="46589"/>
                      <a:pt x="87775" y="46442"/>
                    </a:cubicBezTo>
                    <a:cubicBezTo>
                      <a:pt x="87757" y="46437"/>
                      <a:pt x="87740" y="46435"/>
                      <a:pt x="87724" y="46435"/>
                    </a:cubicBezTo>
                    <a:cubicBezTo>
                      <a:pt x="87531" y="46435"/>
                      <a:pt x="87459" y="46761"/>
                      <a:pt x="87691" y="46819"/>
                    </a:cubicBezTo>
                    <a:cubicBezTo>
                      <a:pt x="88109" y="46903"/>
                      <a:pt x="88528" y="47028"/>
                      <a:pt x="88925" y="47175"/>
                    </a:cubicBezTo>
                    <a:cubicBezTo>
                      <a:pt x="89323" y="47321"/>
                      <a:pt x="89679" y="47551"/>
                      <a:pt x="90097" y="47677"/>
                    </a:cubicBezTo>
                    <a:cubicBezTo>
                      <a:pt x="90116" y="47686"/>
                      <a:pt x="90134" y="47690"/>
                      <a:pt x="90150" y="47690"/>
                    </a:cubicBezTo>
                    <a:cubicBezTo>
                      <a:pt x="90207" y="47690"/>
                      <a:pt x="90248" y="47642"/>
                      <a:pt x="90265" y="47593"/>
                    </a:cubicBezTo>
                    <a:cubicBezTo>
                      <a:pt x="90474" y="47802"/>
                      <a:pt x="90662" y="48032"/>
                      <a:pt x="90850" y="48242"/>
                    </a:cubicBezTo>
                    <a:cubicBezTo>
                      <a:pt x="90880" y="48272"/>
                      <a:pt x="90916" y="48285"/>
                      <a:pt x="90951" y="48285"/>
                    </a:cubicBezTo>
                    <a:cubicBezTo>
                      <a:pt x="91037" y="48285"/>
                      <a:pt x="91122" y="48206"/>
                      <a:pt x="91122" y="48116"/>
                    </a:cubicBezTo>
                    <a:cubicBezTo>
                      <a:pt x="91290" y="48346"/>
                      <a:pt x="91499" y="48556"/>
                      <a:pt x="91708" y="48765"/>
                    </a:cubicBezTo>
                    <a:cubicBezTo>
                      <a:pt x="91227" y="48639"/>
                      <a:pt x="90746" y="48535"/>
                      <a:pt x="90244" y="48451"/>
                    </a:cubicBezTo>
                    <a:cubicBezTo>
                      <a:pt x="90285" y="48430"/>
                      <a:pt x="90348" y="48409"/>
                      <a:pt x="90411" y="48388"/>
                    </a:cubicBezTo>
                    <a:cubicBezTo>
                      <a:pt x="90516" y="48346"/>
                      <a:pt x="90578" y="48179"/>
                      <a:pt x="90432" y="48116"/>
                    </a:cubicBezTo>
                    <a:cubicBezTo>
                      <a:pt x="89762" y="47760"/>
                      <a:pt x="88988" y="47802"/>
                      <a:pt x="88277" y="47593"/>
                    </a:cubicBezTo>
                    <a:cubicBezTo>
                      <a:pt x="87879" y="47488"/>
                      <a:pt x="87482" y="47342"/>
                      <a:pt x="87105" y="47133"/>
                    </a:cubicBezTo>
                    <a:cubicBezTo>
                      <a:pt x="86854" y="46986"/>
                      <a:pt x="86624" y="46819"/>
                      <a:pt x="86436" y="46610"/>
                    </a:cubicBezTo>
                    <a:cubicBezTo>
                      <a:pt x="86310" y="46547"/>
                      <a:pt x="86226" y="46484"/>
                      <a:pt x="86164" y="46421"/>
                    </a:cubicBezTo>
                    <a:cubicBezTo>
                      <a:pt x="86205" y="46421"/>
                      <a:pt x="86247" y="46400"/>
                      <a:pt x="86289" y="46380"/>
                    </a:cubicBezTo>
                    <a:cubicBezTo>
                      <a:pt x="86394" y="46359"/>
                      <a:pt x="86415" y="46170"/>
                      <a:pt x="86289" y="46149"/>
                    </a:cubicBezTo>
                    <a:cubicBezTo>
                      <a:pt x="86247" y="46128"/>
                      <a:pt x="86205" y="46128"/>
                      <a:pt x="86164" y="46107"/>
                    </a:cubicBezTo>
                    <a:cubicBezTo>
                      <a:pt x="86184" y="46107"/>
                      <a:pt x="86226" y="46087"/>
                      <a:pt x="86268" y="46066"/>
                    </a:cubicBezTo>
                    <a:cubicBezTo>
                      <a:pt x="86436" y="45926"/>
                      <a:pt x="86679" y="45871"/>
                      <a:pt x="86953" y="45871"/>
                    </a:cubicBezTo>
                    <a:close/>
                    <a:moveTo>
                      <a:pt x="60511" y="46296"/>
                    </a:moveTo>
                    <a:cubicBezTo>
                      <a:pt x="60490" y="47216"/>
                      <a:pt x="60679" y="48116"/>
                      <a:pt x="61076" y="48932"/>
                    </a:cubicBezTo>
                    <a:cubicBezTo>
                      <a:pt x="60448" y="48723"/>
                      <a:pt x="59800" y="48576"/>
                      <a:pt x="59130" y="48472"/>
                    </a:cubicBezTo>
                    <a:cubicBezTo>
                      <a:pt x="59967" y="48074"/>
                      <a:pt x="60448" y="47216"/>
                      <a:pt x="60511" y="46296"/>
                    </a:cubicBezTo>
                    <a:close/>
                    <a:moveTo>
                      <a:pt x="6612" y="47384"/>
                    </a:moveTo>
                    <a:lnTo>
                      <a:pt x="6612" y="47384"/>
                    </a:lnTo>
                    <a:cubicBezTo>
                      <a:pt x="6549" y="47886"/>
                      <a:pt x="6612" y="48430"/>
                      <a:pt x="6758" y="48974"/>
                    </a:cubicBezTo>
                    <a:cubicBezTo>
                      <a:pt x="6507" y="48430"/>
                      <a:pt x="6361" y="47886"/>
                      <a:pt x="6612" y="47384"/>
                    </a:cubicBezTo>
                    <a:close/>
                    <a:moveTo>
                      <a:pt x="26406" y="48828"/>
                    </a:moveTo>
                    <a:cubicBezTo>
                      <a:pt x="26468" y="48869"/>
                      <a:pt x="26510" y="48911"/>
                      <a:pt x="26573" y="48911"/>
                    </a:cubicBezTo>
                    <a:cubicBezTo>
                      <a:pt x="26531" y="49037"/>
                      <a:pt x="26489" y="49141"/>
                      <a:pt x="26489" y="49267"/>
                    </a:cubicBezTo>
                    <a:cubicBezTo>
                      <a:pt x="26427" y="49246"/>
                      <a:pt x="26364" y="49225"/>
                      <a:pt x="26301" y="49204"/>
                    </a:cubicBezTo>
                    <a:cubicBezTo>
                      <a:pt x="26301" y="49183"/>
                      <a:pt x="26301" y="49183"/>
                      <a:pt x="26301" y="49183"/>
                    </a:cubicBezTo>
                    <a:cubicBezTo>
                      <a:pt x="26343" y="49058"/>
                      <a:pt x="26385" y="48953"/>
                      <a:pt x="26406" y="48828"/>
                    </a:cubicBezTo>
                    <a:close/>
                    <a:moveTo>
                      <a:pt x="17074" y="46087"/>
                    </a:moveTo>
                    <a:cubicBezTo>
                      <a:pt x="17429" y="47196"/>
                      <a:pt x="17011" y="48179"/>
                      <a:pt x="16509" y="49162"/>
                    </a:cubicBezTo>
                    <a:cubicBezTo>
                      <a:pt x="16320" y="49225"/>
                      <a:pt x="16153" y="49309"/>
                      <a:pt x="15965" y="49372"/>
                    </a:cubicBezTo>
                    <a:cubicBezTo>
                      <a:pt x="16467" y="48911"/>
                      <a:pt x="16718" y="48158"/>
                      <a:pt x="16530" y="47488"/>
                    </a:cubicBezTo>
                    <a:cubicBezTo>
                      <a:pt x="16511" y="47415"/>
                      <a:pt x="16453" y="47382"/>
                      <a:pt x="16393" y="47382"/>
                    </a:cubicBezTo>
                    <a:cubicBezTo>
                      <a:pt x="16316" y="47382"/>
                      <a:pt x="16237" y="47436"/>
                      <a:pt x="16237" y="47530"/>
                    </a:cubicBezTo>
                    <a:cubicBezTo>
                      <a:pt x="16195" y="48242"/>
                      <a:pt x="16028" y="48828"/>
                      <a:pt x="15651" y="49434"/>
                    </a:cubicBezTo>
                    <a:cubicBezTo>
                      <a:pt x="15630" y="49455"/>
                      <a:pt x="15630" y="49497"/>
                      <a:pt x="15651" y="49518"/>
                    </a:cubicBezTo>
                    <a:cubicBezTo>
                      <a:pt x="15463" y="49602"/>
                      <a:pt x="15295" y="49685"/>
                      <a:pt x="15107" y="49769"/>
                    </a:cubicBezTo>
                    <a:cubicBezTo>
                      <a:pt x="15253" y="49162"/>
                      <a:pt x="15253" y="48535"/>
                      <a:pt x="15525" y="47928"/>
                    </a:cubicBezTo>
                    <a:cubicBezTo>
                      <a:pt x="15839" y="47175"/>
                      <a:pt x="16383" y="46526"/>
                      <a:pt x="17074" y="46087"/>
                    </a:cubicBezTo>
                    <a:close/>
                    <a:moveTo>
                      <a:pt x="99558" y="44662"/>
                    </a:moveTo>
                    <a:cubicBezTo>
                      <a:pt x="99649" y="44662"/>
                      <a:pt x="99740" y="44695"/>
                      <a:pt x="99827" y="44768"/>
                    </a:cubicBezTo>
                    <a:cubicBezTo>
                      <a:pt x="100684" y="45501"/>
                      <a:pt x="100161" y="47405"/>
                      <a:pt x="99743" y="48200"/>
                    </a:cubicBezTo>
                    <a:cubicBezTo>
                      <a:pt x="99304" y="49037"/>
                      <a:pt x="98592" y="49602"/>
                      <a:pt x="98006" y="50292"/>
                    </a:cubicBezTo>
                    <a:cubicBezTo>
                      <a:pt x="97860" y="50041"/>
                      <a:pt x="97734" y="49769"/>
                      <a:pt x="97609" y="49518"/>
                    </a:cubicBezTo>
                    <a:cubicBezTo>
                      <a:pt x="97651" y="49497"/>
                      <a:pt x="97671" y="49455"/>
                      <a:pt x="97692" y="49413"/>
                    </a:cubicBezTo>
                    <a:cubicBezTo>
                      <a:pt x="97839" y="48514"/>
                      <a:pt x="97734" y="47635"/>
                      <a:pt x="98048" y="46756"/>
                    </a:cubicBezTo>
                    <a:cubicBezTo>
                      <a:pt x="98231" y="46244"/>
                      <a:pt x="98925" y="44662"/>
                      <a:pt x="99558" y="44662"/>
                    </a:cubicBezTo>
                    <a:close/>
                    <a:moveTo>
                      <a:pt x="64497" y="46060"/>
                    </a:moveTo>
                    <a:cubicBezTo>
                      <a:pt x="65410" y="46060"/>
                      <a:pt x="66170" y="46323"/>
                      <a:pt x="66851" y="47154"/>
                    </a:cubicBezTo>
                    <a:cubicBezTo>
                      <a:pt x="67521" y="47970"/>
                      <a:pt x="68023" y="48890"/>
                      <a:pt x="68630" y="49748"/>
                    </a:cubicBezTo>
                    <a:cubicBezTo>
                      <a:pt x="68902" y="50732"/>
                      <a:pt x="69278" y="51694"/>
                      <a:pt x="69655" y="52615"/>
                    </a:cubicBezTo>
                    <a:cubicBezTo>
                      <a:pt x="69634" y="52594"/>
                      <a:pt x="69613" y="52573"/>
                      <a:pt x="69592" y="52573"/>
                    </a:cubicBezTo>
                    <a:cubicBezTo>
                      <a:pt x="69571" y="52531"/>
                      <a:pt x="69550" y="52510"/>
                      <a:pt x="69550" y="52468"/>
                    </a:cubicBezTo>
                    <a:cubicBezTo>
                      <a:pt x="69479" y="52327"/>
                      <a:pt x="69364" y="52275"/>
                      <a:pt x="69254" y="52275"/>
                    </a:cubicBezTo>
                    <a:cubicBezTo>
                      <a:pt x="69234" y="52275"/>
                      <a:pt x="69214" y="52277"/>
                      <a:pt x="69194" y="52280"/>
                    </a:cubicBezTo>
                    <a:cubicBezTo>
                      <a:pt x="69006" y="51966"/>
                      <a:pt x="68839" y="51673"/>
                      <a:pt x="68650" y="51380"/>
                    </a:cubicBezTo>
                    <a:cubicBezTo>
                      <a:pt x="68575" y="51267"/>
                      <a:pt x="68477" y="51222"/>
                      <a:pt x="68379" y="51222"/>
                    </a:cubicBezTo>
                    <a:cubicBezTo>
                      <a:pt x="68314" y="51222"/>
                      <a:pt x="68249" y="51242"/>
                      <a:pt x="68190" y="51276"/>
                    </a:cubicBezTo>
                    <a:cubicBezTo>
                      <a:pt x="68211" y="51192"/>
                      <a:pt x="68148" y="51108"/>
                      <a:pt x="68065" y="51108"/>
                    </a:cubicBezTo>
                    <a:cubicBezTo>
                      <a:pt x="66621" y="50983"/>
                      <a:pt x="65470" y="50564"/>
                      <a:pt x="64696" y="49267"/>
                    </a:cubicBezTo>
                    <a:cubicBezTo>
                      <a:pt x="64131" y="48325"/>
                      <a:pt x="63922" y="47196"/>
                      <a:pt x="63754" y="46107"/>
                    </a:cubicBezTo>
                    <a:cubicBezTo>
                      <a:pt x="64013" y="46077"/>
                      <a:pt x="64260" y="46060"/>
                      <a:pt x="64497" y="46060"/>
                    </a:cubicBezTo>
                    <a:close/>
                    <a:moveTo>
                      <a:pt x="84448" y="49225"/>
                    </a:moveTo>
                    <a:lnTo>
                      <a:pt x="84448" y="49225"/>
                    </a:lnTo>
                    <a:cubicBezTo>
                      <a:pt x="83862" y="49539"/>
                      <a:pt x="83297" y="49874"/>
                      <a:pt x="82774" y="50188"/>
                    </a:cubicBezTo>
                    <a:cubicBezTo>
                      <a:pt x="82696" y="50246"/>
                      <a:pt x="82727" y="50378"/>
                      <a:pt x="82817" y="50378"/>
                    </a:cubicBezTo>
                    <a:cubicBezTo>
                      <a:pt x="82823" y="50378"/>
                      <a:pt x="82830" y="50377"/>
                      <a:pt x="82837" y="50376"/>
                    </a:cubicBezTo>
                    <a:cubicBezTo>
                      <a:pt x="83109" y="50292"/>
                      <a:pt x="83360" y="50188"/>
                      <a:pt x="83611" y="50083"/>
                    </a:cubicBezTo>
                    <a:lnTo>
                      <a:pt x="83611" y="50083"/>
                    </a:lnTo>
                    <a:cubicBezTo>
                      <a:pt x="83423" y="50271"/>
                      <a:pt x="83255" y="50460"/>
                      <a:pt x="83088" y="50648"/>
                    </a:cubicBezTo>
                    <a:cubicBezTo>
                      <a:pt x="82774" y="50983"/>
                      <a:pt x="82460" y="51297"/>
                      <a:pt x="82104" y="51589"/>
                    </a:cubicBezTo>
                    <a:cubicBezTo>
                      <a:pt x="82037" y="51623"/>
                      <a:pt x="82065" y="51711"/>
                      <a:pt x="82122" y="51711"/>
                    </a:cubicBezTo>
                    <a:cubicBezTo>
                      <a:pt x="82135" y="51711"/>
                      <a:pt x="82151" y="51706"/>
                      <a:pt x="82167" y="51694"/>
                    </a:cubicBezTo>
                    <a:cubicBezTo>
                      <a:pt x="82837" y="51255"/>
                      <a:pt x="83757" y="50732"/>
                      <a:pt x="84050" y="49937"/>
                    </a:cubicBezTo>
                    <a:cubicBezTo>
                      <a:pt x="84050" y="49937"/>
                      <a:pt x="84050" y="49916"/>
                      <a:pt x="84050" y="49895"/>
                    </a:cubicBezTo>
                    <a:cubicBezTo>
                      <a:pt x="84259" y="49790"/>
                      <a:pt x="84469" y="49685"/>
                      <a:pt x="84699" y="49581"/>
                    </a:cubicBezTo>
                    <a:lnTo>
                      <a:pt x="84699" y="49581"/>
                    </a:lnTo>
                    <a:cubicBezTo>
                      <a:pt x="84301" y="50250"/>
                      <a:pt x="83987" y="50899"/>
                      <a:pt x="83402" y="51422"/>
                    </a:cubicBezTo>
                    <a:cubicBezTo>
                      <a:pt x="82983" y="51799"/>
                      <a:pt x="82502" y="52092"/>
                      <a:pt x="82021" y="52343"/>
                    </a:cubicBezTo>
                    <a:cubicBezTo>
                      <a:pt x="81853" y="52447"/>
                      <a:pt x="81665" y="52552"/>
                      <a:pt x="81498" y="52615"/>
                    </a:cubicBezTo>
                    <a:cubicBezTo>
                      <a:pt x="81355" y="52672"/>
                      <a:pt x="81154" y="52826"/>
                      <a:pt x="81034" y="52826"/>
                    </a:cubicBezTo>
                    <a:cubicBezTo>
                      <a:pt x="80978" y="52826"/>
                      <a:pt x="80939" y="52792"/>
                      <a:pt x="80933" y="52698"/>
                    </a:cubicBezTo>
                    <a:cubicBezTo>
                      <a:pt x="80891" y="52406"/>
                      <a:pt x="81288" y="51820"/>
                      <a:pt x="81435" y="51569"/>
                    </a:cubicBezTo>
                    <a:cubicBezTo>
                      <a:pt x="81665" y="51213"/>
                      <a:pt x="81916" y="50878"/>
                      <a:pt x="82209" y="50585"/>
                    </a:cubicBezTo>
                    <a:cubicBezTo>
                      <a:pt x="82648" y="50125"/>
                      <a:pt x="83234" y="49853"/>
                      <a:pt x="83715" y="49476"/>
                    </a:cubicBezTo>
                    <a:cubicBezTo>
                      <a:pt x="83967" y="49393"/>
                      <a:pt x="84197" y="49309"/>
                      <a:pt x="84448" y="49225"/>
                    </a:cubicBezTo>
                    <a:close/>
                    <a:moveTo>
                      <a:pt x="87433" y="25277"/>
                    </a:moveTo>
                    <a:cubicBezTo>
                      <a:pt x="87504" y="25277"/>
                      <a:pt x="87535" y="25372"/>
                      <a:pt x="87524" y="25561"/>
                    </a:cubicBezTo>
                    <a:cubicBezTo>
                      <a:pt x="87816" y="26105"/>
                      <a:pt x="87419" y="27234"/>
                      <a:pt x="87210" y="27716"/>
                    </a:cubicBezTo>
                    <a:cubicBezTo>
                      <a:pt x="86959" y="28281"/>
                      <a:pt x="86582" y="28804"/>
                      <a:pt x="86184" y="29285"/>
                    </a:cubicBezTo>
                    <a:cubicBezTo>
                      <a:pt x="85285" y="30289"/>
                      <a:pt x="84176" y="30896"/>
                      <a:pt x="83109" y="31670"/>
                    </a:cubicBezTo>
                    <a:cubicBezTo>
                      <a:pt x="82977" y="31764"/>
                      <a:pt x="83031" y="31993"/>
                      <a:pt x="83180" y="31993"/>
                    </a:cubicBezTo>
                    <a:cubicBezTo>
                      <a:pt x="83197" y="31993"/>
                      <a:pt x="83215" y="31990"/>
                      <a:pt x="83234" y="31984"/>
                    </a:cubicBezTo>
                    <a:cubicBezTo>
                      <a:pt x="84092" y="31712"/>
                      <a:pt x="84950" y="31168"/>
                      <a:pt x="85682" y="30498"/>
                    </a:cubicBezTo>
                    <a:lnTo>
                      <a:pt x="85682" y="30498"/>
                    </a:lnTo>
                    <a:cubicBezTo>
                      <a:pt x="85640" y="30561"/>
                      <a:pt x="85599" y="30624"/>
                      <a:pt x="85557" y="30687"/>
                    </a:cubicBezTo>
                    <a:cubicBezTo>
                      <a:pt x="85075" y="31314"/>
                      <a:pt x="84699" y="32026"/>
                      <a:pt x="84427" y="32800"/>
                    </a:cubicBezTo>
                    <a:cubicBezTo>
                      <a:pt x="84353" y="33023"/>
                      <a:pt x="84558" y="33229"/>
                      <a:pt x="84766" y="33229"/>
                    </a:cubicBezTo>
                    <a:cubicBezTo>
                      <a:pt x="84793" y="33229"/>
                      <a:pt x="84819" y="33226"/>
                      <a:pt x="84845" y="33219"/>
                    </a:cubicBezTo>
                    <a:cubicBezTo>
                      <a:pt x="84866" y="33219"/>
                      <a:pt x="84887" y="33219"/>
                      <a:pt x="84929" y="33198"/>
                    </a:cubicBezTo>
                    <a:cubicBezTo>
                      <a:pt x="84994" y="33311"/>
                      <a:pt x="85108" y="33386"/>
                      <a:pt x="85224" y="33386"/>
                    </a:cubicBezTo>
                    <a:cubicBezTo>
                      <a:pt x="85258" y="33386"/>
                      <a:pt x="85293" y="33379"/>
                      <a:pt x="85327" y="33365"/>
                    </a:cubicBezTo>
                    <a:cubicBezTo>
                      <a:pt x="86059" y="33114"/>
                      <a:pt x="86687" y="32675"/>
                      <a:pt x="87189" y="32131"/>
                    </a:cubicBezTo>
                    <a:lnTo>
                      <a:pt x="87189" y="32131"/>
                    </a:lnTo>
                    <a:cubicBezTo>
                      <a:pt x="86017" y="33679"/>
                      <a:pt x="85389" y="35750"/>
                      <a:pt x="86143" y="37550"/>
                    </a:cubicBezTo>
                    <a:cubicBezTo>
                      <a:pt x="84636" y="39600"/>
                      <a:pt x="85787" y="43115"/>
                      <a:pt x="86770" y="45312"/>
                    </a:cubicBezTo>
                    <a:lnTo>
                      <a:pt x="86373" y="45312"/>
                    </a:lnTo>
                    <a:cubicBezTo>
                      <a:pt x="86394" y="45291"/>
                      <a:pt x="86394" y="45250"/>
                      <a:pt x="86394" y="45208"/>
                    </a:cubicBezTo>
                    <a:cubicBezTo>
                      <a:pt x="85703" y="43513"/>
                      <a:pt x="84385" y="42006"/>
                      <a:pt x="83067" y="40730"/>
                    </a:cubicBezTo>
                    <a:cubicBezTo>
                      <a:pt x="82737" y="40421"/>
                      <a:pt x="82224" y="39725"/>
                      <a:pt x="81709" y="39725"/>
                    </a:cubicBezTo>
                    <a:cubicBezTo>
                      <a:pt x="81701" y="39725"/>
                      <a:pt x="81693" y="39725"/>
                      <a:pt x="81686" y="39726"/>
                    </a:cubicBezTo>
                    <a:cubicBezTo>
                      <a:pt x="81079" y="39726"/>
                      <a:pt x="80828" y="40584"/>
                      <a:pt x="80702" y="41044"/>
                    </a:cubicBezTo>
                    <a:cubicBezTo>
                      <a:pt x="79927" y="43769"/>
                      <a:pt x="82422" y="46570"/>
                      <a:pt x="85133" y="46570"/>
                    </a:cubicBezTo>
                    <a:cubicBezTo>
                      <a:pt x="85274" y="46570"/>
                      <a:pt x="85415" y="46562"/>
                      <a:pt x="85557" y="46547"/>
                    </a:cubicBezTo>
                    <a:cubicBezTo>
                      <a:pt x="85808" y="47007"/>
                      <a:pt x="86373" y="47447"/>
                      <a:pt x="86645" y="47635"/>
                    </a:cubicBezTo>
                    <a:cubicBezTo>
                      <a:pt x="86917" y="47823"/>
                      <a:pt x="87210" y="47991"/>
                      <a:pt x="87544" y="48116"/>
                    </a:cubicBezTo>
                    <a:cubicBezTo>
                      <a:pt x="87189" y="48179"/>
                      <a:pt x="86833" y="48263"/>
                      <a:pt x="86498" y="48367"/>
                    </a:cubicBezTo>
                    <a:cubicBezTo>
                      <a:pt x="85013" y="48556"/>
                      <a:pt x="83611" y="48953"/>
                      <a:pt x="82314" y="49560"/>
                    </a:cubicBezTo>
                    <a:cubicBezTo>
                      <a:pt x="82314" y="49560"/>
                      <a:pt x="82314" y="49560"/>
                      <a:pt x="82314" y="49539"/>
                    </a:cubicBezTo>
                    <a:cubicBezTo>
                      <a:pt x="82439" y="49267"/>
                      <a:pt x="82544" y="48974"/>
                      <a:pt x="82586" y="48660"/>
                    </a:cubicBezTo>
                    <a:cubicBezTo>
                      <a:pt x="83234" y="48535"/>
                      <a:pt x="83841" y="48304"/>
                      <a:pt x="84511" y="48263"/>
                    </a:cubicBezTo>
                    <a:cubicBezTo>
                      <a:pt x="84624" y="48250"/>
                      <a:pt x="84741" y="48246"/>
                      <a:pt x="84858" y="48246"/>
                    </a:cubicBezTo>
                    <a:cubicBezTo>
                      <a:pt x="85040" y="48246"/>
                      <a:pt x="85225" y="48255"/>
                      <a:pt x="85407" y="48255"/>
                    </a:cubicBezTo>
                    <a:cubicBezTo>
                      <a:pt x="85670" y="48255"/>
                      <a:pt x="85928" y="48235"/>
                      <a:pt x="86164" y="48137"/>
                    </a:cubicBezTo>
                    <a:cubicBezTo>
                      <a:pt x="86226" y="48116"/>
                      <a:pt x="86268" y="48032"/>
                      <a:pt x="86205" y="47991"/>
                    </a:cubicBezTo>
                    <a:cubicBezTo>
                      <a:pt x="85897" y="47715"/>
                      <a:pt x="85438" y="47603"/>
                      <a:pt x="84937" y="47603"/>
                    </a:cubicBezTo>
                    <a:cubicBezTo>
                      <a:pt x="84144" y="47603"/>
                      <a:pt x="83246" y="47883"/>
                      <a:pt x="82669" y="48242"/>
                    </a:cubicBezTo>
                    <a:cubicBezTo>
                      <a:pt x="82753" y="47321"/>
                      <a:pt x="82586" y="46359"/>
                      <a:pt x="82062" y="45626"/>
                    </a:cubicBezTo>
                    <a:cubicBezTo>
                      <a:pt x="81644" y="45040"/>
                      <a:pt x="81058" y="44622"/>
                      <a:pt x="80493" y="44224"/>
                    </a:cubicBezTo>
                    <a:cubicBezTo>
                      <a:pt x="80196" y="44007"/>
                      <a:pt x="79299" y="43170"/>
                      <a:pt x="78814" y="43170"/>
                    </a:cubicBezTo>
                    <a:cubicBezTo>
                      <a:pt x="78786" y="43170"/>
                      <a:pt x="78760" y="43173"/>
                      <a:pt x="78736" y="43178"/>
                    </a:cubicBezTo>
                    <a:cubicBezTo>
                      <a:pt x="77899" y="43387"/>
                      <a:pt x="78338" y="44831"/>
                      <a:pt x="78485" y="45354"/>
                    </a:cubicBezTo>
                    <a:cubicBezTo>
                      <a:pt x="78882" y="46882"/>
                      <a:pt x="79510" y="48346"/>
                      <a:pt x="80514" y="49581"/>
                    </a:cubicBezTo>
                    <a:cubicBezTo>
                      <a:pt x="80389" y="49623"/>
                      <a:pt x="80242" y="49665"/>
                      <a:pt x="80117" y="49685"/>
                    </a:cubicBezTo>
                    <a:cubicBezTo>
                      <a:pt x="80117" y="49665"/>
                      <a:pt x="80117" y="49644"/>
                      <a:pt x="80117" y="49623"/>
                    </a:cubicBezTo>
                    <a:cubicBezTo>
                      <a:pt x="80221" y="49518"/>
                      <a:pt x="80242" y="49330"/>
                      <a:pt x="80179" y="49204"/>
                    </a:cubicBezTo>
                    <a:cubicBezTo>
                      <a:pt x="80054" y="48974"/>
                      <a:pt x="79928" y="48765"/>
                      <a:pt x="79740" y="48597"/>
                    </a:cubicBezTo>
                    <a:cubicBezTo>
                      <a:pt x="79510" y="48137"/>
                      <a:pt x="79070" y="47781"/>
                      <a:pt x="78589" y="47635"/>
                    </a:cubicBezTo>
                    <a:cubicBezTo>
                      <a:pt x="78562" y="47626"/>
                      <a:pt x="78533" y="47622"/>
                      <a:pt x="78504" y="47622"/>
                    </a:cubicBezTo>
                    <a:cubicBezTo>
                      <a:pt x="78334" y="47622"/>
                      <a:pt x="78156" y="47770"/>
                      <a:pt x="78192" y="47949"/>
                    </a:cubicBezTo>
                    <a:cubicBezTo>
                      <a:pt x="78254" y="48472"/>
                      <a:pt x="78338" y="49058"/>
                      <a:pt x="78736" y="49455"/>
                    </a:cubicBezTo>
                    <a:cubicBezTo>
                      <a:pt x="78882" y="49581"/>
                      <a:pt x="79070" y="49685"/>
                      <a:pt x="79238" y="49748"/>
                    </a:cubicBezTo>
                    <a:cubicBezTo>
                      <a:pt x="79111" y="49740"/>
                      <a:pt x="78985" y="49732"/>
                      <a:pt x="78858" y="49732"/>
                    </a:cubicBezTo>
                    <a:cubicBezTo>
                      <a:pt x="78650" y="49732"/>
                      <a:pt x="78442" y="49754"/>
                      <a:pt x="78233" y="49832"/>
                    </a:cubicBezTo>
                    <a:cubicBezTo>
                      <a:pt x="78108" y="49895"/>
                      <a:pt x="78108" y="50083"/>
                      <a:pt x="78192" y="50167"/>
                    </a:cubicBezTo>
                    <a:cubicBezTo>
                      <a:pt x="78452" y="50442"/>
                      <a:pt x="78908" y="50561"/>
                      <a:pt x="79407" y="50561"/>
                    </a:cubicBezTo>
                    <a:cubicBezTo>
                      <a:pt x="80273" y="50561"/>
                      <a:pt x="81270" y="50203"/>
                      <a:pt x="81602" y="49685"/>
                    </a:cubicBezTo>
                    <a:cubicBezTo>
                      <a:pt x="81665" y="49581"/>
                      <a:pt x="81581" y="49455"/>
                      <a:pt x="81456" y="49434"/>
                    </a:cubicBezTo>
                    <a:cubicBezTo>
                      <a:pt x="81226" y="49434"/>
                      <a:pt x="80995" y="49476"/>
                      <a:pt x="80765" y="49518"/>
                    </a:cubicBezTo>
                    <a:cubicBezTo>
                      <a:pt x="80242" y="48597"/>
                      <a:pt x="79719" y="47698"/>
                      <a:pt x="79342" y="46693"/>
                    </a:cubicBezTo>
                    <a:cubicBezTo>
                      <a:pt x="79112" y="46128"/>
                      <a:pt x="78129" y="43973"/>
                      <a:pt x="79217" y="43931"/>
                    </a:cubicBezTo>
                    <a:cubicBezTo>
                      <a:pt x="79593" y="43931"/>
                      <a:pt x="80514" y="44873"/>
                      <a:pt x="80765" y="45082"/>
                    </a:cubicBezTo>
                    <a:cubicBezTo>
                      <a:pt x="81079" y="45354"/>
                      <a:pt x="81393" y="45626"/>
                      <a:pt x="81623" y="45961"/>
                    </a:cubicBezTo>
                    <a:cubicBezTo>
                      <a:pt x="82376" y="47070"/>
                      <a:pt x="81979" y="48263"/>
                      <a:pt x="82083" y="49476"/>
                    </a:cubicBezTo>
                    <a:cubicBezTo>
                      <a:pt x="82083" y="49539"/>
                      <a:pt x="82146" y="49602"/>
                      <a:pt x="82209" y="49602"/>
                    </a:cubicBezTo>
                    <a:cubicBezTo>
                      <a:pt x="80430" y="50460"/>
                      <a:pt x="78882" y="51673"/>
                      <a:pt x="77627" y="53159"/>
                    </a:cubicBezTo>
                    <a:cubicBezTo>
                      <a:pt x="77794" y="52385"/>
                      <a:pt x="77773" y="51569"/>
                      <a:pt x="77564" y="50815"/>
                    </a:cubicBezTo>
                    <a:cubicBezTo>
                      <a:pt x="77533" y="50707"/>
                      <a:pt x="77434" y="50645"/>
                      <a:pt x="77333" y="50645"/>
                    </a:cubicBezTo>
                    <a:cubicBezTo>
                      <a:pt x="77298" y="50645"/>
                      <a:pt x="77262" y="50652"/>
                      <a:pt x="77229" y="50669"/>
                    </a:cubicBezTo>
                    <a:cubicBezTo>
                      <a:pt x="77041" y="50773"/>
                      <a:pt x="76873" y="50920"/>
                      <a:pt x="76706" y="51087"/>
                    </a:cubicBezTo>
                    <a:cubicBezTo>
                      <a:pt x="77104" y="50481"/>
                      <a:pt x="77417" y="49811"/>
                      <a:pt x="77627" y="49183"/>
                    </a:cubicBezTo>
                    <a:cubicBezTo>
                      <a:pt x="77878" y="48367"/>
                      <a:pt x="78003" y="47488"/>
                      <a:pt x="77941" y="46610"/>
                    </a:cubicBezTo>
                    <a:cubicBezTo>
                      <a:pt x="77920" y="46087"/>
                      <a:pt x="77899" y="44999"/>
                      <a:pt x="77376" y="44664"/>
                    </a:cubicBezTo>
                    <a:cubicBezTo>
                      <a:pt x="78359" y="43555"/>
                      <a:pt x="78610" y="41944"/>
                      <a:pt x="78296" y="40479"/>
                    </a:cubicBezTo>
                    <a:cubicBezTo>
                      <a:pt x="79070" y="39161"/>
                      <a:pt x="79719" y="37759"/>
                      <a:pt x="80284" y="36315"/>
                    </a:cubicBezTo>
                    <a:lnTo>
                      <a:pt x="80284" y="36315"/>
                    </a:lnTo>
                    <a:cubicBezTo>
                      <a:pt x="80263" y="36587"/>
                      <a:pt x="80263" y="36859"/>
                      <a:pt x="80284" y="37152"/>
                    </a:cubicBezTo>
                    <a:cubicBezTo>
                      <a:pt x="80284" y="37822"/>
                      <a:pt x="80284" y="38512"/>
                      <a:pt x="80326" y="39182"/>
                    </a:cubicBezTo>
                    <a:cubicBezTo>
                      <a:pt x="80347" y="39349"/>
                      <a:pt x="80451" y="39433"/>
                      <a:pt x="80556" y="39475"/>
                    </a:cubicBezTo>
                    <a:cubicBezTo>
                      <a:pt x="80463" y="39677"/>
                      <a:pt x="80635" y="39901"/>
                      <a:pt x="80841" y="39901"/>
                    </a:cubicBezTo>
                    <a:cubicBezTo>
                      <a:pt x="80912" y="39901"/>
                      <a:pt x="80988" y="39874"/>
                      <a:pt x="81058" y="39809"/>
                    </a:cubicBezTo>
                    <a:cubicBezTo>
                      <a:pt x="81623" y="39328"/>
                      <a:pt x="81958" y="38638"/>
                      <a:pt x="82083" y="37905"/>
                    </a:cubicBezTo>
                    <a:cubicBezTo>
                      <a:pt x="82251" y="38910"/>
                      <a:pt x="82606" y="39830"/>
                      <a:pt x="83088" y="40542"/>
                    </a:cubicBezTo>
                    <a:cubicBezTo>
                      <a:pt x="83110" y="40579"/>
                      <a:pt x="83145" y="40595"/>
                      <a:pt x="83180" y="40595"/>
                    </a:cubicBezTo>
                    <a:cubicBezTo>
                      <a:pt x="83245" y="40595"/>
                      <a:pt x="83311" y="40540"/>
                      <a:pt x="83297" y="40458"/>
                    </a:cubicBezTo>
                    <a:cubicBezTo>
                      <a:pt x="82837" y="38303"/>
                      <a:pt x="81560" y="35081"/>
                      <a:pt x="83569" y="33323"/>
                    </a:cubicBezTo>
                    <a:cubicBezTo>
                      <a:pt x="84134" y="34537"/>
                      <a:pt x="84490" y="35813"/>
                      <a:pt x="84573" y="37152"/>
                    </a:cubicBezTo>
                    <a:cubicBezTo>
                      <a:pt x="84678" y="38387"/>
                      <a:pt x="84448" y="39579"/>
                      <a:pt x="84343" y="40793"/>
                    </a:cubicBezTo>
                    <a:cubicBezTo>
                      <a:pt x="84343" y="40885"/>
                      <a:pt x="84434" y="40944"/>
                      <a:pt x="84517" y="40944"/>
                    </a:cubicBezTo>
                    <a:cubicBezTo>
                      <a:pt x="84566" y="40944"/>
                      <a:pt x="84613" y="40923"/>
                      <a:pt x="84636" y="40877"/>
                    </a:cubicBezTo>
                    <a:cubicBezTo>
                      <a:pt x="85829" y="38366"/>
                      <a:pt x="85138" y="35102"/>
                      <a:pt x="83925" y="32758"/>
                    </a:cubicBezTo>
                    <a:cubicBezTo>
                      <a:pt x="83882" y="32672"/>
                      <a:pt x="83771" y="32606"/>
                      <a:pt x="83664" y="32606"/>
                    </a:cubicBezTo>
                    <a:cubicBezTo>
                      <a:pt x="83615" y="32606"/>
                      <a:pt x="83567" y="32620"/>
                      <a:pt x="83527" y="32654"/>
                    </a:cubicBezTo>
                    <a:cubicBezTo>
                      <a:pt x="82481" y="33470"/>
                      <a:pt x="82000" y="34851"/>
                      <a:pt x="81958" y="36315"/>
                    </a:cubicBezTo>
                    <a:cubicBezTo>
                      <a:pt x="81811" y="35813"/>
                      <a:pt x="81539" y="35374"/>
                      <a:pt x="81163" y="35018"/>
                    </a:cubicBezTo>
                    <a:cubicBezTo>
                      <a:pt x="81107" y="34962"/>
                      <a:pt x="81037" y="34937"/>
                      <a:pt x="80969" y="34937"/>
                    </a:cubicBezTo>
                    <a:cubicBezTo>
                      <a:pt x="80833" y="34937"/>
                      <a:pt x="80702" y="35039"/>
                      <a:pt x="80702" y="35206"/>
                    </a:cubicBezTo>
                    <a:cubicBezTo>
                      <a:pt x="80702" y="35290"/>
                      <a:pt x="80702" y="35374"/>
                      <a:pt x="80702" y="35457"/>
                    </a:cubicBezTo>
                    <a:cubicBezTo>
                      <a:pt x="80661" y="35457"/>
                      <a:pt x="80619" y="35457"/>
                      <a:pt x="80577" y="35478"/>
                    </a:cubicBezTo>
                    <a:cubicBezTo>
                      <a:pt x="80577" y="35436"/>
                      <a:pt x="80577" y="35416"/>
                      <a:pt x="80598" y="35395"/>
                    </a:cubicBezTo>
                    <a:cubicBezTo>
                      <a:pt x="80619" y="35332"/>
                      <a:pt x="80640" y="35269"/>
                      <a:pt x="80661" y="35206"/>
                    </a:cubicBezTo>
                    <a:cubicBezTo>
                      <a:pt x="81351" y="33867"/>
                      <a:pt x="82021" y="32507"/>
                      <a:pt x="82627" y="31147"/>
                    </a:cubicBezTo>
                    <a:cubicBezTo>
                      <a:pt x="82690" y="31210"/>
                      <a:pt x="82753" y="31294"/>
                      <a:pt x="82837" y="31335"/>
                    </a:cubicBezTo>
                    <a:cubicBezTo>
                      <a:pt x="82853" y="31347"/>
                      <a:pt x="82873" y="31352"/>
                      <a:pt x="82894" y="31352"/>
                    </a:cubicBezTo>
                    <a:cubicBezTo>
                      <a:pt x="82949" y="31352"/>
                      <a:pt x="83010" y="31313"/>
                      <a:pt x="83025" y="31252"/>
                    </a:cubicBezTo>
                    <a:lnTo>
                      <a:pt x="83025" y="31189"/>
                    </a:lnTo>
                    <a:cubicBezTo>
                      <a:pt x="83046" y="31147"/>
                      <a:pt x="83025" y="31105"/>
                      <a:pt x="82983" y="31084"/>
                    </a:cubicBezTo>
                    <a:lnTo>
                      <a:pt x="82941" y="31084"/>
                    </a:lnTo>
                    <a:cubicBezTo>
                      <a:pt x="82933" y="31080"/>
                      <a:pt x="82926" y="31079"/>
                      <a:pt x="82920" y="31079"/>
                    </a:cubicBezTo>
                    <a:cubicBezTo>
                      <a:pt x="82892" y="31079"/>
                      <a:pt x="82879" y="31109"/>
                      <a:pt x="82879" y="31126"/>
                    </a:cubicBezTo>
                    <a:cubicBezTo>
                      <a:pt x="82879" y="29913"/>
                      <a:pt x="83548" y="28553"/>
                      <a:pt x="84385" y="27632"/>
                    </a:cubicBezTo>
                    <a:cubicBezTo>
                      <a:pt x="84887" y="27067"/>
                      <a:pt x="85515" y="26586"/>
                      <a:pt x="86143" y="26146"/>
                    </a:cubicBezTo>
                    <a:cubicBezTo>
                      <a:pt x="86373" y="26000"/>
                      <a:pt x="86582" y="25853"/>
                      <a:pt x="86812" y="25728"/>
                    </a:cubicBezTo>
                    <a:cubicBezTo>
                      <a:pt x="86917" y="25644"/>
                      <a:pt x="87042" y="25581"/>
                      <a:pt x="87147" y="25498"/>
                    </a:cubicBezTo>
                    <a:cubicBezTo>
                      <a:pt x="87274" y="25351"/>
                      <a:pt x="87370" y="25277"/>
                      <a:pt x="87433" y="25277"/>
                    </a:cubicBezTo>
                    <a:close/>
                    <a:moveTo>
                      <a:pt x="68065" y="51401"/>
                    </a:moveTo>
                    <a:lnTo>
                      <a:pt x="68065" y="51401"/>
                    </a:lnTo>
                    <a:cubicBezTo>
                      <a:pt x="68023" y="51485"/>
                      <a:pt x="68002" y="51610"/>
                      <a:pt x="68065" y="51715"/>
                    </a:cubicBezTo>
                    <a:cubicBezTo>
                      <a:pt x="68295" y="52259"/>
                      <a:pt x="68588" y="52803"/>
                      <a:pt x="68881" y="53305"/>
                    </a:cubicBezTo>
                    <a:cubicBezTo>
                      <a:pt x="69006" y="53577"/>
                      <a:pt x="69111" y="53849"/>
                      <a:pt x="69236" y="54121"/>
                    </a:cubicBezTo>
                    <a:cubicBezTo>
                      <a:pt x="68567" y="53368"/>
                      <a:pt x="68086" y="52531"/>
                      <a:pt x="67751" y="51548"/>
                    </a:cubicBezTo>
                    <a:cubicBezTo>
                      <a:pt x="67855" y="51506"/>
                      <a:pt x="67960" y="51464"/>
                      <a:pt x="68065" y="51401"/>
                    </a:cubicBezTo>
                    <a:close/>
                    <a:moveTo>
                      <a:pt x="69697" y="43722"/>
                    </a:moveTo>
                    <a:cubicBezTo>
                      <a:pt x="72710" y="45040"/>
                      <a:pt x="72207" y="49267"/>
                      <a:pt x="70889" y="51652"/>
                    </a:cubicBezTo>
                    <a:cubicBezTo>
                      <a:pt x="70842" y="51746"/>
                      <a:pt x="70925" y="51829"/>
                      <a:pt x="71004" y="51829"/>
                    </a:cubicBezTo>
                    <a:cubicBezTo>
                      <a:pt x="71031" y="51829"/>
                      <a:pt x="71057" y="51820"/>
                      <a:pt x="71078" y="51799"/>
                    </a:cubicBezTo>
                    <a:cubicBezTo>
                      <a:pt x="72061" y="50899"/>
                      <a:pt x="72459" y="49434"/>
                      <a:pt x="72521" y="48032"/>
                    </a:cubicBezTo>
                    <a:cubicBezTo>
                      <a:pt x="72542" y="48221"/>
                      <a:pt x="72584" y="48430"/>
                      <a:pt x="72626" y="48618"/>
                    </a:cubicBezTo>
                    <a:cubicBezTo>
                      <a:pt x="72658" y="48776"/>
                      <a:pt x="72808" y="48851"/>
                      <a:pt x="72952" y="48851"/>
                    </a:cubicBezTo>
                    <a:cubicBezTo>
                      <a:pt x="72999" y="48851"/>
                      <a:pt x="73045" y="48843"/>
                      <a:pt x="73086" y="48828"/>
                    </a:cubicBezTo>
                    <a:lnTo>
                      <a:pt x="73086" y="48828"/>
                    </a:lnTo>
                    <a:cubicBezTo>
                      <a:pt x="72459" y="50041"/>
                      <a:pt x="71956" y="51380"/>
                      <a:pt x="71915" y="52657"/>
                    </a:cubicBezTo>
                    <a:cubicBezTo>
                      <a:pt x="71245" y="52761"/>
                      <a:pt x="70806" y="53473"/>
                      <a:pt x="70513" y="54121"/>
                    </a:cubicBezTo>
                    <a:cubicBezTo>
                      <a:pt x="70492" y="54079"/>
                      <a:pt x="70450" y="54017"/>
                      <a:pt x="70429" y="53954"/>
                    </a:cubicBezTo>
                    <a:cubicBezTo>
                      <a:pt x="70199" y="53556"/>
                      <a:pt x="69990" y="53159"/>
                      <a:pt x="69780" y="52761"/>
                    </a:cubicBezTo>
                    <a:lnTo>
                      <a:pt x="69780" y="52761"/>
                    </a:lnTo>
                    <a:cubicBezTo>
                      <a:pt x="69803" y="52772"/>
                      <a:pt x="69828" y="52778"/>
                      <a:pt x="69855" y="52778"/>
                    </a:cubicBezTo>
                    <a:cubicBezTo>
                      <a:pt x="69978" y="52778"/>
                      <a:pt x="70125" y="52665"/>
                      <a:pt x="70073" y="52510"/>
                    </a:cubicBezTo>
                    <a:cubicBezTo>
                      <a:pt x="69153" y="49665"/>
                      <a:pt x="67981" y="46484"/>
                      <a:pt x="69697" y="43722"/>
                    </a:cubicBezTo>
                    <a:close/>
                    <a:moveTo>
                      <a:pt x="77187" y="51234"/>
                    </a:moveTo>
                    <a:lnTo>
                      <a:pt x="77187" y="51234"/>
                    </a:lnTo>
                    <a:cubicBezTo>
                      <a:pt x="77480" y="52844"/>
                      <a:pt x="76790" y="54162"/>
                      <a:pt x="75703" y="55355"/>
                    </a:cubicBezTo>
                    <a:lnTo>
                      <a:pt x="75703" y="55355"/>
                    </a:lnTo>
                    <a:cubicBezTo>
                      <a:pt x="75724" y="54902"/>
                      <a:pt x="75766" y="54470"/>
                      <a:pt x="75869" y="54038"/>
                    </a:cubicBezTo>
                    <a:cubicBezTo>
                      <a:pt x="76078" y="53180"/>
                      <a:pt x="76434" y="51841"/>
                      <a:pt x="77187" y="51234"/>
                    </a:cubicBezTo>
                    <a:close/>
                    <a:moveTo>
                      <a:pt x="76057" y="55419"/>
                    </a:moveTo>
                    <a:lnTo>
                      <a:pt x="76057" y="55419"/>
                    </a:lnTo>
                    <a:cubicBezTo>
                      <a:pt x="75890" y="55732"/>
                      <a:pt x="75744" y="56025"/>
                      <a:pt x="75597" y="56339"/>
                    </a:cubicBezTo>
                    <a:cubicBezTo>
                      <a:pt x="75639" y="56046"/>
                      <a:pt x="75660" y="55774"/>
                      <a:pt x="75681" y="55502"/>
                    </a:cubicBezTo>
                    <a:cubicBezTo>
                      <a:pt x="75696" y="55532"/>
                      <a:pt x="75742" y="55561"/>
                      <a:pt x="75790" y="55561"/>
                    </a:cubicBezTo>
                    <a:cubicBezTo>
                      <a:pt x="75810" y="55561"/>
                      <a:pt x="75830" y="55556"/>
                      <a:pt x="75848" y="55544"/>
                    </a:cubicBezTo>
                    <a:cubicBezTo>
                      <a:pt x="75911" y="55502"/>
                      <a:pt x="75974" y="55460"/>
                      <a:pt x="76057" y="55419"/>
                    </a:cubicBezTo>
                    <a:close/>
                    <a:moveTo>
                      <a:pt x="61975" y="43484"/>
                    </a:moveTo>
                    <a:cubicBezTo>
                      <a:pt x="62208" y="43484"/>
                      <a:pt x="62340" y="43828"/>
                      <a:pt x="62436" y="44099"/>
                    </a:cubicBezTo>
                    <a:cubicBezTo>
                      <a:pt x="62624" y="44643"/>
                      <a:pt x="62645" y="45354"/>
                      <a:pt x="62645" y="46024"/>
                    </a:cubicBezTo>
                    <a:cubicBezTo>
                      <a:pt x="62583" y="46296"/>
                      <a:pt x="62499" y="46547"/>
                      <a:pt x="62415" y="46798"/>
                    </a:cubicBezTo>
                    <a:cubicBezTo>
                      <a:pt x="62415" y="46505"/>
                      <a:pt x="62394" y="46212"/>
                      <a:pt x="62394" y="45919"/>
                    </a:cubicBezTo>
                    <a:cubicBezTo>
                      <a:pt x="62394" y="45815"/>
                      <a:pt x="62316" y="45762"/>
                      <a:pt x="62237" y="45762"/>
                    </a:cubicBezTo>
                    <a:cubicBezTo>
                      <a:pt x="62159" y="45762"/>
                      <a:pt x="62080" y="45815"/>
                      <a:pt x="62080" y="45919"/>
                    </a:cubicBezTo>
                    <a:cubicBezTo>
                      <a:pt x="62060" y="46484"/>
                      <a:pt x="61997" y="47091"/>
                      <a:pt x="62101" y="47635"/>
                    </a:cubicBezTo>
                    <a:cubicBezTo>
                      <a:pt x="61955" y="48032"/>
                      <a:pt x="61787" y="48409"/>
                      <a:pt x="61620" y="48828"/>
                    </a:cubicBezTo>
                    <a:cubicBezTo>
                      <a:pt x="61542" y="48984"/>
                      <a:pt x="61662" y="49139"/>
                      <a:pt x="61806" y="49139"/>
                    </a:cubicBezTo>
                    <a:cubicBezTo>
                      <a:pt x="61855" y="49139"/>
                      <a:pt x="61907" y="49121"/>
                      <a:pt x="61955" y="49079"/>
                    </a:cubicBezTo>
                    <a:cubicBezTo>
                      <a:pt x="62604" y="48514"/>
                      <a:pt x="63001" y="47760"/>
                      <a:pt x="63252" y="46944"/>
                    </a:cubicBezTo>
                    <a:cubicBezTo>
                      <a:pt x="63461" y="48179"/>
                      <a:pt x="63775" y="49393"/>
                      <a:pt x="64612" y="50355"/>
                    </a:cubicBezTo>
                    <a:cubicBezTo>
                      <a:pt x="65204" y="51040"/>
                      <a:pt x="66189" y="51642"/>
                      <a:pt x="67133" y="51642"/>
                    </a:cubicBezTo>
                    <a:cubicBezTo>
                      <a:pt x="67256" y="51642"/>
                      <a:pt x="67379" y="51632"/>
                      <a:pt x="67500" y="51610"/>
                    </a:cubicBezTo>
                    <a:cubicBezTo>
                      <a:pt x="67688" y="52991"/>
                      <a:pt x="68420" y="54330"/>
                      <a:pt x="69550" y="55167"/>
                    </a:cubicBezTo>
                    <a:cubicBezTo>
                      <a:pt x="69590" y="55201"/>
                      <a:pt x="69632" y="55215"/>
                      <a:pt x="69672" y="55215"/>
                    </a:cubicBezTo>
                    <a:cubicBezTo>
                      <a:pt x="69760" y="55215"/>
                      <a:pt x="69842" y="55149"/>
                      <a:pt x="69885" y="55063"/>
                    </a:cubicBezTo>
                    <a:cubicBezTo>
                      <a:pt x="69990" y="55042"/>
                      <a:pt x="70094" y="54958"/>
                      <a:pt x="70136" y="54854"/>
                    </a:cubicBezTo>
                    <a:cubicBezTo>
                      <a:pt x="70157" y="54874"/>
                      <a:pt x="70178" y="54916"/>
                      <a:pt x="70199" y="54916"/>
                    </a:cubicBezTo>
                    <a:cubicBezTo>
                      <a:pt x="69906" y="55711"/>
                      <a:pt x="69759" y="56548"/>
                      <a:pt x="69780" y="57385"/>
                    </a:cubicBezTo>
                    <a:cubicBezTo>
                      <a:pt x="68399" y="53494"/>
                      <a:pt x="65282" y="50397"/>
                      <a:pt x="61390" y="49037"/>
                    </a:cubicBezTo>
                    <a:cubicBezTo>
                      <a:pt x="60951" y="47593"/>
                      <a:pt x="60804" y="46128"/>
                      <a:pt x="61264" y="44664"/>
                    </a:cubicBezTo>
                    <a:cubicBezTo>
                      <a:pt x="61348" y="44392"/>
                      <a:pt x="61495" y="43785"/>
                      <a:pt x="61725" y="43597"/>
                    </a:cubicBezTo>
                    <a:cubicBezTo>
                      <a:pt x="61819" y="43517"/>
                      <a:pt x="61902" y="43484"/>
                      <a:pt x="61975" y="43484"/>
                    </a:cubicBezTo>
                    <a:close/>
                    <a:moveTo>
                      <a:pt x="37935" y="57218"/>
                    </a:moveTo>
                    <a:lnTo>
                      <a:pt x="37935" y="57218"/>
                    </a:lnTo>
                    <a:cubicBezTo>
                      <a:pt x="37600" y="57385"/>
                      <a:pt x="37244" y="57574"/>
                      <a:pt x="36930" y="57804"/>
                    </a:cubicBezTo>
                    <a:cubicBezTo>
                      <a:pt x="36972" y="57699"/>
                      <a:pt x="36993" y="57595"/>
                      <a:pt x="37014" y="57469"/>
                    </a:cubicBezTo>
                    <a:cubicBezTo>
                      <a:pt x="37057" y="57486"/>
                      <a:pt x="37101" y="57497"/>
                      <a:pt x="37142" y="57497"/>
                    </a:cubicBezTo>
                    <a:cubicBezTo>
                      <a:pt x="37202" y="57497"/>
                      <a:pt x="37258" y="57476"/>
                      <a:pt x="37307" y="57427"/>
                    </a:cubicBezTo>
                    <a:cubicBezTo>
                      <a:pt x="37391" y="57364"/>
                      <a:pt x="37474" y="57323"/>
                      <a:pt x="37558" y="57260"/>
                    </a:cubicBezTo>
                    <a:cubicBezTo>
                      <a:pt x="37683" y="57260"/>
                      <a:pt x="37809" y="57239"/>
                      <a:pt x="37935" y="57218"/>
                    </a:cubicBezTo>
                    <a:close/>
                    <a:moveTo>
                      <a:pt x="76644" y="45430"/>
                    </a:moveTo>
                    <a:cubicBezTo>
                      <a:pt x="76724" y="45430"/>
                      <a:pt x="76801" y="45446"/>
                      <a:pt x="76873" y="45480"/>
                    </a:cubicBezTo>
                    <a:cubicBezTo>
                      <a:pt x="77857" y="45919"/>
                      <a:pt x="77125" y="48660"/>
                      <a:pt x="76832" y="49413"/>
                    </a:cubicBezTo>
                    <a:cubicBezTo>
                      <a:pt x="76329" y="50732"/>
                      <a:pt x="75388" y="51569"/>
                      <a:pt x="74488" y="52573"/>
                    </a:cubicBezTo>
                    <a:cubicBezTo>
                      <a:pt x="74397" y="52664"/>
                      <a:pt x="74449" y="52835"/>
                      <a:pt x="74575" y="52835"/>
                    </a:cubicBezTo>
                    <a:cubicBezTo>
                      <a:pt x="74594" y="52835"/>
                      <a:pt x="74613" y="52832"/>
                      <a:pt x="74635" y="52824"/>
                    </a:cubicBezTo>
                    <a:cubicBezTo>
                      <a:pt x="75262" y="52615"/>
                      <a:pt x="75806" y="52175"/>
                      <a:pt x="76267" y="51631"/>
                    </a:cubicBezTo>
                    <a:lnTo>
                      <a:pt x="76267" y="51631"/>
                    </a:lnTo>
                    <a:cubicBezTo>
                      <a:pt x="75974" y="52133"/>
                      <a:pt x="75744" y="52719"/>
                      <a:pt x="75555" y="53180"/>
                    </a:cubicBezTo>
                    <a:cubicBezTo>
                      <a:pt x="75158" y="54226"/>
                      <a:pt x="74844" y="55502"/>
                      <a:pt x="75116" y="56611"/>
                    </a:cubicBezTo>
                    <a:cubicBezTo>
                      <a:pt x="75134" y="56721"/>
                      <a:pt x="75248" y="56783"/>
                      <a:pt x="75360" y="56783"/>
                    </a:cubicBezTo>
                    <a:cubicBezTo>
                      <a:pt x="75377" y="56783"/>
                      <a:pt x="75393" y="56781"/>
                      <a:pt x="75409" y="56779"/>
                    </a:cubicBezTo>
                    <a:lnTo>
                      <a:pt x="75409" y="56779"/>
                    </a:lnTo>
                    <a:cubicBezTo>
                      <a:pt x="75032" y="57699"/>
                      <a:pt x="74739" y="58662"/>
                      <a:pt x="74572" y="59687"/>
                    </a:cubicBezTo>
                    <a:cubicBezTo>
                      <a:pt x="74488" y="59331"/>
                      <a:pt x="74384" y="58976"/>
                      <a:pt x="74258" y="58662"/>
                    </a:cubicBezTo>
                    <a:cubicBezTo>
                      <a:pt x="74112" y="58264"/>
                      <a:pt x="73777" y="57741"/>
                      <a:pt x="73358" y="57678"/>
                    </a:cubicBezTo>
                    <a:cubicBezTo>
                      <a:pt x="73526" y="57134"/>
                      <a:pt x="73630" y="56527"/>
                      <a:pt x="73651" y="55900"/>
                    </a:cubicBezTo>
                    <a:cubicBezTo>
                      <a:pt x="73651" y="54895"/>
                      <a:pt x="73588" y="52991"/>
                      <a:pt x="72354" y="52657"/>
                    </a:cubicBezTo>
                    <a:cubicBezTo>
                      <a:pt x="72312" y="52657"/>
                      <a:pt x="72270" y="52657"/>
                      <a:pt x="72228" y="52636"/>
                    </a:cubicBezTo>
                    <a:cubicBezTo>
                      <a:pt x="72312" y="51255"/>
                      <a:pt x="73170" y="49769"/>
                      <a:pt x="73819" y="48576"/>
                    </a:cubicBezTo>
                    <a:cubicBezTo>
                      <a:pt x="74187" y="47918"/>
                      <a:pt x="75649" y="45430"/>
                      <a:pt x="76644" y="45430"/>
                    </a:cubicBezTo>
                    <a:close/>
                    <a:moveTo>
                      <a:pt x="43344" y="5850"/>
                    </a:moveTo>
                    <a:cubicBezTo>
                      <a:pt x="43546" y="5850"/>
                      <a:pt x="43791" y="5974"/>
                      <a:pt x="44086" y="6269"/>
                    </a:cubicBezTo>
                    <a:cubicBezTo>
                      <a:pt x="44923" y="7106"/>
                      <a:pt x="45467" y="8194"/>
                      <a:pt x="45614" y="9366"/>
                    </a:cubicBezTo>
                    <a:cubicBezTo>
                      <a:pt x="45781" y="10705"/>
                      <a:pt x="45279" y="11730"/>
                      <a:pt x="45007" y="12985"/>
                    </a:cubicBezTo>
                    <a:cubicBezTo>
                      <a:pt x="44976" y="13092"/>
                      <a:pt x="45056" y="13165"/>
                      <a:pt x="45143" y="13165"/>
                    </a:cubicBezTo>
                    <a:cubicBezTo>
                      <a:pt x="45175" y="13165"/>
                      <a:pt x="45208" y="13155"/>
                      <a:pt x="45237" y="13132"/>
                    </a:cubicBezTo>
                    <a:cubicBezTo>
                      <a:pt x="45488" y="12902"/>
                      <a:pt x="45676" y="12609"/>
                      <a:pt x="45844" y="12316"/>
                    </a:cubicBezTo>
                    <a:cubicBezTo>
                      <a:pt x="45869" y="12335"/>
                      <a:pt x="45901" y="12344"/>
                      <a:pt x="45935" y="12344"/>
                    </a:cubicBezTo>
                    <a:cubicBezTo>
                      <a:pt x="46015" y="12344"/>
                      <a:pt x="46101" y="12293"/>
                      <a:pt x="46116" y="12190"/>
                    </a:cubicBezTo>
                    <a:cubicBezTo>
                      <a:pt x="46262" y="10956"/>
                      <a:pt x="46660" y="9700"/>
                      <a:pt x="47183" y="8571"/>
                    </a:cubicBezTo>
                    <a:cubicBezTo>
                      <a:pt x="47497" y="7901"/>
                      <a:pt x="48250" y="6081"/>
                      <a:pt x="49066" y="6018"/>
                    </a:cubicBezTo>
                    <a:cubicBezTo>
                      <a:pt x="49090" y="6015"/>
                      <a:pt x="49114" y="6014"/>
                      <a:pt x="49137" y="6014"/>
                    </a:cubicBezTo>
                    <a:cubicBezTo>
                      <a:pt x="50017" y="6014"/>
                      <a:pt x="50196" y="7915"/>
                      <a:pt x="50196" y="8445"/>
                    </a:cubicBezTo>
                    <a:cubicBezTo>
                      <a:pt x="50175" y="9700"/>
                      <a:pt x="49987" y="11395"/>
                      <a:pt x="48606" y="11856"/>
                    </a:cubicBezTo>
                    <a:cubicBezTo>
                      <a:pt x="48396" y="11939"/>
                      <a:pt x="48438" y="12232"/>
                      <a:pt x="48668" y="12253"/>
                    </a:cubicBezTo>
                    <a:cubicBezTo>
                      <a:pt x="48713" y="12256"/>
                      <a:pt x="48756" y="12258"/>
                      <a:pt x="48798" y="12258"/>
                    </a:cubicBezTo>
                    <a:cubicBezTo>
                      <a:pt x="49338" y="12258"/>
                      <a:pt x="49737" y="12015"/>
                      <a:pt x="50028" y="11646"/>
                    </a:cubicBezTo>
                    <a:lnTo>
                      <a:pt x="50028" y="11646"/>
                    </a:lnTo>
                    <a:cubicBezTo>
                      <a:pt x="49903" y="12253"/>
                      <a:pt x="49945" y="12881"/>
                      <a:pt x="50070" y="13488"/>
                    </a:cubicBezTo>
                    <a:cubicBezTo>
                      <a:pt x="49694" y="13027"/>
                      <a:pt x="49254" y="12651"/>
                      <a:pt x="48794" y="12462"/>
                    </a:cubicBezTo>
                    <a:cubicBezTo>
                      <a:pt x="48779" y="12455"/>
                      <a:pt x="48763" y="12451"/>
                      <a:pt x="48748" y="12451"/>
                    </a:cubicBezTo>
                    <a:cubicBezTo>
                      <a:pt x="48678" y="12451"/>
                      <a:pt x="48617" y="12523"/>
                      <a:pt x="48668" y="12609"/>
                    </a:cubicBezTo>
                    <a:cubicBezTo>
                      <a:pt x="48982" y="13153"/>
                      <a:pt x="49505" y="13592"/>
                      <a:pt x="49882" y="14115"/>
                    </a:cubicBezTo>
                    <a:cubicBezTo>
                      <a:pt x="50028" y="14345"/>
                      <a:pt x="50175" y="14555"/>
                      <a:pt x="50321" y="14764"/>
                    </a:cubicBezTo>
                    <a:cubicBezTo>
                      <a:pt x="50489" y="15810"/>
                      <a:pt x="50531" y="16773"/>
                      <a:pt x="50342" y="17861"/>
                    </a:cubicBezTo>
                    <a:cubicBezTo>
                      <a:pt x="50342" y="17923"/>
                      <a:pt x="50363" y="17986"/>
                      <a:pt x="50405" y="18028"/>
                    </a:cubicBezTo>
                    <a:cubicBezTo>
                      <a:pt x="49359" y="19325"/>
                      <a:pt x="48564" y="20811"/>
                      <a:pt x="48041" y="22443"/>
                    </a:cubicBezTo>
                    <a:cubicBezTo>
                      <a:pt x="47518" y="19807"/>
                      <a:pt x="45425" y="16249"/>
                      <a:pt x="47099" y="13655"/>
                    </a:cubicBezTo>
                    <a:cubicBezTo>
                      <a:pt x="47266" y="13392"/>
                      <a:pt x="47345" y="13246"/>
                      <a:pt x="47475" y="13246"/>
                    </a:cubicBezTo>
                    <a:cubicBezTo>
                      <a:pt x="47573" y="13246"/>
                      <a:pt x="47699" y="13329"/>
                      <a:pt x="47915" y="13509"/>
                    </a:cubicBezTo>
                    <a:cubicBezTo>
                      <a:pt x="48187" y="13739"/>
                      <a:pt x="48396" y="13990"/>
                      <a:pt x="48585" y="14283"/>
                    </a:cubicBezTo>
                    <a:cubicBezTo>
                      <a:pt x="48940" y="14827"/>
                      <a:pt x="49150" y="15433"/>
                      <a:pt x="49233" y="16082"/>
                    </a:cubicBezTo>
                    <a:cubicBezTo>
                      <a:pt x="49443" y="17693"/>
                      <a:pt x="48794" y="19032"/>
                      <a:pt x="48292" y="20518"/>
                    </a:cubicBezTo>
                    <a:cubicBezTo>
                      <a:pt x="48262" y="20607"/>
                      <a:pt x="48349" y="20686"/>
                      <a:pt x="48432" y="20686"/>
                    </a:cubicBezTo>
                    <a:cubicBezTo>
                      <a:pt x="48465" y="20686"/>
                      <a:pt x="48498" y="20673"/>
                      <a:pt x="48522" y="20643"/>
                    </a:cubicBezTo>
                    <a:cubicBezTo>
                      <a:pt x="50489" y="18279"/>
                      <a:pt x="50426" y="14094"/>
                      <a:pt x="47476" y="12546"/>
                    </a:cubicBezTo>
                    <a:cubicBezTo>
                      <a:pt x="47443" y="12530"/>
                      <a:pt x="47398" y="12520"/>
                      <a:pt x="47351" y="12520"/>
                    </a:cubicBezTo>
                    <a:cubicBezTo>
                      <a:pt x="47275" y="12520"/>
                      <a:pt x="47192" y="12545"/>
                      <a:pt x="47141" y="12609"/>
                    </a:cubicBezTo>
                    <a:cubicBezTo>
                      <a:pt x="45551" y="14617"/>
                      <a:pt x="45844" y="17379"/>
                      <a:pt x="46597" y="19848"/>
                    </a:cubicBezTo>
                    <a:cubicBezTo>
                      <a:pt x="46074" y="18844"/>
                      <a:pt x="45488" y="17882"/>
                      <a:pt x="44777" y="17024"/>
                    </a:cubicBezTo>
                    <a:cubicBezTo>
                      <a:pt x="44565" y="16759"/>
                      <a:pt x="44204" y="16374"/>
                      <a:pt x="43807" y="16374"/>
                    </a:cubicBezTo>
                    <a:cubicBezTo>
                      <a:pt x="43733" y="16374"/>
                      <a:pt x="43659" y="16388"/>
                      <a:pt x="43584" y="16417"/>
                    </a:cubicBezTo>
                    <a:cubicBezTo>
                      <a:pt x="43082" y="16605"/>
                      <a:pt x="43186" y="17233"/>
                      <a:pt x="43186" y="17672"/>
                    </a:cubicBezTo>
                    <a:cubicBezTo>
                      <a:pt x="43145" y="19535"/>
                      <a:pt x="42956" y="21711"/>
                      <a:pt x="44044" y="23343"/>
                    </a:cubicBezTo>
                    <a:cubicBezTo>
                      <a:pt x="44591" y="24147"/>
                      <a:pt x="45633" y="24939"/>
                      <a:pt x="46646" y="24939"/>
                    </a:cubicBezTo>
                    <a:cubicBezTo>
                      <a:pt x="46951" y="24939"/>
                      <a:pt x="47253" y="24867"/>
                      <a:pt x="47539" y="24703"/>
                    </a:cubicBezTo>
                    <a:lnTo>
                      <a:pt x="47539" y="24703"/>
                    </a:lnTo>
                    <a:cubicBezTo>
                      <a:pt x="47455" y="25309"/>
                      <a:pt x="47413" y="25937"/>
                      <a:pt x="47413" y="26565"/>
                    </a:cubicBezTo>
                    <a:cubicBezTo>
                      <a:pt x="47413" y="27506"/>
                      <a:pt x="47518" y="28427"/>
                      <a:pt x="47685" y="29306"/>
                    </a:cubicBezTo>
                    <a:cubicBezTo>
                      <a:pt x="47497" y="28720"/>
                      <a:pt x="47350" y="28113"/>
                      <a:pt x="47078" y="27569"/>
                    </a:cubicBezTo>
                    <a:cubicBezTo>
                      <a:pt x="47061" y="27543"/>
                      <a:pt x="47032" y="27531"/>
                      <a:pt x="47003" y="27531"/>
                    </a:cubicBezTo>
                    <a:cubicBezTo>
                      <a:pt x="46963" y="27531"/>
                      <a:pt x="46923" y="27554"/>
                      <a:pt x="46911" y="27590"/>
                    </a:cubicBezTo>
                    <a:cubicBezTo>
                      <a:pt x="46806" y="28427"/>
                      <a:pt x="47078" y="29285"/>
                      <a:pt x="47392" y="30059"/>
                    </a:cubicBezTo>
                    <a:cubicBezTo>
                      <a:pt x="47685" y="30791"/>
                      <a:pt x="48020" y="31649"/>
                      <a:pt x="48627" y="32193"/>
                    </a:cubicBezTo>
                    <a:cubicBezTo>
                      <a:pt x="49150" y="33344"/>
                      <a:pt x="49819" y="34411"/>
                      <a:pt x="50614" y="35353"/>
                    </a:cubicBezTo>
                    <a:cubicBezTo>
                      <a:pt x="50583" y="35351"/>
                      <a:pt x="50551" y="35351"/>
                      <a:pt x="50519" y="35351"/>
                    </a:cubicBezTo>
                    <a:cubicBezTo>
                      <a:pt x="50046" y="35351"/>
                      <a:pt x="49560" y="35495"/>
                      <a:pt x="49129" y="35750"/>
                    </a:cubicBezTo>
                    <a:cubicBezTo>
                      <a:pt x="49045" y="35771"/>
                      <a:pt x="48982" y="35834"/>
                      <a:pt x="48899" y="35876"/>
                    </a:cubicBezTo>
                    <a:cubicBezTo>
                      <a:pt x="48872" y="35809"/>
                      <a:pt x="48802" y="35759"/>
                      <a:pt x="48729" y="35759"/>
                    </a:cubicBezTo>
                    <a:cubicBezTo>
                      <a:pt x="48687" y="35759"/>
                      <a:pt x="48643" y="35775"/>
                      <a:pt x="48606" y="35813"/>
                    </a:cubicBezTo>
                    <a:cubicBezTo>
                      <a:pt x="47688" y="36748"/>
                      <a:pt x="46688" y="37134"/>
                      <a:pt x="45684" y="37134"/>
                    </a:cubicBezTo>
                    <a:cubicBezTo>
                      <a:pt x="44217" y="37134"/>
                      <a:pt x="42743" y="36308"/>
                      <a:pt x="41513" y="35164"/>
                    </a:cubicBezTo>
                    <a:cubicBezTo>
                      <a:pt x="43027" y="34345"/>
                      <a:pt x="44804" y="33481"/>
                      <a:pt x="46540" y="33481"/>
                    </a:cubicBezTo>
                    <a:cubicBezTo>
                      <a:pt x="47154" y="33481"/>
                      <a:pt x="47764" y="33589"/>
                      <a:pt x="48355" y="33846"/>
                    </a:cubicBezTo>
                    <a:cubicBezTo>
                      <a:pt x="48380" y="33856"/>
                      <a:pt x="48405" y="33861"/>
                      <a:pt x="48429" y="33861"/>
                    </a:cubicBezTo>
                    <a:cubicBezTo>
                      <a:pt x="48599" y="33861"/>
                      <a:pt x="48708" y="33622"/>
                      <a:pt x="48543" y="33511"/>
                    </a:cubicBezTo>
                    <a:cubicBezTo>
                      <a:pt x="47944" y="33086"/>
                      <a:pt x="47252" y="32916"/>
                      <a:pt x="46523" y="32916"/>
                    </a:cubicBezTo>
                    <a:cubicBezTo>
                      <a:pt x="44957" y="32916"/>
                      <a:pt x="43217" y="33698"/>
                      <a:pt x="41847" y="34411"/>
                    </a:cubicBezTo>
                    <a:cubicBezTo>
                      <a:pt x="42119" y="33783"/>
                      <a:pt x="42224" y="33030"/>
                      <a:pt x="42203" y="32298"/>
                    </a:cubicBezTo>
                    <a:cubicBezTo>
                      <a:pt x="43417" y="32005"/>
                      <a:pt x="44254" y="30415"/>
                      <a:pt x="44693" y="29410"/>
                    </a:cubicBezTo>
                    <a:cubicBezTo>
                      <a:pt x="45446" y="27737"/>
                      <a:pt x="44923" y="26356"/>
                      <a:pt x="44044" y="24870"/>
                    </a:cubicBezTo>
                    <a:cubicBezTo>
                      <a:pt x="43987" y="24766"/>
                      <a:pt x="43885" y="24720"/>
                      <a:pt x="43780" y="24720"/>
                    </a:cubicBezTo>
                    <a:cubicBezTo>
                      <a:pt x="43695" y="24720"/>
                      <a:pt x="43608" y="24751"/>
                      <a:pt x="43542" y="24807"/>
                    </a:cubicBezTo>
                    <a:cubicBezTo>
                      <a:pt x="42036" y="26146"/>
                      <a:pt x="40780" y="27506"/>
                      <a:pt x="40341" y="29536"/>
                    </a:cubicBezTo>
                    <a:cubicBezTo>
                      <a:pt x="40328" y="29624"/>
                      <a:pt x="40407" y="29682"/>
                      <a:pt x="40480" y="29682"/>
                    </a:cubicBezTo>
                    <a:cubicBezTo>
                      <a:pt x="40529" y="29682"/>
                      <a:pt x="40575" y="29657"/>
                      <a:pt x="40592" y="29599"/>
                    </a:cubicBezTo>
                    <a:cubicBezTo>
                      <a:pt x="41010" y="27883"/>
                      <a:pt x="42391" y="26628"/>
                      <a:pt x="43689" y="25519"/>
                    </a:cubicBezTo>
                    <a:cubicBezTo>
                      <a:pt x="44379" y="26795"/>
                      <a:pt x="44693" y="28009"/>
                      <a:pt x="43982" y="29431"/>
                    </a:cubicBezTo>
                    <a:cubicBezTo>
                      <a:pt x="43521" y="30352"/>
                      <a:pt x="42956" y="31189"/>
                      <a:pt x="42182" y="31817"/>
                    </a:cubicBezTo>
                    <a:cubicBezTo>
                      <a:pt x="42140" y="31189"/>
                      <a:pt x="42015" y="30624"/>
                      <a:pt x="41868" y="30122"/>
                    </a:cubicBezTo>
                    <a:cubicBezTo>
                      <a:pt x="41847" y="30101"/>
                      <a:pt x="41847" y="30059"/>
                      <a:pt x="41826" y="30038"/>
                    </a:cubicBezTo>
                    <a:cubicBezTo>
                      <a:pt x="41847" y="30038"/>
                      <a:pt x="41889" y="30038"/>
                      <a:pt x="41910" y="30017"/>
                    </a:cubicBezTo>
                    <a:cubicBezTo>
                      <a:pt x="42475" y="29662"/>
                      <a:pt x="42935" y="29138"/>
                      <a:pt x="43270" y="28553"/>
                    </a:cubicBezTo>
                    <a:cubicBezTo>
                      <a:pt x="43563" y="28050"/>
                      <a:pt x="43898" y="27381"/>
                      <a:pt x="43709" y="26795"/>
                    </a:cubicBezTo>
                    <a:cubicBezTo>
                      <a:pt x="43687" y="26705"/>
                      <a:pt x="43623" y="26664"/>
                      <a:pt x="43551" y="26664"/>
                    </a:cubicBezTo>
                    <a:cubicBezTo>
                      <a:pt x="43490" y="26664"/>
                      <a:pt x="43423" y="26695"/>
                      <a:pt x="43375" y="26753"/>
                    </a:cubicBezTo>
                    <a:cubicBezTo>
                      <a:pt x="43061" y="27172"/>
                      <a:pt x="42977" y="27778"/>
                      <a:pt x="42705" y="28239"/>
                    </a:cubicBezTo>
                    <a:cubicBezTo>
                      <a:pt x="42412" y="28762"/>
                      <a:pt x="42036" y="29201"/>
                      <a:pt x="41617" y="29620"/>
                    </a:cubicBezTo>
                    <a:cubicBezTo>
                      <a:pt x="41554" y="29703"/>
                      <a:pt x="41533" y="29787"/>
                      <a:pt x="41554" y="29871"/>
                    </a:cubicBezTo>
                    <a:cubicBezTo>
                      <a:pt x="41536" y="29866"/>
                      <a:pt x="41516" y="29863"/>
                      <a:pt x="41495" y="29863"/>
                    </a:cubicBezTo>
                    <a:cubicBezTo>
                      <a:pt x="41425" y="29863"/>
                      <a:pt x="41347" y="29894"/>
                      <a:pt x="41282" y="29975"/>
                    </a:cubicBezTo>
                    <a:cubicBezTo>
                      <a:pt x="40508" y="30833"/>
                      <a:pt x="39567" y="32612"/>
                      <a:pt x="39985" y="33888"/>
                    </a:cubicBezTo>
                    <a:cubicBezTo>
                      <a:pt x="40006" y="34265"/>
                      <a:pt x="40111" y="34620"/>
                      <a:pt x="40383" y="34851"/>
                    </a:cubicBezTo>
                    <a:cubicBezTo>
                      <a:pt x="40397" y="34968"/>
                      <a:pt x="40505" y="35034"/>
                      <a:pt x="40618" y="35034"/>
                    </a:cubicBezTo>
                    <a:cubicBezTo>
                      <a:pt x="40666" y="35034"/>
                      <a:pt x="40716" y="35022"/>
                      <a:pt x="40759" y="34997"/>
                    </a:cubicBezTo>
                    <a:cubicBezTo>
                      <a:pt x="40801" y="34976"/>
                      <a:pt x="40843" y="34955"/>
                      <a:pt x="40864" y="34934"/>
                    </a:cubicBezTo>
                    <a:lnTo>
                      <a:pt x="40864" y="34934"/>
                    </a:lnTo>
                    <a:cubicBezTo>
                      <a:pt x="40864" y="34976"/>
                      <a:pt x="40864" y="35018"/>
                      <a:pt x="40843" y="35039"/>
                    </a:cubicBezTo>
                    <a:lnTo>
                      <a:pt x="40843" y="35060"/>
                    </a:lnTo>
                    <a:cubicBezTo>
                      <a:pt x="40822" y="35144"/>
                      <a:pt x="40843" y="35227"/>
                      <a:pt x="40906" y="35290"/>
                    </a:cubicBezTo>
                    <a:cubicBezTo>
                      <a:pt x="42098" y="36504"/>
                      <a:pt x="43542" y="37633"/>
                      <a:pt x="45300" y="37780"/>
                    </a:cubicBezTo>
                    <a:cubicBezTo>
                      <a:pt x="45442" y="37794"/>
                      <a:pt x="45585" y="37801"/>
                      <a:pt x="45730" y="37801"/>
                    </a:cubicBezTo>
                    <a:cubicBezTo>
                      <a:pt x="46457" y="37801"/>
                      <a:pt x="47199" y="37623"/>
                      <a:pt x="47811" y="37257"/>
                    </a:cubicBezTo>
                    <a:cubicBezTo>
                      <a:pt x="47811" y="37299"/>
                      <a:pt x="47811" y="37320"/>
                      <a:pt x="47811" y="37361"/>
                    </a:cubicBezTo>
                    <a:cubicBezTo>
                      <a:pt x="47811" y="37792"/>
                      <a:pt x="48172" y="37911"/>
                      <a:pt x="48563" y="37911"/>
                    </a:cubicBezTo>
                    <a:cubicBezTo>
                      <a:pt x="48838" y="37911"/>
                      <a:pt x="49127" y="37853"/>
                      <a:pt x="49317" y="37801"/>
                    </a:cubicBezTo>
                    <a:cubicBezTo>
                      <a:pt x="50008" y="37613"/>
                      <a:pt x="50844" y="37089"/>
                      <a:pt x="51033" y="36357"/>
                    </a:cubicBezTo>
                    <a:cubicBezTo>
                      <a:pt x="51054" y="36211"/>
                      <a:pt x="50991" y="36085"/>
                      <a:pt x="50886" y="36022"/>
                    </a:cubicBezTo>
                    <a:cubicBezTo>
                      <a:pt x="50886" y="36001"/>
                      <a:pt x="50907" y="36001"/>
                      <a:pt x="50928" y="35980"/>
                    </a:cubicBezTo>
                    <a:cubicBezTo>
                      <a:pt x="50949" y="35960"/>
                      <a:pt x="50970" y="35918"/>
                      <a:pt x="50991" y="35876"/>
                    </a:cubicBezTo>
                    <a:lnTo>
                      <a:pt x="51075" y="35876"/>
                    </a:lnTo>
                    <a:cubicBezTo>
                      <a:pt x="52330" y="37215"/>
                      <a:pt x="53837" y="38324"/>
                      <a:pt x="55531" y="39077"/>
                    </a:cubicBezTo>
                    <a:cubicBezTo>
                      <a:pt x="55134" y="39014"/>
                      <a:pt x="54736" y="38973"/>
                      <a:pt x="54360" y="38952"/>
                    </a:cubicBezTo>
                    <a:cubicBezTo>
                      <a:pt x="54276" y="38952"/>
                      <a:pt x="54234" y="39077"/>
                      <a:pt x="54318" y="39119"/>
                    </a:cubicBezTo>
                    <a:cubicBezTo>
                      <a:pt x="55197" y="39475"/>
                      <a:pt x="56117" y="39705"/>
                      <a:pt x="57038" y="39977"/>
                    </a:cubicBezTo>
                    <a:cubicBezTo>
                      <a:pt x="56787" y="40563"/>
                      <a:pt x="56473" y="41211"/>
                      <a:pt x="56473" y="41797"/>
                    </a:cubicBezTo>
                    <a:cubicBezTo>
                      <a:pt x="56473" y="41883"/>
                      <a:pt x="56560" y="41959"/>
                      <a:pt x="56642" y="41959"/>
                    </a:cubicBezTo>
                    <a:cubicBezTo>
                      <a:pt x="56681" y="41959"/>
                      <a:pt x="56718" y="41942"/>
                      <a:pt x="56745" y="41902"/>
                    </a:cubicBezTo>
                    <a:cubicBezTo>
                      <a:pt x="57142" y="41442"/>
                      <a:pt x="57310" y="40730"/>
                      <a:pt x="57477" y="40123"/>
                    </a:cubicBezTo>
                    <a:cubicBezTo>
                      <a:pt x="57917" y="40249"/>
                      <a:pt x="58356" y="40395"/>
                      <a:pt x="58774" y="40584"/>
                    </a:cubicBezTo>
                    <a:cubicBezTo>
                      <a:pt x="59904" y="41065"/>
                      <a:pt x="61202" y="41630"/>
                      <a:pt x="61997" y="42571"/>
                    </a:cubicBezTo>
                    <a:cubicBezTo>
                      <a:pt x="61892" y="42592"/>
                      <a:pt x="61787" y="42634"/>
                      <a:pt x="61683" y="42739"/>
                    </a:cubicBezTo>
                    <a:cubicBezTo>
                      <a:pt x="61599" y="42802"/>
                      <a:pt x="61515" y="42885"/>
                      <a:pt x="61432" y="42990"/>
                    </a:cubicBezTo>
                    <a:lnTo>
                      <a:pt x="61432" y="42906"/>
                    </a:lnTo>
                    <a:cubicBezTo>
                      <a:pt x="61420" y="42823"/>
                      <a:pt x="61333" y="42773"/>
                      <a:pt x="61249" y="42773"/>
                    </a:cubicBezTo>
                    <a:cubicBezTo>
                      <a:pt x="61186" y="42773"/>
                      <a:pt x="61124" y="42801"/>
                      <a:pt x="61097" y="42864"/>
                    </a:cubicBezTo>
                    <a:cubicBezTo>
                      <a:pt x="60804" y="43513"/>
                      <a:pt x="60553" y="44141"/>
                      <a:pt x="60051" y="44685"/>
                    </a:cubicBezTo>
                    <a:cubicBezTo>
                      <a:pt x="59842" y="44936"/>
                      <a:pt x="59591" y="45166"/>
                      <a:pt x="59319" y="45375"/>
                    </a:cubicBezTo>
                    <a:cubicBezTo>
                      <a:pt x="59339" y="45375"/>
                      <a:pt x="58464" y="46129"/>
                      <a:pt x="58340" y="46129"/>
                    </a:cubicBezTo>
                    <a:cubicBezTo>
                      <a:pt x="58338" y="46129"/>
                      <a:pt x="58336" y="46129"/>
                      <a:pt x="58335" y="46128"/>
                    </a:cubicBezTo>
                    <a:cubicBezTo>
                      <a:pt x="57833" y="46045"/>
                      <a:pt x="57979" y="43994"/>
                      <a:pt x="58000" y="43618"/>
                    </a:cubicBezTo>
                    <a:cubicBezTo>
                      <a:pt x="58042" y="42781"/>
                      <a:pt x="58084" y="41442"/>
                      <a:pt x="59109" y="41149"/>
                    </a:cubicBezTo>
                    <a:cubicBezTo>
                      <a:pt x="59342" y="41090"/>
                      <a:pt x="59269" y="40744"/>
                      <a:pt x="59057" y="40744"/>
                    </a:cubicBezTo>
                    <a:cubicBezTo>
                      <a:pt x="59040" y="40744"/>
                      <a:pt x="59023" y="40746"/>
                      <a:pt x="59005" y="40751"/>
                    </a:cubicBezTo>
                    <a:cubicBezTo>
                      <a:pt x="58021" y="40981"/>
                      <a:pt x="57645" y="41860"/>
                      <a:pt x="57477" y="42781"/>
                    </a:cubicBezTo>
                    <a:cubicBezTo>
                      <a:pt x="57414" y="43178"/>
                      <a:pt x="57373" y="43597"/>
                      <a:pt x="57352" y="44015"/>
                    </a:cubicBezTo>
                    <a:cubicBezTo>
                      <a:pt x="57289" y="44015"/>
                      <a:pt x="57247" y="44036"/>
                      <a:pt x="57205" y="44057"/>
                    </a:cubicBezTo>
                    <a:cubicBezTo>
                      <a:pt x="56306" y="44664"/>
                      <a:pt x="55489" y="45375"/>
                      <a:pt x="54778" y="46191"/>
                    </a:cubicBezTo>
                    <a:cubicBezTo>
                      <a:pt x="54213" y="46861"/>
                      <a:pt x="53669" y="47530"/>
                      <a:pt x="53648" y="48430"/>
                    </a:cubicBezTo>
                    <a:cubicBezTo>
                      <a:pt x="53648" y="48524"/>
                      <a:pt x="53716" y="48571"/>
                      <a:pt x="53784" y="48571"/>
                    </a:cubicBezTo>
                    <a:cubicBezTo>
                      <a:pt x="53852" y="48571"/>
                      <a:pt x="53920" y="48524"/>
                      <a:pt x="53920" y="48430"/>
                    </a:cubicBezTo>
                    <a:cubicBezTo>
                      <a:pt x="53920" y="47572"/>
                      <a:pt x="54966" y="46693"/>
                      <a:pt x="55531" y="46128"/>
                    </a:cubicBezTo>
                    <a:cubicBezTo>
                      <a:pt x="56034" y="45626"/>
                      <a:pt x="56557" y="45187"/>
                      <a:pt x="57122" y="44789"/>
                    </a:cubicBezTo>
                    <a:lnTo>
                      <a:pt x="57122" y="44789"/>
                    </a:lnTo>
                    <a:cubicBezTo>
                      <a:pt x="57247" y="45752"/>
                      <a:pt x="57163" y="46610"/>
                      <a:pt x="56222" y="47216"/>
                    </a:cubicBezTo>
                    <a:cubicBezTo>
                      <a:pt x="55531" y="47656"/>
                      <a:pt x="54778" y="47970"/>
                      <a:pt x="54129" y="48430"/>
                    </a:cubicBezTo>
                    <a:cubicBezTo>
                      <a:pt x="54067" y="48472"/>
                      <a:pt x="54046" y="48514"/>
                      <a:pt x="54025" y="48576"/>
                    </a:cubicBezTo>
                    <a:cubicBezTo>
                      <a:pt x="52309" y="48932"/>
                      <a:pt x="50698" y="49623"/>
                      <a:pt x="49275" y="50585"/>
                    </a:cubicBezTo>
                    <a:cubicBezTo>
                      <a:pt x="49756" y="50083"/>
                      <a:pt x="50196" y="49539"/>
                      <a:pt x="50531" y="48807"/>
                    </a:cubicBezTo>
                    <a:cubicBezTo>
                      <a:pt x="50552" y="48744"/>
                      <a:pt x="50572" y="48681"/>
                      <a:pt x="50614" y="48618"/>
                    </a:cubicBezTo>
                    <a:cubicBezTo>
                      <a:pt x="51179" y="48472"/>
                      <a:pt x="51765" y="47865"/>
                      <a:pt x="52079" y="47488"/>
                    </a:cubicBezTo>
                    <a:cubicBezTo>
                      <a:pt x="52539" y="46944"/>
                      <a:pt x="53125" y="46107"/>
                      <a:pt x="53272" y="45312"/>
                    </a:cubicBezTo>
                    <a:cubicBezTo>
                      <a:pt x="53292" y="45314"/>
                      <a:pt x="53312" y="45315"/>
                      <a:pt x="53332" y="45315"/>
                    </a:cubicBezTo>
                    <a:cubicBezTo>
                      <a:pt x="54017" y="45315"/>
                      <a:pt x="54600" y="44291"/>
                      <a:pt x="54945" y="43722"/>
                    </a:cubicBezTo>
                    <a:cubicBezTo>
                      <a:pt x="55741" y="42446"/>
                      <a:pt x="56096" y="41002"/>
                      <a:pt x="55469" y="39579"/>
                    </a:cubicBezTo>
                    <a:cubicBezTo>
                      <a:pt x="55453" y="39549"/>
                      <a:pt x="55421" y="39535"/>
                      <a:pt x="55387" y="39535"/>
                    </a:cubicBezTo>
                    <a:cubicBezTo>
                      <a:pt x="55329" y="39535"/>
                      <a:pt x="55267" y="39576"/>
                      <a:pt x="55280" y="39642"/>
                    </a:cubicBezTo>
                    <a:cubicBezTo>
                      <a:pt x="55364" y="40500"/>
                      <a:pt x="55280" y="41400"/>
                      <a:pt x="54987" y="42237"/>
                    </a:cubicBezTo>
                    <a:cubicBezTo>
                      <a:pt x="54782" y="42853"/>
                      <a:pt x="54113" y="44456"/>
                      <a:pt x="53396" y="44456"/>
                    </a:cubicBezTo>
                    <a:cubicBezTo>
                      <a:pt x="53382" y="44456"/>
                      <a:pt x="53369" y="44456"/>
                      <a:pt x="53355" y="44455"/>
                    </a:cubicBezTo>
                    <a:cubicBezTo>
                      <a:pt x="52602" y="44392"/>
                      <a:pt x="52393" y="42739"/>
                      <a:pt x="52372" y="42111"/>
                    </a:cubicBezTo>
                    <a:cubicBezTo>
                      <a:pt x="52351" y="41839"/>
                      <a:pt x="52372" y="41462"/>
                      <a:pt x="52435" y="41065"/>
                    </a:cubicBezTo>
                    <a:cubicBezTo>
                      <a:pt x="52686" y="40667"/>
                      <a:pt x="52832" y="40228"/>
                      <a:pt x="52874" y="39789"/>
                    </a:cubicBezTo>
                    <a:cubicBezTo>
                      <a:pt x="53083" y="39454"/>
                      <a:pt x="53334" y="39224"/>
                      <a:pt x="53690" y="39182"/>
                    </a:cubicBezTo>
                    <a:cubicBezTo>
                      <a:pt x="53816" y="39161"/>
                      <a:pt x="53774" y="39014"/>
                      <a:pt x="53690" y="38993"/>
                    </a:cubicBezTo>
                    <a:cubicBezTo>
                      <a:pt x="53576" y="38948"/>
                      <a:pt x="53465" y="38927"/>
                      <a:pt x="53359" y="38927"/>
                    </a:cubicBezTo>
                    <a:cubicBezTo>
                      <a:pt x="53172" y="38927"/>
                      <a:pt x="53000" y="38991"/>
                      <a:pt x="52853" y="39098"/>
                    </a:cubicBezTo>
                    <a:cubicBezTo>
                      <a:pt x="52823" y="39006"/>
                      <a:pt x="52728" y="38959"/>
                      <a:pt x="52636" y="38959"/>
                    </a:cubicBezTo>
                    <a:cubicBezTo>
                      <a:pt x="52539" y="38959"/>
                      <a:pt x="52445" y="39012"/>
                      <a:pt x="52435" y="39119"/>
                    </a:cubicBezTo>
                    <a:cubicBezTo>
                      <a:pt x="52246" y="40374"/>
                      <a:pt x="51472" y="41421"/>
                      <a:pt x="50552" y="42258"/>
                    </a:cubicBezTo>
                    <a:cubicBezTo>
                      <a:pt x="50144" y="42650"/>
                      <a:pt x="48503" y="43699"/>
                      <a:pt x="47538" y="43699"/>
                    </a:cubicBezTo>
                    <a:cubicBezTo>
                      <a:pt x="47216" y="43699"/>
                      <a:pt x="46969" y="43582"/>
                      <a:pt x="46869" y="43283"/>
                    </a:cubicBezTo>
                    <a:cubicBezTo>
                      <a:pt x="46555" y="42425"/>
                      <a:pt x="47539" y="40772"/>
                      <a:pt x="47978" y="40123"/>
                    </a:cubicBezTo>
                    <a:cubicBezTo>
                      <a:pt x="48731" y="38952"/>
                      <a:pt x="50028" y="37613"/>
                      <a:pt x="51514" y="37592"/>
                    </a:cubicBezTo>
                    <a:cubicBezTo>
                      <a:pt x="51681" y="37592"/>
                      <a:pt x="51681" y="37340"/>
                      <a:pt x="51514" y="37320"/>
                    </a:cubicBezTo>
                    <a:cubicBezTo>
                      <a:pt x="51491" y="37319"/>
                      <a:pt x="51467" y="37319"/>
                      <a:pt x="51444" y="37319"/>
                    </a:cubicBezTo>
                    <a:cubicBezTo>
                      <a:pt x="49075" y="37319"/>
                      <a:pt x="47405" y="39413"/>
                      <a:pt x="46639" y="41609"/>
                    </a:cubicBezTo>
                    <a:cubicBezTo>
                      <a:pt x="46660" y="40856"/>
                      <a:pt x="46576" y="40081"/>
                      <a:pt x="46471" y="39558"/>
                    </a:cubicBezTo>
                    <a:cubicBezTo>
                      <a:pt x="46437" y="39419"/>
                      <a:pt x="46306" y="39344"/>
                      <a:pt x="46174" y="39344"/>
                    </a:cubicBezTo>
                    <a:cubicBezTo>
                      <a:pt x="46068" y="39344"/>
                      <a:pt x="45962" y="39393"/>
                      <a:pt x="45906" y="39496"/>
                    </a:cubicBezTo>
                    <a:cubicBezTo>
                      <a:pt x="45865" y="39558"/>
                      <a:pt x="45823" y="39642"/>
                      <a:pt x="45781" y="39726"/>
                    </a:cubicBezTo>
                    <a:cubicBezTo>
                      <a:pt x="45697" y="39830"/>
                      <a:pt x="45614" y="39956"/>
                      <a:pt x="45530" y="40061"/>
                    </a:cubicBezTo>
                    <a:cubicBezTo>
                      <a:pt x="45551" y="39893"/>
                      <a:pt x="45551" y="39705"/>
                      <a:pt x="45530" y="39517"/>
                    </a:cubicBezTo>
                    <a:cubicBezTo>
                      <a:pt x="45530" y="39397"/>
                      <a:pt x="45404" y="39303"/>
                      <a:pt x="45291" y="39303"/>
                    </a:cubicBezTo>
                    <a:cubicBezTo>
                      <a:pt x="45225" y="39303"/>
                      <a:pt x="45163" y="39335"/>
                      <a:pt x="45132" y="39412"/>
                    </a:cubicBezTo>
                    <a:cubicBezTo>
                      <a:pt x="44839" y="39998"/>
                      <a:pt x="44651" y="40646"/>
                      <a:pt x="44191" y="41128"/>
                    </a:cubicBezTo>
                    <a:cubicBezTo>
                      <a:pt x="43647" y="41734"/>
                      <a:pt x="42893" y="42048"/>
                      <a:pt x="42140" y="42299"/>
                    </a:cubicBezTo>
                    <a:cubicBezTo>
                      <a:pt x="41345" y="42571"/>
                      <a:pt x="40592" y="42802"/>
                      <a:pt x="39880" y="43241"/>
                    </a:cubicBezTo>
                    <a:cubicBezTo>
                      <a:pt x="39880" y="42048"/>
                      <a:pt x="40048" y="40877"/>
                      <a:pt x="40989" y="40019"/>
                    </a:cubicBezTo>
                    <a:cubicBezTo>
                      <a:pt x="41931" y="39140"/>
                      <a:pt x="43270" y="38826"/>
                      <a:pt x="44463" y="38512"/>
                    </a:cubicBezTo>
                    <a:cubicBezTo>
                      <a:pt x="44716" y="38454"/>
                      <a:pt x="44643" y="38087"/>
                      <a:pt x="44412" y="38087"/>
                    </a:cubicBezTo>
                    <a:cubicBezTo>
                      <a:pt x="44395" y="38087"/>
                      <a:pt x="44377" y="38089"/>
                      <a:pt x="44358" y="38094"/>
                    </a:cubicBezTo>
                    <a:cubicBezTo>
                      <a:pt x="42935" y="38408"/>
                      <a:pt x="41408" y="38784"/>
                      <a:pt x="40383" y="39872"/>
                    </a:cubicBezTo>
                    <a:cubicBezTo>
                      <a:pt x="39336" y="40939"/>
                      <a:pt x="39274" y="42362"/>
                      <a:pt x="39295" y="43785"/>
                    </a:cubicBezTo>
                    <a:cubicBezTo>
                      <a:pt x="39295" y="43931"/>
                      <a:pt x="39441" y="44078"/>
                      <a:pt x="39588" y="44099"/>
                    </a:cubicBezTo>
                    <a:cubicBezTo>
                      <a:pt x="39567" y="44203"/>
                      <a:pt x="39567" y="44329"/>
                      <a:pt x="39567" y="44434"/>
                    </a:cubicBezTo>
                    <a:cubicBezTo>
                      <a:pt x="39567" y="44538"/>
                      <a:pt x="39650" y="44591"/>
                      <a:pt x="39734" y="44591"/>
                    </a:cubicBezTo>
                    <a:cubicBezTo>
                      <a:pt x="39818" y="44591"/>
                      <a:pt x="39901" y="44538"/>
                      <a:pt x="39901" y="44434"/>
                    </a:cubicBezTo>
                    <a:cubicBezTo>
                      <a:pt x="39880" y="44287"/>
                      <a:pt x="39901" y="44120"/>
                      <a:pt x="39839" y="43994"/>
                    </a:cubicBezTo>
                    <a:cubicBezTo>
                      <a:pt x="41115" y="43074"/>
                      <a:pt x="43437" y="42781"/>
                      <a:pt x="44693" y="41651"/>
                    </a:cubicBezTo>
                    <a:lnTo>
                      <a:pt x="44693" y="41651"/>
                    </a:lnTo>
                    <a:cubicBezTo>
                      <a:pt x="44567" y="42006"/>
                      <a:pt x="44505" y="42383"/>
                      <a:pt x="44526" y="42739"/>
                    </a:cubicBezTo>
                    <a:cubicBezTo>
                      <a:pt x="44379" y="42592"/>
                      <a:pt x="44212" y="42488"/>
                      <a:pt x="44002" y="42446"/>
                    </a:cubicBezTo>
                    <a:cubicBezTo>
                      <a:pt x="43953" y="42439"/>
                      <a:pt x="43906" y="42436"/>
                      <a:pt x="43861" y="42436"/>
                    </a:cubicBezTo>
                    <a:cubicBezTo>
                      <a:pt x="42671" y="42436"/>
                      <a:pt x="43042" y="44773"/>
                      <a:pt x="43103" y="45459"/>
                    </a:cubicBezTo>
                    <a:cubicBezTo>
                      <a:pt x="43124" y="45576"/>
                      <a:pt x="43227" y="45639"/>
                      <a:pt x="43321" y="45639"/>
                    </a:cubicBezTo>
                    <a:cubicBezTo>
                      <a:pt x="43410" y="45639"/>
                      <a:pt x="43490" y="45582"/>
                      <a:pt x="43479" y="45459"/>
                    </a:cubicBezTo>
                    <a:cubicBezTo>
                      <a:pt x="43458" y="45040"/>
                      <a:pt x="43479" y="44601"/>
                      <a:pt x="43521" y="44183"/>
                    </a:cubicBezTo>
                    <a:cubicBezTo>
                      <a:pt x="43537" y="43907"/>
                      <a:pt x="43541" y="43080"/>
                      <a:pt x="43892" y="43080"/>
                    </a:cubicBezTo>
                    <a:cubicBezTo>
                      <a:pt x="43994" y="43080"/>
                      <a:pt x="44125" y="43150"/>
                      <a:pt x="44295" y="43325"/>
                    </a:cubicBezTo>
                    <a:cubicBezTo>
                      <a:pt x="44526" y="43555"/>
                      <a:pt x="44609" y="44183"/>
                      <a:pt x="44672" y="44496"/>
                    </a:cubicBezTo>
                    <a:cubicBezTo>
                      <a:pt x="44756" y="44915"/>
                      <a:pt x="44777" y="45333"/>
                      <a:pt x="44860" y="45731"/>
                    </a:cubicBezTo>
                    <a:cubicBezTo>
                      <a:pt x="44881" y="45794"/>
                      <a:pt x="44939" y="45825"/>
                      <a:pt x="44996" y="45825"/>
                    </a:cubicBezTo>
                    <a:cubicBezTo>
                      <a:pt x="45054" y="45825"/>
                      <a:pt x="45111" y="45794"/>
                      <a:pt x="45132" y="45731"/>
                    </a:cubicBezTo>
                    <a:cubicBezTo>
                      <a:pt x="45174" y="45605"/>
                      <a:pt x="45195" y="45480"/>
                      <a:pt x="45216" y="45354"/>
                    </a:cubicBezTo>
                    <a:cubicBezTo>
                      <a:pt x="45425" y="46944"/>
                      <a:pt x="46220" y="48409"/>
                      <a:pt x="47267" y="49581"/>
                    </a:cubicBezTo>
                    <a:cubicBezTo>
                      <a:pt x="47298" y="49612"/>
                      <a:pt x="47332" y="49625"/>
                      <a:pt x="47366" y="49625"/>
                    </a:cubicBezTo>
                    <a:cubicBezTo>
                      <a:pt x="47468" y="49625"/>
                      <a:pt x="47560" y="49503"/>
                      <a:pt x="47497" y="49393"/>
                    </a:cubicBezTo>
                    <a:cubicBezTo>
                      <a:pt x="46848" y="48095"/>
                      <a:pt x="45948" y="46965"/>
                      <a:pt x="45718" y="45501"/>
                    </a:cubicBezTo>
                    <a:lnTo>
                      <a:pt x="45718" y="45501"/>
                    </a:lnTo>
                    <a:cubicBezTo>
                      <a:pt x="46660" y="45626"/>
                      <a:pt x="47287" y="46359"/>
                      <a:pt x="47559" y="47279"/>
                    </a:cubicBezTo>
                    <a:cubicBezTo>
                      <a:pt x="47769" y="47949"/>
                      <a:pt x="47727" y="48660"/>
                      <a:pt x="47999" y="49288"/>
                    </a:cubicBezTo>
                    <a:cubicBezTo>
                      <a:pt x="48016" y="49339"/>
                      <a:pt x="48054" y="49359"/>
                      <a:pt x="48094" y="49359"/>
                    </a:cubicBezTo>
                    <a:cubicBezTo>
                      <a:pt x="48153" y="49359"/>
                      <a:pt x="48217" y="49317"/>
                      <a:pt x="48229" y="49267"/>
                    </a:cubicBezTo>
                    <a:cubicBezTo>
                      <a:pt x="48788" y="47551"/>
                      <a:pt x="47614" y="44959"/>
                      <a:pt x="45671" y="44959"/>
                    </a:cubicBezTo>
                    <a:cubicBezTo>
                      <a:pt x="45577" y="44959"/>
                      <a:pt x="45481" y="44965"/>
                      <a:pt x="45383" y="44978"/>
                    </a:cubicBezTo>
                    <a:cubicBezTo>
                      <a:pt x="45321" y="44999"/>
                      <a:pt x="45279" y="45019"/>
                      <a:pt x="45237" y="45082"/>
                    </a:cubicBezTo>
                    <a:cubicBezTo>
                      <a:pt x="45237" y="44852"/>
                      <a:pt x="45237" y="44622"/>
                      <a:pt x="45195" y="44392"/>
                    </a:cubicBezTo>
                    <a:lnTo>
                      <a:pt x="45195" y="44392"/>
                    </a:lnTo>
                    <a:cubicBezTo>
                      <a:pt x="45237" y="44455"/>
                      <a:pt x="45300" y="44517"/>
                      <a:pt x="45362" y="44580"/>
                    </a:cubicBezTo>
                    <a:cubicBezTo>
                      <a:pt x="45437" y="44645"/>
                      <a:pt x="45544" y="44681"/>
                      <a:pt x="45649" y="44681"/>
                    </a:cubicBezTo>
                    <a:cubicBezTo>
                      <a:pt x="45782" y="44681"/>
                      <a:pt x="45911" y="44624"/>
                      <a:pt x="45969" y="44496"/>
                    </a:cubicBezTo>
                    <a:cubicBezTo>
                      <a:pt x="46074" y="44287"/>
                      <a:pt x="46158" y="44078"/>
                      <a:pt x="46220" y="43848"/>
                    </a:cubicBezTo>
                    <a:cubicBezTo>
                      <a:pt x="46241" y="43931"/>
                      <a:pt x="46325" y="43973"/>
                      <a:pt x="46388" y="43994"/>
                    </a:cubicBezTo>
                    <a:cubicBezTo>
                      <a:pt x="46808" y="44114"/>
                      <a:pt x="47221" y="44172"/>
                      <a:pt x="47628" y="44172"/>
                    </a:cubicBezTo>
                    <a:cubicBezTo>
                      <a:pt x="47930" y="44172"/>
                      <a:pt x="48228" y="44140"/>
                      <a:pt x="48522" y="44078"/>
                    </a:cubicBezTo>
                    <a:lnTo>
                      <a:pt x="48522" y="44078"/>
                    </a:lnTo>
                    <a:cubicBezTo>
                      <a:pt x="48501" y="44308"/>
                      <a:pt x="48522" y="44538"/>
                      <a:pt x="48543" y="44768"/>
                    </a:cubicBezTo>
                    <a:cubicBezTo>
                      <a:pt x="48501" y="45103"/>
                      <a:pt x="48522" y="45438"/>
                      <a:pt x="48606" y="45773"/>
                    </a:cubicBezTo>
                    <a:cubicBezTo>
                      <a:pt x="48647" y="46463"/>
                      <a:pt x="48815" y="47133"/>
                      <a:pt x="49087" y="47781"/>
                    </a:cubicBezTo>
                    <a:cubicBezTo>
                      <a:pt x="49138" y="47891"/>
                      <a:pt x="49235" y="47937"/>
                      <a:pt x="49336" y="47937"/>
                    </a:cubicBezTo>
                    <a:cubicBezTo>
                      <a:pt x="49524" y="47937"/>
                      <a:pt x="49727" y="47777"/>
                      <a:pt x="49673" y="47572"/>
                    </a:cubicBezTo>
                    <a:lnTo>
                      <a:pt x="49673" y="47572"/>
                    </a:lnTo>
                    <a:cubicBezTo>
                      <a:pt x="49798" y="47781"/>
                      <a:pt x="49924" y="47970"/>
                      <a:pt x="50091" y="48137"/>
                    </a:cubicBezTo>
                    <a:cubicBezTo>
                      <a:pt x="50070" y="48179"/>
                      <a:pt x="50049" y="48221"/>
                      <a:pt x="50028" y="48284"/>
                    </a:cubicBezTo>
                    <a:cubicBezTo>
                      <a:pt x="50008" y="48284"/>
                      <a:pt x="49987" y="48304"/>
                      <a:pt x="49987" y="48325"/>
                    </a:cubicBezTo>
                    <a:cubicBezTo>
                      <a:pt x="49987" y="48346"/>
                      <a:pt x="49966" y="48367"/>
                      <a:pt x="49966" y="48388"/>
                    </a:cubicBezTo>
                    <a:cubicBezTo>
                      <a:pt x="49945" y="48409"/>
                      <a:pt x="49945" y="48430"/>
                      <a:pt x="49966" y="48451"/>
                    </a:cubicBezTo>
                    <a:cubicBezTo>
                      <a:pt x="49903" y="48556"/>
                      <a:pt x="49861" y="48681"/>
                      <a:pt x="49798" y="48786"/>
                    </a:cubicBezTo>
                    <a:cubicBezTo>
                      <a:pt x="49401" y="49560"/>
                      <a:pt x="48878" y="50188"/>
                      <a:pt x="48250" y="50773"/>
                    </a:cubicBezTo>
                    <a:cubicBezTo>
                      <a:pt x="48208" y="50836"/>
                      <a:pt x="48166" y="50878"/>
                      <a:pt x="48103" y="50920"/>
                    </a:cubicBezTo>
                    <a:cubicBezTo>
                      <a:pt x="48187" y="50439"/>
                      <a:pt x="48187" y="49978"/>
                      <a:pt x="48083" y="49560"/>
                    </a:cubicBezTo>
                    <a:cubicBezTo>
                      <a:pt x="48071" y="49516"/>
                      <a:pt x="48026" y="49489"/>
                      <a:pt x="47981" y="49489"/>
                    </a:cubicBezTo>
                    <a:cubicBezTo>
                      <a:pt x="47942" y="49489"/>
                      <a:pt x="47904" y="49510"/>
                      <a:pt x="47894" y="49560"/>
                    </a:cubicBezTo>
                    <a:cubicBezTo>
                      <a:pt x="47727" y="50271"/>
                      <a:pt x="47643" y="50962"/>
                      <a:pt x="47350" y="51652"/>
                    </a:cubicBezTo>
                    <a:cubicBezTo>
                      <a:pt x="47183" y="52050"/>
                      <a:pt x="46974" y="52426"/>
                      <a:pt x="46722" y="52782"/>
                    </a:cubicBezTo>
                    <a:cubicBezTo>
                      <a:pt x="44965" y="54707"/>
                      <a:pt x="43772" y="57113"/>
                      <a:pt x="43333" y="59771"/>
                    </a:cubicBezTo>
                    <a:cubicBezTo>
                      <a:pt x="43333" y="59655"/>
                      <a:pt x="43242" y="59569"/>
                      <a:pt x="43138" y="59569"/>
                    </a:cubicBezTo>
                    <a:cubicBezTo>
                      <a:pt x="43092" y="59569"/>
                      <a:pt x="43043" y="59586"/>
                      <a:pt x="42998" y="59624"/>
                    </a:cubicBezTo>
                    <a:cubicBezTo>
                      <a:pt x="42684" y="59896"/>
                      <a:pt x="42349" y="60126"/>
                      <a:pt x="41994" y="60294"/>
                    </a:cubicBezTo>
                    <a:cubicBezTo>
                      <a:pt x="41973" y="60273"/>
                      <a:pt x="41952" y="60231"/>
                      <a:pt x="41931" y="60210"/>
                    </a:cubicBezTo>
                    <a:cubicBezTo>
                      <a:pt x="41890" y="60169"/>
                      <a:pt x="41834" y="60151"/>
                      <a:pt x="41776" y="60151"/>
                    </a:cubicBezTo>
                    <a:cubicBezTo>
                      <a:pt x="41686" y="60151"/>
                      <a:pt x="41593" y="60196"/>
                      <a:pt x="41554" y="60273"/>
                    </a:cubicBezTo>
                    <a:cubicBezTo>
                      <a:pt x="41513" y="60356"/>
                      <a:pt x="41471" y="60440"/>
                      <a:pt x="41450" y="60524"/>
                    </a:cubicBezTo>
                    <a:cubicBezTo>
                      <a:pt x="41134" y="60620"/>
                      <a:pt x="40799" y="60671"/>
                      <a:pt x="40453" y="60671"/>
                    </a:cubicBezTo>
                    <a:cubicBezTo>
                      <a:pt x="40272" y="60671"/>
                      <a:pt x="40088" y="60657"/>
                      <a:pt x="39901" y="60628"/>
                    </a:cubicBezTo>
                    <a:cubicBezTo>
                      <a:pt x="39148" y="60482"/>
                      <a:pt x="37265" y="59708"/>
                      <a:pt x="37098" y="58808"/>
                    </a:cubicBezTo>
                    <a:cubicBezTo>
                      <a:pt x="36972" y="58076"/>
                      <a:pt x="39064" y="57364"/>
                      <a:pt x="39713" y="57218"/>
                    </a:cubicBezTo>
                    <a:cubicBezTo>
                      <a:pt x="40165" y="57110"/>
                      <a:pt x="40609" y="57071"/>
                      <a:pt x="41053" y="57071"/>
                    </a:cubicBezTo>
                    <a:cubicBezTo>
                      <a:pt x="41638" y="57071"/>
                      <a:pt x="42224" y="57138"/>
                      <a:pt x="42831" y="57197"/>
                    </a:cubicBezTo>
                    <a:cubicBezTo>
                      <a:pt x="42837" y="57198"/>
                      <a:pt x="42843" y="57198"/>
                      <a:pt x="42848" y="57198"/>
                    </a:cubicBezTo>
                    <a:cubicBezTo>
                      <a:pt x="43046" y="57198"/>
                      <a:pt x="43139" y="56860"/>
                      <a:pt x="42935" y="56779"/>
                    </a:cubicBezTo>
                    <a:cubicBezTo>
                      <a:pt x="42360" y="56538"/>
                      <a:pt x="41734" y="56434"/>
                      <a:pt x="41100" y="56434"/>
                    </a:cubicBezTo>
                    <a:cubicBezTo>
                      <a:pt x="40742" y="56434"/>
                      <a:pt x="40382" y="56467"/>
                      <a:pt x="40027" y="56527"/>
                    </a:cubicBezTo>
                    <a:cubicBezTo>
                      <a:pt x="40111" y="56465"/>
                      <a:pt x="40173" y="56402"/>
                      <a:pt x="40236" y="56339"/>
                    </a:cubicBezTo>
                    <a:cubicBezTo>
                      <a:pt x="40278" y="56318"/>
                      <a:pt x="40299" y="56276"/>
                      <a:pt x="40299" y="56235"/>
                    </a:cubicBezTo>
                    <a:cubicBezTo>
                      <a:pt x="40448" y="56247"/>
                      <a:pt x="40597" y="56253"/>
                      <a:pt x="40745" y="56253"/>
                    </a:cubicBezTo>
                    <a:cubicBezTo>
                      <a:pt x="41857" y="56253"/>
                      <a:pt x="42896" y="55899"/>
                      <a:pt x="43542" y="55105"/>
                    </a:cubicBezTo>
                    <a:cubicBezTo>
                      <a:pt x="43647" y="54965"/>
                      <a:pt x="43547" y="54766"/>
                      <a:pt x="43389" y="54766"/>
                    </a:cubicBezTo>
                    <a:cubicBezTo>
                      <a:pt x="43358" y="54766"/>
                      <a:pt x="43325" y="54774"/>
                      <a:pt x="43291" y="54791"/>
                    </a:cubicBezTo>
                    <a:cubicBezTo>
                      <a:pt x="42393" y="55212"/>
                      <a:pt x="41591" y="55521"/>
                      <a:pt x="40633" y="55521"/>
                    </a:cubicBezTo>
                    <a:cubicBezTo>
                      <a:pt x="40497" y="55521"/>
                      <a:pt x="40358" y="55515"/>
                      <a:pt x="40215" y="55502"/>
                    </a:cubicBezTo>
                    <a:cubicBezTo>
                      <a:pt x="39211" y="55398"/>
                      <a:pt x="37244" y="54812"/>
                      <a:pt x="36972" y="53640"/>
                    </a:cubicBezTo>
                    <a:cubicBezTo>
                      <a:pt x="36808" y="52895"/>
                      <a:pt x="37391" y="52673"/>
                      <a:pt x="38150" y="52673"/>
                    </a:cubicBezTo>
                    <a:cubicBezTo>
                      <a:pt x="39032" y="52673"/>
                      <a:pt x="40152" y="52972"/>
                      <a:pt x="40613" y="53096"/>
                    </a:cubicBezTo>
                    <a:cubicBezTo>
                      <a:pt x="41785" y="53410"/>
                      <a:pt x="42935" y="53807"/>
                      <a:pt x="44107" y="54079"/>
                    </a:cubicBezTo>
                    <a:cubicBezTo>
                      <a:pt x="44122" y="54082"/>
                      <a:pt x="44136" y="54083"/>
                      <a:pt x="44149" y="54083"/>
                    </a:cubicBezTo>
                    <a:cubicBezTo>
                      <a:pt x="44367" y="54083"/>
                      <a:pt x="44428" y="53782"/>
                      <a:pt x="44212" y="53703"/>
                    </a:cubicBezTo>
                    <a:cubicBezTo>
                      <a:pt x="43668" y="53473"/>
                      <a:pt x="40989" y="52510"/>
                      <a:pt x="38876" y="52238"/>
                    </a:cubicBezTo>
                    <a:cubicBezTo>
                      <a:pt x="38897" y="52196"/>
                      <a:pt x="38918" y="52154"/>
                      <a:pt x="38897" y="52092"/>
                    </a:cubicBezTo>
                    <a:cubicBezTo>
                      <a:pt x="38772" y="51569"/>
                      <a:pt x="38646" y="51066"/>
                      <a:pt x="38541" y="50543"/>
                    </a:cubicBezTo>
                    <a:cubicBezTo>
                      <a:pt x="38458" y="50083"/>
                      <a:pt x="38458" y="49581"/>
                      <a:pt x="38248" y="49162"/>
                    </a:cubicBezTo>
                    <a:cubicBezTo>
                      <a:pt x="38229" y="49123"/>
                      <a:pt x="38181" y="49102"/>
                      <a:pt x="38132" y="49102"/>
                    </a:cubicBezTo>
                    <a:cubicBezTo>
                      <a:pt x="38077" y="49102"/>
                      <a:pt x="38019" y="49128"/>
                      <a:pt x="37997" y="49183"/>
                    </a:cubicBezTo>
                    <a:cubicBezTo>
                      <a:pt x="37600" y="50062"/>
                      <a:pt x="38081" y="51359"/>
                      <a:pt x="38500" y="52196"/>
                    </a:cubicBezTo>
                    <a:cubicBezTo>
                      <a:pt x="38259" y="52173"/>
                      <a:pt x="38029" y="52160"/>
                      <a:pt x="37814" y="52160"/>
                    </a:cubicBezTo>
                    <a:cubicBezTo>
                      <a:pt x="37054" y="52160"/>
                      <a:pt x="36477" y="52321"/>
                      <a:pt x="36282" y="52761"/>
                    </a:cubicBezTo>
                    <a:cubicBezTo>
                      <a:pt x="36219" y="52573"/>
                      <a:pt x="36177" y="52406"/>
                      <a:pt x="36114" y="52217"/>
                    </a:cubicBezTo>
                    <a:cubicBezTo>
                      <a:pt x="36087" y="52109"/>
                      <a:pt x="35965" y="52028"/>
                      <a:pt x="35848" y="52028"/>
                    </a:cubicBezTo>
                    <a:cubicBezTo>
                      <a:pt x="35783" y="52028"/>
                      <a:pt x="35720" y="52053"/>
                      <a:pt x="35675" y="52113"/>
                    </a:cubicBezTo>
                    <a:cubicBezTo>
                      <a:pt x="34838" y="53180"/>
                      <a:pt x="33750" y="54582"/>
                      <a:pt x="33687" y="56025"/>
                    </a:cubicBezTo>
                    <a:cubicBezTo>
                      <a:pt x="33206" y="55000"/>
                      <a:pt x="32578" y="54038"/>
                      <a:pt x="31846" y="53180"/>
                    </a:cubicBezTo>
                    <a:cubicBezTo>
                      <a:pt x="31595" y="52029"/>
                      <a:pt x="30925" y="50962"/>
                      <a:pt x="30005" y="50188"/>
                    </a:cubicBezTo>
                    <a:cubicBezTo>
                      <a:pt x="29565" y="49727"/>
                      <a:pt x="29105" y="49309"/>
                      <a:pt x="28665" y="49016"/>
                    </a:cubicBezTo>
                    <a:cubicBezTo>
                      <a:pt x="28625" y="48984"/>
                      <a:pt x="28587" y="48970"/>
                      <a:pt x="28552" y="48970"/>
                    </a:cubicBezTo>
                    <a:cubicBezTo>
                      <a:pt x="28403" y="48970"/>
                      <a:pt x="28313" y="49215"/>
                      <a:pt x="28414" y="49351"/>
                    </a:cubicBezTo>
                    <a:cubicBezTo>
                      <a:pt x="28707" y="49706"/>
                      <a:pt x="29000" y="50062"/>
                      <a:pt x="29314" y="50439"/>
                    </a:cubicBezTo>
                    <a:cubicBezTo>
                      <a:pt x="28812" y="50146"/>
                      <a:pt x="28331" y="49853"/>
                      <a:pt x="27787" y="49644"/>
                    </a:cubicBezTo>
                    <a:cubicBezTo>
                      <a:pt x="27767" y="49636"/>
                      <a:pt x="27749" y="49632"/>
                      <a:pt x="27731" y="49632"/>
                    </a:cubicBezTo>
                    <a:cubicBezTo>
                      <a:pt x="27653" y="49632"/>
                      <a:pt x="27591" y="49701"/>
                      <a:pt x="27556" y="49769"/>
                    </a:cubicBezTo>
                    <a:cubicBezTo>
                      <a:pt x="27410" y="49706"/>
                      <a:pt x="27284" y="49644"/>
                      <a:pt x="27159" y="49560"/>
                    </a:cubicBezTo>
                    <a:lnTo>
                      <a:pt x="27180" y="49539"/>
                    </a:lnTo>
                    <a:cubicBezTo>
                      <a:pt x="27933" y="49539"/>
                      <a:pt x="28561" y="48765"/>
                      <a:pt x="28812" y="48095"/>
                    </a:cubicBezTo>
                    <a:cubicBezTo>
                      <a:pt x="29251" y="46944"/>
                      <a:pt x="28916" y="45773"/>
                      <a:pt x="28456" y="44685"/>
                    </a:cubicBezTo>
                    <a:lnTo>
                      <a:pt x="28456" y="44685"/>
                    </a:lnTo>
                    <a:cubicBezTo>
                      <a:pt x="28579" y="44782"/>
                      <a:pt x="28706" y="44825"/>
                      <a:pt x="28836" y="44825"/>
                    </a:cubicBezTo>
                    <a:cubicBezTo>
                      <a:pt x="29124" y="44825"/>
                      <a:pt x="29423" y="44611"/>
                      <a:pt x="29712" y="44308"/>
                    </a:cubicBezTo>
                    <a:lnTo>
                      <a:pt x="29712" y="44308"/>
                    </a:lnTo>
                    <a:cubicBezTo>
                      <a:pt x="29189" y="46338"/>
                      <a:pt x="29377" y="48409"/>
                      <a:pt x="30297" y="50355"/>
                    </a:cubicBezTo>
                    <a:cubicBezTo>
                      <a:pt x="30319" y="50405"/>
                      <a:pt x="30362" y="50426"/>
                      <a:pt x="30407" y="50426"/>
                    </a:cubicBezTo>
                    <a:cubicBezTo>
                      <a:pt x="30495" y="50426"/>
                      <a:pt x="30590" y="50347"/>
                      <a:pt x="30549" y="50250"/>
                    </a:cubicBezTo>
                    <a:cubicBezTo>
                      <a:pt x="30109" y="49120"/>
                      <a:pt x="29858" y="47865"/>
                      <a:pt x="29879" y="46631"/>
                    </a:cubicBezTo>
                    <a:cubicBezTo>
                      <a:pt x="29900" y="45961"/>
                      <a:pt x="29984" y="45291"/>
                      <a:pt x="30151" y="44643"/>
                    </a:cubicBezTo>
                    <a:cubicBezTo>
                      <a:pt x="30214" y="44413"/>
                      <a:pt x="30277" y="44162"/>
                      <a:pt x="30360" y="43931"/>
                    </a:cubicBezTo>
                    <a:cubicBezTo>
                      <a:pt x="30506" y="43582"/>
                      <a:pt x="30550" y="43354"/>
                      <a:pt x="30776" y="43354"/>
                    </a:cubicBezTo>
                    <a:cubicBezTo>
                      <a:pt x="30874" y="43354"/>
                      <a:pt x="31007" y="43397"/>
                      <a:pt x="31197" y="43492"/>
                    </a:cubicBezTo>
                    <a:cubicBezTo>
                      <a:pt x="33624" y="44727"/>
                      <a:pt x="32934" y="48597"/>
                      <a:pt x="32055" y="50564"/>
                    </a:cubicBezTo>
                    <a:cubicBezTo>
                      <a:pt x="32022" y="50664"/>
                      <a:pt x="32094" y="50777"/>
                      <a:pt x="32189" y="50777"/>
                    </a:cubicBezTo>
                    <a:cubicBezTo>
                      <a:pt x="32213" y="50777"/>
                      <a:pt x="32239" y="50770"/>
                      <a:pt x="32264" y="50753"/>
                    </a:cubicBezTo>
                    <a:cubicBezTo>
                      <a:pt x="32390" y="50690"/>
                      <a:pt x="32474" y="50606"/>
                      <a:pt x="32578" y="50522"/>
                    </a:cubicBezTo>
                    <a:lnTo>
                      <a:pt x="32578" y="50522"/>
                    </a:lnTo>
                    <a:cubicBezTo>
                      <a:pt x="32557" y="50585"/>
                      <a:pt x="32536" y="50648"/>
                      <a:pt x="32515" y="50711"/>
                    </a:cubicBezTo>
                    <a:cubicBezTo>
                      <a:pt x="32488" y="50792"/>
                      <a:pt x="32558" y="50847"/>
                      <a:pt x="32633" y="50847"/>
                    </a:cubicBezTo>
                    <a:cubicBezTo>
                      <a:pt x="32674" y="50847"/>
                      <a:pt x="32716" y="50831"/>
                      <a:pt x="32746" y="50794"/>
                    </a:cubicBezTo>
                    <a:cubicBezTo>
                      <a:pt x="34022" y="48890"/>
                      <a:pt x="35445" y="47405"/>
                      <a:pt x="37683" y="46840"/>
                    </a:cubicBezTo>
                    <a:lnTo>
                      <a:pt x="37683" y="46840"/>
                    </a:lnTo>
                    <a:cubicBezTo>
                      <a:pt x="37809" y="47949"/>
                      <a:pt x="37328" y="48932"/>
                      <a:pt x="36616" y="49790"/>
                    </a:cubicBezTo>
                    <a:cubicBezTo>
                      <a:pt x="36154" y="50355"/>
                      <a:pt x="35188" y="51634"/>
                      <a:pt x="34279" y="51634"/>
                    </a:cubicBezTo>
                    <a:cubicBezTo>
                      <a:pt x="34077" y="51634"/>
                      <a:pt x="33877" y="51571"/>
                      <a:pt x="33687" y="51422"/>
                    </a:cubicBezTo>
                    <a:cubicBezTo>
                      <a:pt x="33655" y="51397"/>
                      <a:pt x="33615" y="51385"/>
                      <a:pt x="33577" y="51385"/>
                    </a:cubicBezTo>
                    <a:cubicBezTo>
                      <a:pt x="33491" y="51385"/>
                      <a:pt x="33413" y="51446"/>
                      <a:pt x="33457" y="51548"/>
                    </a:cubicBezTo>
                    <a:cubicBezTo>
                      <a:pt x="33652" y="52077"/>
                      <a:pt x="33969" y="52272"/>
                      <a:pt x="34332" y="52272"/>
                    </a:cubicBezTo>
                    <a:cubicBezTo>
                      <a:pt x="35059" y="52272"/>
                      <a:pt x="35967" y="51485"/>
                      <a:pt x="36428" y="51025"/>
                    </a:cubicBezTo>
                    <a:cubicBezTo>
                      <a:pt x="37663" y="49769"/>
                      <a:pt x="38730" y="48200"/>
                      <a:pt x="38248" y="46359"/>
                    </a:cubicBezTo>
                    <a:cubicBezTo>
                      <a:pt x="38213" y="46216"/>
                      <a:pt x="38086" y="46119"/>
                      <a:pt x="37946" y="46119"/>
                    </a:cubicBezTo>
                    <a:cubicBezTo>
                      <a:pt x="37922" y="46119"/>
                      <a:pt x="37897" y="46122"/>
                      <a:pt x="37872" y="46128"/>
                    </a:cubicBezTo>
                    <a:cubicBezTo>
                      <a:pt x="36156" y="46589"/>
                      <a:pt x="34419" y="47593"/>
                      <a:pt x="33352" y="49058"/>
                    </a:cubicBezTo>
                    <a:cubicBezTo>
                      <a:pt x="33373" y="48932"/>
                      <a:pt x="33394" y="48828"/>
                      <a:pt x="33415" y="48702"/>
                    </a:cubicBezTo>
                    <a:cubicBezTo>
                      <a:pt x="33424" y="48711"/>
                      <a:pt x="33436" y="48716"/>
                      <a:pt x="33447" y="48716"/>
                    </a:cubicBezTo>
                    <a:cubicBezTo>
                      <a:pt x="33463" y="48716"/>
                      <a:pt x="33478" y="48706"/>
                      <a:pt x="33478" y="48681"/>
                    </a:cubicBezTo>
                    <a:cubicBezTo>
                      <a:pt x="34022" y="46924"/>
                      <a:pt x="35905" y="46233"/>
                      <a:pt x="36888" y="44789"/>
                    </a:cubicBezTo>
                    <a:cubicBezTo>
                      <a:pt x="36940" y="44721"/>
                      <a:pt x="36879" y="44653"/>
                      <a:pt x="36810" y="44653"/>
                    </a:cubicBezTo>
                    <a:cubicBezTo>
                      <a:pt x="36794" y="44653"/>
                      <a:pt x="36778" y="44656"/>
                      <a:pt x="36763" y="44664"/>
                    </a:cubicBezTo>
                    <a:cubicBezTo>
                      <a:pt x="35884" y="45103"/>
                      <a:pt x="35026" y="45898"/>
                      <a:pt x="34378" y="46631"/>
                    </a:cubicBezTo>
                    <a:cubicBezTo>
                      <a:pt x="33938" y="47112"/>
                      <a:pt x="33603" y="47635"/>
                      <a:pt x="33478" y="48242"/>
                    </a:cubicBezTo>
                    <a:cubicBezTo>
                      <a:pt x="33562" y="47405"/>
                      <a:pt x="33499" y="46547"/>
                      <a:pt x="33394" y="45940"/>
                    </a:cubicBezTo>
                    <a:cubicBezTo>
                      <a:pt x="33164" y="44413"/>
                      <a:pt x="32243" y="42990"/>
                      <a:pt x="30653" y="42739"/>
                    </a:cubicBezTo>
                    <a:cubicBezTo>
                      <a:pt x="30779" y="42425"/>
                      <a:pt x="30862" y="42153"/>
                      <a:pt x="30883" y="41986"/>
                    </a:cubicBezTo>
                    <a:cubicBezTo>
                      <a:pt x="30898" y="41882"/>
                      <a:pt x="30819" y="41778"/>
                      <a:pt x="30727" y="41778"/>
                    </a:cubicBezTo>
                    <a:cubicBezTo>
                      <a:pt x="30688" y="41778"/>
                      <a:pt x="30648" y="41796"/>
                      <a:pt x="30611" y="41839"/>
                    </a:cubicBezTo>
                    <a:cubicBezTo>
                      <a:pt x="30339" y="42153"/>
                      <a:pt x="30130" y="42488"/>
                      <a:pt x="29900" y="42843"/>
                    </a:cubicBezTo>
                    <a:cubicBezTo>
                      <a:pt x="29670" y="43205"/>
                      <a:pt x="29310" y="43954"/>
                      <a:pt x="28883" y="43954"/>
                    </a:cubicBezTo>
                    <a:cubicBezTo>
                      <a:pt x="28766" y="43954"/>
                      <a:pt x="28644" y="43899"/>
                      <a:pt x="28519" y="43764"/>
                    </a:cubicBezTo>
                    <a:cubicBezTo>
                      <a:pt x="27682" y="42927"/>
                      <a:pt x="27766" y="41065"/>
                      <a:pt x="27933" y="40019"/>
                    </a:cubicBezTo>
                    <a:cubicBezTo>
                      <a:pt x="27946" y="39879"/>
                      <a:pt x="27827" y="39785"/>
                      <a:pt x="27722" y="39785"/>
                    </a:cubicBezTo>
                    <a:cubicBezTo>
                      <a:pt x="27655" y="39785"/>
                      <a:pt x="27594" y="39824"/>
                      <a:pt x="27577" y="39914"/>
                    </a:cubicBezTo>
                    <a:cubicBezTo>
                      <a:pt x="27347" y="40730"/>
                      <a:pt x="27326" y="41588"/>
                      <a:pt x="27473" y="42425"/>
                    </a:cubicBezTo>
                    <a:cubicBezTo>
                      <a:pt x="27577" y="42990"/>
                      <a:pt x="27808" y="43931"/>
                      <a:pt x="28247" y="44475"/>
                    </a:cubicBezTo>
                    <a:cubicBezTo>
                      <a:pt x="28221" y="44470"/>
                      <a:pt x="28195" y="44468"/>
                      <a:pt x="28169" y="44468"/>
                    </a:cubicBezTo>
                    <a:cubicBezTo>
                      <a:pt x="28093" y="44468"/>
                      <a:pt x="28022" y="44491"/>
                      <a:pt x="27975" y="44538"/>
                    </a:cubicBezTo>
                    <a:cubicBezTo>
                      <a:pt x="26908" y="45773"/>
                      <a:pt x="25903" y="47363"/>
                      <a:pt x="25883" y="49037"/>
                    </a:cubicBezTo>
                    <a:cubicBezTo>
                      <a:pt x="24460" y="48556"/>
                      <a:pt x="22932" y="48284"/>
                      <a:pt x="21363" y="48284"/>
                    </a:cubicBezTo>
                    <a:cubicBezTo>
                      <a:pt x="19836" y="48284"/>
                      <a:pt x="18350" y="48535"/>
                      <a:pt x="16990" y="48995"/>
                    </a:cubicBezTo>
                    <a:cubicBezTo>
                      <a:pt x="17660" y="48053"/>
                      <a:pt x="17932" y="46777"/>
                      <a:pt x="17283" y="45773"/>
                    </a:cubicBezTo>
                    <a:cubicBezTo>
                      <a:pt x="17283" y="45752"/>
                      <a:pt x="17262" y="45731"/>
                      <a:pt x="17220" y="45710"/>
                    </a:cubicBezTo>
                    <a:cubicBezTo>
                      <a:pt x="17953" y="45187"/>
                      <a:pt x="18580" y="44434"/>
                      <a:pt x="18999" y="43618"/>
                    </a:cubicBezTo>
                    <a:lnTo>
                      <a:pt x="18999" y="43618"/>
                    </a:lnTo>
                    <a:cubicBezTo>
                      <a:pt x="18873" y="44496"/>
                      <a:pt x="18915" y="45438"/>
                      <a:pt x="19626" y="46003"/>
                    </a:cubicBezTo>
                    <a:cubicBezTo>
                      <a:pt x="19671" y="46047"/>
                      <a:pt x="19744" y="46074"/>
                      <a:pt x="19815" y="46074"/>
                    </a:cubicBezTo>
                    <a:cubicBezTo>
                      <a:pt x="19880" y="46074"/>
                      <a:pt x="19943" y="46052"/>
                      <a:pt x="19982" y="46003"/>
                    </a:cubicBezTo>
                    <a:cubicBezTo>
                      <a:pt x="20714" y="45082"/>
                      <a:pt x="21656" y="44141"/>
                      <a:pt x="22095" y="43053"/>
                    </a:cubicBezTo>
                    <a:cubicBezTo>
                      <a:pt x="22095" y="43053"/>
                      <a:pt x="22095" y="43032"/>
                      <a:pt x="22095" y="43032"/>
                    </a:cubicBezTo>
                    <a:lnTo>
                      <a:pt x="22095" y="43032"/>
                    </a:lnTo>
                    <a:cubicBezTo>
                      <a:pt x="22137" y="43367"/>
                      <a:pt x="22116" y="43764"/>
                      <a:pt x="22054" y="44183"/>
                    </a:cubicBezTo>
                    <a:cubicBezTo>
                      <a:pt x="21844" y="45375"/>
                      <a:pt x="21489" y="46526"/>
                      <a:pt x="21426" y="47740"/>
                    </a:cubicBezTo>
                    <a:cubicBezTo>
                      <a:pt x="21413" y="47843"/>
                      <a:pt x="21512" y="47914"/>
                      <a:pt x="21604" y="47914"/>
                    </a:cubicBezTo>
                    <a:cubicBezTo>
                      <a:pt x="21661" y="47914"/>
                      <a:pt x="21716" y="47887"/>
                      <a:pt x="21740" y="47823"/>
                    </a:cubicBezTo>
                    <a:cubicBezTo>
                      <a:pt x="22221" y="46631"/>
                      <a:pt x="22556" y="45291"/>
                      <a:pt x="22723" y="44015"/>
                    </a:cubicBezTo>
                    <a:cubicBezTo>
                      <a:pt x="22765" y="43806"/>
                      <a:pt x="22786" y="43597"/>
                      <a:pt x="22786" y="43387"/>
                    </a:cubicBezTo>
                    <a:cubicBezTo>
                      <a:pt x="22807" y="44957"/>
                      <a:pt x="23665" y="46777"/>
                      <a:pt x="24857" y="47447"/>
                    </a:cubicBezTo>
                    <a:cubicBezTo>
                      <a:pt x="24913" y="47480"/>
                      <a:pt x="24981" y="47502"/>
                      <a:pt x="25045" y="47502"/>
                    </a:cubicBezTo>
                    <a:cubicBezTo>
                      <a:pt x="25101" y="47502"/>
                      <a:pt x="25153" y="47486"/>
                      <a:pt x="25192" y="47447"/>
                    </a:cubicBezTo>
                    <a:cubicBezTo>
                      <a:pt x="26950" y="46233"/>
                      <a:pt x="28414" y="42676"/>
                      <a:pt x="26720" y="40898"/>
                    </a:cubicBezTo>
                    <a:cubicBezTo>
                      <a:pt x="26702" y="40874"/>
                      <a:pt x="26677" y="40863"/>
                      <a:pt x="26652" y="40863"/>
                    </a:cubicBezTo>
                    <a:cubicBezTo>
                      <a:pt x="26588" y="40863"/>
                      <a:pt x="26522" y="40927"/>
                      <a:pt x="26552" y="41002"/>
                    </a:cubicBezTo>
                    <a:cubicBezTo>
                      <a:pt x="26866" y="42090"/>
                      <a:pt x="27012" y="43011"/>
                      <a:pt x="26636" y="44120"/>
                    </a:cubicBezTo>
                    <a:cubicBezTo>
                      <a:pt x="26458" y="44692"/>
                      <a:pt x="25648" y="46547"/>
                      <a:pt x="24960" y="46547"/>
                    </a:cubicBezTo>
                    <a:cubicBezTo>
                      <a:pt x="24918" y="46547"/>
                      <a:pt x="24877" y="46540"/>
                      <a:pt x="24836" y="46526"/>
                    </a:cubicBezTo>
                    <a:cubicBezTo>
                      <a:pt x="24523" y="46421"/>
                      <a:pt x="24020" y="45438"/>
                      <a:pt x="23874" y="45145"/>
                    </a:cubicBezTo>
                    <a:cubicBezTo>
                      <a:pt x="23665" y="44747"/>
                      <a:pt x="23518" y="44329"/>
                      <a:pt x="23435" y="43911"/>
                    </a:cubicBezTo>
                    <a:cubicBezTo>
                      <a:pt x="23225" y="42613"/>
                      <a:pt x="23853" y="41316"/>
                      <a:pt x="25108" y="40898"/>
                    </a:cubicBezTo>
                    <a:cubicBezTo>
                      <a:pt x="25255" y="40856"/>
                      <a:pt x="25234" y="40626"/>
                      <a:pt x="25087" y="40626"/>
                    </a:cubicBezTo>
                    <a:cubicBezTo>
                      <a:pt x="23497" y="40751"/>
                      <a:pt x="22849" y="41860"/>
                      <a:pt x="22786" y="43178"/>
                    </a:cubicBezTo>
                    <a:cubicBezTo>
                      <a:pt x="22786" y="42822"/>
                      <a:pt x="22744" y="42467"/>
                      <a:pt x="22639" y="42111"/>
                    </a:cubicBezTo>
                    <a:cubicBezTo>
                      <a:pt x="22744" y="42111"/>
                      <a:pt x="22828" y="42048"/>
                      <a:pt x="22828" y="41902"/>
                    </a:cubicBezTo>
                    <a:cubicBezTo>
                      <a:pt x="22828" y="41567"/>
                      <a:pt x="22786" y="41274"/>
                      <a:pt x="22890" y="40960"/>
                    </a:cubicBezTo>
                    <a:cubicBezTo>
                      <a:pt x="22974" y="40688"/>
                      <a:pt x="23142" y="40500"/>
                      <a:pt x="23309" y="40270"/>
                    </a:cubicBezTo>
                    <a:cubicBezTo>
                      <a:pt x="23476" y="40291"/>
                      <a:pt x="23623" y="40291"/>
                      <a:pt x="23790" y="40291"/>
                    </a:cubicBezTo>
                    <a:cubicBezTo>
                      <a:pt x="25924" y="40291"/>
                      <a:pt x="27954" y="39789"/>
                      <a:pt x="29774" y="38910"/>
                    </a:cubicBezTo>
                    <a:lnTo>
                      <a:pt x="29774" y="38910"/>
                    </a:lnTo>
                    <a:cubicBezTo>
                      <a:pt x="29691" y="39600"/>
                      <a:pt x="29607" y="40374"/>
                      <a:pt x="29774" y="41044"/>
                    </a:cubicBezTo>
                    <a:cubicBezTo>
                      <a:pt x="29785" y="41096"/>
                      <a:pt x="29832" y="41122"/>
                      <a:pt x="29882" y="41122"/>
                    </a:cubicBezTo>
                    <a:cubicBezTo>
                      <a:pt x="29931" y="41122"/>
                      <a:pt x="29984" y="41096"/>
                      <a:pt x="30005" y="41044"/>
                    </a:cubicBezTo>
                    <a:cubicBezTo>
                      <a:pt x="30172" y="40353"/>
                      <a:pt x="30088" y="39537"/>
                      <a:pt x="29984" y="38847"/>
                    </a:cubicBezTo>
                    <a:cubicBezTo>
                      <a:pt x="29984" y="38826"/>
                      <a:pt x="29984" y="38805"/>
                      <a:pt x="29984" y="38805"/>
                    </a:cubicBezTo>
                    <a:cubicBezTo>
                      <a:pt x="30109" y="38742"/>
                      <a:pt x="30235" y="38680"/>
                      <a:pt x="30339" y="38617"/>
                    </a:cubicBezTo>
                    <a:cubicBezTo>
                      <a:pt x="30360" y="38627"/>
                      <a:pt x="30381" y="38633"/>
                      <a:pt x="30402" y="38633"/>
                    </a:cubicBezTo>
                    <a:cubicBezTo>
                      <a:pt x="30423" y="38633"/>
                      <a:pt x="30444" y="38627"/>
                      <a:pt x="30465" y="38617"/>
                    </a:cubicBezTo>
                    <a:cubicBezTo>
                      <a:pt x="30653" y="38554"/>
                      <a:pt x="30841" y="38449"/>
                      <a:pt x="31051" y="38366"/>
                    </a:cubicBezTo>
                    <a:lnTo>
                      <a:pt x="31051" y="38366"/>
                    </a:lnTo>
                    <a:cubicBezTo>
                      <a:pt x="30235" y="41065"/>
                      <a:pt x="31971" y="43639"/>
                      <a:pt x="34650" y="44266"/>
                    </a:cubicBezTo>
                    <a:cubicBezTo>
                      <a:pt x="34674" y="44272"/>
                      <a:pt x="34700" y="44275"/>
                      <a:pt x="34726" y="44275"/>
                    </a:cubicBezTo>
                    <a:cubicBezTo>
                      <a:pt x="34875" y="44275"/>
                      <a:pt x="35032" y="44176"/>
                      <a:pt x="35068" y="44015"/>
                    </a:cubicBezTo>
                    <a:cubicBezTo>
                      <a:pt x="35403" y="41923"/>
                      <a:pt x="34754" y="38952"/>
                      <a:pt x="32662" y="37905"/>
                    </a:cubicBezTo>
                    <a:cubicBezTo>
                      <a:pt x="32640" y="37896"/>
                      <a:pt x="32617" y="37892"/>
                      <a:pt x="32593" y="37892"/>
                    </a:cubicBezTo>
                    <a:cubicBezTo>
                      <a:pt x="32455" y="37892"/>
                      <a:pt x="32304" y="38035"/>
                      <a:pt x="32411" y="38177"/>
                    </a:cubicBezTo>
                    <a:cubicBezTo>
                      <a:pt x="32997" y="38952"/>
                      <a:pt x="33645" y="39621"/>
                      <a:pt x="34022" y="40542"/>
                    </a:cubicBezTo>
                    <a:cubicBezTo>
                      <a:pt x="34419" y="41483"/>
                      <a:pt x="34566" y="42488"/>
                      <a:pt x="34461" y="43513"/>
                    </a:cubicBezTo>
                    <a:cubicBezTo>
                      <a:pt x="33478" y="43199"/>
                      <a:pt x="32641" y="42634"/>
                      <a:pt x="32055" y="41755"/>
                    </a:cubicBezTo>
                    <a:cubicBezTo>
                      <a:pt x="31720" y="41274"/>
                      <a:pt x="31511" y="40709"/>
                      <a:pt x="31406" y="40123"/>
                    </a:cubicBezTo>
                    <a:cubicBezTo>
                      <a:pt x="31406" y="40124"/>
                      <a:pt x="31406" y="40124"/>
                      <a:pt x="31406" y="40124"/>
                    </a:cubicBezTo>
                    <a:cubicBezTo>
                      <a:pt x="31400" y="40124"/>
                      <a:pt x="31149" y="38579"/>
                      <a:pt x="31469" y="38579"/>
                    </a:cubicBezTo>
                    <a:cubicBezTo>
                      <a:pt x="31488" y="38579"/>
                      <a:pt x="31509" y="38584"/>
                      <a:pt x="31532" y="38596"/>
                    </a:cubicBezTo>
                    <a:cubicBezTo>
                      <a:pt x="31532" y="38617"/>
                      <a:pt x="31532" y="38659"/>
                      <a:pt x="31553" y="38701"/>
                    </a:cubicBezTo>
                    <a:cubicBezTo>
                      <a:pt x="31825" y="39056"/>
                      <a:pt x="32076" y="39433"/>
                      <a:pt x="32306" y="39830"/>
                    </a:cubicBezTo>
                    <a:cubicBezTo>
                      <a:pt x="32515" y="40186"/>
                      <a:pt x="32683" y="40584"/>
                      <a:pt x="32976" y="40898"/>
                    </a:cubicBezTo>
                    <a:cubicBezTo>
                      <a:pt x="33003" y="40925"/>
                      <a:pt x="33033" y="40936"/>
                      <a:pt x="33063" y="40936"/>
                    </a:cubicBezTo>
                    <a:cubicBezTo>
                      <a:pt x="33145" y="40936"/>
                      <a:pt x="33221" y="40844"/>
                      <a:pt x="33206" y="40751"/>
                    </a:cubicBezTo>
                    <a:cubicBezTo>
                      <a:pt x="33080" y="39914"/>
                      <a:pt x="32390" y="39077"/>
                      <a:pt x="31846" y="38470"/>
                    </a:cubicBezTo>
                    <a:cubicBezTo>
                      <a:pt x="31815" y="38440"/>
                      <a:pt x="31773" y="38420"/>
                      <a:pt x="31737" y="38420"/>
                    </a:cubicBezTo>
                    <a:cubicBezTo>
                      <a:pt x="31723" y="38420"/>
                      <a:pt x="31711" y="38423"/>
                      <a:pt x="31699" y="38429"/>
                    </a:cubicBezTo>
                    <a:cubicBezTo>
                      <a:pt x="31678" y="38408"/>
                      <a:pt x="31678" y="38408"/>
                      <a:pt x="31657" y="38387"/>
                    </a:cubicBezTo>
                    <a:cubicBezTo>
                      <a:pt x="31469" y="38240"/>
                      <a:pt x="31469" y="38240"/>
                      <a:pt x="31302" y="38240"/>
                    </a:cubicBezTo>
                    <a:cubicBezTo>
                      <a:pt x="31992" y="37864"/>
                      <a:pt x="32683" y="37403"/>
                      <a:pt x="33227" y="36880"/>
                    </a:cubicBezTo>
                    <a:cubicBezTo>
                      <a:pt x="33724" y="37167"/>
                      <a:pt x="34275" y="37279"/>
                      <a:pt x="34841" y="37279"/>
                    </a:cubicBezTo>
                    <a:cubicBezTo>
                      <a:pt x="35800" y="37279"/>
                      <a:pt x="36799" y="36958"/>
                      <a:pt x="37642" y="36629"/>
                    </a:cubicBezTo>
                    <a:cubicBezTo>
                      <a:pt x="37746" y="36587"/>
                      <a:pt x="37851" y="36545"/>
                      <a:pt x="37955" y="36483"/>
                    </a:cubicBezTo>
                    <a:lnTo>
                      <a:pt x="37955" y="36483"/>
                    </a:lnTo>
                    <a:cubicBezTo>
                      <a:pt x="37935" y="36776"/>
                      <a:pt x="37935" y="37068"/>
                      <a:pt x="37935" y="37320"/>
                    </a:cubicBezTo>
                    <a:cubicBezTo>
                      <a:pt x="37914" y="38094"/>
                      <a:pt x="37997" y="38889"/>
                      <a:pt x="38248" y="39642"/>
                    </a:cubicBezTo>
                    <a:cubicBezTo>
                      <a:pt x="37642" y="38554"/>
                      <a:pt x="36679" y="37717"/>
                      <a:pt x="35382" y="37613"/>
                    </a:cubicBezTo>
                    <a:cubicBezTo>
                      <a:pt x="35342" y="37610"/>
                      <a:pt x="35304" y="37608"/>
                      <a:pt x="35267" y="37608"/>
                    </a:cubicBezTo>
                    <a:cubicBezTo>
                      <a:pt x="32904" y="37608"/>
                      <a:pt x="35938" y="43441"/>
                      <a:pt x="36679" y="44162"/>
                    </a:cubicBezTo>
                    <a:cubicBezTo>
                      <a:pt x="36728" y="44210"/>
                      <a:pt x="36783" y="44231"/>
                      <a:pt x="36837" y="44231"/>
                    </a:cubicBezTo>
                    <a:cubicBezTo>
                      <a:pt x="36991" y="44231"/>
                      <a:pt x="37128" y="44060"/>
                      <a:pt x="37035" y="43890"/>
                    </a:cubicBezTo>
                    <a:cubicBezTo>
                      <a:pt x="36512" y="42885"/>
                      <a:pt x="35842" y="41986"/>
                      <a:pt x="35466" y="40898"/>
                    </a:cubicBezTo>
                    <a:cubicBezTo>
                      <a:pt x="35340" y="40563"/>
                      <a:pt x="35215" y="40165"/>
                      <a:pt x="35131" y="39809"/>
                    </a:cubicBezTo>
                    <a:cubicBezTo>
                      <a:pt x="35026" y="39454"/>
                      <a:pt x="34963" y="39098"/>
                      <a:pt x="34922" y="38721"/>
                    </a:cubicBezTo>
                    <a:cubicBezTo>
                      <a:pt x="35125" y="38365"/>
                      <a:pt x="35352" y="38187"/>
                      <a:pt x="35607" y="38187"/>
                    </a:cubicBezTo>
                    <a:cubicBezTo>
                      <a:pt x="35771" y="38187"/>
                      <a:pt x="35947" y="38260"/>
                      <a:pt x="36135" y="38408"/>
                    </a:cubicBezTo>
                    <a:cubicBezTo>
                      <a:pt x="38353" y="39558"/>
                      <a:pt x="38311" y="41944"/>
                      <a:pt x="38269" y="44099"/>
                    </a:cubicBezTo>
                    <a:cubicBezTo>
                      <a:pt x="38256" y="44191"/>
                      <a:pt x="38334" y="44250"/>
                      <a:pt x="38409" y="44250"/>
                    </a:cubicBezTo>
                    <a:cubicBezTo>
                      <a:pt x="38454" y="44250"/>
                      <a:pt x="38497" y="44229"/>
                      <a:pt x="38520" y="44183"/>
                    </a:cubicBezTo>
                    <a:cubicBezTo>
                      <a:pt x="39023" y="43136"/>
                      <a:pt x="39023" y="41734"/>
                      <a:pt x="38604" y="40500"/>
                    </a:cubicBezTo>
                    <a:lnTo>
                      <a:pt x="38604" y="40500"/>
                    </a:lnTo>
                    <a:cubicBezTo>
                      <a:pt x="38623" y="40507"/>
                      <a:pt x="38643" y="40511"/>
                      <a:pt x="38662" y="40511"/>
                    </a:cubicBezTo>
                    <a:cubicBezTo>
                      <a:pt x="38755" y="40511"/>
                      <a:pt x="38852" y="40436"/>
                      <a:pt x="38834" y="40333"/>
                    </a:cubicBezTo>
                    <a:cubicBezTo>
                      <a:pt x="38541" y="39286"/>
                      <a:pt x="38102" y="38094"/>
                      <a:pt x="38248" y="36985"/>
                    </a:cubicBezTo>
                    <a:cubicBezTo>
                      <a:pt x="38290" y="36650"/>
                      <a:pt x="38541" y="36148"/>
                      <a:pt x="38918" y="36022"/>
                    </a:cubicBezTo>
                    <a:cubicBezTo>
                      <a:pt x="38963" y="36004"/>
                      <a:pt x="39015" y="35996"/>
                      <a:pt x="39070" y="35996"/>
                    </a:cubicBezTo>
                    <a:cubicBezTo>
                      <a:pt x="39400" y="35996"/>
                      <a:pt x="39875" y="36280"/>
                      <a:pt x="40090" y="36441"/>
                    </a:cubicBezTo>
                    <a:cubicBezTo>
                      <a:pt x="40696" y="36901"/>
                      <a:pt x="40822" y="37571"/>
                      <a:pt x="40927" y="38282"/>
                    </a:cubicBezTo>
                    <a:cubicBezTo>
                      <a:pt x="40937" y="38342"/>
                      <a:pt x="40980" y="38369"/>
                      <a:pt x="41027" y="38369"/>
                    </a:cubicBezTo>
                    <a:cubicBezTo>
                      <a:pt x="41079" y="38369"/>
                      <a:pt x="41135" y="38337"/>
                      <a:pt x="41157" y="38282"/>
                    </a:cubicBezTo>
                    <a:cubicBezTo>
                      <a:pt x="41533" y="37173"/>
                      <a:pt x="40445" y="35646"/>
                      <a:pt x="39253" y="35520"/>
                    </a:cubicBezTo>
                    <a:cubicBezTo>
                      <a:pt x="39546" y="35123"/>
                      <a:pt x="39692" y="34620"/>
                      <a:pt x="39608" y="34014"/>
                    </a:cubicBezTo>
                    <a:cubicBezTo>
                      <a:pt x="39588" y="33888"/>
                      <a:pt x="39462" y="33825"/>
                      <a:pt x="39357" y="33825"/>
                    </a:cubicBezTo>
                    <a:cubicBezTo>
                      <a:pt x="39137" y="33808"/>
                      <a:pt x="38922" y="33799"/>
                      <a:pt x="38711" y="33799"/>
                    </a:cubicBezTo>
                    <a:cubicBezTo>
                      <a:pt x="37157" y="33799"/>
                      <a:pt x="35840" y="34263"/>
                      <a:pt x="34587" y="35018"/>
                    </a:cubicBezTo>
                    <a:cubicBezTo>
                      <a:pt x="36407" y="32675"/>
                      <a:pt x="37516" y="29745"/>
                      <a:pt x="37516" y="26565"/>
                    </a:cubicBezTo>
                    <a:cubicBezTo>
                      <a:pt x="37516" y="26230"/>
                      <a:pt x="37495" y="25874"/>
                      <a:pt x="37474" y="25540"/>
                    </a:cubicBezTo>
                    <a:lnTo>
                      <a:pt x="37474" y="25540"/>
                    </a:lnTo>
                    <a:cubicBezTo>
                      <a:pt x="37516" y="25602"/>
                      <a:pt x="37558" y="25644"/>
                      <a:pt x="37600" y="25707"/>
                    </a:cubicBezTo>
                    <a:cubicBezTo>
                      <a:pt x="37626" y="25733"/>
                      <a:pt x="37659" y="25745"/>
                      <a:pt x="37691" y="25745"/>
                    </a:cubicBezTo>
                    <a:cubicBezTo>
                      <a:pt x="37763" y="25745"/>
                      <a:pt x="37837" y="25688"/>
                      <a:pt x="37851" y="25602"/>
                    </a:cubicBezTo>
                    <a:cubicBezTo>
                      <a:pt x="37893" y="24912"/>
                      <a:pt x="37558" y="24200"/>
                      <a:pt x="37411" y="23531"/>
                    </a:cubicBezTo>
                    <a:cubicBezTo>
                      <a:pt x="37265" y="22861"/>
                      <a:pt x="37202" y="22171"/>
                      <a:pt x="37077" y="21501"/>
                    </a:cubicBezTo>
                    <a:lnTo>
                      <a:pt x="37077" y="21501"/>
                    </a:lnTo>
                    <a:cubicBezTo>
                      <a:pt x="37119" y="21522"/>
                      <a:pt x="37139" y="21543"/>
                      <a:pt x="37181" y="21543"/>
                    </a:cubicBezTo>
                    <a:cubicBezTo>
                      <a:pt x="39064" y="21669"/>
                      <a:pt x="38520" y="25016"/>
                      <a:pt x="38416" y="26251"/>
                    </a:cubicBezTo>
                    <a:cubicBezTo>
                      <a:pt x="38416" y="26355"/>
                      <a:pt x="38479" y="26396"/>
                      <a:pt x="38553" y="26396"/>
                    </a:cubicBezTo>
                    <a:cubicBezTo>
                      <a:pt x="38583" y="26396"/>
                      <a:pt x="38616" y="26389"/>
                      <a:pt x="38646" y="26377"/>
                    </a:cubicBezTo>
                    <a:cubicBezTo>
                      <a:pt x="38683" y="26414"/>
                      <a:pt x="38734" y="26433"/>
                      <a:pt x="38785" y="26433"/>
                    </a:cubicBezTo>
                    <a:cubicBezTo>
                      <a:pt x="38876" y="26433"/>
                      <a:pt x="38967" y="26372"/>
                      <a:pt x="38981" y="26251"/>
                    </a:cubicBezTo>
                    <a:cubicBezTo>
                      <a:pt x="39023" y="25561"/>
                      <a:pt x="39190" y="24912"/>
                      <a:pt x="39525" y="24284"/>
                    </a:cubicBezTo>
                    <a:cubicBezTo>
                      <a:pt x="39680" y="24013"/>
                      <a:pt x="40409" y="22880"/>
                      <a:pt x="40848" y="22880"/>
                    </a:cubicBezTo>
                    <a:cubicBezTo>
                      <a:pt x="40883" y="22880"/>
                      <a:pt x="40917" y="22888"/>
                      <a:pt x="40948" y="22903"/>
                    </a:cubicBezTo>
                    <a:cubicBezTo>
                      <a:pt x="41701" y="23301"/>
                      <a:pt x="39797" y="25791"/>
                      <a:pt x="39567" y="26272"/>
                    </a:cubicBezTo>
                    <a:cubicBezTo>
                      <a:pt x="39500" y="26406"/>
                      <a:pt x="39593" y="26526"/>
                      <a:pt x="39709" y="26526"/>
                    </a:cubicBezTo>
                    <a:cubicBezTo>
                      <a:pt x="39737" y="26526"/>
                      <a:pt x="39767" y="26519"/>
                      <a:pt x="39797" y="26502"/>
                    </a:cubicBezTo>
                    <a:cubicBezTo>
                      <a:pt x="40550" y="26125"/>
                      <a:pt x="42224" y="23845"/>
                      <a:pt x="41764" y="22694"/>
                    </a:cubicBezTo>
                    <a:cubicBezTo>
                      <a:pt x="41973" y="21920"/>
                      <a:pt x="42140" y="21167"/>
                      <a:pt x="42433" y="20413"/>
                    </a:cubicBezTo>
                    <a:cubicBezTo>
                      <a:pt x="42726" y="21104"/>
                      <a:pt x="42893" y="21815"/>
                      <a:pt x="42914" y="22610"/>
                    </a:cubicBezTo>
                    <a:cubicBezTo>
                      <a:pt x="42935" y="23447"/>
                      <a:pt x="42663" y="24200"/>
                      <a:pt x="42538" y="25016"/>
                    </a:cubicBezTo>
                    <a:cubicBezTo>
                      <a:pt x="42524" y="25124"/>
                      <a:pt x="42597" y="25197"/>
                      <a:pt x="42678" y="25197"/>
                    </a:cubicBezTo>
                    <a:cubicBezTo>
                      <a:pt x="42724" y="25197"/>
                      <a:pt x="42772" y="25174"/>
                      <a:pt x="42810" y="25121"/>
                    </a:cubicBezTo>
                    <a:cubicBezTo>
                      <a:pt x="43940" y="23636"/>
                      <a:pt x="43437" y="21271"/>
                      <a:pt x="42601" y="19765"/>
                    </a:cubicBezTo>
                    <a:cubicBezTo>
                      <a:pt x="42559" y="19702"/>
                      <a:pt x="42485" y="19671"/>
                      <a:pt x="42412" y="19671"/>
                    </a:cubicBezTo>
                    <a:cubicBezTo>
                      <a:pt x="42339" y="19671"/>
                      <a:pt x="42266" y="19702"/>
                      <a:pt x="42224" y="19765"/>
                    </a:cubicBezTo>
                    <a:cubicBezTo>
                      <a:pt x="41826" y="20518"/>
                      <a:pt x="41450" y="21355"/>
                      <a:pt x="41303" y="22213"/>
                    </a:cubicBezTo>
                    <a:lnTo>
                      <a:pt x="41282" y="22213"/>
                    </a:lnTo>
                    <a:cubicBezTo>
                      <a:pt x="41179" y="22164"/>
                      <a:pt x="41074" y="22142"/>
                      <a:pt x="40970" y="22142"/>
                    </a:cubicBezTo>
                    <a:cubicBezTo>
                      <a:pt x="40361" y="22142"/>
                      <a:pt x="39769" y="22890"/>
                      <a:pt x="39483" y="23301"/>
                    </a:cubicBezTo>
                    <a:cubicBezTo>
                      <a:pt x="39357" y="23468"/>
                      <a:pt x="39253" y="23636"/>
                      <a:pt x="39148" y="23824"/>
                    </a:cubicBezTo>
                    <a:cubicBezTo>
                      <a:pt x="39127" y="23280"/>
                      <a:pt x="39044" y="22757"/>
                      <a:pt x="38855" y="22275"/>
                    </a:cubicBezTo>
                    <a:cubicBezTo>
                      <a:pt x="38792" y="22087"/>
                      <a:pt x="38709" y="21920"/>
                      <a:pt x="38583" y="21752"/>
                    </a:cubicBezTo>
                    <a:lnTo>
                      <a:pt x="38604" y="21752"/>
                    </a:lnTo>
                    <a:cubicBezTo>
                      <a:pt x="39797" y="21669"/>
                      <a:pt x="40864" y="20832"/>
                      <a:pt x="41554" y="19911"/>
                    </a:cubicBezTo>
                    <a:cubicBezTo>
                      <a:pt x="41847" y="19493"/>
                      <a:pt x="42119" y="19032"/>
                      <a:pt x="42287" y="18551"/>
                    </a:cubicBezTo>
                    <a:cubicBezTo>
                      <a:pt x="42559" y="17651"/>
                      <a:pt x="42161" y="16794"/>
                      <a:pt x="42391" y="15915"/>
                    </a:cubicBezTo>
                    <a:cubicBezTo>
                      <a:pt x="42446" y="15716"/>
                      <a:pt x="42296" y="15501"/>
                      <a:pt x="42106" y="15501"/>
                    </a:cubicBezTo>
                    <a:cubicBezTo>
                      <a:pt x="42076" y="15501"/>
                      <a:pt x="42046" y="15506"/>
                      <a:pt x="42015" y="15517"/>
                    </a:cubicBezTo>
                    <a:cubicBezTo>
                      <a:pt x="40885" y="15936"/>
                      <a:pt x="39839" y="16480"/>
                      <a:pt x="38918" y="17233"/>
                    </a:cubicBezTo>
                    <a:cubicBezTo>
                      <a:pt x="39776" y="15726"/>
                      <a:pt x="39671" y="13781"/>
                      <a:pt x="38918" y="12128"/>
                    </a:cubicBezTo>
                    <a:lnTo>
                      <a:pt x="38918" y="12128"/>
                    </a:lnTo>
                    <a:cubicBezTo>
                      <a:pt x="39155" y="12219"/>
                      <a:pt x="39423" y="12278"/>
                      <a:pt x="39710" y="12278"/>
                    </a:cubicBezTo>
                    <a:cubicBezTo>
                      <a:pt x="39752" y="12278"/>
                      <a:pt x="39795" y="12277"/>
                      <a:pt x="39839" y="12274"/>
                    </a:cubicBezTo>
                    <a:cubicBezTo>
                      <a:pt x="39964" y="12274"/>
                      <a:pt x="40027" y="12107"/>
                      <a:pt x="39901" y="12044"/>
                    </a:cubicBezTo>
                    <a:cubicBezTo>
                      <a:pt x="37537" y="10851"/>
                      <a:pt x="37474" y="8194"/>
                      <a:pt x="37119" y="5850"/>
                    </a:cubicBezTo>
                    <a:lnTo>
                      <a:pt x="37119" y="5850"/>
                    </a:lnTo>
                    <a:cubicBezTo>
                      <a:pt x="39316" y="6311"/>
                      <a:pt x="40676" y="7650"/>
                      <a:pt x="42077" y="9366"/>
                    </a:cubicBezTo>
                    <a:cubicBezTo>
                      <a:pt x="42098" y="9366"/>
                      <a:pt x="42119" y="9387"/>
                      <a:pt x="42119" y="9387"/>
                    </a:cubicBezTo>
                    <a:cubicBezTo>
                      <a:pt x="42287" y="10537"/>
                      <a:pt x="42642" y="11688"/>
                      <a:pt x="42914" y="12692"/>
                    </a:cubicBezTo>
                    <a:cubicBezTo>
                      <a:pt x="42940" y="12768"/>
                      <a:pt x="42995" y="12800"/>
                      <a:pt x="43052" y="12800"/>
                    </a:cubicBezTo>
                    <a:cubicBezTo>
                      <a:pt x="43135" y="12800"/>
                      <a:pt x="43220" y="12730"/>
                      <a:pt x="43207" y="12630"/>
                    </a:cubicBezTo>
                    <a:cubicBezTo>
                      <a:pt x="43019" y="11458"/>
                      <a:pt x="42705" y="10328"/>
                      <a:pt x="42517" y="9177"/>
                    </a:cubicBezTo>
                    <a:cubicBezTo>
                      <a:pt x="42380" y="8406"/>
                      <a:pt x="42425" y="5850"/>
                      <a:pt x="43344" y="5850"/>
                    </a:cubicBezTo>
                    <a:close/>
                    <a:moveTo>
                      <a:pt x="103865" y="59122"/>
                    </a:moveTo>
                    <a:cubicBezTo>
                      <a:pt x="104597" y="59520"/>
                      <a:pt x="105560" y="59227"/>
                      <a:pt x="106355" y="59457"/>
                    </a:cubicBezTo>
                    <a:cubicBezTo>
                      <a:pt x="107631" y="59833"/>
                      <a:pt x="108573" y="60775"/>
                      <a:pt x="109075" y="61947"/>
                    </a:cubicBezTo>
                    <a:cubicBezTo>
                      <a:pt x="108957" y="61956"/>
                      <a:pt x="108840" y="61961"/>
                      <a:pt x="108723" y="61961"/>
                    </a:cubicBezTo>
                    <a:cubicBezTo>
                      <a:pt x="107828" y="61961"/>
                      <a:pt x="106979" y="61687"/>
                      <a:pt x="106146" y="61298"/>
                    </a:cubicBezTo>
                    <a:cubicBezTo>
                      <a:pt x="105539" y="61026"/>
                      <a:pt x="103572" y="60252"/>
                      <a:pt x="103823" y="59289"/>
                    </a:cubicBezTo>
                    <a:cubicBezTo>
                      <a:pt x="103823" y="59268"/>
                      <a:pt x="103823" y="59248"/>
                      <a:pt x="103823" y="59227"/>
                    </a:cubicBezTo>
                    <a:cubicBezTo>
                      <a:pt x="103844" y="59206"/>
                      <a:pt x="103844" y="59164"/>
                      <a:pt x="103865" y="59122"/>
                    </a:cubicBezTo>
                    <a:close/>
                    <a:moveTo>
                      <a:pt x="71994" y="53333"/>
                    </a:moveTo>
                    <a:cubicBezTo>
                      <a:pt x="72220" y="53333"/>
                      <a:pt x="72479" y="53497"/>
                      <a:pt x="72772" y="53933"/>
                    </a:cubicBezTo>
                    <a:cubicBezTo>
                      <a:pt x="73191" y="54519"/>
                      <a:pt x="73065" y="55942"/>
                      <a:pt x="72982" y="56611"/>
                    </a:cubicBezTo>
                    <a:cubicBezTo>
                      <a:pt x="72940" y="57134"/>
                      <a:pt x="72814" y="57657"/>
                      <a:pt x="72647" y="58139"/>
                    </a:cubicBezTo>
                    <a:cubicBezTo>
                      <a:pt x="72584" y="58264"/>
                      <a:pt x="72521" y="58390"/>
                      <a:pt x="72500" y="58536"/>
                    </a:cubicBezTo>
                    <a:cubicBezTo>
                      <a:pt x="72396" y="58745"/>
                      <a:pt x="72312" y="58955"/>
                      <a:pt x="72207" y="59164"/>
                    </a:cubicBezTo>
                    <a:cubicBezTo>
                      <a:pt x="71287" y="59624"/>
                      <a:pt x="70701" y="61005"/>
                      <a:pt x="70575" y="61968"/>
                    </a:cubicBezTo>
                    <a:cubicBezTo>
                      <a:pt x="70575" y="60921"/>
                      <a:pt x="70450" y="59896"/>
                      <a:pt x="70220" y="58913"/>
                    </a:cubicBezTo>
                    <a:cubicBezTo>
                      <a:pt x="70241" y="58892"/>
                      <a:pt x="70262" y="58871"/>
                      <a:pt x="70262" y="58850"/>
                    </a:cubicBezTo>
                    <a:cubicBezTo>
                      <a:pt x="70303" y="57887"/>
                      <a:pt x="70303" y="56925"/>
                      <a:pt x="70513" y="55983"/>
                    </a:cubicBezTo>
                    <a:cubicBezTo>
                      <a:pt x="70617" y="55502"/>
                      <a:pt x="70764" y="55063"/>
                      <a:pt x="70952" y="54623"/>
                    </a:cubicBezTo>
                    <a:cubicBezTo>
                      <a:pt x="71114" y="54241"/>
                      <a:pt x="71461" y="53333"/>
                      <a:pt x="71994" y="53333"/>
                    </a:cubicBezTo>
                    <a:close/>
                    <a:moveTo>
                      <a:pt x="43303" y="59871"/>
                    </a:moveTo>
                    <a:lnTo>
                      <a:pt x="43303" y="59871"/>
                    </a:lnTo>
                    <a:cubicBezTo>
                      <a:pt x="43204" y="60564"/>
                      <a:pt x="43145" y="61276"/>
                      <a:pt x="43145" y="61989"/>
                    </a:cubicBezTo>
                    <a:cubicBezTo>
                      <a:pt x="43145" y="62114"/>
                      <a:pt x="43145" y="62240"/>
                      <a:pt x="43145" y="62365"/>
                    </a:cubicBezTo>
                    <a:cubicBezTo>
                      <a:pt x="42956" y="61821"/>
                      <a:pt x="42705" y="61298"/>
                      <a:pt x="42391" y="60838"/>
                    </a:cubicBezTo>
                    <a:cubicBezTo>
                      <a:pt x="42763" y="60611"/>
                      <a:pt x="43094" y="60282"/>
                      <a:pt x="43303" y="59871"/>
                    </a:cubicBezTo>
                    <a:close/>
                    <a:moveTo>
                      <a:pt x="35738" y="52866"/>
                    </a:moveTo>
                    <a:cubicBezTo>
                      <a:pt x="36282" y="54874"/>
                      <a:pt x="36784" y="56737"/>
                      <a:pt x="36051" y="58808"/>
                    </a:cubicBezTo>
                    <a:cubicBezTo>
                      <a:pt x="36021" y="58899"/>
                      <a:pt x="36100" y="58967"/>
                      <a:pt x="36185" y="58967"/>
                    </a:cubicBezTo>
                    <a:cubicBezTo>
                      <a:pt x="36218" y="58967"/>
                      <a:pt x="36252" y="58957"/>
                      <a:pt x="36282" y="58934"/>
                    </a:cubicBezTo>
                    <a:cubicBezTo>
                      <a:pt x="36303" y="58892"/>
                      <a:pt x="36323" y="58871"/>
                      <a:pt x="36365" y="58829"/>
                    </a:cubicBezTo>
                    <a:cubicBezTo>
                      <a:pt x="36365" y="58892"/>
                      <a:pt x="36386" y="58955"/>
                      <a:pt x="36407" y="58996"/>
                    </a:cubicBezTo>
                    <a:cubicBezTo>
                      <a:pt x="36554" y="59394"/>
                      <a:pt x="36867" y="59750"/>
                      <a:pt x="37244" y="60064"/>
                    </a:cubicBezTo>
                    <a:cubicBezTo>
                      <a:pt x="37391" y="60356"/>
                      <a:pt x="37558" y="60608"/>
                      <a:pt x="37767" y="60859"/>
                    </a:cubicBezTo>
                    <a:cubicBezTo>
                      <a:pt x="37674" y="60803"/>
                      <a:pt x="37576" y="60779"/>
                      <a:pt x="37475" y="60779"/>
                    </a:cubicBezTo>
                    <a:cubicBezTo>
                      <a:pt x="36858" y="60779"/>
                      <a:pt x="36154" y="61709"/>
                      <a:pt x="35884" y="62051"/>
                    </a:cubicBezTo>
                    <a:cubicBezTo>
                      <a:pt x="35570" y="62449"/>
                      <a:pt x="35235" y="62951"/>
                      <a:pt x="34984" y="63495"/>
                    </a:cubicBezTo>
                    <a:cubicBezTo>
                      <a:pt x="35026" y="62993"/>
                      <a:pt x="35068" y="62491"/>
                      <a:pt x="35068" y="61989"/>
                    </a:cubicBezTo>
                    <a:cubicBezTo>
                      <a:pt x="35068" y="60147"/>
                      <a:pt x="34691" y="58369"/>
                      <a:pt x="34022" y="56758"/>
                    </a:cubicBezTo>
                    <a:cubicBezTo>
                      <a:pt x="34231" y="55188"/>
                      <a:pt x="34838" y="54079"/>
                      <a:pt x="35738" y="52866"/>
                    </a:cubicBezTo>
                    <a:close/>
                    <a:moveTo>
                      <a:pt x="37955" y="60566"/>
                    </a:moveTo>
                    <a:cubicBezTo>
                      <a:pt x="38667" y="60963"/>
                      <a:pt x="39441" y="61235"/>
                      <a:pt x="40027" y="61319"/>
                    </a:cubicBezTo>
                    <a:cubicBezTo>
                      <a:pt x="40192" y="61336"/>
                      <a:pt x="40360" y="61346"/>
                      <a:pt x="40529" y="61346"/>
                    </a:cubicBezTo>
                    <a:cubicBezTo>
                      <a:pt x="40768" y="61346"/>
                      <a:pt x="41008" y="61326"/>
                      <a:pt x="41241" y="61277"/>
                    </a:cubicBezTo>
                    <a:lnTo>
                      <a:pt x="41241" y="61277"/>
                    </a:lnTo>
                    <a:cubicBezTo>
                      <a:pt x="41157" y="62135"/>
                      <a:pt x="41471" y="62951"/>
                      <a:pt x="41868" y="63725"/>
                    </a:cubicBezTo>
                    <a:cubicBezTo>
                      <a:pt x="41303" y="63244"/>
                      <a:pt x="40676" y="62825"/>
                      <a:pt x="40069" y="62491"/>
                    </a:cubicBezTo>
                    <a:cubicBezTo>
                      <a:pt x="39901" y="62407"/>
                      <a:pt x="39671" y="62281"/>
                      <a:pt x="39420" y="62240"/>
                    </a:cubicBezTo>
                    <a:cubicBezTo>
                      <a:pt x="39483" y="62219"/>
                      <a:pt x="39546" y="62135"/>
                      <a:pt x="39504" y="62072"/>
                    </a:cubicBezTo>
                    <a:cubicBezTo>
                      <a:pt x="39169" y="61654"/>
                      <a:pt x="38709" y="61340"/>
                      <a:pt x="38332" y="60963"/>
                    </a:cubicBezTo>
                    <a:cubicBezTo>
                      <a:pt x="38207" y="60838"/>
                      <a:pt x="38081" y="60712"/>
                      <a:pt x="37955" y="60566"/>
                    </a:cubicBezTo>
                    <a:close/>
                    <a:moveTo>
                      <a:pt x="103265" y="56225"/>
                    </a:moveTo>
                    <a:cubicBezTo>
                      <a:pt x="103291" y="56225"/>
                      <a:pt x="103316" y="56228"/>
                      <a:pt x="103342" y="56235"/>
                    </a:cubicBezTo>
                    <a:cubicBezTo>
                      <a:pt x="103614" y="56297"/>
                      <a:pt x="103656" y="56820"/>
                      <a:pt x="103614" y="57385"/>
                    </a:cubicBezTo>
                    <a:cubicBezTo>
                      <a:pt x="103563" y="57343"/>
                      <a:pt x="103489" y="57318"/>
                      <a:pt x="103414" y="57318"/>
                    </a:cubicBezTo>
                    <a:cubicBezTo>
                      <a:pt x="103303" y="57318"/>
                      <a:pt x="103191" y="57373"/>
                      <a:pt x="103153" y="57511"/>
                    </a:cubicBezTo>
                    <a:cubicBezTo>
                      <a:pt x="103070" y="57741"/>
                      <a:pt x="102986" y="57971"/>
                      <a:pt x="102923" y="58201"/>
                    </a:cubicBezTo>
                    <a:cubicBezTo>
                      <a:pt x="102881" y="58411"/>
                      <a:pt x="102777" y="58641"/>
                      <a:pt x="102798" y="58850"/>
                    </a:cubicBezTo>
                    <a:cubicBezTo>
                      <a:pt x="102798" y="58951"/>
                      <a:pt x="102887" y="59032"/>
                      <a:pt x="102976" y="59032"/>
                    </a:cubicBezTo>
                    <a:cubicBezTo>
                      <a:pt x="103017" y="59032"/>
                      <a:pt x="103058" y="59015"/>
                      <a:pt x="103091" y="58976"/>
                    </a:cubicBezTo>
                    <a:cubicBezTo>
                      <a:pt x="103258" y="58787"/>
                      <a:pt x="103321" y="58578"/>
                      <a:pt x="103425" y="58348"/>
                    </a:cubicBezTo>
                    <a:cubicBezTo>
                      <a:pt x="103467" y="58243"/>
                      <a:pt x="103509" y="58139"/>
                      <a:pt x="103551" y="58013"/>
                    </a:cubicBezTo>
                    <a:lnTo>
                      <a:pt x="103551" y="58013"/>
                    </a:lnTo>
                    <a:cubicBezTo>
                      <a:pt x="103509" y="58390"/>
                      <a:pt x="103446" y="58683"/>
                      <a:pt x="103405" y="58808"/>
                    </a:cubicBezTo>
                    <a:cubicBezTo>
                      <a:pt x="103195" y="59666"/>
                      <a:pt x="102735" y="60356"/>
                      <a:pt x="102317" y="61131"/>
                    </a:cubicBezTo>
                    <a:cubicBezTo>
                      <a:pt x="102253" y="61241"/>
                      <a:pt x="102333" y="61328"/>
                      <a:pt x="102430" y="61328"/>
                    </a:cubicBezTo>
                    <a:cubicBezTo>
                      <a:pt x="102462" y="61328"/>
                      <a:pt x="102495" y="61319"/>
                      <a:pt x="102526" y="61298"/>
                    </a:cubicBezTo>
                    <a:cubicBezTo>
                      <a:pt x="102944" y="60942"/>
                      <a:pt x="103279" y="60482"/>
                      <a:pt x="103530" y="59980"/>
                    </a:cubicBezTo>
                    <a:cubicBezTo>
                      <a:pt x="103593" y="60294"/>
                      <a:pt x="103823" y="60545"/>
                      <a:pt x="104095" y="60775"/>
                    </a:cubicBezTo>
                    <a:cubicBezTo>
                      <a:pt x="104053" y="60796"/>
                      <a:pt x="104011" y="60817"/>
                      <a:pt x="103970" y="60859"/>
                    </a:cubicBezTo>
                    <a:cubicBezTo>
                      <a:pt x="102881" y="62030"/>
                      <a:pt x="102045" y="63328"/>
                      <a:pt x="101521" y="64792"/>
                    </a:cubicBezTo>
                    <a:cubicBezTo>
                      <a:pt x="101710" y="63893"/>
                      <a:pt x="101814" y="62951"/>
                      <a:pt x="101814" y="61989"/>
                    </a:cubicBezTo>
                    <a:cubicBezTo>
                      <a:pt x="101814" y="61319"/>
                      <a:pt x="101773" y="60649"/>
                      <a:pt x="101668" y="60001"/>
                    </a:cubicBezTo>
                    <a:cubicBezTo>
                      <a:pt x="101668" y="59415"/>
                      <a:pt x="101773" y="58829"/>
                      <a:pt x="101940" y="58285"/>
                    </a:cubicBezTo>
                    <a:cubicBezTo>
                      <a:pt x="102100" y="57764"/>
                      <a:pt x="102683" y="56225"/>
                      <a:pt x="103265" y="56225"/>
                    </a:cubicBezTo>
                    <a:close/>
                    <a:moveTo>
                      <a:pt x="73003" y="58515"/>
                    </a:moveTo>
                    <a:cubicBezTo>
                      <a:pt x="73233" y="58599"/>
                      <a:pt x="73463" y="58704"/>
                      <a:pt x="73693" y="58808"/>
                    </a:cubicBezTo>
                    <a:cubicBezTo>
                      <a:pt x="73965" y="59101"/>
                      <a:pt x="74007" y="60001"/>
                      <a:pt x="74070" y="60377"/>
                    </a:cubicBezTo>
                    <a:cubicBezTo>
                      <a:pt x="74112" y="60649"/>
                      <a:pt x="74153" y="60900"/>
                      <a:pt x="74174" y="61172"/>
                    </a:cubicBezTo>
                    <a:cubicBezTo>
                      <a:pt x="74091" y="60754"/>
                      <a:pt x="73986" y="60336"/>
                      <a:pt x="73860" y="59938"/>
                    </a:cubicBezTo>
                    <a:cubicBezTo>
                      <a:pt x="73826" y="59827"/>
                      <a:pt x="73737" y="59779"/>
                      <a:pt x="73647" y="59779"/>
                    </a:cubicBezTo>
                    <a:cubicBezTo>
                      <a:pt x="73516" y="59779"/>
                      <a:pt x="73384" y="59881"/>
                      <a:pt x="73421" y="60043"/>
                    </a:cubicBezTo>
                    <a:cubicBezTo>
                      <a:pt x="73714" y="61026"/>
                      <a:pt x="73819" y="62009"/>
                      <a:pt x="74007" y="62993"/>
                    </a:cubicBezTo>
                    <a:cubicBezTo>
                      <a:pt x="74015" y="63053"/>
                      <a:pt x="74055" y="63078"/>
                      <a:pt x="74101" y="63078"/>
                    </a:cubicBezTo>
                    <a:cubicBezTo>
                      <a:pt x="74167" y="63078"/>
                      <a:pt x="74246" y="63025"/>
                      <a:pt x="74258" y="62951"/>
                    </a:cubicBezTo>
                    <a:cubicBezTo>
                      <a:pt x="74258" y="62930"/>
                      <a:pt x="74258" y="62888"/>
                      <a:pt x="74258" y="62846"/>
                    </a:cubicBezTo>
                    <a:cubicBezTo>
                      <a:pt x="74279" y="63077"/>
                      <a:pt x="74279" y="63307"/>
                      <a:pt x="74300" y="63516"/>
                    </a:cubicBezTo>
                    <a:cubicBezTo>
                      <a:pt x="74300" y="63603"/>
                      <a:pt x="74372" y="63647"/>
                      <a:pt x="74445" y="63647"/>
                    </a:cubicBezTo>
                    <a:cubicBezTo>
                      <a:pt x="74460" y="63647"/>
                      <a:pt x="74474" y="63645"/>
                      <a:pt x="74488" y="63641"/>
                    </a:cubicBezTo>
                    <a:cubicBezTo>
                      <a:pt x="74551" y="64206"/>
                      <a:pt x="74656" y="64730"/>
                      <a:pt x="74781" y="65274"/>
                    </a:cubicBezTo>
                    <a:cubicBezTo>
                      <a:pt x="74697" y="65148"/>
                      <a:pt x="74614" y="65043"/>
                      <a:pt x="74530" y="64918"/>
                    </a:cubicBezTo>
                    <a:cubicBezTo>
                      <a:pt x="74593" y="64897"/>
                      <a:pt x="74635" y="64813"/>
                      <a:pt x="74593" y="64730"/>
                    </a:cubicBezTo>
                    <a:cubicBezTo>
                      <a:pt x="73651" y="63035"/>
                      <a:pt x="72751" y="61528"/>
                      <a:pt x="72835" y="59520"/>
                    </a:cubicBezTo>
                    <a:cubicBezTo>
                      <a:pt x="72835" y="59206"/>
                      <a:pt x="72877" y="58913"/>
                      <a:pt x="72940" y="58620"/>
                    </a:cubicBezTo>
                    <a:cubicBezTo>
                      <a:pt x="72961" y="58578"/>
                      <a:pt x="72982" y="58557"/>
                      <a:pt x="73003" y="58515"/>
                    </a:cubicBezTo>
                    <a:close/>
                    <a:moveTo>
                      <a:pt x="72396" y="59415"/>
                    </a:moveTo>
                    <a:lnTo>
                      <a:pt x="72396" y="59415"/>
                    </a:lnTo>
                    <a:cubicBezTo>
                      <a:pt x="72375" y="60022"/>
                      <a:pt x="72459" y="60628"/>
                      <a:pt x="72500" y="60984"/>
                    </a:cubicBezTo>
                    <a:cubicBezTo>
                      <a:pt x="72605" y="61779"/>
                      <a:pt x="72814" y="62616"/>
                      <a:pt x="73191" y="63369"/>
                    </a:cubicBezTo>
                    <a:cubicBezTo>
                      <a:pt x="72919" y="63097"/>
                      <a:pt x="72626" y="62825"/>
                      <a:pt x="72333" y="62805"/>
                    </a:cubicBezTo>
                    <a:cubicBezTo>
                      <a:pt x="72299" y="62800"/>
                      <a:pt x="72267" y="62798"/>
                      <a:pt x="72236" y="62798"/>
                    </a:cubicBezTo>
                    <a:cubicBezTo>
                      <a:pt x="71499" y="62798"/>
                      <a:pt x="71538" y="63956"/>
                      <a:pt x="71538" y="64478"/>
                    </a:cubicBezTo>
                    <a:cubicBezTo>
                      <a:pt x="71538" y="64646"/>
                      <a:pt x="71559" y="64813"/>
                      <a:pt x="71580" y="64981"/>
                    </a:cubicBezTo>
                    <a:cubicBezTo>
                      <a:pt x="71492" y="64893"/>
                      <a:pt x="71381" y="64841"/>
                      <a:pt x="71243" y="64841"/>
                    </a:cubicBezTo>
                    <a:cubicBezTo>
                      <a:pt x="71086" y="64841"/>
                      <a:pt x="70893" y="64908"/>
                      <a:pt x="70659" y="65064"/>
                    </a:cubicBezTo>
                    <a:cubicBezTo>
                      <a:pt x="70450" y="65190"/>
                      <a:pt x="70282" y="65357"/>
                      <a:pt x="70115" y="65546"/>
                    </a:cubicBezTo>
                    <a:cubicBezTo>
                      <a:pt x="70407" y="64420"/>
                      <a:pt x="70574" y="63233"/>
                      <a:pt x="70575" y="62004"/>
                    </a:cubicBezTo>
                    <a:lnTo>
                      <a:pt x="70575" y="62004"/>
                    </a:lnTo>
                    <a:cubicBezTo>
                      <a:pt x="70585" y="62093"/>
                      <a:pt x="70667" y="62139"/>
                      <a:pt x="70754" y="62139"/>
                    </a:cubicBezTo>
                    <a:cubicBezTo>
                      <a:pt x="70837" y="62139"/>
                      <a:pt x="70923" y="62096"/>
                      <a:pt x="70952" y="62009"/>
                    </a:cubicBezTo>
                    <a:cubicBezTo>
                      <a:pt x="71140" y="61486"/>
                      <a:pt x="71329" y="60984"/>
                      <a:pt x="71601" y="60524"/>
                    </a:cubicBezTo>
                    <a:cubicBezTo>
                      <a:pt x="71831" y="60126"/>
                      <a:pt x="72166" y="59792"/>
                      <a:pt x="72396" y="59415"/>
                    </a:cubicBezTo>
                    <a:close/>
                    <a:moveTo>
                      <a:pt x="99680" y="60984"/>
                    </a:moveTo>
                    <a:cubicBezTo>
                      <a:pt x="100789" y="60984"/>
                      <a:pt x="100810" y="63411"/>
                      <a:pt x="100726" y="64206"/>
                    </a:cubicBezTo>
                    <a:cubicBezTo>
                      <a:pt x="100622" y="65169"/>
                      <a:pt x="100203" y="66006"/>
                      <a:pt x="99952" y="66906"/>
                    </a:cubicBezTo>
                    <a:cubicBezTo>
                      <a:pt x="99848" y="66236"/>
                      <a:pt x="99680" y="65587"/>
                      <a:pt x="99534" y="64939"/>
                    </a:cubicBezTo>
                    <a:cubicBezTo>
                      <a:pt x="99408" y="64290"/>
                      <a:pt x="99262" y="63621"/>
                      <a:pt x="99220" y="62951"/>
                    </a:cubicBezTo>
                    <a:cubicBezTo>
                      <a:pt x="99199" y="62700"/>
                      <a:pt x="99178" y="62428"/>
                      <a:pt x="99199" y="62156"/>
                    </a:cubicBezTo>
                    <a:cubicBezTo>
                      <a:pt x="99199" y="61654"/>
                      <a:pt x="99032" y="61005"/>
                      <a:pt x="99680" y="60984"/>
                    </a:cubicBezTo>
                    <a:close/>
                    <a:moveTo>
                      <a:pt x="103907" y="61696"/>
                    </a:moveTo>
                    <a:lnTo>
                      <a:pt x="103907" y="61696"/>
                    </a:lnTo>
                    <a:cubicBezTo>
                      <a:pt x="103865" y="62449"/>
                      <a:pt x="103760" y="63181"/>
                      <a:pt x="103488" y="63872"/>
                    </a:cubicBezTo>
                    <a:cubicBezTo>
                      <a:pt x="103445" y="63817"/>
                      <a:pt x="103368" y="63780"/>
                      <a:pt x="103289" y="63780"/>
                    </a:cubicBezTo>
                    <a:cubicBezTo>
                      <a:pt x="103216" y="63780"/>
                      <a:pt x="103141" y="63812"/>
                      <a:pt x="103091" y="63893"/>
                    </a:cubicBezTo>
                    <a:cubicBezTo>
                      <a:pt x="102881" y="64206"/>
                      <a:pt x="102672" y="64541"/>
                      <a:pt x="102442" y="64855"/>
                    </a:cubicBezTo>
                    <a:cubicBezTo>
                      <a:pt x="102254" y="65169"/>
                      <a:pt x="102024" y="65441"/>
                      <a:pt x="101940" y="65797"/>
                    </a:cubicBezTo>
                    <a:cubicBezTo>
                      <a:pt x="101940" y="65859"/>
                      <a:pt x="101961" y="65901"/>
                      <a:pt x="102003" y="65922"/>
                    </a:cubicBezTo>
                    <a:cubicBezTo>
                      <a:pt x="101626" y="66257"/>
                      <a:pt x="101249" y="66592"/>
                      <a:pt x="100873" y="66968"/>
                    </a:cubicBezTo>
                    <a:cubicBezTo>
                      <a:pt x="100977" y="66717"/>
                      <a:pt x="101061" y="66487"/>
                      <a:pt x="101145" y="66236"/>
                    </a:cubicBezTo>
                    <a:lnTo>
                      <a:pt x="101145" y="66236"/>
                    </a:lnTo>
                    <a:cubicBezTo>
                      <a:pt x="101124" y="66299"/>
                      <a:pt x="101103" y="66383"/>
                      <a:pt x="101103" y="66466"/>
                    </a:cubicBezTo>
                    <a:cubicBezTo>
                      <a:pt x="101090" y="66529"/>
                      <a:pt x="101138" y="66569"/>
                      <a:pt x="101182" y="66569"/>
                    </a:cubicBezTo>
                    <a:cubicBezTo>
                      <a:pt x="101212" y="66569"/>
                      <a:pt x="101241" y="66550"/>
                      <a:pt x="101249" y="66508"/>
                    </a:cubicBezTo>
                    <a:cubicBezTo>
                      <a:pt x="101731" y="64709"/>
                      <a:pt x="102609" y="63035"/>
                      <a:pt x="103907" y="61696"/>
                    </a:cubicBezTo>
                    <a:close/>
                    <a:moveTo>
                      <a:pt x="100329" y="67136"/>
                    </a:moveTo>
                    <a:cubicBezTo>
                      <a:pt x="100245" y="67345"/>
                      <a:pt x="100140" y="67554"/>
                      <a:pt x="100036" y="67763"/>
                    </a:cubicBezTo>
                    <a:cubicBezTo>
                      <a:pt x="100036" y="67680"/>
                      <a:pt x="100036" y="67617"/>
                      <a:pt x="100036" y="67554"/>
                    </a:cubicBezTo>
                    <a:cubicBezTo>
                      <a:pt x="100140" y="67429"/>
                      <a:pt x="100224" y="67282"/>
                      <a:pt x="100329" y="67136"/>
                    </a:cubicBezTo>
                    <a:close/>
                    <a:moveTo>
                      <a:pt x="42810" y="69542"/>
                    </a:moveTo>
                    <a:cubicBezTo>
                      <a:pt x="42998" y="69563"/>
                      <a:pt x="43165" y="69584"/>
                      <a:pt x="43333" y="69584"/>
                    </a:cubicBezTo>
                    <a:cubicBezTo>
                      <a:pt x="43145" y="69626"/>
                      <a:pt x="42935" y="69647"/>
                      <a:pt x="42726" y="69688"/>
                    </a:cubicBezTo>
                    <a:cubicBezTo>
                      <a:pt x="42768" y="69647"/>
                      <a:pt x="42789" y="69584"/>
                      <a:pt x="42810" y="69542"/>
                    </a:cubicBezTo>
                    <a:close/>
                    <a:moveTo>
                      <a:pt x="70911" y="65502"/>
                    </a:moveTo>
                    <a:cubicBezTo>
                      <a:pt x="71719" y="65502"/>
                      <a:pt x="71525" y="66914"/>
                      <a:pt x="71350" y="67324"/>
                    </a:cubicBezTo>
                    <a:cubicBezTo>
                      <a:pt x="71140" y="67889"/>
                      <a:pt x="70722" y="68307"/>
                      <a:pt x="70241" y="68663"/>
                    </a:cubicBezTo>
                    <a:cubicBezTo>
                      <a:pt x="70157" y="68684"/>
                      <a:pt x="70094" y="68726"/>
                      <a:pt x="70052" y="68789"/>
                    </a:cubicBezTo>
                    <a:cubicBezTo>
                      <a:pt x="69487" y="69186"/>
                      <a:pt x="68797" y="69479"/>
                      <a:pt x="68169" y="69751"/>
                    </a:cubicBezTo>
                    <a:cubicBezTo>
                      <a:pt x="68295" y="69584"/>
                      <a:pt x="68399" y="69416"/>
                      <a:pt x="68504" y="69228"/>
                    </a:cubicBezTo>
                    <a:cubicBezTo>
                      <a:pt x="68525" y="69228"/>
                      <a:pt x="68546" y="69228"/>
                      <a:pt x="68546" y="69207"/>
                    </a:cubicBezTo>
                    <a:cubicBezTo>
                      <a:pt x="68650" y="69040"/>
                      <a:pt x="68734" y="68872"/>
                      <a:pt x="68818" y="68684"/>
                    </a:cubicBezTo>
                    <a:cubicBezTo>
                      <a:pt x="68881" y="68600"/>
                      <a:pt x="68943" y="68496"/>
                      <a:pt x="69006" y="68391"/>
                    </a:cubicBezTo>
                    <a:cubicBezTo>
                      <a:pt x="69299" y="67826"/>
                      <a:pt x="69613" y="67261"/>
                      <a:pt x="69927" y="66675"/>
                    </a:cubicBezTo>
                    <a:cubicBezTo>
                      <a:pt x="70094" y="66382"/>
                      <a:pt x="70387" y="65608"/>
                      <a:pt x="70722" y="65525"/>
                    </a:cubicBezTo>
                    <a:cubicBezTo>
                      <a:pt x="70790" y="65509"/>
                      <a:pt x="70853" y="65502"/>
                      <a:pt x="70911" y="65502"/>
                    </a:cubicBezTo>
                    <a:close/>
                    <a:moveTo>
                      <a:pt x="44233" y="70128"/>
                    </a:moveTo>
                    <a:cubicBezTo>
                      <a:pt x="44254" y="70149"/>
                      <a:pt x="44254" y="70191"/>
                      <a:pt x="44274" y="70232"/>
                    </a:cubicBezTo>
                    <a:cubicBezTo>
                      <a:pt x="44191" y="70232"/>
                      <a:pt x="44107" y="70253"/>
                      <a:pt x="44002" y="70274"/>
                    </a:cubicBezTo>
                    <a:cubicBezTo>
                      <a:pt x="44023" y="70253"/>
                      <a:pt x="44065" y="70232"/>
                      <a:pt x="44086" y="70211"/>
                    </a:cubicBezTo>
                    <a:cubicBezTo>
                      <a:pt x="44107" y="70191"/>
                      <a:pt x="44107" y="70170"/>
                      <a:pt x="44128" y="70149"/>
                    </a:cubicBezTo>
                    <a:cubicBezTo>
                      <a:pt x="44149" y="70149"/>
                      <a:pt x="44191" y="70128"/>
                      <a:pt x="44233" y="70128"/>
                    </a:cubicBezTo>
                    <a:close/>
                    <a:moveTo>
                      <a:pt x="110650" y="72323"/>
                    </a:moveTo>
                    <a:cubicBezTo>
                      <a:pt x="111369" y="72323"/>
                      <a:pt x="112093" y="72509"/>
                      <a:pt x="112736" y="72869"/>
                    </a:cubicBezTo>
                    <a:cubicBezTo>
                      <a:pt x="112004" y="73413"/>
                      <a:pt x="111188" y="73810"/>
                      <a:pt x="110309" y="74020"/>
                    </a:cubicBezTo>
                    <a:cubicBezTo>
                      <a:pt x="109844" y="74130"/>
                      <a:pt x="109396" y="74153"/>
                      <a:pt x="108950" y="74153"/>
                    </a:cubicBezTo>
                    <a:cubicBezTo>
                      <a:pt x="108639" y="74153"/>
                      <a:pt x="108330" y="74142"/>
                      <a:pt x="108016" y="74142"/>
                    </a:cubicBezTo>
                    <a:cubicBezTo>
                      <a:pt x="107930" y="74142"/>
                      <a:pt x="107844" y="74143"/>
                      <a:pt x="107757" y="74145"/>
                    </a:cubicBezTo>
                    <a:cubicBezTo>
                      <a:pt x="107945" y="74061"/>
                      <a:pt x="108133" y="73978"/>
                      <a:pt x="108301" y="73894"/>
                    </a:cubicBezTo>
                    <a:cubicBezTo>
                      <a:pt x="108330" y="73909"/>
                      <a:pt x="108370" y="73924"/>
                      <a:pt x="108421" y="73924"/>
                    </a:cubicBezTo>
                    <a:cubicBezTo>
                      <a:pt x="108442" y="73924"/>
                      <a:pt x="108464" y="73921"/>
                      <a:pt x="108489" y="73915"/>
                    </a:cubicBezTo>
                    <a:cubicBezTo>
                      <a:pt x="108635" y="73873"/>
                      <a:pt x="108761" y="73831"/>
                      <a:pt x="108907" y="73789"/>
                    </a:cubicBezTo>
                    <a:cubicBezTo>
                      <a:pt x="108970" y="73769"/>
                      <a:pt x="109054" y="73748"/>
                      <a:pt x="109117" y="73727"/>
                    </a:cubicBezTo>
                    <a:cubicBezTo>
                      <a:pt x="109179" y="73685"/>
                      <a:pt x="109242" y="73643"/>
                      <a:pt x="109305" y="73601"/>
                    </a:cubicBezTo>
                    <a:cubicBezTo>
                      <a:pt x="109425" y="73541"/>
                      <a:pt x="109392" y="73328"/>
                      <a:pt x="109242" y="73328"/>
                    </a:cubicBezTo>
                    <a:cubicBezTo>
                      <a:pt x="109236" y="73328"/>
                      <a:pt x="109229" y="73328"/>
                      <a:pt x="109221" y="73329"/>
                    </a:cubicBezTo>
                    <a:cubicBezTo>
                      <a:pt x="109179" y="73329"/>
                      <a:pt x="109128" y="73320"/>
                      <a:pt x="109080" y="73320"/>
                    </a:cubicBezTo>
                    <a:cubicBezTo>
                      <a:pt x="109056" y="73320"/>
                      <a:pt x="109033" y="73322"/>
                      <a:pt x="109012" y="73329"/>
                    </a:cubicBezTo>
                    <a:cubicBezTo>
                      <a:pt x="108949" y="73329"/>
                      <a:pt x="108887" y="73350"/>
                      <a:pt x="108824" y="73371"/>
                    </a:cubicBezTo>
                    <a:cubicBezTo>
                      <a:pt x="108803" y="73350"/>
                      <a:pt x="108761" y="73350"/>
                      <a:pt x="108740" y="73350"/>
                    </a:cubicBezTo>
                    <a:cubicBezTo>
                      <a:pt x="108405" y="73413"/>
                      <a:pt x="108071" y="73497"/>
                      <a:pt x="107736" y="73622"/>
                    </a:cubicBezTo>
                    <a:cubicBezTo>
                      <a:pt x="108502" y="72743"/>
                      <a:pt x="109570" y="72323"/>
                      <a:pt x="110650" y="72323"/>
                    </a:cubicBezTo>
                    <a:close/>
                    <a:moveTo>
                      <a:pt x="69885" y="73329"/>
                    </a:moveTo>
                    <a:cubicBezTo>
                      <a:pt x="69927" y="73392"/>
                      <a:pt x="70010" y="73455"/>
                      <a:pt x="70073" y="73455"/>
                    </a:cubicBezTo>
                    <a:cubicBezTo>
                      <a:pt x="70031" y="73706"/>
                      <a:pt x="69990" y="73957"/>
                      <a:pt x="69969" y="74208"/>
                    </a:cubicBezTo>
                    <a:cubicBezTo>
                      <a:pt x="69969" y="73915"/>
                      <a:pt x="69927" y="73622"/>
                      <a:pt x="69885" y="73329"/>
                    </a:cubicBezTo>
                    <a:close/>
                    <a:moveTo>
                      <a:pt x="68239" y="71536"/>
                    </a:moveTo>
                    <a:cubicBezTo>
                      <a:pt x="68436" y="71536"/>
                      <a:pt x="68565" y="71638"/>
                      <a:pt x="68755" y="71844"/>
                    </a:cubicBezTo>
                    <a:cubicBezTo>
                      <a:pt x="68985" y="72074"/>
                      <a:pt x="69111" y="72429"/>
                      <a:pt x="69215" y="72743"/>
                    </a:cubicBezTo>
                    <a:cubicBezTo>
                      <a:pt x="69404" y="73224"/>
                      <a:pt x="69550" y="73748"/>
                      <a:pt x="69634" y="74271"/>
                    </a:cubicBezTo>
                    <a:cubicBezTo>
                      <a:pt x="69550" y="74187"/>
                      <a:pt x="69446" y="74103"/>
                      <a:pt x="69341" y="74041"/>
                    </a:cubicBezTo>
                    <a:cubicBezTo>
                      <a:pt x="69425" y="74020"/>
                      <a:pt x="69446" y="73936"/>
                      <a:pt x="69404" y="73852"/>
                    </a:cubicBezTo>
                    <a:cubicBezTo>
                      <a:pt x="69132" y="73538"/>
                      <a:pt x="68902" y="73162"/>
                      <a:pt x="68818" y="72743"/>
                    </a:cubicBezTo>
                    <a:cubicBezTo>
                      <a:pt x="68801" y="72659"/>
                      <a:pt x="68740" y="72622"/>
                      <a:pt x="68675" y="72622"/>
                    </a:cubicBezTo>
                    <a:cubicBezTo>
                      <a:pt x="68581" y="72622"/>
                      <a:pt x="68479" y="72702"/>
                      <a:pt x="68504" y="72827"/>
                    </a:cubicBezTo>
                    <a:cubicBezTo>
                      <a:pt x="68567" y="73204"/>
                      <a:pt x="68713" y="73538"/>
                      <a:pt x="68985" y="73789"/>
                    </a:cubicBezTo>
                    <a:cubicBezTo>
                      <a:pt x="68922" y="73769"/>
                      <a:pt x="68881" y="73727"/>
                      <a:pt x="68839" y="73685"/>
                    </a:cubicBezTo>
                    <a:cubicBezTo>
                      <a:pt x="68316" y="73308"/>
                      <a:pt x="67667" y="72806"/>
                      <a:pt x="67604" y="72136"/>
                    </a:cubicBezTo>
                    <a:cubicBezTo>
                      <a:pt x="67562" y="71781"/>
                      <a:pt x="67583" y="71718"/>
                      <a:pt x="67939" y="71592"/>
                    </a:cubicBezTo>
                    <a:cubicBezTo>
                      <a:pt x="68058" y="71555"/>
                      <a:pt x="68155" y="71536"/>
                      <a:pt x="68239" y="71536"/>
                    </a:cubicBezTo>
                    <a:close/>
                    <a:moveTo>
                      <a:pt x="41366" y="74731"/>
                    </a:moveTo>
                    <a:lnTo>
                      <a:pt x="41366" y="74731"/>
                    </a:lnTo>
                    <a:cubicBezTo>
                      <a:pt x="41492" y="74794"/>
                      <a:pt x="41596" y="74836"/>
                      <a:pt x="41722" y="74898"/>
                    </a:cubicBezTo>
                    <a:cubicBezTo>
                      <a:pt x="41680" y="74961"/>
                      <a:pt x="41617" y="75024"/>
                      <a:pt x="41575" y="75087"/>
                    </a:cubicBezTo>
                    <a:cubicBezTo>
                      <a:pt x="41528" y="75068"/>
                      <a:pt x="41481" y="75058"/>
                      <a:pt x="41434" y="75058"/>
                    </a:cubicBezTo>
                    <a:cubicBezTo>
                      <a:pt x="41377" y="75058"/>
                      <a:pt x="41319" y="75073"/>
                      <a:pt x="41261" y="75108"/>
                    </a:cubicBezTo>
                    <a:cubicBezTo>
                      <a:pt x="41241" y="75129"/>
                      <a:pt x="41220" y="75149"/>
                      <a:pt x="41199" y="75149"/>
                    </a:cubicBezTo>
                    <a:cubicBezTo>
                      <a:pt x="41178" y="75129"/>
                      <a:pt x="41157" y="75108"/>
                      <a:pt x="41136" y="75087"/>
                    </a:cubicBezTo>
                    <a:cubicBezTo>
                      <a:pt x="41178" y="75066"/>
                      <a:pt x="41220" y="75066"/>
                      <a:pt x="41261" y="75066"/>
                    </a:cubicBezTo>
                    <a:cubicBezTo>
                      <a:pt x="41429" y="75024"/>
                      <a:pt x="41450" y="74857"/>
                      <a:pt x="41366" y="74731"/>
                    </a:cubicBezTo>
                    <a:close/>
                    <a:moveTo>
                      <a:pt x="21342" y="48723"/>
                    </a:moveTo>
                    <a:cubicBezTo>
                      <a:pt x="25422" y="48723"/>
                      <a:pt x="29084" y="50585"/>
                      <a:pt x="31511" y="53494"/>
                    </a:cubicBezTo>
                    <a:cubicBezTo>
                      <a:pt x="31595" y="53766"/>
                      <a:pt x="31678" y="54017"/>
                      <a:pt x="31741" y="54310"/>
                    </a:cubicBezTo>
                    <a:cubicBezTo>
                      <a:pt x="31759" y="54355"/>
                      <a:pt x="31797" y="54377"/>
                      <a:pt x="31836" y="54377"/>
                    </a:cubicBezTo>
                    <a:cubicBezTo>
                      <a:pt x="31886" y="54377"/>
                      <a:pt x="31939" y="54339"/>
                      <a:pt x="31950" y="54268"/>
                    </a:cubicBezTo>
                    <a:cubicBezTo>
                      <a:pt x="31950" y="54184"/>
                      <a:pt x="31950" y="54100"/>
                      <a:pt x="31950" y="54017"/>
                    </a:cubicBezTo>
                    <a:cubicBezTo>
                      <a:pt x="33603" y="56235"/>
                      <a:pt x="34608" y="58996"/>
                      <a:pt x="34608" y="61989"/>
                    </a:cubicBezTo>
                    <a:cubicBezTo>
                      <a:pt x="34608" y="69312"/>
                      <a:pt x="28665" y="75254"/>
                      <a:pt x="21342" y="75254"/>
                    </a:cubicBezTo>
                    <a:cubicBezTo>
                      <a:pt x="14019" y="75254"/>
                      <a:pt x="8077" y="69312"/>
                      <a:pt x="8077" y="61989"/>
                    </a:cubicBezTo>
                    <a:cubicBezTo>
                      <a:pt x="8077" y="54686"/>
                      <a:pt x="14019" y="48723"/>
                      <a:pt x="21342" y="48723"/>
                    </a:cubicBezTo>
                    <a:close/>
                    <a:moveTo>
                      <a:pt x="56870" y="48723"/>
                    </a:moveTo>
                    <a:cubicBezTo>
                      <a:pt x="64173" y="48723"/>
                      <a:pt x="70136" y="54686"/>
                      <a:pt x="70136" y="61989"/>
                    </a:cubicBezTo>
                    <a:cubicBezTo>
                      <a:pt x="70136" y="65064"/>
                      <a:pt x="69069" y="67889"/>
                      <a:pt x="67332" y="70128"/>
                    </a:cubicBezTo>
                    <a:cubicBezTo>
                      <a:pt x="67207" y="70191"/>
                      <a:pt x="67081" y="70253"/>
                      <a:pt x="66977" y="70295"/>
                    </a:cubicBezTo>
                    <a:cubicBezTo>
                      <a:pt x="66872" y="70358"/>
                      <a:pt x="66914" y="70484"/>
                      <a:pt x="66997" y="70525"/>
                    </a:cubicBezTo>
                    <a:cubicBezTo>
                      <a:pt x="64570" y="73413"/>
                      <a:pt x="60930" y="75254"/>
                      <a:pt x="56870" y="75254"/>
                    </a:cubicBezTo>
                    <a:cubicBezTo>
                      <a:pt x="49547" y="75254"/>
                      <a:pt x="43605" y="69312"/>
                      <a:pt x="43605" y="61989"/>
                    </a:cubicBezTo>
                    <a:cubicBezTo>
                      <a:pt x="43605" y="54686"/>
                      <a:pt x="49547" y="48723"/>
                      <a:pt x="56870" y="48723"/>
                    </a:cubicBezTo>
                    <a:close/>
                    <a:moveTo>
                      <a:pt x="88109" y="48723"/>
                    </a:moveTo>
                    <a:cubicBezTo>
                      <a:pt x="95412" y="48723"/>
                      <a:pt x="101375" y="54686"/>
                      <a:pt x="101375" y="61989"/>
                    </a:cubicBezTo>
                    <a:cubicBezTo>
                      <a:pt x="101375" y="62344"/>
                      <a:pt x="101354" y="62700"/>
                      <a:pt x="101312" y="63056"/>
                    </a:cubicBezTo>
                    <a:cubicBezTo>
                      <a:pt x="101249" y="61779"/>
                      <a:pt x="100789" y="60608"/>
                      <a:pt x="99785" y="59959"/>
                    </a:cubicBezTo>
                    <a:cubicBezTo>
                      <a:pt x="99747" y="59931"/>
                      <a:pt x="99701" y="59919"/>
                      <a:pt x="99655" y="59919"/>
                    </a:cubicBezTo>
                    <a:cubicBezTo>
                      <a:pt x="99601" y="59919"/>
                      <a:pt x="99547" y="59936"/>
                      <a:pt x="99513" y="59959"/>
                    </a:cubicBezTo>
                    <a:cubicBezTo>
                      <a:pt x="98613" y="60461"/>
                      <a:pt x="98780" y="62323"/>
                      <a:pt x="98843" y="63160"/>
                    </a:cubicBezTo>
                    <a:cubicBezTo>
                      <a:pt x="98969" y="64750"/>
                      <a:pt x="99304" y="66362"/>
                      <a:pt x="99617" y="67931"/>
                    </a:cubicBezTo>
                    <a:cubicBezTo>
                      <a:pt x="99635" y="68036"/>
                      <a:pt x="99726" y="68082"/>
                      <a:pt x="99829" y="68082"/>
                    </a:cubicBezTo>
                    <a:cubicBezTo>
                      <a:pt x="99849" y="68082"/>
                      <a:pt x="99869" y="68081"/>
                      <a:pt x="99889" y="68077"/>
                    </a:cubicBezTo>
                    <a:lnTo>
                      <a:pt x="99889" y="68077"/>
                    </a:lnTo>
                    <a:cubicBezTo>
                      <a:pt x="97671" y="72346"/>
                      <a:pt x="93215" y="75254"/>
                      <a:pt x="88109" y="75254"/>
                    </a:cubicBezTo>
                    <a:cubicBezTo>
                      <a:pt x="86875" y="75254"/>
                      <a:pt x="85682" y="75087"/>
                      <a:pt x="84552" y="74773"/>
                    </a:cubicBezTo>
                    <a:lnTo>
                      <a:pt x="84552" y="74710"/>
                    </a:lnTo>
                    <a:cubicBezTo>
                      <a:pt x="84542" y="74650"/>
                      <a:pt x="84499" y="74624"/>
                      <a:pt x="84454" y="74624"/>
                    </a:cubicBezTo>
                    <a:cubicBezTo>
                      <a:pt x="84405" y="74624"/>
                      <a:pt x="84354" y="74655"/>
                      <a:pt x="84343" y="74710"/>
                    </a:cubicBezTo>
                    <a:cubicBezTo>
                      <a:pt x="78840" y="73078"/>
                      <a:pt x="74844" y="67994"/>
                      <a:pt x="74844" y="61989"/>
                    </a:cubicBezTo>
                    <a:cubicBezTo>
                      <a:pt x="74844" y="56883"/>
                      <a:pt x="77731" y="52447"/>
                      <a:pt x="81979" y="50229"/>
                    </a:cubicBezTo>
                    <a:lnTo>
                      <a:pt x="81979" y="50229"/>
                    </a:lnTo>
                    <a:cubicBezTo>
                      <a:pt x="81749" y="50481"/>
                      <a:pt x="81539" y="50711"/>
                      <a:pt x="81393" y="50941"/>
                    </a:cubicBezTo>
                    <a:cubicBezTo>
                      <a:pt x="81121" y="51297"/>
                      <a:pt x="80117" y="52698"/>
                      <a:pt x="80556" y="53180"/>
                    </a:cubicBezTo>
                    <a:cubicBezTo>
                      <a:pt x="80643" y="53266"/>
                      <a:pt x="80734" y="53295"/>
                      <a:pt x="80827" y="53295"/>
                    </a:cubicBezTo>
                    <a:cubicBezTo>
                      <a:pt x="80937" y="53295"/>
                      <a:pt x="81050" y="53255"/>
                      <a:pt x="81163" y="53222"/>
                    </a:cubicBezTo>
                    <a:cubicBezTo>
                      <a:pt x="81895" y="53012"/>
                      <a:pt x="82669" y="52573"/>
                      <a:pt x="83276" y="52154"/>
                    </a:cubicBezTo>
                    <a:cubicBezTo>
                      <a:pt x="84092" y="51589"/>
                      <a:pt x="85034" y="50669"/>
                      <a:pt x="84950" y="49602"/>
                    </a:cubicBezTo>
                    <a:cubicBezTo>
                      <a:pt x="84950" y="49560"/>
                      <a:pt x="84929" y="49518"/>
                      <a:pt x="84887" y="49497"/>
                    </a:cubicBezTo>
                    <a:cubicBezTo>
                      <a:pt x="85285" y="49309"/>
                      <a:pt x="85703" y="49120"/>
                      <a:pt x="86122" y="48974"/>
                    </a:cubicBezTo>
                    <a:cubicBezTo>
                      <a:pt x="86331" y="48911"/>
                      <a:pt x="86519" y="48848"/>
                      <a:pt x="86728" y="48807"/>
                    </a:cubicBezTo>
                    <a:cubicBezTo>
                      <a:pt x="87189" y="48744"/>
                      <a:pt x="87649" y="48723"/>
                      <a:pt x="88109" y="48723"/>
                    </a:cubicBezTo>
                    <a:close/>
                    <a:moveTo>
                      <a:pt x="36637" y="76237"/>
                    </a:moveTo>
                    <a:cubicBezTo>
                      <a:pt x="36637" y="76258"/>
                      <a:pt x="36637" y="76279"/>
                      <a:pt x="36637" y="76300"/>
                    </a:cubicBezTo>
                    <a:cubicBezTo>
                      <a:pt x="36637" y="76321"/>
                      <a:pt x="36637" y="76363"/>
                      <a:pt x="36637" y="76384"/>
                    </a:cubicBezTo>
                    <a:cubicBezTo>
                      <a:pt x="36533" y="76363"/>
                      <a:pt x="36428" y="76342"/>
                      <a:pt x="36323" y="76321"/>
                    </a:cubicBezTo>
                    <a:cubicBezTo>
                      <a:pt x="36323" y="76300"/>
                      <a:pt x="36344" y="76258"/>
                      <a:pt x="36365" y="76237"/>
                    </a:cubicBezTo>
                    <a:close/>
                    <a:moveTo>
                      <a:pt x="100378" y="74190"/>
                    </a:moveTo>
                    <a:cubicBezTo>
                      <a:pt x="100505" y="74190"/>
                      <a:pt x="100629" y="74202"/>
                      <a:pt x="100747" y="74229"/>
                    </a:cubicBezTo>
                    <a:lnTo>
                      <a:pt x="101710" y="74647"/>
                    </a:lnTo>
                    <a:cubicBezTo>
                      <a:pt x="101480" y="74877"/>
                      <a:pt x="101229" y="75087"/>
                      <a:pt x="100977" y="75254"/>
                    </a:cubicBezTo>
                    <a:cubicBezTo>
                      <a:pt x="100329" y="75693"/>
                      <a:pt x="99576" y="75986"/>
                      <a:pt x="98822" y="76175"/>
                    </a:cubicBezTo>
                    <a:cubicBezTo>
                      <a:pt x="98524" y="76244"/>
                      <a:pt x="97709" y="76401"/>
                      <a:pt x="96983" y="76401"/>
                    </a:cubicBezTo>
                    <a:cubicBezTo>
                      <a:pt x="96385" y="76401"/>
                      <a:pt x="95846" y="76294"/>
                      <a:pt x="95705" y="75945"/>
                    </a:cubicBezTo>
                    <a:cubicBezTo>
                      <a:pt x="95872" y="75903"/>
                      <a:pt x="96039" y="75882"/>
                      <a:pt x="96207" y="75861"/>
                    </a:cubicBezTo>
                    <a:cubicBezTo>
                      <a:pt x="96897" y="75735"/>
                      <a:pt x="97609" y="75735"/>
                      <a:pt x="98299" y="75568"/>
                    </a:cubicBezTo>
                    <a:cubicBezTo>
                      <a:pt x="98404" y="75526"/>
                      <a:pt x="98404" y="75359"/>
                      <a:pt x="98278" y="75317"/>
                    </a:cubicBezTo>
                    <a:cubicBezTo>
                      <a:pt x="97985" y="75233"/>
                      <a:pt x="97687" y="75197"/>
                      <a:pt x="97384" y="75197"/>
                    </a:cubicBezTo>
                    <a:cubicBezTo>
                      <a:pt x="97080" y="75197"/>
                      <a:pt x="96772" y="75233"/>
                      <a:pt x="96458" y="75296"/>
                    </a:cubicBezTo>
                    <a:cubicBezTo>
                      <a:pt x="97316" y="75024"/>
                      <a:pt x="98153" y="74668"/>
                      <a:pt x="99011" y="74438"/>
                    </a:cubicBezTo>
                    <a:cubicBezTo>
                      <a:pt x="99420" y="74340"/>
                      <a:pt x="99920" y="74190"/>
                      <a:pt x="100378" y="74190"/>
                    </a:cubicBezTo>
                    <a:close/>
                    <a:moveTo>
                      <a:pt x="61076" y="75777"/>
                    </a:moveTo>
                    <a:cubicBezTo>
                      <a:pt x="61285" y="75924"/>
                      <a:pt x="61474" y="76133"/>
                      <a:pt x="61599" y="76363"/>
                    </a:cubicBezTo>
                    <a:cubicBezTo>
                      <a:pt x="61662" y="76468"/>
                      <a:pt x="61683" y="76614"/>
                      <a:pt x="61704" y="76740"/>
                    </a:cubicBezTo>
                    <a:cubicBezTo>
                      <a:pt x="61578" y="76635"/>
                      <a:pt x="61453" y="76530"/>
                      <a:pt x="61348" y="76384"/>
                    </a:cubicBezTo>
                    <a:cubicBezTo>
                      <a:pt x="61223" y="76196"/>
                      <a:pt x="61118" y="76007"/>
                      <a:pt x="61076" y="75777"/>
                    </a:cubicBezTo>
                    <a:close/>
                    <a:moveTo>
                      <a:pt x="108621" y="75547"/>
                    </a:moveTo>
                    <a:cubicBezTo>
                      <a:pt x="108793" y="75547"/>
                      <a:pt x="108844" y="75669"/>
                      <a:pt x="108761" y="76070"/>
                    </a:cubicBezTo>
                    <a:cubicBezTo>
                      <a:pt x="108594" y="76886"/>
                      <a:pt x="107966" y="77493"/>
                      <a:pt x="107401" y="78079"/>
                    </a:cubicBezTo>
                    <a:cubicBezTo>
                      <a:pt x="107023" y="78015"/>
                      <a:pt x="106640" y="77985"/>
                      <a:pt x="106255" y="77985"/>
                    </a:cubicBezTo>
                    <a:cubicBezTo>
                      <a:pt x="105124" y="77985"/>
                      <a:pt x="103974" y="78243"/>
                      <a:pt x="102881" y="78665"/>
                    </a:cubicBezTo>
                    <a:cubicBezTo>
                      <a:pt x="104011" y="77598"/>
                      <a:pt x="105371" y="76907"/>
                      <a:pt x="106773" y="76237"/>
                    </a:cubicBezTo>
                    <a:cubicBezTo>
                      <a:pt x="107171" y="76049"/>
                      <a:pt x="107589" y="75840"/>
                      <a:pt x="108008" y="75693"/>
                    </a:cubicBezTo>
                    <a:cubicBezTo>
                      <a:pt x="108282" y="75620"/>
                      <a:pt x="108488" y="75547"/>
                      <a:pt x="108621" y="75547"/>
                    </a:cubicBezTo>
                    <a:close/>
                    <a:moveTo>
                      <a:pt x="99868" y="78267"/>
                    </a:moveTo>
                    <a:cubicBezTo>
                      <a:pt x="99722" y="78393"/>
                      <a:pt x="99576" y="78518"/>
                      <a:pt x="99429" y="78623"/>
                    </a:cubicBezTo>
                    <a:cubicBezTo>
                      <a:pt x="99387" y="78644"/>
                      <a:pt x="99345" y="78686"/>
                      <a:pt x="99304" y="78706"/>
                    </a:cubicBezTo>
                    <a:cubicBezTo>
                      <a:pt x="99366" y="78644"/>
                      <a:pt x="99387" y="78581"/>
                      <a:pt x="99366" y="78518"/>
                    </a:cubicBezTo>
                    <a:cubicBezTo>
                      <a:pt x="99534" y="78434"/>
                      <a:pt x="99701" y="78351"/>
                      <a:pt x="99868" y="78267"/>
                    </a:cubicBezTo>
                    <a:close/>
                    <a:moveTo>
                      <a:pt x="108599" y="63629"/>
                    </a:moveTo>
                    <a:cubicBezTo>
                      <a:pt x="109650" y="63629"/>
                      <a:pt x="109009" y="65787"/>
                      <a:pt x="108803" y="66236"/>
                    </a:cubicBezTo>
                    <a:cubicBezTo>
                      <a:pt x="108594" y="66717"/>
                      <a:pt x="108280" y="67157"/>
                      <a:pt x="107987" y="67596"/>
                    </a:cubicBezTo>
                    <a:cubicBezTo>
                      <a:pt x="107861" y="67701"/>
                      <a:pt x="107757" y="67784"/>
                      <a:pt x="107673" y="67868"/>
                    </a:cubicBezTo>
                    <a:cubicBezTo>
                      <a:pt x="106648" y="68893"/>
                      <a:pt x="105267" y="70484"/>
                      <a:pt x="105476" y="72011"/>
                    </a:cubicBezTo>
                    <a:cubicBezTo>
                      <a:pt x="105476" y="72069"/>
                      <a:pt x="105524" y="72095"/>
                      <a:pt x="105577" y="72095"/>
                    </a:cubicBezTo>
                    <a:cubicBezTo>
                      <a:pt x="105639" y="72095"/>
                      <a:pt x="105706" y="72058"/>
                      <a:pt x="105706" y="71990"/>
                    </a:cubicBezTo>
                    <a:cubicBezTo>
                      <a:pt x="105643" y="70651"/>
                      <a:pt x="106857" y="69375"/>
                      <a:pt x="107715" y="68475"/>
                    </a:cubicBezTo>
                    <a:cubicBezTo>
                      <a:pt x="108133" y="68035"/>
                      <a:pt x="108594" y="67617"/>
                      <a:pt x="109117" y="67324"/>
                    </a:cubicBezTo>
                    <a:cubicBezTo>
                      <a:pt x="109242" y="67261"/>
                      <a:pt x="109368" y="67198"/>
                      <a:pt x="109493" y="67136"/>
                    </a:cubicBezTo>
                    <a:cubicBezTo>
                      <a:pt x="109514" y="67219"/>
                      <a:pt x="109577" y="67282"/>
                      <a:pt x="109682" y="67282"/>
                    </a:cubicBezTo>
                    <a:cubicBezTo>
                      <a:pt x="110058" y="67261"/>
                      <a:pt x="110435" y="67219"/>
                      <a:pt x="110791" y="67115"/>
                    </a:cubicBezTo>
                    <a:cubicBezTo>
                      <a:pt x="110812" y="67198"/>
                      <a:pt x="110832" y="67303"/>
                      <a:pt x="110832" y="67450"/>
                    </a:cubicBezTo>
                    <a:cubicBezTo>
                      <a:pt x="110979" y="69939"/>
                      <a:pt x="108635" y="71592"/>
                      <a:pt x="106710" y="72680"/>
                    </a:cubicBezTo>
                    <a:cubicBezTo>
                      <a:pt x="106899" y="72388"/>
                      <a:pt x="107066" y="72095"/>
                      <a:pt x="107213" y="71802"/>
                    </a:cubicBezTo>
                    <a:cubicBezTo>
                      <a:pt x="107694" y="71195"/>
                      <a:pt x="108196" y="70567"/>
                      <a:pt x="108698" y="69981"/>
                    </a:cubicBezTo>
                    <a:cubicBezTo>
                      <a:pt x="109200" y="69354"/>
                      <a:pt x="109870" y="68747"/>
                      <a:pt x="110205" y="68015"/>
                    </a:cubicBezTo>
                    <a:cubicBezTo>
                      <a:pt x="110255" y="67915"/>
                      <a:pt x="110185" y="67802"/>
                      <a:pt x="110102" y="67802"/>
                    </a:cubicBezTo>
                    <a:cubicBezTo>
                      <a:pt x="110081" y="67802"/>
                      <a:pt x="110059" y="67809"/>
                      <a:pt x="110037" y="67826"/>
                    </a:cubicBezTo>
                    <a:cubicBezTo>
                      <a:pt x="109305" y="68287"/>
                      <a:pt x="108782" y="69103"/>
                      <a:pt x="108259" y="69772"/>
                    </a:cubicBezTo>
                    <a:cubicBezTo>
                      <a:pt x="108029" y="70086"/>
                      <a:pt x="107799" y="70400"/>
                      <a:pt x="107547" y="70714"/>
                    </a:cubicBezTo>
                    <a:cubicBezTo>
                      <a:pt x="107527" y="70693"/>
                      <a:pt x="107495" y="70682"/>
                      <a:pt x="107461" y="70682"/>
                    </a:cubicBezTo>
                    <a:cubicBezTo>
                      <a:pt x="107427" y="70682"/>
                      <a:pt x="107391" y="70693"/>
                      <a:pt x="107359" y="70714"/>
                    </a:cubicBezTo>
                    <a:cubicBezTo>
                      <a:pt x="106501" y="71488"/>
                      <a:pt x="105915" y="72555"/>
                      <a:pt x="105183" y="73476"/>
                    </a:cubicBezTo>
                    <a:cubicBezTo>
                      <a:pt x="104702" y="74103"/>
                      <a:pt x="104200" y="74689"/>
                      <a:pt x="103656" y="75254"/>
                    </a:cubicBezTo>
                    <a:cubicBezTo>
                      <a:pt x="102777" y="75652"/>
                      <a:pt x="101982" y="76321"/>
                      <a:pt x="101208" y="77012"/>
                    </a:cubicBezTo>
                    <a:cubicBezTo>
                      <a:pt x="100392" y="77493"/>
                      <a:pt x="99576" y="77995"/>
                      <a:pt x="98718" y="78393"/>
                    </a:cubicBezTo>
                    <a:cubicBezTo>
                      <a:pt x="97588" y="78665"/>
                      <a:pt x="96521" y="79062"/>
                      <a:pt x="95328" y="79104"/>
                    </a:cubicBezTo>
                    <a:cubicBezTo>
                      <a:pt x="95240" y="79108"/>
                      <a:pt x="95152" y="79111"/>
                      <a:pt x="95066" y="79111"/>
                    </a:cubicBezTo>
                    <a:cubicBezTo>
                      <a:pt x="94264" y="79111"/>
                      <a:pt x="93561" y="78898"/>
                      <a:pt x="93863" y="77765"/>
                    </a:cubicBezTo>
                    <a:cubicBezTo>
                      <a:pt x="94010" y="77200"/>
                      <a:pt x="94449" y="76698"/>
                      <a:pt x="94784" y="76237"/>
                    </a:cubicBezTo>
                    <a:cubicBezTo>
                      <a:pt x="94805" y="76217"/>
                      <a:pt x="94805" y="76175"/>
                      <a:pt x="94826" y="76154"/>
                    </a:cubicBezTo>
                    <a:cubicBezTo>
                      <a:pt x="95056" y="76091"/>
                      <a:pt x="95265" y="76028"/>
                      <a:pt x="95495" y="75986"/>
                    </a:cubicBezTo>
                    <a:lnTo>
                      <a:pt x="95495" y="75986"/>
                    </a:lnTo>
                    <a:cubicBezTo>
                      <a:pt x="95440" y="76715"/>
                      <a:pt x="96352" y="76875"/>
                      <a:pt x="97162" y="76875"/>
                    </a:cubicBezTo>
                    <a:cubicBezTo>
                      <a:pt x="97584" y="76875"/>
                      <a:pt x="97979" y="76831"/>
                      <a:pt x="98195" y="76802"/>
                    </a:cubicBezTo>
                    <a:cubicBezTo>
                      <a:pt x="99492" y="76656"/>
                      <a:pt x="100831" y="76091"/>
                      <a:pt x="101835" y="75254"/>
                    </a:cubicBezTo>
                    <a:cubicBezTo>
                      <a:pt x="102693" y="74522"/>
                      <a:pt x="102212" y="73894"/>
                      <a:pt x="101208" y="73727"/>
                    </a:cubicBezTo>
                    <a:cubicBezTo>
                      <a:pt x="100968" y="73688"/>
                      <a:pt x="100728" y="73670"/>
                      <a:pt x="100488" y="73670"/>
                    </a:cubicBezTo>
                    <a:cubicBezTo>
                      <a:pt x="99029" y="73670"/>
                      <a:pt x="97578" y="74335"/>
                      <a:pt x="96374" y="75108"/>
                    </a:cubicBezTo>
                    <a:cubicBezTo>
                      <a:pt x="96296" y="75166"/>
                      <a:pt x="96327" y="75298"/>
                      <a:pt x="96417" y="75298"/>
                    </a:cubicBezTo>
                    <a:cubicBezTo>
                      <a:pt x="96424" y="75298"/>
                      <a:pt x="96430" y="75297"/>
                      <a:pt x="96437" y="75296"/>
                    </a:cubicBezTo>
                    <a:lnTo>
                      <a:pt x="96437" y="75296"/>
                    </a:lnTo>
                    <a:cubicBezTo>
                      <a:pt x="96019" y="75380"/>
                      <a:pt x="95600" y="75505"/>
                      <a:pt x="95203" y="75673"/>
                    </a:cubicBezTo>
                    <a:cubicBezTo>
                      <a:pt x="95663" y="75233"/>
                      <a:pt x="96123" y="74794"/>
                      <a:pt x="96583" y="74313"/>
                    </a:cubicBezTo>
                    <a:cubicBezTo>
                      <a:pt x="96604" y="74292"/>
                      <a:pt x="96583" y="74271"/>
                      <a:pt x="96583" y="74250"/>
                    </a:cubicBezTo>
                    <a:cubicBezTo>
                      <a:pt x="96667" y="74187"/>
                      <a:pt x="96772" y="74124"/>
                      <a:pt x="96855" y="74061"/>
                    </a:cubicBezTo>
                    <a:cubicBezTo>
                      <a:pt x="97609" y="73580"/>
                      <a:pt x="98404" y="73204"/>
                      <a:pt x="99199" y="72827"/>
                    </a:cubicBezTo>
                    <a:cubicBezTo>
                      <a:pt x="99220" y="72827"/>
                      <a:pt x="99220" y="72827"/>
                      <a:pt x="99241" y="72806"/>
                    </a:cubicBezTo>
                    <a:cubicBezTo>
                      <a:pt x="99262" y="72806"/>
                      <a:pt x="99283" y="72785"/>
                      <a:pt x="99304" y="72785"/>
                    </a:cubicBezTo>
                    <a:cubicBezTo>
                      <a:pt x="99994" y="72450"/>
                      <a:pt x="100684" y="72136"/>
                      <a:pt x="101354" y="71781"/>
                    </a:cubicBezTo>
                    <a:cubicBezTo>
                      <a:pt x="101385" y="71811"/>
                      <a:pt x="101415" y="71831"/>
                      <a:pt x="101454" y="71831"/>
                    </a:cubicBezTo>
                    <a:cubicBezTo>
                      <a:pt x="101468" y="71831"/>
                      <a:pt x="101484" y="71828"/>
                      <a:pt x="101501" y="71823"/>
                    </a:cubicBezTo>
                    <a:cubicBezTo>
                      <a:pt x="102672" y="71404"/>
                      <a:pt x="103823" y="70484"/>
                      <a:pt x="104242" y="69291"/>
                    </a:cubicBezTo>
                    <a:cubicBezTo>
                      <a:pt x="104287" y="69186"/>
                      <a:pt x="104191" y="69102"/>
                      <a:pt x="104095" y="69102"/>
                    </a:cubicBezTo>
                    <a:cubicBezTo>
                      <a:pt x="104058" y="69102"/>
                      <a:pt x="104020" y="69115"/>
                      <a:pt x="103990" y="69144"/>
                    </a:cubicBezTo>
                    <a:cubicBezTo>
                      <a:pt x="103593" y="69563"/>
                      <a:pt x="103237" y="70023"/>
                      <a:pt x="102840" y="70421"/>
                    </a:cubicBezTo>
                    <a:cubicBezTo>
                      <a:pt x="102463" y="70756"/>
                      <a:pt x="102065" y="71069"/>
                      <a:pt x="101668" y="71341"/>
                    </a:cubicBezTo>
                    <a:cubicBezTo>
                      <a:pt x="101417" y="71383"/>
                      <a:pt x="101166" y="71425"/>
                      <a:pt x="100915" y="71488"/>
                    </a:cubicBezTo>
                    <a:cubicBezTo>
                      <a:pt x="101961" y="70316"/>
                      <a:pt x="102798" y="68851"/>
                      <a:pt x="103928" y="67826"/>
                    </a:cubicBezTo>
                    <a:cubicBezTo>
                      <a:pt x="104270" y="67508"/>
                      <a:pt x="104612" y="67176"/>
                      <a:pt x="104896" y="67176"/>
                    </a:cubicBezTo>
                    <a:cubicBezTo>
                      <a:pt x="105098" y="67176"/>
                      <a:pt x="105271" y="67344"/>
                      <a:pt x="105392" y="67805"/>
                    </a:cubicBezTo>
                    <a:cubicBezTo>
                      <a:pt x="105643" y="68831"/>
                      <a:pt x="105162" y="69856"/>
                      <a:pt x="104514" y="70609"/>
                    </a:cubicBezTo>
                    <a:cubicBezTo>
                      <a:pt x="103509" y="71718"/>
                      <a:pt x="102128" y="72639"/>
                      <a:pt x="100622" y="72890"/>
                    </a:cubicBezTo>
                    <a:cubicBezTo>
                      <a:pt x="100517" y="72911"/>
                      <a:pt x="100538" y="73078"/>
                      <a:pt x="100622" y="73099"/>
                    </a:cubicBezTo>
                    <a:cubicBezTo>
                      <a:pt x="100805" y="73164"/>
                      <a:pt x="100995" y="73194"/>
                      <a:pt x="101191" y="73194"/>
                    </a:cubicBezTo>
                    <a:cubicBezTo>
                      <a:pt x="102632" y="73194"/>
                      <a:pt x="104344" y="71585"/>
                      <a:pt x="105099" y="70609"/>
                    </a:cubicBezTo>
                    <a:cubicBezTo>
                      <a:pt x="105685" y="69856"/>
                      <a:pt x="105999" y="68914"/>
                      <a:pt x="105874" y="68015"/>
                    </a:cubicBezTo>
                    <a:cubicBezTo>
                      <a:pt x="105936" y="68015"/>
                      <a:pt x="105999" y="67973"/>
                      <a:pt x="106020" y="67910"/>
                    </a:cubicBezTo>
                    <a:cubicBezTo>
                      <a:pt x="106104" y="67533"/>
                      <a:pt x="106187" y="67198"/>
                      <a:pt x="106292" y="66843"/>
                    </a:cubicBezTo>
                    <a:cubicBezTo>
                      <a:pt x="106710" y="66529"/>
                      <a:pt x="106983" y="66048"/>
                      <a:pt x="107087" y="65504"/>
                    </a:cubicBezTo>
                    <a:cubicBezTo>
                      <a:pt x="107108" y="65357"/>
                      <a:pt x="107129" y="65190"/>
                      <a:pt x="107150" y="64981"/>
                    </a:cubicBezTo>
                    <a:cubicBezTo>
                      <a:pt x="107443" y="64458"/>
                      <a:pt x="107840" y="63830"/>
                      <a:pt x="108154" y="63725"/>
                    </a:cubicBezTo>
                    <a:cubicBezTo>
                      <a:pt x="108328" y="63659"/>
                      <a:pt x="108476" y="63629"/>
                      <a:pt x="108599" y="63629"/>
                    </a:cubicBezTo>
                    <a:close/>
                    <a:moveTo>
                      <a:pt x="83632" y="79209"/>
                    </a:moveTo>
                    <a:cubicBezTo>
                      <a:pt x="83611" y="79334"/>
                      <a:pt x="83611" y="79460"/>
                      <a:pt x="83590" y="79585"/>
                    </a:cubicBezTo>
                    <a:cubicBezTo>
                      <a:pt x="83548" y="79523"/>
                      <a:pt x="83485" y="79481"/>
                      <a:pt x="83423" y="79481"/>
                    </a:cubicBezTo>
                    <a:cubicBezTo>
                      <a:pt x="83506" y="79376"/>
                      <a:pt x="83590" y="79292"/>
                      <a:pt x="83632" y="79209"/>
                    </a:cubicBezTo>
                    <a:close/>
                    <a:moveTo>
                      <a:pt x="113472" y="60962"/>
                    </a:moveTo>
                    <a:cubicBezTo>
                      <a:pt x="113679" y="60962"/>
                      <a:pt x="113854" y="61007"/>
                      <a:pt x="113950" y="61131"/>
                    </a:cubicBezTo>
                    <a:cubicBezTo>
                      <a:pt x="114222" y="61465"/>
                      <a:pt x="114013" y="62344"/>
                      <a:pt x="113929" y="62700"/>
                    </a:cubicBezTo>
                    <a:cubicBezTo>
                      <a:pt x="113553" y="64458"/>
                      <a:pt x="112423" y="65629"/>
                      <a:pt x="110958" y="66362"/>
                    </a:cubicBezTo>
                    <a:cubicBezTo>
                      <a:pt x="110825" y="66292"/>
                      <a:pt x="110673" y="66261"/>
                      <a:pt x="110511" y="66261"/>
                    </a:cubicBezTo>
                    <a:cubicBezTo>
                      <a:pt x="110089" y="66261"/>
                      <a:pt x="109591" y="66472"/>
                      <a:pt x="109138" y="66759"/>
                    </a:cubicBezTo>
                    <a:cubicBezTo>
                      <a:pt x="109389" y="66278"/>
                      <a:pt x="109577" y="65755"/>
                      <a:pt x="109661" y="65211"/>
                    </a:cubicBezTo>
                    <a:cubicBezTo>
                      <a:pt x="109682" y="65148"/>
                      <a:pt x="109682" y="65064"/>
                      <a:pt x="109682" y="64981"/>
                    </a:cubicBezTo>
                    <a:cubicBezTo>
                      <a:pt x="109727" y="64993"/>
                      <a:pt x="109774" y="64998"/>
                      <a:pt x="109821" y="64998"/>
                    </a:cubicBezTo>
                    <a:cubicBezTo>
                      <a:pt x="110272" y="64998"/>
                      <a:pt x="110784" y="64496"/>
                      <a:pt x="111125" y="64269"/>
                    </a:cubicBezTo>
                    <a:cubicBezTo>
                      <a:pt x="111628" y="63913"/>
                      <a:pt x="112234" y="63579"/>
                      <a:pt x="112590" y="63077"/>
                    </a:cubicBezTo>
                    <a:cubicBezTo>
                      <a:pt x="112668" y="62959"/>
                      <a:pt x="112545" y="62823"/>
                      <a:pt x="112426" y="62823"/>
                    </a:cubicBezTo>
                    <a:cubicBezTo>
                      <a:pt x="112418" y="62823"/>
                      <a:pt x="112410" y="62824"/>
                      <a:pt x="112402" y="62825"/>
                    </a:cubicBezTo>
                    <a:cubicBezTo>
                      <a:pt x="111774" y="62993"/>
                      <a:pt x="111188" y="63495"/>
                      <a:pt x="110644" y="63872"/>
                    </a:cubicBezTo>
                    <a:cubicBezTo>
                      <a:pt x="110372" y="64060"/>
                      <a:pt x="109933" y="64269"/>
                      <a:pt x="109703" y="64583"/>
                    </a:cubicBezTo>
                    <a:cubicBezTo>
                      <a:pt x="109703" y="63955"/>
                      <a:pt x="109535" y="63265"/>
                      <a:pt x="108949" y="63014"/>
                    </a:cubicBezTo>
                    <a:cubicBezTo>
                      <a:pt x="108814" y="62957"/>
                      <a:pt x="108685" y="62931"/>
                      <a:pt x="108562" y="62931"/>
                    </a:cubicBezTo>
                    <a:cubicBezTo>
                      <a:pt x="107960" y="62931"/>
                      <a:pt x="107497" y="63539"/>
                      <a:pt x="107150" y="64060"/>
                    </a:cubicBezTo>
                    <a:cubicBezTo>
                      <a:pt x="107087" y="63495"/>
                      <a:pt x="106920" y="62951"/>
                      <a:pt x="106543" y="62700"/>
                    </a:cubicBezTo>
                    <a:cubicBezTo>
                      <a:pt x="106372" y="62583"/>
                      <a:pt x="106195" y="62532"/>
                      <a:pt x="106021" y="62532"/>
                    </a:cubicBezTo>
                    <a:cubicBezTo>
                      <a:pt x="105511" y="62532"/>
                      <a:pt x="105030" y="62965"/>
                      <a:pt x="104827" y="63432"/>
                    </a:cubicBezTo>
                    <a:cubicBezTo>
                      <a:pt x="104472" y="64269"/>
                      <a:pt x="104325" y="65776"/>
                      <a:pt x="104786" y="66571"/>
                    </a:cubicBezTo>
                    <a:cubicBezTo>
                      <a:pt x="103635" y="67240"/>
                      <a:pt x="102714" y="68182"/>
                      <a:pt x="101877" y="69207"/>
                    </a:cubicBezTo>
                    <a:cubicBezTo>
                      <a:pt x="101145" y="70128"/>
                      <a:pt x="100371" y="71007"/>
                      <a:pt x="99617" y="71885"/>
                    </a:cubicBezTo>
                    <a:cubicBezTo>
                      <a:pt x="98760" y="72220"/>
                      <a:pt x="97902" y="72660"/>
                      <a:pt x="97148" y="73078"/>
                    </a:cubicBezTo>
                    <a:cubicBezTo>
                      <a:pt x="95558" y="73999"/>
                      <a:pt x="94073" y="75149"/>
                      <a:pt x="92754" y="76447"/>
                    </a:cubicBezTo>
                    <a:cubicBezTo>
                      <a:pt x="91645" y="77556"/>
                      <a:pt x="90683" y="78769"/>
                      <a:pt x="89637" y="79920"/>
                    </a:cubicBezTo>
                    <a:cubicBezTo>
                      <a:pt x="89909" y="79523"/>
                      <a:pt x="90118" y="79083"/>
                      <a:pt x="90265" y="78686"/>
                    </a:cubicBezTo>
                    <a:cubicBezTo>
                      <a:pt x="90474" y="78058"/>
                      <a:pt x="90934" y="76530"/>
                      <a:pt x="90139" y="76091"/>
                    </a:cubicBezTo>
                    <a:cubicBezTo>
                      <a:pt x="90021" y="76029"/>
                      <a:pt x="89905" y="76002"/>
                      <a:pt x="89791" y="76002"/>
                    </a:cubicBezTo>
                    <a:cubicBezTo>
                      <a:pt x="89060" y="76002"/>
                      <a:pt x="88438" y="77145"/>
                      <a:pt x="88130" y="77598"/>
                    </a:cubicBezTo>
                    <a:cubicBezTo>
                      <a:pt x="87796" y="78121"/>
                      <a:pt x="87461" y="78665"/>
                      <a:pt x="87168" y="79230"/>
                    </a:cubicBezTo>
                    <a:cubicBezTo>
                      <a:pt x="87231" y="77911"/>
                      <a:pt x="86791" y="76719"/>
                      <a:pt x="85410" y="76635"/>
                    </a:cubicBezTo>
                    <a:cubicBezTo>
                      <a:pt x="85390" y="76634"/>
                      <a:pt x="85370" y="76633"/>
                      <a:pt x="85351" y="76633"/>
                    </a:cubicBezTo>
                    <a:cubicBezTo>
                      <a:pt x="85022" y="76633"/>
                      <a:pt x="84747" y="76796"/>
                      <a:pt x="84511" y="77033"/>
                    </a:cubicBezTo>
                    <a:cubicBezTo>
                      <a:pt x="84615" y="76447"/>
                      <a:pt x="84657" y="75840"/>
                      <a:pt x="84615" y="75254"/>
                    </a:cubicBezTo>
                    <a:lnTo>
                      <a:pt x="84615" y="75254"/>
                    </a:lnTo>
                    <a:cubicBezTo>
                      <a:pt x="85640" y="75526"/>
                      <a:pt x="86728" y="75693"/>
                      <a:pt x="87858" y="75714"/>
                    </a:cubicBezTo>
                    <a:cubicBezTo>
                      <a:pt x="87733" y="75882"/>
                      <a:pt x="87628" y="76070"/>
                      <a:pt x="87565" y="76300"/>
                    </a:cubicBezTo>
                    <a:cubicBezTo>
                      <a:pt x="87524" y="76489"/>
                      <a:pt x="87461" y="76761"/>
                      <a:pt x="87670" y="76907"/>
                    </a:cubicBezTo>
                    <a:cubicBezTo>
                      <a:pt x="87683" y="76920"/>
                      <a:pt x="87698" y="76925"/>
                      <a:pt x="87714" y="76925"/>
                    </a:cubicBezTo>
                    <a:cubicBezTo>
                      <a:pt x="87749" y="76925"/>
                      <a:pt x="87788" y="76901"/>
                      <a:pt x="87816" y="76886"/>
                    </a:cubicBezTo>
                    <a:cubicBezTo>
                      <a:pt x="87942" y="76782"/>
                      <a:pt x="87921" y="76572"/>
                      <a:pt x="87963" y="76426"/>
                    </a:cubicBezTo>
                    <a:cubicBezTo>
                      <a:pt x="88026" y="76237"/>
                      <a:pt x="88109" y="76070"/>
                      <a:pt x="88235" y="75924"/>
                    </a:cubicBezTo>
                    <a:cubicBezTo>
                      <a:pt x="88298" y="75861"/>
                      <a:pt x="88298" y="75777"/>
                      <a:pt x="88277" y="75714"/>
                    </a:cubicBezTo>
                    <a:cubicBezTo>
                      <a:pt x="93926" y="75652"/>
                      <a:pt x="98760" y="72136"/>
                      <a:pt x="100789" y="67198"/>
                    </a:cubicBezTo>
                    <a:cubicBezTo>
                      <a:pt x="100810" y="67240"/>
                      <a:pt x="100873" y="67261"/>
                      <a:pt x="100936" y="67261"/>
                    </a:cubicBezTo>
                    <a:cubicBezTo>
                      <a:pt x="103446" y="66885"/>
                      <a:pt x="104806" y="63244"/>
                      <a:pt x="104430" y="61026"/>
                    </a:cubicBezTo>
                    <a:lnTo>
                      <a:pt x="104430" y="61026"/>
                    </a:lnTo>
                    <a:cubicBezTo>
                      <a:pt x="104660" y="61172"/>
                      <a:pt x="104890" y="61319"/>
                      <a:pt x="105099" y="61445"/>
                    </a:cubicBezTo>
                    <a:cubicBezTo>
                      <a:pt x="106247" y="62117"/>
                      <a:pt x="107450" y="62621"/>
                      <a:pt x="108745" y="62621"/>
                    </a:cubicBezTo>
                    <a:cubicBezTo>
                      <a:pt x="108820" y="62621"/>
                      <a:pt x="108895" y="62620"/>
                      <a:pt x="108970" y="62616"/>
                    </a:cubicBezTo>
                    <a:lnTo>
                      <a:pt x="108970" y="62616"/>
                    </a:lnTo>
                    <a:cubicBezTo>
                      <a:pt x="108949" y="62637"/>
                      <a:pt x="108928" y="62637"/>
                      <a:pt x="108928" y="62658"/>
                    </a:cubicBezTo>
                    <a:cubicBezTo>
                      <a:pt x="108827" y="62777"/>
                      <a:pt x="108917" y="62964"/>
                      <a:pt x="109044" y="62964"/>
                    </a:cubicBezTo>
                    <a:cubicBezTo>
                      <a:pt x="109074" y="62964"/>
                      <a:pt x="109106" y="62954"/>
                      <a:pt x="109138" y="62930"/>
                    </a:cubicBezTo>
                    <a:cubicBezTo>
                      <a:pt x="109305" y="62805"/>
                      <a:pt x="109493" y="62658"/>
                      <a:pt x="109682" y="62533"/>
                    </a:cubicBezTo>
                    <a:cubicBezTo>
                      <a:pt x="109703" y="62512"/>
                      <a:pt x="109744" y="62491"/>
                      <a:pt x="109765" y="62470"/>
                    </a:cubicBezTo>
                    <a:cubicBezTo>
                      <a:pt x="110498" y="61947"/>
                      <a:pt x="111272" y="61507"/>
                      <a:pt x="112172" y="61235"/>
                    </a:cubicBezTo>
                    <a:cubicBezTo>
                      <a:pt x="112481" y="61151"/>
                      <a:pt x="113046" y="60962"/>
                      <a:pt x="113472" y="60962"/>
                    </a:cubicBezTo>
                    <a:close/>
                    <a:moveTo>
                      <a:pt x="83569" y="79878"/>
                    </a:moveTo>
                    <a:lnTo>
                      <a:pt x="83569" y="79878"/>
                    </a:lnTo>
                    <a:cubicBezTo>
                      <a:pt x="83548" y="80171"/>
                      <a:pt x="83548" y="80464"/>
                      <a:pt x="83569" y="80778"/>
                    </a:cubicBezTo>
                    <a:lnTo>
                      <a:pt x="83548" y="80778"/>
                    </a:lnTo>
                    <a:cubicBezTo>
                      <a:pt x="83548" y="80715"/>
                      <a:pt x="83548" y="80673"/>
                      <a:pt x="83548" y="80631"/>
                    </a:cubicBezTo>
                    <a:cubicBezTo>
                      <a:pt x="83548" y="80464"/>
                      <a:pt x="83464" y="80359"/>
                      <a:pt x="83360" y="80318"/>
                    </a:cubicBezTo>
                    <a:cubicBezTo>
                      <a:pt x="83423" y="80171"/>
                      <a:pt x="83485" y="80025"/>
                      <a:pt x="83569" y="79878"/>
                    </a:cubicBezTo>
                    <a:close/>
                    <a:moveTo>
                      <a:pt x="100057" y="81008"/>
                    </a:moveTo>
                    <a:lnTo>
                      <a:pt x="100057" y="81008"/>
                    </a:lnTo>
                    <a:cubicBezTo>
                      <a:pt x="100140" y="81092"/>
                      <a:pt x="100224" y="81175"/>
                      <a:pt x="100350" y="81238"/>
                    </a:cubicBezTo>
                    <a:cubicBezTo>
                      <a:pt x="100412" y="81259"/>
                      <a:pt x="100454" y="81280"/>
                      <a:pt x="100517" y="81301"/>
                    </a:cubicBezTo>
                    <a:cubicBezTo>
                      <a:pt x="100622" y="81406"/>
                      <a:pt x="100705" y="81531"/>
                      <a:pt x="100810" y="81636"/>
                    </a:cubicBezTo>
                    <a:cubicBezTo>
                      <a:pt x="100810" y="81636"/>
                      <a:pt x="100810" y="81657"/>
                      <a:pt x="100810" y="81657"/>
                    </a:cubicBezTo>
                    <a:cubicBezTo>
                      <a:pt x="100684" y="81615"/>
                      <a:pt x="100559" y="81573"/>
                      <a:pt x="100454" y="81510"/>
                    </a:cubicBezTo>
                    <a:cubicBezTo>
                      <a:pt x="100287" y="81385"/>
                      <a:pt x="100140" y="81196"/>
                      <a:pt x="100057" y="81008"/>
                    </a:cubicBezTo>
                    <a:close/>
                    <a:moveTo>
                      <a:pt x="89431" y="76708"/>
                    </a:moveTo>
                    <a:cubicBezTo>
                      <a:pt x="89607" y="76708"/>
                      <a:pt x="89816" y="76824"/>
                      <a:pt x="90055" y="77054"/>
                    </a:cubicBezTo>
                    <a:cubicBezTo>
                      <a:pt x="90055" y="77158"/>
                      <a:pt x="90055" y="77263"/>
                      <a:pt x="90034" y="77367"/>
                    </a:cubicBezTo>
                    <a:cubicBezTo>
                      <a:pt x="90076" y="77870"/>
                      <a:pt x="89762" y="78644"/>
                      <a:pt x="89532" y="79083"/>
                    </a:cubicBezTo>
                    <a:cubicBezTo>
                      <a:pt x="89135" y="79857"/>
                      <a:pt x="88486" y="80359"/>
                      <a:pt x="87963" y="81029"/>
                    </a:cubicBezTo>
                    <a:cubicBezTo>
                      <a:pt x="87927" y="81101"/>
                      <a:pt x="87953" y="81205"/>
                      <a:pt x="88028" y="81205"/>
                    </a:cubicBezTo>
                    <a:cubicBezTo>
                      <a:pt x="88040" y="81205"/>
                      <a:pt x="88053" y="81202"/>
                      <a:pt x="88068" y="81196"/>
                    </a:cubicBezTo>
                    <a:cubicBezTo>
                      <a:pt x="88277" y="81134"/>
                      <a:pt x="88486" y="81050"/>
                      <a:pt x="88653" y="80924"/>
                    </a:cubicBezTo>
                    <a:lnTo>
                      <a:pt x="88653" y="80945"/>
                    </a:lnTo>
                    <a:cubicBezTo>
                      <a:pt x="87503" y="82033"/>
                      <a:pt x="86205" y="82849"/>
                      <a:pt x="84908" y="83686"/>
                    </a:cubicBezTo>
                    <a:cubicBezTo>
                      <a:pt x="85410" y="82598"/>
                      <a:pt x="85619" y="81238"/>
                      <a:pt x="85327" y="80192"/>
                    </a:cubicBezTo>
                    <a:cubicBezTo>
                      <a:pt x="85306" y="80129"/>
                      <a:pt x="85248" y="80098"/>
                      <a:pt x="85193" y="80098"/>
                    </a:cubicBezTo>
                    <a:cubicBezTo>
                      <a:pt x="85138" y="80098"/>
                      <a:pt x="85086" y="80129"/>
                      <a:pt x="85075" y="80192"/>
                    </a:cubicBezTo>
                    <a:cubicBezTo>
                      <a:pt x="84908" y="80903"/>
                      <a:pt x="84887" y="81636"/>
                      <a:pt x="84699" y="82347"/>
                    </a:cubicBezTo>
                    <a:cubicBezTo>
                      <a:pt x="84636" y="82536"/>
                      <a:pt x="84573" y="82745"/>
                      <a:pt x="84511" y="82933"/>
                    </a:cubicBezTo>
                    <a:cubicBezTo>
                      <a:pt x="84531" y="81447"/>
                      <a:pt x="83946" y="79920"/>
                      <a:pt x="84490" y="78455"/>
                    </a:cubicBezTo>
                    <a:cubicBezTo>
                      <a:pt x="84708" y="77886"/>
                      <a:pt x="85136" y="77429"/>
                      <a:pt x="85559" y="77429"/>
                    </a:cubicBezTo>
                    <a:cubicBezTo>
                      <a:pt x="85868" y="77429"/>
                      <a:pt x="86173" y="77671"/>
                      <a:pt x="86394" y="78288"/>
                    </a:cubicBezTo>
                    <a:cubicBezTo>
                      <a:pt x="86603" y="78811"/>
                      <a:pt x="86456" y="79460"/>
                      <a:pt x="86352" y="79983"/>
                    </a:cubicBezTo>
                    <a:cubicBezTo>
                      <a:pt x="86164" y="80903"/>
                      <a:pt x="85787" y="81740"/>
                      <a:pt x="85473" y="82619"/>
                    </a:cubicBezTo>
                    <a:cubicBezTo>
                      <a:pt x="85456" y="82688"/>
                      <a:pt x="85523" y="82756"/>
                      <a:pt x="85593" y="82756"/>
                    </a:cubicBezTo>
                    <a:cubicBezTo>
                      <a:pt x="85609" y="82756"/>
                      <a:pt x="85625" y="82752"/>
                      <a:pt x="85640" y="82745"/>
                    </a:cubicBezTo>
                    <a:cubicBezTo>
                      <a:pt x="85933" y="82556"/>
                      <a:pt x="86184" y="82222"/>
                      <a:pt x="86415" y="81824"/>
                    </a:cubicBezTo>
                    <a:cubicBezTo>
                      <a:pt x="86444" y="81864"/>
                      <a:pt x="86488" y="81884"/>
                      <a:pt x="86532" y="81884"/>
                    </a:cubicBezTo>
                    <a:cubicBezTo>
                      <a:pt x="86582" y="81884"/>
                      <a:pt x="86633" y="81858"/>
                      <a:pt x="86666" y="81803"/>
                    </a:cubicBezTo>
                    <a:cubicBezTo>
                      <a:pt x="87461" y="80297"/>
                      <a:pt x="87942" y="78644"/>
                      <a:pt x="88946" y="77200"/>
                    </a:cubicBezTo>
                    <a:cubicBezTo>
                      <a:pt x="89060" y="76871"/>
                      <a:pt x="89223" y="76708"/>
                      <a:pt x="89431" y="76708"/>
                    </a:cubicBezTo>
                    <a:close/>
                    <a:moveTo>
                      <a:pt x="63880" y="82389"/>
                    </a:moveTo>
                    <a:cubicBezTo>
                      <a:pt x="64047" y="82410"/>
                      <a:pt x="64215" y="82431"/>
                      <a:pt x="64382" y="82431"/>
                    </a:cubicBezTo>
                    <a:cubicBezTo>
                      <a:pt x="64487" y="82598"/>
                      <a:pt x="64487" y="82996"/>
                      <a:pt x="64487" y="83163"/>
                    </a:cubicBezTo>
                    <a:cubicBezTo>
                      <a:pt x="64487" y="83456"/>
                      <a:pt x="64445" y="83749"/>
                      <a:pt x="64382" y="84021"/>
                    </a:cubicBezTo>
                    <a:cubicBezTo>
                      <a:pt x="64215" y="84021"/>
                      <a:pt x="64068" y="84063"/>
                      <a:pt x="63901" y="84147"/>
                    </a:cubicBezTo>
                    <a:cubicBezTo>
                      <a:pt x="63901" y="83644"/>
                      <a:pt x="63880" y="83142"/>
                      <a:pt x="63880" y="82640"/>
                    </a:cubicBezTo>
                    <a:cubicBezTo>
                      <a:pt x="63880" y="82556"/>
                      <a:pt x="63880" y="82473"/>
                      <a:pt x="63880" y="82389"/>
                    </a:cubicBezTo>
                    <a:close/>
                    <a:moveTo>
                      <a:pt x="72740" y="69280"/>
                    </a:moveTo>
                    <a:cubicBezTo>
                      <a:pt x="72983" y="69280"/>
                      <a:pt x="73281" y="69411"/>
                      <a:pt x="73630" y="69667"/>
                    </a:cubicBezTo>
                    <a:cubicBezTo>
                      <a:pt x="73672" y="69981"/>
                      <a:pt x="73693" y="70274"/>
                      <a:pt x="73693" y="70588"/>
                    </a:cubicBezTo>
                    <a:cubicBezTo>
                      <a:pt x="73693" y="71174"/>
                      <a:pt x="73630" y="71739"/>
                      <a:pt x="73484" y="72304"/>
                    </a:cubicBezTo>
                    <a:cubicBezTo>
                      <a:pt x="73191" y="73371"/>
                      <a:pt x="72647" y="74208"/>
                      <a:pt x="72061" y="75129"/>
                    </a:cubicBezTo>
                    <a:cubicBezTo>
                      <a:pt x="72061" y="75129"/>
                      <a:pt x="72061" y="75129"/>
                      <a:pt x="72061" y="75149"/>
                    </a:cubicBezTo>
                    <a:cubicBezTo>
                      <a:pt x="71789" y="75401"/>
                      <a:pt x="71538" y="75673"/>
                      <a:pt x="71308" y="75965"/>
                    </a:cubicBezTo>
                    <a:cubicBezTo>
                      <a:pt x="71224" y="76049"/>
                      <a:pt x="71224" y="76237"/>
                      <a:pt x="71350" y="76300"/>
                    </a:cubicBezTo>
                    <a:cubicBezTo>
                      <a:pt x="72082" y="76656"/>
                      <a:pt x="72417" y="77409"/>
                      <a:pt x="73212" y="77723"/>
                    </a:cubicBezTo>
                    <a:cubicBezTo>
                      <a:pt x="73358" y="77786"/>
                      <a:pt x="73505" y="77828"/>
                      <a:pt x="73651" y="77870"/>
                    </a:cubicBezTo>
                    <a:cubicBezTo>
                      <a:pt x="73023" y="78079"/>
                      <a:pt x="72521" y="79041"/>
                      <a:pt x="72124" y="79502"/>
                    </a:cubicBezTo>
                    <a:cubicBezTo>
                      <a:pt x="71496" y="80255"/>
                      <a:pt x="70889" y="80987"/>
                      <a:pt x="70262" y="81740"/>
                    </a:cubicBezTo>
                    <a:cubicBezTo>
                      <a:pt x="70183" y="81835"/>
                      <a:pt x="70269" y="81952"/>
                      <a:pt x="70362" y="81952"/>
                    </a:cubicBezTo>
                    <a:cubicBezTo>
                      <a:pt x="70392" y="81952"/>
                      <a:pt x="70424" y="81939"/>
                      <a:pt x="70450" y="81908"/>
                    </a:cubicBezTo>
                    <a:cubicBezTo>
                      <a:pt x="71182" y="81092"/>
                      <a:pt x="71915" y="80276"/>
                      <a:pt x="72647" y="79439"/>
                    </a:cubicBezTo>
                    <a:cubicBezTo>
                      <a:pt x="72793" y="79271"/>
                      <a:pt x="73254" y="78581"/>
                      <a:pt x="73463" y="78497"/>
                    </a:cubicBezTo>
                    <a:cubicBezTo>
                      <a:pt x="73608" y="78441"/>
                      <a:pt x="73733" y="78415"/>
                      <a:pt x="73842" y="78415"/>
                    </a:cubicBezTo>
                    <a:cubicBezTo>
                      <a:pt x="74658" y="78415"/>
                      <a:pt x="74513" y="79853"/>
                      <a:pt x="74384" y="80297"/>
                    </a:cubicBezTo>
                    <a:cubicBezTo>
                      <a:pt x="73777" y="82473"/>
                      <a:pt x="71559" y="82661"/>
                      <a:pt x="69864" y="83582"/>
                    </a:cubicBezTo>
                    <a:cubicBezTo>
                      <a:pt x="69822" y="83603"/>
                      <a:pt x="69801" y="83644"/>
                      <a:pt x="69801" y="83686"/>
                    </a:cubicBezTo>
                    <a:cubicBezTo>
                      <a:pt x="68106" y="83958"/>
                      <a:pt x="66516" y="84523"/>
                      <a:pt x="65093" y="85318"/>
                    </a:cubicBezTo>
                    <a:cubicBezTo>
                      <a:pt x="66077" y="84251"/>
                      <a:pt x="66349" y="82305"/>
                      <a:pt x="65177" y="81280"/>
                    </a:cubicBezTo>
                    <a:cubicBezTo>
                      <a:pt x="65153" y="81256"/>
                      <a:pt x="65121" y="81245"/>
                      <a:pt x="65086" y="81245"/>
                    </a:cubicBezTo>
                    <a:cubicBezTo>
                      <a:pt x="65062" y="81245"/>
                      <a:pt x="65036" y="81250"/>
                      <a:pt x="65010" y="81259"/>
                    </a:cubicBezTo>
                    <a:cubicBezTo>
                      <a:pt x="64905" y="81155"/>
                      <a:pt x="64780" y="81029"/>
                      <a:pt x="64654" y="80903"/>
                    </a:cubicBezTo>
                    <a:cubicBezTo>
                      <a:pt x="64487" y="80715"/>
                      <a:pt x="64361" y="80506"/>
                      <a:pt x="64236" y="80276"/>
                    </a:cubicBezTo>
                    <a:cubicBezTo>
                      <a:pt x="64177" y="80159"/>
                      <a:pt x="64083" y="80111"/>
                      <a:pt x="63986" y="80111"/>
                    </a:cubicBezTo>
                    <a:cubicBezTo>
                      <a:pt x="63769" y="80111"/>
                      <a:pt x="63541" y="80351"/>
                      <a:pt x="63671" y="80611"/>
                    </a:cubicBezTo>
                    <a:cubicBezTo>
                      <a:pt x="63901" y="81092"/>
                      <a:pt x="64361" y="81719"/>
                      <a:pt x="64926" y="81803"/>
                    </a:cubicBezTo>
                    <a:cubicBezTo>
                      <a:pt x="64989" y="81803"/>
                      <a:pt x="65031" y="81803"/>
                      <a:pt x="65073" y="81782"/>
                    </a:cubicBezTo>
                    <a:cubicBezTo>
                      <a:pt x="65093" y="81866"/>
                      <a:pt x="65114" y="81929"/>
                      <a:pt x="65135" y="82012"/>
                    </a:cubicBezTo>
                    <a:cubicBezTo>
                      <a:pt x="64905" y="81950"/>
                      <a:pt x="64696" y="81887"/>
                      <a:pt x="64487" y="81845"/>
                    </a:cubicBezTo>
                    <a:cubicBezTo>
                      <a:pt x="64382" y="81740"/>
                      <a:pt x="64256" y="81678"/>
                      <a:pt x="64089" y="81657"/>
                    </a:cubicBezTo>
                    <a:cubicBezTo>
                      <a:pt x="64005" y="81657"/>
                      <a:pt x="63943" y="81657"/>
                      <a:pt x="63880" y="81678"/>
                    </a:cubicBezTo>
                    <a:cubicBezTo>
                      <a:pt x="63482" y="81552"/>
                      <a:pt x="63106" y="81364"/>
                      <a:pt x="62792" y="80987"/>
                    </a:cubicBezTo>
                    <a:cubicBezTo>
                      <a:pt x="62101" y="80192"/>
                      <a:pt x="62332" y="79104"/>
                      <a:pt x="62604" y="78162"/>
                    </a:cubicBezTo>
                    <a:lnTo>
                      <a:pt x="62604" y="78162"/>
                    </a:lnTo>
                    <a:cubicBezTo>
                      <a:pt x="63482" y="78539"/>
                      <a:pt x="64047" y="79585"/>
                      <a:pt x="64570" y="80318"/>
                    </a:cubicBezTo>
                    <a:cubicBezTo>
                      <a:pt x="65177" y="81155"/>
                      <a:pt x="65763" y="82012"/>
                      <a:pt x="66433" y="82787"/>
                    </a:cubicBezTo>
                    <a:cubicBezTo>
                      <a:pt x="66474" y="82833"/>
                      <a:pt x="66523" y="82853"/>
                      <a:pt x="66572" y="82853"/>
                    </a:cubicBezTo>
                    <a:cubicBezTo>
                      <a:pt x="66719" y="82853"/>
                      <a:pt x="66862" y="82672"/>
                      <a:pt x="66767" y="82515"/>
                    </a:cubicBezTo>
                    <a:cubicBezTo>
                      <a:pt x="66035" y="81301"/>
                      <a:pt x="65177" y="80150"/>
                      <a:pt x="64340" y="78999"/>
                    </a:cubicBezTo>
                    <a:cubicBezTo>
                      <a:pt x="63817" y="78288"/>
                      <a:pt x="63294" y="77744"/>
                      <a:pt x="62457" y="77409"/>
                    </a:cubicBezTo>
                    <a:lnTo>
                      <a:pt x="62436" y="77409"/>
                    </a:lnTo>
                    <a:cubicBezTo>
                      <a:pt x="62457" y="77326"/>
                      <a:pt x="62457" y="77242"/>
                      <a:pt x="62394" y="77158"/>
                    </a:cubicBezTo>
                    <a:cubicBezTo>
                      <a:pt x="62478" y="76802"/>
                      <a:pt x="62332" y="76342"/>
                      <a:pt x="62164" y="76028"/>
                    </a:cubicBezTo>
                    <a:cubicBezTo>
                      <a:pt x="61913" y="75568"/>
                      <a:pt x="61495" y="75212"/>
                      <a:pt x="60992" y="75087"/>
                    </a:cubicBezTo>
                    <a:cubicBezTo>
                      <a:pt x="61243" y="75003"/>
                      <a:pt x="61495" y="74919"/>
                      <a:pt x="61725" y="74815"/>
                    </a:cubicBezTo>
                    <a:lnTo>
                      <a:pt x="61746" y="74815"/>
                    </a:lnTo>
                    <a:cubicBezTo>
                      <a:pt x="61973" y="74791"/>
                      <a:pt x="62201" y="74779"/>
                      <a:pt x="62427" y="74779"/>
                    </a:cubicBezTo>
                    <a:cubicBezTo>
                      <a:pt x="62805" y="74779"/>
                      <a:pt x="63179" y="74812"/>
                      <a:pt x="63545" y="74877"/>
                    </a:cubicBezTo>
                    <a:cubicBezTo>
                      <a:pt x="64047" y="74961"/>
                      <a:pt x="64508" y="75254"/>
                      <a:pt x="64989" y="75275"/>
                    </a:cubicBezTo>
                    <a:cubicBezTo>
                      <a:pt x="65073" y="75275"/>
                      <a:pt x="65114" y="75191"/>
                      <a:pt x="65093" y="75129"/>
                    </a:cubicBezTo>
                    <a:cubicBezTo>
                      <a:pt x="64842" y="74647"/>
                      <a:pt x="64340" y="74417"/>
                      <a:pt x="63796" y="74354"/>
                    </a:cubicBezTo>
                    <a:cubicBezTo>
                      <a:pt x="64352" y="74169"/>
                      <a:pt x="65000" y="73983"/>
                      <a:pt x="65621" y="73983"/>
                    </a:cubicBezTo>
                    <a:cubicBezTo>
                      <a:pt x="65841" y="73983"/>
                      <a:pt x="66057" y="74007"/>
                      <a:pt x="66265" y="74061"/>
                    </a:cubicBezTo>
                    <a:cubicBezTo>
                      <a:pt x="67018" y="74250"/>
                      <a:pt x="67395" y="74731"/>
                      <a:pt x="67751" y="75380"/>
                    </a:cubicBezTo>
                    <a:cubicBezTo>
                      <a:pt x="67760" y="75408"/>
                      <a:pt x="67778" y="75419"/>
                      <a:pt x="67799" y="75419"/>
                    </a:cubicBezTo>
                    <a:cubicBezTo>
                      <a:pt x="67824" y="75419"/>
                      <a:pt x="67853" y="75403"/>
                      <a:pt x="67876" y="75380"/>
                    </a:cubicBezTo>
                    <a:lnTo>
                      <a:pt x="67876" y="75380"/>
                    </a:lnTo>
                    <a:cubicBezTo>
                      <a:pt x="67772" y="75714"/>
                      <a:pt x="67667" y="76028"/>
                      <a:pt x="67562" y="76342"/>
                    </a:cubicBezTo>
                    <a:cubicBezTo>
                      <a:pt x="67266" y="76299"/>
                      <a:pt x="66962" y="76295"/>
                      <a:pt x="66656" y="76295"/>
                    </a:cubicBezTo>
                    <a:cubicBezTo>
                      <a:pt x="66595" y="76295"/>
                      <a:pt x="66533" y="76295"/>
                      <a:pt x="66472" y="76295"/>
                    </a:cubicBezTo>
                    <a:cubicBezTo>
                      <a:pt x="66103" y="76295"/>
                      <a:pt x="65732" y="76290"/>
                      <a:pt x="65365" y="76217"/>
                    </a:cubicBezTo>
                    <a:cubicBezTo>
                      <a:pt x="65114" y="76175"/>
                      <a:pt x="62604" y="75401"/>
                      <a:pt x="63043" y="74982"/>
                    </a:cubicBezTo>
                    <a:cubicBezTo>
                      <a:pt x="63064" y="74961"/>
                      <a:pt x="63043" y="74919"/>
                      <a:pt x="63001" y="74919"/>
                    </a:cubicBezTo>
                    <a:cubicBezTo>
                      <a:pt x="62018" y="75317"/>
                      <a:pt x="63482" y="76112"/>
                      <a:pt x="63838" y="76279"/>
                    </a:cubicBezTo>
                    <a:cubicBezTo>
                      <a:pt x="64531" y="76596"/>
                      <a:pt x="65537" y="76890"/>
                      <a:pt x="66445" y="76890"/>
                    </a:cubicBezTo>
                    <a:cubicBezTo>
                      <a:pt x="66799" y="76890"/>
                      <a:pt x="67138" y="76845"/>
                      <a:pt x="67437" y="76740"/>
                    </a:cubicBezTo>
                    <a:lnTo>
                      <a:pt x="67437" y="76740"/>
                    </a:lnTo>
                    <a:cubicBezTo>
                      <a:pt x="66893" y="78665"/>
                      <a:pt x="66642" y="80715"/>
                      <a:pt x="66977" y="82682"/>
                    </a:cubicBezTo>
                    <a:cubicBezTo>
                      <a:pt x="66995" y="82792"/>
                      <a:pt x="67078" y="82842"/>
                      <a:pt x="67166" y="82842"/>
                    </a:cubicBezTo>
                    <a:cubicBezTo>
                      <a:pt x="67280" y="82842"/>
                      <a:pt x="67404" y="82760"/>
                      <a:pt x="67416" y="82619"/>
                    </a:cubicBezTo>
                    <a:cubicBezTo>
                      <a:pt x="67479" y="80171"/>
                      <a:pt x="67646" y="77849"/>
                      <a:pt x="68483" y="75526"/>
                    </a:cubicBezTo>
                    <a:cubicBezTo>
                      <a:pt x="69822" y="75924"/>
                      <a:pt x="70638" y="77305"/>
                      <a:pt x="70575" y="78706"/>
                    </a:cubicBezTo>
                    <a:cubicBezTo>
                      <a:pt x="70513" y="80255"/>
                      <a:pt x="69634" y="81322"/>
                      <a:pt x="68964" y="82640"/>
                    </a:cubicBezTo>
                    <a:cubicBezTo>
                      <a:pt x="68964" y="82619"/>
                      <a:pt x="68964" y="82577"/>
                      <a:pt x="68964" y="82556"/>
                    </a:cubicBezTo>
                    <a:cubicBezTo>
                      <a:pt x="68922" y="82263"/>
                      <a:pt x="68881" y="81971"/>
                      <a:pt x="68755" y="81678"/>
                    </a:cubicBezTo>
                    <a:cubicBezTo>
                      <a:pt x="68733" y="81610"/>
                      <a:pt x="68662" y="81567"/>
                      <a:pt x="68595" y="81567"/>
                    </a:cubicBezTo>
                    <a:cubicBezTo>
                      <a:pt x="68537" y="81567"/>
                      <a:pt x="68482" y="81600"/>
                      <a:pt x="68462" y="81678"/>
                    </a:cubicBezTo>
                    <a:cubicBezTo>
                      <a:pt x="68358" y="82201"/>
                      <a:pt x="68378" y="82954"/>
                      <a:pt x="68609" y="83435"/>
                    </a:cubicBezTo>
                    <a:cubicBezTo>
                      <a:pt x="68588" y="83456"/>
                      <a:pt x="68567" y="83477"/>
                      <a:pt x="68546" y="83477"/>
                    </a:cubicBezTo>
                    <a:cubicBezTo>
                      <a:pt x="68351" y="83583"/>
                      <a:pt x="68456" y="83840"/>
                      <a:pt x="68632" y="83840"/>
                    </a:cubicBezTo>
                    <a:cubicBezTo>
                      <a:pt x="68664" y="83840"/>
                      <a:pt x="68699" y="83831"/>
                      <a:pt x="68734" y="83812"/>
                    </a:cubicBezTo>
                    <a:cubicBezTo>
                      <a:pt x="69550" y="83414"/>
                      <a:pt x="70324" y="82954"/>
                      <a:pt x="71036" y="82368"/>
                    </a:cubicBezTo>
                    <a:cubicBezTo>
                      <a:pt x="71622" y="81887"/>
                      <a:pt x="72459" y="81196"/>
                      <a:pt x="72605" y="80422"/>
                    </a:cubicBezTo>
                    <a:cubicBezTo>
                      <a:pt x="72621" y="80325"/>
                      <a:pt x="72550" y="80228"/>
                      <a:pt x="72468" y="80228"/>
                    </a:cubicBezTo>
                    <a:cubicBezTo>
                      <a:pt x="72444" y="80228"/>
                      <a:pt x="72419" y="80236"/>
                      <a:pt x="72396" y="80255"/>
                    </a:cubicBezTo>
                    <a:cubicBezTo>
                      <a:pt x="71747" y="80611"/>
                      <a:pt x="71266" y="81385"/>
                      <a:pt x="70743" y="81887"/>
                    </a:cubicBezTo>
                    <a:cubicBezTo>
                      <a:pt x="70220" y="82389"/>
                      <a:pt x="69634" y="82828"/>
                      <a:pt x="69027" y="83205"/>
                    </a:cubicBezTo>
                    <a:cubicBezTo>
                      <a:pt x="69027" y="83080"/>
                      <a:pt x="69006" y="82954"/>
                      <a:pt x="69006" y="82808"/>
                    </a:cubicBezTo>
                    <a:lnTo>
                      <a:pt x="69006" y="82808"/>
                    </a:lnTo>
                    <a:cubicBezTo>
                      <a:pt x="69027" y="82839"/>
                      <a:pt x="69058" y="82855"/>
                      <a:pt x="69092" y="82855"/>
                    </a:cubicBezTo>
                    <a:cubicBezTo>
                      <a:pt x="69126" y="82855"/>
                      <a:pt x="69163" y="82839"/>
                      <a:pt x="69194" y="82808"/>
                    </a:cubicBezTo>
                    <a:cubicBezTo>
                      <a:pt x="71559" y="80820"/>
                      <a:pt x="72249" y="75589"/>
                      <a:pt x="68358" y="74877"/>
                    </a:cubicBezTo>
                    <a:cubicBezTo>
                      <a:pt x="68329" y="74870"/>
                      <a:pt x="68301" y="74867"/>
                      <a:pt x="68274" y="74867"/>
                    </a:cubicBezTo>
                    <a:cubicBezTo>
                      <a:pt x="68142" y="74867"/>
                      <a:pt x="68033" y="74948"/>
                      <a:pt x="67981" y="75087"/>
                    </a:cubicBezTo>
                    <a:cubicBezTo>
                      <a:pt x="67960" y="75149"/>
                      <a:pt x="67939" y="75212"/>
                      <a:pt x="67918" y="75275"/>
                    </a:cubicBezTo>
                    <a:cubicBezTo>
                      <a:pt x="67960" y="74605"/>
                      <a:pt x="67395" y="74082"/>
                      <a:pt x="66809" y="73831"/>
                    </a:cubicBezTo>
                    <a:cubicBezTo>
                      <a:pt x="66494" y="73692"/>
                      <a:pt x="66174" y="73637"/>
                      <a:pt x="65855" y="73637"/>
                    </a:cubicBezTo>
                    <a:cubicBezTo>
                      <a:pt x="65116" y="73637"/>
                      <a:pt x="64378" y="73932"/>
                      <a:pt x="63692" y="74166"/>
                    </a:cubicBezTo>
                    <a:cubicBezTo>
                      <a:pt x="63608" y="74208"/>
                      <a:pt x="63608" y="74271"/>
                      <a:pt x="63629" y="74333"/>
                    </a:cubicBezTo>
                    <a:cubicBezTo>
                      <a:pt x="63556" y="74328"/>
                      <a:pt x="63481" y="74326"/>
                      <a:pt x="63406" y="74326"/>
                    </a:cubicBezTo>
                    <a:cubicBezTo>
                      <a:pt x="63180" y="74326"/>
                      <a:pt x="62949" y="74349"/>
                      <a:pt x="62729" y="74396"/>
                    </a:cubicBezTo>
                    <a:cubicBezTo>
                      <a:pt x="64633" y="73497"/>
                      <a:pt x="66286" y="72178"/>
                      <a:pt x="67583" y="70546"/>
                    </a:cubicBezTo>
                    <a:cubicBezTo>
                      <a:pt x="68169" y="70484"/>
                      <a:pt x="68797" y="70232"/>
                      <a:pt x="69362" y="69919"/>
                    </a:cubicBezTo>
                    <a:cubicBezTo>
                      <a:pt x="69362" y="69960"/>
                      <a:pt x="69362" y="70002"/>
                      <a:pt x="69362" y="70044"/>
                    </a:cubicBezTo>
                    <a:cubicBezTo>
                      <a:pt x="69090" y="70316"/>
                      <a:pt x="69006" y="70672"/>
                      <a:pt x="69006" y="71048"/>
                    </a:cubicBezTo>
                    <a:cubicBezTo>
                      <a:pt x="69006" y="71048"/>
                      <a:pt x="69006" y="71048"/>
                      <a:pt x="69006" y="71069"/>
                    </a:cubicBezTo>
                    <a:cubicBezTo>
                      <a:pt x="68943" y="71153"/>
                      <a:pt x="68964" y="71237"/>
                      <a:pt x="69027" y="71300"/>
                    </a:cubicBezTo>
                    <a:cubicBezTo>
                      <a:pt x="69027" y="71320"/>
                      <a:pt x="69048" y="71341"/>
                      <a:pt x="69048" y="71362"/>
                    </a:cubicBezTo>
                    <a:cubicBezTo>
                      <a:pt x="68769" y="71095"/>
                      <a:pt x="68384" y="70913"/>
                      <a:pt x="68012" y="70913"/>
                    </a:cubicBezTo>
                    <a:cubicBezTo>
                      <a:pt x="67743" y="70913"/>
                      <a:pt x="67480" y="71008"/>
                      <a:pt x="67269" y="71237"/>
                    </a:cubicBezTo>
                    <a:cubicBezTo>
                      <a:pt x="66725" y="71823"/>
                      <a:pt x="67018" y="72743"/>
                      <a:pt x="67458" y="73287"/>
                    </a:cubicBezTo>
                    <a:cubicBezTo>
                      <a:pt x="67928" y="73900"/>
                      <a:pt x="68896" y="74732"/>
                      <a:pt x="69721" y="74732"/>
                    </a:cubicBezTo>
                    <a:cubicBezTo>
                      <a:pt x="69741" y="74732"/>
                      <a:pt x="69761" y="74732"/>
                      <a:pt x="69780" y="74731"/>
                    </a:cubicBezTo>
                    <a:cubicBezTo>
                      <a:pt x="69843" y="74710"/>
                      <a:pt x="69885" y="74689"/>
                      <a:pt x="69885" y="74647"/>
                    </a:cubicBezTo>
                    <a:cubicBezTo>
                      <a:pt x="69906" y="74626"/>
                      <a:pt x="69927" y="74605"/>
                      <a:pt x="69948" y="74585"/>
                    </a:cubicBezTo>
                    <a:cubicBezTo>
                      <a:pt x="69948" y="74773"/>
                      <a:pt x="69948" y="74940"/>
                      <a:pt x="69969" y="75108"/>
                    </a:cubicBezTo>
                    <a:cubicBezTo>
                      <a:pt x="69982" y="75159"/>
                      <a:pt x="70026" y="75195"/>
                      <a:pt x="70069" y="75195"/>
                    </a:cubicBezTo>
                    <a:cubicBezTo>
                      <a:pt x="70095" y="75195"/>
                      <a:pt x="70120" y="75181"/>
                      <a:pt x="70136" y="75149"/>
                    </a:cubicBezTo>
                    <a:cubicBezTo>
                      <a:pt x="70638" y="74271"/>
                      <a:pt x="70764" y="73162"/>
                      <a:pt x="70994" y="72116"/>
                    </a:cubicBezTo>
                    <a:cubicBezTo>
                      <a:pt x="71036" y="71990"/>
                      <a:pt x="71078" y="71844"/>
                      <a:pt x="71099" y="71718"/>
                    </a:cubicBezTo>
                    <a:cubicBezTo>
                      <a:pt x="71308" y="70965"/>
                      <a:pt x="71580" y="70274"/>
                      <a:pt x="72166" y="69709"/>
                    </a:cubicBezTo>
                    <a:cubicBezTo>
                      <a:pt x="72294" y="69421"/>
                      <a:pt x="72487" y="69280"/>
                      <a:pt x="72740" y="69280"/>
                    </a:cubicBezTo>
                    <a:close/>
                    <a:moveTo>
                      <a:pt x="80284" y="82243"/>
                    </a:moveTo>
                    <a:cubicBezTo>
                      <a:pt x="81539" y="82661"/>
                      <a:pt x="82439" y="83707"/>
                      <a:pt x="82816" y="85004"/>
                    </a:cubicBezTo>
                    <a:cubicBezTo>
                      <a:pt x="83234" y="86344"/>
                      <a:pt x="83004" y="87662"/>
                      <a:pt x="82962" y="89001"/>
                    </a:cubicBezTo>
                    <a:cubicBezTo>
                      <a:pt x="81749" y="86909"/>
                      <a:pt x="79614" y="84816"/>
                      <a:pt x="80284" y="82243"/>
                    </a:cubicBezTo>
                    <a:close/>
                    <a:moveTo>
                      <a:pt x="59339" y="82598"/>
                    </a:moveTo>
                    <a:cubicBezTo>
                      <a:pt x="59549" y="82724"/>
                      <a:pt x="59716" y="82870"/>
                      <a:pt x="59883" y="83038"/>
                    </a:cubicBezTo>
                    <a:cubicBezTo>
                      <a:pt x="60783" y="83958"/>
                      <a:pt x="61076" y="85297"/>
                      <a:pt x="60909" y="86532"/>
                    </a:cubicBezTo>
                    <a:cubicBezTo>
                      <a:pt x="60762" y="87578"/>
                      <a:pt x="60302" y="88394"/>
                      <a:pt x="59821" y="89231"/>
                    </a:cubicBezTo>
                    <a:cubicBezTo>
                      <a:pt x="59904" y="88771"/>
                      <a:pt x="59946" y="88310"/>
                      <a:pt x="59904" y="87871"/>
                    </a:cubicBezTo>
                    <a:cubicBezTo>
                      <a:pt x="59946" y="87871"/>
                      <a:pt x="60009" y="87850"/>
                      <a:pt x="60030" y="87787"/>
                    </a:cubicBezTo>
                    <a:cubicBezTo>
                      <a:pt x="60344" y="86741"/>
                      <a:pt x="60218" y="85486"/>
                      <a:pt x="59758" y="84502"/>
                    </a:cubicBezTo>
                    <a:cubicBezTo>
                      <a:pt x="59736" y="84459"/>
                      <a:pt x="59701" y="84440"/>
                      <a:pt x="59666" y="84440"/>
                    </a:cubicBezTo>
                    <a:cubicBezTo>
                      <a:pt x="59599" y="84440"/>
                      <a:pt x="59528" y="84504"/>
                      <a:pt x="59528" y="84586"/>
                    </a:cubicBezTo>
                    <a:cubicBezTo>
                      <a:pt x="59674" y="85486"/>
                      <a:pt x="59737" y="86365"/>
                      <a:pt x="59800" y="87285"/>
                    </a:cubicBezTo>
                    <a:cubicBezTo>
                      <a:pt x="59779" y="87243"/>
                      <a:pt x="59779" y="87201"/>
                      <a:pt x="59758" y="87160"/>
                    </a:cubicBezTo>
                    <a:cubicBezTo>
                      <a:pt x="59746" y="87100"/>
                      <a:pt x="59687" y="87061"/>
                      <a:pt x="59631" y="87061"/>
                    </a:cubicBezTo>
                    <a:cubicBezTo>
                      <a:pt x="59588" y="87061"/>
                      <a:pt x="59546" y="87084"/>
                      <a:pt x="59528" y="87139"/>
                    </a:cubicBezTo>
                    <a:cubicBezTo>
                      <a:pt x="59319" y="87578"/>
                      <a:pt x="59172" y="88059"/>
                      <a:pt x="59026" y="88541"/>
                    </a:cubicBezTo>
                    <a:cubicBezTo>
                      <a:pt x="58963" y="87641"/>
                      <a:pt x="58837" y="86720"/>
                      <a:pt x="58754" y="85821"/>
                    </a:cubicBezTo>
                    <a:cubicBezTo>
                      <a:pt x="58712" y="85109"/>
                      <a:pt x="58649" y="84377"/>
                      <a:pt x="58628" y="83665"/>
                    </a:cubicBezTo>
                    <a:cubicBezTo>
                      <a:pt x="58607" y="83498"/>
                      <a:pt x="58523" y="83121"/>
                      <a:pt x="58607" y="82975"/>
                    </a:cubicBezTo>
                    <a:cubicBezTo>
                      <a:pt x="58858" y="82849"/>
                      <a:pt x="59088" y="82724"/>
                      <a:pt x="59339" y="82598"/>
                    </a:cubicBezTo>
                    <a:close/>
                    <a:moveTo>
                      <a:pt x="56954" y="86846"/>
                    </a:moveTo>
                    <a:lnTo>
                      <a:pt x="56954" y="86846"/>
                    </a:lnTo>
                    <a:cubicBezTo>
                      <a:pt x="57268" y="87453"/>
                      <a:pt x="57540" y="88080"/>
                      <a:pt x="57749" y="88750"/>
                    </a:cubicBezTo>
                    <a:cubicBezTo>
                      <a:pt x="57958" y="89378"/>
                      <a:pt x="58042" y="90047"/>
                      <a:pt x="58251" y="90696"/>
                    </a:cubicBezTo>
                    <a:cubicBezTo>
                      <a:pt x="58084" y="91010"/>
                      <a:pt x="57896" y="91323"/>
                      <a:pt x="57707" y="91616"/>
                    </a:cubicBezTo>
                    <a:cubicBezTo>
                      <a:pt x="56829" y="90089"/>
                      <a:pt x="56410" y="88541"/>
                      <a:pt x="56954" y="86846"/>
                    </a:cubicBezTo>
                    <a:close/>
                    <a:moveTo>
                      <a:pt x="65198" y="82243"/>
                    </a:moveTo>
                    <a:cubicBezTo>
                      <a:pt x="65428" y="83393"/>
                      <a:pt x="65324" y="84460"/>
                      <a:pt x="64549" y="85528"/>
                    </a:cubicBezTo>
                    <a:cubicBezTo>
                      <a:pt x="64508" y="85569"/>
                      <a:pt x="64528" y="85611"/>
                      <a:pt x="64549" y="85653"/>
                    </a:cubicBezTo>
                    <a:cubicBezTo>
                      <a:pt x="62436" y="86971"/>
                      <a:pt x="60720" y="88875"/>
                      <a:pt x="59591" y="91114"/>
                    </a:cubicBezTo>
                    <a:cubicBezTo>
                      <a:pt x="59360" y="91428"/>
                      <a:pt x="59172" y="91763"/>
                      <a:pt x="59026" y="92119"/>
                    </a:cubicBezTo>
                    <a:cubicBezTo>
                      <a:pt x="58963" y="92119"/>
                      <a:pt x="58921" y="92119"/>
                      <a:pt x="58879" y="92139"/>
                    </a:cubicBezTo>
                    <a:cubicBezTo>
                      <a:pt x="58942" y="91951"/>
                      <a:pt x="59026" y="91763"/>
                      <a:pt x="59130" y="91554"/>
                    </a:cubicBezTo>
                    <a:cubicBezTo>
                      <a:pt x="59168" y="91479"/>
                      <a:pt x="59088" y="91404"/>
                      <a:pt x="59026" y="91404"/>
                    </a:cubicBezTo>
                    <a:cubicBezTo>
                      <a:pt x="59018" y="91404"/>
                      <a:pt x="59011" y="91405"/>
                      <a:pt x="59005" y="91407"/>
                    </a:cubicBezTo>
                    <a:cubicBezTo>
                      <a:pt x="59193" y="91030"/>
                      <a:pt x="59381" y="90654"/>
                      <a:pt x="59528" y="90256"/>
                    </a:cubicBezTo>
                    <a:cubicBezTo>
                      <a:pt x="60365" y="89587"/>
                      <a:pt x="60992" y="88562"/>
                      <a:pt x="61327" y="87432"/>
                    </a:cubicBezTo>
                    <a:cubicBezTo>
                      <a:pt x="61725" y="86783"/>
                      <a:pt x="62143" y="86155"/>
                      <a:pt x="62729" y="85653"/>
                    </a:cubicBezTo>
                    <a:cubicBezTo>
                      <a:pt x="62980" y="85444"/>
                      <a:pt x="63231" y="85256"/>
                      <a:pt x="63503" y="85088"/>
                    </a:cubicBezTo>
                    <a:cubicBezTo>
                      <a:pt x="63531" y="85134"/>
                      <a:pt x="63591" y="85160"/>
                      <a:pt x="63652" y="85160"/>
                    </a:cubicBezTo>
                    <a:cubicBezTo>
                      <a:pt x="63728" y="85160"/>
                      <a:pt x="63805" y="85119"/>
                      <a:pt x="63817" y="85025"/>
                    </a:cubicBezTo>
                    <a:cubicBezTo>
                      <a:pt x="63838" y="84984"/>
                      <a:pt x="63838" y="84942"/>
                      <a:pt x="63838" y="84879"/>
                    </a:cubicBezTo>
                    <a:cubicBezTo>
                      <a:pt x="63880" y="84858"/>
                      <a:pt x="63922" y="84837"/>
                      <a:pt x="63964" y="84816"/>
                    </a:cubicBezTo>
                    <a:cubicBezTo>
                      <a:pt x="64131" y="84732"/>
                      <a:pt x="64256" y="84691"/>
                      <a:pt x="64382" y="84628"/>
                    </a:cubicBezTo>
                    <a:cubicBezTo>
                      <a:pt x="64403" y="84628"/>
                      <a:pt x="64445" y="84628"/>
                      <a:pt x="64466" y="84607"/>
                    </a:cubicBezTo>
                    <a:cubicBezTo>
                      <a:pt x="64487" y="84586"/>
                      <a:pt x="64487" y="84586"/>
                      <a:pt x="64487" y="84565"/>
                    </a:cubicBezTo>
                    <a:cubicBezTo>
                      <a:pt x="64591" y="84502"/>
                      <a:pt x="64696" y="84419"/>
                      <a:pt x="64759" y="84230"/>
                    </a:cubicBezTo>
                    <a:cubicBezTo>
                      <a:pt x="64780" y="84209"/>
                      <a:pt x="64759" y="84188"/>
                      <a:pt x="64759" y="84168"/>
                    </a:cubicBezTo>
                    <a:cubicBezTo>
                      <a:pt x="64968" y="83728"/>
                      <a:pt x="65010" y="83247"/>
                      <a:pt x="64947" y="82745"/>
                    </a:cubicBezTo>
                    <a:cubicBezTo>
                      <a:pt x="64926" y="82640"/>
                      <a:pt x="64884" y="82494"/>
                      <a:pt x="64842" y="82368"/>
                    </a:cubicBezTo>
                    <a:cubicBezTo>
                      <a:pt x="64947" y="82347"/>
                      <a:pt x="65073" y="82305"/>
                      <a:pt x="65156" y="82263"/>
                    </a:cubicBezTo>
                    <a:cubicBezTo>
                      <a:pt x="65177" y="82263"/>
                      <a:pt x="65177" y="82243"/>
                      <a:pt x="65198" y="82243"/>
                    </a:cubicBezTo>
                    <a:close/>
                    <a:moveTo>
                      <a:pt x="58774" y="91784"/>
                    </a:moveTo>
                    <a:lnTo>
                      <a:pt x="58774" y="91784"/>
                    </a:lnTo>
                    <a:cubicBezTo>
                      <a:pt x="58691" y="91951"/>
                      <a:pt x="58628" y="92119"/>
                      <a:pt x="58544" y="92286"/>
                    </a:cubicBezTo>
                    <a:lnTo>
                      <a:pt x="58377" y="92370"/>
                    </a:lnTo>
                    <a:cubicBezTo>
                      <a:pt x="58523" y="92181"/>
                      <a:pt x="58649" y="91972"/>
                      <a:pt x="58774" y="91784"/>
                    </a:cubicBezTo>
                    <a:close/>
                    <a:moveTo>
                      <a:pt x="91520" y="92411"/>
                    </a:moveTo>
                    <a:lnTo>
                      <a:pt x="91520" y="92411"/>
                    </a:lnTo>
                    <a:cubicBezTo>
                      <a:pt x="91394" y="92683"/>
                      <a:pt x="91311" y="92935"/>
                      <a:pt x="91227" y="93207"/>
                    </a:cubicBezTo>
                    <a:cubicBezTo>
                      <a:pt x="91185" y="93165"/>
                      <a:pt x="91164" y="93144"/>
                      <a:pt x="91122" y="93123"/>
                    </a:cubicBezTo>
                    <a:cubicBezTo>
                      <a:pt x="91185" y="92997"/>
                      <a:pt x="91269" y="92872"/>
                      <a:pt x="91332" y="92746"/>
                    </a:cubicBezTo>
                    <a:cubicBezTo>
                      <a:pt x="91353" y="92746"/>
                      <a:pt x="91353" y="92725"/>
                      <a:pt x="91373" y="92704"/>
                    </a:cubicBezTo>
                    <a:cubicBezTo>
                      <a:pt x="91394" y="92683"/>
                      <a:pt x="91415" y="92642"/>
                      <a:pt x="91415" y="92600"/>
                    </a:cubicBezTo>
                    <a:cubicBezTo>
                      <a:pt x="91457" y="92537"/>
                      <a:pt x="91478" y="92474"/>
                      <a:pt x="91520" y="92411"/>
                    </a:cubicBezTo>
                    <a:close/>
                    <a:moveTo>
                      <a:pt x="58356" y="92788"/>
                    </a:moveTo>
                    <a:lnTo>
                      <a:pt x="58356" y="92788"/>
                    </a:lnTo>
                    <a:cubicBezTo>
                      <a:pt x="58084" y="93562"/>
                      <a:pt x="57875" y="94378"/>
                      <a:pt x="57728" y="95236"/>
                    </a:cubicBezTo>
                    <a:cubicBezTo>
                      <a:pt x="57686" y="95194"/>
                      <a:pt x="57624" y="95152"/>
                      <a:pt x="57561" y="95132"/>
                    </a:cubicBezTo>
                    <a:cubicBezTo>
                      <a:pt x="57641" y="94971"/>
                      <a:pt x="57567" y="94733"/>
                      <a:pt x="57357" y="94733"/>
                    </a:cubicBezTo>
                    <a:cubicBezTo>
                      <a:pt x="57349" y="94733"/>
                      <a:pt x="57340" y="94733"/>
                      <a:pt x="57331" y="94734"/>
                    </a:cubicBezTo>
                    <a:cubicBezTo>
                      <a:pt x="56996" y="94776"/>
                      <a:pt x="56473" y="94964"/>
                      <a:pt x="55950" y="95236"/>
                    </a:cubicBezTo>
                    <a:cubicBezTo>
                      <a:pt x="56368" y="94713"/>
                      <a:pt x="56808" y="94232"/>
                      <a:pt x="57205" y="93688"/>
                    </a:cubicBezTo>
                    <a:cubicBezTo>
                      <a:pt x="57205" y="93667"/>
                      <a:pt x="57205" y="93667"/>
                      <a:pt x="57205" y="93667"/>
                    </a:cubicBezTo>
                    <a:cubicBezTo>
                      <a:pt x="57498" y="93416"/>
                      <a:pt x="57770" y="93123"/>
                      <a:pt x="58042" y="92809"/>
                    </a:cubicBezTo>
                    <a:cubicBezTo>
                      <a:pt x="58063" y="92830"/>
                      <a:pt x="58105" y="92851"/>
                      <a:pt x="58168" y="92851"/>
                    </a:cubicBezTo>
                    <a:cubicBezTo>
                      <a:pt x="58230" y="92830"/>
                      <a:pt x="58293" y="92809"/>
                      <a:pt x="58356" y="92788"/>
                    </a:cubicBezTo>
                    <a:close/>
                    <a:moveTo>
                      <a:pt x="89177" y="95132"/>
                    </a:moveTo>
                    <a:cubicBezTo>
                      <a:pt x="89197" y="95132"/>
                      <a:pt x="89218" y="95152"/>
                      <a:pt x="89260" y="95152"/>
                    </a:cubicBezTo>
                    <a:cubicBezTo>
                      <a:pt x="89239" y="95236"/>
                      <a:pt x="89197" y="95320"/>
                      <a:pt x="89177" y="95424"/>
                    </a:cubicBezTo>
                    <a:cubicBezTo>
                      <a:pt x="89114" y="95613"/>
                      <a:pt x="89239" y="95801"/>
                      <a:pt x="89407" y="95864"/>
                    </a:cubicBezTo>
                    <a:cubicBezTo>
                      <a:pt x="89302" y="95906"/>
                      <a:pt x="89218" y="95948"/>
                      <a:pt x="89093" y="95948"/>
                    </a:cubicBezTo>
                    <a:cubicBezTo>
                      <a:pt x="89093" y="95655"/>
                      <a:pt x="89114" y="95383"/>
                      <a:pt x="89177" y="95132"/>
                    </a:cubicBezTo>
                    <a:close/>
                    <a:moveTo>
                      <a:pt x="56222" y="95927"/>
                    </a:moveTo>
                    <a:lnTo>
                      <a:pt x="56222" y="95927"/>
                    </a:lnTo>
                    <a:cubicBezTo>
                      <a:pt x="55782" y="96261"/>
                      <a:pt x="55385" y="96659"/>
                      <a:pt x="55071" y="97140"/>
                    </a:cubicBezTo>
                    <a:cubicBezTo>
                      <a:pt x="55071" y="97161"/>
                      <a:pt x="55071" y="97161"/>
                      <a:pt x="55071" y="97161"/>
                    </a:cubicBezTo>
                    <a:cubicBezTo>
                      <a:pt x="55050" y="96868"/>
                      <a:pt x="55427" y="96575"/>
                      <a:pt x="55636" y="96387"/>
                    </a:cubicBezTo>
                    <a:cubicBezTo>
                      <a:pt x="55824" y="96220"/>
                      <a:pt x="56013" y="96073"/>
                      <a:pt x="56222" y="95927"/>
                    </a:cubicBezTo>
                    <a:close/>
                    <a:moveTo>
                      <a:pt x="90871" y="95383"/>
                    </a:moveTo>
                    <a:cubicBezTo>
                      <a:pt x="90871" y="95759"/>
                      <a:pt x="90892" y="96136"/>
                      <a:pt x="90955" y="96512"/>
                    </a:cubicBezTo>
                    <a:cubicBezTo>
                      <a:pt x="91018" y="96931"/>
                      <a:pt x="91122" y="97517"/>
                      <a:pt x="91311" y="98103"/>
                    </a:cubicBezTo>
                    <a:cubicBezTo>
                      <a:pt x="91206" y="97852"/>
                      <a:pt x="91081" y="97621"/>
                      <a:pt x="90955" y="97391"/>
                    </a:cubicBezTo>
                    <a:cubicBezTo>
                      <a:pt x="90882" y="97282"/>
                      <a:pt x="90777" y="97220"/>
                      <a:pt x="90682" y="97220"/>
                    </a:cubicBezTo>
                    <a:cubicBezTo>
                      <a:pt x="90668" y="97220"/>
                      <a:pt x="90654" y="97221"/>
                      <a:pt x="90641" y="97224"/>
                    </a:cubicBezTo>
                    <a:cubicBezTo>
                      <a:pt x="90495" y="96994"/>
                      <a:pt x="90369" y="96784"/>
                      <a:pt x="90244" y="96554"/>
                    </a:cubicBezTo>
                    <a:cubicBezTo>
                      <a:pt x="90223" y="96512"/>
                      <a:pt x="90181" y="96471"/>
                      <a:pt x="90139" y="96450"/>
                    </a:cubicBezTo>
                    <a:cubicBezTo>
                      <a:pt x="90453" y="96178"/>
                      <a:pt x="90704" y="95822"/>
                      <a:pt x="90871" y="95383"/>
                    </a:cubicBezTo>
                    <a:close/>
                    <a:moveTo>
                      <a:pt x="89909" y="97517"/>
                    </a:moveTo>
                    <a:lnTo>
                      <a:pt x="89909" y="97517"/>
                    </a:lnTo>
                    <a:cubicBezTo>
                      <a:pt x="90034" y="97747"/>
                      <a:pt x="90160" y="97977"/>
                      <a:pt x="90285" y="98186"/>
                    </a:cubicBezTo>
                    <a:cubicBezTo>
                      <a:pt x="90244" y="98270"/>
                      <a:pt x="90223" y="98354"/>
                      <a:pt x="90244" y="98458"/>
                    </a:cubicBezTo>
                    <a:cubicBezTo>
                      <a:pt x="90055" y="98103"/>
                      <a:pt x="89909" y="97789"/>
                      <a:pt x="89909" y="97517"/>
                    </a:cubicBezTo>
                    <a:close/>
                    <a:moveTo>
                      <a:pt x="58963" y="92537"/>
                    </a:moveTo>
                    <a:lnTo>
                      <a:pt x="58963" y="92537"/>
                    </a:lnTo>
                    <a:cubicBezTo>
                      <a:pt x="58419" y="94002"/>
                      <a:pt x="58126" y="95592"/>
                      <a:pt x="58126" y="97266"/>
                    </a:cubicBezTo>
                    <a:cubicBezTo>
                      <a:pt x="58126" y="98312"/>
                      <a:pt x="58251" y="99316"/>
                      <a:pt x="58482" y="100300"/>
                    </a:cubicBezTo>
                    <a:cubicBezTo>
                      <a:pt x="58440" y="100321"/>
                      <a:pt x="58419" y="100321"/>
                      <a:pt x="58419" y="100362"/>
                    </a:cubicBezTo>
                    <a:cubicBezTo>
                      <a:pt x="58440" y="100425"/>
                      <a:pt x="58440" y="100509"/>
                      <a:pt x="58440" y="100572"/>
                    </a:cubicBezTo>
                    <a:cubicBezTo>
                      <a:pt x="58423" y="100520"/>
                      <a:pt x="58363" y="100483"/>
                      <a:pt x="58307" y="100483"/>
                    </a:cubicBezTo>
                    <a:cubicBezTo>
                      <a:pt x="58295" y="100483"/>
                      <a:pt x="58283" y="100484"/>
                      <a:pt x="58272" y="100488"/>
                    </a:cubicBezTo>
                    <a:cubicBezTo>
                      <a:pt x="57381" y="100691"/>
                      <a:pt x="56509" y="100991"/>
                      <a:pt x="55581" y="100991"/>
                    </a:cubicBezTo>
                    <a:cubicBezTo>
                      <a:pt x="55551" y="100991"/>
                      <a:pt x="55520" y="100991"/>
                      <a:pt x="55489" y="100990"/>
                    </a:cubicBezTo>
                    <a:cubicBezTo>
                      <a:pt x="53460" y="100927"/>
                      <a:pt x="53523" y="99295"/>
                      <a:pt x="54150" y="97873"/>
                    </a:cubicBezTo>
                    <a:cubicBezTo>
                      <a:pt x="54213" y="97768"/>
                      <a:pt x="54255" y="97663"/>
                      <a:pt x="54318" y="97559"/>
                    </a:cubicBezTo>
                    <a:cubicBezTo>
                      <a:pt x="54339" y="97621"/>
                      <a:pt x="54381" y="97663"/>
                      <a:pt x="54401" y="97726"/>
                    </a:cubicBezTo>
                    <a:cubicBezTo>
                      <a:pt x="54701" y="98196"/>
                      <a:pt x="55233" y="98385"/>
                      <a:pt x="55773" y="98385"/>
                    </a:cubicBezTo>
                    <a:cubicBezTo>
                      <a:pt x="56026" y="98385"/>
                      <a:pt x="56281" y="98344"/>
                      <a:pt x="56515" y="98270"/>
                    </a:cubicBezTo>
                    <a:cubicBezTo>
                      <a:pt x="56954" y="98124"/>
                      <a:pt x="56975" y="97726"/>
                      <a:pt x="57101" y="97308"/>
                    </a:cubicBezTo>
                    <a:cubicBezTo>
                      <a:pt x="57184" y="97098"/>
                      <a:pt x="57247" y="96889"/>
                      <a:pt x="57310" y="96680"/>
                    </a:cubicBezTo>
                    <a:cubicBezTo>
                      <a:pt x="57394" y="96533"/>
                      <a:pt x="57477" y="96366"/>
                      <a:pt x="57540" y="96220"/>
                    </a:cubicBezTo>
                    <a:cubicBezTo>
                      <a:pt x="57582" y="96178"/>
                      <a:pt x="57603" y="96136"/>
                      <a:pt x="57624" y="96115"/>
                    </a:cubicBezTo>
                    <a:lnTo>
                      <a:pt x="57624" y="96115"/>
                    </a:lnTo>
                    <a:cubicBezTo>
                      <a:pt x="57498" y="97580"/>
                      <a:pt x="57561" y="99044"/>
                      <a:pt x="57854" y="100404"/>
                    </a:cubicBezTo>
                    <a:cubicBezTo>
                      <a:pt x="57863" y="100431"/>
                      <a:pt x="57882" y="100442"/>
                      <a:pt x="57902" y="100442"/>
                    </a:cubicBezTo>
                    <a:cubicBezTo>
                      <a:pt x="57930" y="100442"/>
                      <a:pt x="57958" y="100420"/>
                      <a:pt x="57958" y="100383"/>
                    </a:cubicBezTo>
                    <a:cubicBezTo>
                      <a:pt x="58126" y="99002"/>
                      <a:pt x="57958" y="97601"/>
                      <a:pt x="58042" y="96220"/>
                    </a:cubicBezTo>
                    <a:cubicBezTo>
                      <a:pt x="58105" y="95006"/>
                      <a:pt x="58293" y="93813"/>
                      <a:pt x="58691" y="92663"/>
                    </a:cubicBezTo>
                    <a:cubicBezTo>
                      <a:pt x="58712" y="92663"/>
                      <a:pt x="58754" y="92642"/>
                      <a:pt x="58774" y="92621"/>
                    </a:cubicBezTo>
                    <a:cubicBezTo>
                      <a:pt x="58837" y="92600"/>
                      <a:pt x="58900" y="92579"/>
                      <a:pt x="58963" y="92537"/>
                    </a:cubicBezTo>
                    <a:close/>
                    <a:moveTo>
                      <a:pt x="59026" y="102162"/>
                    </a:moveTo>
                    <a:lnTo>
                      <a:pt x="59026" y="102162"/>
                    </a:lnTo>
                    <a:cubicBezTo>
                      <a:pt x="59611" y="103668"/>
                      <a:pt x="60469" y="105070"/>
                      <a:pt x="61515" y="106284"/>
                    </a:cubicBezTo>
                    <a:cubicBezTo>
                      <a:pt x="60867" y="105740"/>
                      <a:pt x="60260" y="105217"/>
                      <a:pt x="59821" y="104359"/>
                    </a:cubicBezTo>
                    <a:cubicBezTo>
                      <a:pt x="59444" y="103647"/>
                      <a:pt x="59235" y="102915"/>
                      <a:pt x="59026" y="102162"/>
                    </a:cubicBezTo>
                    <a:close/>
                    <a:moveTo>
                      <a:pt x="86165" y="102645"/>
                    </a:moveTo>
                    <a:cubicBezTo>
                      <a:pt x="86215" y="102645"/>
                      <a:pt x="86256" y="102658"/>
                      <a:pt x="86289" y="102685"/>
                    </a:cubicBezTo>
                    <a:cubicBezTo>
                      <a:pt x="86456" y="102831"/>
                      <a:pt x="86645" y="103752"/>
                      <a:pt x="86687" y="104003"/>
                    </a:cubicBezTo>
                    <a:cubicBezTo>
                      <a:pt x="86917" y="104882"/>
                      <a:pt x="86728" y="105635"/>
                      <a:pt x="85954" y="106179"/>
                    </a:cubicBezTo>
                    <a:cubicBezTo>
                      <a:pt x="85292" y="106667"/>
                      <a:pt x="83759" y="107431"/>
                      <a:pt x="82673" y="107431"/>
                    </a:cubicBezTo>
                    <a:cubicBezTo>
                      <a:pt x="82455" y="107431"/>
                      <a:pt x="82255" y="107400"/>
                      <a:pt x="82083" y="107330"/>
                    </a:cubicBezTo>
                    <a:cubicBezTo>
                      <a:pt x="82064" y="107324"/>
                      <a:pt x="82046" y="107321"/>
                      <a:pt x="82028" y="107321"/>
                    </a:cubicBezTo>
                    <a:cubicBezTo>
                      <a:pt x="81935" y="107321"/>
                      <a:pt x="81884" y="107409"/>
                      <a:pt x="81937" y="107497"/>
                    </a:cubicBezTo>
                    <a:cubicBezTo>
                      <a:pt x="82000" y="107560"/>
                      <a:pt x="82062" y="107623"/>
                      <a:pt x="82125" y="107665"/>
                    </a:cubicBezTo>
                    <a:cubicBezTo>
                      <a:pt x="81644" y="107748"/>
                      <a:pt x="81184" y="107853"/>
                      <a:pt x="80744" y="108000"/>
                    </a:cubicBezTo>
                    <a:cubicBezTo>
                      <a:pt x="80556" y="108041"/>
                      <a:pt x="80347" y="108125"/>
                      <a:pt x="80138" y="108188"/>
                    </a:cubicBezTo>
                    <a:cubicBezTo>
                      <a:pt x="80556" y="107874"/>
                      <a:pt x="80954" y="107518"/>
                      <a:pt x="81330" y="107163"/>
                    </a:cubicBezTo>
                    <a:cubicBezTo>
                      <a:pt x="81372" y="107163"/>
                      <a:pt x="81414" y="107163"/>
                      <a:pt x="81456" y="107121"/>
                    </a:cubicBezTo>
                    <a:cubicBezTo>
                      <a:pt x="81498" y="107079"/>
                      <a:pt x="81560" y="106995"/>
                      <a:pt x="81644" y="106912"/>
                    </a:cubicBezTo>
                    <a:cubicBezTo>
                      <a:pt x="81644" y="106995"/>
                      <a:pt x="81707" y="107058"/>
                      <a:pt x="81790" y="107058"/>
                    </a:cubicBezTo>
                    <a:cubicBezTo>
                      <a:pt x="82920" y="106995"/>
                      <a:pt x="84552" y="106493"/>
                      <a:pt x="85034" y="105342"/>
                    </a:cubicBezTo>
                    <a:cubicBezTo>
                      <a:pt x="85083" y="105228"/>
                      <a:pt x="85004" y="105100"/>
                      <a:pt x="84897" y="105100"/>
                    </a:cubicBezTo>
                    <a:cubicBezTo>
                      <a:pt x="84867" y="105100"/>
                      <a:pt x="84835" y="105110"/>
                      <a:pt x="84803" y="105133"/>
                    </a:cubicBezTo>
                    <a:cubicBezTo>
                      <a:pt x="84322" y="105384"/>
                      <a:pt x="83925" y="105803"/>
                      <a:pt x="83443" y="106096"/>
                    </a:cubicBezTo>
                    <a:cubicBezTo>
                      <a:pt x="82920" y="106388"/>
                      <a:pt x="82376" y="106598"/>
                      <a:pt x="81811" y="106723"/>
                    </a:cubicBezTo>
                    <a:cubicBezTo>
                      <a:pt x="82832" y="105585"/>
                      <a:pt x="85415" y="102645"/>
                      <a:pt x="86165" y="102645"/>
                    </a:cubicBezTo>
                    <a:close/>
                    <a:moveTo>
                      <a:pt x="91541" y="103082"/>
                    </a:moveTo>
                    <a:lnTo>
                      <a:pt x="91541" y="103082"/>
                    </a:lnTo>
                    <a:cubicBezTo>
                      <a:pt x="91394" y="103878"/>
                      <a:pt x="91541" y="104819"/>
                      <a:pt x="91729" y="105468"/>
                    </a:cubicBezTo>
                    <a:cubicBezTo>
                      <a:pt x="91813" y="105782"/>
                      <a:pt x="91918" y="106075"/>
                      <a:pt x="92043" y="106368"/>
                    </a:cubicBezTo>
                    <a:cubicBezTo>
                      <a:pt x="92022" y="106368"/>
                      <a:pt x="92001" y="106368"/>
                      <a:pt x="91980" y="106388"/>
                    </a:cubicBezTo>
                    <a:cubicBezTo>
                      <a:pt x="91541" y="106807"/>
                      <a:pt x="91248" y="107309"/>
                      <a:pt x="90934" y="107811"/>
                    </a:cubicBezTo>
                    <a:cubicBezTo>
                      <a:pt x="90767" y="108062"/>
                      <a:pt x="90620" y="108418"/>
                      <a:pt x="90411" y="108627"/>
                    </a:cubicBezTo>
                    <a:cubicBezTo>
                      <a:pt x="90364" y="108846"/>
                      <a:pt x="90271" y="108960"/>
                      <a:pt x="90122" y="108960"/>
                    </a:cubicBezTo>
                    <a:cubicBezTo>
                      <a:pt x="90071" y="108960"/>
                      <a:pt x="90014" y="108947"/>
                      <a:pt x="89951" y="108920"/>
                    </a:cubicBezTo>
                    <a:cubicBezTo>
                      <a:pt x="89915" y="108926"/>
                      <a:pt x="89882" y="108929"/>
                      <a:pt x="89852" y="108929"/>
                    </a:cubicBezTo>
                    <a:cubicBezTo>
                      <a:pt x="89672" y="108929"/>
                      <a:pt x="89595" y="108822"/>
                      <a:pt x="89595" y="108606"/>
                    </a:cubicBezTo>
                    <a:cubicBezTo>
                      <a:pt x="89009" y="107623"/>
                      <a:pt x="89595" y="105824"/>
                      <a:pt x="90160" y="104924"/>
                    </a:cubicBezTo>
                    <a:cubicBezTo>
                      <a:pt x="90704" y="104338"/>
                      <a:pt x="91227" y="103647"/>
                      <a:pt x="91541" y="103082"/>
                    </a:cubicBezTo>
                    <a:close/>
                    <a:moveTo>
                      <a:pt x="71852" y="84000"/>
                    </a:moveTo>
                    <a:cubicBezTo>
                      <a:pt x="79154" y="84000"/>
                      <a:pt x="85117" y="89942"/>
                      <a:pt x="85117" y="97266"/>
                    </a:cubicBezTo>
                    <a:cubicBezTo>
                      <a:pt x="85117" y="104568"/>
                      <a:pt x="79154" y="110531"/>
                      <a:pt x="71852" y="110531"/>
                    </a:cubicBezTo>
                    <a:cubicBezTo>
                      <a:pt x="64528" y="110531"/>
                      <a:pt x="58586" y="104568"/>
                      <a:pt x="58586" y="97266"/>
                    </a:cubicBezTo>
                    <a:cubicBezTo>
                      <a:pt x="58586" y="89942"/>
                      <a:pt x="64528" y="84000"/>
                      <a:pt x="71852" y="84000"/>
                    </a:cubicBezTo>
                    <a:close/>
                    <a:moveTo>
                      <a:pt x="60637" y="107309"/>
                    </a:moveTo>
                    <a:cubicBezTo>
                      <a:pt x="60841" y="107368"/>
                      <a:pt x="61069" y="107385"/>
                      <a:pt x="61300" y="107385"/>
                    </a:cubicBezTo>
                    <a:cubicBezTo>
                      <a:pt x="61565" y="107385"/>
                      <a:pt x="61835" y="107362"/>
                      <a:pt x="62080" y="107351"/>
                    </a:cubicBezTo>
                    <a:cubicBezTo>
                      <a:pt x="62227" y="107456"/>
                      <a:pt x="62352" y="107560"/>
                      <a:pt x="62478" y="107644"/>
                    </a:cubicBezTo>
                    <a:cubicBezTo>
                      <a:pt x="62222" y="107580"/>
                      <a:pt x="61954" y="107553"/>
                      <a:pt x="61683" y="107553"/>
                    </a:cubicBezTo>
                    <a:cubicBezTo>
                      <a:pt x="61600" y="107553"/>
                      <a:pt x="61516" y="107555"/>
                      <a:pt x="61432" y="107560"/>
                    </a:cubicBezTo>
                    <a:cubicBezTo>
                      <a:pt x="61285" y="107581"/>
                      <a:pt x="61285" y="107790"/>
                      <a:pt x="61432" y="107811"/>
                    </a:cubicBezTo>
                    <a:cubicBezTo>
                      <a:pt x="62959" y="107958"/>
                      <a:pt x="64487" y="108857"/>
                      <a:pt x="64445" y="110573"/>
                    </a:cubicBezTo>
                    <a:cubicBezTo>
                      <a:pt x="64424" y="112205"/>
                      <a:pt x="63106" y="112561"/>
                      <a:pt x="61871" y="112938"/>
                    </a:cubicBezTo>
                    <a:cubicBezTo>
                      <a:pt x="62311" y="112435"/>
                      <a:pt x="62583" y="111808"/>
                      <a:pt x="62499" y="111159"/>
                    </a:cubicBezTo>
                    <a:cubicBezTo>
                      <a:pt x="62487" y="111090"/>
                      <a:pt x="62431" y="111059"/>
                      <a:pt x="62373" y="111059"/>
                    </a:cubicBezTo>
                    <a:cubicBezTo>
                      <a:pt x="62325" y="111059"/>
                      <a:pt x="62276" y="111080"/>
                      <a:pt x="62248" y="111117"/>
                    </a:cubicBezTo>
                    <a:cubicBezTo>
                      <a:pt x="61850" y="111787"/>
                      <a:pt x="61578" y="112435"/>
                      <a:pt x="60951" y="112938"/>
                    </a:cubicBezTo>
                    <a:cubicBezTo>
                      <a:pt x="60846" y="113000"/>
                      <a:pt x="60762" y="113084"/>
                      <a:pt x="60658" y="113126"/>
                    </a:cubicBezTo>
                    <a:cubicBezTo>
                      <a:pt x="61390" y="111724"/>
                      <a:pt x="61787" y="109987"/>
                      <a:pt x="61515" y="108439"/>
                    </a:cubicBezTo>
                    <a:cubicBezTo>
                      <a:pt x="61505" y="108408"/>
                      <a:pt x="61474" y="108392"/>
                      <a:pt x="61442" y="108392"/>
                    </a:cubicBezTo>
                    <a:cubicBezTo>
                      <a:pt x="61411" y="108392"/>
                      <a:pt x="61379" y="108408"/>
                      <a:pt x="61369" y="108439"/>
                    </a:cubicBezTo>
                    <a:cubicBezTo>
                      <a:pt x="61118" y="110176"/>
                      <a:pt x="60867" y="111703"/>
                      <a:pt x="60260" y="113335"/>
                    </a:cubicBezTo>
                    <a:cubicBezTo>
                      <a:pt x="59758" y="113565"/>
                      <a:pt x="59256" y="113670"/>
                      <a:pt x="58691" y="113712"/>
                    </a:cubicBezTo>
                    <a:cubicBezTo>
                      <a:pt x="58628" y="113733"/>
                      <a:pt x="58586" y="113774"/>
                      <a:pt x="58565" y="113837"/>
                    </a:cubicBezTo>
                    <a:cubicBezTo>
                      <a:pt x="58377" y="113837"/>
                      <a:pt x="58189" y="113837"/>
                      <a:pt x="57979" y="113816"/>
                    </a:cubicBezTo>
                    <a:cubicBezTo>
                      <a:pt x="57268" y="113774"/>
                      <a:pt x="56431" y="113670"/>
                      <a:pt x="55908" y="113105"/>
                    </a:cubicBezTo>
                    <a:cubicBezTo>
                      <a:pt x="55343" y="112477"/>
                      <a:pt x="55510" y="110929"/>
                      <a:pt x="56264" y="110448"/>
                    </a:cubicBezTo>
                    <a:cubicBezTo>
                      <a:pt x="56389" y="110364"/>
                      <a:pt x="56368" y="110176"/>
                      <a:pt x="56243" y="110113"/>
                    </a:cubicBezTo>
                    <a:cubicBezTo>
                      <a:pt x="57519" y="108753"/>
                      <a:pt x="58921" y="107937"/>
                      <a:pt x="60637" y="107309"/>
                    </a:cubicBezTo>
                    <a:close/>
                    <a:moveTo>
                      <a:pt x="64738" y="115846"/>
                    </a:moveTo>
                    <a:cubicBezTo>
                      <a:pt x="64989" y="115867"/>
                      <a:pt x="65240" y="115888"/>
                      <a:pt x="65491" y="115909"/>
                    </a:cubicBezTo>
                    <a:cubicBezTo>
                      <a:pt x="65303" y="115909"/>
                      <a:pt x="65240" y="116139"/>
                      <a:pt x="65324" y="116285"/>
                    </a:cubicBezTo>
                    <a:cubicBezTo>
                      <a:pt x="65156" y="116139"/>
                      <a:pt x="64947" y="115971"/>
                      <a:pt x="64738" y="115846"/>
                    </a:cubicBezTo>
                    <a:close/>
                    <a:moveTo>
                      <a:pt x="68467" y="115365"/>
                    </a:moveTo>
                    <a:cubicBezTo>
                      <a:pt x="68738" y="115386"/>
                      <a:pt x="69029" y="115407"/>
                      <a:pt x="69299" y="115427"/>
                    </a:cubicBezTo>
                    <a:cubicBezTo>
                      <a:pt x="70199" y="115762"/>
                      <a:pt x="71057" y="115888"/>
                      <a:pt x="71643" y="116829"/>
                    </a:cubicBezTo>
                    <a:cubicBezTo>
                      <a:pt x="72040" y="117457"/>
                      <a:pt x="72207" y="118210"/>
                      <a:pt x="72563" y="118859"/>
                    </a:cubicBezTo>
                    <a:cubicBezTo>
                      <a:pt x="72483" y="118861"/>
                      <a:pt x="72402" y="118862"/>
                      <a:pt x="72322" y="118862"/>
                    </a:cubicBezTo>
                    <a:cubicBezTo>
                      <a:pt x="70777" y="118862"/>
                      <a:pt x="69297" y="118473"/>
                      <a:pt x="68044" y="117478"/>
                    </a:cubicBezTo>
                    <a:cubicBezTo>
                      <a:pt x="67290" y="116871"/>
                      <a:pt x="66705" y="116076"/>
                      <a:pt x="65742" y="115930"/>
                    </a:cubicBezTo>
                    <a:lnTo>
                      <a:pt x="65742" y="115930"/>
                    </a:lnTo>
                    <a:cubicBezTo>
                      <a:pt x="66370" y="115982"/>
                      <a:pt x="67003" y="116029"/>
                      <a:pt x="67630" y="116029"/>
                    </a:cubicBezTo>
                    <a:cubicBezTo>
                      <a:pt x="68258" y="116029"/>
                      <a:pt x="68881" y="115982"/>
                      <a:pt x="69487" y="115846"/>
                    </a:cubicBezTo>
                    <a:cubicBezTo>
                      <a:pt x="69592" y="115804"/>
                      <a:pt x="69592" y="115658"/>
                      <a:pt x="69487" y="115616"/>
                    </a:cubicBezTo>
                    <a:cubicBezTo>
                      <a:pt x="69174" y="115532"/>
                      <a:pt x="68839" y="115448"/>
                      <a:pt x="68525" y="115386"/>
                    </a:cubicBezTo>
                    <a:cubicBezTo>
                      <a:pt x="68506" y="115386"/>
                      <a:pt x="68486" y="115368"/>
                      <a:pt x="68467" y="115365"/>
                    </a:cubicBezTo>
                    <a:close/>
                    <a:moveTo>
                      <a:pt x="65407" y="116348"/>
                    </a:moveTo>
                    <a:lnTo>
                      <a:pt x="65407" y="116348"/>
                    </a:lnTo>
                    <a:cubicBezTo>
                      <a:pt x="66328" y="116829"/>
                      <a:pt x="67165" y="117478"/>
                      <a:pt x="67855" y="118231"/>
                    </a:cubicBezTo>
                    <a:cubicBezTo>
                      <a:pt x="68211" y="118650"/>
                      <a:pt x="68567" y="119089"/>
                      <a:pt x="68839" y="119591"/>
                    </a:cubicBezTo>
                    <a:cubicBezTo>
                      <a:pt x="68964" y="119863"/>
                      <a:pt x="69257" y="120449"/>
                      <a:pt x="69194" y="120763"/>
                    </a:cubicBezTo>
                    <a:cubicBezTo>
                      <a:pt x="69102" y="121158"/>
                      <a:pt x="68827" y="121288"/>
                      <a:pt x="68527" y="121288"/>
                    </a:cubicBezTo>
                    <a:cubicBezTo>
                      <a:pt x="68350" y="121288"/>
                      <a:pt x="68164" y="121243"/>
                      <a:pt x="68002" y="121181"/>
                    </a:cubicBezTo>
                    <a:cubicBezTo>
                      <a:pt x="65868" y="120386"/>
                      <a:pt x="65073" y="118440"/>
                      <a:pt x="64215" y="116515"/>
                    </a:cubicBezTo>
                    <a:lnTo>
                      <a:pt x="64215" y="116515"/>
                    </a:lnTo>
                    <a:cubicBezTo>
                      <a:pt x="64528" y="116704"/>
                      <a:pt x="64821" y="116934"/>
                      <a:pt x="65093" y="117185"/>
                    </a:cubicBezTo>
                    <a:cubicBezTo>
                      <a:pt x="65721" y="117771"/>
                      <a:pt x="66077" y="118608"/>
                      <a:pt x="66725" y="119152"/>
                    </a:cubicBezTo>
                    <a:cubicBezTo>
                      <a:pt x="66764" y="119184"/>
                      <a:pt x="66807" y="119198"/>
                      <a:pt x="66851" y="119198"/>
                    </a:cubicBezTo>
                    <a:cubicBezTo>
                      <a:pt x="66950" y="119198"/>
                      <a:pt x="67046" y="119122"/>
                      <a:pt x="67060" y="119005"/>
                    </a:cubicBezTo>
                    <a:cubicBezTo>
                      <a:pt x="67144" y="118085"/>
                      <a:pt x="66328" y="117143"/>
                      <a:pt x="65679" y="116578"/>
                    </a:cubicBezTo>
                    <a:cubicBezTo>
                      <a:pt x="65617" y="116515"/>
                      <a:pt x="65512" y="116432"/>
                      <a:pt x="65407" y="116348"/>
                    </a:cubicBezTo>
                    <a:close/>
                    <a:moveTo>
                      <a:pt x="46410" y="0"/>
                    </a:moveTo>
                    <a:cubicBezTo>
                      <a:pt x="45865" y="0"/>
                      <a:pt x="45484" y="632"/>
                      <a:pt x="45174" y="1080"/>
                    </a:cubicBezTo>
                    <a:cubicBezTo>
                      <a:pt x="44316" y="2293"/>
                      <a:pt x="43961" y="3716"/>
                      <a:pt x="43689" y="5160"/>
                    </a:cubicBezTo>
                    <a:cubicBezTo>
                      <a:pt x="43689" y="5181"/>
                      <a:pt x="43689" y="5202"/>
                      <a:pt x="43689" y="5223"/>
                    </a:cubicBezTo>
                    <a:cubicBezTo>
                      <a:pt x="43606" y="5198"/>
                      <a:pt x="43527" y="5187"/>
                      <a:pt x="43451" y="5187"/>
                    </a:cubicBezTo>
                    <a:cubicBezTo>
                      <a:pt x="42620" y="5187"/>
                      <a:pt x="42173" y="6560"/>
                      <a:pt x="42077" y="7231"/>
                    </a:cubicBezTo>
                    <a:cubicBezTo>
                      <a:pt x="42015" y="7650"/>
                      <a:pt x="41994" y="8089"/>
                      <a:pt x="42036" y="8529"/>
                    </a:cubicBezTo>
                    <a:cubicBezTo>
                      <a:pt x="41554" y="7650"/>
                      <a:pt x="40801" y="6918"/>
                      <a:pt x="39922" y="6374"/>
                    </a:cubicBezTo>
                    <a:cubicBezTo>
                      <a:pt x="39818" y="5725"/>
                      <a:pt x="39608" y="5097"/>
                      <a:pt x="39462" y="4470"/>
                    </a:cubicBezTo>
                    <a:cubicBezTo>
                      <a:pt x="39274" y="3633"/>
                      <a:pt x="38813" y="2252"/>
                      <a:pt x="39002" y="1394"/>
                    </a:cubicBezTo>
                    <a:cubicBezTo>
                      <a:pt x="39115" y="878"/>
                      <a:pt x="39236" y="702"/>
                      <a:pt x="39363" y="702"/>
                    </a:cubicBezTo>
                    <a:cubicBezTo>
                      <a:pt x="39539" y="702"/>
                      <a:pt x="39727" y="1045"/>
                      <a:pt x="39922" y="1289"/>
                    </a:cubicBezTo>
                    <a:cubicBezTo>
                      <a:pt x="40299" y="1749"/>
                      <a:pt x="40696" y="2210"/>
                      <a:pt x="41010" y="2712"/>
                    </a:cubicBezTo>
                    <a:cubicBezTo>
                      <a:pt x="41617" y="3695"/>
                      <a:pt x="41826" y="4637"/>
                      <a:pt x="41910" y="5767"/>
                    </a:cubicBezTo>
                    <a:cubicBezTo>
                      <a:pt x="41922" y="5888"/>
                      <a:pt x="42033" y="5967"/>
                      <a:pt x="42132" y="5967"/>
                    </a:cubicBezTo>
                    <a:cubicBezTo>
                      <a:pt x="42204" y="5967"/>
                      <a:pt x="42269" y="5926"/>
                      <a:pt x="42287" y="5830"/>
                    </a:cubicBezTo>
                    <a:cubicBezTo>
                      <a:pt x="42580" y="4532"/>
                      <a:pt x="41973" y="3214"/>
                      <a:pt x="41241" y="2168"/>
                    </a:cubicBezTo>
                    <a:cubicBezTo>
                      <a:pt x="40856" y="1642"/>
                      <a:pt x="40043" y="238"/>
                      <a:pt x="39327" y="238"/>
                    </a:cubicBezTo>
                    <a:cubicBezTo>
                      <a:pt x="39302" y="238"/>
                      <a:pt x="39278" y="239"/>
                      <a:pt x="39253" y="243"/>
                    </a:cubicBezTo>
                    <a:cubicBezTo>
                      <a:pt x="38311" y="368"/>
                      <a:pt x="38541" y="1917"/>
                      <a:pt x="38583" y="2503"/>
                    </a:cubicBezTo>
                    <a:cubicBezTo>
                      <a:pt x="38688" y="3612"/>
                      <a:pt x="38813" y="4888"/>
                      <a:pt x="39232" y="5976"/>
                    </a:cubicBezTo>
                    <a:cubicBezTo>
                      <a:pt x="38458" y="5599"/>
                      <a:pt x="37642" y="5327"/>
                      <a:pt x="36847" y="5202"/>
                    </a:cubicBezTo>
                    <a:cubicBezTo>
                      <a:pt x="36832" y="5200"/>
                      <a:pt x="36818" y="5199"/>
                      <a:pt x="36803" y="5199"/>
                    </a:cubicBezTo>
                    <a:cubicBezTo>
                      <a:pt x="36642" y="5199"/>
                      <a:pt x="36453" y="5301"/>
                      <a:pt x="36491" y="5474"/>
                    </a:cubicBezTo>
                    <a:cubicBezTo>
                      <a:pt x="36616" y="6541"/>
                      <a:pt x="36679" y="8319"/>
                      <a:pt x="37139" y="9784"/>
                    </a:cubicBezTo>
                    <a:cubicBezTo>
                      <a:pt x="37035" y="9700"/>
                      <a:pt x="36909" y="9638"/>
                      <a:pt x="36805" y="9554"/>
                    </a:cubicBezTo>
                    <a:cubicBezTo>
                      <a:pt x="36763" y="9529"/>
                      <a:pt x="36716" y="9517"/>
                      <a:pt x="36667" y="9517"/>
                    </a:cubicBezTo>
                    <a:cubicBezTo>
                      <a:pt x="36591" y="9517"/>
                      <a:pt x="36512" y="9545"/>
                      <a:pt x="36449" y="9596"/>
                    </a:cubicBezTo>
                    <a:cubicBezTo>
                      <a:pt x="36658" y="8089"/>
                      <a:pt x="36072" y="6227"/>
                      <a:pt x="35612" y="4909"/>
                    </a:cubicBezTo>
                    <a:cubicBezTo>
                      <a:pt x="35578" y="4789"/>
                      <a:pt x="35473" y="4683"/>
                      <a:pt x="35345" y="4683"/>
                    </a:cubicBezTo>
                    <a:cubicBezTo>
                      <a:pt x="35316" y="4683"/>
                      <a:pt x="35287" y="4688"/>
                      <a:pt x="35256" y="4700"/>
                    </a:cubicBezTo>
                    <a:cubicBezTo>
                      <a:pt x="33331" y="5411"/>
                      <a:pt x="32892" y="8361"/>
                      <a:pt x="32934" y="10119"/>
                    </a:cubicBezTo>
                    <a:cubicBezTo>
                      <a:pt x="32934" y="10213"/>
                      <a:pt x="33002" y="10260"/>
                      <a:pt x="33070" y="10260"/>
                    </a:cubicBezTo>
                    <a:cubicBezTo>
                      <a:pt x="33138" y="10260"/>
                      <a:pt x="33206" y="10213"/>
                      <a:pt x="33206" y="10119"/>
                    </a:cubicBezTo>
                    <a:cubicBezTo>
                      <a:pt x="33206" y="8780"/>
                      <a:pt x="33729" y="6102"/>
                      <a:pt x="35131" y="5369"/>
                    </a:cubicBezTo>
                    <a:cubicBezTo>
                      <a:pt x="35319" y="6102"/>
                      <a:pt x="35507" y="6834"/>
                      <a:pt x="35633" y="7608"/>
                    </a:cubicBezTo>
                    <a:cubicBezTo>
                      <a:pt x="35759" y="8445"/>
                      <a:pt x="35759" y="9345"/>
                      <a:pt x="36051" y="10140"/>
                    </a:cubicBezTo>
                    <a:cubicBezTo>
                      <a:pt x="35549" y="10998"/>
                      <a:pt x="35424" y="11981"/>
                      <a:pt x="35319" y="12985"/>
                    </a:cubicBezTo>
                    <a:cubicBezTo>
                      <a:pt x="35256" y="13613"/>
                      <a:pt x="35235" y="14220"/>
                      <a:pt x="35235" y="14827"/>
                    </a:cubicBezTo>
                    <a:cubicBezTo>
                      <a:pt x="34691" y="13362"/>
                      <a:pt x="33499" y="12211"/>
                      <a:pt x="32076" y="11542"/>
                    </a:cubicBezTo>
                    <a:cubicBezTo>
                      <a:pt x="32032" y="11522"/>
                      <a:pt x="31987" y="11513"/>
                      <a:pt x="31942" y="11513"/>
                    </a:cubicBezTo>
                    <a:cubicBezTo>
                      <a:pt x="31794" y="11513"/>
                      <a:pt x="31657" y="11616"/>
                      <a:pt x="31657" y="11793"/>
                    </a:cubicBezTo>
                    <a:cubicBezTo>
                      <a:pt x="31637" y="13404"/>
                      <a:pt x="32369" y="16082"/>
                      <a:pt x="33959" y="16835"/>
                    </a:cubicBezTo>
                    <a:cubicBezTo>
                      <a:pt x="33981" y="16849"/>
                      <a:pt x="34005" y="16854"/>
                      <a:pt x="34028" y="16854"/>
                    </a:cubicBezTo>
                    <a:cubicBezTo>
                      <a:pt x="34117" y="16854"/>
                      <a:pt x="34201" y="16772"/>
                      <a:pt x="34168" y="16689"/>
                    </a:cubicBezTo>
                    <a:cubicBezTo>
                      <a:pt x="33896" y="15936"/>
                      <a:pt x="33310" y="15308"/>
                      <a:pt x="32955" y="14576"/>
                    </a:cubicBezTo>
                    <a:cubicBezTo>
                      <a:pt x="32620" y="13822"/>
                      <a:pt x="32432" y="13069"/>
                      <a:pt x="32306" y="12274"/>
                    </a:cubicBezTo>
                    <a:lnTo>
                      <a:pt x="32306" y="12274"/>
                    </a:lnTo>
                    <a:cubicBezTo>
                      <a:pt x="33708" y="13069"/>
                      <a:pt x="34608" y="14325"/>
                      <a:pt x="35235" y="15852"/>
                    </a:cubicBezTo>
                    <a:cubicBezTo>
                      <a:pt x="35235" y="15873"/>
                      <a:pt x="35256" y="15894"/>
                      <a:pt x="35277" y="15915"/>
                    </a:cubicBezTo>
                    <a:cubicBezTo>
                      <a:pt x="35319" y="16668"/>
                      <a:pt x="35403" y="17400"/>
                      <a:pt x="35507" y="18174"/>
                    </a:cubicBezTo>
                    <a:cubicBezTo>
                      <a:pt x="35517" y="18230"/>
                      <a:pt x="35571" y="18257"/>
                      <a:pt x="35627" y="18257"/>
                    </a:cubicBezTo>
                    <a:cubicBezTo>
                      <a:pt x="35697" y="18257"/>
                      <a:pt x="35770" y="18214"/>
                      <a:pt x="35759" y="18133"/>
                    </a:cubicBezTo>
                    <a:cubicBezTo>
                      <a:pt x="35633" y="16647"/>
                      <a:pt x="35675" y="15141"/>
                      <a:pt x="35800" y="13655"/>
                    </a:cubicBezTo>
                    <a:cubicBezTo>
                      <a:pt x="35863" y="12902"/>
                      <a:pt x="35926" y="12107"/>
                      <a:pt x="36156" y="11374"/>
                    </a:cubicBezTo>
                    <a:cubicBezTo>
                      <a:pt x="36250" y="11017"/>
                      <a:pt x="36361" y="10408"/>
                      <a:pt x="36806" y="10408"/>
                    </a:cubicBezTo>
                    <a:cubicBezTo>
                      <a:pt x="36857" y="10408"/>
                      <a:pt x="36912" y="10416"/>
                      <a:pt x="36972" y="10433"/>
                    </a:cubicBezTo>
                    <a:cubicBezTo>
                      <a:pt x="37181" y="10475"/>
                      <a:pt x="37432" y="10851"/>
                      <a:pt x="37558" y="10998"/>
                    </a:cubicBezTo>
                    <a:cubicBezTo>
                      <a:pt x="38437" y="12023"/>
                      <a:pt x="38960" y="13383"/>
                      <a:pt x="38876" y="14722"/>
                    </a:cubicBezTo>
                    <a:cubicBezTo>
                      <a:pt x="38772" y="16333"/>
                      <a:pt x="37955" y="17526"/>
                      <a:pt x="36993" y="18718"/>
                    </a:cubicBezTo>
                    <a:cubicBezTo>
                      <a:pt x="36925" y="18803"/>
                      <a:pt x="36981" y="18929"/>
                      <a:pt x="37072" y="18929"/>
                    </a:cubicBezTo>
                    <a:cubicBezTo>
                      <a:pt x="37093" y="18929"/>
                      <a:pt x="37116" y="18923"/>
                      <a:pt x="37139" y="18907"/>
                    </a:cubicBezTo>
                    <a:cubicBezTo>
                      <a:pt x="37223" y="18865"/>
                      <a:pt x="37307" y="18823"/>
                      <a:pt x="37370" y="18781"/>
                    </a:cubicBezTo>
                    <a:lnTo>
                      <a:pt x="37370" y="18781"/>
                    </a:lnTo>
                    <a:cubicBezTo>
                      <a:pt x="37014" y="19325"/>
                      <a:pt x="36784" y="19932"/>
                      <a:pt x="37014" y="20581"/>
                    </a:cubicBezTo>
                    <a:cubicBezTo>
                      <a:pt x="37034" y="20659"/>
                      <a:pt x="37099" y="20696"/>
                      <a:pt x="37163" y="20696"/>
                    </a:cubicBezTo>
                    <a:cubicBezTo>
                      <a:pt x="37236" y="20696"/>
                      <a:pt x="37307" y="20649"/>
                      <a:pt x="37307" y="20560"/>
                    </a:cubicBezTo>
                    <a:cubicBezTo>
                      <a:pt x="37223" y="18530"/>
                      <a:pt x="39901" y="17024"/>
                      <a:pt x="41701" y="16291"/>
                    </a:cubicBezTo>
                    <a:cubicBezTo>
                      <a:pt x="41701" y="16480"/>
                      <a:pt x="41701" y="16647"/>
                      <a:pt x="41722" y="16835"/>
                    </a:cubicBezTo>
                    <a:cubicBezTo>
                      <a:pt x="41805" y="17777"/>
                      <a:pt x="41764" y="18426"/>
                      <a:pt x="41261" y="19242"/>
                    </a:cubicBezTo>
                    <a:cubicBezTo>
                      <a:pt x="40592" y="20330"/>
                      <a:pt x="39567" y="20853"/>
                      <a:pt x="38520" y="21501"/>
                    </a:cubicBezTo>
                    <a:cubicBezTo>
                      <a:pt x="38500" y="21522"/>
                      <a:pt x="38479" y="21564"/>
                      <a:pt x="38479" y="21606"/>
                    </a:cubicBezTo>
                    <a:cubicBezTo>
                      <a:pt x="38236" y="21333"/>
                      <a:pt x="37928" y="21137"/>
                      <a:pt x="37578" y="21137"/>
                    </a:cubicBezTo>
                    <a:cubicBezTo>
                      <a:pt x="37444" y="21137"/>
                      <a:pt x="37305" y="21166"/>
                      <a:pt x="37160" y="21229"/>
                    </a:cubicBezTo>
                    <a:cubicBezTo>
                      <a:pt x="37098" y="21250"/>
                      <a:pt x="37077" y="21292"/>
                      <a:pt x="37056" y="21334"/>
                    </a:cubicBezTo>
                    <a:cubicBezTo>
                      <a:pt x="37035" y="21271"/>
                      <a:pt x="37035" y="21229"/>
                      <a:pt x="37035" y="21167"/>
                    </a:cubicBezTo>
                    <a:cubicBezTo>
                      <a:pt x="37014" y="21083"/>
                      <a:pt x="36935" y="21041"/>
                      <a:pt x="36857" y="21041"/>
                    </a:cubicBezTo>
                    <a:cubicBezTo>
                      <a:pt x="36779" y="21041"/>
                      <a:pt x="36700" y="21083"/>
                      <a:pt x="36679" y="21167"/>
                    </a:cubicBezTo>
                    <a:cubicBezTo>
                      <a:pt x="36658" y="21355"/>
                      <a:pt x="36637" y="21543"/>
                      <a:pt x="36637" y="21731"/>
                    </a:cubicBezTo>
                    <a:cubicBezTo>
                      <a:pt x="36575" y="21564"/>
                      <a:pt x="36512" y="21397"/>
                      <a:pt x="36428" y="21229"/>
                    </a:cubicBezTo>
                    <a:cubicBezTo>
                      <a:pt x="36449" y="21229"/>
                      <a:pt x="36449" y="21208"/>
                      <a:pt x="36449" y="21208"/>
                    </a:cubicBezTo>
                    <a:cubicBezTo>
                      <a:pt x="36470" y="20434"/>
                      <a:pt x="36428" y="19660"/>
                      <a:pt x="36512" y="18886"/>
                    </a:cubicBezTo>
                    <a:cubicBezTo>
                      <a:pt x="36575" y="18258"/>
                      <a:pt x="36763" y="17651"/>
                      <a:pt x="36826" y="17024"/>
                    </a:cubicBezTo>
                    <a:lnTo>
                      <a:pt x="36847" y="17024"/>
                    </a:lnTo>
                    <a:cubicBezTo>
                      <a:pt x="37725" y="16522"/>
                      <a:pt x="38060" y="14638"/>
                      <a:pt x="37411" y="13885"/>
                    </a:cubicBezTo>
                    <a:cubicBezTo>
                      <a:pt x="37381" y="13854"/>
                      <a:pt x="37342" y="13841"/>
                      <a:pt x="37303" y="13841"/>
                    </a:cubicBezTo>
                    <a:cubicBezTo>
                      <a:pt x="37237" y="13841"/>
                      <a:pt x="37174" y="13882"/>
                      <a:pt x="37160" y="13948"/>
                    </a:cubicBezTo>
                    <a:cubicBezTo>
                      <a:pt x="37098" y="14429"/>
                      <a:pt x="37202" y="14931"/>
                      <a:pt x="37098" y="15413"/>
                    </a:cubicBezTo>
                    <a:cubicBezTo>
                      <a:pt x="37035" y="15810"/>
                      <a:pt x="36847" y="16124"/>
                      <a:pt x="36700" y="16480"/>
                    </a:cubicBezTo>
                    <a:cubicBezTo>
                      <a:pt x="36679" y="16480"/>
                      <a:pt x="36637" y="16480"/>
                      <a:pt x="36595" y="16522"/>
                    </a:cubicBezTo>
                    <a:cubicBezTo>
                      <a:pt x="35863" y="17484"/>
                      <a:pt x="35759" y="19074"/>
                      <a:pt x="36031" y="20351"/>
                    </a:cubicBezTo>
                    <a:cubicBezTo>
                      <a:pt x="35068" y="18467"/>
                      <a:pt x="33687" y="16835"/>
                      <a:pt x="32013" y="15580"/>
                    </a:cubicBezTo>
                    <a:cubicBezTo>
                      <a:pt x="32034" y="15538"/>
                      <a:pt x="32034" y="15496"/>
                      <a:pt x="32013" y="15475"/>
                    </a:cubicBezTo>
                    <a:cubicBezTo>
                      <a:pt x="31888" y="15287"/>
                      <a:pt x="31720" y="15120"/>
                      <a:pt x="31553" y="14994"/>
                    </a:cubicBezTo>
                    <a:cubicBezTo>
                      <a:pt x="31365" y="14555"/>
                      <a:pt x="31239" y="14094"/>
                      <a:pt x="31134" y="13613"/>
                    </a:cubicBezTo>
                    <a:lnTo>
                      <a:pt x="31134" y="13613"/>
                    </a:lnTo>
                    <a:cubicBezTo>
                      <a:pt x="31176" y="13718"/>
                      <a:pt x="31239" y="13822"/>
                      <a:pt x="31323" y="13927"/>
                    </a:cubicBezTo>
                    <a:cubicBezTo>
                      <a:pt x="31338" y="13951"/>
                      <a:pt x="31363" y="13962"/>
                      <a:pt x="31386" y="13962"/>
                    </a:cubicBezTo>
                    <a:cubicBezTo>
                      <a:pt x="31425" y="13962"/>
                      <a:pt x="31461" y="13930"/>
                      <a:pt x="31448" y="13864"/>
                    </a:cubicBezTo>
                    <a:cubicBezTo>
                      <a:pt x="31302" y="13425"/>
                      <a:pt x="31176" y="13006"/>
                      <a:pt x="31218" y="12525"/>
                    </a:cubicBezTo>
                    <a:cubicBezTo>
                      <a:pt x="31230" y="12478"/>
                      <a:pt x="31189" y="12451"/>
                      <a:pt x="31151" y="12451"/>
                    </a:cubicBezTo>
                    <a:cubicBezTo>
                      <a:pt x="31121" y="12451"/>
                      <a:pt x="31093" y="12467"/>
                      <a:pt x="31093" y="12504"/>
                    </a:cubicBezTo>
                    <a:cubicBezTo>
                      <a:pt x="31051" y="12672"/>
                      <a:pt x="31030" y="12860"/>
                      <a:pt x="31051" y="13027"/>
                    </a:cubicBezTo>
                    <a:cubicBezTo>
                      <a:pt x="31009" y="12818"/>
                      <a:pt x="30967" y="12588"/>
                      <a:pt x="30946" y="12379"/>
                    </a:cubicBezTo>
                    <a:cubicBezTo>
                      <a:pt x="30936" y="12340"/>
                      <a:pt x="30904" y="12323"/>
                      <a:pt x="30870" y="12323"/>
                    </a:cubicBezTo>
                    <a:cubicBezTo>
                      <a:pt x="30831" y="12323"/>
                      <a:pt x="30790" y="12345"/>
                      <a:pt x="30779" y="12379"/>
                    </a:cubicBezTo>
                    <a:cubicBezTo>
                      <a:pt x="30486" y="13153"/>
                      <a:pt x="30611" y="13969"/>
                      <a:pt x="30946" y="14680"/>
                    </a:cubicBezTo>
                    <a:cubicBezTo>
                      <a:pt x="30758" y="14597"/>
                      <a:pt x="30569" y="14555"/>
                      <a:pt x="30360" y="14513"/>
                    </a:cubicBezTo>
                    <a:cubicBezTo>
                      <a:pt x="28414" y="13446"/>
                      <a:pt x="26176" y="12839"/>
                      <a:pt x="23790" y="12839"/>
                    </a:cubicBezTo>
                    <a:cubicBezTo>
                      <a:pt x="23330" y="12839"/>
                      <a:pt x="22890" y="12860"/>
                      <a:pt x="22430" y="12902"/>
                    </a:cubicBezTo>
                    <a:cubicBezTo>
                      <a:pt x="22472" y="12860"/>
                      <a:pt x="22514" y="12818"/>
                      <a:pt x="22514" y="12755"/>
                    </a:cubicBezTo>
                    <a:cubicBezTo>
                      <a:pt x="22577" y="11918"/>
                      <a:pt x="22472" y="11060"/>
                      <a:pt x="22409" y="10223"/>
                    </a:cubicBezTo>
                    <a:cubicBezTo>
                      <a:pt x="22388" y="9805"/>
                      <a:pt x="22346" y="9387"/>
                      <a:pt x="22326" y="8968"/>
                    </a:cubicBezTo>
                    <a:cubicBezTo>
                      <a:pt x="22305" y="8633"/>
                      <a:pt x="22116" y="7796"/>
                      <a:pt x="22263" y="7503"/>
                    </a:cubicBezTo>
                    <a:cubicBezTo>
                      <a:pt x="22234" y="7342"/>
                      <a:pt x="22249" y="7263"/>
                      <a:pt x="22302" y="7263"/>
                    </a:cubicBezTo>
                    <a:cubicBezTo>
                      <a:pt x="22367" y="7263"/>
                      <a:pt x="22489" y="7379"/>
                      <a:pt x="22660" y="7608"/>
                    </a:cubicBezTo>
                    <a:cubicBezTo>
                      <a:pt x="22765" y="7817"/>
                      <a:pt x="22870" y="8027"/>
                      <a:pt x="22953" y="8236"/>
                    </a:cubicBezTo>
                    <a:cubicBezTo>
                      <a:pt x="23121" y="8633"/>
                      <a:pt x="23267" y="9010"/>
                      <a:pt x="23351" y="9428"/>
                    </a:cubicBezTo>
                    <a:cubicBezTo>
                      <a:pt x="23539" y="10328"/>
                      <a:pt x="23414" y="11186"/>
                      <a:pt x="23497" y="12086"/>
                    </a:cubicBezTo>
                    <a:cubicBezTo>
                      <a:pt x="23510" y="12190"/>
                      <a:pt x="23604" y="12270"/>
                      <a:pt x="23694" y="12270"/>
                    </a:cubicBezTo>
                    <a:cubicBezTo>
                      <a:pt x="23748" y="12270"/>
                      <a:pt x="23800" y="12240"/>
                      <a:pt x="23832" y="12169"/>
                    </a:cubicBezTo>
                    <a:cubicBezTo>
                      <a:pt x="24376" y="11144"/>
                      <a:pt x="24209" y="9784"/>
                      <a:pt x="23874" y="8717"/>
                    </a:cubicBezTo>
                    <a:cubicBezTo>
                      <a:pt x="23686" y="8110"/>
                      <a:pt x="23183" y="6562"/>
                      <a:pt x="22367" y="6520"/>
                    </a:cubicBezTo>
                    <a:cubicBezTo>
                      <a:pt x="22348" y="6519"/>
                      <a:pt x="22329" y="6518"/>
                      <a:pt x="22311" y="6518"/>
                    </a:cubicBezTo>
                    <a:cubicBezTo>
                      <a:pt x="21695" y="6518"/>
                      <a:pt x="21657" y="7184"/>
                      <a:pt x="21677" y="7713"/>
                    </a:cubicBezTo>
                    <a:cubicBezTo>
                      <a:pt x="21656" y="7587"/>
                      <a:pt x="21614" y="7441"/>
                      <a:pt x="21572" y="7294"/>
                    </a:cubicBezTo>
                    <a:cubicBezTo>
                      <a:pt x="21175" y="5976"/>
                      <a:pt x="20819" y="4407"/>
                      <a:pt x="20003" y="3277"/>
                    </a:cubicBezTo>
                    <a:cubicBezTo>
                      <a:pt x="19969" y="3235"/>
                      <a:pt x="19915" y="3213"/>
                      <a:pt x="19864" y="3213"/>
                    </a:cubicBezTo>
                    <a:cubicBezTo>
                      <a:pt x="19788" y="3213"/>
                      <a:pt x="19719" y="3261"/>
                      <a:pt x="19731" y="3361"/>
                    </a:cubicBezTo>
                    <a:cubicBezTo>
                      <a:pt x="19815" y="4239"/>
                      <a:pt x="20108" y="5097"/>
                      <a:pt x="20422" y="5934"/>
                    </a:cubicBezTo>
                    <a:cubicBezTo>
                      <a:pt x="19940" y="5558"/>
                      <a:pt x="19522" y="3842"/>
                      <a:pt x="19333" y="3381"/>
                    </a:cubicBezTo>
                    <a:cubicBezTo>
                      <a:pt x="19187" y="2963"/>
                      <a:pt x="19041" y="2565"/>
                      <a:pt x="18894" y="2147"/>
                    </a:cubicBezTo>
                    <a:cubicBezTo>
                      <a:pt x="18751" y="1738"/>
                      <a:pt x="18367" y="1288"/>
                      <a:pt x="19114" y="1288"/>
                    </a:cubicBezTo>
                    <a:cubicBezTo>
                      <a:pt x="19131" y="1288"/>
                      <a:pt x="19148" y="1289"/>
                      <a:pt x="19166" y="1289"/>
                    </a:cubicBezTo>
                    <a:cubicBezTo>
                      <a:pt x="19919" y="1331"/>
                      <a:pt x="20652" y="2168"/>
                      <a:pt x="20945" y="2796"/>
                    </a:cubicBezTo>
                    <a:cubicBezTo>
                      <a:pt x="21342" y="3633"/>
                      <a:pt x="21321" y="4532"/>
                      <a:pt x="21405" y="5432"/>
                    </a:cubicBezTo>
                    <a:cubicBezTo>
                      <a:pt x="21417" y="5505"/>
                      <a:pt x="21486" y="5550"/>
                      <a:pt x="21549" y="5550"/>
                    </a:cubicBezTo>
                    <a:cubicBezTo>
                      <a:pt x="21595" y="5550"/>
                      <a:pt x="21638" y="5526"/>
                      <a:pt x="21656" y="5474"/>
                    </a:cubicBezTo>
                    <a:cubicBezTo>
                      <a:pt x="22113" y="3549"/>
                      <a:pt x="21130" y="896"/>
                      <a:pt x="19007" y="896"/>
                    </a:cubicBezTo>
                    <a:cubicBezTo>
                      <a:pt x="18799" y="896"/>
                      <a:pt x="18580" y="921"/>
                      <a:pt x="18350" y="975"/>
                    </a:cubicBezTo>
                    <a:cubicBezTo>
                      <a:pt x="18266" y="996"/>
                      <a:pt x="18204" y="1080"/>
                      <a:pt x="18225" y="1164"/>
                    </a:cubicBezTo>
                    <a:cubicBezTo>
                      <a:pt x="18643" y="2398"/>
                      <a:pt x="19041" y="3653"/>
                      <a:pt x="19522" y="4867"/>
                    </a:cubicBezTo>
                    <a:cubicBezTo>
                      <a:pt x="19626" y="5139"/>
                      <a:pt x="19710" y="5474"/>
                      <a:pt x="19836" y="5746"/>
                    </a:cubicBezTo>
                    <a:cubicBezTo>
                      <a:pt x="19773" y="5683"/>
                      <a:pt x="19710" y="5620"/>
                      <a:pt x="19626" y="5578"/>
                    </a:cubicBezTo>
                    <a:cubicBezTo>
                      <a:pt x="19155" y="5245"/>
                      <a:pt x="18315" y="4671"/>
                      <a:pt x="17660" y="4671"/>
                    </a:cubicBezTo>
                    <a:cubicBezTo>
                      <a:pt x="17617" y="4671"/>
                      <a:pt x="17575" y="4674"/>
                      <a:pt x="17534" y="4679"/>
                    </a:cubicBezTo>
                    <a:cubicBezTo>
                      <a:pt x="16864" y="4783"/>
                      <a:pt x="17011" y="5495"/>
                      <a:pt x="17178" y="5955"/>
                    </a:cubicBezTo>
                    <a:cubicBezTo>
                      <a:pt x="17471" y="6729"/>
                      <a:pt x="18015" y="7315"/>
                      <a:pt x="18769" y="7671"/>
                    </a:cubicBezTo>
                    <a:cubicBezTo>
                      <a:pt x="18779" y="7677"/>
                      <a:pt x="18789" y="7680"/>
                      <a:pt x="18799" y="7680"/>
                    </a:cubicBezTo>
                    <a:cubicBezTo>
                      <a:pt x="18854" y="7680"/>
                      <a:pt x="18905" y="7598"/>
                      <a:pt x="18852" y="7545"/>
                    </a:cubicBezTo>
                    <a:cubicBezTo>
                      <a:pt x="18413" y="7169"/>
                      <a:pt x="18015" y="6729"/>
                      <a:pt x="17722" y="6206"/>
                    </a:cubicBezTo>
                    <a:cubicBezTo>
                      <a:pt x="17513" y="5871"/>
                      <a:pt x="17283" y="5537"/>
                      <a:pt x="17534" y="5202"/>
                    </a:cubicBezTo>
                    <a:cubicBezTo>
                      <a:pt x="17641" y="5072"/>
                      <a:pt x="17742" y="5023"/>
                      <a:pt x="17845" y="5023"/>
                    </a:cubicBezTo>
                    <a:cubicBezTo>
                      <a:pt x="18026" y="5023"/>
                      <a:pt x="18215" y="5173"/>
                      <a:pt x="18455" y="5306"/>
                    </a:cubicBezTo>
                    <a:cubicBezTo>
                      <a:pt x="18999" y="5578"/>
                      <a:pt x="19480" y="5934"/>
                      <a:pt x="19919" y="6353"/>
                    </a:cubicBezTo>
                    <a:cubicBezTo>
                      <a:pt x="20296" y="6729"/>
                      <a:pt x="20568" y="7190"/>
                      <a:pt x="20966" y="7566"/>
                    </a:cubicBezTo>
                    <a:cubicBezTo>
                      <a:pt x="20986" y="7587"/>
                      <a:pt x="21007" y="7587"/>
                      <a:pt x="21028" y="7587"/>
                    </a:cubicBezTo>
                    <a:cubicBezTo>
                      <a:pt x="21175" y="8068"/>
                      <a:pt x="21300" y="8550"/>
                      <a:pt x="21363" y="9031"/>
                    </a:cubicBezTo>
                    <a:cubicBezTo>
                      <a:pt x="21070" y="8278"/>
                      <a:pt x="20547" y="7713"/>
                      <a:pt x="19647" y="7650"/>
                    </a:cubicBezTo>
                    <a:cubicBezTo>
                      <a:pt x="19537" y="7645"/>
                      <a:pt x="19433" y="7641"/>
                      <a:pt x="19333" y="7641"/>
                    </a:cubicBezTo>
                    <a:cubicBezTo>
                      <a:pt x="18638" y="7641"/>
                      <a:pt x="18198" y="7802"/>
                      <a:pt x="18015" y="8571"/>
                    </a:cubicBezTo>
                    <a:cubicBezTo>
                      <a:pt x="17681" y="10098"/>
                      <a:pt x="17764" y="11876"/>
                      <a:pt x="17848" y="13446"/>
                    </a:cubicBezTo>
                    <a:cubicBezTo>
                      <a:pt x="17858" y="13529"/>
                      <a:pt x="17926" y="13571"/>
                      <a:pt x="17994" y="13571"/>
                    </a:cubicBezTo>
                    <a:cubicBezTo>
                      <a:pt x="18062" y="13571"/>
                      <a:pt x="18130" y="13529"/>
                      <a:pt x="18141" y="13446"/>
                    </a:cubicBezTo>
                    <a:cubicBezTo>
                      <a:pt x="18162" y="12630"/>
                      <a:pt x="18225" y="11814"/>
                      <a:pt x="18287" y="10998"/>
                    </a:cubicBezTo>
                    <a:cubicBezTo>
                      <a:pt x="18329" y="10182"/>
                      <a:pt x="18183" y="8591"/>
                      <a:pt x="19145" y="8194"/>
                    </a:cubicBezTo>
                    <a:cubicBezTo>
                      <a:pt x="19336" y="8116"/>
                      <a:pt x="19508" y="8081"/>
                      <a:pt x="19664" y="8081"/>
                    </a:cubicBezTo>
                    <a:cubicBezTo>
                      <a:pt x="20640" y="8081"/>
                      <a:pt x="20974" y="9448"/>
                      <a:pt x="21028" y="10223"/>
                    </a:cubicBezTo>
                    <a:cubicBezTo>
                      <a:pt x="21112" y="11040"/>
                      <a:pt x="20986" y="11835"/>
                      <a:pt x="21028" y="12651"/>
                    </a:cubicBezTo>
                    <a:cubicBezTo>
                      <a:pt x="21028" y="12743"/>
                      <a:pt x="21092" y="12790"/>
                      <a:pt x="21159" y="12790"/>
                    </a:cubicBezTo>
                    <a:cubicBezTo>
                      <a:pt x="21214" y="12790"/>
                      <a:pt x="21272" y="12758"/>
                      <a:pt x="21300" y="12692"/>
                    </a:cubicBezTo>
                    <a:cubicBezTo>
                      <a:pt x="21530" y="12107"/>
                      <a:pt x="21656" y="11249"/>
                      <a:pt x="21614" y="10412"/>
                    </a:cubicBezTo>
                    <a:cubicBezTo>
                      <a:pt x="21656" y="10307"/>
                      <a:pt x="21698" y="10203"/>
                      <a:pt x="21719" y="10119"/>
                    </a:cubicBezTo>
                    <a:cubicBezTo>
                      <a:pt x="21761" y="11040"/>
                      <a:pt x="21823" y="11939"/>
                      <a:pt x="22074" y="12797"/>
                    </a:cubicBezTo>
                    <a:cubicBezTo>
                      <a:pt x="22095" y="12860"/>
                      <a:pt x="22116" y="12902"/>
                      <a:pt x="22158" y="12923"/>
                    </a:cubicBezTo>
                    <a:cubicBezTo>
                      <a:pt x="18999" y="13299"/>
                      <a:pt x="16153" y="14764"/>
                      <a:pt x="14040" y="16919"/>
                    </a:cubicBezTo>
                    <a:cubicBezTo>
                      <a:pt x="14082" y="16605"/>
                      <a:pt x="14082" y="16291"/>
                      <a:pt x="13998" y="15957"/>
                    </a:cubicBezTo>
                    <a:cubicBezTo>
                      <a:pt x="13972" y="15801"/>
                      <a:pt x="13842" y="15726"/>
                      <a:pt x="13707" y="15726"/>
                    </a:cubicBezTo>
                    <a:cubicBezTo>
                      <a:pt x="13624" y="15726"/>
                      <a:pt x="13539" y="15754"/>
                      <a:pt x="13475" y="15810"/>
                    </a:cubicBezTo>
                    <a:cubicBezTo>
                      <a:pt x="13161" y="16124"/>
                      <a:pt x="12847" y="16396"/>
                      <a:pt x="12554" y="16668"/>
                    </a:cubicBezTo>
                    <a:cubicBezTo>
                      <a:pt x="12722" y="16229"/>
                      <a:pt x="12805" y="15747"/>
                      <a:pt x="12826" y="15266"/>
                    </a:cubicBezTo>
                    <a:cubicBezTo>
                      <a:pt x="12847" y="14701"/>
                      <a:pt x="12763" y="14157"/>
                      <a:pt x="12554" y="13655"/>
                    </a:cubicBezTo>
                    <a:cubicBezTo>
                      <a:pt x="12303" y="13027"/>
                      <a:pt x="11738" y="12588"/>
                      <a:pt x="11487" y="11960"/>
                    </a:cubicBezTo>
                    <a:cubicBezTo>
                      <a:pt x="11457" y="11840"/>
                      <a:pt x="11352" y="11742"/>
                      <a:pt x="11233" y="11742"/>
                    </a:cubicBezTo>
                    <a:cubicBezTo>
                      <a:pt x="11186" y="11742"/>
                      <a:pt x="11137" y="11757"/>
                      <a:pt x="11090" y="11793"/>
                    </a:cubicBezTo>
                    <a:cubicBezTo>
                      <a:pt x="9688" y="12776"/>
                      <a:pt x="8474" y="14555"/>
                      <a:pt x="8411" y="16354"/>
                    </a:cubicBezTo>
                    <a:cubicBezTo>
                      <a:pt x="8181" y="15977"/>
                      <a:pt x="7930" y="15622"/>
                      <a:pt x="7616" y="15308"/>
                    </a:cubicBezTo>
                    <a:cubicBezTo>
                      <a:pt x="6734" y="14409"/>
                      <a:pt x="5469" y="13970"/>
                      <a:pt x="4200" y="13970"/>
                    </a:cubicBezTo>
                    <a:cubicBezTo>
                      <a:pt x="3844" y="13970"/>
                      <a:pt x="3487" y="14005"/>
                      <a:pt x="3139" y="14073"/>
                    </a:cubicBezTo>
                    <a:cubicBezTo>
                      <a:pt x="3076" y="14094"/>
                      <a:pt x="3034" y="14157"/>
                      <a:pt x="3034" y="14220"/>
                    </a:cubicBezTo>
                    <a:cubicBezTo>
                      <a:pt x="2929" y="16940"/>
                      <a:pt x="4415" y="19911"/>
                      <a:pt x="7219" y="20643"/>
                    </a:cubicBezTo>
                    <a:cubicBezTo>
                      <a:pt x="7231" y="20648"/>
                      <a:pt x="7243" y="20649"/>
                      <a:pt x="7254" y="20649"/>
                    </a:cubicBezTo>
                    <a:cubicBezTo>
                      <a:pt x="7359" y="20649"/>
                      <a:pt x="7416" y="20489"/>
                      <a:pt x="7302" y="20413"/>
                    </a:cubicBezTo>
                    <a:cubicBezTo>
                      <a:pt x="6173" y="19848"/>
                      <a:pt x="5147" y="19137"/>
                      <a:pt x="4415" y="18091"/>
                    </a:cubicBezTo>
                    <a:cubicBezTo>
                      <a:pt x="4059" y="17568"/>
                      <a:pt x="3766" y="17003"/>
                      <a:pt x="3578" y="16396"/>
                    </a:cubicBezTo>
                    <a:cubicBezTo>
                      <a:pt x="3452" y="15977"/>
                      <a:pt x="3055" y="14764"/>
                      <a:pt x="3411" y="14492"/>
                    </a:cubicBezTo>
                    <a:cubicBezTo>
                      <a:pt x="3492" y="14422"/>
                      <a:pt x="3650" y="14396"/>
                      <a:pt x="3840" y="14396"/>
                    </a:cubicBezTo>
                    <a:cubicBezTo>
                      <a:pt x="4334" y="14396"/>
                      <a:pt x="5050" y="14572"/>
                      <a:pt x="5231" y="14617"/>
                    </a:cubicBezTo>
                    <a:cubicBezTo>
                      <a:pt x="5963" y="14764"/>
                      <a:pt x="6591" y="15078"/>
                      <a:pt x="7135" y="15601"/>
                    </a:cubicBezTo>
                    <a:cubicBezTo>
                      <a:pt x="8202" y="16626"/>
                      <a:pt x="8390" y="17861"/>
                      <a:pt x="8537" y="19262"/>
                    </a:cubicBezTo>
                    <a:cubicBezTo>
                      <a:pt x="8537" y="19341"/>
                      <a:pt x="8591" y="19383"/>
                      <a:pt x="8651" y="19383"/>
                    </a:cubicBezTo>
                    <a:cubicBezTo>
                      <a:pt x="8703" y="19383"/>
                      <a:pt x="8759" y="19351"/>
                      <a:pt x="8788" y="19283"/>
                    </a:cubicBezTo>
                    <a:cubicBezTo>
                      <a:pt x="8976" y="18802"/>
                      <a:pt x="8997" y="18279"/>
                      <a:pt x="8914" y="17756"/>
                    </a:cubicBezTo>
                    <a:cubicBezTo>
                      <a:pt x="8997" y="15664"/>
                      <a:pt x="9395" y="13781"/>
                      <a:pt x="11131" y="12441"/>
                    </a:cubicBezTo>
                    <a:cubicBezTo>
                      <a:pt x="11508" y="13216"/>
                      <a:pt x="12136" y="13801"/>
                      <a:pt x="12219" y="14764"/>
                    </a:cubicBezTo>
                    <a:cubicBezTo>
                      <a:pt x="12303" y="15852"/>
                      <a:pt x="11927" y="16794"/>
                      <a:pt x="11550" y="17777"/>
                    </a:cubicBezTo>
                    <a:cubicBezTo>
                      <a:pt x="11403" y="17965"/>
                      <a:pt x="11278" y="18195"/>
                      <a:pt x="11152" y="18426"/>
                    </a:cubicBezTo>
                    <a:cubicBezTo>
                      <a:pt x="10797" y="19158"/>
                      <a:pt x="10566" y="19953"/>
                      <a:pt x="10587" y="20748"/>
                    </a:cubicBezTo>
                    <a:cubicBezTo>
                      <a:pt x="10546" y="20811"/>
                      <a:pt x="10504" y="20874"/>
                      <a:pt x="10462" y="20936"/>
                    </a:cubicBezTo>
                    <a:cubicBezTo>
                      <a:pt x="10394" y="21039"/>
                      <a:pt x="10479" y="21141"/>
                      <a:pt x="10569" y="21141"/>
                    </a:cubicBezTo>
                    <a:cubicBezTo>
                      <a:pt x="10589" y="21141"/>
                      <a:pt x="10610" y="21136"/>
                      <a:pt x="10629" y="21125"/>
                    </a:cubicBezTo>
                    <a:cubicBezTo>
                      <a:pt x="10650" y="21208"/>
                      <a:pt x="10650" y="21271"/>
                      <a:pt x="10671" y="21355"/>
                    </a:cubicBezTo>
                    <a:cubicBezTo>
                      <a:pt x="10682" y="21386"/>
                      <a:pt x="10713" y="21402"/>
                      <a:pt x="10744" y="21402"/>
                    </a:cubicBezTo>
                    <a:cubicBezTo>
                      <a:pt x="10776" y="21402"/>
                      <a:pt x="10807" y="21386"/>
                      <a:pt x="10818" y="21355"/>
                    </a:cubicBezTo>
                    <a:cubicBezTo>
                      <a:pt x="10838" y="21229"/>
                      <a:pt x="10859" y="21104"/>
                      <a:pt x="10880" y="20957"/>
                    </a:cubicBezTo>
                    <a:cubicBezTo>
                      <a:pt x="11090" y="20832"/>
                      <a:pt x="11278" y="20685"/>
                      <a:pt x="11466" y="20518"/>
                    </a:cubicBezTo>
                    <a:lnTo>
                      <a:pt x="11466" y="20518"/>
                    </a:lnTo>
                    <a:cubicBezTo>
                      <a:pt x="11006" y="21459"/>
                      <a:pt x="10650" y="22464"/>
                      <a:pt x="10399" y="23510"/>
                    </a:cubicBezTo>
                    <a:cubicBezTo>
                      <a:pt x="10336" y="22861"/>
                      <a:pt x="10274" y="22213"/>
                      <a:pt x="10253" y="21564"/>
                    </a:cubicBezTo>
                    <a:cubicBezTo>
                      <a:pt x="10190" y="20539"/>
                      <a:pt x="10315" y="19514"/>
                      <a:pt x="10232" y="18467"/>
                    </a:cubicBezTo>
                    <a:cubicBezTo>
                      <a:pt x="10221" y="18423"/>
                      <a:pt x="10186" y="18397"/>
                      <a:pt x="10153" y="18397"/>
                    </a:cubicBezTo>
                    <a:cubicBezTo>
                      <a:pt x="10124" y="18397"/>
                      <a:pt x="10095" y="18418"/>
                      <a:pt x="10085" y="18467"/>
                    </a:cubicBezTo>
                    <a:cubicBezTo>
                      <a:pt x="9688" y="19681"/>
                      <a:pt x="9667" y="21187"/>
                      <a:pt x="9876" y="22589"/>
                    </a:cubicBezTo>
                    <a:cubicBezTo>
                      <a:pt x="9834" y="22485"/>
                      <a:pt x="9792" y="22380"/>
                      <a:pt x="9730" y="22275"/>
                    </a:cubicBezTo>
                    <a:cubicBezTo>
                      <a:pt x="9018" y="20832"/>
                      <a:pt x="8014" y="19325"/>
                      <a:pt x="6968" y="18112"/>
                    </a:cubicBezTo>
                    <a:cubicBezTo>
                      <a:pt x="6945" y="18083"/>
                      <a:pt x="6921" y="18072"/>
                      <a:pt x="6898" y="18072"/>
                    </a:cubicBezTo>
                    <a:cubicBezTo>
                      <a:pt x="6838" y="18072"/>
                      <a:pt x="6791" y="18155"/>
                      <a:pt x="6821" y="18216"/>
                    </a:cubicBezTo>
                    <a:cubicBezTo>
                      <a:pt x="7365" y="19430"/>
                      <a:pt x="8181" y="20518"/>
                      <a:pt x="8830" y="21669"/>
                    </a:cubicBezTo>
                    <a:cubicBezTo>
                      <a:pt x="9186" y="22296"/>
                      <a:pt x="9437" y="22882"/>
                      <a:pt x="9604" y="23489"/>
                    </a:cubicBezTo>
                    <a:cubicBezTo>
                      <a:pt x="9562" y="23447"/>
                      <a:pt x="9541" y="23447"/>
                      <a:pt x="9499" y="23426"/>
                    </a:cubicBezTo>
                    <a:cubicBezTo>
                      <a:pt x="9432" y="23423"/>
                      <a:pt x="9365" y="23422"/>
                      <a:pt x="9298" y="23422"/>
                    </a:cubicBezTo>
                    <a:cubicBezTo>
                      <a:pt x="8225" y="23422"/>
                      <a:pt x="7168" y="23777"/>
                      <a:pt x="6155" y="23777"/>
                    </a:cubicBezTo>
                    <a:cubicBezTo>
                      <a:pt x="5437" y="23777"/>
                      <a:pt x="4742" y="23598"/>
                      <a:pt x="4080" y="22987"/>
                    </a:cubicBezTo>
                    <a:lnTo>
                      <a:pt x="4059" y="22966"/>
                    </a:lnTo>
                    <a:cubicBezTo>
                      <a:pt x="3976" y="22861"/>
                      <a:pt x="3913" y="22778"/>
                      <a:pt x="3808" y="22715"/>
                    </a:cubicBezTo>
                    <a:cubicBezTo>
                      <a:pt x="3432" y="22275"/>
                      <a:pt x="3160" y="21669"/>
                      <a:pt x="3745" y="21146"/>
                    </a:cubicBezTo>
                    <a:cubicBezTo>
                      <a:pt x="4059" y="20895"/>
                      <a:pt x="4812" y="20790"/>
                      <a:pt x="5189" y="20769"/>
                    </a:cubicBezTo>
                    <a:cubicBezTo>
                      <a:pt x="5267" y="20764"/>
                      <a:pt x="5345" y="20762"/>
                      <a:pt x="5422" y="20762"/>
                    </a:cubicBezTo>
                    <a:cubicBezTo>
                      <a:pt x="6366" y="20762"/>
                      <a:pt x="7279" y="21111"/>
                      <a:pt x="8014" y="21711"/>
                    </a:cubicBezTo>
                    <a:cubicBezTo>
                      <a:pt x="8056" y="21740"/>
                      <a:pt x="8100" y="21752"/>
                      <a:pt x="8143" y="21752"/>
                    </a:cubicBezTo>
                    <a:cubicBezTo>
                      <a:pt x="8313" y="21752"/>
                      <a:pt x="8457" y="21552"/>
                      <a:pt x="8307" y="21418"/>
                    </a:cubicBezTo>
                    <a:cubicBezTo>
                      <a:pt x="7479" y="20696"/>
                      <a:pt x="6474" y="20285"/>
                      <a:pt x="5403" y="20285"/>
                    </a:cubicBezTo>
                    <a:cubicBezTo>
                      <a:pt x="5202" y="20285"/>
                      <a:pt x="4997" y="20300"/>
                      <a:pt x="4792" y="20330"/>
                    </a:cubicBezTo>
                    <a:cubicBezTo>
                      <a:pt x="3913" y="20434"/>
                      <a:pt x="2762" y="20790"/>
                      <a:pt x="2846" y="21857"/>
                    </a:cubicBezTo>
                    <a:cubicBezTo>
                      <a:pt x="2867" y="22066"/>
                      <a:pt x="2888" y="22255"/>
                      <a:pt x="2950" y="22422"/>
                    </a:cubicBezTo>
                    <a:cubicBezTo>
                      <a:pt x="2762" y="22443"/>
                      <a:pt x="2574" y="22485"/>
                      <a:pt x="2427" y="22610"/>
                    </a:cubicBezTo>
                    <a:cubicBezTo>
                      <a:pt x="2197" y="22778"/>
                      <a:pt x="2134" y="23029"/>
                      <a:pt x="2176" y="23301"/>
                    </a:cubicBezTo>
                    <a:cubicBezTo>
                      <a:pt x="2134" y="23301"/>
                      <a:pt x="2092" y="23322"/>
                      <a:pt x="2092" y="23343"/>
                    </a:cubicBezTo>
                    <a:cubicBezTo>
                      <a:pt x="1737" y="23887"/>
                      <a:pt x="2344" y="24744"/>
                      <a:pt x="2741" y="25100"/>
                    </a:cubicBezTo>
                    <a:cubicBezTo>
                      <a:pt x="3198" y="25490"/>
                      <a:pt x="3751" y="25701"/>
                      <a:pt x="4333" y="25701"/>
                    </a:cubicBezTo>
                    <a:cubicBezTo>
                      <a:pt x="4471" y="25701"/>
                      <a:pt x="4610" y="25689"/>
                      <a:pt x="4750" y="25665"/>
                    </a:cubicBezTo>
                    <a:cubicBezTo>
                      <a:pt x="4771" y="25665"/>
                      <a:pt x="4792" y="25644"/>
                      <a:pt x="4812" y="25644"/>
                    </a:cubicBezTo>
                    <a:cubicBezTo>
                      <a:pt x="4938" y="25602"/>
                      <a:pt x="5022" y="25498"/>
                      <a:pt x="4980" y="25372"/>
                    </a:cubicBezTo>
                    <a:cubicBezTo>
                      <a:pt x="4959" y="25330"/>
                      <a:pt x="4938" y="25268"/>
                      <a:pt x="4917" y="25226"/>
                    </a:cubicBezTo>
                    <a:cubicBezTo>
                      <a:pt x="5043" y="25163"/>
                      <a:pt x="5105" y="24996"/>
                      <a:pt x="5022" y="24828"/>
                    </a:cubicBezTo>
                    <a:cubicBezTo>
                      <a:pt x="4980" y="24765"/>
                      <a:pt x="4938" y="24703"/>
                      <a:pt x="4896" y="24661"/>
                    </a:cubicBezTo>
                    <a:cubicBezTo>
                      <a:pt x="4938" y="24556"/>
                      <a:pt x="4938" y="24452"/>
                      <a:pt x="4854" y="24347"/>
                    </a:cubicBezTo>
                    <a:cubicBezTo>
                      <a:pt x="4792" y="24263"/>
                      <a:pt x="4729" y="24200"/>
                      <a:pt x="4687" y="24117"/>
                    </a:cubicBezTo>
                    <a:lnTo>
                      <a:pt x="4687" y="24117"/>
                    </a:lnTo>
                    <a:cubicBezTo>
                      <a:pt x="5293" y="24351"/>
                      <a:pt x="5994" y="24458"/>
                      <a:pt x="6690" y="24458"/>
                    </a:cubicBezTo>
                    <a:cubicBezTo>
                      <a:pt x="7795" y="24458"/>
                      <a:pt x="8890" y="24189"/>
                      <a:pt x="9583" y="23740"/>
                    </a:cubicBezTo>
                    <a:cubicBezTo>
                      <a:pt x="9625" y="23719"/>
                      <a:pt x="9646" y="23677"/>
                      <a:pt x="9646" y="23636"/>
                    </a:cubicBezTo>
                    <a:cubicBezTo>
                      <a:pt x="9813" y="24263"/>
                      <a:pt x="9897" y="24933"/>
                      <a:pt x="9918" y="25665"/>
                    </a:cubicBezTo>
                    <a:cubicBezTo>
                      <a:pt x="9918" y="25749"/>
                      <a:pt x="10022" y="25812"/>
                      <a:pt x="10085" y="25812"/>
                    </a:cubicBezTo>
                    <a:cubicBezTo>
                      <a:pt x="10085" y="26063"/>
                      <a:pt x="10064" y="26314"/>
                      <a:pt x="10064" y="26565"/>
                    </a:cubicBezTo>
                    <a:cubicBezTo>
                      <a:pt x="10064" y="26711"/>
                      <a:pt x="10085" y="26858"/>
                      <a:pt x="10085" y="27004"/>
                    </a:cubicBezTo>
                    <a:cubicBezTo>
                      <a:pt x="10043" y="26941"/>
                      <a:pt x="9981" y="26900"/>
                      <a:pt x="9939" y="26837"/>
                    </a:cubicBezTo>
                    <a:cubicBezTo>
                      <a:pt x="9417" y="26175"/>
                      <a:pt x="8568" y="25031"/>
                      <a:pt x="7613" y="25031"/>
                    </a:cubicBezTo>
                    <a:cubicBezTo>
                      <a:pt x="7573" y="25031"/>
                      <a:pt x="7532" y="25033"/>
                      <a:pt x="7491" y="25037"/>
                    </a:cubicBezTo>
                    <a:cubicBezTo>
                      <a:pt x="7407" y="25058"/>
                      <a:pt x="7323" y="25142"/>
                      <a:pt x="7386" y="25226"/>
                    </a:cubicBezTo>
                    <a:cubicBezTo>
                      <a:pt x="7825" y="25853"/>
                      <a:pt x="8579" y="26230"/>
                      <a:pt x="9081" y="26816"/>
                    </a:cubicBezTo>
                    <a:cubicBezTo>
                      <a:pt x="9499" y="27297"/>
                      <a:pt x="9918" y="27778"/>
                      <a:pt x="10190" y="28343"/>
                    </a:cubicBezTo>
                    <a:cubicBezTo>
                      <a:pt x="10232" y="28594"/>
                      <a:pt x="10274" y="28846"/>
                      <a:pt x="10315" y="29097"/>
                    </a:cubicBezTo>
                    <a:cubicBezTo>
                      <a:pt x="10253" y="29390"/>
                      <a:pt x="10211" y="29682"/>
                      <a:pt x="10190" y="29954"/>
                    </a:cubicBezTo>
                    <a:cubicBezTo>
                      <a:pt x="9960" y="28009"/>
                      <a:pt x="8265" y="26251"/>
                      <a:pt x="6486" y="25602"/>
                    </a:cubicBezTo>
                    <a:cubicBezTo>
                      <a:pt x="6467" y="25596"/>
                      <a:pt x="6447" y="25593"/>
                      <a:pt x="6426" y="25593"/>
                    </a:cubicBezTo>
                    <a:cubicBezTo>
                      <a:pt x="6308" y="25593"/>
                      <a:pt x="6169" y="25687"/>
                      <a:pt x="6152" y="25812"/>
                    </a:cubicBezTo>
                    <a:cubicBezTo>
                      <a:pt x="5629" y="28678"/>
                      <a:pt x="7428" y="30791"/>
                      <a:pt x="9792" y="32089"/>
                    </a:cubicBezTo>
                    <a:cubicBezTo>
                      <a:pt x="8774" y="31698"/>
                      <a:pt x="7570" y="31568"/>
                      <a:pt x="6489" y="31568"/>
                    </a:cubicBezTo>
                    <a:cubicBezTo>
                      <a:pt x="5949" y="31568"/>
                      <a:pt x="5440" y="31600"/>
                      <a:pt x="5001" y="31649"/>
                    </a:cubicBezTo>
                    <a:cubicBezTo>
                      <a:pt x="4812" y="31670"/>
                      <a:pt x="4687" y="31796"/>
                      <a:pt x="4729" y="31984"/>
                    </a:cubicBezTo>
                    <a:cubicBezTo>
                      <a:pt x="5292" y="34494"/>
                      <a:pt x="7674" y="36596"/>
                      <a:pt x="10190" y="36596"/>
                    </a:cubicBezTo>
                    <a:cubicBezTo>
                      <a:pt x="10946" y="36596"/>
                      <a:pt x="11715" y="36406"/>
                      <a:pt x="12450" y="35980"/>
                    </a:cubicBezTo>
                    <a:cubicBezTo>
                      <a:pt x="12763" y="36336"/>
                      <a:pt x="13119" y="36671"/>
                      <a:pt x="13496" y="36922"/>
                    </a:cubicBezTo>
                    <a:cubicBezTo>
                      <a:pt x="13255" y="36903"/>
                      <a:pt x="13014" y="36894"/>
                      <a:pt x="12774" y="36894"/>
                    </a:cubicBezTo>
                    <a:cubicBezTo>
                      <a:pt x="11136" y="36894"/>
                      <a:pt x="9524" y="37336"/>
                      <a:pt x="8118" y="38303"/>
                    </a:cubicBezTo>
                    <a:cubicBezTo>
                      <a:pt x="8082" y="38339"/>
                      <a:pt x="8109" y="38391"/>
                      <a:pt x="8157" y="38391"/>
                    </a:cubicBezTo>
                    <a:cubicBezTo>
                      <a:pt x="8164" y="38391"/>
                      <a:pt x="8173" y="38390"/>
                      <a:pt x="8181" y="38387"/>
                    </a:cubicBezTo>
                    <a:cubicBezTo>
                      <a:pt x="9579" y="37796"/>
                      <a:pt x="11033" y="37483"/>
                      <a:pt x="12524" y="37483"/>
                    </a:cubicBezTo>
                    <a:cubicBezTo>
                      <a:pt x="12618" y="37483"/>
                      <a:pt x="12711" y="37484"/>
                      <a:pt x="12805" y="37487"/>
                    </a:cubicBezTo>
                    <a:cubicBezTo>
                      <a:pt x="11885" y="37738"/>
                      <a:pt x="11027" y="38177"/>
                      <a:pt x="10315" y="38742"/>
                    </a:cubicBezTo>
                    <a:cubicBezTo>
                      <a:pt x="10211" y="38826"/>
                      <a:pt x="10232" y="39014"/>
                      <a:pt x="10336" y="39098"/>
                    </a:cubicBezTo>
                    <a:cubicBezTo>
                      <a:pt x="11152" y="39893"/>
                      <a:pt x="12387" y="40479"/>
                      <a:pt x="13663" y="40646"/>
                    </a:cubicBezTo>
                    <a:cubicBezTo>
                      <a:pt x="13663" y="40667"/>
                      <a:pt x="13663" y="40667"/>
                      <a:pt x="13663" y="40667"/>
                    </a:cubicBezTo>
                    <a:cubicBezTo>
                      <a:pt x="13517" y="40793"/>
                      <a:pt x="13391" y="40939"/>
                      <a:pt x="13287" y="41107"/>
                    </a:cubicBezTo>
                    <a:cubicBezTo>
                      <a:pt x="13162" y="41072"/>
                      <a:pt x="13039" y="41056"/>
                      <a:pt x="12917" y="41056"/>
                    </a:cubicBezTo>
                    <a:cubicBezTo>
                      <a:pt x="12302" y="41056"/>
                      <a:pt x="11729" y="41472"/>
                      <a:pt x="11257" y="42048"/>
                    </a:cubicBezTo>
                    <a:lnTo>
                      <a:pt x="11257" y="42027"/>
                    </a:lnTo>
                    <a:cubicBezTo>
                      <a:pt x="11244" y="41950"/>
                      <a:pt x="11175" y="41896"/>
                      <a:pt x="11110" y="41896"/>
                    </a:cubicBezTo>
                    <a:cubicBezTo>
                      <a:pt x="11069" y="41896"/>
                      <a:pt x="11030" y="41917"/>
                      <a:pt x="11006" y="41965"/>
                    </a:cubicBezTo>
                    <a:cubicBezTo>
                      <a:pt x="10420" y="42969"/>
                      <a:pt x="9960" y="43848"/>
                      <a:pt x="8914" y="44455"/>
                    </a:cubicBezTo>
                    <a:cubicBezTo>
                      <a:pt x="8139" y="44915"/>
                      <a:pt x="7219" y="44999"/>
                      <a:pt x="6445" y="45396"/>
                    </a:cubicBezTo>
                    <a:cubicBezTo>
                      <a:pt x="6152" y="44392"/>
                      <a:pt x="6277" y="43367"/>
                      <a:pt x="6779" y="42446"/>
                    </a:cubicBezTo>
                    <a:cubicBezTo>
                      <a:pt x="7044" y="41987"/>
                      <a:pt x="8128" y="40426"/>
                      <a:pt x="8937" y="40426"/>
                    </a:cubicBezTo>
                    <a:cubicBezTo>
                      <a:pt x="9088" y="40426"/>
                      <a:pt x="9228" y="40480"/>
                      <a:pt x="9353" y="40605"/>
                    </a:cubicBezTo>
                    <a:cubicBezTo>
                      <a:pt x="9373" y="40620"/>
                      <a:pt x="9394" y="40626"/>
                      <a:pt x="9413" y="40626"/>
                    </a:cubicBezTo>
                    <a:cubicBezTo>
                      <a:pt x="9471" y="40626"/>
                      <a:pt x="9515" y="40563"/>
                      <a:pt x="9499" y="40500"/>
                    </a:cubicBezTo>
                    <a:cubicBezTo>
                      <a:pt x="9332" y="40130"/>
                      <a:pt x="9092" y="39988"/>
                      <a:pt x="8821" y="39988"/>
                    </a:cubicBezTo>
                    <a:cubicBezTo>
                      <a:pt x="8145" y="39988"/>
                      <a:pt x="7285" y="40876"/>
                      <a:pt x="6926" y="41295"/>
                    </a:cubicBezTo>
                    <a:cubicBezTo>
                      <a:pt x="5796" y="42592"/>
                      <a:pt x="5315" y="44308"/>
                      <a:pt x="5963" y="45940"/>
                    </a:cubicBezTo>
                    <a:cubicBezTo>
                      <a:pt x="6010" y="46064"/>
                      <a:pt x="6136" y="46176"/>
                      <a:pt x="6274" y="46176"/>
                    </a:cubicBezTo>
                    <a:cubicBezTo>
                      <a:pt x="6323" y="46176"/>
                      <a:pt x="6374" y="46161"/>
                      <a:pt x="6424" y="46128"/>
                    </a:cubicBezTo>
                    <a:cubicBezTo>
                      <a:pt x="7470" y="45417"/>
                      <a:pt x="8788" y="45396"/>
                      <a:pt x="9813" y="44580"/>
                    </a:cubicBezTo>
                    <a:cubicBezTo>
                      <a:pt x="9876" y="44517"/>
                      <a:pt x="9939" y="44475"/>
                      <a:pt x="10002" y="44434"/>
                    </a:cubicBezTo>
                    <a:lnTo>
                      <a:pt x="10002" y="44434"/>
                    </a:lnTo>
                    <a:cubicBezTo>
                      <a:pt x="9981" y="44496"/>
                      <a:pt x="9981" y="44559"/>
                      <a:pt x="9960" y="44601"/>
                    </a:cubicBezTo>
                    <a:cubicBezTo>
                      <a:pt x="9922" y="44807"/>
                      <a:pt x="10053" y="44963"/>
                      <a:pt x="10246" y="44963"/>
                    </a:cubicBezTo>
                    <a:cubicBezTo>
                      <a:pt x="10268" y="44963"/>
                      <a:pt x="10292" y="44961"/>
                      <a:pt x="10315" y="44957"/>
                    </a:cubicBezTo>
                    <a:cubicBezTo>
                      <a:pt x="11111" y="44768"/>
                      <a:pt x="12199" y="44413"/>
                      <a:pt x="13056" y="43827"/>
                    </a:cubicBezTo>
                    <a:lnTo>
                      <a:pt x="13056" y="43827"/>
                    </a:lnTo>
                    <a:cubicBezTo>
                      <a:pt x="12784" y="44329"/>
                      <a:pt x="12575" y="44831"/>
                      <a:pt x="12471" y="45312"/>
                    </a:cubicBezTo>
                    <a:cubicBezTo>
                      <a:pt x="12429" y="45459"/>
                      <a:pt x="12512" y="45584"/>
                      <a:pt x="12659" y="45647"/>
                    </a:cubicBezTo>
                    <a:cubicBezTo>
                      <a:pt x="12763" y="45689"/>
                      <a:pt x="12868" y="45731"/>
                      <a:pt x="12973" y="45794"/>
                    </a:cubicBezTo>
                    <a:cubicBezTo>
                      <a:pt x="12910" y="45794"/>
                      <a:pt x="12826" y="45794"/>
                      <a:pt x="12743" y="45815"/>
                    </a:cubicBezTo>
                    <a:cubicBezTo>
                      <a:pt x="12115" y="45982"/>
                      <a:pt x="12178" y="46589"/>
                      <a:pt x="12282" y="47112"/>
                    </a:cubicBezTo>
                    <a:cubicBezTo>
                      <a:pt x="11508" y="45982"/>
                      <a:pt x="10441" y="45668"/>
                      <a:pt x="9165" y="45250"/>
                    </a:cubicBezTo>
                    <a:cubicBezTo>
                      <a:pt x="9140" y="45243"/>
                      <a:pt x="9114" y="45240"/>
                      <a:pt x="9088" y="45240"/>
                    </a:cubicBezTo>
                    <a:cubicBezTo>
                      <a:pt x="8939" y="45240"/>
                      <a:pt x="8782" y="45337"/>
                      <a:pt x="8746" y="45480"/>
                    </a:cubicBezTo>
                    <a:cubicBezTo>
                      <a:pt x="8662" y="46128"/>
                      <a:pt x="8621" y="46798"/>
                      <a:pt x="8662" y="47468"/>
                    </a:cubicBezTo>
                    <a:cubicBezTo>
                      <a:pt x="8453" y="47468"/>
                      <a:pt x="8265" y="47468"/>
                      <a:pt x="8077" y="47488"/>
                    </a:cubicBezTo>
                    <a:cubicBezTo>
                      <a:pt x="7742" y="47112"/>
                      <a:pt x="7386" y="46756"/>
                      <a:pt x="7051" y="46463"/>
                    </a:cubicBezTo>
                    <a:cubicBezTo>
                      <a:pt x="6999" y="46411"/>
                      <a:pt x="6931" y="46385"/>
                      <a:pt x="6863" y="46385"/>
                    </a:cubicBezTo>
                    <a:cubicBezTo>
                      <a:pt x="6795" y="46385"/>
                      <a:pt x="6727" y="46411"/>
                      <a:pt x="6675" y="46463"/>
                    </a:cubicBezTo>
                    <a:cubicBezTo>
                      <a:pt x="5294" y="47740"/>
                      <a:pt x="6382" y="49497"/>
                      <a:pt x="7261" y="50920"/>
                    </a:cubicBezTo>
                    <a:cubicBezTo>
                      <a:pt x="6737" y="50585"/>
                      <a:pt x="6193" y="50250"/>
                      <a:pt x="5670" y="49957"/>
                    </a:cubicBezTo>
                    <a:cubicBezTo>
                      <a:pt x="5294" y="49748"/>
                      <a:pt x="4896" y="49518"/>
                      <a:pt x="4499" y="49372"/>
                    </a:cubicBezTo>
                    <a:cubicBezTo>
                      <a:pt x="4540" y="49351"/>
                      <a:pt x="4582" y="49309"/>
                      <a:pt x="4582" y="49225"/>
                    </a:cubicBezTo>
                    <a:cubicBezTo>
                      <a:pt x="4645" y="47823"/>
                      <a:pt x="4478" y="46338"/>
                      <a:pt x="4038" y="44957"/>
                    </a:cubicBezTo>
                    <a:lnTo>
                      <a:pt x="4038" y="44957"/>
                    </a:lnTo>
                    <a:cubicBezTo>
                      <a:pt x="4069" y="44967"/>
                      <a:pt x="4102" y="44972"/>
                      <a:pt x="4134" y="44972"/>
                    </a:cubicBezTo>
                    <a:cubicBezTo>
                      <a:pt x="4236" y="44972"/>
                      <a:pt x="4336" y="44921"/>
                      <a:pt x="4352" y="44810"/>
                    </a:cubicBezTo>
                    <a:cubicBezTo>
                      <a:pt x="4457" y="43890"/>
                      <a:pt x="4771" y="43011"/>
                      <a:pt x="4938" y="42111"/>
                    </a:cubicBezTo>
                    <a:cubicBezTo>
                      <a:pt x="4963" y="41889"/>
                      <a:pt x="4805" y="41754"/>
                      <a:pt x="4646" y="41754"/>
                    </a:cubicBezTo>
                    <a:cubicBezTo>
                      <a:pt x="4536" y="41754"/>
                      <a:pt x="4425" y="41819"/>
                      <a:pt x="4373" y="41965"/>
                    </a:cubicBezTo>
                    <a:cubicBezTo>
                      <a:pt x="4080" y="42802"/>
                      <a:pt x="4038" y="43722"/>
                      <a:pt x="3934" y="44601"/>
                    </a:cubicBezTo>
                    <a:cubicBezTo>
                      <a:pt x="3536" y="43450"/>
                      <a:pt x="2971" y="42362"/>
                      <a:pt x="2197" y="41442"/>
                    </a:cubicBezTo>
                    <a:lnTo>
                      <a:pt x="2197" y="41442"/>
                    </a:lnTo>
                    <a:cubicBezTo>
                      <a:pt x="2662" y="41619"/>
                      <a:pt x="3172" y="41703"/>
                      <a:pt x="3694" y="41703"/>
                    </a:cubicBezTo>
                    <a:cubicBezTo>
                      <a:pt x="5565" y="41703"/>
                      <a:pt x="7585" y="40630"/>
                      <a:pt x="8223" y="38993"/>
                    </a:cubicBezTo>
                    <a:cubicBezTo>
                      <a:pt x="8267" y="38876"/>
                      <a:pt x="8177" y="38810"/>
                      <a:pt x="8084" y="38810"/>
                    </a:cubicBezTo>
                    <a:cubicBezTo>
                      <a:pt x="8044" y="38810"/>
                      <a:pt x="8003" y="38822"/>
                      <a:pt x="7972" y="38847"/>
                    </a:cubicBezTo>
                    <a:cubicBezTo>
                      <a:pt x="7009" y="39600"/>
                      <a:pt x="6235" y="40395"/>
                      <a:pt x="5043" y="40772"/>
                    </a:cubicBezTo>
                    <a:cubicBezTo>
                      <a:pt x="4613" y="40907"/>
                      <a:pt x="4024" y="41018"/>
                      <a:pt x="3437" y="41018"/>
                    </a:cubicBezTo>
                    <a:cubicBezTo>
                      <a:pt x="2566" y="41018"/>
                      <a:pt x="1698" y="40773"/>
                      <a:pt x="1360" y="39998"/>
                    </a:cubicBezTo>
                    <a:cubicBezTo>
                      <a:pt x="921" y="39056"/>
                      <a:pt x="2825" y="37885"/>
                      <a:pt x="3494" y="37550"/>
                    </a:cubicBezTo>
                    <a:cubicBezTo>
                      <a:pt x="4603" y="36985"/>
                      <a:pt x="5691" y="36901"/>
                      <a:pt x="6905" y="36880"/>
                    </a:cubicBezTo>
                    <a:cubicBezTo>
                      <a:pt x="7198" y="36859"/>
                      <a:pt x="7281" y="36420"/>
                      <a:pt x="6989" y="36336"/>
                    </a:cubicBezTo>
                    <a:cubicBezTo>
                      <a:pt x="6663" y="36263"/>
                      <a:pt x="6329" y="36229"/>
                      <a:pt x="5993" y="36229"/>
                    </a:cubicBezTo>
                    <a:cubicBezTo>
                      <a:pt x="4797" y="36229"/>
                      <a:pt x="3575" y="36662"/>
                      <a:pt x="2595" y="37299"/>
                    </a:cubicBezTo>
                    <a:cubicBezTo>
                      <a:pt x="1841" y="37759"/>
                      <a:pt x="0" y="39140"/>
                      <a:pt x="649" y="40165"/>
                    </a:cubicBezTo>
                    <a:cubicBezTo>
                      <a:pt x="879" y="40542"/>
                      <a:pt x="1151" y="40835"/>
                      <a:pt x="1486" y="41065"/>
                    </a:cubicBezTo>
                    <a:cubicBezTo>
                      <a:pt x="1423" y="41128"/>
                      <a:pt x="1402" y="41232"/>
                      <a:pt x="1465" y="41316"/>
                    </a:cubicBezTo>
                    <a:cubicBezTo>
                      <a:pt x="2929" y="43848"/>
                      <a:pt x="4017" y="46254"/>
                      <a:pt x="4248" y="49225"/>
                    </a:cubicBezTo>
                    <a:cubicBezTo>
                      <a:pt x="4248" y="49246"/>
                      <a:pt x="4248" y="49267"/>
                      <a:pt x="4268" y="49288"/>
                    </a:cubicBezTo>
                    <a:cubicBezTo>
                      <a:pt x="3989" y="49198"/>
                      <a:pt x="3709" y="49142"/>
                      <a:pt x="3431" y="49142"/>
                    </a:cubicBezTo>
                    <a:cubicBezTo>
                      <a:pt x="3064" y="49142"/>
                      <a:pt x="2700" y="49238"/>
                      <a:pt x="2344" y="49476"/>
                    </a:cubicBezTo>
                    <a:cubicBezTo>
                      <a:pt x="2239" y="49539"/>
                      <a:pt x="2155" y="49685"/>
                      <a:pt x="2197" y="49790"/>
                    </a:cubicBezTo>
                    <a:cubicBezTo>
                      <a:pt x="2490" y="50543"/>
                      <a:pt x="2448" y="51359"/>
                      <a:pt x="2741" y="52092"/>
                    </a:cubicBezTo>
                    <a:cubicBezTo>
                      <a:pt x="2720" y="52113"/>
                      <a:pt x="2699" y="52113"/>
                      <a:pt x="2699" y="52133"/>
                    </a:cubicBezTo>
                    <a:cubicBezTo>
                      <a:pt x="2302" y="52678"/>
                      <a:pt x="2113" y="53347"/>
                      <a:pt x="1946" y="53996"/>
                    </a:cubicBezTo>
                    <a:cubicBezTo>
                      <a:pt x="1820" y="54540"/>
                      <a:pt x="1653" y="55188"/>
                      <a:pt x="1820" y="55732"/>
                    </a:cubicBezTo>
                    <a:cubicBezTo>
                      <a:pt x="1820" y="55753"/>
                      <a:pt x="1862" y="55753"/>
                      <a:pt x="1862" y="55753"/>
                    </a:cubicBezTo>
                    <a:cubicBezTo>
                      <a:pt x="2155" y="55251"/>
                      <a:pt x="2197" y="54644"/>
                      <a:pt x="2344" y="54100"/>
                    </a:cubicBezTo>
                    <a:cubicBezTo>
                      <a:pt x="2511" y="53535"/>
                      <a:pt x="2741" y="52991"/>
                      <a:pt x="2888" y="52426"/>
                    </a:cubicBezTo>
                    <a:cubicBezTo>
                      <a:pt x="3264" y="53096"/>
                      <a:pt x="3829" y="53619"/>
                      <a:pt x="4499" y="53996"/>
                    </a:cubicBezTo>
                    <a:cubicBezTo>
                      <a:pt x="5320" y="54474"/>
                      <a:pt x="6429" y="54751"/>
                      <a:pt x="7506" y="54751"/>
                    </a:cubicBezTo>
                    <a:cubicBezTo>
                      <a:pt x="8266" y="54751"/>
                      <a:pt x="9010" y="54613"/>
                      <a:pt x="9625" y="54310"/>
                    </a:cubicBezTo>
                    <a:cubicBezTo>
                      <a:pt x="9730" y="54247"/>
                      <a:pt x="9709" y="54058"/>
                      <a:pt x="9583" y="54038"/>
                    </a:cubicBezTo>
                    <a:cubicBezTo>
                      <a:pt x="9218" y="53974"/>
                      <a:pt x="8856" y="53957"/>
                      <a:pt x="8496" y="53957"/>
                    </a:cubicBezTo>
                    <a:cubicBezTo>
                      <a:pt x="8073" y="53957"/>
                      <a:pt x="7652" y="53980"/>
                      <a:pt x="7230" y="53980"/>
                    </a:cubicBezTo>
                    <a:cubicBezTo>
                      <a:pt x="6713" y="53980"/>
                      <a:pt x="6195" y="53945"/>
                      <a:pt x="5670" y="53786"/>
                    </a:cubicBezTo>
                    <a:cubicBezTo>
                      <a:pt x="4143" y="53326"/>
                      <a:pt x="3306" y="52238"/>
                      <a:pt x="3055" y="50711"/>
                    </a:cubicBezTo>
                    <a:cubicBezTo>
                      <a:pt x="3034" y="50585"/>
                      <a:pt x="2888" y="50020"/>
                      <a:pt x="2908" y="49978"/>
                    </a:cubicBezTo>
                    <a:cubicBezTo>
                      <a:pt x="2999" y="49797"/>
                      <a:pt x="3225" y="49745"/>
                      <a:pt x="3452" y="49745"/>
                    </a:cubicBezTo>
                    <a:cubicBezTo>
                      <a:pt x="3645" y="49745"/>
                      <a:pt x="3840" y="49782"/>
                      <a:pt x="3955" y="49811"/>
                    </a:cubicBezTo>
                    <a:cubicBezTo>
                      <a:pt x="4645" y="49978"/>
                      <a:pt x="5294" y="50397"/>
                      <a:pt x="5901" y="50753"/>
                    </a:cubicBezTo>
                    <a:cubicBezTo>
                      <a:pt x="7135" y="51506"/>
                      <a:pt x="8265" y="52385"/>
                      <a:pt x="9416" y="53242"/>
                    </a:cubicBezTo>
                    <a:cubicBezTo>
                      <a:pt x="9470" y="53283"/>
                      <a:pt x="9527" y="53300"/>
                      <a:pt x="9581" y="53300"/>
                    </a:cubicBezTo>
                    <a:cubicBezTo>
                      <a:pt x="9777" y="53300"/>
                      <a:pt x="9931" y="53072"/>
                      <a:pt x="9750" y="52908"/>
                    </a:cubicBezTo>
                    <a:cubicBezTo>
                      <a:pt x="9730" y="52887"/>
                      <a:pt x="9709" y="52866"/>
                      <a:pt x="9688" y="52845"/>
                    </a:cubicBezTo>
                    <a:lnTo>
                      <a:pt x="9688" y="52845"/>
                    </a:lnTo>
                    <a:cubicBezTo>
                      <a:pt x="9699" y="52846"/>
                      <a:pt x="9711" y="52846"/>
                      <a:pt x="9723" y="52846"/>
                    </a:cubicBezTo>
                    <a:cubicBezTo>
                      <a:pt x="9940" y="52846"/>
                      <a:pt x="10145" y="52664"/>
                      <a:pt x="10085" y="52406"/>
                    </a:cubicBezTo>
                    <a:cubicBezTo>
                      <a:pt x="10022" y="52133"/>
                      <a:pt x="9918" y="51861"/>
                      <a:pt x="9813" y="51589"/>
                    </a:cubicBezTo>
                    <a:cubicBezTo>
                      <a:pt x="9813" y="51548"/>
                      <a:pt x="9813" y="51527"/>
                      <a:pt x="9813" y="51485"/>
                    </a:cubicBezTo>
                    <a:cubicBezTo>
                      <a:pt x="10043" y="51861"/>
                      <a:pt x="10294" y="52217"/>
                      <a:pt x="10608" y="52552"/>
                    </a:cubicBezTo>
                    <a:cubicBezTo>
                      <a:pt x="10659" y="52608"/>
                      <a:pt x="10723" y="52632"/>
                      <a:pt x="10787" y="52632"/>
                    </a:cubicBezTo>
                    <a:cubicBezTo>
                      <a:pt x="10985" y="52632"/>
                      <a:pt x="11190" y="52402"/>
                      <a:pt x="11048" y="52196"/>
                    </a:cubicBezTo>
                    <a:cubicBezTo>
                      <a:pt x="10232" y="50836"/>
                      <a:pt x="9625" y="49497"/>
                      <a:pt x="9416" y="48053"/>
                    </a:cubicBezTo>
                    <a:lnTo>
                      <a:pt x="9416" y="48053"/>
                    </a:lnTo>
                    <a:cubicBezTo>
                      <a:pt x="9844" y="48065"/>
                      <a:pt x="10291" y="48106"/>
                      <a:pt x="10733" y="48106"/>
                    </a:cubicBezTo>
                    <a:cubicBezTo>
                      <a:pt x="11111" y="48106"/>
                      <a:pt x="11486" y="48076"/>
                      <a:pt x="11843" y="47970"/>
                    </a:cubicBezTo>
                    <a:cubicBezTo>
                      <a:pt x="11906" y="47949"/>
                      <a:pt x="11947" y="47886"/>
                      <a:pt x="11968" y="47823"/>
                    </a:cubicBezTo>
                    <a:cubicBezTo>
                      <a:pt x="12429" y="48702"/>
                      <a:pt x="12408" y="49581"/>
                      <a:pt x="12387" y="50543"/>
                    </a:cubicBezTo>
                    <a:cubicBezTo>
                      <a:pt x="12374" y="50634"/>
                      <a:pt x="12450" y="50685"/>
                      <a:pt x="12524" y="50685"/>
                    </a:cubicBezTo>
                    <a:cubicBezTo>
                      <a:pt x="12570" y="50685"/>
                      <a:pt x="12614" y="50666"/>
                      <a:pt x="12638" y="50627"/>
                    </a:cubicBezTo>
                    <a:cubicBezTo>
                      <a:pt x="12805" y="50376"/>
                      <a:pt x="12910" y="50104"/>
                      <a:pt x="12952" y="49811"/>
                    </a:cubicBezTo>
                    <a:cubicBezTo>
                      <a:pt x="13056" y="50104"/>
                      <a:pt x="13182" y="50376"/>
                      <a:pt x="13328" y="50648"/>
                    </a:cubicBezTo>
                    <a:cubicBezTo>
                      <a:pt x="13358" y="50708"/>
                      <a:pt x="13407" y="50733"/>
                      <a:pt x="13455" y="50733"/>
                    </a:cubicBezTo>
                    <a:cubicBezTo>
                      <a:pt x="13542" y="50733"/>
                      <a:pt x="13627" y="50651"/>
                      <a:pt x="13600" y="50543"/>
                    </a:cubicBezTo>
                    <a:cubicBezTo>
                      <a:pt x="13433" y="49937"/>
                      <a:pt x="13245" y="49330"/>
                      <a:pt x="13035" y="48723"/>
                    </a:cubicBezTo>
                    <a:cubicBezTo>
                      <a:pt x="12889" y="48200"/>
                      <a:pt x="12491" y="47488"/>
                      <a:pt x="12575" y="46924"/>
                    </a:cubicBezTo>
                    <a:cubicBezTo>
                      <a:pt x="12501" y="46659"/>
                      <a:pt x="12545" y="46529"/>
                      <a:pt x="12708" y="46529"/>
                    </a:cubicBezTo>
                    <a:cubicBezTo>
                      <a:pt x="12869" y="46529"/>
                      <a:pt x="13144" y="46654"/>
                      <a:pt x="13538" y="46903"/>
                    </a:cubicBezTo>
                    <a:cubicBezTo>
                      <a:pt x="13559" y="46986"/>
                      <a:pt x="13579" y="47070"/>
                      <a:pt x="13600" y="47133"/>
                    </a:cubicBezTo>
                    <a:cubicBezTo>
                      <a:pt x="13726" y="47468"/>
                      <a:pt x="13768" y="48074"/>
                      <a:pt x="13789" y="48367"/>
                    </a:cubicBezTo>
                    <a:cubicBezTo>
                      <a:pt x="13831" y="48932"/>
                      <a:pt x="13810" y="49497"/>
                      <a:pt x="13893" y="50041"/>
                    </a:cubicBezTo>
                    <a:cubicBezTo>
                      <a:pt x="13893" y="50091"/>
                      <a:pt x="13926" y="50112"/>
                      <a:pt x="13965" y="50112"/>
                    </a:cubicBezTo>
                    <a:cubicBezTo>
                      <a:pt x="14008" y="50112"/>
                      <a:pt x="14060" y="50085"/>
                      <a:pt x="14082" y="50041"/>
                    </a:cubicBezTo>
                    <a:cubicBezTo>
                      <a:pt x="14312" y="49413"/>
                      <a:pt x="14437" y="47154"/>
                      <a:pt x="13768" y="46191"/>
                    </a:cubicBezTo>
                    <a:lnTo>
                      <a:pt x="13768" y="46191"/>
                    </a:lnTo>
                    <a:cubicBezTo>
                      <a:pt x="14061" y="46338"/>
                      <a:pt x="14354" y="46463"/>
                      <a:pt x="14730" y="46484"/>
                    </a:cubicBezTo>
                    <a:cubicBezTo>
                      <a:pt x="14819" y="46493"/>
                      <a:pt x="14909" y="46497"/>
                      <a:pt x="14998" y="46497"/>
                    </a:cubicBezTo>
                    <a:cubicBezTo>
                      <a:pt x="15540" y="46497"/>
                      <a:pt x="16087" y="46341"/>
                      <a:pt x="16572" y="46107"/>
                    </a:cubicBezTo>
                    <a:lnTo>
                      <a:pt x="16572" y="46107"/>
                    </a:lnTo>
                    <a:cubicBezTo>
                      <a:pt x="15504" y="47028"/>
                      <a:pt x="14375" y="48576"/>
                      <a:pt x="14793" y="49937"/>
                    </a:cubicBezTo>
                    <a:cubicBezTo>
                      <a:pt x="10525" y="52280"/>
                      <a:pt x="7637" y="56799"/>
                      <a:pt x="7637" y="61968"/>
                    </a:cubicBezTo>
                    <a:cubicBezTo>
                      <a:pt x="7637" y="69542"/>
                      <a:pt x="13810" y="75693"/>
                      <a:pt x="21363" y="75693"/>
                    </a:cubicBezTo>
                    <a:cubicBezTo>
                      <a:pt x="27515" y="75693"/>
                      <a:pt x="32746" y="71634"/>
                      <a:pt x="34482" y="66048"/>
                    </a:cubicBezTo>
                    <a:lnTo>
                      <a:pt x="34566" y="66048"/>
                    </a:lnTo>
                    <a:cubicBezTo>
                      <a:pt x="35633" y="65776"/>
                      <a:pt x="36679" y="64541"/>
                      <a:pt x="37286" y="63662"/>
                    </a:cubicBezTo>
                    <a:cubicBezTo>
                      <a:pt x="37621" y="63160"/>
                      <a:pt x="38353" y="61968"/>
                      <a:pt x="38102" y="61235"/>
                    </a:cubicBezTo>
                    <a:lnTo>
                      <a:pt x="38102" y="61235"/>
                    </a:lnTo>
                    <a:cubicBezTo>
                      <a:pt x="38437" y="61612"/>
                      <a:pt x="38855" y="62030"/>
                      <a:pt x="39336" y="62198"/>
                    </a:cubicBezTo>
                    <a:cubicBezTo>
                      <a:pt x="39263" y="62186"/>
                      <a:pt x="39192" y="62179"/>
                      <a:pt x="39124" y="62179"/>
                    </a:cubicBezTo>
                    <a:cubicBezTo>
                      <a:pt x="38957" y="62179"/>
                      <a:pt x="38807" y="62219"/>
                      <a:pt x="38688" y="62323"/>
                    </a:cubicBezTo>
                    <a:cubicBezTo>
                      <a:pt x="38228" y="62700"/>
                      <a:pt x="38269" y="63955"/>
                      <a:pt x="38311" y="64478"/>
                    </a:cubicBezTo>
                    <a:cubicBezTo>
                      <a:pt x="38479" y="66131"/>
                      <a:pt x="39483" y="67680"/>
                      <a:pt x="40801" y="68642"/>
                    </a:cubicBezTo>
                    <a:cubicBezTo>
                      <a:pt x="40927" y="68747"/>
                      <a:pt x="41052" y="68831"/>
                      <a:pt x="41199" y="68893"/>
                    </a:cubicBezTo>
                    <a:cubicBezTo>
                      <a:pt x="40299" y="68559"/>
                      <a:pt x="39295" y="68454"/>
                      <a:pt x="38374" y="68433"/>
                    </a:cubicBezTo>
                    <a:cubicBezTo>
                      <a:pt x="38363" y="68432"/>
                      <a:pt x="38353" y="68432"/>
                      <a:pt x="38342" y="68432"/>
                    </a:cubicBezTo>
                    <a:cubicBezTo>
                      <a:pt x="38112" y="68432"/>
                      <a:pt x="37998" y="68650"/>
                      <a:pt x="38018" y="68831"/>
                    </a:cubicBezTo>
                    <a:cubicBezTo>
                      <a:pt x="37976" y="68872"/>
                      <a:pt x="37935" y="68914"/>
                      <a:pt x="37872" y="68998"/>
                    </a:cubicBezTo>
                    <a:cubicBezTo>
                      <a:pt x="37788" y="69061"/>
                      <a:pt x="37767" y="69186"/>
                      <a:pt x="37830" y="69270"/>
                    </a:cubicBezTo>
                    <a:cubicBezTo>
                      <a:pt x="37935" y="69437"/>
                      <a:pt x="38039" y="69563"/>
                      <a:pt x="38165" y="69688"/>
                    </a:cubicBezTo>
                    <a:cubicBezTo>
                      <a:pt x="38353" y="70379"/>
                      <a:pt x="39064" y="70756"/>
                      <a:pt x="39943" y="70923"/>
                    </a:cubicBezTo>
                    <a:cubicBezTo>
                      <a:pt x="39671" y="70965"/>
                      <a:pt x="39420" y="71048"/>
                      <a:pt x="39169" y="71132"/>
                    </a:cubicBezTo>
                    <a:cubicBezTo>
                      <a:pt x="37830" y="71655"/>
                      <a:pt x="38918" y="72785"/>
                      <a:pt x="39567" y="73413"/>
                    </a:cubicBezTo>
                    <a:cubicBezTo>
                      <a:pt x="40048" y="73894"/>
                      <a:pt x="40592" y="74313"/>
                      <a:pt x="41199" y="74605"/>
                    </a:cubicBezTo>
                    <a:cubicBezTo>
                      <a:pt x="40585" y="74558"/>
                      <a:pt x="39856" y="74483"/>
                      <a:pt x="39127" y="74483"/>
                    </a:cubicBezTo>
                    <a:cubicBezTo>
                      <a:pt x="37595" y="74483"/>
                      <a:pt x="36066" y="74816"/>
                      <a:pt x="35612" y="76447"/>
                    </a:cubicBezTo>
                    <a:cubicBezTo>
                      <a:pt x="35570" y="76614"/>
                      <a:pt x="35696" y="76782"/>
                      <a:pt x="35842" y="76844"/>
                    </a:cubicBezTo>
                    <a:cubicBezTo>
                      <a:pt x="36620" y="77132"/>
                      <a:pt x="37451" y="77284"/>
                      <a:pt x="38279" y="77284"/>
                    </a:cubicBezTo>
                    <a:cubicBezTo>
                      <a:pt x="39078" y="77284"/>
                      <a:pt x="39873" y="77142"/>
                      <a:pt x="40613" y="76844"/>
                    </a:cubicBezTo>
                    <a:cubicBezTo>
                      <a:pt x="41345" y="76572"/>
                      <a:pt x="42412" y="75861"/>
                      <a:pt x="42077" y="74982"/>
                    </a:cubicBezTo>
                    <a:lnTo>
                      <a:pt x="42077" y="74982"/>
                    </a:lnTo>
                    <a:cubicBezTo>
                      <a:pt x="42499" y="75110"/>
                      <a:pt x="42936" y="75174"/>
                      <a:pt x="43403" y="75174"/>
                    </a:cubicBezTo>
                    <a:cubicBezTo>
                      <a:pt x="43470" y="75174"/>
                      <a:pt x="43537" y="75173"/>
                      <a:pt x="43605" y="75170"/>
                    </a:cubicBezTo>
                    <a:cubicBezTo>
                      <a:pt x="44086" y="75129"/>
                      <a:pt x="44588" y="75024"/>
                      <a:pt x="45049" y="74794"/>
                    </a:cubicBezTo>
                    <a:lnTo>
                      <a:pt x="45049" y="74794"/>
                    </a:lnTo>
                    <a:cubicBezTo>
                      <a:pt x="45028" y="74877"/>
                      <a:pt x="45028" y="74961"/>
                      <a:pt x="45049" y="75045"/>
                    </a:cubicBezTo>
                    <a:cubicBezTo>
                      <a:pt x="45119" y="75395"/>
                      <a:pt x="45414" y="75558"/>
                      <a:pt x="45727" y="75558"/>
                    </a:cubicBezTo>
                    <a:cubicBezTo>
                      <a:pt x="45882" y="75558"/>
                      <a:pt x="46040" y="75518"/>
                      <a:pt x="46178" y="75442"/>
                    </a:cubicBezTo>
                    <a:cubicBezTo>
                      <a:pt x="46450" y="75275"/>
                      <a:pt x="46681" y="75003"/>
                      <a:pt x="46911" y="74773"/>
                    </a:cubicBezTo>
                    <a:cubicBezTo>
                      <a:pt x="47015" y="74710"/>
                      <a:pt x="47099" y="74647"/>
                      <a:pt x="47183" y="74564"/>
                    </a:cubicBezTo>
                    <a:cubicBezTo>
                      <a:pt x="47204" y="74543"/>
                      <a:pt x="47225" y="74501"/>
                      <a:pt x="47225" y="74480"/>
                    </a:cubicBezTo>
                    <a:cubicBezTo>
                      <a:pt x="47476" y="74229"/>
                      <a:pt x="47706" y="73999"/>
                      <a:pt x="47957" y="73769"/>
                    </a:cubicBezTo>
                    <a:cubicBezTo>
                      <a:pt x="48062" y="73664"/>
                      <a:pt x="48083" y="73538"/>
                      <a:pt x="48062" y="73434"/>
                    </a:cubicBezTo>
                    <a:cubicBezTo>
                      <a:pt x="48103" y="73350"/>
                      <a:pt x="48041" y="73266"/>
                      <a:pt x="47957" y="73224"/>
                    </a:cubicBezTo>
                    <a:cubicBezTo>
                      <a:pt x="47870" y="73192"/>
                      <a:pt x="47776" y="73177"/>
                      <a:pt x="47678" y="73177"/>
                    </a:cubicBezTo>
                    <a:cubicBezTo>
                      <a:pt x="47216" y="73177"/>
                      <a:pt x="46667" y="73502"/>
                      <a:pt x="46304" y="73727"/>
                    </a:cubicBezTo>
                    <a:cubicBezTo>
                      <a:pt x="46388" y="73559"/>
                      <a:pt x="46471" y="73392"/>
                      <a:pt x="46513" y="73183"/>
                    </a:cubicBezTo>
                    <a:cubicBezTo>
                      <a:pt x="46559" y="73060"/>
                      <a:pt x="46438" y="72938"/>
                      <a:pt x="46312" y="72938"/>
                    </a:cubicBezTo>
                    <a:cubicBezTo>
                      <a:pt x="46265" y="72938"/>
                      <a:pt x="46218" y="72955"/>
                      <a:pt x="46178" y="72994"/>
                    </a:cubicBezTo>
                    <a:cubicBezTo>
                      <a:pt x="45298" y="73982"/>
                      <a:pt x="44269" y="74457"/>
                      <a:pt x="43216" y="74457"/>
                    </a:cubicBezTo>
                    <a:cubicBezTo>
                      <a:pt x="42216" y="74457"/>
                      <a:pt x="41195" y="74029"/>
                      <a:pt x="40257" y="73204"/>
                    </a:cubicBezTo>
                    <a:cubicBezTo>
                      <a:pt x="39901" y="72869"/>
                      <a:pt x="39378" y="72513"/>
                      <a:pt x="39483" y="72011"/>
                    </a:cubicBezTo>
                    <a:cubicBezTo>
                      <a:pt x="39629" y="71425"/>
                      <a:pt x="40738" y="71467"/>
                      <a:pt x="41324" y="71362"/>
                    </a:cubicBezTo>
                    <a:cubicBezTo>
                      <a:pt x="42433" y="71174"/>
                      <a:pt x="43542" y="70923"/>
                      <a:pt x="44672" y="70756"/>
                    </a:cubicBezTo>
                    <a:cubicBezTo>
                      <a:pt x="44902" y="71069"/>
                      <a:pt x="45174" y="71383"/>
                      <a:pt x="45446" y="71634"/>
                    </a:cubicBezTo>
                    <a:cubicBezTo>
                      <a:pt x="45466" y="71649"/>
                      <a:pt x="45490" y="71656"/>
                      <a:pt x="45513" y="71656"/>
                    </a:cubicBezTo>
                    <a:cubicBezTo>
                      <a:pt x="45588" y="71656"/>
                      <a:pt x="45661" y="71588"/>
                      <a:pt x="45614" y="71509"/>
                    </a:cubicBezTo>
                    <a:cubicBezTo>
                      <a:pt x="45467" y="71216"/>
                      <a:pt x="45300" y="70944"/>
                      <a:pt x="45132" y="70672"/>
                    </a:cubicBezTo>
                    <a:cubicBezTo>
                      <a:pt x="45279" y="70651"/>
                      <a:pt x="45446" y="70630"/>
                      <a:pt x="45593" y="70609"/>
                    </a:cubicBezTo>
                    <a:cubicBezTo>
                      <a:pt x="45886" y="70588"/>
                      <a:pt x="45886" y="70191"/>
                      <a:pt x="45593" y="70149"/>
                    </a:cubicBezTo>
                    <a:cubicBezTo>
                      <a:pt x="45457" y="70138"/>
                      <a:pt x="45326" y="70133"/>
                      <a:pt x="45195" y="70133"/>
                    </a:cubicBezTo>
                    <a:cubicBezTo>
                      <a:pt x="45064" y="70133"/>
                      <a:pt x="44934" y="70138"/>
                      <a:pt x="44798" y="70149"/>
                    </a:cubicBezTo>
                    <a:cubicBezTo>
                      <a:pt x="44693" y="69981"/>
                      <a:pt x="44588" y="69793"/>
                      <a:pt x="44484" y="69626"/>
                    </a:cubicBezTo>
                    <a:cubicBezTo>
                      <a:pt x="44484" y="69605"/>
                      <a:pt x="44463" y="69584"/>
                      <a:pt x="44463" y="69584"/>
                    </a:cubicBezTo>
                    <a:cubicBezTo>
                      <a:pt x="44421" y="69500"/>
                      <a:pt x="44379" y="69437"/>
                      <a:pt x="44337" y="69354"/>
                    </a:cubicBezTo>
                    <a:cubicBezTo>
                      <a:pt x="44526" y="69270"/>
                      <a:pt x="44714" y="69144"/>
                      <a:pt x="44860" y="68998"/>
                    </a:cubicBezTo>
                    <a:cubicBezTo>
                      <a:pt x="44957" y="68921"/>
                      <a:pt x="44875" y="68807"/>
                      <a:pt x="44779" y="68807"/>
                    </a:cubicBezTo>
                    <a:cubicBezTo>
                      <a:pt x="44771" y="68807"/>
                      <a:pt x="44764" y="68808"/>
                      <a:pt x="44756" y="68810"/>
                    </a:cubicBezTo>
                    <a:cubicBezTo>
                      <a:pt x="44546" y="68851"/>
                      <a:pt x="44337" y="68872"/>
                      <a:pt x="44128" y="68893"/>
                    </a:cubicBezTo>
                    <a:cubicBezTo>
                      <a:pt x="43793" y="68119"/>
                      <a:pt x="43563" y="67303"/>
                      <a:pt x="43291" y="66508"/>
                    </a:cubicBezTo>
                    <a:cubicBezTo>
                      <a:pt x="43272" y="66461"/>
                      <a:pt x="43232" y="66439"/>
                      <a:pt x="43194" y="66439"/>
                    </a:cubicBezTo>
                    <a:cubicBezTo>
                      <a:pt x="43147" y="66439"/>
                      <a:pt x="43103" y="66471"/>
                      <a:pt x="43103" y="66529"/>
                    </a:cubicBezTo>
                    <a:cubicBezTo>
                      <a:pt x="43165" y="67282"/>
                      <a:pt x="43354" y="68119"/>
                      <a:pt x="43668" y="68914"/>
                    </a:cubicBezTo>
                    <a:cubicBezTo>
                      <a:pt x="43628" y="68915"/>
                      <a:pt x="43589" y="68916"/>
                      <a:pt x="43550" y="68916"/>
                    </a:cubicBezTo>
                    <a:cubicBezTo>
                      <a:pt x="42635" y="68916"/>
                      <a:pt x="41811" y="68676"/>
                      <a:pt x="40969" y="67994"/>
                    </a:cubicBezTo>
                    <a:cubicBezTo>
                      <a:pt x="40027" y="67219"/>
                      <a:pt x="39253" y="66090"/>
                      <a:pt x="39002" y="64876"/>
                    </a:cubicBezTo>
                    <a:cubicBezTo>
                      <a:pt x="38918" y="64478"/>
                      <a:pt x="38688" y="63244"/>
                      <a:pt x="39044" y="62888"/>
                    </a:cubicBezTo>
                    <a:cubicBezTo>
                      <a:pt x="39135" y="62796"/>
                      <a:pt x="39246" y="62758"/>
                      <a:pt x="39368" y="62758"/>
                    </a:cubicBezTo>
                    <a:cubicBezTo>
                      <a:pt x="39828" y="62758"/>
                      <a:pt x="40436" y="63301"/>
                      <a:pt x="40717" y="63516"/>
                    </a:cubicBezTo>
                    <a:cubicBezTo>
                      <a:pt x="41805" y="64311"/>
                      <a:pt x="42705" y="65148"/>
                      <a:pt x="43396" y="66320"/>
                    </a:cubicBezTo>
                    <a:cubicBezTo>
                      <a:pt x="43432" y="66371"/>
                      <a:pt x="43487" y="66394"/>
                      <a:pt x="43540" y="66394"/>
                    </a:cubicBezTo>
                    <a:cubicBezTo>
                      <a:pt x="43638" y="66394"/>
                      <a:pt x="43729" y="66316"/>
                      <a:pt x="43689" y="66194"/>
                    </a:cubicBezTo>
                    <a:cubicBezTo>
                      <a:pt x="43542" y="65692"/>
                      <a:pt x="43270" y="65232"/>
                      <a:pt x="42935" y="64792"/>
                    </a:cubicBezTo>
                    <a:cubicBezTo>
                      <a:pt x="42475" y="63662"/>
                      <a:pt x="41387" y="62365"/>
                      <a:pt x="41659" y="61152"/>
                    </a:cubicBezTo>
                    <a:cubicBezTo>
                      <a:pt x="41764" y="61131"/>
                      <a:pt x="41847" y="61089"/>
                      <a:pt x="41952" y="61068"/>
                    </a:cubicBezTo>
                    <a:cubicBezTo>
                      <a:pt x="42245" y="61570"/>
                      <a:pt x="42517" y="62114"/>
                      <a:pt x="42705" y="62700"/>
                    </a:cubicBezTo>
                    <a:cubicBezTo>
                      <a:pt x="42726" y="62784"/>
                      <a:pt x="42747" y="62867"/>
                      <a:pt x="42789" y="62972"/>
                    </a:cubicBezTo>
                    <a:cubicBezTo>
                      <a:pt x="42601" y="62533"/>
                      <a:pt x="42308" y="62135"/>
                      <a:pt x="42036" y="61779"/>
                    </a:cubicBezTo>
                    <a:cubicBezTo>
                      <a:pt x="42006" y="61744"/>
                      <a:pt x="41968" y="61730"/>
                      <a:pt x="41930" y="61730"/>
                    </a:cubicBezTo>
                    <a:cubicBezTo>
                      <a:pt x="41810" y="61730"/>
                      <a:pt x="41684" y="61877"/>
                      <a:pt x="41764" y="61989"/>
                    </a:cubicBezTo>
                    <a:cubicBezTo>
                      <a:pt x="41994" y="62365"/>
                      <a:pt x="42161" y="62742"/>
                      <a:pt x="42329" y="63139"/>
                    </a:cubicBezTo>
                    <a:cubicBezTo>
                      <a:pt x="42454" y="63474"/>
                      <a:pt x="42559" y="63830"/>
                      <a:pt x="42747" y="64123"/>
                    </a:cubicBezTo>
                    <a:cubicBezTo>
                      <a:pt x="42767" y="64162"/>
                      <a:pt x="42815" y="64183"/>
                      <a:pt x="42862" y="64183"/>
                    </a:cubicBezTo>
                    <a:cubicBezTo>
                      <a:pt x="42914" y="64183"/>
                      <a:pt x="42966" y="64157"/>
                      <a:pt x="42977" y="64102"/>
                    </a:cubicBezTo>
                    <a:cubicBezTo>
                      <a:pt x="42977" y="64039"/>
                      <a:pt x="42977" y="63997"/>
                      <a:pt x="42998" y="63934"/>
                    </a:cubicBezTo>
                    <a:cubicBezTo>
                      <a:pt x="43040" y="64248"/>
                      <a:pt x="43103" y="64583"/>
                      <a:pt x="43186" y="64897"/>
                    </a:cubicBezTo>
                    <a:cubicBezTo>
                      <a:pt x="43197" y="64960"/>
                      <a:pt x="43244" y="64991"/>
                      <a:pt x="43291" y="64991"/>
                    </a:cubicBezTo>
                    <a:cubicBezTo>
                      <a:pt x="43338" y="64991"/>
                      <a:pt x="43385" y="64960"/>
                      <a:pt x="43396" y="64897"/>
                    </a:cubicBezTo>
                    <a:cubicBezTo>
                      <a:pt x="43417" y="64834"/>
                      <a:pt x="43437" y="64750"/>
                      <a:pt x="43437" y="64688"/>
                    </a:cubicBezTo>
                    <a:cubicBezTo>
                      <a:pt x="44484" y="69793"/>
                      <a:pt x="48375" y="73894"/>
                      <a:pt x="53376" y="75233"/>
                    </a:cubicBezTo>
                    <a:cubicBezTo>
                      <a:pt x="52602" y="75442"/>
                      <a:pt x="51974" y="76007"/>
                      <a:pt x="51493" y="76698"/>
                    </a:cubicBezTo>
                    <a:cubicBezTo>
                      <a:pt x="51577" y="76300"/>
                      <a:pt x="51619" y="75903"/>
                      <a:pt x="51640" y="75526"/>
                    </a:cubicBezTo>
                    <a:cubicBezTo>
                      <a:pt x="51651" y="75403"/>
                      <a:pt x="51560" y="75340"/>
                      <a:pt x="51463" y="75340"/>
                    </a:cubicBezTo>
                    <a:cubicBezTo>
                      <a:pt x="51380" y="75340"/>
                      <a:pt x="51292" y="75387"/>
                      <a:pt x="51263" y="75484"/>
                    </a:cubicBezTo>
                    <a:cubicBezTo>
                      <a:pt x="50886" y="76614"/>
                      <a:pt x="50552" y="78058"/>
                      <a:pt x="49484" y="78748"/>
                    </a:cubicBezTo>
                    <a:cubicBezTo>
                      <a:pt x="48919" y="79104"/>
                      <a:pt x="48292" y="79146"/>
                      <a:pt x="47643" y="79167"/>
                    </a:cubicBezTo>
                    <a:cubicBezTo>
                      <a:pt x="47401" y="79182"/>
                      <a:pt x="46752" y="79285"/>
                      <a:pt x="46310" y="79285"/>
                    </a:cubicBezTo>
                    <a:cubicBezTo>
                      <a:pt x="46141" y="79285"/>
                      <a:pt x="46002" y="79270"/>
                      <a:pt x="45927" y="79230"/>
                    </a:cubicBezTo>
                    <a:cubicBezTo>
                      <a:pt x="45739" y="79125"/>
                      <a:pt x="45865" y="78999"/>
                      <a:pt x="45969" y="78686"/>
                    </a:cubicBezTo>
                    <a:cubicBezTo>
                      <a:pt x="46095" y="78330"/>
                      <a:pt x="46241" y="77995"/>
                      <a:pt x="46388" y="77660"/>
                    </a:cubicBezTo>
                    <a:cubicBezTo>
                      <a:pt x="46597" y="77179"/>
                      <a:pt x="46869" y="76698"/>
                      <a:pt x="47141" y="76258"/>
                    </a:cubicBezTo>
                    <a:cubicBezTo>
                      <a:pt x="47434" y="75756"/>
                      <a:pt x="47769" y="75212"/>
                      <a:pt x="48187" y="74815"/>
                    </a:cubicBezTo>
                    <a:cubicBezTo>
                      <a:pt x="48689" y="74354"/>
                      <a:pt x="49129" y="74354"/>
                      <a:pt x="49735" y="74229"/>
                    </a:cubicBezTo>
                    <a:cubicBezTo>
                      <a:pt x="49798" y="74208"/>
                      <a:pt x="49819" y="74124"/>
                      <a:pt x="49798" y="74082"/>
                    </a:cubicBezTo>
                    <a:cubicBezTo>
                      <a:pt x="49611" y="73763"/>
                      <a:pt x="49372" y="73638"/>
                      <a:pt x="49114" y="73638"/>
                    </a:cubicBezTo>
                    <a:cubicBezTo>
                      <a:pt x="48388" y="73638"/>
                      <a:pt x="47507" y="74624"/>
                      <a:pt x="47183" y="75087"/>
                    </a:cubicBezTo>
                    <a:cubicBezTo>
                      <a:pt x="46534" y="75945"/>
                      <a:pt x="45990" y="76886"/>
                      <a:pt x="45572" y="77890"/>
                    </a:cubicBezTo>
                    <a:cubicBezTo>
                      <a:pt x="45425" y="78204"/>
                      <a:pt x="45132" y="78727"/>
                      <a:pt x="45090" y="79188"/>
                    </a:cubicBezTo>
                    <a:cubicBezTo>
                      <a:pt x="45054" y="79169"/>
                      <a:pt x="45012" y="79160"/>
                      <a:pt x="44970" y="79160"/>
                    </a:cubicBezTo>
                    <a:cubicBezTo>
                      <a:pt x="44868" y="79160"/>
                      <a:pt x="44764" y="79216"/>
                      <a:pt x="44735" y="79334"/>
                    </a:cubicBezTo>
                    <a:cubicBezTo>
                      <a:pt x="44400" y="80694"/>
                      <a:pt x="45446" y="82263"/>
                      <a:pt x="46639" y="82870"/>
                    </a:cubicBezTo>
                    <a:cubicBezTo>
                      <a:pt x="46690" y="82893"/>
                      <a:pt x="46745" y="82904"/>
                      <a:pt x="46801" y="82904"/>
                    </a:cubicBezTo>
                    <a:cubicBezTo>
                      <a:pt x="46999" y="82904"/>
                      <a:pt x="47199" y="82768"/>
                      <a:pt x="47183" y="82556"/>
                    </a:cubicBezTo>
                    <a:cubicBezTo>
                      <a:pt x="47120" y="81510"/>
                      <a:pt x="46681" y="80569"/>
                      <a:pt x="45886" y="79941"/>
                    </a:cubicBezTo>
                    <a:cubicBezTo>
                      <a:pt x="46158" y="79941"/>
                      <a:pt x="46450" y="79899"/>
                      <a:pt x="46660" y="79878"/>
                    </a:cubicBezTo>
                    <a:cubicBezTo>
                      <a:pt x="46933" y="79878"/>
                      <a:pt x="47214" y="79886"/>
                      <a:pt x="47499" y="79886"/>
                    </a:cubicBezTo>
                    <a:cubicBezTo>
                      <a:pt x="48173" y="79886"/>
                      <a:pt x="48860" y="79844"/>
                      <a:pt x="49463" y="79564"/>
                    </a:cubicBezTo>
                    <a:cubicBezTo>
                      <a:pt x="49861" y="79397"/>
                      <a:pt x="50196" y="79146"/>
                      <a:pt x="50468" y="78832"/>
                    </a:cubicBezTo>
                    <a:lnTo>
                      <a:pt x="50468" y="78832"/>
                    </a:lnTo>
                    <a:cubicBezTo>
                      <a:pt x="50238" y="79627"/>
                      <a:pt x="50154" y="80464"/>
                      <a:pt x="50238" y="81301"/>
                    </a:cubicBezTo>
                    <a:cubicBezTo>
                      <a:pt x="50280" y="81740"/>
                      <a:pt x="50280" y="82556"/>
                      <a:pt x="50782" y="82766"/>
                    </a:cubicBezTo>
                    <a:cubicBezTo>
                      <a:pt x="50886" y="82814"/>
                      <a:pt x="51000" y="82835"/>
                      <a:pt x="51122" y="82835"/>
                    </a:cubicBezTo>
                    <a:cubicBezTo>
                      <a:pt x="52167" y="82835"/>
                      <a:pt x="53749" y="81213"/>
                      <a:pt x="54255" y="80631"/>
                    </a:cubicBezTo>
                    <a:cubicBezTo>
                      <a:pt x="54569" y="80276"/>
                      <a:pt x="54862" y="79878"/>
                      <a:pt x="55134" y="79439"/>
                    </a:cubicBezTo>
                    <a:lnTo>
                      <a:pt x="55134" y="79439"/>
                    </a:lnTo>
                    <a:cubicBezTo>
                      <a:pt x="55092" y="80004"/>
                      <a:pt x="55531" y="80611"/>
                      <a:pt x="55971" y="80987"/>
                    </a:cubicBezTo>
                    <a:cubicBezTo>
                      <a:pt x="56579" y="81519"/>
                      <a:pt x="57430" y="81886"/>
                      <a:pt x="58268" y="81886"/>
                    </a:cubicBezTo>
                    <a:cubicBezTo>
                      <a:pt x="58583" y="81886"/>
                      <a:pt x="58896" y="81834"/>
                      <a:pt x="59193" y="81719"/>
                    </a:cubicBezTo>
                    <a:cubicBezTo>
                      <a:pt x="59277" y="81699"/>
                      <a:pt x="59256" y="81594"/>
                      <a:pt x="59172" y="81573"/>
                    </a:cubicBezTo>
                    <a:cubicBezTo>
                      <a:pt x="58398" y="81489"/>
                      <a:pt x="57645" y="81406"/>
                      <a:pt x="56933" y="81029"/>
                    </a:cubicBezTo>
                    <a:cubicBezTo>
                      <a:pt x="56180" y="80652"/>
                      <a:pt x="54987" y="79711"/>
                      <a:pt x="55594" y="78748"/>
                    </a:cubicBezTo>
                    <a:cubicBezTo>
                      <a:pt x="55615" y="78748"/>
                      <a:pt x="55594" y="78727"/>
                      <a:pt x="55573" y="78727"/>
                    </a:cubicBezTo>
                    <a:cubicBezTo>
                      <a:pt x="55552" y="78748"/>
                      <a:pt x="55510" y="78769"/>
                      <a:pt x="55489" y="78790"/>
                    </a:cubicBezTo>
                    <a:cubicBezTo>
                      <a:pt x="55908" y="77953"/>
                      <a:pt x="56159" y="77012"/>
                      <a:pt x="56075" y="76091"/>
                    </a:cubicBezTo>
                    <a:cubicBezTo>
                      <a:pt x="56064" y="75997"/>
                      <a:pt x="55986" y="75943"/>
                      <a:pt x="55909" y="75943"/>
                    </a:cubicBezTo>
                    <a:cubicBezTo>
                      <a:pt x="55849" y="75943"/>
                      <a:pt x="55789" y="75976"/>
                      <a:pt x="55761" y="76049"/>
                    </a:cubicBezTo>
                    <a:cubicBezTo>
                      <a:pt x="54904" y="78434"/>
                      <a:pt x="54046" y="80569"/>
                      <a:pt x="51660" y="81824"/>
                    </a:cubicBezTo>
                    <a:cubicBezTo>
                      <a:pt x="51583" y="81863"/>
                      <a:pt x="51238" y="82080"/>
                      <a:pt x="51120" y="82080"/>
                    </a:cubicBezTo>
                    <a:cubicBezTo>
                      <a:pt x="51110" y="82080"/>
                      <a:pt x="51102" y="82078"/>
                      <a:pt x="51096" y="82075"/>
                    </a:cubicBezTo>
                    <a:cubicBezTo>
                      <a:pt x="50928" y="81991"/>
                      <a:pt x="50928" y="80945"/>
                      <a:pt x="50907" y="80757"/>
                    </a:cubicBezTo>
                    <a:cubicBezTo>
                      <a:pt x="50886" y="80150"/>
                      <a:pt x="50970" y="79523"/>
                      <a:pt x="51116" y="78916"/>
                    </a:cubicBezTo>
                    <a:cubicBezTo>
                      <a:pt x="51514" y="77430"/>
                      <a:pt x="52414" y="76217"/>
                      <a:pt x="53774" y="75505"/>
                    </a:cubicBezTo>
                    <a:cubicBezTo>
                      <a:pt x="53857" y="75463"/>
                      <a:pt x="53878" y="75401"/>
                      <a:pt x="53878" y="75338"/>
                    </a:cubicBezTo>
                    <a:cubicBezTo>
                      <a:pt x="54841" y="75568"/>
                      <a:pt x="55845" y="75693"/>
                      <a:pt x="56891" y="75693"/>
                    </a:cubicBezTo>
                    <a:cubicBezTo>
                      <a:pt x="58126" y="75693"/>
                      <a:pt x="59319" y="75526"/>
                      <a:pt x="60448" y="75212"/>
                    </a:cubicBezTo>
                    <a:lnTo>
                      <a:pt x="60448" y="75212"/>
                    </a:lnTo>
                    <a:cubicBezTo>
                      <a:pt x="60386" y="75233"/>
                      <a:pt x="60344" y="75275"/>
                      <a:pt x="60302" y="75338"/>
                    </a:cubicBezTo>
                    <a:cubicBezTo>
                      <a:pt x="59815" y="76433"/>
                      <a:pt x="60784" y="77706"/>
                      <a:pt x="61949" y="77706"/>
                    </a:cubicBezTo>
                    <a:cubicBezTo>
                      <a:pt x="61986" y="77706"/>
                      <a:pt x="62023" y="77705"/>
                      <a:pt x="62060" y="77702"/>
                    </a:cubicBezTo>
                    <a:lnTo>
                      <a:pt x="62060" y="77702"/>
                    </a:lnTo>
                    <a:cubicBezTo>
                      <a:pt x="61662" y="78916"/>
                      <a:pt x="61327" y="80380"/>
                      <a:pt x="62269" y="81447"/>
                    </a:cubicBezTo>
                    <a:cubicBezTo>
                      <a:pt x="62562" y="81782"/>
                      <a:pt x="63001" y="82075"/>
                      <a:pt x="63461" y="82243"/>
                    </a:cubicBezTo>
                    <a:cubicBezTo>
                      <a:pt x="63440" y="82305"/>
                      <a:pt x="63440" y="82368"/>
                      <a:pt x="63440" y="82431"/>
                    </a:cubicBezTo>
                    <a:cubicBezTo>
                      <a:pt x="63399" y="83059"/>
                      <a:pt x="63378" y="83728"/>
                      <a:pt x="63440" y="84377"/>
                    </a:cubicBezTo>
                    <a:cubicBezTo>
                      <a:pt x="63022" y="84670"/>
                      <a:pt x="62624" y="85025"/>
                      <a:pt x="62394" y="85256"/>
                    </a:cubicBezTo>
                    <a:cubicBezTo>
                      <a:pt x="62101" y="85528"/>
                      <a:pt x="61808" y="85821"/>
                      <a:pt x="61578" y="86155"/>
                    </a:cubicBezTo>
                    <a:cubicBezTo>
                      <a:pt x="61683" y="84628"/>
                      <a:pt x="61202" y="83121"/>
                      <a:pt x="59925" y="82222"/>
                    </a:cubicBezTo>
                    <a:cubicBezTo>
                      <a:pt x="59585" y="81975"/>
                      <a:pt x="59279" y="81862"/>
                      <a:pt x="59019" y="81862"/>
                    </a:cubicBezTo>
                    <a:cubicBezTo>
                      <a:pt x="58462" y="81862"/>
                      <a:pt x="58113" y="82378"/>
                      <a:pt x="58084" y="83205"/>
                    </a:cubicBezTo>
                    <a:cubicBezTo>
                      <a:pt x="58042" y="85235"/>
                      <a:pt x="58147" y="87620"/>
                      <a:pt x="58712" y="89587"/>
                    </a:cubicBezTo>
                    <a:cubicBezTo>
                      <a:pt x="58691" y="89650"/>
                      <a:pt x="58691" y="89691"/>
                      <a:pt x="58670" y="89754"/>
                    </a:cubicBezTo>
                    <a:cubicBezTo>
                      <a:pt x="58482" y="88415"/>
                      <a:pt x="57812" y="87055"/>
                      <a:pt x="57184" y="85988"/>
                    </a:cubicBezTo>
                    <a:cubicBezTo>
                      <a:pt x="57133" y="85893"/>
                      <a:pt x="57052" y="85852"/>
                      <a:pt x="56970" y="85852"/>
                    </a:cubicBezTo>
                    <a:cubicBezTo>
                      <a:pt x="56853" y="85852"/>
                      <a:pt x="56731" y="85936"/>
                      <a:pt x="56682" y="86072"/>
                    </a:cubicBezTo>
                    <a:cubicBezTo>
                      <a:pt x="56159" y="87348"/>
                      <a:pt x="56054" y="88959"/>
                      <a:pt x="56515" y="90319"/>
                    </a:cubicBezTo>
                    <a:cubicBezTo>
                      <a:pt x="56285" y="90089"/>
                      <a:pt x="55992" y="89880"/>
                      <a:pt x="55803" y="89608"/>
                    </a:cubicBezTo>
                    <a:cubicBezTo>
                      <a:pt x="55510" y="89210"/>
                      <a:pt x="55322" y="88729"/>
                      <a:pt x="55113" y="88269"/>
                    </a:cubicBezTo>
                    <a:cubicBezTo>
                      <a:pt x="55097" y="88228"/>
                      <a:pt x="55058" y="88209"/>
                      <a:pt x="55018" y="88209"/>
                    </a:cubicBezTo>
                    <a:cubicBezTo>
                      <a:pt x="54956" y="88209"/>
                      <a:pt x="54891" y="88255"/>
                      <a:pt x="54904" y="88331"/>
                    </a:cubicBezTo>
                    <a:cubicBezTo>
                      <a:pt x="54925" y="88917"/>
                      <a:pt x="55176" y="89482"/>
                      <a:pt x="55489" y="89963"/>
                    </a:cubicBezTo>
                    <a:cubicBezTo>
                      <a:pt x="55761" y="90382"/>
                      <a:pt x="56159" y="90926"/>
                      <a:pt x="56682" y="90989"/>
                    </a:cubicBezTo>
                    <a:cubicBezTo>
                      <a:pt x="56724" y="90989"/>
                      <a:pt x="56745" y="90968"/>
                      <a:pt x="56766" y="90947"/>
                    </a:cubicBezTo>
                    <a:cubicBezTo>
                      <a:pt x="56954" y="91323"/>
                      <a:pt x="57184" y="91679"/>
                      <a:pt x="57477" y="91993"/>
                    </a:cubicBezTo>
                    <a:cubicBezTo>
                      <a:pt x="57101" y="92495"/>
                      <a:pt x="56724" y="92955"/>
                      <a:pt x="56326" y="93458"/>
                    </a:cubicBezTo>
                    <a:cubicBezTo>
                      <a:pt x="55489" y="94043"/>
                      <a:pt x="54799" y="94880"/>
                      <a:pt x="54192" y="95738"/>
                    </a:cubicBezTo>
                    <a:cubicBezTo>
                      <a:pt x="54192" y="95717"/>
                      <a:pt x="54192" y="95696"/>
                      <a:pt x="54171" y="95696"/>
                    </a:cubicBezTo>
                    <a:cubicBezTo>
                      <a:pt x="54143" y="95641"/>
                      <a:pt x="54088" y="95603"/>
                      <a:pt x="54029" y="95603"/>
                    </a:cubicBezTo>
                    <a:cubicBezTo>
                      <a:pt x="53999" y="95603"/>
                      <a:pt x="53969" y="95613"/>
                      <a:pt x="53941" y="95634"/>
                    </a:cubicBezTo>
                    <a:cubicBezTo>
                      <a:pt x="53585" y="95822"/>
                      <a:pt x="53397" y="96220"/>
                      <a:pt x="52979" y="96345"/>
                    </a:cubicBezTo>
                    <a:cubicBezTo>
                      <a:pt x="52902" y="96366"/>
                      <a:pt x="52823" y="96375"/>
                      <a:pt x="52743" y="96375"/>
                    </a:cubicBezTo>
                    <a:cubicBezTo>
                      <a:pt x="52583" y="96375"/>
                      <a:pt x="52421" y="96338"/>
                      <a:pt x="52267" y="96282"/>
                    </a:cubicBezTo>
                    <a:cubicBezTo>
                      <a:pt x="52016" y="95948"/>
                      <a:pt x="51828" y="95571"/>
                      <a:pt x="51681" y="95194"/>
                    </a:cubicBezTo>
                    <a:cubicBezTo>
                      <a:pt x="51451" y="93813"/>
                      <a:pt x="51451" y="92432"/>
                      <a:pt x="51493" y="90968"/>
                    </a:cubicBezTo>
                    <a:lnTo>
                      <a:pt x="51493" y="90968"/>
                    </a:lnTo>
                    <a:cubicBezTo>
                      <a:pt x="51681" y="91700"/>
                      <a:pt x="51932" y="92391"/>
                      <a:pt x="52267" y="93081"/>
                    </a:cubicBezTo>
                    <a:cubicBezTo>
                      <a:pt x="52514" y="93555"/>
                      <a:pt x="52915" y="94580"/>
                      <a:pt x="53581" y="94580"/>
                    </a:cubicBezTo>
                    <a:cubicBezTo>
                      <a:pt x="53649" y="94580"/>
                      <a:pt x="53720" y="94569"/>
                      <a:pt x="53795" y="94546"/>
                    </a:cubicBezTo>
                    <a:cubicBezTo>
                      <a:pt x="54548" y="94295"/>
                      <a:pt x="54820" y="92725"/>
                      <a:pt x="54966" y="92098"/>
                    </a:cubicBezTo>
                    <a:cubicBezTo>
                      <a:pt x="55197" y="91114"/>
                      <a:pt x="55134" y="90173"/>
                      <a:pt x="54506" y="89357"/>
                    </a:cubicBezTo>
                    <a:cubicBezTo>
                      <a:pt x="54488" y="89333"/>
                      <a:pt x="54463" y="89322"/>
                      <a:pt x="54438" y="89322"/>
                    </a:cubicBezTo>
                    <a:cubicBezTo>
                      <a:pt x="54373" y="89322"/>
                      <a:pt x="54303" y="89386"/>
                      <a:pt x="54318" y="89461"/>
                    </a:cubicBezTo>
                    <a:cubicBezTo>
                      <a:pt x="54590" y="90277"/>
                      <a:pt x="54590" y="91114"/>
                      <a:pt x="54381" y="91951"/>
                    </a:cubicBezTo>
                    <a:cubicBezTo>
                      <a:pt x="54318" y="92244"/>
                      <a:pt x="54213" y="92558"/>
                      <a:pt x="54129" y="92851"/>
                    </a:cubicBezTo>
                    <a:cubicBezTo>
                      <a:pt x="54046" y="93039"/>
                      <a:pt x="53983" y="93227"/>
                      <a:pt x="53899" y="93416"/>
                    </a:cubicBezTo>
                    <a:cubicBezTo>
                      <a:pt x="53899" y="93701"/>
                      <a:pt x="53831" y="93841"/>
                      <a:pt x="53701" y="93841"/>
                    </a:cubicBezTo>
                    <a:cubicBezTo>
                      <a:pt x="53641" y="93841"/>
                      <a:pt x="53567" y="93810"/>
                      <a:pt x="53481" y="93751"/>
                    </a:cubicBezTo>
                    <a:cubicBezTo>
                      <a:pt x="52958" y="93646"/>
                      <a:pt x="52518" y="92391"/>
                      <a:pt x="52309" y="91909"/>
                    </a:cubicBezTo>
                    <a:cubicBezTo>
                      <a:pt x="51953" y="91135"/>
                      <a:pt x="51681" y="90277"/>
                      <a:pt x="51430" y="89461"/>
                    </a:cubicBezTo>
                    <a:cubicBezTo>
                      <a:pt x="51420" y="89411"/>
                      <a:pt x="51372" y="89385"/>
                      <a:pt x="51327" y="89385"/>
                    </a:cubicBezTo>
                    <a:cubicBezTo>
                      <a:pt x="51277" y="89385"/>
                      <a:pt x="51231" y="89417"/>
                      <a:pt x="51242" y="89482"/>
                    </a:cubicBezTo>
                    <a:cubicBezTo>
                      <a:pt x="51263" y="89754"/>
                      <a:pt x="51305" y="90026"/>
                      <a:pt x="51347" y="90298"/>
                    </a:cubicBezTo>
                    <a:cubicBezTo>
                      <a:pt x="51284" y="90298"/>
                      <a:pt x="51221" y="90340"/>
                      <a:pt x="51200" y="90403"/>
                    </a:cubicBezTo>
                    <a:cubicBezTo>
                      <a:pt x="51096" y="90738"/>
                      <a:pt x="51012" y="91051"/>
                      <a:pt x="50949" y="91386"/>
                    </a:cubicBezTo>
                    <a:cubicBezTo>
                      <a:pt x="50886" y="90235"/>
                      <a:pt x="51012" y="89085"/>
                      <a:pt x="51598" y="88080"/>
                    </a:cubicBezTo>
                    <a:cubicBezTo>
                      <a:pt x="51640" y="88080"/>
                      <a:pt x="51660" y="88038"/>
                      <a:pt x="51681" y="87997"/>
                    </a:cubicBezTo>
                    <a:cubicBezTo>
                      <a:pt x="51681" y="87955"/>
                      <a:pt x="51702" y="87934"/>
                      <a:pt x="51702" y="87892"/>
                    </a:cubicBezTo>
                    <a:cubicBezTo>
                      <a:pt x="51765" y="87808"/>
                      <a:pt x="51828" y="87725"/>
                      <a:pt x="51891" y="87641"/>
                    </a:cubicBezTo>
                    <a:cubicBezTo>
                      <a:pt x="51891" y="87626"/>
                      <a:pt x="51880" y="87611"/>
                      <a:pt x="51867" y="87611"/>
                    </a:cubicBezTo>
                    <a:cubicBezTo>
                      <a:pt x="51861" y="87611"/>
                      <a:pt x="51855" y="87614"/>
                      <a:pt x="51849" y="87620"/>
                    </a:cubicBezTo>
                    <a:cubicBezTo>
                      <a:pt x="51807" y="87662"/>
                      <a:pt x="51786" y="87704"/>
                      <a:pt x="51744" y="87745"/>
                    </a:cubicBezTo>
                    <a:cubicBezTo>
                      <a:pt x="51995" y="86678"/>
                      <a:pt x="52456" y="85674"/>
                      <a:pt x="53083" y="84753"/>
                    </a:cubicBezTo>
                    <a:cubicBezTo>
                      <a:pt x="53489" y="84145"/>
                      <a:pt x="54918" y="81943"/>
                      <a:pt x="55748" y="81943"/>
                    </a:cubicBezTo>
                    <a:cubicBezTo>
                      <a:pt x="55774" y="81943"/>
                      <a:pt x="55799" y="81945"/>
                      <a:pt x="55824" y="81950"/>
                    </a:cubicBezTo>
                    <a:cubicBezTo>
                      <a:pt x="56682" y="82117"/>
                      <a:pt x="56808" y="83519"/>
                      <a:pt x="56682" y="84230"/>
                    </a:cubicBezTo>
                    <a:cubicBezTo>
                      <a:pt x="56557" y="84942"/>
                      <a:pt x="56180" y="85611"/>
                      <a:pt x="55741" y="86197"/>
                    </a:cubicBezTo>
                    <a:cubicBezTo>
                      <a:pt x="54945" y="87285"/>
                      <a:pt x="53941" y="87850"/>
                      <a:pt x="52832" y="88562"/>
                    </a:cubicBezTo>
                    <a:cubicBezTo>
                      <a:pt x="52694" y="88640"/>
                      <a:pt x="52779" y="88793"/>
                      <a:pt x="52894" y="88793"/>
                    </a:cubicBezTo>
                    <a:cubicBezTo>
                      <a:pt x="52901" y="88793"/>
                      <a:pt x="52909" y="88793"/>
                      <a:pt x="52916" y="88792"/>
                    </a:cubicBezTo>
                    <a:cubicBezTo>
                      <a:pt x="55427" y="88457"/>
                      <a:pt x="59130" y="83644"/>
                      <a:pt x="56410" y="81510"/>
                    </a:cubicBezTo>
                    <a:cubicBezTo>
                      <a:pt x="56204" y="81350"/>
                      <a:pt x="55997" y="81281"/>
                      <a:pt x="55794" y="81281"/>
                    </a:cubicBezTo>
                    <a:cubicBezTo>
                      <a:pt x="54885" y="81281"/>
                      <a:pt x="54043" y="82648"/>
                      <a:pt x="53565" y="83247"/>
                    </a:cubicBezTo>
                    <a:cubicBezTo>
                      <a:pt x="52435" y="84649"/>
                      <a:pt x="51514" y="86134"/>
                      <a:pt x="51451" y="87976"/>
                    </a:cubicBezTo>
                    <a:cubicBezTo>
                      <a:pt x="51451" y="87997"/>
                      <a:pt x="51472" y="88038"/>
                      <a:pt x="51493" y="88059"/>
                    </a:cubicBezTo>
                    <a:cubicBezTo>
                      <a:pt x="50447" y="89482"/>
                      <a:pt x="50342" y="91198"/>
                      <a:pt x="50572" y="92976"/>
                    </a:cubicBezTo>
                    <a:cubicBezTo>
                      <a:pt x="50824" y="94943"/>
                      <a:pt x="51054" y="96805"/>
                      <a:pt x="51075" y="98730"/>
                    </a:cubicBezTo>
                    <a:cubicBezTo>
                      <a:pt x="50468" y="100906"/>
                      <a:pt x="49652" y="102790"/>
                      <a:pt x="48208" y="104568"/>
                    </a:cubicBezTo>
                    <a:cubicBezTo>
                      <a:pt x="48177" y="104615"/>
                      <a:pt x="48216" y="104674"/>
                      <a:pt x="48255" y="104674"/>
                    </a:cubicBezTo>
                    <a:cubicBezTo>
                      <a:pt x="48268" y="104674"/>
                      <a:pt x="48281" y="104667"/>
                      <a:pt x="48292" y="104652"/>
                    </a:cubicBezTo>
                    <a:cubicBezTo>
                      <a:pt x="49589" y="103438"/>
                      <a:pt x="50593" y="101848"/>
                      <a:pt x="51054" y="100111"/>
                    </a:cubicBezTo>
                    <a:lnTo>
                      <a:pt x="51054" y="100111"/>
                    </a:lnTo>
                    <a:cubicBezTo>
                      <a:pt x="51033" y="100425"/>
                      <a:pt x="51012" y="100760"/>
                      <a:pt x="50991" y="101074"/>
                    </a:cubicBezTo>
                    <a:cubicBezTo>
                      <a:pt x="50949" y="101116"/>
                      <a:pt x="50928" y="101158"/>
                      <a:pt x="50907" y="101178"/>
                    </a:cubicBezTo>
                    <a:cubicBezTo>
                      <a:pt x="50844" y="101262"/>
                      <a:pt x="50886" y="101367"/>
                      <a:pt x="50949" y="101430"/>
                    </a:cubicBezTo>
                    <a:cubicBezTo>
                      <a:pt x="50949" y="101430"/>
                      <a:pt x="50949" y="101450"/>
                      <a:pt x="50949" y="101471"/>
                    </a:cubicBezTo>
                    <a:cubicBezTo>
                      <a:pt x="50937" y="101565"/>
                      <a:pt x="51025" y="101620"/>
                      <a:pt x="51111" y="101620"/>
                    </a:cubicBezTo>
                    <a:cubicBezTo>
                      <a:pt x="51178" y="101620"/>
                      <a:pt x="51245" y="101587"/>
                      <a:pt x="51263" y="101513"/>
                    </a:cubicBezTo>
                    <a:cubicBezTo>
                      <a:pt x="51263" y="101471"/>
                      <a:pt x="51284" y="101430"/>
                      <a:pt x="51284" y="101388"/>
                    </a:cubicBezTo>
                    <a:cubicBezTo>
                      <a:pt x="52267" y="100969"/>
                      <a:pt x="52769" y="99630"/>
                      <a:pt x="53230" y="98584"/>
                    </a:cubicBezTo>
                    <a:lnTo>
                      <a:pt x="53230" y="98584"/>
                    </a:lnTo>
                    <a:cubicBezTo>
                      <a:pt x="53104" y="99023"/>
                      <a:pt x="53041" y="99484"/>
                      <a:pt x="53104" y="99923"/>
                    </a:cubicBezTo>
                    <a:cubicBezTo>
                      <a:pt x="53310" y="101155"/>
                      <a:pt x="54353" y="101611"/>
                      <a:pt x="55504" y="101611"/>
                    </a:cubicBezTo>
                    <a:cubicBezTo>
                      <a:pt x="56580" y="101611"/>
                      <a:pt x="57751" y="101212"/>
                      <a:pt x="58419" y="100676"/>
                    </a:cubicBezTo>
                    <a:cubicBezTo>
                      <a:pt x="58440" y="100655"/>
                      <a:pt x="58440" y="100634"/>
                      <a:pt x="58461" y="100614"/>
                    </a:cubicBezTo>
                    <a:cubicBezTo>
                      <a:pt x="58461" y="100886"/>
                      <a:pt x="58502" y="101137"/>
                      <a:pt x="58523" y="101388"/>
                    </a:cubicBezTo>
                    <a:cubicBezTo>
                      <a:pt x="58419" y="101450"/>
                      <a:pt x="58293" y="101534"/>
                      <a:pt x="58168" y="101576"/>
                    </a:cubicBezTo>
                    <a:cubicBezTo>
                      <a:pt x="57875" y="101681"/>
                      <a:pt x="57561" y="101702"/>
                      <a:pt x="57247" y="101702"/>
                    </a:cubicBezTo>
                    <a:cubicBezTo>
                      <a:pt x="57163" y="101702"/>
                      <a:pt x="57122" y="101827"/>
                      <a:pt x="57205" y="101869"/>
                    </a:cubicBezTo>
                    <a:cubicBezTo>
                      <a:pt x="57268" y="101911"/>
                      <a:pt x="57352" y="101953"/>
                      <a:pt x="57435" y="101974"/>
                    </a:cubicBezTo>
                    <a:cubicBezTo>
                      <a:pt x="56995" y="101891"/>
                      <a:pt x="56541" y="101853"/>
                      <a:pt x="56080" y="101853"/>
                    </a:cubicBezTo>
                    <a:cubicBezTo>
                      <a:pt x="53623" y="101853"/>
                      <a:pt x="50961" y="102937"/>
                      <a:pt x="49129" y="104171"/>
                    </a:cubicBezTo>
                    <a:cubicBezTo>
                      <a:pt x="45726" y="106474"/>
                      <a:pt x="43846" y="111369"/>
                      <a:pt x="39183" y="111369"/>
                    </a:cubicBezTo>
                    <a:cubicBezTo>
                      <a:pt x="39144" y="111369"/>
                      <a:pt x="39104" y="111369"/>
                      <a:pt x="39064" y="111368"/>
                    </a:cubicBezTo>
                    <a:cubicBezTo>
                      <a:pt x="39044" y="111368"/>
                      <a:pt x="39044" y="111431"/>
                      <a:pt x="39064" y="111431"/>
                    </a:cubicBezTo>
                    <a:cubicBezTo>
                      <a:pt x="39344" y="111477"/>
                      <a:pt x="39615" y="111499"/>
                      <a:pt x="39879" y="111499"/>
                    </a:cubicBezTo>
                    <a:cubicBezTo>
                      <a:pt x="43194" y="111499"/>
                      <a:pt x="45342" y="108039"/>
                      <a:pt x="47455" y="105907"/>
                    </a:cubicBezTo>
                    <a:cubicBezTo>
                      <a:pt x="48878" y="104463"/>
                      <a:pt x="50635" y="103355"/>
                      <a:pt x="52581" y="102810"/>
                    </a:cubicBezTo>
                    <a:cubicBezTo>
                      <a:pt x="53606" y="102538"/>
                      <a:pt x="54653" y="102371"/>
                      <a:pt x="55699" y="102329"/>
                    </a:cubicBezTo>
                    <a:cubicBezTo>
                      <a:pt x="55754" y="102328"/>
                      <a:pt x="55809" y="102327"/>
                      <a:pt x="55865" y="102327"/>
                    </a:cubicBezTo>
                    <a:cubicBezTo>
                      <a:pt x="56751" y="102327"/>
                      <a:pt x="57637" y="102476"/>
                      <a:pt x="58523" y="102476"/>
                    </a:cubicBezTo>
                    <a:cubicBezTo>
                      <a:pt x="58607" y="102476"/>
                      <a:pt x="58649" y="102350"/>
                      <a:pt x="58565" y="102308"/>
                    </a:cubicBezTo>
                    <a:cubicBezTo>
                      <a:pt x="58293" y="102204"/>
                      <a:pt x="58021" y="102099"/>
                      <a:pt x="57728" y="102036"/>
                    </a:cubicBezTo>
                    <a:lnTo>
                      <a:pt x="57728" y="102036"/>
                    </a:lnTo>
                    <a:cubicBezTo>
                      <a:pt x="57773" y="102042"/>
                      <a:pt x="57818" y="102045"/>
                      <a:pt x="57863" y="102045"/>
                    </a:cubicBezTo>
                    <a:cubicBezTo>
                      <a:pt x="57985" y="102045"/>
                      <a:pt x="58108" y="102025"/>
                      <a:pt x="58230" y="101994"/>
                    </a:cubicBezTo>
                    <a:cubicBezTo>
                      <a:pt x="58335" y="101974"/>
                      <a:pt x="58482" y="101932"/>
                      <a:pt x="58586" y="101890"/>
                    </a:cubicBezTo>
                    <a:cubicBezTo>
                      <a:pt x="58754" y="102873"/>
                      <a:pt x="59047" y="103878"/>
                      <a:pt x="59507" y="104735"/>
                    </a:cubicBezTo>
                    <a:cubicBezTo>
                      <a:pt x="56201" y="105300"/>
                      <a:pt x="54067" y="109150"/>
                      <a:pt x="52204" y="111577"/>
                    </a:cubicBezTo>
                    <a:cubicBezTo>
                      <a:pt x="50824" y="113377"/>
                      <a:pt x="49443" y="115197"/>
                      <a:pt x="48062" y="117018"/>
                    </a:cubicBezTo>
                    <a:cubicBezTo>
                      <a:pt x="46911" y="118524"/>
                      <a:pt x="45634" y="120052"/>
                      <a:pt x="45090" y="121893"/>
                    </a:cubicBezTo>
                    <a:cubicBezTo>
                      <a:pt x="45077" y="121949"/>
                      <a:pt x="45128" y="121995"/>
                      <a:pt x="45176" y="121995"/>
                    </a:cubicBezTo>
                    <a:cubicBezTo>
                      <a:pt x="45200" y="121995"/>
                      <a:pt x="45223" y="121984"/>
                      <a:pt x="45237" y="121956"/>
                    </a:cubicBezTo>
                    <a:cubicBezTo>
                      <a:pt x="47120" y="118420"/>
                      <a:pt x="49819" y="115386"/>
                      <a:pt x="52225" y="112226"/>
                    </a:cubicBezTo>
                    <a:cubicBezTo>
                      <a:pt x="54276" y="109506"/>
                      <a:pt x="56264" y="106137"/>
                      <a:pt x="59653" y="104987"/>
                    </a:cubicBezTo>
                    <a:cubicBezTo>
                      <a:pt x="60009" y="105593"/>
                      <a:pt x="60490" y="106242"/>
                      <a:pt x="61097" y="106681"/>
                    </a:cubicBezTo>
                    <a:cubicBezTo>
                      <a:pt x="60930" y="106723"/>
                      <a:pt x="60783" y="106786"/>
                      <a:pt x="60658" y="106870"/>
                    </a:cubicBezTo>
                    <a:cubicBezTo>
                      <a:pt x="60631" y="106869"/>
                      <a:pt x="60604" y="106869"/>
                      <a:pt x="60577" y="106869"/>
                    </a:cubicBezTo>
                    <a:cubicBezTo>
                      <a:pt x="59375" y="106869"/>
                      <a:pt x="58293" y="107326"/>
                      <a:pt x="57331" y="108062"/>
                    </a:cubicBezTo>
                    <a:cubicBezTo>
                      <a:pt x="58147" y="107267"/>
                      <a:pt x="59005" y="106535"/>
                      <a:pt x="59946" y="105803"/>
                    </a:cubicBezTo>
                    <a:cubicBezTo>
                      <a:pt x="60054" y="105730"/>
                      <a:pt x="59992" y="105581"/>
                      <a:pt x="59879" y="105581"/>
                    </a:cubicBezTo>
                    <a:cubicBezTo>
                      <a:pt x="59860" y="105581"/>
                      <a:pt x="59841" y="105585"/>
                      <a:pt x="59821" y="105593"/>
                    </a:cubicBezTo>
                    <a:cubicBezTo>
                      <a:pt x="57352" y="106786"/>
                      <a:pt x="55385" y="109150"/>
                      <a:pt x="53837" y="111347"/>
                    </a:cubicBezTo>
                    <a:cubicBezTo>
                      <a:pt x="52079" y="113795"/>
                      <a:pt x="50342" y="116348"/>
                      <a:pt x="48710" y="118880"/>
                    </a:cubicBezTo>
                    <a:cubicBezTo>
                      <a:pt x="48681" y="118909"/>
                      <a:pt x="48703" y="118939"/>
                      <a:pt x="48734" y="118939"/>
                    </a:cubicBezTo>
                    <a:cubicBezTo>
                      <a:pt x="48747" y="118939"/>
                      <a:pt x="48761" y="118934"/>
                      <a:pt x="48773" y="118922"/>
                    </a:cubicBezTo>
                    <a:cubicBezTo>
                      <a:pt x="50656" y="116934"/>
                      <a:pt x="52037" y="114444"/>
                      <a:pt x="53669" y="112247"/>
                    </a:cubicBezTo>
                    <a:cubicBezTo>
                      <a:pt x="54004" y="111766"/>
                      <a:pt x="54360" y="111326"/>
                      <a:pt x="54715" y="110887"/>
                    </a:cubicBezTo>
                    <a:lnTo>
                      <a:pt x="54715" y="110887"/>
                    </a:lnTo>
                    <a:cubicBezTo>
                      <a:pt x="53711" y="112310"/>
                      <a:pt x="52916" y="113879"/>
                      <a:pt x="52288" y="115072"/>
                    </a:cubicBezTo>
                    <a:cubicBezTo>
                      <a:pt x="52242" y="115149"/>
                      <a:pt x="52320" y="115237"/>
                      <a:pt x="52390" y="115237"/>
                    </a:cubicBezTo>
                    <a:cubicBezTo>
                      <a:pt x="52415" y="115237"/>
                      <a:pt x="52439" y="115225"/>
                      <a:pt x="52456" y="115197"/>
                    </a:cubicBezTo>
                    <a:cubicBezTo>
                      <a:pt x="53083" y="114402"/>
                      <a:pt x="53648" y="113565"/>
                      <a:pt x="54234" y="112728"/>
                    </a:cubicBezTo>
                    <a:cubicBezTo>
                      <a:pt x="54234" y="113000"/>
                      <a:pt x="54297" y="113272"/>
                      <a:pt x="54422" y="113502"/>
                    </a:cubicBezTo>
                    <a:cubicBezTo>
                      <a:pt x="54653" y="113963"/>
                      <a:pt x="55301" y="114444"/>
                      <a:pt x="55908" y="114570"/>
                    </a:cubicBezTo>
                    <a:cubicBezTo>
                      <a:pt x="55699" y="114591"/>
                      <a:pt x="55489" y="114632"/>
                      <a:pt x="55280" y="114674"/>
                    </a:cubicBezTo>
                    <a:cubicBezTo>
                      <a:pt x="55238" y="114674"/>
                      <a:pt x="55238" y="114737"/>
                      <a:pt x="55280" y="114737"/>
                    </a:cubicBezTo>
                    <a:cubicBezTo>
                      <a:pt x="56138" y="114674"/>
                      <a:pt x="56996" y="114632"/>
                      <a:pt x="57854" y="114611"/>
                    </a:cubicBezTo>
                    <a:cubicBezTo>
                      <a:pt x="58013" y="114618"/>
                      <a:pt x="58174" y="114620"/>
                      <a:pt x="58336" y="114620"/>
                    </a:cubicBezTo>
                    <a:cubicBezTo>
                      <a:pt x="58727" y="114620"/>
                      <a:pt x="59122" y="114605"/>
                      <a:pt x="59507" y="114591"/>
                    </a:cubicBezTo>
                    <a:cubicBezTo>
                      <a:pt x="60448" y="114591"/>
                      <a:pt x="61390" y="114611"/>
                      <a:pt x="62332" y="114674"/>
                    </a:cubicBezTo>
                    <a:cubicBezTo>
                      <a:pt x="63294" y="114716"/>
                      <a:pt x="64256" y="114842"/>
                      <a:pt x="65219" y="114967"/>
                    </a:cubicBezTo>
                    <a:cubicBezTo>
                      <a:pt x="65324" y="114988"/>
                      <a:pt x="65428" y="115030"/>
                      <a:pt x="65533" y="115072"/>
                    </a:cubicBezTo>
                    <a:cubicBezTo>
                      <a:pt x="64884" y="115030"/>
                      <a:pt x="64236" y="115030"/>
                      <a:pt x="63629" y="114988"/>
                    </a:cubicBezTo>
                    <a:cubicBezTo>
                      <a:pt x="63054" y="114962"/>
                      <a:pt x="62477" y="114946"/>
                      <a:pt x="61900" y="114946"/>
                    </a:cubicBezTo>
                    <a:cubicBezTo>
                      <a:pt x="60631" y="114946"/>
                      <a:pt x="59363" y="115023"/>
                      <a:pt x="58126" y="115239"/>
                    </a:cubicBezTo>
                    <a:cubicBezTo>
                      <a:pt x="55364" y="115741"/>
                      <a:pt x="52351" y="117018"/>
                      <a:pt x="50782" y="119445"/>
                    </a:cubicBezTo>
                    <a:cubicBezTo>
                      <a:pt x="50733" y="119525"/>
                      <a:pt x="50809" y="119619"/>
                      <a:pt x="50885" y="119619"/>
                    </a:cubicBezTo>
                    <a:cubicBezTo>
                      <a:pt x="50907" y="119619"/>
                      <a:pt x="50930" y="119610"/>
                      <a:pt x="50949" y="119591"/>
                    </a:cubicBezTo>
                    <a:cubicBezTo>
                      <a:pt x="51137" y="119403"/>
                      <a:pt x="51326" y="119215"/>
                      <a:pt x="51514" y="119047"/>
                    </a:cubicBezTo>
                    <a:lnTo>
                      <a:pt x="51514" y="119047"/>
                    </a:lnTo>
                    <a:cubicBezTo>
                      <a:pt x="50468" y="120533"/>
                      <a:pt x="49652" y="122165"/>
                      <a:pt x="49087" y="123881"/>
                    </a:cubicBezTo>
                    <a:cubicBezTo>
                      <a:pt x="49568" y="121119"/>
                      <a:pt x="50363" y="118378"/>
                      <a:pt x="51765" y="115992"/>
                    </a:cubicBezTo>
                    <a:cubicBezTo>
                      <a:pt x="51795" y="115918"/>
                      <a:pt x="51750" y="115854"/>
                      <a:pt x="51692" y="115854"/>
                    </a:cubicBezTo>
                    <a:cubicBezTo>
                      <a:pt x="51668" y="115854"/>
                      <a:pt x="51643" y="115864"/>
                      <a:pt x="51619" y="115888"/>
                    </a:cubicBezTo>
                    <a:cubicBezTo>
                      <a:pt x="50259" y="117164"/>
                      <a:pt x="49610" y="118880"/>
                      <a:pt x="49087" y="120637"/>
                    </a:cubicBezTo>
                    <a:cubicBezTo>
                      <a:pt x="48522" y="122521"/>
                      <a:pt x="48124" y="124466"/>
                      <a:pt x="47915" y="126412"/>
                    </a:cubicBezTo>
                    <a:cubicBezTo>
                      <a:pt x="47434" y="130555"/>
                      <a:pt x="47769" y="134949"/>
                      <a:pt x="48752" y="139008"/>
                    </a:cubicBezTo>
                    <a:cubicBezTo>
                      <a:pt x="49150" y="140619"/>
                      <a:pt x="49715" y="142356"/>
                      <a:pt x="50238" y="143904"/>
                    </a:cubicBezTo>
                    <a:lnTo>
                      <a:pt x="50280" y="143904"/>
                    </a:lnTo>
                    <a:cubicBezTo>
                      <a:pt x="50426" y="144448"/>
                      <a:pt x="50907" y="144993"/>
                      <a:pt x="50928" y="145537"/>
                    </a:cubicBezTo>
                    <a:cubicBezTo>
                      <a:pt x="51033" y="147754"/>
                      <a:pt x="51075" y="149449"/>
                      <a:pt x="50949" y="151667"/>
                    </a:cubicBezTo>
                    <a:cubicBezTo>
                      <a:pt x="50844" y="153404"/>
                      <a:pt x="50803" y="155140"/>
                      <a:pt x="51702" y="156710"/>
                    </a:cubicBezTo>
                    <a:cubicBezTo>
                      <a:pt x="52497" y="158070"/>
                      <a:pt x="53795" y="159053"/>
                      <a:pt x="54987" y="160058"/>
                    </a:cubicBezTo>
                    <a:cubicBezTo>
                      <a:pt x="56410" y="161292"/>
                      <a:pt x="57394" y="162694"/>
                      <a:pt x="58565" y="164138"/>
                    </a:cubicBezTo>
                    <a:cubicBezTo>
                      <a:pt x="59591" y="165372"/>
                      <a:pt x="60971" y="166146"/>
                      <a:pt x="62520" y="166565"/>
                    </a:cubicBezTo>
                    <a:cubicBezTo>
                      <a:pt x="64152" y="167025"/>
                      <a:pt x="65889" y="167088"/>
                      <a:pt x="67583" y="167130"/>
                    </a:cubicBezTo>
                    <a:cubicBezTo>
                      <a:pt x="69069" y="167192"/>
                      <a:pt x="70471" y="167297"/>
                      <a:pt x="71873" y="167569"/>
                    </a:cubicBezTo>
                    <a:cubicBezTo>
                      <a:pt x="71852" y="167611"/>
                      <a:pt x="71873" y="167674"/>
                      <a:pt x="71915" y="167695"/>
                    </a:cubicBezTo>
                    <a:cubicBezTo>
                      <a:pt x="72826" y="168253"/>
                      <a:pt x="74098" y="168543"/>
                      <a:pt x="75340" y="168543"/>
                    </a:cubicBezTo>
                    <a:cubicBezTo>
                      <a:pt x="75867" y="168543"/>
                      <a:pt x="76388" y="168491"/>
                      <a:pt x="76873" y="168385"/>
                    </a:cubicBezTo>
                    <a:cubicBezTo>
                      <a:pt x="76912" y="168386"/>
                      <a:pt x="76950" y="168387"/>
                      <a:pt x="76989" y="168387"/>
                    </a:cubicBezTo>
                    <a:cubicBezTo>
                      <a:pt x="77684" y="168387"/>
                      <a:pt x="78395" y="168216"/>
                      <a:pt x="79049" y="168176"/>
                    </a:cubicBezTo>
                    <a:cubicBezTo>
                      <a:pt x="79222" y="168161"/>
                      <a:pt x="79395" y="168153"/>
                      <a:pt x="79568" y="168153"/>
                    </a:cubicBezTo>
                    <a:cubicBezTo>
                      <a:pt x="80125" y="168153"/>
                      <a:pt x="80677" y="168235"/>
                      <a:pt x="81205" y="168427"/>
                    </a:cubicBezTo>
                    <a:cubicBezTo>
                      <a:pt x="81853" y="168657"/>
                      <a:pt x="82376" y="169097"/>
                      <a:pt x="83067" y="169201"/>
                    </a:cubicBezTo>
                    <a:cubicBezTo>
                      <a:pt x="83086" y="169206"/>
                      <a:pt x="83106" y="169208"/>
                      <a:pt x="83126" y="169208"/>
                    </a:cubicBezTo>
                    <a:cubicBezTo>
                      <a:pt x="83275" y="169208"/>
                      <a:pt x="83415" y="169075"/>
                      <a:pt x="83360" y="168908"/>
                    </a:cubicBezTo>
                    <a:cubicBezTo>
                      <a:pt x="83004" y="167757"/>
                      <a:pt x="81498" y="167276"/>
                      <a:pt x="80410" y="167151"/>
                    </a:cubicBezTo>
                    <a:cubicBezTo>
                      <a:pt x="80186" y="167124"/>
                      <a:pt x="79965" y="167113"/>
                      <a:pt x="79746" y="167113"/>
                    </a:cubicBezTo>
                    <a:cubicBezTo>
                      <a:pt x="79267" y="167113"/>
                      <a:pt x="78797" y="167169"/>
                      <a:pt x="78338" y="167255"/>
                    </a:cubicBezTo>
                    <a:cubicBezTo>
                      <a:pt x="77522" y="167381"/>
                      <a:pt x="76601" y="167464"/>
                      <a:pt x="75827" y="167716"/>
                    </a:cubicBezTo>
                    <a:cubicBezTo>
                      <a:pt x="75555" y="167757"/>
                      <a:pt x="75283" y="167778"/>
                      <a:pt x="75011" y="167778"/>
                    </a:cubicBezTo>
                    <a:cubicBezTo>
                      <a:pt x="74551" y="167778"/>
                      <a:pt x="74091" y="167736"/>
                      <a:pt x="73651" y="167674"/>
                    </a:cubicBezTo>
                    <a:cubicBezTo>
                      <a:pt x="70680" y="166042"/>
                      <a:pt x="66893" y="166795"/>
                      <a:pt x="63692" y="166188"/>
                    </a:cubicBezTo>
                    <a:cubicBezTo>
                      <a:pt x="61892" y="165853"/>
                      <a:pt x="60218" y="165121"/>
                      <a:pt x="59026" y="163677"/>
                    </a:cubicBezTo>
                    <a:cubicBezTo>
                      <a:pt x="57917" y="162296"/>
                      <a:pt x="57038" y="160978"/>
                      <a:pt x="55699" y="159806"/>
                    </a:cubicBezTo>
                    <a:cubicBezTo>
                      <a:pt x="54485" y="158781"/>
                      <a:pt x="53125" y="157756"/>
                      <a:pt x="52351" y="156333"/>
                    </a:cubicBezTo>
                    <a:cubicBezTo>
                      <a:pt x="51347" y="154492"/>
                      <a:pt x="51723" y="152358"/>
                      <a:pt x="51807" y="150370"/>
                    </a:cubicBezTo>
                    <a:cubicBezTo>
                      <a:pt x="51891" y="148298"/>
                      <a:pt x="51744" y="147315"/>
                      <a:pt x="51556" y="145244"/>
                    </a:cubicBezTo>
                    <a:cubicBezTo>
                      <a:pt x="51535" y="144972"/>
                      <a:pt x="51326" y="144741"/>
                      <a:pt x="51179" y="144553"/>
                    </a:cubicBezTo>
                    <a:cubicBezTo>
                      <a:pt x="50803" y="143967"/>
                      <a:pt x="50614" y="143319"/>
                      <a:pt x="50384" y="142670"/>
                    </a:cubicBezTo>
                    <a:cubicBezTo>
                      <a:pt x="50133" y="141938"/>
                      <a:pt x="49882" y="141226"/>
                      <a:pt x="49673" y="140473"/>
                    </a:cubicBezTo>
                    <a:cubicBezTo>
                      <a:pt x="49380" y="139364"/>
                      <a:pt x="49108" y="138234"/>
                      <a:pt x="48899" y="137083"/>
                    </a:cubicBezTo>
                    <a:cubicBezTo>
                      <a:pt x="48710" y="136016"/>
                      <a:pt x="48501" y="134928"/>
                      <a:pt x="48606" y="133840"/>
                    </a:cubicBezTo>
                    <a:cubicBezTo>
                      <a:pt x="48710" y="132731"/>
                      <a:pt x="48689" y="131622"/>
                      <a:pt x="48731" y="130513"/>
                    </a:cubicBezTo>
                    <a:cubicBezTo>
                      <a:pt x="48794" y="128965"/>
                      <a:pt x="48940" y="127438"/>
                      <a:pt x="49275" y="125952"/>
                    </a:cubicBezTo>
                    <a:cubicBezTo>
                      <a:pt x="49861" y="123295"/>
                      <a:pt x="50928" y="120763"/>
                      <a:pt x="52288" y="118399"/>
                    </a:cubicBezTo>
                    <a:cubicBezTo>
                      <a:pt x="54213" y="116934"/>
                      <a:pt x="56410" y="116139"/>
                      <a:pt x="58942" y="115825"/>
                    </a:cubicBezTo>
                    <a:cubicBezTo>
                      <a:pt x="59779" y="115729"/>
                      <a:pt x="60623" y="115695"/>
                      <a:pt x="61465" y="115695"/>
                    </a:cubicBezTo>
                    <a:cubicBezTo>
                      <a:pt x="62098" y="115695"/>
                      <a:pt x="62729" y="115714"/>
                      <a:pt x="63357" y="115741"/>
                    </a:cubicBezTo>
                    <a:cubicBezTo>
                      <a:pt x="63357" y="115741"/>
                      <a:pt x="63357" y="115741"/>
                      <a:pt x="63357" y="115762"/>
                    </a:cubicBezTo>
                    <a:cubicBezTo>
                      <a:pt x="63420" y="115992"/>
                      <a:pt x="63545" y="116097"/>
                      <a:pt x="63733" y="116181"/>
                    </a:cubicBezTo>
                    <a:cubicBezTo>
                      <a:pt x="64821" y="118922"/>
                      <a:pt x="65951" y="121495"/>
                      <a:pt x="69236" y="121893"/>
                    </a:cubicBezTo>
                    <a:cubicBezTo>
                      <a:pt x="69341" y="121893"/>
                      <a:pt x="69425" y="121809"/>
                      <a:pt x="69446" y="121725"/>
                    </a:cubicBezTo>
                    <a:cubicBezTo>
                      <a:pt x="69906" y="120575"/>
                      <a:pt x="69487" y="119487"/>
                      <a:pt x="68755" y="118503"/>
                    </a:cubicBezTo>
                    <a:lnTo>
                      <a:pt x="68755" y="118503"/>
                    </a:lnTo>
                    <a:cubicBezTo>
                      <a:pt x="68943" y="118608"/>
                      <a:pt x="69111" y="118692"/>
                      <a:pt x="69299" y="118775"/>
                    </a:cubicBezTo>
                    <a:cubicBezTo>
                      <a:pt x="70153" y="119141"/>
                      <a:pt x="71074" y="119341"/>
                      <a:pt x="71997" y="119341"/>
                    </a:cubicBezTo>
                    <a:cubicBezTo>
                      <a:pt x="72340" y="119341"/>
                      <a:pt x="72683" y="119313"/>
                      <a:pt x="73023" y="119256"/>
                    </a:cubicBezTo>
                    <a:cubicBezTo>
                      <a:pt x="73170" y="119236"/>
                      <a:pt x="73233" y="119047"/>
                      <a:pt x="73170" y="118922"/>
                    </a:cubicBezTo>
                    <a:cubicBezTo>
                      <a:pt x="72605" y="118001"/>
                      <a:pt x="72396" y="116787"/>
                      <a:pt x="71622" y="116013"/>
                    </a:cubicBezTo>
                    <a:cubicBezTo>
                      <a:pt x="71003" y="115394"/>
                      <a:pt x="70003" y="114985"/>
                      <a:pt x="69131" y="114985"/>
                    </a:cubicBezTo>
                    <a:cubicBezTo>
                      <a:pt x="69089" y="114985"/>
                      <a:pt x="69048" y="114986"/>
                      <a:pt x="69006" y="114988"/>
                    </a:cubicBezTo>
                    <a:cubicBezTo>
                      <a:pt x="68985" y="114988"/>
                      <a:pt x="68943" y="114988"/>
                      <a:pt x="68922" y="115030"/>
                    </a:cubicBezTo>
                    <a:cubicBezTo>
                      <a:pt x="67688" y="114591"/>
                      <a:pt x="66391" y="114318"/>
                      <a:pt x="65052" y="114151"/>
                    </a:cubicBezTo>
                    <a:cubicBezTo>
                      <a:pt x="64047" y="113900"/>
                      <a:pt x="62980" y="113900"/>
                      <a:pt x="61934" y="113879"/>
                    </a:cubicBezTo>
                    <a:cubicBezTo>
                      <a:pt x="61474" y="113858"/>
                      <a:pt x="60992" y="113858"/>
                      <a:pt x="60511" y="113837"/>
                    </a:cubicBezTo>
                    <a:cubicBezTo>
                      <a:pt x="60867" y="113712"/>
                      <a:pt x="61181" y="113523"/>
                      <a:pt x="61474" y="113293"/>
                    </a:cubicBezTo>
                    <a:cubicBezTo>
                      <a:pt x="61582" y="113302"/>
                      <a:pt x="61690" y="113307"/>
                      <a:pt x="61798" y="113307"/>
                    </a:cubicBezTo>
                    <a:cubicBezTo>
                      <a:pt x="63464" y="113307"/>
                      <a:pt x="65046" y="112253"/>
                      <a:pt x="64968" y="110406"/>
                    </a:cubicBezTo>
                    <a:cubicBezTo>
                      <a:pt x="64926" y="109694"/>
                      <a:pt x="64633" y="109088"/>
                      <a:pt x="64215" y="108606"/>
                    </a:cubicBezTo>
                    <a:lnTo>
                      <a:pt x="64215" y="108606"/>
                    </a:lnTo>
                    <a:cubicBezTo>
                      <a:pt x="66391" y="110092"/>
                      <a:pt x="69027" y="110950"/>
                      <a:pt x="71873" y="110950"/>
                    </a:cubicBezTo>
                    <a:cubicBezTo>
                      <a:pt x="72982" y="110950"/>
                      <a:pt x="74049" y="110824"/>
                      <a:pt x="75095" y="110573"/>
                    </a:cubicBezTo>
                    <a:lnTo>
                      <a:pt x="75095" y="110573"/>
                    </a:lnTo>
                    <a:cubicBezTo>
                      <a:pt x="75053" y="110594"/>
                      <a:pt x="75032" y="110615"/>
                      <a:pt x="75032" y="110657"/>
                    </a:cubicBezTo>
                    <a:cubicBezTo>
                      <a:pt x="74697" y="112142"/>
                      <a:pt x="75764" y="113377"/>
                      <a:pt x="77020" y="113984"/>
                    </a:cubicBezTo>
                    <a:cubicBezTo>
                      <a:pt x="77731" y="114318"/>
                      <a:pt x="78526" y="114507"/>
                      <a:pt x="79301" y="114591"/>
                    </a:cubicBezTo>
                    <a:cubicBezTo>
                      <a:pt x="79521" y="114616"/>
                      <a:pt x="79927" y="114707"/>
                      <a:pt x="80293" y="114707"/>
                    </a:cubicBezTo>
                    <a:cubicBezTo>
                      <a:pt x="80517" y="114707"/>
                      <a:pt x="80727" y="114673"/>
                      <a:pt x="80870" y="114570"/>
                    </a:cubicBezTo>
                    <a:cubicBezTo>
                      <a:pt x="80974" y="115867"/>
                      <a:pt x="81581" y="117101"/>
                      <a:pt x="82648" y="118001"/>
                    </a:cubicBezTo>
                    <a:cubicBezTo>
                      <a:pt x="82706" y="118047"/>
                      <a:pt x="82788" y="118080"/>
                      <a:pt x="82868" y="118080"/>
                    </a:cubicBezTo>
                    <a:cubicBezTo>
                      <a:pt x="82934" y="118080"/>
                      <a:pt x="82999" y="118058"/>
                      <a:pt x="83046" y="118001"/>
                    </a:cubicBezTo>
                    <a:cubicBezTo>
                      <a:pt x="83632" y="117269"/>
                      <a:pt x="84134" y="116495"/>
                      <a:pt x="84218" y="115532"/>
                    </a:cubicBezTo>
                    <a:cubicBezTo>
                      <a:pt x="84230" y="115470"/>
                      <a:pt x="84176" y="115430"/>
                      <a:pt x="84116" y="115430"/>
                    </a:cubicBezTo>
                    <a:cubicBezTo>
                      <a:pt x="84076" y="115430"/>
                      <a:pt x="84034" y="115448"/>
                      <a:pt x="84008" y="115490"/>
                    </a:cubicBezTo>
                    <a:cubicBezTo>
                      <a:pt x="83674" y="116202"/>
                      <a:pt x="83360" y="116850"/>
                      <a:pt x="82837" y="117436"/>
                    </a:cubicBezTo>
                    <a:cubicBezTo>
                      <a:pt x="81330" y="116013"/>
                      <a:pt x="80786" y="113712"/>
                      <a:pt x="81644" y="111808"/>
                    </a:cubicBezTo>
                    <a:cubicBezTo>
                      <a:pt x="81687" y="111707"/>
                      <a:pt x="81612" y="111626"/>
                      <a:pt x="81540" y="111626"/>
                    </a:cubicBezTo>
                    <a:cubicBezTo>
                      <a:pt x="81507" y="111626"/>
                      <a:pt x="81475" y="111643"/>
                      <a:pt x="81456" y="111682"/>
                    </a:cubicBezTo>
                    <a:cubicBezTo>
                      <a:pt x="81246" y="112059"/>
                      <a:pt x="81100" y="112456"/>
                      <a:pt x="81016" y="112854"/>
                    </a:cubicBezTo>
                    <a:cubicBezTo>
                      <a:pt x="80870" y="112477"/>
                      <a:pt x="80661" y="112163"/>
                      <a:pt x="80493" y="111954"/>
                    </a:cubicBezTo>
                    <a:cubicBezTo>
                      <a:pt x="79775" y="111078"/>
                      <a:pt x="78397" y="110554"/>
                      <a:pt x="77194" y="110554"/>
                    </a:cubicBezTo>
                    <a:cubicBezTo>
                      <a:pt x="76960" y="110554"/>
                      <a:pt x="76732" y="110574"/>
                      <a:pt x="76518" y="110615"/>
                    </a:cubicBezTo>
                    <a:cubicBezTo>
                      <a:pt x="76434" y="110636"/>
                      <a:pt x="76413" y="110782"/>
                      <a:pt x="76497" y="110803"/>
                    </a:cubicBezTo>
                    <a:cubicBezTo>
                      <a:pt x="76518" y="110803"/>
                      <a:pt x="76518" y="110803"/>
                      <a:pt x="76518" y="110824"/>
                    </a:cubicBezTo>
                    <a:cubicBezTo>
                      <a:pt x="76413" y="110824"/>
                      <a:pt x="76350" y="110950"/>
                      <a:pt x="76434" y="111054"/>
                    </a:cubicBezTo>
                    <a:cubicBezTo>
                      <a:pt x="77166" y="111850"/>
                      <a:pt x="78087" y="112561"/>
                      <a:pt x="79049" y="112958"/>
                    </a:cubicBezTo>
                    <a:cubicBezTo>
                      <a:pt x="79056" y="112960"/>
                      <a:pt x="79062" y="112961"/>
                      <a:pt x="79068" y="112961"/>
                    </a:cubicBezTo>
                    <a:cubicBezTo>
                      <a:pt x="79142" y="112961"/>
                      <a:pt x="79191" y="112851"/>
                      <a:pt x="79133" y="112812"/>
                    </a:cubicBezTo>
                    <a:cubicBezTo>
                      <a:pt x="78338" y="112142"/>
                      <a:pt x="77501" y="111536"/>
                      <a:pt x="76685" y="110866"/>
                    </a:cubicBezTo>
                    <a:lnTo>
                      <a:pt x="76685" y="110866"/>
                    </a:lnTo>
                    <a:cubicBezTo>
                      <a:pt x="77313" y="111075"/>
                      <a:pt x="77982" y="111096"/>
                      <a:pt x="78631" y="111305"/>
                    </a:cubicBezTo>
                    <a:cubicBezTo>
                      <a:pt x="79238" y="111494"/>
                      <a:pt x="79740" y="111766"/>
                      <a:pt x="80138" y="112268"/>
                    </a:cubicBezTo>
                    <a:cubicBezTo>
                      <a:pt x="80430" y="112603"/>
                      <a:pt x="80995" y="113502"/>
                      <a:pt x="80661" y="113942"/>
                    </a:cubicBezTo>
                    <a:cubicBezTo>
                      <a:pt x="80500" y="114164"/>
                      <a:pt x="80193" y="114248"/>
                      <a:pt x="79824" y="114248"/>
                    </a:cubicBezTo>
                    <a:cubicBezTo>
                      <a:pt x="78940" y="114248"/>
                      <a:pt x="77699" y="113766"/>
                      <a:pt x="77271" y="113544"/>
                    </a:cubicBezTo>
                    <a:cubicBezTo>
                      <a:pt x="76099" y="112958"/>
                      <a:pt x="75451" y="112017"/>
                      <a:pt x="75367" y="110699"/>
                    </a:cubicBezTo>
                    <a:cubicBezTo>
                      <a:pt x="75367" y="110615"/>
                      <a:pt x="75283" y="110552"/>
                      <a:pt x="75200" y="110531"/>
                    </a:cubicBezTo>
                    <a:cubicBezTo>
                      <a:pt x="75974" y="110343"/>
                      <a:pt x="76706" y="110092"/>
                      <a:pt x="77397" y="109778"/>
                    </a:cubicBezTo>
                    <a:lnTo>
                      <a:pt x="77397" y="109778"/>
                    </a:lnTo>
                    <a:cubicBezTo>
                      <a:pt x="77271" y="109945"/>
                      <a:pt x="77166" y="110113"/>
                      <a:pt x="77083" y="110301"/>
                    </a:cubicBezTo>
                    <a:cubicBezTo>
                      <a:pt x="77036" y="110394"/>
                      <a:pt x="77104" y="110487"/>
                      <a:pt x="77185" y="110487"/>
                    </a:cubicBezTo>
                    <a:cubicBezTo>
                      <a:pt x="77213" y="110487"/>
                      <a:pt x="77244" y="110475"/>
                      <a:pt x="77271" y="110448"/>
                    </a:cubicBezTo>
                    <a:cubicBezTo>
                      <a:pt x="78338" y="109318"/>
                      <a:pt x="79761" y="108669"/>
                      <a:pt x="81246" y="108292"/>
                    </a:cubicBezTo>
                    <a:cubicBezTo>
                      <a:pt x="82711" y="107895"/>
                      <a:pt x="84113" y="108020"/>
                      <a:pt x="85578" y="107937"/>
                    </a:cubicBezTo>
                    <a:cubicBezTo>
                      <a:pt x="85682" y="107916"/>
                      <a:pt x="85682" y="107811"/>
                      <a:pt x="85599" y="107769"/>
                    </a:cubicBezTo>
                    <a:cubicBezTo>
                      <a:pt x="85264" y="107644"/>
                      <a:pt x="84887" y="107581"/>
                      <a:pt x="84511" y="107539"/>
                    </a:cubicBezTo>
                    <a:cubicBezTo>
                      <a:pt x="85285" y="107246"/>
                      <a:pt x="86017" y="106828"/>
                      <a:pt x="86394" y="106556"/>
                    </a:cubicBezTo>
                    <a:cubicBezTo>
                      <a:pt x="86791" y="106263"/>
                      <a:pt x="87042" y="105970"/>
                      <a:pt x="87189" y="105656"/>
                    </a:cubicBezTo>
                    <a:cubicBezTo>
                      <a:pt x="87400" y="106032"/>
                      <a:pt x="87691" y="106191"/>
                      <a:pt x="88028" y="106191"/>
                    </a:cubicBezTo>
                    <a:cubicBezTo>
                      <a:pt x="88459" y="106191"/>
                      <a:pt x="88964" y="105930"/>
                      <a:pt x="89469" y="105531"/>
                    </a:cubicBezTo>
                    <a:lnTo>
                      <a:pt x="89469" y="105531"/>
                    </a:lnTo>
                    <a:cubicBezTo>
                      <a:pt x="88863" y="106807"/>
                      <a:pt x="88591" y="108460"/>
                      <a:pt x="89386" y="109611"/>
                    </a:cubicBezTo>
                    <a:cubicBezTo>
                      <a:pt x="89554" y="109848"/>
                      <a:pt x="89726" y="109954"/>
                      <a:pt x="89899" y="109954"/>
                    </a:cubicBezTo>
                    <a:cubicBezTo>
                      <a:pt x="90093" y="109954"/>
                      <a:pt x="90286" y="109822"/>
                      <a:pt x="90474" y="109590"/>
                    </a:cubicBezTo>
                    <a:cubicBezTo>
                      <a:pt x="90662" y="109360"/>
                      <a:pt x="90850" y="109109"/>
                      <a:pt x="91039" y="108837"/>
                    </a:cubicBezTo>
                    <a:lnTo>
                      <a:pt x="91039" y="108837"/>
                    </a:lnTo>
                    <a:cubicBezTo>
                      <a:pt x="90976" y="109234"/>
                      <a:pt x="90997" y="109632"/>
                      <a:pt x="91018" y="110050"/>
                    </a:cubicBezTo>
                    <a:cubicBezTo>
                      <a:pt x="91101" y="111264"/>
                      <a:pt x="91478" y="113147"/>
                      <a:pt x="92378" y="114067"/>
                    </a:cubicBezTo>
                    <a:cubicBezTo>
                      <a:pt x="92577" y="114272"/>
                      <a:pt x="92753" y="114356"/>
                      <a:pt x="92914" y="114356"/>
                    </a:cubicBezTo>
                    <a:cubicBezTo>
                      <a:pt x="93328" y="114356"/>
                      <a:pt x="93642" y="113802"/>
                      <a:pt x="93989" y="113335"/>
                    </a:cubicBezTo>
                    <a:cubicBezTo>
                      <a:pt x="94721" y="112373"/>
                      <a:pt x="95579" y="111159"/>
                      <a:pt x="95349" y="109883"/>
                    </a:cubicBezTo>
                    <a:cubicBezTo>
                      <a:pt x="95340" y="109826"/>
                      <a:pt x="95300" y="109803"/>
                      <a:pt x="95256" y="109803"/>
                    </a:cubicBezTo>
                    <a:cubicBezTo>
                      <a:pt x="95203" y="109803"/>
                      <a:pt x="95142" y="109837"/>
                      <a:pt x="95119" y="109883"/>
                    </a:cubicBezTo>
                    <a:cubicBezTo>
                      <a:pt x="94784" y="110720"/>
                      <a:pt x="94575" y="111515"/>
                      <a:pt x="94073" y="112268"/>
                    </a:cubicBezTo>
                    <a:cubicBezTo>
                      <a:pt x="93947" y="112456"/>
                      <a:pt x="93424" y="113419"/>
                      <a:pt x="93131" y="113502"/>
                    </a:cubicBezTo>
                    <a:cubicBezTo>
                      <a:pt x="93074" y="113520"/>
                      <a:pt x="93022" y="113528"/>
                      <a:pt x="92973" y="113528"/>
                    </a:cubicBezTo>
                    <a:cubicBezTo>
                      <a:pt x="92610" y="113528"/>
                      <a:pt x="92463" y="113086"/>
                      <a:pt x="92315" y="112791"/>
                    </a:cubicBezTo>
                    <a:cubicBezTo>
                      <a:pt x="91666" y="111410"/>
                      <a:pt x="90767" y="108334"/>
                      <a:pt x="92169" y="107121"/>
                    </a:cubicBezTo>
                    <a:cubicBezTo>
                      <a:pt x="92219" y="107070"/>
                      <a:pt x="92174" y="106978"/>
                      <a:pt x="92111" y="106978"/>
                    </a:cubicBezTo>
                    <a:cubicBezTo>
                      <a:pt x="92096" y="106978"/>
                      <a:pt x="92080" y="106983"/>
                      <a:pt x="92064" y="106995"/>
                    </a:cubicBezTo>
                    <a:cubicBezTo>
                      <a:pt x="92022" y="107016"/>
                      <a:pt x="92001" y="107037"/>
                      <a:pt x="91980" y="107058"/>
                    </a:cubicBezTo>
                    <a:cubicBezTo>
                      <a:pt x="92043" y="106870"/>
                      <a:pt x="92106" y="106702"/>
                      <a:pt x="92169" y="106535"/>
                    </a:cubicBezTo>
                    <a:cubicBezTo>
                      <a:pt x="92482" y="107184"/>
                      <a:pt x="92922" y="107769"/>
                      <a:pt x="93466" y="108272"/>
                    </a:cubicBezTo>
                    <a:cubicBezTo>
                      <a:pt x="93403" y="108292"/>
                      <a:pt x="93361" y="108355"/>
                      <a:pt x="93361" y="108439"/>
                    </a:cubicBezTo>
                    <a:cubicBezTo>
                      <a:pt x="93424" y="108983"/>
                      <a:pt x="93466" y="109548"/>
                      <a:pt x="93466" y="110092"/>
                    </a:cubicBezTo>
                    <a:cubicBezTo>
                      <a:pt x="93487" y="110573"/>
                      <a:pt x="93424" y="111075"/>
                      <a:pt x="93550" y="111557"/>
                    </a:cubicBezTo>
                    <a:cubicBezTo>
                      <a:pt x="93570" y="111627"/>
                      <a:pt x="93624" y="111659"/>
                      <a:pt x="93681" y="111659"/>
                    </a:cubicBezTo>
                    <a:cubicBezTo>
                      <a:pt x="93743" y="111659"/>
                      <a:pt x="93810" y="111622"/>
                      <a:pt x="93842" y="111557"/>
                    </a:cubicBezTo>
                    <a:cubicBezTo>
                      <a:pt x="94156" y="110678"/>
                      <a:pt x="93947" y="109506"/>
                      <a:pt x="93801" y="108564"/>
                    </a:cubicBezTo>
                    <a:lnTo>
                      <a:pt x="93801" y="108564"/>
                    </a:lnTo>
                    <a:cubicBezTo>
                      <a:pt x="94073" y="108774"/>
                      <a:pt x="94366" y="108983"/>
                      <a:pt x="94679" y="109150"/>
                    </a:cubicBezTo>
                    <a:cubicBezTo>
                      <a:pt x="94730" y="109179"/>
                      <a:pt x="94787" y="109193"/>
                      <a:pt x="94844" y="109193"/>
                    </a:cubicBezTo>
                    <a:cubicBezTo>
                      <a:pt x="94952" y="109193"/>
                      <a:pt x="95057" y="109142"/>
                      <a:pt x="95098" y="109046"/>
                    </a:cubicBezTo>
                    <a:cubicBezTo>
                      <a:pt x="95663" y="107748"/>
                      <a:pt x="96207" y="106137"/>
                      <a:pt x="95914" y="104715"/>
                    </a:cubicBezTo>
                    <a:lnTo>
                      <a:pt x="95914" y="104715"/>
                    </a:lnTo>
                    <a:cubicBezTo>
                      <a:pt x="96688" y="105293"/>
                      <a:pt x="97667" y="105524"/>
                      <a:pt x="98682" y="105524"/>
                    </a:cubicBezTo>
                    <a:cubicBezTo>
                      <a:pt x="99614" y="105524"/>
                      <a:pt x="100576" y="105329"/>
                      <a:pt x="101438" y="105028"/>
                    </a:cubicBezTo>
                    <a:cubicBezTo>
                      <a:pt x="102484" y="104652"/>
                      <a:pt x="103363" y="104443"/>
                      <a:pt x="102672" y="103313"/>
                    </a:cubicBezTo>
                    <a:cubicBezTo>
                      <a:pt x="102138" y="102450"/>
                      <a:pt x="101302" y="101387"/>
                      <a:pt x="100243" y="101387"/>
                    </a:cubicBezTo>
                    <a:cubicBezTo>
                      <a:pt x="100223" y="101387"/>
                      <a:pt x="100203" y="101387"/>
                      <a:pt x="100182" y="101388"/>
                    </a:cubicBezTo>
                    <a:cubicBezTo>
                      <a:pt x="101773" y="100739"/>
                      <a:pt x="102944" y="99421"/>
                      <a:pt x="102484" y="97517"/>
                    </a:cubicBezTo>
                    <a:cubicBezTo>
                      <a:pt x="102358" y="96952"/>
                      <a:pt x="102045" y="96261"/>
                      <a:pt x="101542" y="95968"/>
                    </a:cubicBezTo>
                    <a:cubicBezTo>
                      <a:pt x="101369" y="95868"/>
                      <a:pt x="101208" y="95828"/>
                      <a:pt x="101055" y="95828"/>
                    </a:cubicBezTo>
                    <a:cubicBezTo>
                      <a:pt x="100725" y="95828"/>
                      <a:pt x="100427" y="96013"/>
                      <a:pt x="100099" y="96199"/>
                    </a:cubicBezTo>
                    <a:cubicBezTo>
                      <a:pt x="98236" y="97308"/>
                      <a:pt x="96709" y="98689"/>
                      <a:pt x="95286" y="100300"/>
                    </a:cubicBezTo>
                    <a:cubicBezTo>
                      <a:pt x="95173" y="100413"/>
                      <a:pt x="95285" y="100577"/>
                      <a:pt x="95410" y="100577"/>
                    </a:cubicBezTo>
                    <a:cubicBezTo>
                      <a:pt x="95446" y="100577"/>
                      <a:pt x="95483" y="100563"/>
                      <a:pt x="95516" y="100530"/>
                    </a:cubicBezTo>
                    <a:cubicBezTo>
                      <a:pt x="96458" y="99567"/>
                      <a:pt x="97504" y="98689"/>
                      <a:pt x="98592" y="97893"/>
                    </a:cubicBezTo>
                    <a:cubicBezTo>
                      <a:pt x="99073" y="97538"/>
                      <a:pt x="99555" y="97224"/>
                      <a:pt x="100057" y="96910"/>
                    </a:cubicBezTo>
                    <a:cubicBezTo>
                      <a:pt x="100385" y="96705"/>
                      <a:pt x="100690" y="96590"/>
                      <a:pt x="100959" y="96590"/>
                    </a:cubicBezTo>
                    <a:cubicBezTo>
                      <a:pt x="101377" y="96590"/>
                      <a:pt x="101707" y="96868"/>
                      <a:pt x="101898" y="97517"/>
                    </a:cubicBezTo>
                    <a:cubicBezTo>
                      <a:pt x="102808" y="100568"/>
                      <a:pt x="99255" y="101370"/>
                      <a:pt x="96883" y="101370"/>
                    </a:cubicBezTo>
                    <a:cubicBezTo>
                      <a:pt x="96636" y="101370"/>
                      <a:pt x="96401" y="101362"/>
                      <a:pt x="96186" y="101346"/>
                    </a:cubicBezTo>
                    <a:cubicBezTo>
                      <a:pt x="96180" y="101344"/>
                      <a:pt x="96174" y="101344"/>
                      <a:pt x="96168" y="101344"/>
                    </a:cubicBezTo>
                    <a:cubicBezTo>
                      <a:pt x="96103" y="101344"/>
                      <a:pt x="96107" y="101454"/>
                      <a:pt x="96165" y="101492"/>
                    </a:cubicBezTo>
                    <a:cubicBezTo>
                      <a:pt x="96713" y="101707"/>
                      <a:pt x="97332" y="101812"/>
                      <a:pt x="97966" y="101812"/>
                    </a:cubicBezTo>
                    <a:cubicBezTo>
                      <a:pt x="98568" y="101812"/>
                      <a:pt x="99183" y="101718"/>
                      <a:pt x="99764" y="101534"/>
                    </a:cubicBezTo>
                    <a:cubicBezTo>
                      <a:pt x="99764" y="101576"/>
                      <a:pt x="99764" y="101618"/>
                      <a:pt x="99827" y="101660"/>
                    </a:cubicBezTo>
                    <a:cubicBezTo>
                      <a:pt x="100684" y="102036"/>
                      <a:pt x="101877" y="102580"/>
                      <a:pt x="102191" y="103585"/>
                    </a:cubicBezTo>
                    <a:cubicBezTo>
                      <a:pt x="102505" y="103836"/>
                      <a:pt x="102463" y="104045"/>
                      <a:pt x="102045" y="104212"/>
                    </a:cubicBezTo>
                    <a:cubicBezTo>
                      <a:pt x="101877" y="104296"/>
                      <a:pt x="101689" y="104359"/>
                      <a:pt x="101501" y="104422"/>
                    </a:cubicBezTo>
                    <a:cubicBezTo>
                      <a:pt x="101061" y="104589"/>
                      <a:pt x="100622" y="104735"/>
                      <a:pt x="100182" y="104840"/>
                    </a:cubicBezTo>
                    <a:cubicBezTo>
                      <a:pt x="99710" y="104947"/>
                      <a:pt x="99218" y="105005"/>
                      <a:pt x="98729" y="105005"/>
                    </a:cubicBezTo>
                    <a:cubicBezTo>
                      <a:pt x="97207" y="105005"/>
                      <a:pt x="95722" y="104436"/>
                      <a:pt x="94993" y="102978"/>
                    </a:cubicBezTo>
                    <a:cubicBezTo>
                      <a:pt x="94965" y="102929"/>
                      <a:pt x="94917" y="102908"/>
                      <a:pt x="94866" y="102908"/>
                    </a:cubicBezTo>
                    <a:cubicBezTo>
                      <a:pt x="94765" y="102908"/>
                      <a:pt x="94658" y="102992"/>
                      <a:pt x="94700" y="103103"/>
                    </a:cubicBezTo>
                    <a:cubicBezTo>
                      <a:pt x="94951" y="103710"/>
                      <a:pt x="95307" y="104191"/>
                      <a:pt x="95726" y="104568"/>
                    </a:cubicBezTo>
                    <a:cubicBezTo>
                      <a:pt x="95684" y="104568"/>
                      <a:pt x="95663" y="104589"/>
                      <a:pt x="95663" y="104631"/>
                    </a:cubicBezTo>
                    <a:cubicBezTo>
                      <a:pt x="95307" y="105949"/>
                      <a:pt x="95223" y="107204"/>
                      <a:pt x="94700" y="108460"/>
                    </a:cubicBezTo>
                    <a:cubicBezTo>
                      <a:pt x="93738" y="107853"/>
                      <a:pt x="93006" y="107016"/>
                      <a:pt x="92524" y="105991"/>
                    </a:cubicBezTo>
                    <a:cubicBezTo>
                      <a:pt x="92043" y="104924"/>
                      <a:pt x="91541" y="102790"/>
                      <a:pt x="92503" y="101827"/>
                    </a:cubicBezTo>
                    <a:cubicBezTo>
                      <a:pt x="92556" y="101774"/>
                      <a:pt x="92505" y="101692"/>
                      <a:pt x="92438" y="101692"/>
                    </a:cubicBezTo>
                    <a:cubicBezTo>
                      <a:pt x="92425" y="101692"/>
                      <a:pt x="92412" y="101695"/>
                      <a:pt x="92399" y="101702"/>
                    </a:cubicBezTo>
                    <a:cubicBezTo>
                      <a:pt x="92190" y="101806"/>
                      <a:pt x="92043" y="101974"/>
                      <a:pt x="91918" y="102141"/>
                    </a:cubicBezTo>
                    <a:cubicBezTo>
                      <a:pt x="91918" y="102085"/>
                      <a:pt x="91852" y="102039"/>
                      <a:pt x="91790" y="102039"/>
                    </a:cubicBezTo>
                    <a:cubicBezTo>
                      <a:pt x="91759" y="102039"/>
                      <a:pt x="91729" y="102050"/>
                      <a:pt x="91708" y="102078"/>
                    </a:cubicBezTo>
                    <a:cubicBezTo>
                      <a:pt x="91206" y="102664"/>
                      <a:pt x="90892" y="103355"/>
                      <a:pt x="90369" y="103940"/>
                    </a:cubicBezTo>
                    <a:cubicBezTo>
                      <a:pt x="90129" y="104226"/>
                      <a:pt x="88994" y="105363"/>
                      <a:pt x="88272" y="105363"/>
                    </a:cubicBezTo>
                    <a:cubicBezTo>
                      <a:pt x="87988" y="105363"/>
                      <a:pt x="87768" y="105187"/>
                      <a:pt x="87691" y="104715"/>
                    </a:cubicBezTo>
                    <a:cubicBezTo>
                      <a:pt x="87649" y="104463"/>
                      <a:pt x="87900" y="103982"/>
                      <a:pt x="88005" y="103731"/>
                    </a:cubicBezTo>
                    <a:cubicBezTo>
                      <a:pt x="88193" y="103187"/>
                      <a:pt x="88381" y="102622"/>
                      <a:pt x="88695" y="102120"/>
                    </a:cubicBezTo>
                    <a:cubicBezTo>
                      <a:pt x="89239" y="101241"/>
                      <a:pt x="90034" y="100530"/>
                      <a:pt x="91081" y="100342"/>
                    </a:cubicBezTo>
                    <a:cubicBezTo>
                      <a:pt x="91122" y="100342"/>
                      <a:pt x="91164" y="100321"/>
                      <a:pt x="91185" y="100300"/>
                    </a:cubicBezTo>
                    <a:cubicBezTo>
                      <a:pt x="91227" y="100237"/>
                      <a:pt x="91227" y="100132"/>
                      <a:pt x="91164" y="100090"/>
                    </a:cubicBezTo>
                    <a:cubicBezTo>
                      <a:pt x="91143" y="100007"/>
                      <a:pt x="91122" y="99902"/>
                      <a:pt x="91081" y="99797"/>
                    </a:cubicBezTo>
                    <a:lnTo>
                      <a:pt x="91081" y="99797"/>
                    </a:lnTo>
                    <a:cubicBezTo>
                      <a:pt x="91151" y="99856"/>
                      <a:pt x="91235" y="99882"/>
                      <a:pt x="91318" y="99882"/>
                    </a:cubicBezTo>
                    <a:cubicBezTo>
                      <a:pt x="91381" y="99882"/>
                      <a:pt x="91444" y="99867"/>
                      <a:pt x="91499" y="99839"/>
                    </a:cubicBezTo>
                    <a:cubicBezTo>
                      <a:pt x="91687" y="99777"/>
                      <a:pt x="91855" y="99588"/>
                      <a:pt x="91792" y="99358"/>
                    </a:cubicBezTo>
                    <a:cubicBezTo>
                      <a:pt x="91813" y="99295"/>
                      <a:pt x="91792" y="99191"/>
                      <a:pt x="91729" y="99149"/>
                    </a:cubicBezTo>
                    <a:cubicBezTo>
                      <a:pt x="91687" y="98961"/>
                      <a:pt x="91625" y="98793"/>
                      <a:pt x="91562" y="98605"/>
                    </a:cubicBezTo>
                    <a:lnTo>
                      <a:pt x="91562" y="98605"/>
                    </a:lnTo>
                    <a:cubicBezTo>
                      <a:pt x="91834" y="99191"/>
                      <a:pt x="92210" y="99672"/>
                      <a:pt x="92754" y="99777"/>
                    </a:cubicBezTo>
                    <a:cubicBezTo>
                      <a:pt x="92769" y="99781"/>
                      <a:pt x="92783" y="99783"/>
                      <a:pt x="92796" y="99783"/>
                    </a:cubicBezTo>
                    <a:cubicBezTo>
                      <a:pt x="92915" y="99783"/>
                      <a:pt x="92972" y="99622"/>
                      <a:pt x="92859" y="99546"/>
                    </a:cubicBezTo>
                    <a:cubicBezTo>
                      <a:pt x="91792" y="98898"/>
                      <a:pt x="91457" y="96743"/>
                      <a:pt x="91436" y="95613"/>
                    </a:cubicBezTo>
                    <a:cubicBezTo>
                      <a:pt x="91394" y="94420"/>
                      <a:pt x="91666" y="93290"/>
                      <a:pt x="92190" y="92223"/>
                    </a:cubicBezTo>
                    <a:cubicBezTo>
                      <a:pt x="92441" y="92516"/>
                      <a:pt x="92650" y="92830"/>
                      <a:pt x="92838" y="93144"/>
                    </a:cubicBezTo>
                    <a:cubicBezTo>
                      <a:pt x="92901" y="93416"/>
                      <a:pt x="92964" y="93646"/>
                      <a:pt x="93026" y="93855"/>
                    </a:cubicBezTo>
                    <a:cubicBezTo>
                      <a:pt x="93215" y="94441"/>
                      <a:pt x="93487" y="94964"/>
                      <a:pt x="93801" y="95445"/>
                    </a:cubicBezTo>
                    <a:cubicBezTo>
                      <a:pt x="94135" y="96701"/>
                      <a:pt x="94219" y="98061"/>
                      <a:pt x="94219" y="99505"/>
                    </a:cubicBezTo>
                    <a:cubicBezTo>
                      <a:pt x="94219" y="99560"/>
                      <a:pt x="94260" y="99586"/>
                      <a:pt x="94305" y="99586"/>
                    </a:cubicBezTo>
                    <a:cubicBezTo>
                      <a:pt x="94345" y="99586"/>
                      <a:pt x="94388" y="99565"/>
                      <a:pt x="94407" y="99525"/>
                    </a:cubicBezTo>
                    <a:cubicBezTo>
                      <a:pt x="94742" y="98542"/>
                      <a:pt x="94784" y="97475"/>
                      <a:pt x="94617" y="96408"/>
                    </a:cubicBezTo>
                    <a:lnTo>
                      <a:pt x="94617" y="96408"/>
                    </a:lnTo>
                    <a:cubicBezTo>
                      <a:pt x="95077" y="96868"/>
                      <a:pt x="95600" y="97245"/>
                      <a:pt x="96165" y="97559"/>
                    </a:cubicBezTo>
                    <a:cubicBezTo>
                      <a:pt x="96211" y="97579"/>
                      <a:pt x="96256" y="97588"/>
                      <a:pt x="96300" y="97588"/>
                    </a:cubicBezTo>
                    <a:cubicBezTo>
                      <a:pt x="96437" y="97588"/>
                      <a:pt x="96557" y="97497"/>
                      <a:pt x="96604" y="97370"/>
                    </a:cubicBezTo>
                    <a:cubicBezTo>
                      <a:pt x="97023" y="96324"/>
                      <a:pt x="97316" y="95278"/>
                      <a:pt x="97337" y="94274"/>
                    </a:cubicBezTo>
                    <a:cubicBezTo>
                      <a:pt x="98153" y="95048"/>
                      <a:pt x="99408" y="95487"/>
                      <a:pt x="100412" y="95717"/>
                    </a:cubicBezTo>
                    <a:cubicBezTo>
                      <a:pt x="100434" y="95722"/>
                      <a:pt x="100455" y="95724"/>
                      <a:pt x="100475" y="95724"/>
                    </a:cubicBezTo>
                    <a:cubicBezTo>
                      <a:pt x="100646" y="95724"/>
                      <a:pt x="100745" y="95570"/>
                      <a:pt x="100726" y="95383"/>
                    </a:cubicBezTo>
                    <a:cubicBezTo>
                      <a:pt x="100580" y="94190"/>
                      <a:pt x="100768" y="91993"/>
                      <a:pt x="99073" y="91784"/>
                    </a:cubicBezTo>
                    <a:cubicBezTo>
                      <a:pt x="98969" y="91784"/>
                      <a:pt x="98885" y="91930"/>
                      <a:pt x="98969" y="92014"/>
                    </a:cubicBezTo>
                    <a:cubicBezTo>
                      <a:pt x="99450" y="92370"/>
                      <a:pt x="99848" y="92704"/>
                      <a:pt x="100078" y="93269"/>
                    </a:cubicBezTo>
                    <a:cubicBezTo>
                      <a:pt x="100287" y="93834"/>
                      <a:pt x="100350" y="94525"/>
                      <a:pt x="100266" y="95132"/>
                    </a:cubicBezTo>
                    <a:cubicBezTo>
                      <a:pt x="99680" y="94985"/>
                      <a:pt x="99115" y="94797"/>
                      <a:pt x="98592" y="94504"/>
                    </a:cubicBezTo>
                    <a:cubicBezTo>
                      <a:pt x="98153" y="94253"/>
                      <a:pt x="97755" y="93960"/>
                      <a:pt x="97337" y="93688"/>
                    </a:cubicBezTo>
                    <a:cubicBezTo>
                      <a:pt x="97253" y="92746"/>
                      <a:pt x="96897" y="91867"/>
                      <a:pt x="96144" y="91010"/>
                    </a:cubicBezTo>
                    <a:cubicBezTo>
                      <a:pt x="96088" y="90949"/>
                      <a:pt x="96023" y="90924"/>
                      <a:pt x="95957" y="90924"/>
                    </a:cubicBezTo>
                    <a:cubicBezTo>
                      <a:pt x="95726" y="90924"/>
                      <a:pt x="95498" y="91237"/>
                      <a:pt x="95726" y="91449"/>
                    </a:cubicBezTo>
                    <a:cubicBezTo>
                      <a:pt x="96353" y="92014"/>
                      <a:pt x="96709" y="92725"/>
                      <a:pt x="96855" y="93499"/>
                    </a:cubicBezTo>
                    <a:cubicBezTo>
                      <a:pt x="96814" y="93520"/>
                      <a:pt x="96793" y="93583"/>
                      <a:pt x="96814" y="93625"/>
                    </a:cubicBezTo>
                    <a:cubicBezTo>
                      <a:pt x="96835" y="93646"/>
                      <a:pt x="96855" y="93688"/>
                      <a:pt x="96876" y="93709"/>
                    </a:cubicBezTo>
                    <a:cubicBezTo>
                      <a:pt x="97023" y="94776"/>
                      <a:pt x="96751" y="95927"/>
                      <a:pt x="96207" y="96889"/>
                    </a:cubicBezTo>
                    <a:cubicBezTo>
                      <a:pt x="95454" y="96450"/>
                      <a:pt x="94805" y="95864"/>
                      <a:pt x="94324" y="95152"/>
                    </a:cubicBezTo>
                    <a:cubicBezTo>
                      <a:pt x="94073" y="94399"/>
                      <a:pt x="93759" y="93688"/>
                      <a:pt x="93361" y="93039"/>
                    </a:cubicBezTo>
                    <a:cubicBezTo>
                      <a:pt x="93110" y="92056"/>
                      <a:pt x="93068" y="90968"/>
                      <a:pt x="93654" y="90277"/>
                    </a:cubicBezTo>
                    <a:cubicBezTo>
                      <a:pt x="93706" y="90208"/>
                      <a:pt x="93657" y="90095"/>
                      <a:pt x="93579" y="90095"/>
                    </a:cubicBezTo>
                    <a:cubicBezTo>
                      <a:pt x="93563" y="90095"/>
                      <a:pt x="93546" y="90099"/>
                      <a:pt x="93529" y="90110"/>
                    </a:cubicBezTo>
                    <a:cubicBezTo>
                      <a:pt x="92880" y="90486"/>
                      <a:pt x="92692" y="91261"/>
                      <a:pt x="92713" y="92056"/>
                    </a:cubicBezTo>
                    <a:cubicBezTo>
                      <a:pt x="92587" y="91888"/>
                      <a:pt x="92462" y="91742"/>
                      <a:pt x="92315" y="91575"/>
                    </a:cubicBezTo>
                    <a:cubicBezTo>
                      <a:pt x="92275" y="91527"/>
                      <a:pt x="92220" y="91506"/>
                      <a:pt x="92162" y="91506"/>
                    </a:cubicBezTo>
                    <a:cubicBezTo>
                      <a:pt x="92069" y="91506"/>
                      <a:pt x="91969" y="91560"/>
                      <a:pt x="91918" y="91637"/>
                    </a:cubicBezTo>
                    <a:cubicBezTo>
                      <a:pt x="91834" y="91784"/>
                      <a:pt x="91771" y="91930"/>
                      <a:pt x="91687" y="92098"/>
                    </a:cubicBezTo>
                    <a:cubicBezTo>
                      <a:pt x="91726" y="91868"/>
                      <a:pt x="91537" y="91674"/>
                      <a:pt x="91344" y="91674"/>
                    </a:cubicBezTo>
                    <a:cubicBezTo>
                      <a:pt x="91326" y="91674"/>
                      <a:pt x="91308" y="91676"/>
                      <a:pt x="91290" y="91679"/>
                    </a:cubicBezTo>
                    <a:cubicBezTo>
                      <a:pt x="91248" y="91658"/>
                      <a:pt x="91227" y="91658"/>
                      <a:pt x="91206" y="91658"/>
                    </a:cubicBezTo>
                    <a:cubicBezTo>
                      <a:pt x="90480" y="91961"/>
                      <a:pt x="89832" y="92477"/>
                      <a:pt x="89019" y="92477"/>
                    </a:cubicBezTo>
                    <a:cubicBezTo>
                      <a:pt x="88988" y="92477"/>
                      <a:pt x="88957" y="92476"/>
                      <a:pt x="88925" y="92474"/>
                    </a:cubicBezTo>
                    <a:cubicBezTo>
                      <a:pt x="88047" y="92432"/>
                      <a:pt x="86938" y="91679"/>
                      <a:pt x="87796" y="90884"/>
                    </a:cubicBezTo>
                    <a:cubicBezTo>
                      <a:pt x="88769" y="89996"/>
                      <a:pt x="89867" y="89791"/>
                      <a:pt x="91057" y="89791"/>
                    </a:cubicBezTo>
                    <a:cubicBezTo>
                      <a:pt x="91325" y="89791"/>
                      <a:pt x="91598" y="89802"/>
                      <a:pt x="91876" y="89817"/>
                    </a:cubicBezTo>
                    <a:cubicBezTo>
                      <a:pt x="91883" y="89817"/>
                      <a:pt x="91891" y="89818"/>
                      <a:pt x="91898" y="89818"/>
                    </a:cubicBezTo>
                    <a:cubicBezTo>
                      <a:pt x="92189" y="89818"/>
                      <a:pt x="92184" y="89417"/>
                      <a:pt x="91959" y="89336"/>
                    </a:cubicBezTo>
                    <a:cubicBezTo>
                      <a:pt x="91582" y="89183"/>
                      <a:pt x="91167" y="89117"/>
                      <a:pt x="90746" y="89117"/>
                    </a:cubicBezTo>
                    <a:cubicBezTo>
                      <a:pt x="90071" y="89117"/>
                      <a:pt x="89380" y="89287"/>
                      <a:pt x="88800" y="89545"/>
                    </a:cubicBezTo>
                    <a:cubicBezTo>
                      <a:pt x="88172" y="89838"/>
                      <a:pt x="86854" y="90549"/>
                      <a:pt x="86770" y="91323"/>
                    </a:cubicBezTo>
                    <a:cubicBezTo>
                      <a:pt x="86687" y="92181"/>
                      <a:pt x="87942" y="92872"/>
                      <a:pt x="88591" y="92976"/>
                    </a:cubicBezTo>
                    <a:cubicBezTo>
                      <a:pt x="88716" y="92997"/>
                      <a:pt x="88842" y="93008"/>
                      <a:pt x="88967" y="93008"/>
                    </a:cubicBezTo>
                    <a:cubicBezTo>
                      <a:pt x="89093" y="93008"/>
                      <a:pt x="89218" y="92997"/>
                      <a:pt x="89344" y="92976"/>
                    </a:cubicBezTo>
                    <a:lnTo>
                      <a:pt x="89344" y="92976"/>
                    </a:lnTo>
                    <a:cubicBezTo>
                      <a:pt x="88465" y="93855"/>
                      <a:pt x="88130" y="95257"/>
                      <a:pt x="88298" y="96471"/>
                    </a:cubicBezTo>
                    <a:cubicBezTo>
                      <a:pt x="88319" y="96617"/>
                      <a:pt x="88465" y="96764"/>
                      <a:pt x="88612" y="96784"/>
                    </a:cubicBezTo>
                    <a:cubicBezTo>
                      <a:pt x="88758" y="96805"/>
                      <a:pt x="88894" y="96816"/>
                      <a:pt x="89022" y="96816"/>
                    </a:cubicBezTo>
                    <a:cubicBezTo>
                      <a:pt x="89150" y="96816"/>
                      <a:pt x="89271" y="96805"/>
                      <a:pt x="89386" y="96784"/>
                    </a:cubicBezTo>
                    <a:lnTo>
                      <a:pt x="89386" y="96784"/>
                    </a:lnTo>
                    <a:cubicBezTo>
                      <a:pt x="89114" y="97224"/>
                      <a:pt x="89156" y="97768"/>
                      <a:pt x="89386" y="98312"/>
                    </a:cubicBezTo>
                    <a:cubicBezTo>
                      <a:pt x="89616" y="98877"/>
                      <a:pt x="90097" y="99714"/>
                      <a:pt x="90662" y="100132"/>
                    </a:cubicBezTo>
                    <a:cubicBezTo>
                      <a:pt x="89511" y="100383"/>
                      <a:pt x="88674" y="101137"/>
                      <a:pt x="88088" y="102204"/>
                    </a:cubicBezTo>
                    <a:cubicBezTo>
                      <a:pt x="87837" y="102664"/>
                      <a:pt x="87440" y="103375"/>
                      <a:pt x="87210" y="104066"/>
                    </a:cubicBezTo>
                    <a:cubicBezTo>
                      <a:pt x="87042" y="103480"/>
                      <a:pt x="86791" y="102873"/>
                      <a:pt x="86645" y="102246"/>
                    </a:cubicBezTo>
                    <a:cubicBezTo>
                      <a:pt x="86627" y="102154"/>
                      <a:pt x="86545" y="102095"/>
                      <a:pt x="86455" y="102095"/>
                    </a:cubicBezTo>
                    <a:cubicBezTo>
                      <a:pt x="86442" y="102095"/>
                      <a:pt x="86428" y="102096"/>
                      <a:pt x="86415" y="102099"/>
                    </a:cubicBezTo>
                    <a:cubicBezTo>
                      <a:pt x="85473" y="102329"/>
                      <a:pt x="84741" y="103292"/>
                      <a:pt x="84050" y="103940"/>
                    </a:cubicBezTo>
                    <a:cubicBezTo>
                      <a:pt x="83904" y="104066"/>
                      <a:pt x="83757" y="104212"/>
                      <a:pt x="83611" y="104359"/>
                    </a:cubicBezTo>
                    <a:cubicBezTo>
                      <a:pt x="84050" y="103647"/>
                      <a:pt x="84427" y="102873"/>
                      <a:pt x="84720" y="102078"/>
                    </a:cubicBezTo>
                    <a:lnTo>
                      <a:pt x="84720" y="102078"/>
                    </a:lnTo>
                    <a:cubicBezTo>
                      <a:pt x="84699" y="102162"/>
                      <a:pt x="84657" y="102246"/>
                      <a:pt x="84636" y="102329"/>
                    </a:cubicBezTo>
                    <a:cubicBezTo>
                      <a:pt x="84609" y="102411"/>
                      <a:pt x="84679" y="102475"/>
                      <a:pt x="84749" y="102475"/>
                    </a:cubicBezTo>
                    <a:cubicBezTo>
                      <a:pt x="84786" y="102475"/>
                      <a:pt x="84823" y="102457"/>
                      <a:pt x="84845" y="102413"/>
                    </a:cubicBezTo>
                    <a:cubicBezTo>
                      <a:pt x="85640" y="100823"/>
                      <a:pt x="85682" y="98961"/>
                      <a:pt x="86498" y="97370"/>
                    </a:cubicBezTo>
                    <a:cubicBezTo>
                      <a:pt x="86693" y="96968"/>
                      <a:pt x="86960" y="96538"/>
                      <a:pt x="87259" y="96538"/>
                    </a:cubicBezTo>
                    <a:cubicBezTo>
                      <a:pt x="87411" y="96538"/>
                      <a:pt x="87571" y="96649"/>
                      <a:pt x="87733" y="96931"/>
                    </a:cubicBezTo>
                    <a:cubicBezTo>
                      <a:pt x="88068" y="97517"/>
                      <a:pt x="88047" y="98354"/>
                      <a:pt x="87942" y="99002"/>
                    </a:cubicBezTo>
                    <a:cubicBezTo>
                      <a:pt x="87733" y="100279"/>
                      <a:pt x="86917" y="101032"/>
                      <a:pt x="86038" y="101890"/>
                    </a:cubicBezTo>
                    <a:cubicBezTo>
                      <a:pt x="85963" y="101983"/>
                      <a:pt x="86022" y="102127"/>
                      <a:pt x="86125" y="102127"/>
                    </a:cubicBezTo>
                    <a:cubicBezTo>
                      <a:pt x="86137" y="102127"/>
                      <a:pt x="86150" y="102125"/>
                      <a:pt x="86164" y="102120"/>
                    </a:cubicBezTo>
                    <a:cubicBezTo>
                      <a:pt x="87461" y="101722"/>
                      <a:pt x="88319" y="100383"/>
                      <a:pt x="88528" y="99107"/>
                    </a:cubicBezTo>
                    <a:cubicBezTo>
                      <a:pt x="88632" y="98437"/>
                      <a:pt x="88570" y="97747"/>
                      <a:pt x="88360" y="97098"/>
                    </a:cubicBezTo>
                    <a:cubicBezTo>
                      <a:pt x="88235" y="96743"/>
                      <a:pt x="87963" y="95822"/>
                      <a:pt x="87503" y="95759"/>
                    </a:cubicBezTo>
                    <a:cubicBezTo>
                      <a:pt x="87467" y="95752"/>
                      <a:pt x="87431" y="95749"/>
                      <a:pt x="87395" y="95749"/>
                    </a:cubicBezTo>
                    <a:cubicBezTo>
                      <a:pt x="86671" y="95749"/>
                      <a:pt x="86091" y="97123"/>
                      <a:pt x="85892" y="97621"/>
                    </a:cubicBezTo>
                    <a:cubicBezTo>
                      <a:pt x="85724" y="98040"/>
                      <a:pt x="85599" y="98458"/>
                      <a:pt x="85494" y="98877"/>
                    </a:cubicBezTo>
                    <a:cubicBezTo>
                      <a:pt x="85557" y="98333"/>
                      <a:pt x="85599" y="97789"/>
                      <a:pt x="85599" y="97245"/>
                    </a:cubicBezTo>
                    <a:cubicBezTo>
                      <a:pt x="85599" y="96533"/>
                      <a:pt x="85536" y="95843"/>
                      <a:pt x="85431" y="95173"/>
                    </a:cubicBezTo>
                    <a:lnTo>
                      <a:pt x="85431" y="95173"/>
                    </a:lnTo>
                    <a:cubicBezTo>
                      <a:pt x="85468" y="95189"/>
                      <a:pt x="85507" y="95197"/>
                      <a:pt x="85545" y="95197"/>
                    </a:cubicBezTo>
                    <a:cubicBezTo>
                      <a:pt x="85660" y="95197"/>
                      <a:pt x="85766" y="95126"/>
                      <a:pt x="85766" y="94985"/>
                    </a:cubicBezTo>
                    <a:cubicBezTo>
                      <a:pt x="85787" y="95173"/>
                      <a:pt x="85892" y="95299"/>
                      <a:pt x="86038" y="95341"/>
                    </a:cubicBezTo>
                    <a:cubicBezTo>
                      <a:pt x="86059" y="95445"/>
                      <a:pt x="86059" y="95550"/>
                      <a:pt x="86080" y="95655"/>
                    </a:cubicBezTo>
                    <a:cubicBezTo>
                      <a:pt x="86117" y="95851"/>
                      <a:pt x="86271" y="95938"/>
                      <a:pt x="86430" y="95938"/>
                    </a:cubicBezTo>
                    <a:cubicBezTo>
                      <a:pt x="86627" y="95938"/>
                      <a:pt x="86833" y="95803"/>
                      <a:pt x="86833" y="95571"/>
                    </a:cubicBezTo>
                    <a:cubicBezTo>
                      <a:pt x="86812" y="94085"/>
                      <a:pt x="86687" y="92621"/>
                      <a:pt x="86603" y="91156"/>
                    </a:cubicBezTo>
                    <a:cubicBezTo>
                      <a:pt x="86590" y="90945"/>
                      <a:pt x="86393" y="90792"/>
                      <a:pt x="86208" y="90792"/>
                    </a:cubicBezTo>
                    <a:cubicBezTo>
                      <a:pt x="86100" y="90792"/>
                      <a:pt x="85995" y="90844"/>
                      <a:pt x="85933" y="90968"/>
                    </a:cubicBezTo>
                    <a:cubicBezTo>
                      <a:pt x="85515" y="91805"/>
                      <a:pt x="85180" y="92788"/>
                      <a:pt x="85138" y="93771"/>
                    </a:cubicBezTo>
                    <a:cubicBezTo>
                      <a:pt x="84803" y="92432"/>
                      <a:pt x="84259" y="91198"/>
                      <a:pt x="83548" y="90047"/>
                    </a:cubicBezTo>
                    <a:cubicBezTo>
                      <a:pt x="83590" y="90026"/>
                      <a:pt x="83632" y="89984"/>
                      <a:pt x="83632" y="89922"/>
                    </a:cubicBezTo>
                    <a:cubicBezTo>
                      <a:pt x="83883" y="87683"/>
                      <a:pt x="84657" y="85590"/>
                      <a:pt x="86540" y="84251"/>
                    </a:cubicBezTo>
                    <a:cubicBezTo>
                      <a:pt x="87084" y="85590"/>
                      <a:pt x="87482" y="86992"/>
                      <a:pt x="86770" y="88373"/>
                    </a:cubicBezTo>
                    <a:cubicBezTo>
                      <a:pt x="86205" y="89482"/>
                      <a:pt x="85201" y="90026"/>
                      <a:pt x="84322" y="90821"/>
                    </a:cubicBezTo>
                    <a:cubicBezTo>
                      <a:pt x="84191" y="90934"/>
                      <a:pt x="84296" y="91165"/>
                      <a:pt x="84455" y="91165"/>
                    </a:cubicBezTo>
                    <a:cubicBezTo>
                      <a:pt x="84473" y="91165"/>
                      <a:pt x="84492" y="91162"/>
                      <a:pt x="84511" y="91156"/>
                    </a:cubicBezTo>
                    <a:cubicBezTo>
                      <a:pt x="85787" y="90717"/>
                      <a:pt x="87000" y="89461"/>
                      <a:pt x="87461" y="88185"/>
                    </a:cubicBezTo>
                    <a:cubicBezTo>
                      <a:pt x="88047" y="86678"/>
                      <a:pt x="87461" y="85172"/>
                      <a:pt x="86833" y="83770"/>
                    </a:cubicBezTo>
                    <a:cubicBezTo>
                      <a:pt x="86805" y="83699"/>
                      <a:pt x="86709" y="83648"/>
                      <a:pt x="86625" y="83648"/>
                    </a:cubicBezTo>
                    <a:cubicBezTo>
                      <a:pt x="86584" y="83648"/>
                      <a:pt x="86546" y="83659"/>
                      <a:pt x="86519" y="83686"/>
                    </a:cubicBezTo>
                    <a:cubicBezTo>
                      <a:pt x="85327" y="84607"/>
                      <a:pt x="84301" y="85841"/>
                      <a:pt x="83736" y="87243"/>
                    </a:cubicBezTo>
                    <a:cubicBezTo>
                      <a:pt x="83757" y="84753"/>
                      <a:pt x="82795" y="82075"/>
                      <a:pt x="80200" y="81636"/>
                    </a:cubicBezTo>
                    <a:cubicBezTo>
                      <a:pt x="80185" y="81633"/>
                      <a:pt x="80168" y="81632"/>
                      <a:pt x="80151" y="81632"/>
                    </a:cubicBezTo>
                    <a:cubicBezTo>
                      <a:pt x="80030" y="81632"/>
                      <a:pt x="79884" y="81696"/>
                      <a:pt x="79865" y="81824"/>
                    </a:cubicBezTo>
                    <a:cubicBezTo>
                      <a:pt x="79614" y="83812"/>
                      <a:pt x="80221" y="85549"/>
                      <a:pt x="81184" y="87160"/>
                    </a:cubicBezTo>
                    <a:cubicBezTo>
                      <a:pt x="78736" y="84900"/>
                      <a:pt x="75472" y="83519"/>
                      <a:pt x="71873" y="83519"/>
                    </a:cubicBezTo>
                    <a:lnTo>
                      <a:pt x="71559" y="83519"/>
                    </a:lnTo>
                    <a:cubicBezTo>
                      <a:pt x="73003" y="83059"/>
                      <a:pt x="74363" y="82075"/>
                      <a:pt x="74823" y="80715"/>
                    </a:cubicBezTo>
                    <a:cubicBezTo>
                      <a:pt x="75011" y="81531"/>
                      <a:pt x="75451" y="82305"/>
                      <a:pt x="76057" y="82933"/>
                    </a:cubicBezTo>
                    <a:cubicBezTo>
                      <a:pt x="75682" y="82785"/>
                      <a:pt x="75241" y="82731"/>
                      <a:pt x="74796" y="82731"/>
                    </a:cubicBezTo>
                    <a:cubicBezTo>
                      <a:pt x="74176" y="82731"/>
                      <a:pt x="73549" y="82836"/>
                      <a:pt x="73086" y="82933"/>
                    </a:cubicBezTo>
                    <a:cubicBezTo>
                      <a:pt x="72874" y="82972"/>
                      <a:pt x="72947" y="83296"/>
                      <a:pt x="73140" y="83296"/>
                    </a:cubicBezTo>
                    <a:cubicBezTo>
                      <a:pt x="73156" y="83296"/>
                      <a:pt x="73173" y="83294"/>
                      <a:pt x="73191" y="83289"/>
                    </a:cubicBezTo>
                    <a:cubicBezTo>
                      <a:pt x="73526" y="83226"/>
                      <a:pt x="73855" y="83195"/>
                      <a:pt x="74185" y="83195"/>
                    </a:cubicBezTo>
                    <a:cubicBezTo>
                      <a:pt x="74514" y="83195"/>
                      <a:pt x="74844" y="83226"/>
                      <a:pt x="75179" y="83289"/>
                    </a:cubicBezTo>
                    <a:cubicBezTo>
                      <a:pt x="75637" y="83369"/>
                      <a:pt x="76077" y="83562"/>
                      <a:pt x="76533" y="83562"/>
                    </a:cubicBezTo>
                    <a:cubicBezTo>
                      <a:pt x="76556" y="83562"/>
                      <a:pt x="76579" y="83562"/>
                      <a:pt x="76601" y="83561"/>
                    </a:cubicBezTo>
                    <a:cubicBezTo>
                      <a:pt x="76664" y="83561"/>
                      <a:pt x="76706" y="83519"/>
                      <a:pt x="76727" y="83477"/>
                    </a:cubicBezTo>
                    <a:cubicBezTo>
                      <a:pt x="77355" y="83916"/>
                      <a:pt x="78087" y="84209"/>
                      <a:pt x="78861" y="84272"/>
                    </a:cubicBezTo>
                    <a:cubicBezTo>
                      <a:pt x="78966" y="84272"/>
                      <a:pt x="79029" y="84126"/>
                      <a:pt x="78945" y="84042"/>
                    </a:cubicBezTo>
                    <a:cubicBezTo>
                      <a:pt x="78192" y="83414"/>
                      <a:pt x="77187" y="83184"/>
                      <a:pt x="76434" y="82536"/>
                    </a:cubicBezTo>
                    <a:cubicBezTo>
                      <a:pt x="75534" y="81782"/>
                      <a:pt x="75137" y="80736"/>
                      <a:pt x="75179" y="79606"/>
                    </a:cubicBezTo>
                    <a:lnTo>
                      <a:pt x="75179" y="79606"/>
                    </a:lnTo>
                    <a:cubicBezTo>
                      <a:pt x="77020" y="80778"/>
                      <a:pt x="78422" y="82389"/>
                      <a:pt x="79510" y="84272"/>
                    </a:cubicBezTo>
                    <a:cubicBezTo>
                      <a:pt x="79536" y="84325"/>
                      <a:pt x="79578" y="84347"/>
                      <a:pt x="79619" y="84347"/>
                    </a:cubicBezTo>
                    <a:cubicBezTo>
                      <a:pt x="79708" y="84347"/>
                      <a:pt x="79797" y="84247"/>
                      <a:pt x="79740" y="84147"/>
                    </a:cubicBezTo>
                    <a:cubicBezTo>
                      <a:pt x="78777" y="81991"/>
                      <a:pt x="77104" y="80276"/>
                      <a:pt x="75116" y="79062"/>
                    </a:cubicBezTo>
                    <a:cubicBezTo>
                      <a:pt x="75079" y="79038"/>
                      <a:pt x="75042" y="79028"/>
                      <a:pt x="75006" y="79028"/>
                    </a:cubicBezTo>
                    <a:cubicBezTo>
                      <a:pt x="74980" y="79028"/>
                      <a:pt x="74954" y="79033"/>
                      <a:pt x="74928" y="79041"/>
                    </a:cubicBezTo>
                    <a:cubicBezTo>
                      <a:pt x="74823" y="78644"/>
                      <a:pt x="74635" y="78162"/>
                      <a:pt x="74300" y="77932"/>
                    </a:cubicBezTo>
                    <a:lnTo>
                      <a:pt x="74300" y="77932"/>
                    </a:lnTo>
                    <a:cubicBezTo>
                      <a:pt x="74378" y="77938"/>
                      <a:pt x="74458" y="77941"/>
                      <a:pt x="74539" y="77941"/>
                    </a:cubicBezTo>
                    <a:cubicBezTo>
                      <a:pt x="74758" y="77941"/>
                      <a:pt x="74979" y="77921"/>
                      <a:pt x="75179" y="77890"/>
                    </a:cubicBezTo>
                    <a:cubicBezTo>
                      <a:pt x="75911" y="77765"/>
                      <a:pt x="76580" y="77472"/>
                      <a:pt x="77166" y="77033"/>
                    </a:cubicBezTo>
                    <a:lnTo>
                      <a:pt x="77166" y="77033"/>
                    </a:lnTo>
                    <a:cubicBezTo>
                      <a:pt x="77083" y="77346"/>
                      <a:pt x="77020" y="77639"/>
                      <a:pt x="76978" y="77953"/>
                    </a:cubicBezTo>
                    <a:cubicBezTo>
                      <a:pt x="76894" y="78686"/>
                      <a:pt x="76643" y="80234"/>
                      <a:pt x="77752" y="80339"/>
                    </a:cubicBezTo>
                    <a:cubicBezTo>
                      <a:pt x="77791" y="80342"/>
                      <a:pt x="77830" y="80344"/>
                      <a:pt x="77869" y="80344"/>
                    </a:cubicBezTo>
                    <a:cubicBezTo>
                      <a:pt x="78889" y="80344"/>
                      <a:pt x="79799" y="79055"/>
                      <a:pt x="80242" y="78309"/>
                    </a:cubicBezTo>
                    <a:cubicBezTo>
                      <a:pt x="80912" y="77200"/>
                      <a:pt x="81226" y="75840"/>
                      <a:pt x="80870" y="74564"/>
                    </a:cubicBezTo>
                    <a:cubicBezTo>
                      <a:pt x="80852" y="74493"/>
                      <a:pt x="80805" y="74464"/>
                      <a:pt x="80755" y="74464"/>
                    </a:cubicBezTo>
                    <a:cubicBezTo>
                      <a:pt x="80686" y="74464"/>
                      <a:pt x="80610" y="74520"/>
                      <a:pt x="80598" y="74605"/>
                    </a:cubicBezTo>
                    <a:cubicBezTo>
                      <a:pt x="80430" y="76070"/>
                      <a:pt x="80012" y="78665"/>
                      <a:pt x="78422" y="79397"/>
                    </a:cubicBezTo>
                    <a:cubicBezTo>
                      <a:pt x="78276" y="79463"/>
                      <a:pt x="78153" y="79493"/>
                      <a:pt x="78050" y="79493"/>
                    </a:cubicBezTo>
                    <a:cubicBezTo>
                      <a:pt x="77205" y="79493"/>
                      <a:pt x="77687" y="77485"/>
                      <a:pt x="77836" y="76907"/>
                    </a:cubicBezTo>
                    <a:cubicBezTo>
                      <a:pt x="77899" y="76677"/>
                      <a:pt x="77982" y="76447"/>
                      <a:pt x="78066" y="76237"/>
                    </a:cubicBezTo>
                    <a:cubicBezTo>
                      <a:pt x="78359" y="75903"/>
                      <a:pt x="78631" y="75526"/>
                      <a:pt x="78861" y="75149"/>
                    </a:cubicBezTo>
                    <a:cubicBezTo>
                      <a:pt x="78909" y="75070"/>
                      <a:pt x="78835" y="75002"/>
                      <a:pt x="78761" y="75002"/>
                    </a:cubicBezTo>
                    <a:cubicBezTo>
                      <a:pt x="78737" y="75002"/>
                      <a:pt x="78714" y="75009"/>
                      <a:pt x="78694" y="75024"/>
                    </a:cubicBezTo>
                    <a:cubicBezTo>
                      <a:pt x="78631" y="75066"/>
                      <a:pt x="78589" y="75108"/>
                      <a:pt x="78526" y="75149"/>
                    </a:cubicBezTo>
                    <a:cubicBezTo>
                      <a:pt x="78694" y="74815"/>
                      <a:pt x="78861" y="74501"/>
                      <a:pt x="79049" y="74187"/>
                    </a:cubicBezTo>
                    <a:cubicBezTo>
                      <a:pt x="79128" y="74030"/>
                      <a:pt x="78982" y="73849"/>
                      <a:pt x="78833" y="73849"/>
                    </a:cubicBezTo>
                    <a:cubicBezTo>
                      <a:pt x="78785" y="73849"/>
                      <a:pt x="78735" y="73868"/>
                      <a:pt x="78694" y="73915"/>
                    </a:cubicBezTo>
                    <a:cubicBezTo>
                      <a:pt x="78171" y="74543"/>
                      <a:pt x="77752" y="75275"/>
                      <a:pt x="77480" y="76049"/>
                    </a:cubicBezTo>
                    <a:cubicBezTo>
                      <a:pt x="76790" y="76593"/>
                      <a:pt x="76099" y="77095"/>
                      <a:pt x="75200" y="77284"/>
                    </a:cubicBezTo>
                    <a:cubicBezTo>
                      <a:pt x="74975" y="77331"/>
                      <a:pt x="74746" y="77355"/>
                      <a:pt x="74520" y="77355"/>
                    </a:cubicBezTo>
                    <a:cubicBezTo>
                      <a:pt x="73944" y="77355"/>
                      <a:pt x="73378" y="77201"/>
                      <a:pt x="72898" y="76886"/>
                    </a:cubicBezTo>
                    <a:cubicBezTo>
                      <a:pt x="72500" y="76614"/>
                      <a:pt x="72228" y="76279"/>
                      <a:pt x="71831" y="76028"/>
                    </a:cubicBezTo>
                    <a:cubicBezTo>
                      <a:pt x="72647" y="75087"/>
                      <a:pt x="73651" y="74375"/>
                      <a:pt x="74823" y="73894"/>
                    </a:cubicBezTo>
                    <a:cubicBezTo>
                      <a:pt x="76120" y="73350"/>
                      <a:pt x="77376" y="73329"/>
                      <a:pt x="78736" y="73245"/>
                    </a:cubicBezTo>
                    <a:cubicBezTo>
                      <a:pt x="78882" y="73245"/>
                      <a:pt x="78924" y="73078"/>
                      <a:pt x="78840" y="72994"/>
                    </a:cubicBezTo>
                    <a:lnTo>
                      <a:pt x="78840" y="72994"/>
                    </a:lnTo>
                    <a:cubicBezTo>
                      <a:pt x="78987" y="73015"/>
                      <a:pt x="79133" y="73036"/>
                      <a:pt x="79280" y="73057"/>
                    </a:cubicBezTo>
                    <a:cubicBezTo>
                      <a:pt x="79384" y="73057"/>
                      <a:pt x="79384" y="72890"/>
                      <a:pt x="79301" y="72869"/>
                    </a:cubicBezTo>
                    <a:cubicBezTo>
                      <a:pt x="78610" y="72660"/>
                      <a:pt x="77920" y="72388"/>
                      <a:pt x="77271" y="72074"/>
                    </a:cubicBezTo>
                    <a:cubicBezTo>
                      <a:pt x="76685" y="71760"/>
                      <a:pt x="76162" y="71362"/>
                      <a:pt x="75597" y="71048"/>
                    </a:cubicBezTo>
                    <a:cubicBezTo>
                      <a:pt x="75576" y="71038"/>
                      <a:pt x="75556" y="71033"/>
                      <a:pt x="75538" y="71033"/>
                    </a:cubicBezTo>
                    <a:cubicBezTo>
                      <a:pt x="75448" y="71033"/>
                      <a:pt x="75398" y="71150"/>
                      <a:pt x="75451" y="71237"/>
                    </a:cubicBezTo>
                    <a:cubicBezTo>
                      <a:pt x="76078" y="72011"/>
                      <a:pt x="77041" y="72513"/>
                      <a:pt x="78024" y="72806"/>
                    </a:cubicBezTo>
                    <a:cubicBezTo>
                      <a:pt x="77807" y="72779"/>
                      <a:pt x="77588" y="72766"/>
                      <a:pt x="77370" y="72766"/>
                    </a:cubicBezTo>
                    <a:cubicBezTo>
                      <a:pt x="75905" y="72766"/>
                      <a:pt x="74429" y="73352"/>
                      <a:pt x="73191" y="74208"/>
                    </a:cubicBezTo>
                    <a:cubicBezTo>
                      <a:pt x="73756" y="73350"/>
                      <a:pt x="74070" y="72325"/>
                      <a:pt x="74174" y="71341"/>
                    </a:cubicBezTo>
                    <a:cubicBezTo>
                      <a:pt x="74279" y="70567"/>
                      <a:pt x="74404" y="68935"/>
                      <a:pt x="73442" y="68559"/>
                    </a:cubicBezTo>
                    <a:cubicBezTo>
                      <a:pt x="73311" y="68507"/>
                      <a:pt x="73185" y="68483"/>
                      <a:pt x="73063" y="68483"/>
                    </a:cubicBezTo>
                    <a:cubicBezTo>
                      <a:pt x="72151" y="68483"/>
                      <a:pt x="71491" y="69801"/>
                      <a:pt x="71140" y="70484"/>
                    </a:cubicBezTo>
                    <a:cubicBezTo>
                      <a:pt x="71119" y="70170"/>
                      <a:pt x="71036" y="69856"/>
                      <a:pt x="70952" y="69563"/>
                    </a:cubicBezTo>
                    <a:cubicBezTo>
                      <a:pt x="70931" y="69479"/>
                      <a:pt x="70868" y="69437"/>
                      <a:pt x="70826" y="69395"/>
                    </a:cubicBezTo>
                    <a:cubicBezTo>
                      <a:pt x="70785" y="69270"/>
                      <a:pt x="70743" y="69144"/>
                      <a:pt x="70701" y="69019"/>
                    </a:cubicBezTo>
                    <a:cubicBezTo>
                      <a:pt x="71517" y="68391"/>
                      <a:pt x="72082" y="67596"/>
                      <a:pt x="72082" y="66613"/>
                    </a:cubicBezTo>
                    <a:cubicBezTo>
                      <a:pt x="72646" y="67843"/>
                      <a:pt x="73656" y="68920"/>
                      <a:pt x="74920" y="68920"/>
                    </a:cubicBezTo>
                    <a:cubicBezTo>
                      <a:pt x="75203" y="68920"/>
                      <a:pt x="75500" y="68866"/>
                      <a:pt x="75806" y="68747"/>
                    </a:cubicBezTo>
                    <a:cubicBezTo>
                      <a:pt x="75974" y="68663"/>
                      <a:pt x="76036" y="68370"/>
                      <a:pt x="75806" y="68328"/>
                    </a:cubicBezTo>
                    <a:cubicBezTo>
                      <a:pt x="74907" y="68182"/>
                      <a:pt x="74132" y="68098"/>
                      <a:pt x="73442" y="67471"/>
                    </a:cubicBezTo>
                    <a:cubicBezTo>
                      <a:pt x="72793" y="66864"/>
                      <a:pt x="72417" y="66069"/>
                      <a:pt x="72249" y="65211"/>
                    </a:cubicBezTo>
                    <a:cubicBezTo>
                      <a:pt x="72187" y="64897"/>
                      <a:pt x="71998" y="64123"/>
                      <a:pt x="72145" y="63788"/>
                    </a:cubicBezTo>
                    <a:cubicBezTo>
                      <a:pt x="72245" y="63572"/>
                      <a:pt x="72353" y="63492"/>
                      <a:pt x="72464" y="63492"/>
                    </a:cubicBezTo>
                    <a:cubicBezTo>
                      <a:pt x="72675" y="63492"/>
                      <a:pt x="72894" y="63784"/>
                      <a:pt x="73086" y="63976"/>
                    </a:cubicBezTo>
                    <a:cubicBezTo>
                      <a:pt x="73735" y="64646"/>
                      <a:pt x="74279" y="65378"/>
                      <a:pt x="74907" y="66048"/>
                    </a:cubicBezTo>
                    <a:cubicBezTo>
                      <a:pt x="74948" y="66090"/>
                      <a:pt x="74990" y="66090"/>
                      <a:pt x="75032" y="66090"/>
                    </a:cubicBezTo>
                    <a:cubicBezTo>
                      <a:pt x="76329" y="70191"/>
                      <a:pt x="79489" y="73455"/>
                      <a:pt x="83527" y="74898"/>
                    </a:cubicBezTo>
                    <a:cubicBezTo>
                      <a:pt x="83004" y="75149"/>
                      <a:pt x="82460" y="75631"/>
                      <a:pt x="82376" y="76217"/>
                    </a:cubicBezTo>
                    <a:cubicBezTo>
                      <a:pt x="82376" y="76280"/>
                      <a:pt x="82448" y="76343"/>
                      <a:pt x="82519" y="76343"/>
                    </a:cubicBezTo>
                    <a:cubicBezTo>
                      <a:pt x="82542" y="76343"/>
                      <a:pt x="82565" y="76337"/>
                      <a:pt x="82586" y="76321"/>
                    </a:cubicBezTo>
                    <a:cubicBezTo>
                      <a:pt x="82816" y="76154"/>
                      <a:pt x="82983" y="75882"/>
                      <a:pt x="83171" y="75673"/>
                    </a:cubicBezTo>
                    <a:cubicBezTo>
                      <a:pt x="83381" y="75442"/>
                      <a:pt x="83611" y="75233"/>
                      <a:pt x="83820" y="75003"/>
                    </a:cubicBezTo>
                    <a:lnTo>
                      <a:pt x="83841" y="75003"/>
                    </a:lnTo>
                    <a:cubicBezTo>
                      <a:pt x="83967" y="75045"/>
                      <a:pt x="84092" y="75087"/>
                      <a:pt x="84239" y="75129"/>
                    </a:cubicBezTo>
                    <a:cubicBezTo>
                      <a:pt x="83862" y="76928"/>
                      <a:pt x="83883" y="79460"/>
                      <a:pt x="81728" y="80108"/>
                    </a:cubicBezTo>
                    <a:cubicBezTo>
                      <a:pt x="81557" y="80163"/>
                      <a:pt x="81423" y="80188"/>
                      <a:pt x="81319" y="80188"/>
                    </a:cubicBezTo>
                    <a:cubicBezTo>
                      <a:pt x="80902" y="80188"/>
                      <a:pt x="80962" y="79782"/>
                      <a:pt x="80995" y="79230"/>
                    </a:cubicBezTo>
                    <a:cubicBezTo>
                      <a:pt x="81037" y="78623"/>
                      <a:pt x="81142" y="77995"/>
                      <a:pt x="81309" y="77388"/>
                    </a:cubicBezTo>
                    <a:cubicBezTo>
                      <a:pt x="81644" y="76154"/>
                      <a:pt x="82272" y="75589"/>
                      <a:pt x="83318" y="74982"/>
                    </a:cubicBezTo>
                    <a:cubicBezTo>
                      <a:pt x="83381" y="74940"/>
                      <a:pt x="83381" y="74836"/>
                      <a:pt x="83297" y="74815"/>
                    </a:cubicBezTo>
                    <a:cubicBezTo>
                      <a:pt x="83231" y="74806"/>
                      <a:pt x="83166" y="74802"/>
                      <a:pt x="83103" y="74802"/>
                    </a:cubicBezTo>
                    <a:cubicBezTo>
                      <a:pt x="82080" y="74802"/>
                      <a:pt x="81393" y="75874"/>
                      <a:pt x="81058" y="76761"/>
                    </a:cubicBezTo>
                    <a:cubicBezTo>
                      <a:pt x="80723" y="77660"/>
                      <a:pt x="80556" y="78706"/>
                      <a:pt x="80556" y="79669"/>
                    </a:cubicBezTo>
                    <a:cubicBezTo>
                      <a:pt x="80556" y="79983"/>
                      <a:pt x="80493" y="80485"/>
                      <a:pt x="80786" y="80715"/>
                    </a:cubicBezTo>
                    <a:cubicBezTo>
                      <a:pt x="80918" y="80819"/>
                      <a:pt x="81072" y="80865"/>
                      <a:pt x="81240" y="80865"/>
                    </a:cubicBezTo>
                    <a:cubicBezTo>
                      <a:pt x="81714" y="80865"/>
                      <a:pt x="82295" y="80504"/>
                      <a:pt x="82774" y="80087"/>
                    </a:cubicBezTo>
                    <a:lnTo>
                      <a:pt x="82774" y="80087"/>
                    </a:lnTo>
                    <a:cubicBezTo>
                      <a:pt x="82146" y="81008"/>
                      <a:pt x="82209" y="82305"/>
                      <a:pt x="82753" y="83289"/>
                    </a:cubicBezTo>
                    <a:cubicBezTo>
                      <a:pt x="82825" y="83425"/>
                      <a:pt x="82947" y="83485"/>
                      <a:pt x="83071" y="83485"/>
                    </a:cubicBezTo>
                    <a:cubicBezTo>
                      <a:pt x="83269" y="83485"/>
                      <a:pt x="83472" y="83332"/>
                      <a:pt x="83485" y="83100"/>
                    </a:cubicBezTo>
                    <a:cubicBezTo>
                      <a:pt x="83485" y="83059"/>
                      <a:pt x="83485" y="83017"/>
                      <a:pt x="83485" y="82975"/>
                    </a:cubicBezTo>
                    <a:cubicBezTo>
                      <a:pt x="83485" y="82954"/>
                      <a:pt x="83485" y="82954"/>
                      <a:pt x="83485" y="82954"/>
                    </a:cubicBezTo>
                    <a:cubicBezTo>
                      <a:pt x="83611" y="82828"/>
                      <a:pt x="83695" y="82703"/>
                      <a:pt x="83778" y="82556"/>
                    </a:cubicBezTo>
                    <a:cubicBezTo>
                      <a:pt x="83862" y="83017"/>
                      <a:pt x="83967" y="83477"/>
                      <a:pt x="84092" y="83875"/>
                    </a:cubicBezTo>
                    <a:cubicBezTo>
                      <a:pt x="84029" y="84021"/>
                      <a:pt x="83967" y="84168"/>
                      <a:pt x="83904" y="84314"/>
                    </a:cubicBezTo>
                    <a:cubicBezTo>
                      <a:pt x="83799" y="84377"/>
                      <a:pt x="83695" y="84460"/>
                      <a:pt x="83590" y="84523"/>
                    </a:cubicBezTo>
                    <a:cubicBezTo>
                      <a:pt x="83455" y="84601"/>
                      <a:pt x="83516" y="84821"/>
                      <a:pt x="83658" y="84821"/>
                    </a:cubicBezTo>
                    <a:cubicBezTo>
                      <a:pt x="83670" y="84821"/>
                      <a:pt x="83682" y="84819"/>
                      <a:pt x="83695" y="84816"/>
                    </a:cubicBezTo>
                    <a:cubicBezTo>
                      <a:pt x="83736" y="84795"/>
                      <a:pt x="83778" y="84795"/>
                      <a:pt x="83799" y="84774"/>
                    </a:cubicBezTo>
                    <a:cubicBezTo>
                      <a:pt x="83850" y="84864"/>
                      <a:pt x="83932" y="84930"/>
                      <a:pt x="84022" y="84930"/>
                    </a:cubicBezTo>
                    <a:cubicBezTo>
                      <a:pt x="84079" y="84930"/>
                      <a:pt x="84139" y="84902"/>
                      <a:pt x="84197" y="84837"/>
                    </a:cubicBezTo>
                    <a:cubicBezTo>
                      <a:pt x="84259" y="84753"/>
                      <a:pt x="84322" y="84670"/>
                      <a:pt x="84385" y="84586"/>
                    </a:cubicBezTo>
                    <a:cubicBezTo>
                      <a:pt x="87670" y="83352"/>
                      <a:pt x="89993" y="80422"/>
                      <a:pt x="92294" y="77890"/>
                    </a:cubicBezTo>
                    <a:cubicBezTo>
                      <a:pt x="92629" y="77514"/>
                      <a:pt x="92985" y="77158"/>
                      <a:pt x="93361" y="76802"/>
                    </a:cubicBezTo>
                    <a:lnTo>
                      <a:pt x="93361" y="76802"/>
                    </a:lnTo>
                    <a:cubicBezTo>
                      <a:pt x="93215" y="76991"/>
                      <a:pt x="93089" y="77200"/>
                      <a:pt x="92985" y="77409"/>
                    </a:cubicBezTo>
                    <a:cubicBezTo>
                      <a:pt x="91687" y="79209"/>
                      <a:pt x="90662" y="81280"/>
                      <a:pt x="89093" y="82808"/>
                    </a:cubicBezTo>
                    <a:cubicBezTo>
                      <a:pt x="89040" y="82860"/>
                      <a:pt x="89091" y="82943"/>
                      <a:pt x="89158" y="82943"/>
                    </a:cubicBezTo>
                    <a:cubicBezTo>
                      <a:pt x="89171" y="82943"/>
                      <a:pt x="89184" y="82940"/>
                      <a:pt x="89197" y="82933"/>
                    </a:cubicBezTo>
                    <a:cubicBezTo>
                      <a:pt x="90725" y="82159"/>
                      <a:pt x="91415" y="80422"/>
                      <a:pt x="92294" y="79041"/>
                    </a:cubicBezTo>
                    <a:cubicBezTo>
                      <a:pt x="92420" y="78832"/>
                      <a:pt x="92545" y="78644"/>
                      <a:pt x="92692" y="78455"/>
                    </a:cubicBezTo>
                    <a:lnTo>
                      <a:pt x="92692" y="78455"/>
                    </a:lnTo>
                    <a:cubicBezTo>
                      <a:pt x="92650" y="78999"/>
                      <a:pt x="92838" y="79523"/>
                      <a:pt x="93403" y="79857"/>
                    </a:cubicBezTo>
                    <a:cubicBezTo>
                      <a:pt x="93878" y="80166"/>
                      <a:pt x="94512" y="80300"/>
                      <a:pt x="95186" y="80300"/>
                    </a:cubicBezTo>
                    <a:cubicBezTo>
                      <a:pt x="95610" y="80300"/>
                      <a:pt x="96051" y="80247"/>
                      <a:pt x="96479" y="80150"/>
                    </a:cubicBezTo>
                    <a:lnTo>
                      <a:pt x="96479" y="80150"/>
                    </a:lnTo>
                    <a:cubicBezTo>
                      <a:pt x="95712" y="80402"/>
                      <a:pt x="94734" y="80654"/>
                      <a:pt x="93930" y="80654"/>
                    </a:cubicBezTo>
                    <a:cubicBezTo>
                      <a:pt x="93198" y="80654"/>
                      <a:pt x="92611" y="80445"/>
                      <a:pt x="92462" y="79836"/>
                    </a:cubicBezTo>
                    <a:cubicBezTo>
                      <a:pt x="92454" y="79820"/>
                      <a:pt x="92436" y="79814"/>
                      <a:pt x="92419" y="79814"/>
                    </a:cubicBezTo>
                    <a:cubicBezTo>
                      <a:pt x="92392" y="79814"/>
                      <a:pt x="92365" y="79831"/>
                      <a:pt x="92378" y="79857"/>
                    </a:cubicBezTo>
                    <a:cubicBezTo>
                      <a:pt x="92541" y="80737"/>
                      <a:pt x="93369" y="80975"/>
                      <a:pt x="94240" y="80975"/>
                    </a:cubicBezTo>
                    <a:cubicBezTo>
                      <a:pt x="94819" y="80975"/>
                      <a:pt x="95417" y="80870"/>
                      <a:pt x="95851" y="80778"/>
                    </a:cubicBezTo>
                    <a:lnTo>
                      <a:pt x="95851" y="80778"/>
                    </a:lnTo>
                    <a:cubicBezTo>
                      <a:pt x="94658" y="81364"/>
                      <a:pt x="93466" y="81929"/>
                      <a:pt x="92315" y="82598"/>
                    </a:cubicBezTo>
                    <a:cubicBezTo>
                      <a:pt x="92238" y="82637"/>
                      <a:pt x="92285" y="82747"/>
                      <a:pt x="92359" y="82747"/>
                    </a:cubicBezTo>
                    <a:cubicBezTo>
                      <a:pt x="92365" y="82747"/>
                      <a:pt x="92371" y="82746"/>
                      <a:pt x="92378" y="82745"/>
                    </a:cubicBezTo>
                    <a:cubicBezTo>
                      <a:pt x="92503" y="82724"/>
                      <a:pt x="92650" y="82682"/>
                      <a:pt x="92796" y="82661"/>
                    </a:cubicBezTo>
                    <a:lnTo>
                      <a:pt x="92796" y="82661"/>
                    </a:lnTo>
                    <a:cubicBezTo>
                      <a:pt x="90934" y="83770"/>
                      <a:pt x="88151" y="85569"/>
                      <a:pt x="87900" y="87808"/>
                    </a:cubicBezTo>
                    <a:cubicBezTo>
                      <a:pt x="87886" y="87925"/>
                      <a:pt x="87993" y="88001"/>
                      <a:pt x="88095" y="88001"/>
                    </a:cubicBezTo>
                    <a:cubicBezTo>
                      <a:pt x="88139" y="88001"/>
                      <a:pt x="88182" y="87986"/>
                      <a:pt x="88214" y="87955"/>
                    </a:cubicBezTo>
                    <a:cubicBezTo>
                      <a:pt x="89177" y="86992"/>
                      <a:pt x="89762" y="85821"/>
                      <a:pt x="90829" y="84942"/>
                    </a:cubicBezTo>
                    <a:cubicBezTo>
                      <a:pt x="91101" y="84712"/>
                      <a:pt x="91394" y="84481"/>
                      <a:pt x="91708" y="84272"/>
                    </a:cubicBezTo>
                    <a:lnTo>
                      <a:pt x="91708" y="84272"/>
                    </a:lnTo>
                    <a:cubicBezTo>
                      <a:pt x="91290" y="85067"/>
                      <a:pt x="91060" y="85946"/>
                      <a:pt x="91269" y="86846"/>
                    </a:cubicBezTo>
                    <a:cubicBezTo>
                      <a:pt x="91538" y="87962"/>
                      <a:pt x="92379" y="88834"/>
                      <a:pt x="93550" y="88834"/>
                    </a:cubicBezTo>
                    <a:cubicBezTo>
                      <a:pt x="93564" y="88834"/>
                      <a:pt x="93577" y="88834"/>
                      <a:pt x="93591" y="88834"/>
                    </a:cubicBezTo>
                    <a:cubicBezTo>
                      <a:pt x="93696" y="88834"/>
                      <a:pt x="93717" y="88666"/>
                      <a:pt x="93612" y="88645"/>
                    </a:cubicBezTo>
                    <a:cubicBezTo>
                      <a:pt x="92566" y="88373"/>
                      <a:pt x="91834" y="87411"/>
                      <a:pt x="91750" y="86344"/>
                    </a:cubicBezTo>
                    <a:cubicBezTo>
                      <a:pt x="91666" y="85193"/>
                      <a:pt x="92336" y="84377"/>
                      <a:pt x="92901" y="83477"/>
                    </a:cubicBezTo>
                    <a:cubicBezTo>
                      <a:pt x="93026" y="83372"/>
                      <a:pt x="93173" y="83289"/>
                      <a:pt x="93298" y="83205"/>
                    </a:cubicBezTo>
                    <a:cubicBezTo>
                      <a:pt x="93319" y="83247"/>
                      <a:pt x="93340" y="83268"/>
                      <a:pt x="93361" y="83289"/>
                    </a:cubicBezTo>
                    <a:cubicBezTo>
                      <a:pt x="93738" y="83749"/>
                      <a:pt x="93968" y="84523"/>
                      <a:pt x="94156" y="85088"/>
                    </a:cubicBezTo>
                    <a:cubicBezTo>
                      <a:pt x="94491" y="86093"/>
                      <a:pt x="94449" y="87055"/>
                      <a:pt x="94533" y="88101"/>
                    </a:cubicBezTo>
                    <a:cubicBezTo>
                      <a:pt x="94546" y="88189"/>
                      <a:pt x="94619" y="88247"/>
                      <a:pt x="94694" y="88247"/>
                    </a:cubicBezTo>
                    <a:cubicBezTo>
                      <a:pt x="94743" y="88247"/>
                      <a:pt x="94793" y="88222"/>
                      <a:pt x="94826" y="88164"/>
                    </a:cubicBezTo>
                    <a:cubicBezTo>
                      <a:pt x="95600" y="86804"/>
                      <a:pt x="94826" y="85025"/>
                      <a:pt x="94219" y="83728"/>
                    </a:cubicBezTo>
                    <a:cubicBezTo>
                      <a:pt x="94052" y="83393"/>
                      <a:pt x="93926" y="83121"/>
                      <a:pt x="93801" y="82912"/>
                    </a:cubicBezTo>
                    <a:cubicBezTo>
                      <a:pt x="93989" y="82808"/>
                      <a:pt x="94156" y="82703"/>
                      <a:pt x="94345" y="82598"/>
                    </a:cubicBezTo>
                    <a:cubicBezTo>
                      <a:pt x="94931" y="82263"/>
                      <a:pt x="95537" y="81908"/>
                      <a:pt x="96165" y="81552"/>
                    </a:cubicBezTo>
                    <a:cubicBezTo>
                      <a:pt x="97190" y="81175"/>
                      <a:pt x="98216" y="80799"/>
                      <a:pt x="99283" y="80527"/>
                    </a:cubicBezTo>
                    <a:cubicBezTo>
                      <a:pt x="99283" y="80673"/>
                      <a:pt x="99283" y="80820"/>
                      <a:pt x="99324" y="80945"/>
                    </a:cubicBezTo>
                    <a:cubicBezTo>
                      <a:pt x="99241" y="81050"/>
                      <a:pt x="99199" y="81175"/>
                      <a:pt x="99241" y="81280"/>
                    </a:cubicBezTo>
                    <a:cubicBezTo>
                      <a:pt x="99450" y="81782"/>
                      <a:pt x="99889" y="82138"/>
                      <a:pt x="100412" y="82326"/>
                    </a:cubicBezTo>
                    <a:cubicBezTo>
                      <a:pt x="100646" y="82451"/>
                      <a:pt x="100903" y="82518"/>
                      <a:pt x="101166" y="82518"/>
                    </a:cubicBezTo>
                    <a:cubicBezTo>
                      <a:pt x="101256" y="82518"/>
                      <a:pt x="101347" y="82510"/>
                      <a:pt x="101438" y="82494"/>
                    </a:cubicBezTo>
                    <a:lnTo>
                      <a:pt x="101501" y="82494"/>
                    </a:lnTo>
                    <a:cubicBezTo>
                      <a:pt x="101584" y="82494"/>
                      <a:pt x="101668" y="82473"/>
                      <a:pt x="101731" y="82431"/>
                    </a:cubicBezTo>
                    <a:cubicBezTo>
                      <a:pt x="101940" y="82326"/>
                      <a:pt x="102024" y="82096"/>
                      <a:pt x="101919" y="81887"/>
                    </a:cubicBezTo>
                    <a:cubicBezTo>
                      <a:pt x="101752" y="81573"/>
                      <a:pt x="101542" y="81280"/>
                      <a:pt x="101333" y="81029"/>
                    </a:cubicBezTo>
                    <a:cubicBezTo>
                      <a:pt x="101291" y="80987"/>
                      <a:pt x="101270" y="80945"/>
                      <a:pt x="101229" y="80903"/>
                    </a:cubicBezTo>
                    <a:cubicBezTo>
                      <a:pt x="101019" y="80673"/>
                      <a:pt x="100789" y="80464"/>
                      <a:pt x="100538" y="80255"/>
                    </a:cubicBezTo>
                    <a:cubicBezTo>
                      <a:pt x="100580" y="80255"/>
                      <a:pt x="100622" y="80255"/>
                      <a:pt x="100664" y="80234"/>
                    </a:cubicBezTo>
                    <a:lnTo>
                      <a:pt x="100768" y="80234"/>
                    </a:lnTo>
                    <a:cubicBezTo>
                      <a:pt x="101605" y="81489"/>
                      <a:pt x="103718" y="81950"/>
                      <a:pt x="105141" y="82012"/>
                    </a:cubicBezTo>
                    <a:cubicBezTo>
                      <a:pt x="105254" y="82018"/>
                      <a:pt x="105368" y="82021"/>
                      <a:pt x="105484" y="82021"/>
                    </a:cubicBezTo>
                    <a:cubicBezTo>
                      <a:pt x="106190" y="82021"/>
                      <a:pt x="106954" y="81911"/>
                      <a:pt x="107673" y="81678"/>
                    </a:cubicBezTo>
                    <a:lnTo>
                      <a:pt x="107673" y="81678"/>
                    </a:lnTo>
                    <a:cubicBezTo>
                      <a:pt x="107547" y="82243"/>
                      <a:pt x="108280" y="82661"/>
                      <a:pt x="108719" y="82849"/>
                    </a:cubicBezTo>
                    <a:cubicBezTo>
                      <a:pt x="109340" y="83124"/>
                      <a:pt x="110002" y="83242"/>
                      <a:pt x="110670" y="83242"/>
                    </a:cubicBezTo>
                    <a:cubicBezTo>
                      <a:pt x="111172" y="83242"/>
                      <a:pt x="111678" y="83175"/>
                      <a:pt x="112172" y="83059"/>
                    </a:cubicBezTo>
                    <a:cubicBezTo>
                      <a:pt x="112318" y="83017"/>
                      <a:pt x="112402" y="82828"/>
                      <a:pt x="112318" y="82682"/>
                    </a:cubicBezTo>
                    <a:cubicBezTo>
                      <a:pt x="111789" y="81870"/>
                      <a:pt x="111073" y="80802"/>
                      <a:pt x="110030" y="80802"/>
                    </a:cubicBezTo>
                    <a:cubicBezTo>
                      <a:pt x="109918" y="80802"/>
                      <a:pt x="109802" y="80814"/>
                      <a:pt x="109682" y="80841"/>
                    </a:cubicBezTo>
                    <a:cubicBezTo>
                      <a:pt x="109577" y="80862"/>
                      <a:pt x="109598" y="81008"/>
                      <a:pt x="109682" y="81029"/>
                    </a:cubicBezTo>
                    <a:cubicBezTo>
                      <a:pt x="110581" y="81280"/>
                      <a:pt x="111167" y="81887"/>
                      <a:pt x="111669" y="82619"/>
                    </a:cubicBezTo>
                    <a:cubicBezTo>
                      <a:pt x="111320" y="82681"/>
                      <a:pt x="110938" y="82719"/>
                      <a:pt x="110550" y="82719"/>
                    </a:cubicBezTo>
                    <a:cubicBezTo>
                      <a:pt x="109497" y="82719"/>
                      <a:pt x="108406" y="82441"/>
                      <a:pt x="107840" y="81615"/>
                    </a:cubicBezTo>
                    <a:cubicBezTo>
                      <a:pt x="108656" y="81343"/>
                      <a:pt x="109389" y="80924"/>
                      <a:pt x="109933" y="80297"/>
                    </a:cubicBezTo>
                    <a:cubicBezTo>
                      <a:pt x="110005" y="80206"/>
                      <a:pt x="109937" y="80100"/>
                      <a:pt x="109836" y="80100"/>
                    </a:cubicBezTo>
                    <a:cubicBezTo>
                      <a:pt x="109820" y="80100"/>
                      <a:pt x="109803" y="80103"/>
                      <a:pt x="109786" y="80108"/>
                    </a:cubicBezTo>
                    <a:cubicBezTo>
                      <a:pt x="108280" y="80771"/>
                      <a:pt x="107025" y="81472"/>
                      <a:pt x="105354" y="81472"/>
                    </a:cubicBezTo>
                    <a:cubicBezTo>
                      <a:pt x="105284" y="81472"/>
                      <a:pt x="105213" y="81471"/>
                      <a:pt x="105141" y="81468"/>
                    </a:cubicBezTo>
                    <a:cubicBezTo>
                      <a:pt x="104242" y="81447"/>
                      <a:pt x="103363" y="81238"/>
                      <a:pt x="102547" y="80883"/>
                    </a:cubicBezTo>
                    <a:cubicBezTo>
                      <a:pt x="102065" y="80673"/>
                      <a:pt x="101626" y="80380"/>
                      <a:pt x="101166" y="80171"/>
                    </a:cubicBezTo>
                    <a:cubicBezTo>
                      <a:pt x="101872" y="80077"/>
                      <a:pt x="102590" y="80030"/>
                      <a:pt x="103311" y="80030"/>
                    </a:cubicBezTo>
                    <a:cubicBezTo>
                      <a:pt x="103551" y="80030"/>
                      <a:pt x="103792" y="80035"/>
                      <a:pt x="104032" y="80046"/>
                    </a:cubicBezTo>
                    <a:cubicBezTo>
                      <a:pt x="104674" y="80061"/>
                      <a:pt x="105337" y="80182"/>
                      <a:pt x="105991" y="80182"/>
                    </a:cubicBezTo>
                    <a:cubicBezTo>
                      <a:pt x="106254" y="80182"/>
                      <a:pt x="106515" y="80162"/>
                      <a:pt x="106773" y="80108"/>
                    </a:cubicBezTo>
                    <a:cubicBezTo>
                      <a:pt x="106899" y="80087"/>
                      <a:pt x="106899" y="79920"/>
                      <a:pt x="106794" y="79857"/>
                    </a:cubicBezTo>
                    <a:cubicBezTo>
                      <a:pt x="106012" y="79313"/>
                      <a:pt x="104912" y="79142"/>
                      <a:pt x="103786" y="79142"/>
                    </a:cubicBezTo>
                    <a:cubicBezTo>
                      <a:pt x="103526" y="79142"/>
                      <a:pt x="103266" y="79151"/>
                      <a:pt x="103007" y="79167"/>
                    </a:cubicBezTo>
                    <a:cubicBezTo>
                      <a:pt x="103823" y="78874"/>
                      <a:pt x="104681" y="78602"/>
                      <a:pt x="105560" y="78518"/>
                    </a:cubicBezTo>
                    <a:cubicBezTo>
                      <a:pt x="105755" y="78502"/>
                      <a:pt x="105950" y="78494"/>
                      <a:pt x="106144" y="78494"/>
                    </a:cubicBezTo>
                    <a:cubicBezTo>
                      <a:pt x="106965" y="78494"/>
                      <a:pt x="107765" y="78644"/>
                      <a:pt x="108510" y="78999"/>
                    </a:cubicBezTo>
                    <a:cubicBezTo>
                      <a:pt x="109138" y="79292"/>
                      <a:pt x="109640" y="79690"/>
                      <a:pt x="110330" y="79836"/>
                    </a:cubicBezTo>
                    <a:cubicBezTo>
                      <a:pt x="110338" y="79838"/>
                      <a:pt x="110345" y="79838"/>
                      <a:pt x="110352" y="79838"/>
                    </a:cubicBezTo>
                    <a:cubicBezTo>
                      <a:pt x="110469" y="79838"/>
                      <a:pt x="110574" y="79684"/>
                      <a:pt x="110456" y="79585"/>
                    </a:cubicBezTo>
                    <a:cubicBezTo>
                      <a:pt x="109703" y="78874"/>
                      <a:pt x="108845" y="78414"/>
                      <a:pt x="107945" y="78162"/>
                    </a:cubicBezTo>
                    <a:cubicBezTo>
                      <a:pt x="108573" y="77744"/>
                      <a:pt x="109033" y="77074"/>
                      <a:pt x="109263" y="76321"/>
                    </a:cubicBezTo>
                    <a:cubicBezTo>
                      <a:pt x="109472" y="75714"/>
                      <a:pt x="109577" y="75087"/>
                      <a:pt x="108824" y="74982"/>
                    </a:cubicBezTo>
                    <a:cubicBezTo>
                      <a:pt x="108754" y="74972"/>
                      <a:pt x="108682" y="74968"/>
                      <a:pt x="108608" y="74968"/>
                    </a:cubicBezTo>
                    <a:cubicBezTo>
                      <a:pt x="107562" y="74968"/>
                      <a:pt x="106192" y="75892"/>
                      <a:pt x="105371" y="76342"/>
                    </a:cubicBezTo>
                    <a:cubicBezTo>
                      <a:pt x="104262" y="76970"/>
                      <a:pt x="103279" y="77723"/>
                      <a:pt x="102526" y="78769"/>
                    </a:cubicBezTo>
                    <a:cubicBezTo>
                      <a:pt x="102526" y="78769"/>
                      <a:pt x="102526" y="78769"/>
                      <a:pt x="102526" y="78790"/>
                    </a:cubicBezTo>
                    <a:cubicBezTo>
                      <a:pt x="102128" y="78958"/>
                      <a:pt x="101752" y="79146"/>
                      <a:pt x="101396" y="79334"/>
                    </a:cubicBezTo>
                    <a:cubicBezTo>
                      <a:pt x="101124" y="79376"/>
                      <a:pt x="100894" y="79418"/>
                      <a:pt x="100664" y="79439"/>
                    </a:cubicBezTo>
                    <a:cubicBezTo>
                      <a:pt x="100120" y="79523"/>
                      <a:pt x="99576" y="79627"/>
                      <a:pt x="99032" y="79774"/>
                    </a:cubicBezTo>
                    <a:cubicBezTo>
                      <a:pt x="99848" y="79209"/>
                      <a:pt x="100601" y="78581"/>
                      <a:pt x="101249" y="77890"/>
                    </a:cubicBezTo>
                    <a:cubicBezTo>
                      <a:pt x="102317" y="77137"/>
                      <a:pt x="103363" y="76363"/>
                      <a:pt x="104367" y="75589"/>
                    </a:cubicBezTo>
                    <a:cubicBezTo>
                      <a:pt x="105078" y="75526"/>
                      <a:pt x="105727" y="75045"/>
                      <a:pt x="106355" y="74731"/>
                    </a:cubicBezTo>
                    <a:cubicBezTo>
                      <a:pt x="106648" y="74605"/>
                      <a:pt x="106962" y="74480"/>
                      <a:pt x="107255" y="74333"/>
                    </a:cubicBezTo>
                    <a:cubicBezTo>
                      <a:pt x="107255" y="74417"/>
                      <a:pt x="107275" y="74480"/>
                      <a:pt x="107359" y="74522"/>
                    </a:cubicBezTo>
                    <a:cubicBezTo>
                      <a:pt x="107852" y="74754"/>
                      <a:pt x="108394" y="74854"/>
                      <a:pt x="108954" y="74854"/>
                    </a:cubicBezTo>
                    <a:cubicBezTo>
                      <a:pt x="110460" y="74854"/>
                      <a:pt x="112094" y="74126"/>
                      <a:pt x="113239" y="73287"/>
                    </a:cubicBezTo>
                    <a:cubicBezTo>
                      <a:pt x="113260" y="73308"/>
                      <a:pt x="113281" y="73308"/>
                      <a:pt x="113322" y="73329"/>
                    </a:cubicBezTo>
                    <a:cubicBezTo>
                      <a:pt x="113335" y="73334"/>
                      <a:pt x="113347" y="73336"/>
                      <a:pt x="113360" y="73336"/>
                    </a:cubicBezTo>
                    <a:cubicBezTo>
                      <a:pt x="113450" y="73336"/>
                      <a:pt x="113524" y="73212"/>
                      <a:pt x="113469" y="73120"/>
                    </a:cubicBezTo>
                    <a:cubicBezTo>
                      <a:pt x="113469" y="73120"/>
                      <a:pt x="113469" y="73120"/>
                      <a:pt x="113469" y="73099"/>
                    </a:cubicBezTo>
                    <a:cubicBezTo>
                      <a:pt x="113511" y="73078"/>
                      <a:pt x="113532" y="73057"/>
                      <a:pt x="113573" y="73036"/>
                    </a:cubicBezTo>
                    <a:cubicBezTo>
                      <a:pt x="113594" y="72994"/>
                      <a:pt x="113615" y="72973"/>
                      <a:pt x="113636" y="72932"/>
                    </a:cubicBezTo>
                    <a:cubicBezTo>
                      <a:pt x="114285" y="72576"/>
                      <a:pt x="116586" y="72032"/>
                      <a:pt x="116858" y="72011"/>
                    </a:cubicBezTo>
                    <a:cubicBezTo>
                      <a:pt x="117203" y="71971"/>
                      <a:pt x="117557" y="71957"/>
                      <a:pt x="117908" y="71957"/>
                    </a:cubicBezTo>
                    <a:cubicBezTo>
                      <a:pt x="118110" y="71957"/>
                      <a:pt x="118312" y="71961"/>
                      <a:pt x="118511" y="71969"/>
                    </a:cubicBezTo>
                    <a:cubicBezTo>
                      <a:pt x="118754" y="71969"/>
                      <a:pt x="119089" y="71940"/>
                      <a:pt x="119413" y="71940"/>
                    </a:cubicBezTo>
                    <a:cubicBezTo>
                      <a:pt x="119704" y="71940"/>
                      <a:pt x="119987" y="71964"/>
                      <a:pt x="120185" y="72053"/>
                    </a:cubicBezTo>
                    <a:cubicBezTo>
                      <a:pt x="120212" y="72049"/>
                      <a:pt x="120237" y="72048"/>
                      <a:pt x="120261" y="72048"/>
                    </a:cubicBezTo>
                    <a:cubicBezTo>
                      <a:pt x="120522" y="72048"/>
                      <a:pt x="120642" y="72257"/>
                      <a:pt x="120604" y="72660"/>
                    </a:cubicBezTo>
                    <a:cubicBezTo>
                      <a:pt x="120939" y="73015"/>
                      <a:pt x="120959" y="73266"/>
                      <a:pt x="120604" y="73434"/>
                    </a:cubicBezTo>
                    <a:cubicBezTo>
                      <a:pt x="120457" y="73622"/>
                      <a:pt x="120164" y="73727"/>
                      <a:pt x="119976" y="73810"/>
                    </a:cubicBezTo>
                    <a:cubicBezTo>
                      <a:pt x="119348" y="74124"/>
                      <a:pt x="118700" y="74354"/>
                      <a:pt x="118051" y="74564"/>
                    </a:cubicBezTo>
                    <a:cubicBezTo>
                      <a:pt x="117316" y="74800"/>
                      <a:pt x="116614" y="75003"/>
                      <a:pt x="115904" y="75003"/>
                    </a:cubicBezTo>
                    <a:cubicBezTo>
                      <a:pt x="115482" y="75003"/>
                      <a:pt x="115056" y="74931"/>
                      <a:pt x="114620" y="74752"/>
                    </a:cubicBezTo>
                    <a:cubicBezTo>
                      <a:pt x="114606" y="74747"/>
                      <a:pt x="114593" y="74745"/>
                      <a:pt x="114580" y="74745"/>
                    </a:cubicBezTo>
                    <a:cubicBezTo>
                      <a:pt x="114473" y="74745"/>
                      <a:pt x="114396" y="74887"/>
                      <a:pt x="114452" y="74961"/>
                    </a:cubicBezTo>
                    <a:cubicBezTo>
                      <a:pt x="114819" y="75507"/>
                      <a:pt x="115411" y="75691"/>
                      <a:pt x="116065" y="75691"/>
                    </a:cubicBezTo>
                    <a:cubicBezTo>
                      <a:pt x="117016" y="75691"/>
                      <a:pt x="118098" y="75301"/>
                      <a:pt x="118804" y="75066"/>
                    </a:cubicBezTo>
                    <a:cubicBezTo>
                      <a:pt x="119934" y="74710"/>
                      <a:pt x="122173" y="73978"/>
                      <a:pt x="121713" y="72325"/>
                    </a:cubicBezTo>
                    <a:cubicBezTo>
                      <a:pt x="121566" y="71802"/>
                      <a:pt x="121190" y="71551"/>
                      <a:pt x="120687" y="71467"/>
                    </a:cubicBezTo>
                    <a:cubicBezTo>
                      <a:pt x="120210" y="71370"/>
                      <a:pt x="119683" y="71336"/>
                      <a:pt x="119153" y="71336"/>
                    </a:cubicBezTo>
                    <a:cubicBezTo>
                      <a:pt x="118543" y="71336"/>
                      <a:pt x="117930" y="71380"/>
                      <a:pt x="117382" y="71425"/>
                    </a:cubicBezTo>
                    <a:cubicBezTo>
                      <a:pt x="116461" y="71488"/>
                      <a:pt x="115540" y="71634"/>
                      <a:pt x="114661" y="71990"/>
                    </a:cubicBezTo>
                    <a:cubicBezTo>
                      <a:pt x="114348" y="72116"/>
                      <a:pt x="113845" y="72283"/>
                      <a:pt x="113490" y="72555"/>
                    </a:cubicBezTo>
                    <a:lnTo>
                      <a:pt x="113469" y="72555"/>
                    </a:lnTo>
                    <a:cubicBezTo>
                      <a:pt x="112661" y="71970"/>
                      <a:pt x="111804" y="71696"/>
                      <a:pt x="110970" y="71696"/>
                    </a:cubicBezTo>
                    <a:cubicBezTo>
                      <a:pt x="109688" y="71696"/>
                      <a:pt x="108460" y="72343"/>
                      <a:pt x="107547" y="73497"/>
                    </a:cubicBezTo>
                    <a:cubicBezTo>
                      <a:pt x="107485" y="73559"/>
                      <a:pt x="107527" y="73643"/>
                      <a:pt x="107568" y="73685"/>
                    </a:cubicBezTo>
                    <a:cubicBezTo>
                      <a:pt x="107108" y="73852"/>
                      <a:pt x="106669" y="74061"/>
                      <a:pt x="106229" y="74271"/>
                    </a:cubicBezTo>
                    <a:cubicBezTo>
                      <a:pt x="105811" y="74480"/>
                      <a:pt x="105309" y="74710"/>
                      <a:pt x="104890" y="75003"/>
                    </a:cubicBezTo>
                    <a:cubicBezTo>
                      <a:pt x="104869" y="74982"/>
                      <a:pt x="104827" y="74961"/>
                      <a:pt x="104786" y="74961"/>
                    </a:cubicBezTo>
                    <a:cubicBezTo>
                      <a:pt x="104765" y="74961"/>
                      <a:pt x="104744" y="74961"/>
                      <a:pt x="104723" y="74982"/>
                    </a:cubicBezTo>
                    <a:cubicBezTo>
                      <a:pt x="105350" y="74354"/>
                      <a:pt x="105978" y="73706"/>
                      <a:pt x="106480" y="72994"/>
                    </a:cubicBezTo>
                    <a:lnTo>
                      <a:pt x="106522" y="72994"/>
                    </a:lnTo>
                    <a:cubicBezTo>
                      <a:pt x="108112" y="72555"/>
                      <a:pt x="109598" y="71592"/>
                      <a:pt x="110498" y="70191"/>
                    </a:cubicBezTo>
                    <a:cubicBezTo>
                      <a:pt x="110874" y="69605"/>
                      <a:pt x="111669" y="67847"/>
                      <a:pt x="111397" y="66885"/>
                    </a:cubicBezTo>
                    <a:cubicBezTo>
                      <a:pt x="111711" y="66738"/>
                      <a:pt x="112004" y="66550"/>
                      <a:pt x="112297" y="66341"/>
                    </a:cubicBezTo>
                    <a:cubicBezTo>
                      <a:pt x="113050" y="66110"/>
                      <a:pt x="113762" y="65755"/>
                      <a:pt x="114599" y="65692"/>
                    </a:cubicBezTo>
                    <a:cubicBezTo>
                      <a:pt x="114743" y="65680"/>
                      <a:pt x="114984" y="65654"/>
                      <a:pt x="115210" y="65654"/>
                    </a:cubicBezTo>
                    <a:cubicBezTo>
                      <a:pt x="115378" y="65654"/>
                      <a:pt x="115538" y="65668"/>
                      <a:pt x="115645" y="65713"/>
                    </a:cubicBezTo>
                    <a:cubicBezTo>
                      <a:pt x="116775" y="66152"/>
                      <a:pt x="115854" y="67052"/>
                      <a:pt x="115457" y="67471"/>
                    </a:cubicBezTo>
                    <a:cubicBezTo>
                      <a:pt x="114892" y="68098"/>
                      <a:pt x="114201" y="68600"/>
                      <a:pt x="113427" y="68956"/>
                    </a:cubicBezTo>
                    <a:cubicBezTo>
                      <a:pt x="112632" y="69333"/>
                      <a:pt x="111774" y="69312"/>
                      <a:pt x="110979" y="69647"/>
                    </a:cubicBezTo>
                    <a:cubicBezTo>
                      <a:pt x="110853" y="69709"/>
                      <a:pt x="110916" y="69877"/>
                      <a:pt x="111021" y="69919"/>
                    </a:cubicBezTo>
                    <a:cubicBezTo>
                      <a:pt x="111227" y="69985"/>
                      <a:pt x="111446" y="70014"/>
                      <a:pt x="111673" y="70014"/>
                    </a:cubicBezTo>
                    <a:cubicBezTo>
                      <a:pt x="112669" y="70014"/>
                      <a:pt x="113807" y="69450"/>
                      <a:pt x="114557" y="68956"/>
                    </a:cubicBezTo>
                    <a:cubicBezTo>
                      <a:pt x="115394" y="68391"/>
                      <a:pt x="116712" y="67303"/>
                      <a:pt x="116838" y="66194"/>
                    </a:cubicBezTo>
                    <a:cubicBezTo>
                      <a:pt x="116930" y="65399"/>
                      <a:pt x="116273" y="65112"/>
                      <a:pt x="115396" y="65112"/>
                    </a:cubicBezTo>
                    <a:cubicBezTo>
                      <a:pt x="114680" y="65112"/>
                      <a:pt x="113816" y="65303"/>
                      <a:pt x="113092" y="65566"/>
                    </a:cubicBezTo>
                    <a:cubicBezTo>
                      <a:pt x="114243" y="64227"/>
                      <a:pt x="114829" y="62302"/>
                      <a:pt x="114494" y="60628"/>
                    </a:cubicBezTo>
                    <a:cubicBezTo>
                      <a:pt x="114473" y="60503"/>
                      <a:pt x="114348" y="60419"/>
                      <a:pt x="114222" y="60419"/>
                    </a:cubicBezTo>
                    <a:cubicBezTo>
                      <a:pt x="113845" y="60440"/>
                      <a:pt x="113448" y="60482"/>
                      <a:pt x="113071" y="60545"/>
                    </a:cubicBezTo>
                    <a:cubicBezTo>
                      <a:pt x="114913" y="59687"/>
                      <a:pt x="116628" y="57762"/>
                      <a:pt x="115770" y="55732"/>
                    </a:cubicBezTo>
                    <a:cubicBezTo>
                      <a:pt x="115608" y="55351"/>
                      <a:pt x="115380" y="55218"/>
                      <a:pt x="115118" y="55218"/>
                    </a:cubicBezTo>
                    <a:cubicBezTo>
                      <a:pt x="114705" y="55218"/>
                      <a:pt x="114210" y="55548"/>
                      <a:pt x="113762" y="55753"/>
                    </a:cubicBezTo>
                    <a:cubicBezTo>
                      <a:pt x="112339" y="56423"/>
                      <a:pt x="110498" y="57281"/>
                      <a:pt x="109493" y="58536"/>
                    </a:cubicBezTo>
                    <a:cubicBezTo>
                      <a:pt x="109442" y="58587"/>
                      <a:pt x="109474" y="58652"/>
                      <a:pt x="109522" y="58652"/>
                    </a:cubicBezTo>
                    <a:cubicBezTo>
                      <a:pt x="109533" y="58652"/>
                      <a:pt x="109544" y="58649"/>
                      <a:pt x="109556" y="58641"/>
                    </a:cubicBezTo>
                    <a:cubicBezTo>
                      <a:pt x="110519" y="58243"/>
                      <a:pt x="111356" y="57532"/>
                      <a:pt x="112255" y="57030"/>
                    </a:cubicBezTo>
                    <a:cubicBezTo>
                      <a:pt x="112590" y="56841"/>
                      <a:pt x="112925" y="56653"/>
                      <a:pt x="113281" y="56465"/>
                    </a:cubicBezTo>
                    <a:cubicBezTo>
                      <a:pt x="113583" y="56324"/>
                      <a:pt x="114312" y="55814"/>
                      <a:pt x="114665" y="55814"/>
                    </a:cubicBezTo>
                    <a:cubicBezTo>
                      <a:pt x="114678" y="55814"/>
                      <a:pt x="114691" y="55815"/>
                      <a:pt x="114703" y="55816"/>
                    </a:cubicBezTo>
                    <a:cubicBezTo>
                      <a:pt x="116440" y="56004"/>
                      <a:pt x="114766" y="58620"/>
                      <a:pt x="114243" y="59143"/>
                    </a:cubicBezTo>
                    <a:cubicBezTo>
                      <a:pt x="113490" y="59917"/>
                      <a:pt x="112548" y="60294"/>
                      <a:pt x="111607" y="60733"/>
                    </a:cubicBezTo>
                    <a:cubicBezTo>
                      <a:pt x="111523" y="60754"/>
                      <a:pt x="111523" y="60859"/>
                      <a:pt x="111586" y="60921"/>
                    </a:cubicBezTo>
                    <a:cubicBezTo>
                      <a:pt x="110937" y="61152"/>
                      <a:pt x="110330" y="61465"/>
                      <a:pt x="109786" y="61884"/>
                    </a:cubicBezTo>
                    <a:cubicBezTo>
                      <a:pt x="109431" y="60775"/>
                      <a:pt x="108656" y="59854"/>
                      <a:pt x="107631" y="59289"/>
                    </a:cubicBezTo>
                    <a:cubicBezTo>
                      <a:pt x="106418" y="58662"/>
                      <a:pt x="105246" y="58829"/>
                      <a:pt x="103970" y="58766"/>
                    </a:cubicBezTo>
                    <a:cubicBezTo>
                      <a:pt x="104032" y="58473"/>
                      <a:pt x="104074" y="58180"/>
                      <a:pt x="104116" y="57887"/>
                    </a:cubicBezTo>
                    <a:cubicBezTo>
                      <a:pt x="104158" y="57364"/>
                      <a:pt x="104304" y="55691"/>
                      <a:pt x="103509" y="55565"/>
                    </a:cubicBezTo>
                    <a:cubicBezTo>
                      <a:pt x="103476" y="55559"/>
                      <a:pt x="103443" y="55556"/>
                      <a:pt x="103411" y="55556"/>
                    </a:cubicBezTo>
                    <a:cubicBezTo>
                      <a:pt x="102680" y="55556"/>
                      <a:pt x="102077" y="57072"/>
                      <a:pt x="101856" y="57553"/>
                    </a:cubicBezTo>
                    <a:cubicBezTo>
                      <a:pt x="101668" y="58034"/>
                      <a:pt x="101542" y="58515"/>
                      <a:pt x="101480" y="58976"/>
                    </a:cubicBezTo>
                    <a:cubicBezTo>
                      <a:pt x="101417" y="58704"/>
                      <a:pt x="101354" y="58432"/>
                      <a:pt x="101270" y="58159"/>
                    </a:cubicBezTo>
                    <a:cubicBezTo>
                      <a:pt x="101291" y="58139"/>
                      <a:pt x="101312" y="58118"/>
                      <a:pt x="101312" y="58076"/>
                    </a:cubicBezTo>
                    <a:cubicBezTo>
                      <a:pt x="101731" y="55816"/>
                      <a:pt x="99931" y="53556"/>
                      <a:pt x="98843" y="51736"/>
                    </a:cubicBezTo>
                    <a:cubicBezTo>
                      <a:pt x="98613" y="51359"/>
                      <a:pt x="98383" y="50983"/>
                      <a:pt x="98174" y="50585"/>
                    </a:cubicBezTo>
                    <a:cubicBezTo>
                      <a:pt x="99304" y="50104"/>
                      <a:pt x="100203" y="48953"/>
                      <a:pt x="100601" y="47802"/>
                    </a:cubicBezTo>
                    <a:cubicBezTo>
                      <a:pt x="100936" y="46819"/>
                      <a:pt x="101061" y="44706"/>
                      <a:pt x="99994" y="44015"/>
                    </a:cubicBezTo>
                    <a:cubicBezTo>
                      <a:pt x="99994" y="44015"/>
                      <a:pt x="99973" y="44015"/>
                      <a:pt x="99973" y="43994"/>
                    </a:cubicBezTo>
                    <a:cubicBezTo>
                      <a:pt x="100245" y="43618"/>
                      <a:pt x="100496" y="43199"/>
                      <a:pt x="100768" y="42802"/>
                    </a:cubicBezTo>
                    <a:cubicBezTo>
                      <a:pt x="101187" y="42195"/>
                      <a:pt x="101710" y="41651"/>
                      <a:pt x="102045" y="41002"/>
                    </a:cubicBezTo>
                    <a:cubicBezTo>
                      <a:pt x="102045" y="40981"/>
                      <a:pt x="102065" y="40981"/>
                      <a:pt x="102065" y="40960"/>
                    </a:cubicBezTo>
                    <a:cubicBezTo>
                      <a:pt x="103112" y="40123"/>
                      <a:pt x="104095" y="39119"/>
                      <a:pt x="104890" y="38094"/>
                    </a:cubicBezTo>
                    <a:cubicBezTo>
                      <a:pt x="104941" y="38043"/>
                      <a:pt x="104896" y="37951"/>
                      <a:pt x="104832" y="37951"/>
                    </a:cubicBezTo>
                    <a:cubicBezTo>
                      <a:pt x="104817" y="37951"/>
                      <a:pt x="104802" y="37956"/>
                      <a:pt x="104786" y="37968"/>
                    </a:cubicBezTo>
                    <a:cubicBezTo>
                      <a:pt x="103342" y="38931"/>
                      <a:pt x="101898" y="40291"/>
                      <a:pt x="100810" y="41651"/>
                    </a:cubicBezTo>
                    <a:cubicBezTo>
                      <a:pt x="100758" y="41720"/>
                      <a:pt x="100807" y="41833"/>
                      <a:pt x="100885" y="41833"/>
                    </a:cubicBezTo>
                    <a:cubicBezTo>
                      <a:pt x="100901" y="41833"/>
                      <a:pt x="100918" y="41829"/>
                      <a:pt x="100936" y="41818"/>
                    </a:cubicBezTo>
                    <a:lnTo>
                      <a:pt x="100936" y="41818"/>
                    </a:lnTo>
                    <a:cubicBezTo>
                      <a:pt x="100789" y="42006"/>
                      <a:pt x="100664" y="42195"/>
                      <a:pt x="100538" y="42383"/>
                    </a:cubicBezTo>
                    <a:cubicBezTo>
                      <a:pt x="100224" y="42864"/>
                      <a:pt x="99889" y="43367"/>
                      <a:pt x="99680" y="43911"/>
                    </a:cubicBezTo>
                    <a:cubicBezTo>
                      <a:pt x="99662" y="43909"/>
                      <a:pt x="99644" y="43908"/>
                      <a:pt x="99627" y="43908"/>
                    </a:cubicBezTo>
                    <a:cubicBezTo>
                      <a:pt x="98932" y="43908"/>
                      <a:pt x="98229" y="45074"/>
                      <a:pt x="97923" y="45584"/>
                    </a:cubicBezTo>
                    <a:cubicBezTo>
                      <a:pt x="97462" y="46380"/>
                      <a:pt x="97086" y="47447"/>
                      <a:pt x="97127" y="48430"/>
                    </a:cubicBezTo>
                    <a:cubicBezTo>
                      <a:pt x="96939" y="47970"/>
                      <a:pt x="96772" y="47509"/>
                      <a:pt x="96604" y="47028"/>
                    </a:cubicBezTo>
                    <a:lnTo>
                      <a:pt x="96604" y="47028"/>
                    </a:lnTo>
                    <a:cubicBezTo>
                      <a:pt x="96632" y="47035"/>
                      <a:pt x="96663" y="47040"/>
                      <a:pt x="96692" y="47040"/>
                    </a:cubicBezTo>
                    <a:cubicBezTo>
                      <a:pt x="96751" y="47040"/>
                      <a:pt x="96807" y="47021"/>
                      <a:pt x="96835" y="46965"/>
                    </a:cubicBezTo>
                    <a:cubicBezTo>
                      <a:pt x="97651" y="45731"/>
                      <a:pt x="98048" y="43890"/>
                      <a:pt x="97776" y="42258"/>
                    </a:cubicBezTo>
                    <a:cubicBezTo>
                      <a:pt x="99157" y="42153"/>
                      <a:pt x="100496" y="41086"/>
                      <a:pt x="101270" y="39893"/>
                    </a:cubicBezTo>
                    <a:lnTo>
                      <a:pt x="101270" y="39893"/>
                    </a:lnTo>
                    <a:cubicBezTo>
                      <a:pt x="101270" y="39914"/>
                      <a:pt x="101270" y="39935"/>
                      <a:pt x="101249" y="39956"/>
                    </a:cubicBezTo>
                    <a:cubicBezTo>
                      <a:pt x="101236" y="40053"/>
                      <a:pt x="101322" y="40131"/>
                      <a:pt x="101401" y="40131"/>
                    </a:cubicBezTo>
                    <a:cubicBezTo>
                      <a:pt x="101441" y="40131"/>
                      <a:pt x="101479" y="40110"/>
                      <a:pt x="101501" y="40061"/>
                    </a:cubicBezTo>
                    <a:cubicBezTo>
                      <a:pt x="102421" y="38115"/>
                      <a:pt x="103718" y="36545"/>
                      <a:pt x="105811" y="35897"/>
                    </a:cubicBezTo>
                    <a:lnTo>
                      <a:pt x="105811" y="35897"/>
                    </a:lnTo>
                    <a:cubicBezTo>
                      <a:pt x="106648" y="38449"/>
                      <a:pt x="104472" y="40333"/>
                      <a:pt x="102337" y="41337"/>
                    </a:cubicBezTo>
                    <a:cubicBezTo>
                      <a:pt x="102239" y="41396"/>
                      <a:pt x="102289" y="41548"/>
                      <a:pt x="102400" y="41548"/>
                    </a:cubicBezTo>
                    <a:cubicBezTo>
                      <a:pt x="102407" y="41548"/>
                      <a:pt x="102414" y="41547"/>
                      <a:pt x="102421" y="41546"/>
                    </a:cubicBezTo>
                    <a:cubicBezTo>
                      <a:pt x="102840" y="41442"/>
                      <a:pt x="103258" y="41274"/>
                      <a:pt x="103656" y="41086"/>
                    </a:cubicBezTo>
                    <a:cubicBezTo>
                      <a:pt x="103671" y="41131"/>
                      <a:pt x="103708" y="41165"/>
                      <a:pt x="103750" y="41165"/>
                    </a:cubicBezTo>
                    <a:cubicBezTo>
                      <a:pt x="103767" y="41165"/>
                      <a:pt x="103785" y="41160"/>
                      <a:pt x="103802" y="41149"/>
                    </a:cubicBezTo>
                    <a:cubicBezTo>
                      <a:pt x="105299" y="40485"/>
                      <a:pt x="106676" y="39959"/>
                      <a:pt x="108275" y="39959"/>
                    </a:cubicBezTo>
                    <a:cubicBezTo>
                      <a:pt x="108441" y="39959"/>
                      <a:pt x="108610" y="39965"/>
                      <a:pt x="108782" y="39977"/>
                    </a:cubicBezTo>
                    <a:cubicBezTo>
                      <a:pt x="108740" y="41651"/>
                      <a:pt x="107003" y="41944"/>
                      <a:pt x="105790" y="42697"/>
                    </a:cubicBezTo>
                    <a:cubicBezTo>
                      <a:pt x="105664" y="42781"/>
                      <a:pt x="105706" y="42990"/>
                      <a:pt x="105874" y="42990"/>
                    </a:cubicBezTo>
                    <a:cubicBezTo>
                      <a:pt x="107652" y="42948"/>
                      <a:pt x="109640" y="41588"/>
                      <a:pt x="109368" y="39642"/>
                    </a:cubicBezTo>
                    <a:cubicBezTo>
                      <a:pt x="109347" y="39496"/>
                      <a:pt x="109200" y="39412"/>
                      <a:pt x="109075" y="39412"/>
                    </a:cubicBezTo>
                    <a:cubicBezTo>
                      <a:pt x="108949" y="39408"/>
                      <a:pt x="108823" y="39406"/>
                      <a:pt x="108696" y="39406"/>
                    </a:cubicBezTo>
                    <a:cubicBezTo>
                      <a:pt x="107508" y="39406"/>
                      <a:pt x="106260" y="39588"/>
                      <a:pt x="105183" y="40061"/>
                    </a:cubicBezTo>
                    <a:cubicBezTo>
                      <a:pt x="106418" y="38910"/>
                      <a:pt x="107066" y="37257"/>
                      <a:pt x="106187" y="35478"/>
                    </a:cubicBezTo>
                    <a:cubicBezTo>
                      <a:pt x="106153" y="35391"/>
                      <a:pt x="106045" y="35348"/>
                      <a:pt x="105962" y="35348"/>
                    </a:cubicBezTo>
                    <a:cubicBezTo>
                      <a:pt x="105945" y="35348"/>
                      <a:pt x="105929" y="35349"/>
                      <a:pt x="105915" y="35353"/>
                    </a:cubicBezTo>
                    <a:cubicBezTo>
                      <a:pt x="104346" y="35834"/>
                      <a:pt x="102861" y="36838"/>
                      <a:pt x="101982" y="38219"/>
                    </a:cubicBezTo>
                    <a:cubicBezTo>
                      <a:pt x="102065" y="37822"/>
                      <a:pt x="102086" y="37445"/>
                      <a:pt x="102045" y="37048"/>
                    </a:cubicBezTo>
                    <a:cubicBezTo>
                      <a:pt x="101919" y="35960"/>
                      <a:pt x="101061" y="35102"/>
                      <a:pt x="101124" y="34014"/>
                    </a:cubicBezTo>
                    <a:cubicBezTo>
                      <a:pt x="101124" y="33806"/>
                      <a:pt x="100968" y="33690"/>
                      <a:pt x="100802" y="33690"/>
                    </a:cubicBezTo>
                    <a:cubicBezTo>
                      <a:pt x="100717" y="33690"/>
                      <a:pt x="100630" y="33720"/>
                      <a:pt x="100559" y="33783"/>
                    </a:cubicBezTo>
                    <a:cubicBezTo>
                      <a:pt x="98780" y="35416"/>
                      <a:pt x="97044" y="37236"/>
                      <a:pt x="96563" y="39663"/>
                    </a:cubicBezTo>
                    <a:cubicBezTo>
                      <a:pt x="96249" y="39370"/>
                      <a:pt x="95872" y="39098"/>
                      <a:pt x="95454" y="38910"/>
                    </a:cubicBezTo>
                    <a:cubicBezTo>
                      <a:pt x="95408" y="38894"/>
                      <a:pt x="95359" y="38885"/>
                      <a:pt x="95312" y="38885"/>
                    </a:cubicBezTo>
                    <a:cubicBezTo>
                      <a:pt x="95232" y="38885"/>
                      <a:pt x="95159" y="38914"/>
                      <a:pt x="95119" y="38993"/>
                    </a:cubicBezTo>
                    <a:cubicBezTo>
                      <a:pt x="94010" y="41442"/>
                      <a:pt x="93591" y="45626"/>
                      <a:pt x="95830" y="47635"/>
                    </a:cubicBezTo>
                    <a:cubicBezTo>
                      <a:pt x="95859" y="47658"/>
                      <a:pt x="95894" y="47669"/>
                      <a:pt x="95927" y="47669"/>
                    </a:cubicBezTo>
                    <a:cubicBezTo>
                      <a:pt x="96012" y="47669"/>
                      <a:pt x="96091" y="47600"/>
                      <a:pt x="96060" y="47509"/>
                    </a:cubicBezTo>
                    <a:cubicBezTo>
                      <a:pt x="95663" y="46254"/>
                      <a:pt x="95014" y="45187"/>
                      <a:pt x="94826" y="43869"/>
                    </a:cubicBezTo>
                    <a:cubicBezTo>
                      <a:pt x="94596" y="42341"/>
                      <a:pt x="94826" y="40835"/>
                      <a:pt x="95433" y="39454"/>
                    </a:cubicBezTo>
                    <a:cubicBezTo>
                      <a:pt x="96604" y="40165"/>
                      <a:pt x="97190" y="41462"/>
                      <a:pt x="97232" y="42822"/>
                    </a:cubicBezTo>
                    <a:cubicBezTo>
                      <a:pt x="97295" y="44224"/>
                      <a:pt x="96646" y="45438"/>
                      <a:pt x="96563" y="46798"/>
                    </a:cubicBezTo>
                    <a:cubicBezTo>
                      <a:pt x="96291" y="45898"/>
                      <a:pt x="96102" y="44957"/>
                      <a:pt x="96019" y="43952"/>
                    </a:cubicBezTo>
                    <a:cubicBezTo>
                      <a:pt x="96019" y="43893"/>
                      <a:pt x="95965" y="43854"/>
                      <a:pt x="95915" y="43854"/>
                    </a:cubicBezTo>
                    <a:cubicBezTo>
                      <a:pt x="95876" y="43854"/>
                      <a:pt x="95839" y="43877"/>
                      <a:pt x="95830" y="43931"/>
                    </a:cubicBezTo>
                    <a:cubicBezTo>
                      <a:pt x="95475" y="46233"/>
                      <a:pt x="96374" y="48514"/>
                      <a:pt x="97420" y="50501"/>
                    </a:cubicBezTo>
                    <a:cubicBezTo>
                      <a:pt x="98048" y="51673"/>
                      <a:pt x="98760" y="52761"/>
                      <a:pt x="99429" y="53891"/>
                    </a:cubicBezTo>
                    <a:cubicBezTo>
                      <a:pt x="99743" y="54456"/>
                      <a:pt x="99994" y="55000"/>
                      <a:pt x="100224" y="55544"/>
                    </a:cubicBezTo>
                    <a:cubicBezTo>
                      <a:pt x="98969" y="53201"/>
                      <a:pt x="97086" y="51276"/>
                      <a:pt x="94784" y="49978"/>
                    </a:cubicBezTo>
                    <a:cubicBezTo>
                      <a:pt x="95140" y="49978"/>
                      <a:pt x="95516" y="49916"/>
                      <a:pt x="95851" y="49769"/>
                    </a:cubicBezTo>
                    <a:cubicBezTo>
                      <a:pt x="95998" y="49706"/>
                      <a:pt x="95956" y="49413"/>
                      <a:pt x="95788" y="49393"/>
                    </a:cubicBezTo>
                    <a:cubicBezTo>
                      <a:pt x="94407" y="49162"/>
                      <a:pt x="93194" y="49204"/>
                      <a:pt x="92085" y="48158"/>
                    </a:cubicBezTo>
                    <a:cubicBezTo>
                      <a:pt x="91164" y="47300"/>
                      <a:pt x="90746" y="46087"/>
                      <a:pt x="90411" y="44915"/>
                    </a:cubicBezTo>
                    <a:lnTo>
                      <a:pt x="90411" y="44915"/>
                    </a:lnTo>
                    <a:cubicBezTo>
                      <a:pt x="91415" y="45271"/>
                      <a:pt x="92357" y="45752"/>
                      <a:pt x="93236" y="46359"/>
                    </a:cubicBezTo>
                    <a:cubicBezTo>
                      <a:pt x="94240" y="47049"/>
                      <a:pt x="95056" y="47949"/>
                      <a:pt x="95977" y="48744"/>
                    </a:cubicBezTo>
                    <a:cubicBezTo>
                      <a:pt x="96009" y="48771"/>
                      <a:pt x="96045" y="48782"/>
                      <a:pt x="96080" y="48782"/>
                    </a:cubicBezTo>
                    <a:cubicBezTo>
                      <a:pt x="96181" y="48782"/>
                      <a:pt x="96269" y="48685"/>
                      <a:pt x="96207" y="48576"/>
                    </a:cubicBezTo>
                    <a:cubicBezTo>
                      <a:pt x="94993" y="46442"/>
                      <a:pt x="92441" y="45040"/>
                      <a:pt x="90202" y="44266"/>
                    </a:cubicBezTo>
                    <a:cubicBezTo>
                      <a:pt x="90265" y="43659"/>
                      <a:pt x="90160" y="43011"/>
                      <a:pt x="89930" y="42446"/>
                    </a:cubicBezTo>
                    <a:lnTo>
                      <a:pt x="89930" y="42446"/>
                    </a:lnTo>
                    <a:cubicBezTo>
                      <a:pt x="90441" y="43059"/>
                      <a:pt x="91172" y="43493"/>
                      <a:pt x="92005" y="43493"/>
                    </a:cubicBezTo>
                    <a:cubicBezTo>
                      <a:pt x="92025" y="43493"/>
                      <a:pt x="92044" y="43493"/>
                      <a:pt x="92064" y="43492"/>
                    </a:cubicBezTo>
                    <a:cubicBezTo>
                      <a:pt x="92365" y="44282"/>
                      <a:pt x="92953" y="45814"/>
                      <a:pt x="93858" y="45814"/>
                    </a:cubicBezTo>
                    <a:cubicBezTo>
                      <a:pt x="93960" y="45814"/>
                      <a:pt x="94067" y="45794"/>
                      <a:pt x="94177" y="45752"/>
                    </a:cubicBezTo>
                    <a:cubicBezTo>
                      <a:pt x="94261" y="45731"/>
                      <a:pt x="94282" y="45584"/>
                      <a:pt x="94177" y="45563"/>
                    </a:cubicBezTo>
                    <a:cubicBezTo>
                      <a:pt x="93361" y="45438"/>
                      <a:pt x="92796" y="44057"/>
                      <a:pt x="92441" y="42969"/>
                    </a:cubicBezTo>
                    <a:lnTo>
                      <a:pt x="92441" y="42969"/>
                    </a:lnTo>
                    <a:cubicBezTo>
                      <a:pt x="92480" y="43000"/>
                      <a:pt x="92533" y="43017"/>
                      <a:pt x="92587" y="43017"/>
                    </a:cubicBezTo>
                    <a:cubicBezTo>
                      <a:pt x="92678" y="43017"/>
                      <a:pt x="92770" y="42969"/>
                      <a:pt x="92796" y="42864"/>
                    </a:cubicBezTo>
                    <a:cubicBezTo>
                      <a:pt x="93068" y="41860"/>
                      <a:pt x="93194" y="40667"/>
                      <a:pt x="93089" y="39517"/>
                    </a:cubicBezTo>
                    <a:cubicBezTo>
                      <a:pt x="93152" y="39517"/>
                      <a:pt x="93236" y="39496"/>
                      <a:pt x="93236" y="39412"/>
                    </a:cubicBezTo>
                    <a:cubicBezTo>
                      <a:pt x="93361" y="38575"/>
                      <a:pt x="93403" y="37717"/>
                      <a:pt x="93633" y="36880"/>
                    </a:cubicBezTo>
                    <a:cubicBezTo>
                      <a:pt x="93863" y="36043"/>
                      <a:pt x="94324" y="35311"/>
                      <a:pt x="94575" y="34495"/>
                    </a:cubicBezTo>
                    <a:cubicBezTo>
                      <a:pt x="94589" y="34409"/>
                      <a:pt x="94535" y="34352"/>
                      <a:pt x="94472" y="34352"/>
                    </a:cubicBezTo>
                    <a:cubicBezTo>
                      <a:pt x="94443" y="34352"/>
                      <a:pt x="94413" y="34364"/>
                      <a:pt x="94386" y="34390"/>
                    </a:cubicBezTo>
                    <a:cubicBezTo>
                      <a:pt x="93863" y="34872"/>
                      <a:pt x="93487" y="35583"/>
                      <a:pt x="93236" y="36399"/>
                    </a:cubicBezTo>
                    <a:cubicBezTo>
                      <a:pt x="93278" y="35541"/>
                      <a:pt x="93340" y="34683"/>
                      <a:pt x="93403" y="33846"/>
                    </a:cubicBezTo>
                    <a:cubicBezTo>
                      <a:pt x="93466" y="33281"/>
                      <a:pt x="93529" y="32695"/>
                      <a:pt x="93717" y="32131"/>
                    </a:cubicBezTo>
                    <a:cubicBezTo>
                      <a:pt x="93822" y="31879"/>
                      <a:pt x="93926" y="31566"/>
                      <a:pt x="94114" y="31335"/>
                    </a:cubicBezTo>
                    <a:cubicBezTo>
                      <a:pt x="94286" y="31123"/>
                      <a:pt x="94413" y="31032"/>
                      <a:pt x="94521" y="31032"/>
                    </a:cubicBezTo>
                    <a:cubicBezTo>
                      <a:pt x="94690" y="31032"/>
                      <a:pt x="94815" y="31255"/>
                      <a:pt x="94993" y="31587"/>
                    </a:cubicBezTo>
                    <a:cubicBezTo>
                      <a:pt x="94972" y="31607"/>
                      <a:pt x="94951" y="31628"/>
                      <a:pt x="94910" y="31649"/>
                    </a:cubicBezTo>
                    <a:cubicBezTo>
                      <a:pt x="94836" y="31741"/>
                      <a:pt x="94924" y="31866"/>
                      <a:pt x="95032" y="31866"/>
                    </a:cubicBezTo>
                    <a:cubicBezTo>
                      <a:pt x="95047" y="31866"/>
                      <a:pt x="95062" y="31864"/>
                      <a:pt x="95077" y="31859"/>
                    </a:cubicBezTo>
                    <a:cubicBezTo>
                      <a:pt x="95098" y="31838"/>
                      <a:pt x="95098" y="31838"/>
                      <a:pt x="95119" y="31817"/>
                    </a:cubicBezTo>
                    <a:cubicBezTo>
                      <a:pt x="95621" y="32842"/>
                      <a:pt x="95705" y="34014"/>
                      <a:pt x="95433" y="35102"/>
                    </a:cubicBezTo>
                    <a:cubicBezTo>
                      <a:pt x="95119" y="36294"/>
                      <a:pt x="94407" y="37173"/>
                      <a:pt x="93801" y="38198"/>
                    </a:cubicBezTo>
                    <a:cubicBezTo>
                      <a:pt x="93750" y="38283"/>
                      <a:pt x="93836" y="38409"/>
                      <a:pt x="93938" y="38409"/>
                    </a:cubicBezTo>
                    <a:cubicBezTo>
                      <a:pt x="93962" y="38409"/>
                      <a:pt x="93986" y="38402"/>
                      <a:pt x="94010" y="38387"/>
                    </a:cubicBezTo>
                    <a:cubicBezTo>
                      <a:pt x="96039" y="36880"/>
                      <a:pt x="96709" y="33804"/>
                      <a:pt x="95600" y="31566"/>
                    </a:cubicBezTo>
                    <a:cubicBezTo>
                      <a:pt x="96500" y="31063"/>
                      <a:pt x="97358" y="30331"/>
                      <a:pt x="97902" y="29473"/>
                    </a:cubicBezTo>
                    <a:cubicBezTo>
                      <a:pt x="98655" y="28281"/>
                      <a:pt x="98488" y="27109"/>
                      <a:pt x="98446" y="25770"/>
                    </a:cubicBezTo>
                    <a:cubicBezTo>
                      <a:pt x="98446" y="25627"/>
                      <a:pt x="98324" y="25484"/>
                      <a:pt x="98171" y="25484"/>
                    </a:cubicBezTo>
                    <a:cubicBezTo>
                      <a:pt x="98145" y="25484"/>
                      <a:pt x="98118" y="25488"/>
                      <a:pt x="98090" y="25498"/>
                    </a:cubicBezTo>
                    <a:cubicBezTo>
                      <a:pt x="95600" y="26230"/>
                      <a:pt x="93529" y="27799"/>
                      <a:pt x="92315" y="30122"/>
                    </a:cubicBezTo>
                    <a:cubicBezTo>
                      <a:pt x="92272" y="30222"/>
                      <a:pt x="92357" y="30313"/>
                      <a:pt x="92441" y="30313"/>
                    </a:cubicBezTo>
                    <a:cubicBezTo>
                      <a:pt x="92480" y="30313"/>
                      <a:pt x="92519" y="30294"/>
                      <a:pt x="92545" y="30247"/>
                    </a:cubicBezTo>
                    <a:cubicBezTo>
                      <a:pt x="93863" y="28322"/>
                      <a:pt x="95684" y="26858"/>
                      <a:pt x="97881" y="26146"/>
                    </a:cubicBezTo>
                    <a:lnTo>
                      <a:pt x="97881" y="26146"/>
                    </a:lnTo>
                    <a:cubicBezTo>
                      <a:pt x="97923" y="27276"/>
                      <a:pt x="97964" y="28301"/>
                      <a:pt x="97274" y="29327"/>
                    </a:cubicBezTo>
                    <a:cubicBezTo>
                      <a:pt x="96772" y="30080"/>
                      <a:pt x="96060" y="30603"/>
                      <a:pt x="95391" y="31210"/>
                    </a:cubicBezTo>
                    <a:cubicBezTo>
                      <a:pt x="95203" y="30896"/>
                      <a:pt x="94993" y="30603"/>
                      <a:pt x="94721" y="30352"/>
                    </a:cubicBezTo>
                    <a:cubicBezTo>
                      <a:pt x="94669" y="30300"/>
                      <a:pt x="94601" y="30274"/>
                      <a:pt x="94533" y="30274"/>
                    </a:cubicBezTo>
                    <a:cubicBezTo>
                      <a:pt x="94465" y="30274"/>
                      <a:pt x="94397" y="30300"/>
                      <a:pt x="94345" y="30352"/>
                    </a:cubicBezTo>
                    <a:cubicBezTo>
                      <a:pt x="92545" y="32068"/>
                      <a:pt x="92838" y="34934"/>
                      <a:pt x="93026" y="37194"/>
                    </a:cubicBezTo>
                    <a:cubicBezTo>
                      <a:pt x="92943" y="37613"/>
                      <a:pt x="92901" y="38031"/>
                      <a:pt x="92901" y="38429"/>
                    </a:cubicBezTo>
                    <a:cubicBezTo>
                      <a:pt x="92566" y="36985"/>
                      <a:pt x="91834" y="35708"/>
                      <a:pt x="90516" y="34976"/>
                    </a:cubicBezTo>
                    <a:cubicBezTo>
                      <a:pt x="90474" y="34955"/>
                      <a:pt x="90432" y="34955"/>
                      <a:pt x="90411" y="34955"/>
                    </a:cubicBezTo>
                    <a:cubicBezTo>
                      <a:pt x="90432" y="34641"/>
                      <a:pt x="90411" y="34327"/>
                      <a:pt x="90390" y="34014"/>
                    </a:cubicBezTo>
                    <a:cubicBezTo>
                      <a:pt x="90348" y="33470"/>
                      <a:pt x="90244" y="32926"/>
                      <a:pt x="90055" y="32382"/>
                    </a:cubicBezTo>
                    <a:cubicBezTo>
                      <a:pt x="89888" y="31879"/>
                      <a:pt x="89281" y="31168"/>
                      <a:pt x="89323" y="30624"/>
                    </a:cubicBezTo>
                    <a:cubicBezTo>
                      <a:pt x="89323" y="30497"/>
                      <a:pt x="89203" y="30406"/>
                      <a:pt x="89081" y="30406"/>
                    </a:cubicBezTo>
                    <a:cubicBezTo>
                      <a:pt x="89042" y="30406"/>
                      <a:pt x="89003" y="30415"/>
                      <a:pt x="88967" y="30436"/>
                    </a:cubicBezTo>
                    <a:cubicBezTo>
                      <a:pt x="88486" y="30750"/>
                      <a:pt x="88026" y="31147"/>
                      <a:pt x="87628" y="31607"/>
                    </a:cubicBezTo>
                    <a:cubicBezTo>
                      <a:pt x="88109" y="30938"/>
                      <a:pt x="88423" y="30143"/>
                      <a:pt x="88549" y="29306"/>
                    </a:cubicBezTo>
                    <a:cubicBezTo>
                      <a:pt x="88549" y="29180"/>
                      <a:pt x="88528" y="29076"/>
                      <a:pt x="88465" y="28971"/>
                    </a:cubicBezTo>
                    <a:cubicBezTo>
                      <a:pt x="88465" y="28796"/>
                      <a:pt x="88333" y="28591"/>
                      <a:pt x="88142" y="28591"/>
                    </a:cubicBezTo>
                    <a:cubicBezTo>
                      <a:pt x="88105" y="28591"/>
                      <a:pt x="88066" y="28598"/>
                      <a:pt x="88026" y="28615"/>
                    </a:cubicBezTo>
                    <a:cubicBezTo>
                      <a:pt x="88005" y="28636"/>
                      <a:pt x="87963" y="28636"/>
                      <a:pt x="87942" y="28657"/>
                    </a:cubicBezTo>
                    <a:lnTo>
                      <a:pt x="87921" y="28657"/>
                    </a:lnTo>
                    <a:cubicBezTo>
                      <a:pt x="87482" y="28846"/>
                      <a:pt x="87084" y="29097"/>
                      <a:pt x="86708" y="29390"/>
                    </a:cubicBezTo>
                    <a:cubicBezTo>
                      <a:pt x="86959" y="29055"/>
                      <a:pt x="87189" y="28720"/>
                      <a:pt x="87377" y="28385"/>
                    </a:cubicBezTo>
                    <a:cubicBezTo>
                      <a:pt x="87775" y="27653"/>
                      <a:pt x="88068" y="26816"/>
                      <a:pt x="88026" y="25979"/>
                    </a:cubicBezTo>
                    <a:cubicBezTo>
                      <a:pt x="88005" y="25623"/>
                      <a:pt x="88005" y="24954"/>
                      <a:pt x="87586" y="24828"/>
                    </a:cubicBezTo>
                    <a:cubicBezTo>
                      <a:pt x="87549" y="24816"/>
                      <a:pt x="87509" y="24811"/>
                      <a:pt x="87467" y="24811"/>
                    </a:cubicBezTo>
                    <a:cubicBezTo>
                      <a:pt x="87336" y="24811"/>
                      <a:pt x="87186" y="24865"/>
                      <a:pt x="87030" y="24947"/>
                    </a:cubicBezTo>
                    <a:lnTo>
                      <a:pt x="87030" y="24947"/>
                    </a:lnTo>
                    <a:cubicBezTo>
                      <a:pt x="87042" y="24938"/>
                      <a:pt x="87054" y="24926"/>
                      <a:pt x="87063" y="24912"/>
                    </a:cubicBezTo>
                    <a:cubicBezTo>
                      <a:pt x="87837" y="23677"/>
                      <a:pt x="88026" y="22150"/>
                      <a:pt x="87754" y="20727"/>
                    </a:cubicBezTo>
                    <a:cubicBezTo>
                      <a:pt x="87586" y="19744"/>
                      <a:pt x="87189" y="18321"/>
                      <a:pt x="86122" y="17965"/>
                    </a:cubicBezTo>
                    <a:cubicBezTo>
                      <a:pt x="85950" y="17908"/>
                      <a:pt x="85791" y="17881"/>
                      <a:pt x="85644" y="17881"/>
                    </a:cubicBezTo>
                    <a:cubicBezTo>
                      <a:pt x="83575" y="17881"/>
                      <a:pt x="83756" y="23167"/>
                      <a:pt x="83736" y="24514"/>
                    </a:cubicBezTo>
                    <a:cubicBezTo>
                      <a:pt x="83590" y="23740"/>
                      <a:pt x="83339" y="22987"/>
                      <a:pt x="83004" y="22255"/>
                    </a:cubicBezTo>
                    <a:cubicBezTo>
                      <a:pt x="82711" y="21648"/>
                      <a:pt x="82125" y="20288"/>
                      <a:pt x="81435" y="20016"/>
                    </a:cubicBezTo>
                    <a:cubicBezTo>
                      <a:pt x="81351" y="19974"/>
                      <a:pt x="81267" y="19953"/>
                      <a:pt x="81205" y="19953"/>
                    </a:cubicBezTo>
                    <a:cubicBezTo>
                      <a:pt x="81770" y="19430"/>
                      <a:pt x="82188" y="18718"/>
                      <a:pt x="82460" y="17986"/>
                    </a:cubicBezTo>
                    <a:cubicBezTo>
                      <a:pt x="83632" y="16417"/>
                      <a:pt x="85075" y="14931"/>
                      <a:pt x="87021" y="14450"/>
                    </a:cubicBezTo>
                    <a:lnTo>
                      <a:pt x="87021" y="14450"/>
                    </a:lnTo>
                    <a:cubicBezTo>
                      <a:pt x="87000" y="15705"/>
                      <a:pt x="86498" y="16647"/>
                      <a:pt x="85578" y="17547"/>
                    </a:cubicBezTo>
                    <a:cubicBezTo>
                      <a:pt x="85486" y="17620"/>
                      <a:pt x="85572" y="17742"/>
                      <a:pt x="85679" y="17742"/>
                    </a:cubicBezTo>
                    <a:cubicBezTo>
                      <a:pt x="85694" y="17742"/>
                      <a:pt x="85709" y="17740"/>
                      <a:pt x="85724" y="17735"/>
                    </a:cubicBezTo>
                    <a:cubicBezTo>
                      <a:pt x="87105" y="17128"/>
                      <a:pt x="87754" y="15559"/>
                      <a:pt x="87461" y="14115"/>
                    </a:cubicBezTo>
                    <a:cubicBezTo>
                      <a:pt x="87445" y="14007"/>
                      <a:pt x="87339" y="13945"/>
                      <a:pt x="87233" y="13945"/>
                    </a:cubicBezTo>
                    <a:cubicBezTo>
                      <a:pt x="87196" y="13945"/>
                      <a:pt x="87159" y="13952"/>
                      <a:pt x="87126" y="13969"/>
                    </a:cubicBezTo>
                    <a:cubicBezTo>
                      <a:pt x="85473" y="14806"/>
                      <a:pt x="83820" y="15705"/>
                      <a:pt x="82690" y="17149"/>
                    </a:cubicBezTo>
                    <a:cubicBezTo>
                      <a:pt x="83046" y="15454"/>
                      <a:pt x="82669" y="13718"/>
                      <a:pt x="82209" y="12065"/>
                    </a:cubicBezTo>
                    <a:cubicBezTo>
                      <a:pt x="82179" y="11960"/>
                      <a:pt x="82073" y="11876"/>
                      <a:pt x="81962" y="11876"/>
                    </a:cubicBezTo>
                    <a:cubicBezTo>
                      <a:pt x="81918" y="11876"/>
                      <a:pt x="81874" y="11889"/>
                      <a:pt x="81832" y="11918"/>
                    </a:cubicBezTo>
                    <a:cubicBezTo>
                      <a:pt x="79363" y="13655"/>
                      <a:pt x="77606" y="16626"/>
                      <a:pt x="77857" y="19723"/>
                    </a:cubicBezTo>
                    <a:cubicBezTo>
                      <a:pt x="77857" y="19786"/>
                      <a:pt x="77904" y="19817"/>
                      <a:pt x="77954" y="19817"/>
                    </a:cubicBezTo>
                    <a:cubicBezTo>
                      <a:pt x="78003" y="19817"/>
                      <a:pt x="78056" y="19786"/>
                      <a:pt x="78066" y="19723"/>
                    </a:cubicBezTo>
                    <a:cubicBezTo>
                      <a:pt x="78338" y="16835"/>
                      <a:pt x="79468" y="14283"/>
                      <a:pt x="81811" y="12546"/>
                    </a:cubicBezTo>
                    <a:cubicBezTo>
                      <a:pt x="82209" y="14032"/>
                      <a:pt x="82460" y="15622"/>
                      <a:pt x="82083" y="17149"/>
                    </a:cubicBezTo>
                    <a:cubicBezTo>
                      <a:pt x="81749" y="18572"/>
                      <a:pt x="80954" y="19472"/>
                      <a:pt x="79907" y="20413"/>
                    </a:cubicBezTo>
                    <a:cubicBezTo>
                      <a:pt x="79832" y="20489"/>
                      <a:pt x="79910" y="20649"/>
                      <a:pt x="80018" y="20649"/>
                    </a:cubicBezTo>
                    <a:cubicBezTo>
                      <a:pt x="80029" y="20649"/>
                      <a:pt x="80042" y="20648"/>
                      <a:pt x="80054" y="20643"/>
                    </a:cubicBezTo>
                    <a:cubicBezTo>
                      <a:pt x="80138" y="20623"/>
                      <a:pt x="80221" y="20581"/>
                      <a:pt x="80305" y="20539"/>
                    </a:cubicBezTo>
                    <a:lnTo>
                      <a:pt x="80305" y="20539"/>
                    </a:lnTo>
                    <a:cubicBezTo>
                      <a:pt x="79865" y="21208"/>
                      <a:pt x="79593" y="22275"/>
                      <a:pt x="79531" y="22715"/>
                    </a:cubicBezTo>
                    <a:cubicBezTo>
                      <a:pt x="79259" y="24703"/>
                      <a:pt x="79468" y="27088"/>
                      <a:pt x="79949" y="29034"/>
                    </a:cubicBezTo>
                    <a:cubicBezTo>
                      <a:pt x="79968" y="29107"/>
                      <a:pt x="80026" y="29140"/>
                      <a:pt x="80086" y="29140"/>
                    </a:cubicBezTo>
                    <a:cubicBezTo>
                      <a:pt x="80163" y="29140"/>
                      <a:pt x="80242" y="29086"/>
                      <a:pt x="80242" y="28992"/>
                    </a:cubicBezTo>
                    <a:cubicBezTo>
                      <a:pt x="80368" y="27485"/>
                      <a:pt x="80096" y="25979"/>
                      <a:pt x="80033" y="24472"/>
                    </a:cubicBezTo>
                    <a:cubicBezTo>
                      <a:pt x="80013" y="23810"/>
                      <a:pt x="80070" y="20584"/>
                      <a:pt x="81166" y="20584"/>
                    </a:cubicBezTo>
                    <a:cubicBezTo>
                      <a:pt x="81212" y="20584"/>
                      <a:pt x="81259" y="20590"/>
                      <a:pt x="81309" y="20602"/>
                    </a:cubicBezTo>
                    <a:cubicBezTo>
                      <a:pt x="81686" y="20706"/>
                      <a:pt x="82272" y="22024"/>
                      <a:pt x="82460" y="22380"/>
                    </a:cubicBezTo>
                    <a:cubicBezTo>
                      <a:pt x="82816" y="23112"/>
                      <a:pt x="83067" y="23908"/>
                      <a:pt x="83234" y="24703"/>
                    </a:cubicBezTo>
                    <a:cubicBezTo>
                      <a:pt x="83527" y="26272"/>
                      <a:pt x="83360" y="27695"/>
                      <a:pt x="82523" y="29055"/>
                    </a:cubicBezTo>
                    <a:cubicBezTo>
                      <a:pt x="82473" y="29121"/>
                      <a:pt x="82541" y="29226"/>
                      <a:pt x="82613" y="29226"/>
                    </a:cubicBezTo>
                    <a:cubicBezTo>
                      <a:pt x="82632" y="29226"/>
                      <a:pt x="82652" y="29219"/>
                      <a:pt x="82669" y="29201"/>
                    </a:cubicBezTo>
                    <a:cubicBezTo>
                      <a:pt x="82837" y="29076"/>
                      <a:pt x="82983" y="28950"/>
                      <a:pt x="83109" y="28804"/>
                    </a:cubicBezTo>
                    <a:lnTo>
                      <a:pt x="83109" y="28804"/>
                    </a:lnTo>
                    <a:cubicBezTo>
                      <a:pt x="82753" y="29494"/>
                      <a:pt x="82418" y="30394"/>
                      <a:pt x="82544" y="30938"/>
                    </a:cubicBezTo>
                    <a:cubicBezTo>
                      <a:pt x="82523" y="30938"/>
                      <a:pt x="82502" y="30959"/>
                      <a:pt x="82481" y="30980"/>
                    </a:cubicBezTo>
                    <a:cubicBezTo>
                      <a:pt x="82125" y="31461"/>
                      <a:pt x="81790" y="31984"/>
                      <a:pt x="81477" y="32507"/>
                    </a:cubicBezTo>
                    <a:cubicBezTo>
                      <a:pt x="81895" y="30938"/>
                      <a:pt x="82209" y="29285"/>
                      <a:pt x="82167" y="27737"/>
                    </a:cubicBezTo>
                    <a:cubicBezTo>
                      <a:pt x="82209" y="27716"/>
                      <a:pt x="82230" y="27695"/>
                      <a:pt x="82251" y="27653"/>
                    </a:cubicBezTo>
                    <a:cubicBezTo>
                      <a:pt x="82565" y="26858"/>
                      <a:pt x="82355" y="25833"/>
                      <a:pt x="82146" y="25037"/>
                    </a:cubicBezTo>
                    <a:cubicBezTo>
                      <a:pt x="82113" y="24937"/>
                      <a:pt x="82032" y="24893"/>
                      <a:pt x="81952" y="24893"/>
                    </a:cubicBezTo>
                    <a:cubicBezTo>
                      <a:pt x="81831" y="24893"/>
                      <a:pt x="81711" y="24991"/>
                      <a:pt x="81749" y="25142"/>
                    </a:cubicBezTo>
                    <a:cubicBezTo>
                      <a:pt x="81874" y="25749"/>
                      <a:pt x="81874" y="26377"/>
                      <a:pt x="81916" y="26983"/>
                    </a:cubicBezTo>
                    <a:cubicBezTo>
                      <a:pt x="81853" y="27004"/>
                      <a:pt x="81790" y="27025"/>
                      <a:pt x="81770" y="27109"/>
                    </a:cubicBezTo>
                    <a:cubicBezTo>
                      <a:pt x="81477" y="28385"/>
                      <a:pt x="81393" y="29724"/>
                      <a:pt x="81142" y="31022"/>
                    </a:cubicBezTo>
                    <a:cubicBezTo>
                      <a:pt x="80954" y="31984"/>
                      <a:pt x="80723" y="32967"/>
                      <a:pt x="80451" y="33909"/>
                    </a:cubicBezTo>
                    <a:cubicBezTo>
                      <a:pt x="80793" y="31857"/>
                      <a:pt x="80773" y="28788"/>
                      <a:pt x="78966" y="28788"/>
                    </a:cubicBezTo>
                    <a:cubicBezTo>
                      <a:pt x="78782" y="28788"/>
                      <a:pt x="78581" y="28820"/>
                      <a:pt x="78359" y="28887"/>
                    </a:cubicBezTo>
                    <a:cubicBezTo>
                      <a:pt x="78150" y="28950"/>
                      <a:pt x="77982" y="29013"/>
                      <a:pt x="77857" y="29076"/>
                    </a:cubicBezTo>
                    <a:cubicBezTo>
                      <a:pt x="78338" y="28448"/>
                      <a:pt x="78652" y="27674"/>
                      <a:pt x="78777" y="26837"/>
                    </a:cubicBezTo>
                    <a:cubicBezTo>
                      <a:pt x="78903" y="26063"/>
                      <a:pt x="78840" y="25142"/>
                      <a:pt x="78485" y="24389"/>
                    </a:cubicBezTo>
                    <a:lnTo>
                      <a:pt x="78485" y="24389"/>
                    </a:lnTo>
                    <a:cubicBezTo>
                      <a:pt x="78524" y="24401"/>
                      <a:pt x="78565" y="24407"/>
                      <a:pt x="78604" y="24407"/>
                    </a:cubicBezTo>
                    <a:cubicBezTo>
                      <a:pt x="78773" y="24407"/>
                      <a:pt x="78924" y="24299"/>
                      <a:pt x="78924" y="24096"/>
                    </a:cubicBezTo>
                    <a:cubicBezTo>
                      <a:pt x="78924" y="23991"/>
                      <a:pt x="78924" y="23887"/>
                      <a:pt x="78903" y="23782"/>
                    </a:cubicBezTo>
                    <a:cubicBezTo>
                      <a:pt x="79886" y="22945"/>
                      <a:pt x="79552" y="21187"/>
                      <a:pt x="78966" y="20099"/>
                    </a:cubicBezTo>
                    <a:cubicBezTo>
                      <a:pt x="78966" y="19995"/>
                      <a:pt x="78924" y="19932"/>
                      <a:pt x="78861" y="19911"/>
                    </a:cubicBezTo>
                    <a:cubicBezTo>
                      <a:pt x="78840" y="19890"/>
                      <a:pt x="78840" y="19869"/>
                      <a:pt x="78840" y="19869"/>
                    </a:cubicBezTo>
                    <a:cubicBezTo>
                      <a:pt x="78819" y="19827"/>
                      <a:pt x="78819" y="19786"/>
                      <a:pt x="78819" y="19765"/>
                    </a:cubicBezTo>
                    <a:cubicBezTo>
                      <a:pt x="78803" y="19601"/>
                      <a:pt x="78697" y="19514"/>
                      <a:pt x="78571" y="19514"/>
                    </a:cubicBezTo>
                    <a:cubicBezTo>
                      <a:pt x="78536" y="19514"/>
                      <a:pt x="78500" y="19521"/>
                      <a:pt x="78464" y="19535"/>
                    </a:cubicBezTo>
                    <a:cubicBezTo>
                      <a:pt x="78451" y="19533"/>
                      <a:pt x="78439" y="19532"/>
                      <a:pt x="78426" y="19532"/>
                    </a:cubicBezTo>
                    <a:cubicBezTo>
                      <a:pt x="78287" y="19532"/>
                      <a:pt x="78131" y="19636"/>
                      <a:pt x="78150" y="19827"/>
                    </a:cubicBezTo>
                    <a:cubicBezTo>
                      <a:pt x="78150" y="19848"/>
                      <a:pt x="78150" y="19890"/>
                      <a:pt x="78150" y="19932"/>
                    </a:cubicBezTo>
                    <a:cubicBezTo>
                      <a:pt x="77480" y="20999"/>
                      <a:pt x="77376" y="22317"/>
                      <a:pt x="77857" y="23468"/>
                    </a:cubicBezTo>
                    <a:cubicBezTo>
                      <a:pt x="77669" y="23301"/>
                      <a:pt x="77480" y="23154"/>
                      <a:pt x="77229" y="23050"/>
                    </a:cubicBezTo>
                    <a:cubicBezTo>
                      <a:pt x="77190" y="23030"/>
                      <a:pt x="77151" y="23021"/>
                      <a:pt x="77114" y="23021"/>
                    </a:cubicBezTo>
                    <a:cubicBezTo>
                      <a:pt x="77030" y="23021"/>
                      <a:pt x="76952" y="23068"/>
                      <a:pt x="76894" y="23154"/>
                    </a:cubicBezTo>
                    <a:cubicBezTo>
                      <a:pt x="76141" y="24347"/>
                      <a:pt x="75325" y="25707"/>
                      <a:pt x="74823" y="27151"/>
                    </a:cubicBezTo>
                    <a:cubicBezTo>
                      <a:pt x="74823" y="26962"/>
                      <a:pt x="74844" y="26753"/>
                      <a:pt x="74844" y="26544"/>
                    </a:cubicBezTo>
                    <a:cubicBezTo>
                      <a:pt x="74844" y="25937"/>
                      <a:pt x="74802" y="25351"/>
                      <a:pt x="74718" y="24765"/>
                    </a:cubicBezTo>
                    <a:cubicBezTo>
                      <a:pt x="74739" y="24744"/>
                      <a:pt x="74760" y="24703"/>
                      <a:pt x="74760" y="24661"/>
                    </a:cubicBezTo>
                    <a:cubicBezTo>
                      <a:pt x="74760" y="23531"/>
                      <a:pt x="74551" y="22380"/>
                      <a:pt x="74300" y="21271"/>
                    </a:cubicBezTo>
                    <a:lnTo>
                      <a:pt x="74300" y="21271"/>
                    </a:lnTo>
                    <a:cubicBezTo>
                      <a:pt x="74313" y="21274"/>
                      <a:pt x="74326" y="21275"/>
                      <a:pt x="74340" y="21275"/>
                    </a:cubicBezTo>
                    <a:cubicBezTo>
                      <a:pt x="74434" y="21275"/>
                      <a:pt x="74527" y="21211"/>
                      <a:pt x="74509" y="21083"/>
                    </a:cubicBezTo>
                    <a:cubicBezTo>
                      <a:pt x="74446" y="20058"/>
                      <a:pt x="74404" y="19095"/>
                      <a:pt x="74760" y="18112"/>
                    </a:cubicBezTo>
                    <a:cubicBezTo>
                      <a:pt x="74969" y="17484"/>
                      <a:pt x="75304" y="16877"/>
                      <a:pt x="75723" y="16375"/>
                    </a:cubicBezTo>
                    <a:cubicBezTo>
                      <a:pt x="75827" y="16229"/>
                      <a:pt x="76016" y="15977"/>
                      <a:pt x="76162" y="15894"/>
                    </a:cubicBezTo>
                    <a:cubicBezTo>
                      <a:pt x="76282" y="15834"/>
                      <a:pt x="76370" y="15807"/>
                      <a:pt x="76439" y="15807"/>
                    </a:cubicBezTo>
                    <a:cubicBezTo>
                      <a:pt x="76635" y="15807"/>
                      <a:pt x="76671" y="16029"/>
                      <a:pt x="76811" y="16354"/>
                    </a:cubicBezTo>
                    <a:cubicBezTo>
                      <a:pt x="77313" y="17547"/>
                      <a:pt x="77334" y="18928"/>
                      <a:pt x="76790" y="20120"/>
                    </a:cubicBezTo>
                    <a:cubicBezTo>
                      <a:pt x="76350" y="21146"/>
                      <a:pt x="75534" y="21731"/>
                      <a:pt x="74781" y="22485"/>
                    </a:cubicBezTo>
                    <a:cubicBezTo>
                      <a:pt x="74682" y="22583"/>
                      <a:pt x="74770" y="22738"/>
                      <a:pt x="74885" y="22738"/>
                    </a:cubicBezTo>
                    <a:cubicBezTo>
                      <a:pt x="74892" y="22738"/>
                      <a:pt x="74899" y="22737"/>
                      <a:pt x="74907" y="22736"/>
                    </a:cubicBezTo>
                    <a:cubicBezTo>
                      <a:pt x="76225" y="22380"/>
                      <a:pt x="77166" y="20978"/>
                      <a:pt x="77543" y="19723"/>
                    </a:cubicBezTo>
                    <a:cubicBezTo>
                      <a:pt x="78003" y="18174"/>
                      <a:pt x="77648" y="16522"/>
                      <a:pt x="76706" y="15224"/>
                    </a:cubicBezTo>
                    <a:cubicBezTo>
                      <a:pt x="76659" y="15153"/>
                      <a:pt x="76591" y="15115"/>
                      <a:pt x="76518" y="15115"/>
                    </a:cubicBezTo>
                    <a:cubicBezTo>
                      <a:pt x="76463" y="15115"/>
                      <a:pt x="76405" y="15137"/>
                      <a:pt x="76350" y="15182"/>
                    </a:cubicBezTo>
                    <a:cubicBezTo>
                      <a:pt x="75032" y="16270"/>
                      <a:pt x="73944" y="17965"/>
                      <a:pt x="73923" y="19744"/>
                    </a:cubicBezTo>
                    <a:cubicBezTo>
                      <a:pt x="73902" y="19660"/>
                      <a:pt x="73881" y="19597"/>
                      <a:pt x="73881" y="19535"/>
                    </a:cubicBezTo>
                    <a:cubicBezTo>
                      <a:pt x="73379" y="17484"/>
                      <a:pt x="73065" y="15433"/>
                      <a:pt x="73358" y="13320"/>
                    </a:cubicBezTo>
                    <a:cubicBezTo>
                      <a:pt x="73371" y="13245"/>
                      <a:pt x="73323" y="13207"/>
                      <a:pt x="73274" y="13207"/>
                    </a:cubicBezTo>
                    <a:cubicBezTo>
                      <a:pt x="73241" y="13207"/>
                      <a:pt x="73208" y="13224"/>
                      <a:pt x="73191" y="13257"/>
                    </a:cubicBezTo>
                    <a:cubicBezTo>
                      <a:pt x="72856" y="14136"/>
                      <a:pt x="72710" y="15015"/>
                      <a:pt x="72710" y="15915"/>
                    </a:cubicBezTo>
                    <a:cubicBezTo>
                      <a:pt x="72542" y="15622"/>
                      <a:pt x="72354" y="15329"/>
                      <a:pt x="72187" y="15057"/>
                    </a:cubicBezTo>
                    <a:cubicBezTo>
                      <a:pt x="71747" y="14345"/>
                      <a:pt x="71308" y="13634"/>
                      <a:pt x="70764" y="13027"/>
                    </a:cubicBezTo>
                    <a:cubicBezTo>
                      <a:pt x="70740" y="13004"/>
                      <a:pt x="70709" y="12994"/>
                      <a:pt x="70676" y="12994"/>
                    </a:cubicBezTo>
                    <a:cubicBezTo>
                      <a:pt x="70593" y="12994"/>
                      <a:pt x="70503" y="13062"/>
                      <a:pt x="70534" y="13153"/>
                    </a:cubicBezTo>
                    <a:cubicBezTo>
                      <a:pt x="70638" y="13425"/>
                      <a:pt x="70743" y="13697"/>
                      <a:pt x="70889" y="13969"/>
                    </a:cubicBezTo>
                    <a:cubicBezTo>
                      <a:pt x="69759" y="13488"/>
                      <a:pt x="68985" y="12190"/>
                      <a:pt x="68420" y="11207"/>
                    </a:cubicBezTo>
                    <a:cubicBezTo>
                      <a:pt x="68086" y="10621"/>
                      <a:pt x="67793" y="10014"/>
                      <a:pt x="67604" y="9366"/>
                    </a:cubicBezTo>
                    <a:cubicBezTo>
                      <a:pt x="67479" y="8968"/>
                      <a:pt x="67395" y="8884"/>
                      <a:pt x="67667" y="8487"/>
                    </a:cubicBezTo>
                    <a:cubicBezTo>
                      <a:pt x="67811" y="8275"/>
                      <a:pt x="67924" y="8192"/>
                      <a:pt x="68058" y="8192"/>
                    </a:cubicBezTo>
                    <a:cubicBezTo>
                      <a:pt x="68214" y="8192"/>
                      <a:pt x="68398" y="8308"/>
                      <a:pt x="68692" y="8466"/>
                    </a:cubicBezTo>
                    <a:cubicBezTo>
                      <a:pt x="69738" y="9010"/>
                      <a:pt x="70450" y="9993"/>
                      <a:pt x="70868" y="11060"/>
                    </a:cubicBezTo>
                    <a:cubicBezTo>
                      <a:pt x="71308" y="12107"/>
                      <a:pt x="71308" y="13320"/>
                      <a:pt x="71810" y="14325"/>
                    </a:cubicBezTo>
                    <a:cubicBezTo>
                      <a:pt x="71833" y="14378"/>
                      <a:pt x="71873" y="14401"/>
                      <a:pt x="71915" y="14401"/>
                    </a:cubicBezTo>
                    <a:cubicBezTo>
                      <a:pt x="71988" y="14401"/>
                      <a:pt x="72069" y="14334"/>
                      <a:pt x="72082" y="14241"/>
                    </a:cubicBezTo>
                    <a:cubicBezTo>
                      <a:pt x="72270" y="12672"/>
                      <a:pt x="71454" y="10537"/>
                      <a:pt x="70471" y="9303"/>
                    </a:cubicBezTo>
                    <a:cubicBezTo>
                      <a:pt x="70031" y="8741"/>
                      <a:pt x="68721" y="7573"/>
                      <a:pt x="67718" y="7573"/>
                    </a:cubicBezTo>
                    <a:cubicBezTo>
                      <a:pt x="67527" y="7573"/>
                      <a:pt x="67347" y="7615"/>
                      <a:pt x="67186" y="7713"/>
                    </a:cubicBezTo>
                    <a:cubicBezTo>
                      <a:pt x="66286" y="8278"/>
                      <a:pt x="67500" y="10475"/>
                      <a:pt x="67834" y="11102"/>
                    </a:cubicBezTo>
                    <a:cubicBezTo>
                      <a:pt x="68462" y="12316"/>
                      <a:pt x="69571" y="14304"/>
                      <a:pt x="71119" y="14408"/>
                    </a:cubicBezTo>
                    <a:cubicBezTo>
                      <a:pt x="71287" y="14743"/>
                      <a:pt x="71475" y="15057"/>
                      <a:pt x="71663" y="15371"/>
                    </a:cubicBezTo>
                    <a:cubicBezTo>
                      <a:pt x="71998" y="15936"/>
                      <a:pt x="72333" y="16563"/>
                      <a:pt x="72751" y="17066"/>
                    </a:cubicBezTo>
                    <a:cubicBezTo>
                      <a:pt x="72877" y="18237"/>
                      <a:pt x="73149" y="19430"/>
                      <a:pt x="73463" y="20602"/>
                    </a:cubicBezTo>
                    <a:cubicBezTo>
                      <a:pt x="71977" y="17505"/>
                      <a:pt x="69341" y="15057"/>
                      <a:pt x="66119" y="13781"/>
                    </a:cubicBezTo>
                    <a:cubicBezTo>
                      <a:pt x="66119" y="13781"/>
                      <a:pt x="66119" y="13781"/>
                      <a:pt x="66098" y="13760"/>
                    </a:cubicBezTo>
                    <a:cubicBezTo>
                      <a:pt x="65114" y="13216"/>
                      <a:pt x="64277" y="12651"/>
                      <a:pt x="63629" y="11688"/>
                    </a:cubicBezTo>
                    <a:cubicBezTo>
                      <a:pt x="63294" y="11186"/>
                      <a:pt x="63043" y="10663"/>
                      <a:pt x="62917" y="10077"/>
                    </a:cubicBezTo>
                    <a:cubicBezTo>
                      <a:pt x="62834" y="9721"/>
                      <a:pt x="62792" y="9345"/>
                      <a:pt x="62792" y="8989"/>
                    </a:cubicBezTo>
                    <a:cubicBezTo>
                      <a:pt x="62792" y="8566"/>
                      <a:pt x="62743" y="8304"/>
                      <a:pt x="63045" y="8304"/>
                    </a:cubicBezTo>
                    <a:cubicBezTo>
                      <a:pt x="63086" y="8304"/>
                      <a:pt x="63134" y="8309"/>
                      <a:pt x="63189" y="8319"/>
                    </a:cubicBezTo>
                    <a:cubicBezTo>
                      <a:pt x="63566" y="8361"/>
                      <a:pt x="64131" y="8884"/>
                      <a:pt x="64424" y="9094"/>
                    </a:cubicBezTo>
                    <a:cubicBezTo>
                      <a:pt x="64905" y="9428"/>
                      <a:pt x="65386" y="9805"/>
                      <a:pt x="65784" y="10244"/>
                    </a:cubicBezTo>
                    <a:cubicBezTo>
                      <a:pt x="66767" y="11353"/>
                      <a:pt x="66977" y="12483"/>
                      <a:pt x="67039" y="13906"/>
                    </a:cubicBezTo>
                    <a:cubicBezTo>
                      <a:pt x="67052" y="13984"/>
                      <a:pt x="67121" y="14037"/>
                      <a:pt x="67187" y="14037"/>
                    </a:cubicBezTo>
                    <a:cubicBezTo>
                      <a:pt x="67227" y="14037"/>
                      <a:pt x="67266" y="14017"/>
                      <a:pt x="67290" y="13969"/>
                    </a:cubicBezTo>
                    <a:cubicBezTo>
                      <a:pt x="68588" y="11165"/>
                      <a:pt x="64989" y="8675"/>
                      <a:pt x="62876" y="7755"/>
                    </a:cubicBezTo>
                    <a:cubicBezTo>
                      <a:pt x="62853" y="7743"/>
                      <a:pt x="62828" y="7738"/>
                      <a:pt x="62802" y="7738"/>
                    </a:cubicBezTo>
                    <a:cubicBezTo>
                      <a:pt x="62732" y="7738"/>
                      <a:pt x="62661" y="7777"/>
                      <a:pt x="62645" y="7838"/>
                    </a:cubicBezTo>
                    <a:cubicBezTo>
                      <a:pt x="62520" y="8633"/>
                      <a:pt x="62520" y="9449"/>
                      <a:pt x="62645" y="10223"/>
                    </a:cubicBezTo>
                    <a:cubicBezTo>
                      <a:pt x="62352" y="9052"/>
                      <a:pt x="61620" y="7922"/>
                      <a:pt x="60658" y="7587"/>
                    </a:cubicBezTo>
                    <a:cubicBezTo>
                      <a:pt x="60646" y="7582"/>
                      <a:pt x="60634" y="7579"/>
                      <a:pt x="60620" y="7579"/>
                    </a:cubicBezTo>
                    <a:cubicBezTo>
                      <a:pt x="60584" y="7579"/>
                      <a:pt x="60542" y="7598"/>
                      <a:pt x="60511" y="7629"/>
                    </a:cubicBezTo>
                    <a:cubicBezTo>
                      <a:pt x="59821" y="8340"/>
                      <a:pt x="60302" y="10328"/>
                      <a:pt x="60595" y="11144"/>
                    </a:cubicBezTo>
                    <a:cubicBezTo>
                      <a:pt x="60825" y="11751"/>
                      <a:pt x="61202" y="12525"/>
                      <a:pt x="61767" y="12860"/>
                    </a:cubicBezTo>
                    <a:cubicBezTo>
                      <a:pt x="61557" y="12839"/>
                      <a:pt x="61327" y="12839"/>
                      <a:pt x="61118" y="12839"/>
                    </a:cubicBezTo>
                    <a:cubicBezTo>
                      <a:pt x="57205" y="12839"/>
                      <a:pt x="53669" y="14492"/>
                      <a:pt x="51158" y="17128"/>
                    </a:cubicBezTo>
                    <a:cubicBezTo>
                      <a:pt x="51681" y="15392"/>
                      <a:pt x="50531" y="13048"/>
                      <a:pt x="50196" y="11458"/>
                    </a:cubicBezTo>
                    <a:cubicBezTo>
                      <a:pt x="50196" y="11437"/>
                      <a:pt x="50175" y="11437"/>
                      <a:pt x="50175" y="11416"/>
                    </a:cubicBezTo>
                    <a:cubicBezTo>
                      <a:pt x="50489" y="10872"/>
                      <a:pt x="50635" y="10161"/>
                      <a:pt x="50719" y="9554"/>
                    </a:cubicBezTo>
                    <a:cubicBezTo>
                      <a:pt x="50824" y="8801"/>
                      <a:pt x="50886" y="8006"/>
                      <a:pt x="50698" y="7252"/>
                    </a:cubicBezTo>
                    <a:cubicBezTo>
                      <a:pt x="50677" y="7148"/>
                      <a:pt x="50635" y="7064"/>
                      <a:pt x="50593" y="6959"/>
                    </a:cubicBezTo>
                    <a:cubicBezTo>
                      <a:pt x="50719" y="5767"/>
                      <a:pt x="50698" y="4595"/>
                      <a:pt x="51075" y="3423"/>
                    </a:cubicBezTo>
                    <a:cubicBezTo>
                      <a:pt x="51281" y="2805"/>
                      <a:pt x="52310" y="674"/>
                      <a:pt x="53109" y="674"/>
                    </a:cubicBezTo>
                    <a:cubicBezTo>
                      <a:pt x="53202" y="674"/>
                      <a:pt x="53291" y="703"/>
                      <a:pt x="53376" y="766"/>
                    </a:cubicBezTo>
                    <a:cubicBezTo>
                      <a:pt x="55552" y="2356"/>
                      <a:pt x="55573" y="5118"/>
                      <a:pt x="54422" y="7273"/>
                    </a:cubicBezTo>
                    <a:cubicBezTo>
                      <a:pt x="54376" y="7350"/>
                      <a:pt x="54443" y="7438"/>
                      <a:pt x="54515" y="7438"/>
                    </a:cubicBezTo>
                    <a:cubicBezTo>
                      <a:pt x="54541" y="7438"/>
                      <a:pt x="54568" y="7427"/>
                      <a:pt x="54590" y="7399"/>
                    </a:cubicBezTo>
                    <a:cubicBezTo>
                      <a:pt x="55510" y="6499"/>
                      <a:pt x="55803" y="5076"/>
                      <a:pt x="55615" y="3842"/>
                    </a:cubicBezTo>
                    <a:cubicBezTo>
                      <a:pt x="55531" y="3214"/>
                      <a:pt x="55322" y="2607"/>
                      <a:pt x="54987" y="2063"/>
                    </a:cubicBezTo>
                    <a:cubicBezTo>
                      <a:pt x="54569" y="1373"/>
                      <a:pt x="53878" y="912"/>
                      <a:pt x="53481" y="222"/>
                    </a:cubicBezTo>
                    <a:cubicBezTo>
                      <a:pt x="53453" y="166"/>
                      <a:pt x="53406" y="138"/>
                      <a:pt x="53354" y="138"/>
                    </a:cubicBezTo>
                    <a:cubicBezTo>
                      <a:pt x="53327" y="138"/>
                      <a:pt x="53299" y="145"/>
                      <a:pt x="53272" y="159"/>
                    </a:cubicBezTo>
                    <a:cubicBezTo>
                      <a:pt x="51263" y="1289"/>
                      <a:pt x="50175" y="3633"/>
                      <a:pt x="50070" y="5934"/>
                    </a:cubicBezTo>
                    <a:cubicBezTo>
                      <a:pt x="49966" y="5725"/>
                      <a:pt x="49840" y="5474"/>
                      <a:pt x="49735" y="5411"/>
                    </a:cubicBezTo>
                    <a:cubicBezTo>
                      <a:pt x="49615" y="5328"/>
                      <a:pt x="49489" y="5291"/>
                      <a:pt x="49359" y="5291"/>
                    </a:cubicBezTo>
                    <a:cubicBezTo>
                      <a:pt x="48610" y="5291"/>
                      <a:pt x="47761" y="6513"/>
                      <a:pt x="47476" y="6959"/>
                    </a:cubicBezTo>
                    <a:cubicBezTo>
                      <a:pt x="46911" y="7817"/>
                      <a:pt x="46534" y="8717"/>
                      <a:pt x="46262" y="9659"/>
                    </a:cubicBezTo>
                    <a:cubicBezTo>
                      <a:pt x="46241" y="9387"/>
                      <a:pt x="46220" y="9115"/>
                      <a:pt x="46158" y="8863"/>
                    </a:cubicBezTo>
                    <a:cubicBezTo>
                      <a:pt x="46074" y="8466"/>
                      <a:pt x="45906" y="7964"/>
                      <a:pt x="45676" y="7462"/>
                    </a:cubicBezTo>
                    <a:lnTo>
                      <a:pt x="45676" y="7462"/>
                    </a:lnTo>
                    <a:cubicBezTo>
                      <a:pt x="45700" y="7474"/>
                      <a:pt x="45739" y="7486"/>
                      <a:pt x="45775" y="7486"/>
                    </a:cubicBezTo>
                    <a:cubicBezTo>
                      <a:pt x="45801" y="7486"/>
                      <a:pt x="45826" y="7479"/>
                      <a:pt x="45844" y="7462"/>
                    </a:cubicBezTo>
                    <a:cubicBezTo>
                      <a:pt x="46848" y="6227"/>
                      <a:pt x="47120" y="4470"/>
                      <a:pt x="46597" y="2963"/>
                    </a:cubicBezTo>
                    <a:cubicBezTo>
                      <a:pt x="46564" y="2864"/>
                      <a:pt x="46486" y="2820"/>
                      <a:pt x="46405" y="2820"/>
                    </a:cubicBezTo>
                    <a:cubicBezTo>
                      <a:pt x="46281" y="2820"/>
                      <a:pt x="46153" y="2924"/>
                      <a:pt x="46178" y="3089"/>
                    </a:cubicBezTo>
                    <a:cubicBezTo>
                      <a:pt x="46409" y="4595"/>
                      <a:pt x="46220" y="5913"/>
                      <a:pt x="45655" y="7336"/>
                    </a:cubicBezTo>
                    <a:cubicBezTo>
                      <a:pt x="45655" y="7357"/>
                      <a:pt x="45655" y="7357"/>
                      <a:pt x="45655" y="7378"/>
                    </a:cubicBezTo>
                    <a:cubicBezTo>
                      <a:pt x="45237" y="6499"/>
                      <a:pt x="44630" y="5641"/>
                      <a:pt x="43877" y="5306"/>
                    </a:cubicBezTo>
                    <a:cubicBezTo>
                      <a:pt x="43898" y="5286"/>
                      <a:pt x="43919" y="5265"/>
                      <a:pt x="43940" y="5223"/>
                    </a:cubicBezTo>
                    <a:cubicBezTo>
                      <a:pt x="44170" y="4428"/>
                      <a:pt x="44400" y="3591"/>
                      <a:pt x="44693" y="2796"/>
                    </a:cubicBezTo>
                    <a:cubicBezTo>
                      <a:pt x="44902" y="2252"/>
                      <a:pt x="45132" y="1729"/>
                      <a:pt x="45446" y="1247"/>
                    </a:cubicBezTo>
                    <a:cubicBezTo>
                      <a:pt x="45744" y="808"/>
                      <a:pt x="45969" y="504"/>
                      <a:pt x="46261" y="504"/>
                    </a:cubicBezTo>
                    <a:cubicBezTo>
                      <a:pt x="46441" y="504"/>
                      <a:pt x="46647" y="620"/>
                      <a:pt x="46911" y="892"/>
                    </a:cubicBezTo>
                    <a:cubicBezTo>
                      <a:pt x="48355" y="2398"/>
                      <a:pt x="47559" y="5181"/>
                      <a:pt x="47183" y="6918"/>
                    </a:cubicBezTo>
                    <a:cubicBezTo>
                      <a:pt x="47169" y="6999"/>
                      <a:pt x="47235" y="7063"/>
                      <a:pt x="47306" y="7063"/>
                    </a:cubicBezTo>
                    <a:cubicBezTo>
                      <a:pt x="47344" y="7063"/>
                      <a:pt x="47384" y="7045"/>
                      <a:pt x="47413" y="7001"/>
                    </a:cubicBezTo>
                    <a:cubicBezTo>
                      <a:pt x="48208" y="5850"/>
                      <a:pt x="48396" y="4218"/>
                      <a:pt x="48229" y="2837"/>
                    </a:cubicBezTo>
                    <a:cubicBezTo>
                      <a:pt x="48124" y="1938"/>
                      <a:pt x="47685" y="536"/>
                      <a:pt x="46785" y="96"/>
                    </a:cubicBezTo>
                    <a:cubicBezTo>
                      <a:pt x="46652" y="30"/>
                      <a:pt x="46527" y="0"/>
                      <a:pt x="4641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0"/>
              <p:cNvSpPr/>
              <p:nvPr/>
            </p:nvSpPr>
            <p:spPr>
              <a:xfrm>
                <a:off x="6150200" y="2511050"/>
                <a:ext cx="38625" cy="2790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116" extrusionOk="0">
                    <a:moveTo>
                      <a:pt x="1336" y="1"/>
                    </a:moveTo>
                    <a:cubicBezTo>
                      <a:pt x="1307" y="1"/>
                      <a:pt x="1274" y="10"/>
                      <a:pt x="1240" y="33"/>
                    </a:cubicBezTo>
                    <a:lnTo>
                      <a:pt x="173" y="765"/>
                    </a:lnTo>
                    <a:cubicBezTo>
                      <a:pt x="0" y="869"/>
                      <a:pt x="113" y="1115"/>
                      <a:pt x="264" y="1115"/>
                    </a:cubicBezTo>
                    <a:cubicBezTo>
                      <a:pt x="295" y="1115"/>
                      <a:pt x="329" y="1104"/>
                      <a:pt x="361" y="1079"/>
                    </a:cubicBezTo>
                    <a:cubicBezTo>
                      <a:pt x="717" y="828"/>
                      <a:pt x="1052" y="556"/>
                      <a:pt x="1408" y="305"/>
                    </a:cubicBezTo>
                    <a:cubicBezTo>
                      <a:pt x="1545" y="202"/>
                      <a:pt x="1471" y="1"/>
                      <a:pt x="133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30"/>
              <p:cNvSpPr/>
              <p:nvPr/>
            </p:nvSpPr>
            <p:spPr>
              <a:xfrm>
                <a:off x="6251450" y="2473625"/>
                <a:ext cx="81350" cy="38825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1553" extrusionOk="0">
                    <a:moveTo>
                      <a:pt x="3089" y="1"/>
                    </a:moveTo>
                    <a:cubicBezTo>
                      <a:pt x="3083" y="1"/>
                      <a:pt x="3076" y="1"/>
                      <a:pt x="3070" y="2"/>
                    </a:cubicBezTo>
                    <a:cubicBezTo>
                      <a:pt x="2568" y="44"/>
                      <a:pt x="2065" y="295"/>
                      <a:pt x="1605" y="505"/>
                    </a:cubicBezTo>
                    <a:cubicBezTo>
                      <a:pt x="1082" y="735"/>
                      <a:pt x="559" y="965"/>
                      <a:pt x="99" y="1321"/>
                    </a:cubicBezTo>
                    <a:cubicBezTo>
                      <a:pt x="0" y="1399"/>
                      <a:pt x="106" y="1553"/>
                      <a:pt x="223" y="1553"/>
                    </a:cubicBezTo>
                    <a:cubicBezTo>
                      <a:pt x="231" y="1553"/>
                      <a:pt x="238" y="1552"/>
                      <a:pt x="245" y="1551"/>
                    </a:cubicBezTo>
                    <a:cubicBezTo>
                      <a:pt x="768" y="1446"/>
                      <a:pt x="1270" y="1237"/>
                      <a:pt x="1772" y="1007"/>
                    </a:cubicBezTo>
                    <a:cubicBezTo>
                      <a:pt x="2254" y="798"/>
                      <a:pt x="2798" y="609"/>
                      <a:pt x="3174" y="233"/>
                    </a:cubicBezTo>
                    <a:cubicBezTo>
                      <a:pt x="3254" y="173"/>
                      <a:pt x="3201" y="1"/>
                      <a:pt x="308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30"/>
              <p:cNvSpPr/>
              <p:nvPr/>
            </p:nvSpPr>
            <p:spPr>
              <a:xfrm>
                <a:off x="6100625" y="2655475"/>
                <a:ext cx="62575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5836" extrusionOk="0">
                    <a:moveTo>
                      <a:pt x="2331" y="0"/>
                    </a:moveTo>
                    <a:cubicBezTo>
                      <a:pt x="2315" y="0"/>
                      <a:pt x="2298" y="3"/>
                      <a:pt x="2282" y="10"/>
                    </a:cubicBezTo>
                    <a:cubicBezTo>
                      <a:pt x="503" y="1098"/>
                      <a:pt x="1" y="4195"/>
                      <a:pt x="1361" y="5785"/>
                    </a:cubicBezTo>
                    <a:cubicBezTo>
                      <a:pt x="1391" y="5820"/>
                      <a:pt x="1429" y="5836"/>
                      <a:pt x="1467" y="5836"/>
                    </a:cubicBezTo>
                    <a:cubicBezTo>
                      <a:pt x="1564" y="5836"/>
                      <a:pt x="1663" y="5737"/>
                      <a:pt x="1633" y="5617"/>
                    </a:cubicBezTo>
                    <a:cubicBezTo>
                      <a:pt x="1382" y="4676"/>
                      <a:pt x="1131" y="3776"/>
                      <a:pt x="1277" y="2793"/>
                    </a:cubicBezTo>
                    <a:cubicBezTo>
                      <a:pt x="1424" y="1809"/>
                      <a:pt x="1926" y="1014"/>
                      <a:pt x="2449" y="177"/>
                    </a:cubicBezTo>
                    <a:cubicBezTo>
                      <a:pt x="2502" y="89"/>
                      <a:pt x="2421" y="0"/>
                      <a:pt x="233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30"/>
              <p:cNvSpPr/>
              <p:nvPr/>
            </p:nvSpPr>
            <p:spPr>
              <a:xfrm>
                <a:off x="6225000" y="2756500"/>
                <a:ext cx="99900" cy="91975"/>
              </a:xfrm>
              <a:custGeom>
                <a:avLst/>
                <a:gdLst/>
                <a:ahLst/>
                <a:cxnLst/>
                <a:rect l="l" t="t" r="r" b="b"/>
                <a:pathLst>
                  <a:path w="3996" h="3679" extrusionOk="0">
                    <a:moveTo>
                      <a:pt x="3852" y="1"/>
                    </a:moveTo>
                    <a:cubicBezTo>
                      <a:pt x="3840" y="1"/>
                      <a:pt x="3827" y="3"/>
                      <a:pt x="3814" y="7"/>
                    </a:cubicBezTo>
                    <a:cubicBezTo>
                      <a:pt x="2266" y="593"/>
                      <a:pt x="801" y="2099"/>
                      <a:pt x="48" y="3522"/>
                    </a:cubicBezTo>
                    <a:cubicBezTo>
                      <a:pt x="1" y="3600"/>
                      <a:pt x="59" y="3678"/>
                      <a:pt x="126" y="3678"/>
                    </a:cubicBezTo>
                    <a:cubicBezTo>
                      <a:pt x="149" y="3678"/>
                      <a:pt x="173" y="3669"/>
                      <a:pt x="194" y="3648"/>
                    </a:cubicBezTo>
                    <a:cubicBezTo>
                      <a:pt x="822" y="3083"/>
                      <a:pt x="1408" y="2455"/>
                      <a:pt x="2035" y="1869"/>
                    </a:cubicBezTo>
                    <a:cubicBezTo>
                      <a:pt x="2642" y="1304"/>
                      <a:pt x="3354" y="823"/>
                      <a:pt x="3939" y="216"/>
                    </a:cubicBezTo>
                    <a:cubicBezTo>
                      <a:pt x="3995" y="142"/>
                      <a:pt x="3952" y="1"/>
                      <a:pt x="385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30"/>
              <p:cNvSpPr/>
              <p:nvPr/>
            </p:nvSpPr>
            <p:spPr>
              <a:xfrm>
                <a:off x="4238425" y="3600800"/>
                <a:ext cx="38600" cy="60425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2417" extrusionOk="0">
                    <a:moveTo>
                      <a:pt x="31" y="0"/>
                    </a:moveTo>
                    <a:cubicBezTo>
                      <a:pt x="15" y="0"/>
                      <a:pt x="1" y="31"/>
                      <a:pt x="1" y="48"/>
                    </a:cubicBezTo>
                    <a:cubicBezTo>
                      <a:pt x="64" y="466"/>
                      <a:pt x="440" y="843"/>
                      <a:pt x="650" y="1219"/>
                    </a:cubicBezTo>
                    <a:cubicBezTo>
                      <a:pt x="880" y="1596"/>
                      <a:pt x="1047" y="2056"/>
                      <a:pt x="1361" y="2391"/>
                    </a:cubicBezTo>
                    <a:cubicBezTo>
                      <a:pt x="1379" y="2409"/>
                      <a:pt x="1402" y="2417"/>
                      <a:pt x="1425" y="2417"/>
                    </a:cubicBezTo>
                    <a:cubicBezTo>
                      <a:pt x="1483" y="2417"/>
                      <a:pt x="1543" y="2367"/>
                      <a:pt x="1528" y="2307"/>
                    </a:cubicBezTo>
                    <a:cubicBezTo>
                      <a:pt x="1507" y="1826"/>
                      <a:pt x="1214" y="1345"/>
                      <a:pt x="963" y="947"/>
                    </a:cubicBezTo>
                    <a:cubicBezTo>
                      <a:pt x="733" y="613"/>
                      <a:pt x="461" y="131"/>
                      <a:pt x="43" y="6"/>
                    </a:cubicBezTo>
                    <a:cubicBezTo>
                      <a:pt x="39" y="2"/>
                      <a:pt x="35" y="0"/>
                      <a:pt x="3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30"/>
              <p:cNvSpPr/>
              <p:nvPr/>
            </p:nvSpPr>
            <p:spPr>
              <a:xfrm>
                <a:off x="4488475" y="4388575"/>
                <a:ext cx="23875" cy="1069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4278" extrusionOk="0">
                    <a:moveTo>
                      <a:pt x="249" y="1"/>
                    </a:moveTo>
                    <a:cubicBezTo>
                      <a:pt x="225" y="1"/>
                      <a:pt x="199" y="16"/>
                      <a:pt x="189" y="48"/>
                    </a:cubicBezTo>
                    <a:cubicBezTo>
                      <a:pt x="0" y="696"/>
                      <a:pt x="126" y="1387"/>
                      <a:pt x="210" y="2035"/>
                    </a:cubicBezTo>
                    <a:cubicBezTo>
                      <a:pt x="314" y="2789"/>
                      <a:pt x="440" y="3563"/>
                      <a:pt x="775" y="4232"/>
                    </a:cubicBezTo>
                    <a:cubicBezTo>
                      <a:pt x="791" y="4264"/>
                      <a:pt x="822" y="4278"/>
                      <a:pt x="853" y="4278"/>
                    </a:cubicBezTo>
                    <a:cubicBezTo>
                      <a:pt x="904" y="4278"/>
                      <a:pt x="955" y="4242"/>
                      <a:pt x="942" y="4191"/>
                    </a:cubicBezTo>
                    <a:cubicBezTo>
                      <a:pt x="921" y="3521"/>
                      <a:pt x="733" y="2893"/>
                      <a:pt x="628" y="2245"/>
                    </a:cubicBezTo>
                    <a:cubicBezTo>
                      <a:pt x="523" y="1533"/>
                      <a:pt x="544" y="738"/>
                      <a:pt x="293" y="48"/>
                    </a:cubicBezTo>
                    <a:cubicBezTo>
                      <a:pt x="293" y="16"/>
                      <a:pt x="272" y="1"/>
                      <a:pt x="24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30"/>
              <p:cNvSpPr/>
              <p:nvPr/>
            </p:nvSpPr>
            <p:spPr>
              <a:xfrm>
                <a:off x="4444000" y="4334875"/>
                <a:ext cx="30175" cy="87200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3488" extrusionOk="0">
                    <a:moveTo>
                      <a:pt x="83" y="0"/>
                    </a:moveTo>
                    <a:cubicBezTo>
                      <a:pt x="46" y="0"/>
                      <a:pt x="1" y="41"/>
                      <a:pt x="1" y="82"/>
                    </a:cubicBezTo>
                    <a:cubicBezTo>
                      <a:pt x="189" y="1233"/>
                      <a:pt x="629" y="2363"/>
                      <a:pt x="1068" y="3451"/>
                    </a:cubicBezTo>
                    <a:cubicBezTo>
                      <a:pt x="1085" y="3476"/>
                      <a:pt x="1111" y="3488"/>
                      <a:pt x="1135" y="3488"/>
                    </a:cubicBezTo>
                    <a:cubicBezTo>
                      <a:pt x="1173" y="3488"/>
                      <a:pt x="1206" y="3460"/>
                      <a:pt x="1194" y="3409"/>
                    </a:cubicBezTo>
                    <a:cubicBezTo>
                      <a:pt x="942" y="2279"/>
                      <a:pt x="629" y="1087"/>
                      <a:pt x="126" y="41"/>
                    </a:cubicBezTo>
                    <a:cubicBezTo>
                      <a:pt x="119" y="12"/>
                      <a:pt x="102" y="0"/>
                      <a:pt x="8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30"/>
              <p:cNvSpPr/>
              <p:nvPr/>
            </p:nvSpPr>
            <p:spPr>
              <a:xfrm>
                <a:off x="4451525" y="4399950"/>
                <a:ext cx="27550" cy="1022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4088" extrusionOk="0">
                    <a:moveTo>
                      <a:pt x="125" y="0"/>
                    </a:moveTo>
                    <a:cubicBezTo>
                      <a:pt x="66" y="0"/>
                      <a:pt x="0" y="55"/>
                      <a:pt x="14" y="137"/>
                    </a:cubicBezTo>
                    <a:cubicBezTo>
                      <a:pt x="307" y="1434"/>
                      <a:pt x="641" y="2752"/>
                      <a:pt x="976" y="4049"/>
                    </a:cubicBezTo>
                    <a:cubicBezTo>
                      <a:pt x="985" y="4076"/>
                      <a:pt x="1008" y="4087"/>
                      <a:pt x="1033" y="4087"/>
                    </a:cubicBezTo>
                    <a:cubicBezTo>
                      <a:pt x="1066" y="4087"/>
                      <a:pt x="1102" y="4065"/>
                      <a:pt x="1102" y="4028"/>
                    </a:cubicBezTo>
                    <a:cubicBezTo>
                      <a:pt x="1102" y="2689"/>
                      <a:pt x="767" y="1246"/>
                      <a:pt x="202" y="53"/>
                    </a:cubicBezTo>
                    <a:cubicBezTo>
                      <a:pt x="187" y="16"/>
                      <a:pt x="157" y="0"/>
                      <a:pt x="12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30"/>
              <p:cNvSpPr/>
              <p:nvPr/>
            </p:nvSpPr>
            <p:spPr>
              <a:xfrm>
                <a:off x="4560125" y="4592500"/>
                <a:ext cx="28800" cy="356025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4241" extrusionOk="0">
                    <a:moveTo>
                      <a:pt x="247" y="0"/>
                    </a:moveTo>
                    <a:cubicBezTo>
                      <a:pt x="169" y="0"/>
                      <a:pt x="94" y="53"/>
                      <a:pt x="106" y="155"/>
                    </a:cubicBezTo>
                    <a:cubicBezTo>
                      <a:pt x="336" y="2499"/>
                      <a:pt x="712" y="4780"/>
                      <a:pt x="691" y="7165"/>
                    </a:cubicBezTo>
                    <a:cubicBezTo>
                      <a:pt x="670" y="8295"/>
                      <a:pt x="608" y="9446"/>
                      <a:pt x="482" y="10575"/>
                    </a:cubicBezTo>
                    <a:cubicBezTo>
                      <a:pt x="357" y="11768"/>
                      <a:pt x="43" y="12961"/>
                      <a:pt x="1" y="14153"/>
                    </a:cubicBezTo>
                    <a:cubicBezTo>
                      <a:pt x="1" y="14205"/>
                      <a:pt x="49" y="14241"/>
                      <a:pt x="95" y="14241"/>
                    </a:cubicBezTo>
                    <a:cubicBezTo>
                      <a:pt x="124" y="14241"/>
                      <a:pt x="152" y="14227"/>
                      <a:pt x="168" y="14195"/>
                    </a:cubicBezTo>
                    <a:cubicBezTo>
                      <a:pt x="1005" y="12166"/>
                      <a:pt x="1047" y="9529"/>
                      <a:pt x="1089" y="7374"/>
                    </a:cubicBezTo>
                    <a:cubicBezTo>
                      <a:pt x="1152" y="4989"/>
                      <a:pt x="1068" y="2415"/>
                      <a:pt x="398" y="114"/>
                    </a:cubicBezTo>
                    <a:cubicBezTo>
                      <a:pt x="379" y="37"/>
                      <a:pt x="312" y="0"/>
                      <a:pt x="247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30"/>
              <p:cNvSpPr/>
              <p:nvPr/>
            </p:nvSpPr>
            <p:spPr>
              <a:xfrm>
                <a:off x="4584200" y="4740350"/>
                <a:ext cx="22525" cy="31585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2634" extrusionOk="0">
                    <a:moveTo>
                      <a:pt x="879" y="1"/>
                    </a:moveTo>
                    <a:cubicBezTo>
                      <a:pt x="869" y="1"/>
                      <a:pt x="858" y="6"/>
                      <a:pt x="858" y="16"/>
                    </a:cubicBezTo>
                    <a:cubicBezTo>
                      <a:pt x="544" y="4180"/>
                      <a:pt x="21" y="8428"/>
                      <a:pt x="0" y="12633"/>
                    </a:cubicBezTo>
                    <a:lnTo>
                      <a:pt x="252" y="12633"/>
                    </a:lnTo>
                    <a:cubicBezTo>
                      <a:pt x="712" y="8470"/>
                      <a:pt x="691" y="4180"/>
                      <a:pt x="900" y="16"/>
                    </a:cubicBezTo>
                    <a:cubicBezTo>
                      <a:pt x="900" y="6"/>
                      <a:pt x="890" y="1"/>
                      <a:pt x="879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30"/>
              <p:cNvSpPr/>
              <p:nvPr/>
            </p:nvSpPr>
            <p:spPr>
              <a:xfrm>
                <a:off x="4584725" y="4370325"/>
                <a:ext cx="19375" cy="2618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10474" extrusionOk="0">
                    <a:moveTo>
                      <a:pt x="268" y="0"/>
                    </a:moveTo>
                    <a:cubicBezTo>
                      <a:pt x="259" y="0"/>
                      <a:pt x="251" y="7"/>
                      <a:pt x="251" y="24"/>
                    </a:cubicBezTo>
                    <a:cubicBezTo>
                      <a:pt x="84" y="3435"/>
                      <a:pt x="0" y="7013"/>
                      <a:pt x="356" y="10403"/>
                    </a:cubicBezTo>
                    <a:cubicBezTo>
                      <a:pt x="356" y="10447"/>
                      <a:pt x="397" y="10473"/>
                      <a:pt x="435" y="10473"/>
                    </a:cubicBezTo>
                    <a:cubicBezTo>
                      <a:pt x="470" y="10473"/>
                      <a:pt x="503" y="10452"/>
                      <a:pt x="503" y="10403"/>
                    </a:cubicBezTo>
                    <a:cubicBezTo>
                      <a:pt x="775" y="6992"/>
                      <a:pt x="565" y="3435"/>
                      <a:pt x="293" y="24"/>
                    </a:cubicBezTo>
                    <a:cubicBezTo>
                      <a:pt x="293" y="12"/>
                      <a:pt x="279" y="0"/>
                      <a:pt x="26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30"/>
              <p:cNvSpPr/>
              <p:nvPr/>
            </p:nvSpPr>
            <p:spPr>
              <a:xfrm>
                <a:off x="4244200" y="3079950"/>
                <a:ext cx="339500" cy="278875"/>
              </a:xfrm>
              <a:custGeom>
                <a:avLst/>
                <a:gdLst/>
                <a:ahLst/>
                <a:cxnLst/>
                <a:rect l="l" t="t" r="r" b="b"/>
                <a:pathLst>
                  <a:path w="13580" h="11155" extrusionOk="0">
                    <a:moveTo>
                      <a:pt x="12400" y="0"/>
                    </a:moveTo>
                    <a:cubicBezTo>
                      <a:pt x="12365" y="0"/>
                      <a:pt x="12331" y="7"/>
                      <a:pt x="12303" y="21"/>
                    </a:cubicBezTo>
                    <a:cubicBezTo>
                      <a:pt x="9960" y="1339"/>
                      <a:pt x="7637" y="3452"/>
                      <a:pt x="7030" y="6172"/>
                    </a:cubicBezTo>
                    <a:cubicBezTo>
                      <a:pt x="7018" y="6245"/>
                      <a:pt x="7070" y="6290"/>
                      <a:pt x="7123" y="6290"/>
                    </a:cubicBezTo>
                    <a:cubicBezTo>
                      <a:pt x="7162" y="6290"/>
                      <a:pt x="7201" y="6267"/>
                      <a:pt x="7219" y="6214"/>
                    </a:cubicBezTo>
                    <a:cubicBezTo>
                      <a:pt x="8035" y="3745"/>
                      <a:pt x="9981" y="1883"/>
                      <a:pt x="12219" y="607"/>
                    </a:cubicBezTo>
                    <a:cubicBezTo>
                      <a:pt x="12261" y="732"/>
                      <a:pt x="12345" y="837"/>
                      <a:pt x="12429" y="983"/>
                    </a:cubicBezTo>
                    <a:cubicBezTo>
                      <a:pt x="13245" y="2260"/>
                      <a:pt x="13077" y="3452"/>
                      <a:pt x="11947" y="4478"/>
                    </a:cubicBezTo>
                    <a:cubicBezTo>
                      <a:pt x="10629" y="5712"/>
                      <a:pt x="9102" y="6298"/>
                      <a:pt x="7554" y="7114"/>
                    </a:cubicBezTo>
                    <a:cubicBezTo>
                      <a:pt x="6633" y="7323"/>
                      <a:pt x="5754" y="7700"/>
                      <a:pt x="5043" y="8286"/>
                    </a:cubicBezTo>
                    <a:cubicBezTo>
                      <a:pt x="4928" y="8381"/>
                      <a:pt x="5040" y="8563"/>
                      <a:pt x="5171" y="8563"/>
                    </a:cubicBezTo>
                    <a:cubicBezTo>
                      <a:pt x="5184" y="8563"/>
                      <a:pt x="5197" y="8561"/>
                      <a:pt x="5210" y="8558"/>
                    </a:cubicBezTo>
                    <a:cubicBezTo>
                      <a:pt x="5357" y="8516"/>
                      <a:pt x="5503" y="8474"/>
                      <a:pt x="5649" y="8411"/>
                    </a:cubicBezTo>
                    <a:lnTo>
                      <a:pt x="5649" y="8411"/>
                    </a:lnTo>
                    <a:cubicBezTo>
                      <a:pt x="5440" y="8579"/>
                      <a:pt x="5252" y="8746"/>
                      <a:pt x="5064" y="8892"/>
                    </a:cubicBezTo>
                    <a:cubicBezTo>
                      <a:pt x="5049" y="8878"/>
                      <a:pt x="5024" y="8863"/>
                      <a:pt x="4995" y="8863"/>
                    </a:cubicBezTo>
                    <a:cubicBezTo>
                      <a:pt x="4983" y="8863"/>
                      <a:pt x="4971" y="8865"/>
                      <a:pt x="4959" y="8872"/>
                    </a:cubicBezTo>
                    <a:cubicBezTo>
                      <a:pt x="3411" y="9708"/>
                      <a:pt x="1925" y="10755"/>
                      <a:pt x="105" y="10943"/>
                    </a:cubicBezTo>
                    <a:cubicBezTo>
                      <a:pt x="0" y="10943"/>
                      <a:pt x="0" y="11089"/>
                      <a:pt x="105" y="11089"/>
                    </a:cubicBezTo>
                    <a:cubicBezTo>
                      <a:pt x="795" y="11068"/>
                      <a:pt x="1423" y="10943"/>
                      <a:pt x="2030" y="10734"/>
                    </a:cubicBezTo>
                    <a:lnTo>
                      <a:pt x="2030" y="10734"/>
                    </a:lnTo>
                    <a:cubicBezTo>
                      <a:pt x="1800" y="10838"/>
                      <a:pt x="1569" y="10922"/>
                      <a:pt x="1318" y="10985"/>
                    </a:cubicBezTo>
                    <a:cubicBezTo>
                      <a:pt x="1221" y="11024"/>
                      <a:pt x="1251" y="11154"/>
                      <a:pt x="1340" y="11154"/>
                    </a:cubicBezTo>
                    <a:cubicBezTo>
                      <a:pt x="1347" y="11154"/>
                      <a:pt x="1353" y="11154"/>
                      <a:pt x="1360" y="11152"/>
                    </a:cubicBezTo>
                    <a:cubicBezTo>
                      <a:pt x="2678" y="10901"/>
                      <a:pt x="4059" y="10336"/>
                      <a:pt x="5126" y="9436"/>
                    </a:cubicBezTo>
                    <a:cubicBezTo>
                      <a:pt x="5534" y="9457"/>
                      <a:pt x="5937" y="9468"/>
                      <a:pt x="6340" y="9468"/>
                    </a:cubicBezTo>
                    <a:cubicBezTo>
                      <a:pt x="6743" y="9468"/>
                      <a:pt x="7145" y="9457"/>
                      <a:pt x="7554" y="9436"/>
                    </a:cubicBezTo>
                    <a:cubicBezTo>
                      <a:pt x="8349" y="9395"/>
                      <a:pt x="9206" y="9457"/>
                      <a:pt x="9960" y="9164"/>
                    </a:cubicBezTo>
                    <a:cubicBezTo>
                      <a:pt x="10064" y="9123"/>
                      <a:pt x="10106" y="8934"/>
                      <a:pt x="9960" y="8892"/>
                    </a:cubicBezTo>
                    <a:cubicBezTo>
                      <a:pt x="9681" y="8830"/>
                      <a:pt x="9392" y="8806"/>
                      <a:pt x="9100" y="8806"/>
                    </a:cubicBezTo>
                    <a:cubicBezTo>
                      <a:pt x="8516" y="8806"/>
                      <a:pt x="7916" y="8899"/>
                      <a:pt x="7344" y="8955"/>
                    </a:cubicBezTo>
                    <a:cubicBezTo>
                      <a:pt x="6675" y="9018"/>
                      <a:pt x="6026" y="9102"/>
                      <a:pt x="5377" y="9227"/>
                    </a:cubicBezTo>
                    <a:cubicBezTo>
                      <a:pt x="5691" y="8913"/>
                      <a:pt x="5984" y="8579"/>
                      <a:pt x="6214" y="8223"/>
                    </a:cubicBezTo>
                    <a:cubicBezTo>
                      <a:pt x="6947" y="7972"/>
                      <a:pt x="7658" y="7721"/>
                      <a:pt x="8432" y="7595"/>
                    </a:cubicBezTo>
                    <a:cubicBezTo>
                      <a:pt x="8580" y="7574"/>
                      <a:pt x="8976" y="7549"/>
                      <a:pt x="9463" y="7549"/>
                    </a:cubicBezTo>
                    <a:cubicBezTo>
                      <a:pt x="10909" y="7549"/>
                      <a:pt x="13148" y="7770"/>
                      <a:pt x="11989" y="8976"/>
                    </a:cubicBezTo>
                    <a:cubicBezTo>
                      <a:pt x="11634" y="9374"/>
                      <a:pt x="10776" y="9541"/>
                      <a:pt x="10294" y="9708"/>
                    </a:cubicBezTo>
                    <a:cubicBezTo>
                      <a:pt x="9709" y="9876"/>
                      <a:pt x="9123" y="10022"/>
                      <a:pt x="8516" y="10127"/>
                    </a:cubicBezTo>
                    <a:cubicBezTo>
                      <a:pt x="7896" y="10259"/>
                      <a:pt x="7290" y="10347"/>
                      <a:pt x="6690" y="10347"/>
                    </a:cubicBezTo>
                    <a:cubicBezTo>
                      <a:pt x="6055" y="10347"/>
                      <a:pt x="5426" y="10249"/>
                      <a:pt x="4792" y="10001"/>
                    </a:cubicBezTo>
                    <a:cubicBezTo>
                      <a:pt x="4779" y="9996"/>
                      <a:pt x="4766" y="9994"/>
                      <a:pt x="4755" y="9994"/>
                    </a:cubicBezTo>
                    <a:cubicBezTo>
                      <a:pt x="4669" y="9994"/>
                      <a:pt x="4613" y="10114"/>
                      <a:pt x="4687" y="10169"/>
                    </a:cubicBezTo>
                    <a:cubicBezTo>
                      <a:pt x="5375" y="10752"/>
                      <a:pt x="6194" y="10939"/>
                      <a:pt x="7041" y="10939"/>
                    </a:cubicBezTo>
                    <a:cubicBezTo>
                      <a:pt x="7713" y="10939"/>
                      <a:pt x="8403" y="10821"/>
                      <a:pt x="9060" y="10692"/>
                    </a:cubicBezTo>
                    <a:cubicBezTo>
                      <a:pt x="10190" y="10483"/>
                      <a:pt x="13056" y="10043"/>
                      <a:pt x="13161" y="8453"/>
                    </a:cubicBezTo>
                    <a:cubicBezTo>
                      <a:pt x="13245" y="7030"/>
                      <a:pt x="11215" y="6863"/>
                      <a:pt x="10232" y="6821"/>
                    </a:cubicBezTo>
                    <a:lnTo>
                      <a:pt x="9709" y="6821"/>
                    </a:lnTo>
                    <a:cubicBezTo>
                      <a:pt x="10441" y="6465"/>
                      <a:pt x="11131" y="6005"/>
                      <a:pt x="11738" y="5503"/>
                    </a:cubicBezTo>
                    <a:cubicBezTo>
                      <a:pt x="11738" y="5587"/>
                      <a:pt x="11759" y="5670"/>
                      <a:pt x="11843" y="5754"/>
                    </a:cubicBezTo>
                    <a:cubicBezTo>
                      <a:pt x="11947" y="5838"/>
                      <a:pt x="12094" y="5963"/>
                      <a:pt x="12261" y="6047"/>
                    </a:cubicBezTo>
                    <a:cubicBezTo>
                      <a:pt x="12261" y="6068"/>
                      <a:pt x="12261" y="6068"/>
                      <a:pt x="12282" y="6068"/>
                    </a:cubicBezTo>
                    <a:cubicBezTo>
                      <a:pt x="12294" y="6302"/>
                      <a:pt x="12450" y="6411"/>
                      <a:pt x="12610" y="6411"/>
                    </a:cubicBezTo>
                    <a:cubicBezTo>
                      <a:pt x="12737" y="6411"/>
                      <a:pt x="12866" y="6343"/>
                      <a:pt x="12931" y="6214"/>
                    </a:cubicBezTo>
                    <a:cubicBezTo>
                      <a:pt x="13119" y="6214"/>
                      <a:pt x="13307" y="6131"/>
                      <a:pt x="13391" y="5921"/>
                    </a:cubicBezTo>
                    <a:cubicBezTo>
                      <a:pt x="13433" y="5817"/>
                      <a:pt x="13412" y="5712"/>
                      <a:pt x="13328" y="5649"/>
                    </a:cubicBezTo>
                    <a:cubicBezTo>
                      <a:pt x="13203" y="5566"/>
                      <a:pt x="13077" y="5545"/>
                      <a:pt x="12931" y="5524"/>
                    </a:cubicBezTo>
                    <a:cubicBezTo>
                      <a:pt x="12889" y="5210"/>
                      <a:pt x="12868" y="4917"/>
                      <a:pt x="12826" y="4624"/>
                    </a:cubicBezTo>
                    <a:cubicBezTo>
                      <a:pt x="12826" y="4561"/>
                      <a:pt x="12805" y="4519"/>
                      <a:pt x="12784" y="4498"/>
                    </a:cubicBezTo>
                    <a:cubicBezTo>
                      <a:pt x="13245" y="3934"/>
                      <a:pt x="13580" y="3285"/>
                      <a:pt x="13580" y="2532"/>
                    </a:cubicBezTo>
                    <a:cubicBezTo>
                      <a:pt x="13580" y="2176"/>
                      <a:pt x="13496" y="1799"/>
                      <a:pt x="13349" y="1465"/>
                    </a:cubicBezTo>
                    <a:cubicBezTo>
                      <a:pt x="13224" y="1151"/>
                      <a:pt x="12617" y="544"/>
                      <a:pt x="12638" y="230"/>
                    </a:cubicBezTo>
                    <a:cubicBezTo>
                      <a:pt x="12671" y="83"/>
                      <a:pt x="12525" y="0"/>
                      <a:pt x="1240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30"/>
              <p:cNvSpPr/>
              <p:nvPr/>
            </p:nvSpPr>
            <p:spPr>
              <a:xfrm>
                <a:off x="3894000" y="4315825"/>
                <a:ext cx="98375" cy="115025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4601" extrusionOk="0">
                    <a:moveTo>
                      <a:pt x="3797" y="1"/>
                    </a:moveTo>
                    <a:cubicBezTo>
                      <a:pt x="3776" y="1"/>
                      <a:pt x="3754" y="9"/>
                      <a:pt x="3735" y="28"/>
                    </a:cubicBezTo>
                    <a:cubicBezTo>
                      <a:pt x="3128" y="823"/>
                      <a:pt x="2542" y="1660"/>
                      <a:pt x="1893" y="2414"/>
                    </a:cubicBezTo>
                    <a:cubicBezTo>
                      <a:pt x="1287" y="3104"/>
                      <a:pt x="533" y="3711"/>
                      <a:pt x="52" y="4464"/>
                    </a:cubicBezTo>
                    <a:cubicBezTo>
                      <a:pt x="1" y="4532"/>
                      <a:pt x="61" y="4601"/>
                      <a:pt x="131" y="4601"/>
                    </a:cubicBezTo>
                    <a:cubicBezTo>
                      <a:pt x="146" y="4601"/>
                      <a:pt x="162" y="4597"/>
                      <a:pt x="178" y="4590"/>
                    </a:cubicBezTo>
                    <a:cubicBezTo>
                      <a:pt x="1015" y="4150"/>
                      <a:pt x="1684" y="3292"/>
                      <a:pt x="2270" y="2581"/>
                    </a:cubicBezTo>
                    <a:cubicBezTo>
                      <a:pt x="2898" y="1828"/>
                      <a:pt x="3463" y="1033"/>
                      <a:pt x="3902" y="154"/>
                    </a:cubicBezTo>
                    <a:cubicBezTo>
                      <a:pt x="3934" y="90"/>
                      <a:pt x="3868" y="1"/>
                      <a:pt x="3797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30"/>
              <p:cNvSpPr/>
              <p:nvPr/>
            </p:nvSpPr>
            <p:spPr>
              <a:xfrm>
                <a:off x="4001475" y="4312850"/>
                <a:ext cx="19375" cy="875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503" extrusionOk="0">
                    <a:moveTo>
                      <a:pt x="526" y="1"/>
                    </a:moveTo>
                    <a:cubicBezTo>
                      <a:pt x="424" y="1"/>
                      <a:pt x="325" y="64"/>
                      <a:pt x="335" y="189"/>
                    </a:cubicBezTo>
                    <a:cubicBezTo>
                      <a:pt x="398" y="1277"/>
                      <a:pt x="231" y="2323"/>
                      <a:pt x="1" y="3391"/>
                    </a:cubicBezTo>
                    <a:cubicBezTo>
                      <a:pt x="1" y="3446"/>
                      <a:pt x="56" y="3502"/>
                      <a:pt x="112" y="3502"/>
                    </a:cubicBezTo>
                    <a:cubicBezTo>
                      <a:pt x="140" y="3502"/>
                      <a:pt x="168" y="3488"/>
                      <a:pt x="189" y="3453"/>
                    </a:cubicBezTo>
                    <a:cubicBezTo>
                      <a:pt x="649" y="2428"/>
                      <a:pt x="775" y="1319"/>
                      <a:pt x="733" y="189"/>
                    </a:cubicBezTo>
                    <a:cubicBezTo>
                      <a:pt x="733" y="64"/>
                      <a:pt x="628" y="1"/>
                      <a:pt x="52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30"/>
              <p:cNvSpPr/>
              <p:nvPr/>
            </p:nvSpPr>
            <p:spPr>
              <a:xfrm>
                <a:off x="4089050" y="3809750"/>
                <a:ext cx="19675" cy="8617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3447" extrusionOk="0">
                    <a:moveTo>
                      <a:pt x="49" y="0"/>
                    </a:moveTo>
                    <a:cubicBezTo>
                      <a:pt x="24" y="0"/>
                      <a:pt x="1" y="23"/>
                      <a:pt x="13" y="59"/>
                    </a:cubicBezTo>
                    <a:cubicBezTo>
                      <a:pt x="159" y="687"/>
                      <a:pt x="264" y="1294"/>
                      <a:pt x="285" y="1942"/>
                    </a:cubicBezTo>
                    <a:cubicBezTo>
                      <a:pt x="306" y="2423"/>
                      <a:pt x="243" y="2926"/>
                      <a:pt x="327" y="3407"/>
                    </a:cubicBezTo>
                    <a:cubicBezTo>
                      <a:pt x="327" y="3435"/>
                      <a:pt x="344" y="3447"/>
                      <a:pt x="364" y="3447"/>
                    </a:cubicBezTo>
                    <a:cubicBezTo>
                      <a:pt x="389" y="3447"/>
                      <a:pt x="420" y="3430"/>
                      <a:pt x="431" y="3407"/>
                    </a:cubicBezTo>
                    <a:cubicBezTo>
                      <a:pt x="787" y="2382"/>
                      <a:pt x="431" y="1043"/>
                      <a:pt x="96" y="38"/>
                    </a:cubicBezTo>
                    <a:cubicBezTo>
                      <a:pt x="88" y="12"/>
                      <a:pt x="68" y="0"/>
                      <a:pt x="4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30"/>
              <p:cNvSpPr/>
              <p:nvPr/>
            </p:nvSpPr>
            <p:spPr>
              <a:xfrm>
                <a:off x="3466350" y="3741450"/>
                <a:ext cx="39125" cy="146425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5857" extrusionOk="0">
                    <a:moveTo>
                      <a:pt x="1510" y="0"/>
                    </a:moveTo>
                    <a:cubicBezTo>
                      <a:pt x="1500" y="0"/>
                      <a:pt x="1492" y="3"/>
                      <a:pt x="1486" y="8"/>
                    </a:cubicBezTo>
                    <a:cubicBezTo>
                      <a:pt x="189" y="1410"/>
                      <a:pt x="1" y="4088"/>
                      <a:pt x="566" y="5825"/>
                    </a:cubicBezTo>
                    <a:cubicBezTo>
                      <a:pt x="576" y="5846"/>
                      <a:pt x="597" y="5856"/>
                      <a:pt x="613" y="5856"/>
                    </a:cubicBezTo>
                    <a:cubicBezTo>
                      <a:pt x="628" y="5856"/>
                      <a:pt x="639" y="5846"/>
                      <a:pt x="628" y="5825"/>
                    </a:cubicBezTo>
                    <a:cubicBezTo>
                      <a:pt x="524" y="4758"/>
                      <a:pt x="461" y="3754"/>
                      <a:pt x="649" y="2686"/>
                    </a:cubicBezTo>
                    <a:cubicBezTo>
                      <a:pt x="817" y="1745"/>
                      <a:pt x="1277" y="950"/>
                      <a:pt x="1549" y="50"/>
                    </a:cubicBezTo>
                    <a:cubicBezTo>
                      <a:pt x="1564" y="19"/>
                      <a:pt x="1535" y="0"/>
                      <a:pt x="1510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30"/>
              <p:cNvSpPr/>
              <p:nvPr/>
            </p:nvSpPr>
            <p:spPr>
              <a:xfrm>
                <a:off x="3809500" y="2923525"/>
                <a:ext cx="13375" cy="657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2628" extrusionOk="0">
                    <a:moveTo>
                      <a:pt x="403" y="1"/>
                    </a:moveTo>
                    <a:cubicBezTo>
                      <a:pt x="335" y="1"/>
                      <a:pt x="262" y="43"/>
                      <a:pt x="252" y="126"/>
                    </a:cubicBezTo>
                    <a:cubicBezTo>
                      <a:pt x="147" y="921"/>
                      <a:pt x="1" y="1737"/>
                      <a:pt x="21" y="2553"/>
                    </a:cubicBezTo>
                    <a:cubicBezTo>
                      <a:pt x="21" y="2600"/>
                      <a:pt x="61" y="2628"/>
                      <a:pt x="99" y="2628"/>
                    </a:cubicBezTo>
                    <a:cubicBezTo>
                      <a:pt x="129" y="2628"/>
                      <a:pt x="159" y="2611"/>
                      <a:pt x="168" y="2574"/>
                    </a:cubicBezTo>
                    <a:cubicBezTo>
                      <a:pt x="377" y="1779"/>
                      <a:pt x="419" y="942"/>
                      <a:pt x="524" y="126"/>
                    </a:cubicBezTo>
                    <a:cubicBezTo>
                      <a:pt x="534" y="43"/>
                      <a:pt x="471" y="1"/>
                      <a:pt x="403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0"/>
              <p:cNvSpPr/>
              <p:nvPr/>
            </p:nvSpPr>
            <p:spPr>
              <a:xfrm>
                <a:off x="4435650" y="3840775"/>
                <a:ext cx="64875" cy="51100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044" extrusionOk="0">
                    <a:moveTo>
                      <a:pt x="228" y="0"/>
                    </a:moveTo>
                    <a:cubicBezTo>
                      <a:pt x="102" y="0"/>
                      <a:pt x="0" y="142"/>
                      <a:pt x="63" y="283"/>
                    </a:cubicBezTo>
                    <a:cubicBezTo>
                      <a:pt x="272" y="764"/>
                      <a:pt x="691" y="1162"/>
                      <a:pt x="1088" y="1454"/>
                    </a:cubicBezTo>
                    <a:cubicBezTo>
                      <a:pt x="1405" y="1712"/>
                      <a:pt x="1871" y="2044"/>
                      <a:pt x="2292" y="2044"/>
                    </a:cubicBezTo>
                    <a:cubicBezTo>
                      <a:pt x="2316" y="2044"/>
                      <a:pt x="2341" y="2043"/>
                      <a:pt x="2364" y="2040"/>
                    </a:cubicBezTo>
                    <a:cubicBezTo>
                      <a:pt x="2532" y="2019"/>
                      <a:pt x="2595" y="1852"/>
                      <a:pt x="2490" y="1747"/>
                    </a:cubicBezTo>
                    <a:cubicBezTo>
                      <a:pt x="2218" y="1434"/>
                      <a:pt x="1758" y="1266"/>
                      <a:pt x="1423" y="1036"/>
                    </a:cubicBezTo>
                    <a:cubicBezTo>
                      <a:pt x="1025" y="743"/>
                      <a:pt x="732" y="366"/>
                      <a:pt x="356" y="53"/>
                    </a:cubicBezTo>
                    <a:cubicBezTo>
                      <a:pt x="314" y="16"/>
                      <a:pt x="270" y="0"/>
                      <a:pt x="228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30"/>
              <p:cNvSpPr/>
              <p:nvPr/>
            </p:nvSpPr>
            <p:spPr>
              <a:xfrm>
                <a:off x="3457150" y="4438500"/>
                <a:ext cx="8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348" h="2824" extrusionOk="0">
                    <a:moveTo>
                      <a:pt x="63" y="0"/>
                    </a:moveTo>
                    <a:cubicBezTo>
                      <a:pt x="31" y="0"/>
                      <a:pt x="1" y="23"/>
                      <a:pt x="13" y="59"/>
                    </a:cubicBezTo>
                    <a:cubicBezTo>
                      <a:pt x="222" y="980"/>
                      <a:pt x="201" y="1859"/>
                      <a:pt x="13" y="2779"/>
                    </a:cubicBezTo>
                    <a:cubicBezTo>
                      <a:pt x="13" y="2805"/>
                      <a:pt x="29" y="2823"/>
                      <a:pt x="46" y="2823"/>
                    </a:cubicBezTo>
                    <a:cubicBezTo>
                      <a:pt x="57" y="2823"/>
                      <a:pt x="68" y="2816"/>
                      <a:pt x="76" y="2800"/>
                    </a:cubicBezTo>
                    <a:cubicBezTo>
                      <a:pt x="348" y="1901"/>
                      <a:pt x="327" y="959"/>
                      <a:pt x="118" y="38"/>
                    </a:cubicBezTo>
                    <a:cubicBezTo>
                      <a:pt x="109" y="12"/>
                      <a:pt x="85" y="0"/>
                      <a:pt x="63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30"/>
              <p:cNvSpPr/>
              <p:nvPr/>
            </p:nvSpPr>
            <p:spPr>
              <a:xfrm>
                <a:off x="4843650" y="4032950"/>
                <a:ext cx="185025" cy="100525"/>
              </a:xfrm>
              <a:custGeom>
                <a:avLst/>
                <a:gdLst/>
                <a:ahLst/>
                <a:cxnLst/>
                <a:rect l="l" t="t" r="r" b="b"/>
                <a:pathLst>
                  <a:path w="7401" h="4021" extrusionOk="0">
                    <a:moveTo>
                      <a:pt x="7240" y="1"/>
                    </a:moveTo>
                    <a:cubicBezTo>
                      <a:pt x="7233" y="1"/>
                      <a:pt x="7226" y="1"/>
                      <a:pt x="7219" y="3"/>
                    </a:cubicBezTo>
                    <a:cubicBezTo>
                      <a:pt x="5901" y="275"/>
                      <a:pt x="4562" y="986"/>
                      <a:pt x="3390" y="1614"/>
                    </a:cubicBezTo>
                    <a:cubicBezTo>
                      <a:pt x="2177" y="2283"/>
                      <a:pt x="984" y="3016"/>
                      <a:pt x="21" y="3999"/>
                    </a:cubicBezTo>
                    <a:cubicBezTo>
                      <a:pt x="1" y="4020"/>
                      <a:pt x="21" y="4020"/>
                      <a:pt x="42" y="4020"/>
                    </a:cubicBezTo>
                    <a:cubicBezTo>
                      <a:pt x="1235" y="3351"/>
                      <a:pt x="2344" y="2555"/>
                      <a:pt x="3558" y="1907"/>
                    </a:cubicBezTo>
                    <a:cubicBezTo>
                      <a:pt x="4771" y="1258"/>
                      <a:pt x="6089" y="840"/>
                      <a:pt x="7303" y="191"/>
                    </a:cubicBezTo>
                    <a:cubicBezTo>
                      <a:pt x="7401" y="132"/>
                      <a:pt x="7334" y="1"/>
                      <a:pt x="724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0"/>
              <p:cNvSpPr/>
              <p:nvPr/>
            </p:nvSpPr>
            <p:spPr>
              <a:xfrm>
                <a:off x="4937775" y="3972675"/>
                <a:ext cx="31875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254" extrusionOk="0">
                    <a:moveTo>
                      <a:pt x="120" y="1"/>
                    </a:moveTo>
                    <a:cubicBezTo>
                      <a:pt x="47" y="1"/>
                      <a:pt x="0" y="90"/>
                      <a:pt x="65" y="154"/>
                    </a:cubicBezTo>
                    <a:cubicBezTo>
                      <a:pt x="357" y="552"/>
                      <a:pt x="713" y="991"/>
                      <a:pt x="1153" y="1242"/>
                    </a:cubicBezTo>
                    <a:cubicBezTo>
                      <a:pt x="1164" y="1250"/>
                      <a:pt x="1176" y="1253"/>
                      <a:pt x="1187" y="1253"/>
                    </a:cubicBezTo>
                    <a:cubicBezTo>
                      <a:pt x="1236" y="1253"/>
                      <a:pt x="1274" y="1185"/>
                      <a:pt x="1257" y="1116"/>
                    </a:cubicBezTo>
                    <a:cubicBezTo>
                      <a:pt x="1006" y="677"/>
                      <a:pt x="567" y="342"/>
                      <a:pt x="190" y="28"/>
                    </a:cubicBezTo>
                    <a:cubicBezTo>
                      <a:pt x="166" y="9"/>
                      <a:pt x="141" y="1"/>
                      <a:pt x="12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0"/>
              <p:cNvSpPr/>
              <p:nvPr/>
            </p:nvSpPr>
            <p:spPr>
              <a:xfrm>
                <a:off x="4336775" y="5498450"/>
                <a:ext cx="68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273" h="921" extrusionOk="0">
                    <a:moveTo>
                      <a:pt x="144" y="0"/>
                    </a:moveTo>
                    <a:cubicBezTo>
                      <a:pt x="100" y="0"/>
                      <a:pt x="53" y="32"/>
                      <a:pt x="42" y="94"/>
                    </a:cubicBezTo>
                    <a:cubicBezTo>
                      <a:pt x="42" y="241"/>
                      <a:pt x="21" y="387"/>
                      <a:pt x="21" y="534"/>
                    </a:cubicBezTo>
                    <a:cubicBezTo>
                      <a:pt x="21" y="638"/>
                      <a:pt x="1" y="785"/>
                      <a:pt x="84" y="890"/>
                    </a:cubicBezTo>
                    <a:cubicBezTo>
                      <a:pt x="95" y="910"/>
                      <a:pt x="116" y="921"/>
                      <a:pt x="139" y="921"/>
                    </a:cubicBezTo>
                    <a:cubicBezTo>
                      <a:pt x="163" y="921"/>
                      <a:pt x="189" y="910"/>
                      <a:pt x="210" y="890"/>
                    </a:cubicBezTo>
                    <a:cubicBezTo>
                      <a:pt x="273" y="785"/>
                      <a:pt x="252" y="638"/>
                      <a:pt x="252" y="534"/>
                    </a:cubicBezTo>
                    <a:cubicBezTo>
                      <a:pt x="252" y="387"/>
                      <a:pt x="252" y="241"/>
                      <a:pt x="231" y="94"/>
                    </a:cubicBezTo>
                    <a:cubicBezTo>
                      <a:pt x="231" y="32"/>
                      <a:pt x="189" y="0"/>
                      <a:pt x="14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0"/>
              <p:cNvSpPr/>
              <p:nvPr/>
            </p:nvSpPr>
            <p:spPr>
              <a:xfrm>
                <a:off x="4850125" y="5299075"/>
                <a:ext cx="13425" cy="398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594" extrusionOk="0">
                    <a:moveTo>
                      <a:pt x="166" y="0"/>
                    </a:moveTo>
                    <a:cubicBezTo>
                      <a:pt x="86" y="0"/>
                      <a:pt x="1" y="68"/>
                      <a:pt x="14" y="181"/>
                    </a:cubicBezTo>
                    <a:cubicBezTo>
                      <a:pt x="118" y="642"/>
                      <a:pt x="202" y="1102"/>
                      <a:pt x="390" y="1562"/>
                    </a:cubicBezTo>
                    <a:cubicBezTo>
                      <a:pt x="405" y="1584"/>
                      <a:pt x="427" y="1593"/>
                      <a:pt x="450" y="1593"/>
                    </a:cubicBezTo>
                    <a:cubicBezTo>
                      <a:pt x="492" y="1593"/>
                      <a:pt x="537" y="1561"/>
                      <a:pt x="537" y="1520"/>
                    </a:cubicBezTo>
                    <a:cubicBezTo>
                      <a:pt x="516" y="1039"/>
                      <a:pt x="390" y="579"/>
                      <a:pt x="286" y="98"/>
                    </a:cubicBezTo>
                    <a:cubicBezTo>
                      <a:pt x="269" y="31"/>
                      <a:pt x="219" y="0"/>
                      <a:pt x="16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0"/>
              <p:cNvSpPr/>
              <p:nvPr/>
            </p:nvSpPr>
            <p:spPr>
              <a:xfrm>
                <a:off x="4874000" y="5377875"/>
                <a:ext cx="124425" cy="149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5970" extrusionOk="0">
                    <a:moveTo>
                      <a:pt x="84" y="0"/>
                    </a:moveTo>
                    <a:cubicBezTo>
                      <a:pt x="84" y="0"/>
                      <a:pt x="63" y="0"/>
                      <a:pt x="63" y="21"/>
                    </a:cubicBezTo>
                    <a:cubicBezTo>
                      <a:pt x="0" y="1109"/>
                      <a:pt x="858" y="2072"/>
                      <a:pt x="1548" y="2846"/>
                    </a:cubicBezTo>
                    <a:cubicBezTo>
                      <a:pt x="2574" y="3976"/>
                      <a:pt x="3662" y="5106"/>
                      <a:pt x="4917" y="5964"/>
                    </a:cubicBezTo>
                    <a:cubicBezTo>
                      <a:pt x="4925" y="5967"/>
                      <a:pt x="4932" y="5969"/>
                      <a:pt x="4938" y="5969"/>
                    </a:cubicBezTo>
                    <a:cubicBezTo>
                      <a:pt x="4965" y="5969"/>
                      <a:pt x="4976" y="5935"/>
                      <a:pt x="4959" y="5901"/>
                    </a:cubicBezTo>
                    <a:cubicBezTo>
                      <a:pt x="4059" y="4938"/>
                      <a:pt x="3034" y="4060"/>
                      <a:pt x="2113" y="3097"/>
                    </a:cubicBezTo>
                    <a:cubicBezTo>
                      <a:pt x="1193" y="2114"/>
                      <a:pt x="670" y="1193"/>
                      <a:pt x="84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30"/>
              <p:cNvSpPr/>
              <p:nvPr/>
            </p:nvSpPr>
            <p:spPr>
              <a:xfrm>
                <a:off x="5060875" y="5546725"/>
                <a:ext cx="142675" cy="84425"/>
              </a:xfrm>
              <a:custGeom>
                <a:avLst/>
                <a:gdLst/>
                <a:ahLst/>
                <a:cxnLst/>
                <a:rect l="l" t="t" r="r" b="b"/>
                <a:pathLst>
                  <a:path w="5707" h="3377" extrusionOk="0">
                    <a:moveTo>
                      <a:pt x="86" y="0"/>
                    </a:moveTo>
                    <a:cubicBezTo>
                      <a:pt x="39" y="0"/>
                      <a:pt x="1" y="49"/>
                      <a:pt x="16" y="109"/>
                    </a:cubicBezTo>
                    <a:cubicBezTo>
                      <a:pt x="912" y="1921"/>
                      <a:pt x="3432" y="3377"/>
                      <a:pt x="5476" y="3377"/>
                    </a:cubicBezTo>
                    <a:cubicBezTo>
                      <a:pt x="5532" y="3377"/>
                      <a:pt x="5588" y="3376"/>
                      <a:pt x="5644" y="3373"/>
                    </a:cubicBezTo>
                    <a:cubicBezTo>
                      <a:pt x="5686" y="3373"/>
                      <a:pt x="5707" y="3290"/>
                      <a:pt x="5644" y="3269"/>
                    </a:cubicBezTo>
                    <a:cubicBezTo>
                      <a:pt x="4598" y="2934"/>
                      <a:pt x="3573" y="2662"/>
                      <a:pt x="2610" y="2118"/>
                    </a:cubicBezTo>
                    <a:cubicBezTo>
                      <a:pt x="1648" y="1553"/>
                      <a:pt x="957" y="758"/>
                      <a:pt x="141" y="26"/>
                    </a:cubicBezTo>
                    <a:cubicBezTo>
                      <a:pt x="124" y="8"/>
                      <a:pt x="104" y="0"/>
                      <a:pt x="86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30"/>
              <p:cNvSpPr/>
              <p:nvPr/>
            </p:nvSpPr>
            <p:spPr>
              <a:xfrm>
                <a:off x="4745225" y="5563250"/>
                <a:ext cx="43000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720" h="3255" extrusionOk="0">
                    <a:moveTo>
                      <a:pt x="125" y="0"/>
                    </a:moveTo>
                    <a:cubicBezTo>
                      <a:pt x="63" y="0"/>
                      <a:pt x="1" y="64"/>
                      <a:pt x="46" y="139"/>
                    </a:cubicBezTo>
                    <a:cubicBezTo>
                      <a:pt x="360" y="620"/>
                      <a:pt x="632" y="1101"/>
                      <a:pt x="862" y="1624"/>
                    </a:cubicBezTo>
                    <a:cubicBezTo>
                      <a:pt x="1071" y="2147"/>
                      <a:pt x="1217" y="2733"/>
                      <a:pt x="1510" y="3194"/>
                    </a:cubicBezTo>
                    <a:cubicBezTo>
                      <a:pt x="1536" y="3236"/>
                      <a:pt x="1575" y="3254"/>
                      <a:pt x="1612" y="3254"/>
                    </a:cubicBezTo>
                    <a:cubicBezTo>
                      <a:pt x="1668" y="3254"/>
                      <a:pt x="1720" y="3214"/>
                      <a:pt x="1720" y="3152"/>
                    </a:cubicBezTo>
                    <a:cubicBezTo>
                      <a:pt x="1699" y="2064"/>
                      <a:pt x="799" y="871"/>
                      <a:pt x="192" y="34"/>
                    </a:cubicBezTo>
                    <a:cubicBezTo>
                      <a:pt x="174" y="10"/>
                      <a:pt x="150" y="0"/>
                      <a:pt x="125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0"/>
              <p:cNvSpPr/>
              <p:nvPr/>
            </p:nvSpPr>
            <p:spPr>
              <a:xfrm>
                <a:off x="4437200" y="5579350"/>
                <a:ext cx="27400" cy="564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2257" extrusionOk="0">
                    <a:moveTo>
                      <a:pt x="66" y="1"/>
                    </a:moveTo>
                    <a:cubicBezTo>
                      <a:pt x="36" y="1"/>
                      <a:pt x="1" y="23"/>
                      <a:pt x="1" y="60"/>
                    </a:cubicBezTo>
                    <a:cubicBezTo>
                      <a:pt x="85" y="792"/>
                      <a:pt x="357" y="1734"/>
                      <a:pt x="942" y="2236"/>
                    </a:cubicBezTo>
                    <a:cubicBezTo>
                      <a:pt x="963" y="2250"/>
                      <a:pt x="989" y="2257"/>
                      <a:pt x="1012" y="2257"/>
                    </a:cubicBezTo>
                    <a:cubicBezTo>
                      <a:pt x="1059" y="2257"/>
                      <a:pt x="1096" y="2229"/>
                      <a:pt x="1068" y="2173"/>
                    </a:cubicBezTo>
                    <a:cubicBezTo>
                      <a:pt x="942" y="1838"/>
                      <a:pt x="733" y="1566"/>
                      <a:pt x="566" y="1252"/>
                    </a:cubicBezTo>
                    <a:cubicBezTo>
                      <a:pt x="378" y="855"/>
                      <a:pt x="231" y="457"/>
                      <a:pt x="106" y="39"/>
                    </a:cubicBezTo>
                    <a:cubicBezTo>
                      <a:pt x="106" y="13"/>
                      <a:pt x="87" y="1"/>
                      <a:pt x="6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30"/>
              <p:cNvSpPr/>
              <p:nvPr/>
            </p:nvSpPr>
            <p:spPr>
              <a:xfrm>
                <a:off x="4373400" y="5568450"/>
                <a:ext cx="61100" cy="22425"/>
              </a:xfrm>
              <a:custGeom>
                <a:avLst/>
                <a:gdLst/>
                <a:ahLst/>
                <a:cxnLst/>
                <a:rect l="l" t="t" r="r" b="b"/>
                <a:pathLst>
                  <a:path w="2444" h="897" extrusionOk="0">
                    <a:moveTo>
                      <a:pt x="606" y="1"/>
                    </a:moveTo>
                    <a:cubicBezTo>
                      <a:pt x="456" y="1"/>
                      <a:pt x="309" y="13"/>
                      <a:pt x="168" y="35"/>
                    </a:cubicBezTo>
                    <a:cubicBezTo>
                      <a:pt x="0" y="77"/>
                      <a:pt x="63" y="286"/>
                      <a:pt x="189" y="307"/>
                    </a:cubicBezTo>
                    <a:cubicBezTo>
                      <a:pt x="586" y="349"/>
                      <a:pt x="963" y="391"/>
                      <a:pt x="1339" y="517"/>
                    </a:cubicBezTo>
                    <a:cubicBezTo>
                      <a:pt x="1653" y="621"/>
                      <a:pt x="1967" y="789"/>
                      <a:pt x="2302" y="893"/>
                    </a:cubicBezTo>
                    <a:cubicBezTo>
                      <a:pt x="2309" y="896"/>
                      <a:pt x="2315" y="897"/>
                      <a:pt x="2322" y="897"/>
                    </a:cubicBezTo>
                    <a:cubicBezTo>
                      <a:pt x="2381" y="897"/>
                      <a:pt x="2444" y="824"/>
                      <a:pt x="2406" y="768"/>
                    </a:cubicBezTo>
                    <a:cubicBezTo>
                      <a:pt x="1996" y="237"/>
                      <a:pt x="1277" y="1"/>
                      <a:pt x="606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30"/>
              <p:cNvSpPr/>
              <p:nvPr/>
            </p:nvSpPr>
            <p:spPr>
              <a:xfrm>
                <a:off x="4694775" y="5396825"/>
                <a:ext cx="51950" cy="13612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5445" extrusionOk="0">
                    <a:moveTo>
                      <a:pt x="72" y="1"/>
                    </a:moveTo>
                    <a:cubicBezTo>
                      <a:pt x="34" y="1"/>
                      <a:pt x="1" y="29"/>
                      <a:pt x="13" y="79"/>
                    </a:cubicBezTo>
                    <a:cubicBezTo>
                      <a:pt x="494" y="1816"/>
                      <a:pt x="997" y="3846"/>
                      <a:pt x="1917" y="5415"/>
                    </a:cubicBezTo>
                    <a:cubicBezTo>
                      <a:pt x="1931" y="5436"/>
                      <a:pt x="1954" y="5445"/>
                      <a:pt x="1979" y="5445"/>
                    </a:cubicBezTo>
                    <a:cubicBezTo>
                      <a:pt x="2027" y="5445"/>
                      <a:pt x="2078" y="5408"/>
                      <a:pt x="2064" y="5352"/>
                    </a:cubicBezTo>
                    <a:cubicBezTo>
                      <a:pt x="1666" y="3553"/>
                      <a:pt x="787" y="1753"/>
                      <a:pt x="139" y="37"/>
                    </a:cubicBezTo>
                    <a:cubicBezTo>
                      <a:pt x="122" y="13"/>
                      <a:pt x="96" y="1"/>
                      <a:pt x="7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30"/>
              <p:cNvSpPr/>
              <p:nvPr/>
            </p:nvSpPr>
            <p:spPr>
              <a:xfrm>
                <a:off x="4497375" y="5558125"/>
                <a:ext cx="500100" cy="288575"/>
              </a:xfrm>
              <a:custGeom>
                <a:avLst/>
                <a:gdLst/>
                <a:ahLst/>
                <a:cxnLst/>
                <a:rect l="l" t="t" r="r" b="b"/>
                <a:pathLst>
                  <a:path w="20004" h="11543" extrusionOk="0">
                    <a:moveTo>
                      <a:pt x="9186" y="4445"/>
                    </a:moveTo>
                    <a:cubicBezTo>
                      <a:pt x="9956" y="4702"/>
                      <a:pt x="10782" y="4865"/>
                      <a:pt x="11593" y="4865"/>
                    </a:cubicBezTo>
                    <a:cubicBezTo>
                      <a:pt x="11642" y="4865"/>
                      <a:pt x="11690" y="4864"/>
                      <a:pt x="11738" y="4863"/>
                    </a:cubicBezTo>
                    <a:lnTo>
                      <a:pt x="11738" y="4863"/>
                    </a:lnTo>
                    <a:cubicBezTo>
                      <a:pt x="11655" y="4926"/>
                      <a:pt x="11592" y="4989"/>
                      <a:pt x="11529" y="5052"/>
                    </a:cubicBezTo>
                    <a:cubicBezTo>
                      <a:pt x="11278" y="5219"/>
                      <a:pt x="11111" y="5470"/>
                      <a:pt x="10985" y="5763"/>
                    </a:cubicBezTo>
                    <a:cubicBezTo>
                      <a:pt x="10943" y="5805"/>
                      <a:pt x="10922" y="5847"/>
                      <a:pt x="10880" y="5889"/>
                    </a:cubicBezTo>
                    <a:cubicBezTo>
                      <a:pt x="10671" y="6202"/>
                      <a:pt x="10420" y="6663"/>
                      <a:pt x="10148" y="7039"/>
                    </a:cubicBezTo>
                    <a:cubicBezTo>
                      <a:pt x="10064" y="6851"/>
                      <a:pt x="9960" y="6684"/>
                      <a:pt x="9876" y="6495"/>
                    </a:cubicBezTo>
                    <a:cubicBezTo>
                      <a:pt x="9771" y="5784"/>
                      <a:pt x="9541" y="5052"/>
                      <a:pt x="9186" y="4445"/>
                    </a:cubicBezTo>
                    <a:close/>
                    <a:moveTo>
                      <a:pt x="2522" y="1"/>
                    </a:moveTo>
                    <a:cubicBezTo>
                      <a:pt x="1631" y="1"/>
                      <a:pt x="780" y="363"/>
                      <a:pt x="314" y="1223"/>
                    </a:cubicBezTo>
                    <a:cubicBezTo>
                      <a:pt x="0" y="1808"/>
                      <a:pt x="21" y="2290"/>
                      <a:pt x="209" y="2750"/>
                    </a:cubicBezTo>
                    <a:cubicBezTo>
                      <a:pt x="314" y="3775"/>
                      <a:pt x="1025" y="4612"/>
                      <a:pt x="1946" y="5052"/>
                    </a:cubicBezTo>
                    <a:cubicBezTo>
                      <a:pt x="2011" y="5082"/>
                      <a:pt x="2082" y="5096"/>
                      <a:pt x="2154" y="5096"/>
                    </a:cubicBezTo>
                    <a:cubicBezTo>
                      <a:pt x="2523" y="5096"/>
                      <a:pt x="2917" y="4729"/>
                      <a:pt x="2636" y="4361"/>
                    </a:cubicBezTo>
                    <a:cubicBezTo>
                      <a:pt x="2302" y="3901"/>
                      <a:pt x="1548" y="3294"/>
                      <a:pt x="1193" y="2666"/>
                    </a:cubicBezTo>
                    <a:cubicBezTo>
                      <a:pt x="1172" y="2583"/>
                      <a:pt x="1151" y="2478"/>
                      <a:pt x="1151" y="2373"/>
                    </a:cubicBezTo>
                    <a:cubicBezTo>
                      <a:pt x="1151" y="2122"/>
                      <a:pt x="1193" y="1892"/>
                      <a:pt x="1276" y="1704"/>
                    </a:cubicBezTo>
                    <a:cubicBezTo>
                      <a:pt x="1548" y="1327"/>
                      <a:pt x="1967" y="1055"/>
                      <a:pt x="2574" y="971"/>
                    </a:cubicBezTo>
                    <a:cubicBezTo>
                      <a:pt x="3704" y="1076"/>
                      <a:pt x="4854" y="2143"/>
                      <a:pt x="5566" y="2792"/>
                    </a:cubicBezTo>
                    <a:cubicBezTo>
                      <a:pt x="7156" y="4256"/>
                      <a:pt x="8223" y="5972"/>
                      <a:pt x="9227" y="7814"/>
                    </a:cubicBezTo>
                    <a:cubicBezTo>
                      <a:pt x="9227" y="7855"/>
                      <a:pt x="9227" y="7897"/>
                      <a:pt x="9227" y="7939"/>
                    </a:cubicBezTo>
                    <a:cubicBezTo>
                      <a:pt x="9227" y="8086"/>
                      <a:pt x="9332" y="8190"/>
                      <a:pt x="9458" y="8232"/>
                    </a:cubicBezTo>
                    <a:cubicBezTo>
                      <a:pt x="9583" y="8483"/>
                      <a:pt x="9730" y="8734"/>
                      <a:pt x="9855" y="8985"/>
                    </a:cubicBezTo>
                    <a:cubicBezTo>
                      <a:pt x="9938" y="9135"/>
                      <a:pt x="10071" y="9199"/>
                      <a:pt x="10208" y="9199"/>
                    </a:cubicBezTo>
                    <a:cubicBezTo>
                      <a:pt x="10452" y="9199"/>
                      <a:pt x="10705" y="8995"/>
                      <a:pt x="10692" y="8713"/>
                    </a:cubicBezTo>
                    <a:cubicBezTo>
                      <a:pt x="10692" y="8692"/>
                      <a:pt x="10713" y="8692"/>
                      <a:pt x="10713" y="8671"/>
                    </a:cubicBezTo>
                    <a:cubicBezTo>
                      <a:pt x="10943" y="8065"/>
                      <a:pt x="11111" y="7437"/>
                      <a:pt x="11341" y="6830"/>
                    </a:cubicBezTo>
                    <a:cubicBezTo>
                      <a:pt x="11466" y="6495"/>
                      <a:pt x="11675" y="6140"/>
                      <a:pt x="11801" y="5784"/>
                    </a:cubicBezTo>
                    <a:cubicBezTo>
                      <a:pt x="11864" y="5658"/>
                      <a:pt x="11927" y="5554"/>
                      <a:pt x="11968" y="5449"/>
                    </a:cubicBezTo>
                    <a:cubicBezTo>
                      <a:pt x="12638" y="6202"/>
                      <a:pt x="12847" y="7249"/>
                      <a:pt x="13621" y="7918"/>
                    </a:cubicBezTo>
                    <a:cubicBezTo>
                      <a:pt x="14082" y="8337"/>
                      <a:pt x="14668" y="8546"/>
                      <a:pt x="15086" y="9006"/>
                    </a:cubicBezTo>
                    <a:cubicBezTo>
                      <a:pt x="15672" y="9634"/>
                      <a:pt x="15986" y="10492"/>
                      <a:pt x="16300" y="11287"/>
                    </a:cubicBezTo>
                    <a:cubicBezTo>
                      <a:pt x="16366" y="11458"/>
                      <a:pt x="16520" y="11543"/>
                      <a:pt x="16669" y="11543"/>
                    </a:cubicBezTo>
                    <a:cubicBezTo>
                      <a:pt x="16848" y="11543"/>
                      <a:pt x="17021" y="11422"/>
                      <a:pt x="17032" y="11182"/>
                    </a:cubicBezTo>
                    <a:cubicBezTo>
                      <a:pt x="17116" y="9990"/>
                      <a:pt x="16823" y="8943"/>
                      <a:pt x="16446" y="7834"/>
                    </a:cubicBezTo>
                    <a:cubicBezTo>
                      <a:pt x="16135" y="6900"/>
                      <a:pt x="16652" y="6651"/>
                      <a:pt x="17386" y="6651"/>
                    </a:cubicBezTo>
                    <a:cubicBezTo>
                      <a:pt x="18181" y="6651"/>
                      <a:pt x="19230" y="6944"/>
                      <a:pt x="19752" y="6977"/>
                    </a:cubicBezTo>
                    <a:cubicBezTo>
                      <a:pt x="19898" y="6977"/>
                      <a:pt x="20003" y="6746"/>
                      <a:pt x="19878" y="6642"/>
                    </a:cubicBezTo>
                    <a:cubicBezTo>
                      <a:pt x="19337" y="6198"/>
                      <a:pt x="18082" y="5755"/>
                      <a:pt x="17040" y="5755"/>
                    </a:cubicBezTo>
                    <a:cubicBezTo>
                      <a:pt x="16508" y="5755"/>
                      <a:pt x="16032" y="5871"/>
                      <a:pt x="15735" y="6161"/>
                    </a:cubicBezTo>
                    <a:cubicBezTo>
                      <a:pt x="15358" y="6537"/>
                      <a:pt x="15463" y="6997"/>
                      <a:pt x="15567" y="7437"/>
                    </a:cubicBezTo>
                    <a:cubicBezTo>
                      <a:pt x="15693" y="7981"/>
                      <a:pt x="15881" y="8483"/>
                      <a:pt x="16049" y="9006"/>
                    </a:cubicBezTo>
                    <a:cubicBezTo>
                      <a:pt x="15693" y="8483"/>
                      <a:pt x="15253" y="8023"/>
                      <a:pt x="14647" y="7625"/>
                    </a:cubicBezTo>
                    <a:cubicBezTo>
                      <a:pt x="13852" y="7102"/>
                      <a:pt x="13663" y="6516"/>
                      <a:pt x="13161" y="5763"/>
                    </a:cubicBezTo>
                    <a:cubicBezTo>
                      <a:pt x="12889" y="5345"/>
                      <a:pt x="12617" y="5052"/>
                      <a:pt x="12136" y="4926"/>
                    </a:cubicBezTo>
                    <a:cubicBezTo>
                      <a:pt x="12136" y="4905"/>
                      <a:pt x="12136" y="4884"/>
                      <a:pt x="12136" y="4863"/>
                    </a:cubicBezTo>
                    <a:cubicBezTo>
                      <a:pt x="12492" y="4821"/>
                      <a:pt x="12868" y="4759"/>
                      <a:pt x="13224" y="4654"/>
                    </a:cubicBezTo>
                    <a:cubicBezTo>
                      <a:pt x="13433" y="5407"/>
                      <a:pt x="13789" y="6202"/>
                      <a:pt x="14312" y="6684"/>
                    </a:cubicBezTo>
                    <a:cubicBezTo>
                      <a:pt x="14354" y="7018"/>
                      <a:pt x="14479" y="7332"/>
                      <a:pt x="14668" y="7562"/>
                    </a:cubicBezTo>
                    <a:cubicBezTo>
                      <a:pt x="14684" y="7587"/>
                      <a:pt x="14714" y="7599"/>
                      <a:pt x="14743" y="7599"/>
                    </a:cubicBezTo>
                    <a:cubicBezTo>
                      <a:pt x="14789" y="7599"/>
                      <a:pt x="14835" y="7571"/>
                      <a:pt x="14835" y="7521"/>
                    </a:cubicBezTo>
                    <a:cubicBezTo>
                      <a:pt x="14877" y="7123"/>
                      <a:pt x="14730" y="6725"/>
                      <a:pt x="14751" y="6307"/>
                    </a:cubicBezTo>
                    <a:cubicBezTo>
                      <a:pt x="14793" y="5784"/>
                      <a:pt x="15170" y="5407"/>
                      <a:pt x="15693" y="5407"/>
                    </a:cubicBezTo>
                    <a:cubicBezTo>
                      <a:pt x="15818" y="5386"/>
                      <a:pt x="15839" y="5261"/>
                      <a:pt x="15756" y="5198"/>
                    </a:cubicBezTo>
                    <a:cubicBezTo>
                      <a:pt x="15639" y="5124"/>
                      <a:pt x="15514" y="5091"/>
                      <a:pt x="15388" y="5091"/>
                    </a:cubicBezTo>
                    <a:cubicBezTo>
                      <a:pt x="15019" y="5091"/>
                      <a:pt x="14646" y="5372"/>
                      <a:pt x="14458" y="5700"/>
                    </a:cubicBezTo>
                    <a:cubicBezTo>
                      <a:pt x="14396" y="5805"/>
                      <a:pt x="14354" y="5951"/>
                      <a:pt x="14333" y="6098"/>
                    </a:cubicBezTo>
                    <a:cubicBezTo>
                      <a:pt x="14207" y="5868"/>
                      <a:pt x="14061" y="5637"/>
                      <a:pt x="13935" y="5386"/>
                    </a:cubicBezTo>
                    <a:cubicBezTo>
                      <a:pt x="13684" y="4863"/>
                      <a:pt x="13517" y="4319"/>
                      <a:pt x="13308" y="3775"/>
                    </a:cubicBezTo>
                    <a:cubicBezTo>
                      <a:pt x="13288" y="3727"/>
                      <a:pt x="13238" y="3701"/>
                      <a:pt x="13190" y="3701"/>
                    </a:cubicBezTo>
                    <a:cubicBezTo>
                      <a:pt x="13133" y="3701"/>
                      <a:pt x="13077" y="3738"/>
                      <a:pt x="13077" y="3817"/>
                    </a:cubicBezTo>
                    <a:cubicBezTo>
                      <a:pt x="13098" y="4068"/>
                      <a:pt x="13140" y="4340"/>
                      <a:pt x="13224" y="4612"/>
                    </a:cubicBezTo>
                    <a:cubicBezTo>
                      <a:pt x="12885" y="4657"/>
                      <a:pt x="12553" y="4679"/>
                      <a:pt x="12228" y="4679"/>
                    </a:cubicBezTo>
                    <a:cubicBezTo>
                      <a:pt x="10882" y="4679"/>
                      <a:pt x="9645" y="4307"/>
                      <a:pt x="8516" y="3650"/>
                    </a:cubicBezTo>
                    <a:cubicBezTo>
                      <a:pt x="8349" y="3503"/>
                      <a:pt x="8181" y="3378"/>
                      <a:pt x="7993" y="3294"/>
                    </a:cubicBezTo>
                    <a:cubicBezTo>
                      <a:pt x="7616" y="3043"/>
                      <a:pt x="7240" y="2729"/>
                      <a:pt x="6884" y="2394"/>
                    </a:cubicBezTo>
                    <a:cubicBezTo>
                      <a:pt x="5942" y="1474"/>
                      <a:pt x="4980" y="407"/>
                      <a:pt x="3683" y="197"/>
                    </a:cubicBezTo>
                    <a:cubicBezTo>
                      <a:pt x="3307" y="70"/>
                      <a:pt x="2911" y="1"/>
                      <a:pt x="252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30"/>
              <p:cNvSpPr/>
              <p:nvPr/>
            </p:nvSpPr>
            <p:spPr>
              <a:xfrm>
                <a:off x="5142025" y="5644625"/>
                <a:ext cx="245125" cy="41425"/>
              </a:xfrm>
              <a:custGeom>
                <a:avLst/>
                <a:gdLst/>
                <a:ahLst/>
                <a:cxnLst/>
                <a:rect l="l" t="t" r="r" b="b"/>
                <a:pathLst>
                  <a:path w="9805" h="1657" extrusionOk="0">
                    <a:moveTo>
                      <a:pt x="2832" y="0"/>
                    </a:moveTo>
                    <a:cubicBezTo>
                      <a:pt x="2300" y="0"/>
                      <a:pt x="1" y="300"/>
                      <a:pt x="871" y="1089"/>
                    </a:cubicBezTo>
                    <a:cubicBezTo>
                      <a:pt x="871" y="1089"/>
                      <a:pt x="892" y="1089"/>
                      <a:pt x="871" y="1069"/>
                    </a:cubicBezTo>
                    <a:cubicBezTo>
                      <a:pt x="494" y="608"/>
                      <a:pt x="2754" y="441"/>
                      <a:pt x="2879" y="441"/>
                    </a:cubicBezTo>
                    <a:cubicBezTo>
                      <a:pt x="3654" y="483"/>
                      <a:pt x="4407" y="671"/>
                      <a:pt x="5181" y="838"/>
                    </a:cubicBezTo>
                    <a:cubicBezTo>
                      <a:pt x="6667" y="1131"/>
                      <a:pt x="8194" y="1571"/>
                      <a:pt x="9701" y="1654"/>
                    </a:cubicBezTo>
                    <a:cubicBezTo>
                      <a:pt x="9708" y="1656"/>
                      <a:pt x="9714" y="1656"/>
                      <a:pt x="9720" y="1656"/>
                    </a:cubicBezTo>
                    <a:cubicBezTo>
                      <a:pt x="9805" y="1656"/>
                      <a:pt x="9800" y="1527"/>
                      <a:pt x="9721" y="1508"/>
                    </a:cubicBezTo>
                    <a:cubicBezTo>
                      <a:pt x="8529" y="1048"/>
                      <a:pt x="7211" y="838"/>
                      <a:pt x="5955" y="545"/>
                    </a:cubicBezTo>
                    <a:cubicBezTo>
                      <a:pt x="4951" y="294"/>
                      <a:pt x="3926" y="22"/>
                      <a:pt x="2879" y="1"/>
                    </a:cubicBezTo>
                    <a:cubicBezTo>
                      <a:pt x="2866" y="1"/>
                      <a:pt x="2850" y="0"/>
                      <a:pt x="2832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30"/>
              <p:cNvSpPr/>
              <p:nvPr/>
            </p:nvSpPr>
            <p:spPr>
              <a:xfrm>
                <a:off x="4627400" y="5366225"/>
                <a:ext cx="74300" cy="147025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5881" extrusionOk="0">
                    <a:moveTo>
                      <a:pt x="80" y="1"/>
                    </a:moveTo>
                    <a:cubicBezTo>
                      <a:pt x="44" y="1"/>
                      <a:pt x="0" y="45"/>
                      <a:pt x="30" y="90"/>
                    </a:cubicBezTo>
                    <a:cubicBezTo>
                      <a:pt x="888" y="1994"/>
                      <a:pt x="1662" y="4107"/>
                      <a:pt x="2834" y="5844"/>
                    </a:cubicBezTo>
                    <a:cubicBezTo>
                      <a:pt x="2850" y="5868"/>
                      <a:pt x="2877" y="5880"/>
                      <a:pt x="2901" y="5880"/>
                    </a:cubicBezTo>
                    <a:cubicBezTo>
                      <a:pt x="2939" y="5880"/>
                      <a:pt x="2972" y="5853"/>
                      <a:pt x="2959" y="5802"/>
                    </a:cubicBezTo>
                    <a:cubicBezTo>
                      <a:pt x="2290" y="3793"/>
                      <a:pt x="1097" y="1889"/>
                      <a:pt x="114" y="27"/>
                    </a:cubicBezTo>
                    <a:cubicBezTo>
                      <a:pt x="108" y="9"/>
                      <a:pt x="94" y="1"/>
                      <a:pt x="80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30"/>
              <p:cNvSpPr/>
              <p:nvPr/>
            </p:nvSpPr>
            <p:spPr>
              <a:xfrm>
                <a:off x="4688475" y="5449075"/>
                <a:ext cx="33950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3069" extrusionOk="0">
                    <a:moveTo>
                      <a:pt x="99" y="0"/>
                    </a:moveTo>
                    <a:cubicBezTo>
                      <a:pt x="51" y="0"/>
                      <a:pt x="0" y="47"/>
                      <a:pt x="14" y="103"/>
                    </a:cubicBezTo>
                    <a:cubicBezTo>
                      <a:pt x="223" y="1065"/>
                      <a:pt x="621" y="2216"/>
                      <a:pt x="1207" y="3032"/>
                    </a:cubicBezTo>
                    <a:cubicBezTo>
                      <a:pt x="1223" y="3057"/>
                      <a:pt x="1253" y="3068"/>
                      <a:pt x="1280" y="3068"/>
                    </a:cubicBezTo>
                    <a:cubicBezTo>
                      <a:pt x="1322" y="3068"/>
                      <a:pt x="1358" y="3041"/>
                      <a:pt x="1332" y="2990"/>
                    </a:cubicBezTo>
                    <a:cubicBezTo>
                      <a:pt x="1060" y="1986"/>
                      <a:pt x="600" y="981"/>
                      <a:pt x="161" y="40"/>
                    </a:cubicBezTo>
                    <a:cubicBezTo>
                      <a:pt x="147" y="12"/>
                      <a:pt x="123" y="0"/>
                      <a:pt x="99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0"/>
              <p:cNvSpPr/>
              <p:nvPr/>
            </p:nvSpPr>
            <p:spPr>
              <a:xfrm>
                <a:off x="4711300" y="4922775"/>
                <a:ext cx="2880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5891" extrusionOk="0">
                    <a:moveTo>
                      <a:pt x="1" y="1"/>
                    </a:moveTo>
                    <a:cubicBezTo>
                      <a:pt x="461" y="1947"/>
                      <a:pt x="733" y="3893"/>
                      <a:pt x="1068" y="5859"/>
                    </a:cubicBezTo>
                    <a:cubicBezTo>
                      <a:pt x="1078" y="5880"/>
                      <a:pt x="1099" y="5891"/>
                      <a:pt x="1118" y="5891"/>
                    </a:cubicBezTo>
                    <a:cubicBezTo>
                      <a:pt x="1136" y="5891"/>
                      <a:pt x="1152" y="5880"/>
                      <a:pt x="1152" y="5859"/>
                    </a:cubicBezTo>
                    <a:cubicBezTo>
                      <a:pt x="963" y="3872"/>
                      <a:pt x="524" y="1926"/>
                      <a:pt x="22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0"/>
              <p:cNvSpPr/>
              <p:nvPr/>
            </p:nvSpPr>
            <p:spPr>
              <a:xfrm>
                <a:off x="4649825" y="4873400"/>
                <a:ext cx="24375" cy="180175"/>
              </a:xfrm>
              <a:custGeom>
                <a:avLst/>
                <a:gdLst/>
                <a:ahLst/>
                <a:cxnLst/>
                <a:rect l="l" t="t" r="r" b="b"/>
                <a:pathLst>
                  <a:path w="975" h="7207" extrusionOk="0">
                    <a:moveTo>
                      <a:pt x="41" y="1"/>
                    </a:moveTo>
                    <a:cubicBezTo>
                      <a:pt x="20" y="1"/>
                      <a:pt x="0" y="16"/>
                      <a:pt x="12" y="51"/>
                    </a:cubicBezTo>
                    <a:cubicBezTo>
                      <a:pt x="535" y="2415"/>
                      <a:pt x="702" y="4780"/>
                      <a:pt x="765" y="7207"/>
                    </a:cubicBezTo>
                    <a:lnTo>
                      <a:pt x="870" y="7207"/>
                    </a:lnTo>
                    <a:cubicBezTo>
                      <a:pt x="974" y="4780"/>
                      <a:pt x="640" y="2373"/>
                      <a:pt x="75" y="30"/>
                    </a:cubicBezTo>
                    <a:cubicBezTo>
                      <a:pt x="75" y="11"/>
                      <a:pt x="58" y="1"/>
                      <a:pt x="4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0"/>
              <p:cNvSpPr/>
              <p:nvPr/>
            </p:nvSpPr>
            <p:spPr>
              <a:xfrm>
                <a:off x="4662150" y="5094475"/>
                <a:ext cx="20200" cy="115625"/>
              </a:xfrm>
              <a:custGeom>
                <a:avLst/>
                <a:gdLst/>
                <a:ahLst/>
                <a:cxnLst/>
                <a:rect l="l" t="t" r="r" b="b"/>
                <a:pathLst>
                  <a:path w="808" h="4625" extrusionOk="0">
                    <a:moveTo>
                      <a:pt x="21" y="1"/>
                    </a:moveTo>
                    <a:cubicBezTo>
                      <a:pt x="11" y="1"/>
                      <a:pt x="0" y="6"/>
                      <a:pt x="0" y="17"/>
                    </a:cubicBezTo>
                    <a:cubicBezTo>
                      <a:pt x="21" y="1502"/>
                      <a:pt x="0" y="3155"/>
                      <a:pt x="586" y="4557"/>
                    </a:cubicBezTo>
                    <a:cubicBezTo>
                      <a:pt x="604" y="4602"/>
                      <a:pt x="649" y="4624"/>
                      <a:pt x="694" y="4624"/>
                    </a:cubicBezTo>
                    <a:cubicBezTo>
                      <a:pt x="751" y="4624"/>
                      <a:pt x="807" y="4587"/>
                      <a:pt x="795" y="4515"/>
                    </a:cubicBezTo>
                    <a:cubicBezTo>
                      <a:pt x="711" y="3009"/>
                      <a:pt x="230" y="1523"/>
                      <a:pt x="42" y="17"/>
                    </a:cubicBezTo>
                    <a:cubicBezTo>
                      <a:pt x="42" y="6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29" name="Google Shape;1929;p30"/>
          <p:cNvSpPr txBox="1"/>
          <p:nvPr/>
        </p:nvSpPr>
        <p:spPr>
          <a:xfrm>
            <a:off x="793777" y="1568524"/>
            <a:ext cx="1789200" cy="566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0" name="Google Shape;1930;p30"/>
          <p:cNvSpPr txBox="1"/>
          <p:nvPr/>
        </p:nvSpPr>
        <p:spPr>
          <a:xfrm>
            <a:off x="791702" y="2367011"/>
            <a:ext cx="1789200" cy="566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1" name="Google Shape;1931;p30"/>
          <p:cNvSpPr txBox="1"/>
          <p:nvPr/>
        </p:nvSpPr>
        <p:spPr>
          <a:xfrm>
            <a:off x="791702" y="3142259"/>
            <a:ext cx="1789200" cy="566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2" name="Google Shape;1932;p30"/>
          <p:cNvSpPr txBox="1"/>
          <p:nvPr/>
        </p:nvSpPr>
        <p:spPr>
          <a:xfrm>
            <a:off x="791702" y="3966184"/>
            <a:ext cx="1789200" cy="566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planet where we all live on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3" name="Google Shape;1933;p30"/>
          <p:cNvSpPr txBox="1"/>
          <p:nvPr/>
        </p:nvSpPr>
        <p:spPr>
          <a:xfrm>
            <a:off x="6563673" y="1568524"/>
            <a:ext cx="1789200" cy="566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4" name="Google Shape;1934;p30"/>
          <p:cNvSpPr txBox="1"/>
          <p:nvPr/>
        </p:nvSpPr>
        <p:spPr>
          <a:xfrm>
            <a:off x="6561598" y="2367011"/>
            <a:ext cx="1789200" cy="566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is the farthest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5" name="Google Shape;1935;p30"/>
          <p:cNvSpPr txBox="1"/>
          <p:nvPr/>
        </p:nvSpPr>
        <p:spPr>
          <a:xfrm>
            <a:off x="6561598" y="3142259"/>
            <a:ext cx="1789200" cy="566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6" name="Google Shape;1936;p30"/>
          <p:cNvSpPr txBox="1"/>
          <p:nvPr/>
        </p:nvSpPr>
        <p:spPr>
          <a:xfrm>
            <a:off x="6561598" y="3966184"/>
            <a:ext cx="1789200" cy="566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Ceres is located in the main asteroid belt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7" name="Google Shape;1937;p30"/>
          <p:cNvSpPr txBox="1"/>
          <p:nvPr/>
        </p:nvSpPr>
        <p:spPr>
          <a:xfrm>
            <a:off x="367199" y="1568525"/>
            <a:ext cx="4266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sz="3000"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8" name="Google Shape;1938;p30"/>
          <p:cNvSpPr txBox="1"/>
          <p:nvPr/>
        </p:nvSpPr>
        <p:spPr>
          <a:xfrm>
            <a:off x="367199" y="2368700"/>
            <a:ext cx="4266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B</a:t>
            </a:r>
            <a:endParaRPr sz="3000" b="1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9" name="Google Shape;1939;p30"/>
          <p:cNvSpPr txBox="1"/>
          <p:nvPr/>
        </p:nvSpPr>
        <p:spPr>
          <a:xfrm>
            <a:off x="367199" y="3168875"/>
            <a:ext cx="4266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endParaRPr sz="30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0" name="Google Shape;1940;p30"/>
          <p:cNvSpPr txBox="1"/>
          <p:nvPr/>
        </p:nvSpPr>
        <p:spPr>
          <a:xfrm>
            <a:off x="367199" y="3969050"/>
            <a:ext cx="4266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endParaRPr sz="3000" b="1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1" name="Google Shape;1941;p30"/>
          <p:cNvSpPr txBox="1"/>
          <p:nvPr/>
        </p:nvSpPr>
        <p:spPr>
          <a:xfrm>
            <a:off x="8348950" y="1568525"/>
            <a:ext cx="4266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E</a:t>
            </a:r>
            <a:endParaRPr sz="3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2" name="Google Shape;1942;p30"/>
          <p:cNvSpPr txBox="1"/>
          <p:nvPr/>
        </p:nvSpPr>
        <p:spPr>
          <a:xfrm>
            <a:off x="8348950" y="2368700"/>
            <a:ext cx="4266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F</a:t>
            </a:r>
            <a:endParaRPr sz="3000" b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3" name="Google Shape;1943;p30"/>
          <p:cNvSpPr txBox="1"/>
          <p:nvPr/>
        </p:nvSpPr>
        <p:spPr>
          <a:xfrm>
            <a:off x="8348950" y="3168875"/>
            <a:ext cx="4266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</a:t>
            </a:r>
            <a:endParaRPr sz="30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4" name="Google Shape;1944;p30"/>
          <p:cNvSpPr txBox="1"/>
          <p:nvPr/>
        </p:nvSpPr>
        <p:spPr>
          <a:xfrm>
            <a:off x="8348950" y="3969050"/>
            <a:ext cx="4266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H</a:t>
            </a:r>
            <a:endParaRPr sz="30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31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1950" name="Google Shape;1950;p31"/>
          <p:cNvSpPr/>
          <p:nvPr/>
        </p:nvSpPr>
        <p:spPr>
          <a:xfrm>
            <a:off x="8005713" y="1626913"/>
            <a:ext cx="636625" cy="636625"/>
          </a:xfrm>
          <a:custGeom>
            <a:avLst/>
            <a:gdLst/>
            <a:ahLst/>
            <a:cxnLst/>
            <a:rect l="l" t="t" r="r" b="b"/>
            <a:pathLst>
              <a:path w="25465" h="25465" extrusionOk="0">
                <a:moveTo>
                  <a:pt x="12743" y="1"/>
                </a:moveTo>
                <a:lnTo>
                  <a:pt x="12743" y="12723"/>
                </a:lnTo>
                <a:lnTo>
                  <a:pt x="1821" y="6173"/>
                </a:lnTo>
                <a:cubicBezTo>
                  <a:pt x="670" y="8098"/>
                  <a:pt x="0" y="10337"/>
                  <a:pt x="0" y="12723"/>
                </a:cubicBezTo>
                <a:cubicBezTo>
                  <a:pt x="0" y="19753"/>
                  <a:pt x="5712" y="25465"/>
                  <a:pt x="12743" y="25465"/>
                </a:cubicBezTo>
                <a:cubicBezTo>
                  <a:pt x="19773" y="25465"/>
                  <a:pt x="25464" y="19753"/>
                  <a:pt x="25464" y="12723"/>
                </a:cubicBezTo>
                <a:cubicBezTo>
                  <a:pt x="25464" y="5692"/>
                  <a:pt x="19773" y="1"/>
                  <a:pt x="127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1" name="Google Shape;1951;p31"/>
          <p:cNvSpPr/>
          <p:nvPr/>
        </p:nvSpPr>
        <p:spPr>
          <a:xfrm>
            <a:off x="8072663" y="1693888"/>
            <a:ext cx="503225" cy="502700"/>
          </a:xfrm>
          <a:custGeom>
            <a:avLst/>
            <a:gdLst/>
            <a:ahLst/>
            <a:cxnLst/>
            <a:rect l="l" t="t" r="r" b="b"/>
            <a:pathLst>
              <a:path w="20129" h="20108" extrusionOk="0">
                <a:moveTo>
                  <a:pt x="10065" y="0"/>
                </a:moveTo>
                <a:cubicBezTo>
                  <a:pt x="4499" y="0"/>
                  <a:pt x="0" y="4499"/>
                  <a:pt x="0" y="10044"/>
                </a:cubicBezTo>
                <a:cubicBezTo>
                  <a:pt x="0" y="15609"/>
                  <a:pt x="4499" y="20108"/>
                  <a:pt x="10065" y="20108"/>
                </a:cubicBezTo>
                <a:cubicBezTo>
                  <a:pt x="15610" y="20108"/>
                  <a:pt x="20129" y="15609"/>
                  <a:pt x="20129" y="10044"/>
                </a:cubicBezTo>
                <a:cubicBezTo>
                  <a:pt x="20129" y="4499"/>
                  <a:pt x="15610" y="0"/>
                  <a:pt x="1006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2" name="Google Shape;1952;p31"/>
          <p:cNvSpPr/>
          <p:nvPr/>
        </p:nvSpPr>
        <p:spPr>
          <a:xfrm>
            <a:off x="7961763" y="2700100"/>
            <a:ext cx="725025" cy="636625"/>
          </a:xfrm>
          <a:custGeom>
            <a:avLst/>
            <a:gdLst/>
            <a:ahLst/>
            <a:cxnLst/>
            <a:rect l="l" t="t" r="r" b="b"/>
            <a:pathLst>
              <a:path w="29001" h="25465" extrusionOk="0">
                <a:moveTo>
                  <a:pt x="14536" y="1"/>
                </a:moveTo>
                <a:cubicBezTo>
                  <a:pt x="12737" y="1"/>
                  <a:pt x="10905" y="372"/>
                  <a:pt x="9165" y="1158"/>
                </a:cubicBezTo>
                <a:cubicBezTo>
                  <a:pt x="2784" y="4109"/>
                  <a:pt x="1" y="11662"/>
                  <a:pt x="2930" y="18065"/>
                </a:cubicBezTo>
                <a:cubicBezTo>
                  <a:pt x="5084" y="22724"/>
                  <a:pt x="9692" y="25465"/>
                  <a:pt x="14506" y="25465"/>
                </a:cubicBezTo>
                <a:cubicBezTo>
                  <a:pt x="16285" y="25465"/>
                  <a:pt x="18093" y="25090"/>
                  <a:pt x="19815" y="24300"/>
                </a:cubicBezTo>
                <a:cubicBezTo>
                  <a:pt x="26218" y="21350"/>
                  <a:pt x="29001" y="13796"/>
                  <a:pt x="26051" y="7394"/>
                </a:cubicBezTo>
                <a:lnTo>
                  <a:pt x="26051" y="7394"/>
                </a:lnTo>
                <a:lnTo>
                  <a:pt x="14501" y="12729"/>
                </a:lnTo>
                <a:lnTo>
                  <a:pt x="14501" y="12729"/>
                </a:lnTo>
                <a:lnTo>
                  <a:pt x="15882" y="70"/>
                </a:lnTo>
                <a:cubicBezTo>
                  <a:pt x="15437" y="24"/>
                  <a:pt x="14987" y="1"/>
                  <a:pt x="145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31"/>
          <p:cNvSpPr/>
          <p:nvPr/>
        </p:nvSpPr>
        <p:spPr>
          <a:xfrm>
            <a:off x="8037613" y="2766675"/>
            <a:ext cx="573325" cy="503300"/>
          </a:xfrm>
          <a:custGeom>
            <a:avLst/>
            <a:gdLst/>
            <a:ahLst/>
            <a:cxnLst/>
            <a:rect l="l" t="t" r="r" b="b"/>
            <a:pathLst>
              <a:path w="22933" h="20132" extrusionOk="0">
                <a:moveTo>
                  <a:pt x="11449" y="0"/>
                </a:moveTo>
                <a:cubicBezTo>
                  <a:pt x="10046" y="0"/>
                  <a:pt x="8620" y="297"/>
                  <a:pt x="7261" y="922"/>
                </a:cubicBezTo>
                <a:cubicBezTo>
                  <a:pt x="2198" y="3245"/>
                  <a:pt x="1" y="9229"/>
                  <a:pt x="2323" y="14272"/>
                </a:cubicBezTo>
                <a:cubicBezTo>
                  <a:pt x="4020" y="17955"/>
                  <a:pt x="7670" y="20132"/>
                  <a:pt x="11481" y="20132"/>
                </a:cubicBezTo>
                <a:cubicBezTo>
                  <a:pt x="12886" y="20132"/>
                  <a:pt x="14314" y="19836"/>
                  <a:pt x="15672" y="19210"/>
                </a:cubicBezTo>
                <a:cubicBezTo>
                  <a:pt x="20715" y="16887"/>
                  <a:pt x="22933" y="10903"/>
                  <a:pt x="20610" y="5860"/>
                </a:cubicBezTo>
                <a:cubicBezTo>
                  <a:pt x="18898" y="2177"/>
                  <a:pt x="15255" y="0"/>
                  <a:pt x="114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/>
          </a:p>
        </p:txBody>
      </p:sp>
      <p:sp>
        <p:nvSpPr>
          <p:cNvPr id="1954" name="Google Shape;1954;p31"/>
          <p:cNvSpPr/>
          <p:nvPr/>
        </p:nvSpPr>
        <p:spPr>
          <a:xfrm>
            <a:off x="7971713" y="3773275"/>
            <a:ext cx="663825" cy="636600"/>
          </a:xfrm>
          <a:custGeom>
            <a:avLst/>
            <a:gdLst/>
            <a:ahLst/>
            <a:cxnLst/>
            <a:rect l="l" t="t" r="r" b="b"/>
            <a:pathLst>
              <a:path w="26553" h="25464" extrusionOk="0">
                <a:moveTo>
                  <a:pt x="14096" y="1"/>
                </a:moveTo>
                <a:cubicBezTo>
                  <a:pt x="10982" y="1"/>
                  <a:pt x="7858" y="1134"/>
                  <a:pt x="5399" y="3424"/>
                </a:cubicBezTo>
                <a:cubicBezTo>
                  <a:pt x="272" y="8236"/>
                  <a:pt x="0" y="16292"/>
                  <a:pt x="4792" y="21418"/>
                </a:cubicBezTo>
                <a:cubicBezTo>
                  <a:pt x="7304" y="24105"/>
                  <a:pt x="10700" y="25463"/>
                  <a:pt x="14102" y="25463"/>
                </a:cubicBezTo>
                <a:cubicBezTo>
                  <a:pt x="17217" y="25463"/>
                  <a:pt x="20336" y="24325"/>
                  <a:pt x="22786" y="22025"/>
                </a:cubicBezTo>
                <a:lnTo>
                  <a:pt x="14103" y="12735"/>
                </a:lnTo>
                <a:lnTo>
                  <a:pt x="26552" y="10056"/>
                </a:lnTo>
                <a:cubicBezTo>
                  <a:pt x="26071" y="7880"/>
                  <a:pt x="25046" y="5788"/>
                  <a:pt x="23393" y="4030"/>
                </a:cubicBezTo>
                <a:cubicBezTo>
                  <a:pt x="20891" y="1354"/>
                  <a:pt x="17499" y="1"/>
                  <a:pt x="14096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5" name="Google Shape;1955;p31"/>
          <p:cNvSpPr/>
          <p:nvPr/>
        </p:nvSpPr>
        <p:spPr>
          <a:xfrm>
            <a:off x="8045463" y="3839825"/>
            <a:ext cx="557650" cy="503125"/>
          </a:xfrm>
          <a:custGeom>
            <a:avLst/>
            <a:gdLst/>
            <a:ahLst/>
            <a:cxnLst/>
            <a:rect l="l" t="t" r="r" b="b"/>
            <a:pathLst>
              <a:path w="22306" h="20125" extrusionOk="0">
                <a:moveTo>
                  <a:pt x="11156" y="0"/>
                </a:moveTo>
                <a:cubicBezTo>
                  <a:pt x="8696" y="0"/>
                  <a:pt x="6230" y="897"/>
                  <a:pt x="4290" y="2707"/>
                </a:cubicBezTo>
                <a:cubicBezTo>
                  <a:pt x="231" y="6516"/>
                  <a:pt x="0" y="12876"/>
                  <a:pt x="3809" y="16936"/>
                </a:cubicBezTo>
                <a:cubicBezTo>
                  <a:pt x="5785" y="19054"/>
                  <a:pt x="8464" y="20124"/>
                  <a:pt x="11150" y="20124"/>
                </a:cubicBezTo>
                <a:cubicBezTo>
                  <a:pt x="13609" y="20124"/>
                  <a:pt x="16075" y="19227"/>
                  <a:pt x="18016" y="17417"/>
                </a:cubicBezTo>
                <a:cubicBezTo>
                  <a:pt x="22075" y="13630"/>
                  <a:pt x="22305" y="7248"/>
                  <a:pt x="18497" y="3189"/>
                </a:cubicBezTo>
                <a:cubicBezTo>
                  <a:pt x="16520" y="1070"/>
                  <a:pt x="13842" y="0"/>
                  <a:pt x="11156" y="0"/>
                </a:cubicBezTo>
                <a:close/>
              </a:path>
            </a:pathLst>
          </a:custGeom>
          <a:solidFill>
            <a:srgbClr val="97CD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/>
          </a:p>
        </p:txBody>
      </p:sp>
      <p:sp>
        <p:nvSpPr>
          <p:cNvPr id="1956" name="Google Shape;1956;p31"/>
          <p:cNvSpPr/>
          <p:nvPr/>
        </p:nvSpPr>
        <p:spPr>
          <a:xfrm>
            <a:off x="1875460" y="3204933"/>
            <a:ext cx="1271643" cy="2193071"/>
          </a:xfrm>
          <a:custGeom>
            <a:avLst/>
            <a:gdLst/>
            <a:ahLst/>
            <a:cxnLst/>
            <a:rect l="l" t="t" r="r" b="b"/>
            <a:pathLst>
              <a:path w="47414" h="81770" extrusionOk="0">
                <a:moveTo>
                  <a:pt x="22494" y="0"/>
                </a:moveTo>
                <a:lnTo>
                  <a:pt x="20569" y="37809"/>
                </a:lnTo>
                <a:lnTo>
                  <a:pt x="3035" y="17827"/>
                </a:lnTo>
                <a:lnTo>
                  <a:pt x="1" y="20589"/>
                </a:lnTo>
                <a:lnTo>
                  <a:pt x="18665" y="45760"/>
                </a:lnTo>
                <a:cubicBezTo>
                  <a:pt x="21113" y="53983"/>
                  <a:pt x="16907" y="81770"/>
                  <a:pt x="16907" y="81770"/>
                </a:cubicBezTo>
                <a:lnTo>
                  <a:pt x="33165" y="81372"/>
                </a:lnTo>
                <a:cubicBezTo>
                  <a:pt x="33165" y="81372"/>
                  <a:pt x="31805" y="70952"/>
                  <a:pt x="30152" y="51514"/>
                </a:cubicBezTo>
                <a:cubicBezTo>
                  <a:pt x="28520" y="32055"/>
                  <a:pt x="31261" y="32055"/>
                  <a:pt x="31261" y="32055"/>
                </a:cubicBezTo>
                <a:lnTo>
                  <a:pt x="47414" y="12617"/>
                </a:lnTo>
                <a:lnTo>
                  <a:pt x="44129" y="8223"/>
                </a:lnTo>
                <a:lnTo>
                  <a:pt x="28792" y="24669"/>
                </a:lnTo>
                <a:lnTo>
                  <a:pt x="26950" y="0"/>
                </a:lnTo>
                <a:close/>
              </a:path>
            </a:pathLst>
          </a:custGeom>
          <a:solidFill>
            <a:srgbClr val="BF91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7" name="Google Shape;1957;p31"/>
          <p:cNvSpPr/>
          <p:nvPr/>
        </p:nvSpPr>
        <p:spPr>
          <a:xfrm>
            <a:off x="1317115" y="1181675"/>
            <a:ext cx="2365926" cy="2155497"/>
          </a:xfrm>
          <a:custGeom>
            <a:avLst/>
            <a:gdLst/>
            <a:ahLst/>
            <a:cxnLst/>
            <a:rect l="l" t="t" r="r" b="b"/>
            <a:pathLst>
              <a:path w="88215" h="80369" extrusionOk="0">
                <a:moveTo>
                  <a:pt x="44108" y="1"/>
                </a:moveTo>
                <a:cubicBezTo>
                  <a:pt x="33824" y="1"/>
                  <a:pt x="23540" y="3924"/>
                  <a:pt x="15693" y="11770"/>
                </a:cubicBezTo>
                <a:cubicBezTo>
                  <a:pt x="1" y="27463"/>
                  <a:pt x="1" y="52906"/>
                  <a:pt x="15693" y="68599"/>
                </a:cubicBezTo>
                <a:cubicBezTo>
                  <a:pt x="23540" y="76445"/>
                  <a:pt x="33824" y="80369"/>
                  <a:pt x="44108" y="80369"/>
                </a:cubicBezTo>
                <a:cubicBezTo>
                  <a:pt x="54392" y="80369"/>
                  <a:pt x="64676" y="76445"/>
                  <a:pt x="72522" y="68599"/>
                </a:cubicBezTo>
                <a:cubicBezTo>
                  <a:pt x="88215" y="52906"/>
                  <a:pt x="88215" y="27463"/>
                  <a:pt x="72522" y="11770"/>
                </a:cubicBezTo>
                <a:cubicBezTo>
                  <a:pt x="64676" y="3924"/>
                  <a:pt x="54392" y="1"/>
                  <a:pt x="44108" y="1"/>
                </a:cubicBezTo>
                <a:close/>
              </a:path>
            </a:pathLst>
          </a:custGeom>
          <a:solidFill>
            <a:srgbClr val="22B5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8" name="Google Shape;1958;p31"/>
          <p:cNvSpPr/>
          <p:nvPr/>
        </p:nvSpPr>
        <p:spPr>
          <a:xfrm>
            <a:off x="1501737" y="1349884"/>
            <a:ext cx="1996669" cy="1819067"/>
          </a:xfrm>
          <a:custGeom>
            <a:avLst/>
            <a:gdLst/>
            <a:ahLst/>
            <a:cxnLst/>
            <a:rect l="l" t="t" r="r" b="b"/>
            <a:pathLst>
              <a:path w="74447" h="67825" extrusionOk="0">
                <a:moveTo>
                  <a:pt x="37224" y="1"/>
                </a:moveTo>
                <a:cubicBezTo>
                  <a:pt x="28546" y="1"/>
                  <a:pt x="19868" y="3312"/>
                  <a:pt x="13245" y="9934"/>
                </a:cubicBezTo>
                <a:cubicBezTo>
                  <a:pt x="1" y="23179"/>
                  <a:pt x="1" y="44647"/>
                  <a:pt x="13245" y="57891"/>
                </a:cubicBezTo>
                <a:cubicBezTo>
                  <a:pt x="19868" y="64514"/>
                  <a:pt x="28546" y="67825"/>
                  <a:pt x="37224" y="67825"/>
                </a:cubicBezTo>
                <a:cubicBezTo>
                  <a:pt x="45902" y="67825"/>
                  <a:pt x="54580" y="64514"/>
                  <a:pt x="61202" y="57891"/>
                </a:cubicBezTo>
                <a:cubicBezTo>
                  <a:pt x="74447" y="44647"/>
                  <a:pt x="74447" y="23179"/>
                  <a:pt x="61202" y="9934"/>
                </a:cubicBezTo>
                <a:cubicBezTo>
                  <a:pt x="54580" y="3312"/>
                  <a:pt x="45902" y="1"/>
                  <a:pt x="37224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50%</a:t>
            </a:r>
            <a:endParaRPr sz="5000"/>
          </a:p>
        </p:txBody>
      </p:sp>
      <p:sp>
        <p:nvSpPr>
          <p:cNvPr id="1959" name="Google Shape;1959;p31"/>
          <p:cNvSpPr/>
          <p:nvPr/>
        </p:nvSpPr>
        <p:spPr>
          <a:xfrm>
            <a:off x="2757591" y="2625882"/>
            <a:ext cx="1409686" cy="1252762"/>
          </a:xfrm>
          <a:custGeom>
            <a:avLst/>
            <a:gdLst/>
            <a:ahLst/>
            <a:cxnLst/>
            <a:rect l="l" t="t" r="r" b="b"/>
            <a:pathLst>
              <a:path w="52561" h="46710" extrusionOk="0">
                <a:moveTo>
                  <a:pt x="26284" y="1"/>
                </a:moveTo>
                <a:cubicBezTo>
                  <a:pt x="23750" y="1"/>
                  <a:pt x="21172" y="417"/>
                  <a:pt x="18644" y="1295"/>
                </a:cubicBezTo>
                <a:cubicBezTo>
                  <a:pt x="6445" y="5501"/>
                  <a:pt x="1" y="18808"/>
                  <a:pt x="4206" y="30986"/>
                </a:cubicBezTo>
                <a:cubicBezTo>
                  <a:pt x="7557" y="40655"/>
                  <a:pt x="16599" y="46709"/>
                  <a:pt x="26270" y="46709"/>
                </a:cubicBezTo>
                <a:cubicBezTo>
                  <a:pt x="28800" y="46709"/>
                  <a:pt x="31372" y="46295"/>
                  <a:pt x="33897" y="45423"/>
                </a:cubicBezTo>
                <a:cubicBezTo>
                  <a:pt x="46095" y="41217"/>
                  <a:pt x="52561" y="27910"/>
                  <a:pt x="48334" y="15732"/>
                </a:cubicBezTo>
                <a:cubicBezTo>
                  <a:pt x="45002" y="6067"/>
                  <a:pt x="35955" y="1"/>
                  <a:pt x="26284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0" name="Google Shape;1960;p31"/>
          <p:cNvSpPr/>
          <p:nvPr/>
        </p:nvSpPr>
        <p:spPr>
          <a:xfrm>
            <a:off x="2974771" y="2763866"/>
            <a:ext cx="975336" cy="975336"/>
          </a:xfrm>
          <a:custGeom>
            <a:avLst/>
            <a:gdLst/>
            <a:ahLst/>
            <a:cxnLst/>
            <a:rect l="l" t="t" r="r" b="b"/>
            <a:pathLst>
              <a:path w="36366" h="36366" extrusionOk="0">
                <a:moveTo>
                  <a:pt x="18183" y="0"/>
                </a:moveTo>
                <a:cubicBezTo>
                  <a:pt x="8139" y="0"/>
                  <a:pt x="0" y="8139"/>
                  <a:pt x="0" y="18183"/>
                </a:cubicBezTo>
                <a:cubicBezTo>
                  <a:pt x="0" y="28226"/>
                  <a:pt x="8139" y="36365"/>
                  <a:pt x="18183" y="36365"/>
                </a:cubicBezTo>
                <a:cubicBezTo>
                  <a:pt x="28226" y="36365"/>
                  <a:pt x="36365" y="28226"/>
                  <a:pt x="36365" y="18183"/>
                </a:cubicBezTo>
                <a:cubicBezTo>
                  <a:pt x="36365" y="8139"/>
                  <a:pt x="28226" y="0"/>
                  <a:pt x="18183" y="0"/>
                </a:cubicBezTo>
                <a:close/>
              </a:path>
            </a:pathLst>
          </a:custGeom>
          <a:solidFill>
            <a:srgbClr val="97CD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15%</a:t>
            </a:r>
            <a:endParaRPr sz="100"/>
          </a:p>
        </p:txBody>
      </p:sp>
      <p:sp>
        <p:nvSpPr>
          <p:cNvPr id="1961" name="Google Shape;1961;p31"/>
          <p:cNvSpPr/>
          <p:nvPr/>
        </p:nvSpPr>
        <p:spPr>
          <a:xfrm>
            <a:off x="676275" y="2697355"/>
            <a:ext cx="1801392" cy="1595441"/>
          </a:xfrm>
          <a:custGeom>
            <a:avLst/>
            <a:gdLst/>
            <a:ahLst/>
            <a:cxnLst/>
            <a:rect l="l" t="t" r="r" b="b"/>
            <a:pathLst>
              <a:path w="67166" h="59487" extrusionOk="0">
                <a:moveTo>
                  <a:pt x="33582" y="1"/>
                </a:moveTo>
                <a:cubicBezTo>
                  <a:pt x="30156" y="1"/>
                  <a:pt x="26671" y="596"/>
                  <a:pt x="23268" y="1852"/>
                </a:cubicBezTo>
                <a:cubicBezTo>
                  <a:pt x="7868" y="7544"/>
                  <a:pt x="1" y="24638"/>
                  <a:pt x="5692" y="40038"/>
                </a:cubicBezTo>
                <a:cubicBezTo>
                  <a:pt x="10128" y="52056"/>
                  <a:pt x="21489" y="59486"/>
                  <a:pt x="33587" y="59486"/>
                </a:cubicBezTo>
                <a:cubicBezTo>
                  <a:pt x="37012" y="59486"/>
                  <a:pt x="40496" y="58891"/>
                  <a:pt x="43899" y="57635"/>
                </a:cubicBezTo>
                <a:cubicBezTo>
                  <a:pt x="59298" y="51943"/>
                  <a:pt x="67166" y="34828"/>
                  <a:pt x="61475" y="19428"/>
                </a:cubicBezTo>
                <a:cubicBezTo>
                  <a:pt x="57039" y="7427"/>
                  <a:pt x="45679" y="1"/>
                  <a:pt x="33582" y="1"/>
                </a:cubicBezTo>
                <a:close/>
              </a:path>
            </a:pathLst>
          </a:custGeom>
          <a:solidFill>
            <a:srgbClr val="39B5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2" name="Google Shape;1962;p31"/>
          <p:cNvSpPr/>
          <p:nvPr/>
        </p:nvSpPr>
        <p:spPr>
          <a:xfrm>
            <a:off x="924887" y="2842982"/>
            <a:ext cx="1305303" cy="1304739"/>
          </a:xfrm>
          <a:custGeom>
            <a:avLst/>
            <a:gdLst/>
            <a:ahLst/>
            <a:cxnLst/>
            <a:rect l="l" t="t" r="r" b="b"/>
            <a:pathLst>
              <a:path w="48669" h="48648" extrusionOk="0">
                <a:moveTo>
                  <a:pt x="24334" y="0"/>
                </a:moveTo>
                <a:cubicBezTo>
                  <a:pt x="10901" y="0"/>
                  <a:pt x="0" y="10881"/>
                  <a:pt x="0" y="24314"/>
                </a:cubicBezTo>
                <a:cubicBezTo>
                  <a:pt x="0" y="37767"/>
                  <a:pt x="10901" y="48648"/>
                  <a:pt x="24334" y="48648"/>
                </a:cubicBezTo>
                <a:cubicBezTo>
                  <a:pt x="37767" y="48648"/>
                  <a:pt x="48668" y="37767"/>
                  <a:pt x="48668" y="24314"/>
                </a:cubicBezTo>
                <a:cubicBezTo>
                  <a:pt x="48668" y="10881"/>
                  <a:pt x="37767" y="0"/>
                  <a:pt x="24334" y="0"/>
                </a:cubicBezTo>
                <a:close/>
              </a:path>
            </a:pathLst>
          </a:custGeom>
          <a:solidFill>
            <a:srgbClr val="61C4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35%</a:t>
            </a:r>
            <a:endParaRPr sz="4000"/>
          </a:p>
        </p:txBody>
      </p:sp>
      <p:sp>
        <p:nvSpPr>
          <p:cNvPr id="1963" name="Google Shape;1963;p31"/>
          <p:cNvSpPr txBox="1"/>
          <p:nvPr/>
        </p:nvSpPr>
        <p:spPr>
          <a:xfrm>
            <a:off x="4419700" y="1534825"/>
            <a:ext cx="3439200" cy="8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Venus, the second planet from the Sun, has a beautiful name, but also extremely high temperatures and a poisonous atmosphere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4" name="Google Shape;1964;p31"/>
          <p:cNvSpPr txBox="1"/>
          <p:nvPr/>
        </p:nvSpPr>
        <p:spPr>
          <a:xfrm>
            <a:off x="4419700" y="3678925"/>
            <a:ext cx="3441900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cold place. It is full of iron oxide dust, giving the planet its characteristic reddish cast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5" name="Google Shape;1965;p31"/>
          <p:cNvSpPr txBox="1"/>
          <p:nvPr/>
        </p:nvSpPr>
        <p:spPr>
          <a:xfrm>
            <a:off x="4419700" y="2609063"/>
            <a:ext cx="3441900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System. It was named after the Roman messenger god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p32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1971" name="Google Shape;1971;p32"/>
          <p:cNvGrpSpPr/>
          <p:nvPr/>
        </p:nvGrpSpPr>
        <p:grpSpPr>
          <a:xfrm>
            <a:off x="533162" y="3259532"/>
            <a:ext cx="551042" cy="551042"/>
            <a:chOff x="457000" y="2565407"/>
            <a:chExt cx="551042" cy="551042"/>
          </a:xfrm>
        </p:grpSpPr>
        <p:sp>
          <p:nvSpPr>
            <p:cNvPr id="1972" name="Google Shape;1972;p32"/>
            <p:cNvSpPr/>
            <p:nvPr/>
          </p:nvSpPr>
          <p:spPr>
            <a:xfrm>
              <a:off x="494037" y="2602445"/>
              <a:ext cx="476968" cy="476526"/>
            </a:xfrm>
            <a:custGeom>
              <a:avLst/>
              <a:gdLst/>
              <a:ahLst/>
              <a:cxnLst/>
              <a:rect l="l" t="t" r="r" b="b"/>
              <a:pathLst>
                <a:path w="22640" h="22619" extrusionOk="0">
                  <a:moveTo>
                    <a:pt x="11320" y="1758"/>
                  </a:moveTo>
                  <a:cubicBezTo>
                    <a:pt x="16593" y="1758"/>
                    <a:pt x="20861" y="6047"/>
                    <a:pt x="20861" y="11320"/>
                  </a:cubicBezTo>
                  <a:cubicBezTo>
                    <a:pt x="20882" y="16572"/>
                    <a:pt x="16593" y="20861"/>
                    <a:pt x="11320" y="20861"/>
                  </a:cubicBezTo>
                  <a:cubicBezTo>
                    <a:pt x="6047" y="20861"/>
                    <a:pt x="1758" y="16572"/>
                    <a:pt x="1758" y="11320"/>
                  </a:cubicBezTo>
                  <a:cubicBezTo>
                    <a:pt x="1758" y="6047"/>
                    <a:pt x="6047" y="1758"/>
                    <a:pt x="11320" y="1758"/>
                  </a:cubicBezTo>
                  <a:close/>
                  <a:moveTo>
                    <a:pt x="11320" y="1"/>
                  </a:moveTo>
                  <a:cubicBezTo>
                    <a:pt x="5064" y="1"/>
                    <a:pt x="1" y="5064"/>
                    <a:pt x="1" y="11299"/>
                  </a:cubicBezTo>
                  <a:cubicBezTo>
                    <a:pt x="1" y="17555"/>
                    <a:pt x="5064" y="22619"/>
                    <a:pt x="11320" y="22619"/>
                  </a:cubicBezTo>
                  <a:cubicBezTo>
                    <a:pt x="17576" y="22619"/>
                    <a:pt x="22640" y="17555"/>
                    <a:pt x="22640" y="11299"/>
                  </a:cubicBezTo>
                  <a:cubicBezTo>
                    <a:pt x="22640" y="5064"/>
                    <a:pt x="17576" y="1"/>
                    <a:pt x="11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2"/>
            <p:cNvSpPr/>
            <p:nvPr/>
          </p:nvSpPr>
          <p:spPr>
            <a:xfrm>
              <a:off x="457000" y="2565407"/>
              <a:ext cx="551042" cy="551042"/>
            </a:xfrm>
            <a:custGeom>
              <a:avLst/>
              <a:gdLst/>
              <a:ahLst/>
              <a:cxnLst/>
              <a:rect l="l" t="t" r="r" b="b"/>
              <a:pathLst>
                <a:path w="26156" h="26156" extrusionOk="0">
                  <a:moveTo>
                    <a:pt x="13078" y="1"/>
                  </a:moveTo>
                  <a:cubicBezTo>
                    <a:pt x="5860" y="1"/>
                    <a:pt x="1" y="5860"/>
                    <a:pt x="1" y="13078"/>
                  </a:cubicBezTo>
                  <a:cubicBezTo>
                    <a:pt x="1" y="20276"/>
                    <a:pt x="5860" y="26156"/>
                    <a:pt x="13078" y="26156"/>
                  </a:cubicBezTo>
                  <a:cubicBezTo>
                    <a:pt x="20297" y="26156"/>
                    <a:pt x="26155" y="20276"/>
                    <a:pt x="26155" y="13078"/>
                  </a:cubicBezTo>
                  <a:cubicBezTo>
                    <a:pt x="26155" y="5860"/>
                    <a:pt x="20297" y="1"/>
                    <a:pt x="13078" y="1"/>
                  </a:cubicBezTo>
                  <a:close/>
                  <a:moveTo>
                    <a:pt x="13078" y="22619"/>
                  </a:moveTo>
                  <a:cubicBezTo>
                    <a:pt x="7805" y="22619"/>
                    <a:pt x="3516" y="18330"/>
                    <a:pt x="3516" y="13078"/>
                  </a:cubicBezTo>
                  <a:cubicBezTo>
                    <a:pt x="3516" y="7805"/>
                    <a:pt x="7805" y="3516"/>
                    <a:pt x="13078" y="3516"/>
                  </a:cubicBezTo>
                  <a:cubicBezTo>
                    <a:pt x="18351" y="3516"/>
                    <a:pt x="22619" y="7805"/>
                    <a:pt x="22619" y="13078"/>
                  </a:cubicBezTo>
                  <a:cubicBezTo>
                    <a:pt x="22640" y="18330"/>
                    <a:pt x="18351" y="22619"/>
                    <a:pt x="13078" y="226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2"/>
            <p:cNvSpPr/>
            <p:nvPr/>
          </p:nvSpPr>
          <p:spPr>
            <a:xfrm>
              <a:off x="531075" y="2639482"/>
              <a:ext cx="402916" cy="402474"/>
            </a:xfrm>
            <a:custGeom>
              <a:avLst/>
              <a:gdLst/>
              <a:ahLst/>
              <a:cxnLst/>
              <a:rect l="l" t="t" r="r" b="b"/>
              <a:pathLst>
                <a:path w="19125" h="19104" extrusionOk="0">
                  <a:moveTo>
                    <a:pt x="9562" y="0"/>
                  </a:moveTo>
                  <a:cubicBezTo>
                    <a:pt x="4289" y="0"/>
                    <a:pt x="0" y="4289"/>
                    <a:pt x="0" y="9541"/>
                  </a:cubicBezTo>
                  <a:cubicBezTo>
                    <a:pt x="0" y="14814"/>
                    <a:pt x="4289" y="19103"/>
                    <a:pt x="9562" y="19103"/>
                  </a:cubicBezTo>
                  <a:cubicBezTo>
                    <a:pt x="14835" y="19103"/>
                    <a:pt x="19124" y="14814"/>
                    <a:pt x="19124" y="9541"/>
                  </a:cubicBezTo>
                  <a:cubicBezTo>
                    <a:pt x="19124" y="4289"/>
                    <a:pt x="14835" y="0"/>
                    <a:pt x="95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2"/>
            <p:cNvSpPr/>
            <p:nvPr/>
          </p:nvSpPr>
          <p:spPr>
            <a:xfrm>
              <a:off x="606013" y="2686211"/>
              <a:ext cx="192199" cy="241139"/>
            </a:xfrm>
            <a:custGeom>
              <a:avLst/>
              <a:gdLst/>
              <a:ahLst/>
              <a:cxnLst/>
              <a:rect l="l" t="t" r="r" b="b"/>
              <a:pathLst>
                <a:path w="9123" h="11446" extrusionOk="0">
                  <a:moveTo>
                    <a:pt x="8077" y="7240"/>
                  </a:moveTo>
                  <a:cubicBezTo>
                    <a:pt x="8077" y="7240"/>
                    <a:pt x="8056" y="7261"/>
                    <a:pt x="8035" y="7281"/>
                  </a:cubicBezTo>
                  <a:cubicBezTo>
                    <a:pt x="8035" y="7302"/>
                    <a:pt x="8014" y="7302"/>
                    <a:pt x="8014" y="7323"/>
                  </a:cubicBezTo>
                  <a:cubicBezTo>
                    <a:pt x="6947" y="8621"/>
                    <a:pt x="6403" y="11445"/>
                    <a:pt x="6403" y="11445"/>
                  </a:cubicBezTo>
                  <a:lnTo>
                    <a:pt x="5942" y="11445"/>
                  </a:lnTo>
                  <a:lnTo>
                    <a:pt x="6905" y="6173"/>
                  </a:lnTo>
                  <a:cubicBezTo>
                    <a:pt x="6926" y="6047"/>
                    <a:pt x="6863" y="5942"/>
                    <a:pt x="6738" y="5921"/>
                  </a:cubicBezTo>
                  <a:cubicBezTo>
                    <a:pt x="6612" y="5901"/>
                    <a:pt x="6507" y="5963"/>
                    <a:pt x="6486" y="6089"/>
                  </a:cubicBezTo>
                  <a:lnTo>
                    <a:pt x="6277" y="7240"/>
                  </a:lnTo>
                  <a:cubicBezTo>
                    <a:pt x="6256" y="7302"/>
                    <a:pt x="6005" y="8181"/>
                    <a:pt x="5440" y="8181"/>
                  </a:cubicBezTo>
                  <a:lnTo>
                    <a:pt x="5440" y="8181"/>
                  </a:lnTo>
                  <a:cubicBezTo>
                    <a:pt x="5294" y="8181"/>
                    <a:pt x="5064" y="8056"/>
                    <a:pt x="4854" y="7846"/>
                  </a:cubicBezTo>
                  <a:cubicBezTo>
                    <a:pt x="4917" y="7742"/>
                    <a:pt x="4980" y="7637"/>
                    <a:pt x="5043" y="7553"/>
                  </a:cubicBezTo>
                  <a:cubicBezTo>
                    <a:pt x="5294" y="7093"/>
                    <a:pt x="5357" y="6717"/>
                    <a:pt x="5210" y="6445"/>
                  </a:cubicBezTo>
                  <a:cubicBezTo>
                    <a:pt x="5126" y="6319"/>
                    <a:pt x="4959" y="6131"/>
                    <a:pt x="4561" y="6131"/>
                  </a:cubicBezTo>
                  <a:lnTo>
                    <a:pt x="4541" y="6131"/>
                  </a:lnTo>
                  <a:cubicBezTo>
                    <a:pt x="4164" y="6152"/>
                    <a:pt x="3976" y="6319"/>
                    <a:pt x="3892" y="6445"/>
                  </a:cubicBezTo>
                  <a:cubicBezTo>
                    <a:pt x="3745" y="6717"/>
                    <a:pt x="3808" y="7093"/>
                    <a:pt x="4080" y="7553"/>
                  </a:cubicBezTo>
                  <a:cubicBezTo>
                    <a:pt x="4122" y="7637"/>
                    <a:pt x="4206" y="7742"/>
                    <a:pt x="4269" y="7846"/>
                  </a:cubicBezTo>
                  <a:cubicBezTo>
                    <a:pt x="4059" y="8056"/>
                    <a:pt x="3829" y="8202"/>
                    <a:pt x="3662" y="8181"/>
                  </a:cubicBezTo>
                  <a:cubicBezTo>
                    <a:pt x="3118" y="8181"/>
                    <a:pt x="2867" y="7365"/>
                    <a:pt x="2846" y="7261"/>
                  </a:cubicBezTo>
                  <a:cubicBezTo>
                    <a:pt x="2846" y="7240"/>
                    <a:pt x="2846" y="7240"/>
                    <a:pt x="2846" y="7240"/>
                  </a:cubicBezTo>
                  <a:lnTo>
                    <a:pt x="2636" y="6089"/>
                  </a:lnTo>
                  <a:cubicBezTo>
                    <a:pt x="2616" y="5963"/>
                    <a:pt x="2490" y="5901"/>
                    <a:pt x="2385" y="5921"/>
                  </a:cubicBezTo>
                  <a:cubicBezTo>
                    <a:pt x="2260" y="5942"/>
                    <a:pt x="2176" y="6047"/>
                    <a:pt x="2197" y="6173"/>
                  </a:cubicBezTo>
                  <a:lnTo>
                    <a:pt x="2406" y="7323"/>
                  </a:lnTo>
                  <a:cubicBezTo>
                    <a:pt x="2406" y="7323"/>
                    <a:pt x="2406" y="7344"/>
                    <a:pt x="2406" y="7344"/>
                  </a:cubicBezTo>
                  <a:cubicBezTo>
                    <a:pt x="2406" y="7344"/>
                    <a:pt x="2427" y="7344"/>
                    <a:pt x="2427" y="7365"/>
                  </a:cubicBezTo>
                  <a:lnTo>
                    <a:pt x="3160" y="11445"/>
                  </a:lnTo>
                  <a:lnTo>
                    <a:pt x="2720" y="11445"/>
                  </a:lnTo>
                  <a:cubicBezTo>
                    <a:pt x="2720" y="11445"/>
                    <a:pt x="2155" y="8621"/>
                    <a:pt x="1109" y="7323"/>
                  </a:cubicBezTo>
                  <a:cubicBezTo>
                    <a:pt x="1088" y="7302"/>
                    <a:pt x="1088" y="7302"/>
                    <a:pt x="1067" y="7281"/>
                  </a:cubicBezTo>
                  <a:cubicBezTo>
                    <a:pt x="1067" y="7261"/>
                    <a:pt x="1046" y="7261"/>
                    <a:pt x="1046" y="7240"/>
                  </a:cubicBezTo>
                  <a:cubicBezTo>
                    <a:pt x="0" y="5963"/>
                    <a:pt x="84" y="4478"/>
                    <a:pt x="84" y="4478"/>
                  </a:cubicBezTo>
                  <a:cubicBezTo>
                    <a:pt x="84" y="1988"/>
                    <a:pt x="2092" y="0"/>
                    <a:pt x="4561" y="0"/>
                  </a:cubicBezTo>
                  <a:cubicBezTo>
                    <a:pt x="7030" y="0"/>
                    <a:pt x="9039" y="1988"/>
                    <a:pt x="9039" y="4478"/>
                  </a:cubicBezTo>
                  <a:cubicBezTo>
                    <a:pt x="9039" y="4478"/>
                    <a:pt x="9123" y="5963"/>
                    <a:pt x="8077" y="72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2"/>
            <p:cNvSpPr/>
            <p:nvPr/>
          </p:nvSpPr>
          <p:spPr>
            <a:xfrm>
              <a:off x="670355" y="2858126"/>
              <a:ext cx="63497" cy="69228"/>
            </a:xfrm>
            <a:custGeom>
              <a:avLst/>
              <a:gdLst/>
              <a:ahLst/>
              <a:cxnLst/>
              <a:rect l="l" t="t" r="r" b="b"/>
              <a:pathLst>
                <a:path w="3014" h="3286" extrusionOk="0">
                  <a:moveTo>
                    <a:pt x="3014" y="251"/>
                  </a:moveTo>
                  <a:lnTo>
                    <a:pt x="2449" y="3243"/>
                  </a:lnTo>
                  <a:cubicBezTo>
                    <a:pt x="2449" y="3264"/>
                    <a:pt x="2449" y="3264"/>
                    <a:pt x="2449" y="3285"/>
                  </a:cubicBezTo>
                  <a:lnTo>
                    <a:pt x="545" y="3285"/>
                  </a:lnTo>
                  <a:cubicBezTo>
                    <a:pt x="545" y="3264"/>
                    <a:pt x="545" y="3264"/>
                    <a:pt x="545" y="3243"/>
                  </a:cubicBezTo>
                  <a:lnTo>
                    <a:pt x="1" y="251"/>
                  </a:lnTo>
                  <a:cubicBezTo>
                    <a:pt x="168" y="377"/>
                    <a:pt x="357" y="461"/>
                    <a:pt x="608" y="461"/>
                  </a:cubicBezTo>
                  <a:cubicBezTo>
                    <a:pt x="901" y="461"/>
                    <a:pt x="1215" y="272"/>
                    <a:pt x="1507" y="0"/>
                  </a:cubicBezTo>
                  <a:cubicBezTo>
                    <a:pt x="1779" y="272"/>
                    <a:pt x="2114" y="461"/>
                    <a:pt x="2386" y="461"/>
                  </a:cubicBezTo>
                  <a:cubicBezTo>
                    <a:pt x="2637" y="461"/>
                    <a:pt x="2847" y="377"/>
                    <a:pt x="3014" y="251"/>
                  </a:cubicBezTo>
                  <a:close/>
                </a:path>
              </a:pathLst>
            </a:custGeom>
            <a:solidFill>
              <a:srgbClr val="38B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2"/>
            <p:cNvSpPr/>
            <p:nvPr/>
          </p:nvSpPr>
          <p:spPr>
            <a:xfrm>
              <a:off x="695046" y="2824628"/>
              <a:ext cx="13694" cy="19403"/>
            </a:xfrm>
            <a:custGeom>
              <a:avLst/>
              <a:gdLst/>
              <a:ahLst/>
              <a:cxnLst/>
              <a:rect l="l" t="t" r="r" b="b"/>
              <a:pathLst>
                <a:path w="650" h="921" extrusionOk="0">
                  <a:moveTo>
                    <a:pt x="335" y="921"/>
                  </a:moveTo>
                  <a:cubicBezTo>
                    <a:pt x="294" y="879"/>
                    <a:pt x="252" y="816"/>
                    <a:pt x="210" y="753"/>
                  </a:cubicBezTo>
                  <a:cubicBezTo>
                    <a:pt x="22" y="439"/>
                    <a:pt x="1" y="188"/>
                    <a:pt x="43" y="105"/>
                  </a:cubicBezTo>
                  <a:cubicBezTo>
                    <a:pt x="105" y="21"/>
                    <a:pt x="231" y="0"/>
                    <a:pt x="335" y="0"/>
                  </a:cubicBezTo>
                  <a:cubicBezTo>
                    <a:pt x="419" y="0"/>
                    <a:pt x="566" y="21"/>
                    <a:pt x="607" y="105"/>
                  </a:cubicBezTo>
                  <a:cubicBezTo>
                    <a:pt x="649" y="188"/>
                    <a:pt x="628" y="439"/>
                    <a:pt x="440" y="753"/>
                  </a:cubicBezTo>
                  <a:cubicBezTo>
                    <a:pt x="398" y="816"/>
                    <a:pt x="377" y="879"/>
                    <a:pt x="335" y="921"/>
                  </a:cubicBezTo>
                  <a:close/>
                </a:path>
              </a:pathLst>
            </a:custGeom>
            <a:solidFill>
              <a:srgbClr val="38B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2"/>
            <p:cNvSpPr/>
            <p:nvPr/>
          </p:nvSpPr>
          <p:spPr>
            <a:xfrm>
              <a:off x="672567" y="2988157"/>
              <a:ext cx="58210" cy="15885"/>
            </a:xfrm>
            <a:custGeom>
              <a:avLst/>
              <a:gdLst/>
              <a:ahLst/>
              <a:cxnLst/>
              <a:rect l="l" t="t" r="r" b="b"/>
              <a:pathLst>
                <a:path w="2763" h="754" extrusionOk="0">
                  <a:moveTo>
                    <a:pt x="2762" y="1"/>
                  </a:moveTo>
                  <a:cubicBezTo>
                    <a:pt x="2762" y="1"/>
                    <a:pt x="2490" y="754"/>
                    <a:pt x="1382" y="754"/>
                  </a:cubicBezTo>
                  <a:cubicBezTo>
                    <a:pt x="273" y="75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8B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2"/>
            <p:cNvSpPr/>
            <p:nvPr/>
          </p:nvSpPr>
          <p:spPr>
            <a:xfrm>
              <a:off x="665952" y="2973620"/>
              <a:ext cx="73631" cy="10155"/>
            </a:xfrm>
            <a:custGeom>
              <a:avLst/>
              <a:gdLst/>
              <a:ahLst/>
              <a:cxnLst/>
              <a:rect l="l" t="t" r="r" b="b"/>
              <a:pathLst>
                <a:path w="3495" h="482" extrusionOk="0">
                  <a:moveTo>
                    <a:pt x="1" y="0"/>
                  </a:moveTo>
                  <a:lnTo>
                    <a:pt x="3495" y="0"/>
                  </a:lnTo>
                  <a:lnTo>
                    <a:pt x="3495" y="481"/>
                  </a:lnTo>
                  <a:lnTo>
                    <a:pt x="1" y="481"/>
                  </a:lnTo>
                  <a:close/>
                </a:path>
              </a:pathLst>
            </a:custGeom>
            <a:solidFill>
              <a:srgbClr val="38B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2"/>
            <p:cNvSpPr/>
            <p:nvPr/>
          </p:nvSpPr>
          <p:spPr>
            <a:xfrm>
              <a:off x="657588" y="2932179"/>
              <a:ext cx="90380" cy="25155"/>
            </a:xfrm>
            <a:custGeom>
              <a:avLst/>
              <a:gdLst/>
              <a:ahLst/>
              <a:cxnLst/>
              <a:rect l="l" t="t" r="r" b="b"/>
              <a:pathLst>
                <a:path w="4290" h="1194" extrusionOk="0">
                  <a:moveTo>
                    <a:pt x="0" y="0"/>
                  </a:moveTo>
                  <a:lnTo>
                    <a:pt x="4290" y="0"/>
                  </a:lnTo>
                  <a:lnTo>
                    <a:pt x="4290" y="1193"/>
                  </a:lnTo>
                  <a:lnTo>
                    <a:pt x="0" y="1193"/>
                  </a:lnTo>
                  <a:close/>
                </a:path>
              </a:pathLst>
            </a:custGeom>
            <a:solidFill>
              <a:srgbClr val="38B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2"/>
            <p:cNvSpPr/>
            <p:nvPr/>
          </p:nvSpPr>
          <p:spPr>
            <a:xfrm>
              <a:off x="664624" y="2960832"/>
              <a:ext cx="74094" cy="9712"/>
            </a:xfrm>
            <a:custGeom>
              <a:avLst/>
              <a:gdLst/>
              <a:ahLst/>
              <a:cxnLst/>
              <a:rect l="l" t="t" r="r" b="b"/>
              <a:pathLst>
                <a:path w="3517" h="461" extrusionOk="0">
                  <a:moveTo>
                    <a:pt x="1" y="0"/>
                  </a:moveTo>
                  <a:lnTo>
                    <a:pt x="3516" y="0"/>
                  </a:lnTo>
                  <a:lnTo>
                    <a:pt x="3516" y="461"/>
                  </a:lnTo>
                  <a:lnTo>
                    <a:pt x="1" y="461"/>
                  </a:lnTo>
                  <a:close/>
                </a:path>
              </a:pathLst>
            </a:custGeom>
            <a:solidFill>
              <a:srgbClr val="38B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2"/>
            <p:cNvSpPr/>
            <p:nvPr/>
          </p:nvSpPr>
          <p:spPr>
            <a:xfrm>
              <a:off x="757639" y="2695902"/>
              <a:ext cx="96131" cy="205872"/>
            </a:xfrm>
            <a:custGeom>
              <a:avLst/>
              <a:gdLst/>
              <a:ahLst/>
              <a:cxnLst/>
              <a:rect l="l" t="t" r="r" b="b"/>
              <a:pathLst>
                <a:path w="4563" h="9772" extrusionOk="0">
                  <a:moveTo>
                    <a:pt x="942" y="0"/>
                  </a:moveTo>
                  <a:lnTo>
                    <a:pt x="4562" y="0"/>
                  </a:lnTo>
                  <a:lnTo>
                    <a:pt x="2616" y="4185"/>
                  </a:lnTo>
                  <a:lnTo>
                    <a:pt x="4562" y="4185"/>
                  </a:lnTo>
                  <a:lnTo>
                    <a:pt x="377" y="9772"/>
                  </a:lnTo>
                  <a:lnTo>
                    <a:pt x="1633" y="5189"/>
                  </a:lnTo>
                  <a:lnTo>
                    <a:pt x="1" y="518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3" name="Google Shape;1983;p32"/>
          <p:cNvGrpSpPr/>
          <p:nvPr/>
        </p:nvGrpSpPr>
        <p:grpSpPr>
          <a:xfrm>
            <a:off x="8131334" y="1324494"/>
            <a:ext cx="551020" cy="551042"/>
            <a:chOff x="1071734" y="3597757"/>
            <a:chExt cx="551020" cy="551042"/>
          </a:xfrm>
        </p:grpSpPr>
        <p:sp>
          <p:nvSpPr>
            <p:cNvPr id="1984" name="Google Shape;1984;p32"/>
            <p:cNvSpPr/>
            <p:nvPr/>
          </p:nvSpPr>
          <p:spPr>
            <a:xfrm>
              <a:off x="1108751" y="3634794"/>
              <a:ext cx="476989" cy="476968"/>
            </a:xfrm>
            <a:custGeom>
              <a:avLst/>
              <a:gdLst/>
              <a:ahLst/>
              <a:cxnLst/>
              <a:rect l="l" t="t" r="r" b="b"/>
              <a:pathLst>
                <a:path w="22641" h="22640" extrusionOk="0">
                  <a:moveTo>
                    <a:pt x="11321" y="1758"/>
                  </a:moveTo>
                  <a:cubicBezTo>
                    <a:pt x="16593" y="1758"/>
                    <a:pt x="20883" y="6047"/>
                    <a:pt x="20883" y="11320"/>
                  </a:cubicBezTo>
                  <a:cubicBezTo>
                    <a:pt x="20883" y="16593"/>
                    <a:pt x="16593" y="20882"/>
                    <a:pt x="11321" y="20882"/>
                  </a:cubicBezTo>
                  <a:cubicBezTo>
                    <a:pt x="6048" y="20882"/>
                    <a:pt x="1758" y="16593"/>
                    <a:pt x="1758" y="11320"/>
                  </a:cubicBezTo>
                  <a:cubicBezTo>
                    <a:pt x="1758" y="6047"/>
                    <a:pt x="6048" y="1758"/>
                    <a:pt x="11321" y="1758"/>
                  </a:cubicBezTo>
                  <a:close/>
                  <a:moveTo>
                    <a:pt x="11321" y="0"/>
                  </a:moveTo>
                  <a:cubicBezTo>
                    <a:pt x="5064" y="0"/>
                    <a:pt x="1" y="5064"/>
                    <a:pt x="1" y="11320"/>
                  </a:cubicBezTo>
                  <a:cubicBezTo>
                    <a:pt x="1" y="17576"/>
                    <a:pt x="5064" y="22640"/>
                    <a:pt x="11321" y="22640"/>
                  </a:cubicBezTo>
                  <a:cubicBezTo>
                    <a:pt x="17577" y="22640"/>
                    <a:pt x="22640" y="17576"/>
                    <a:pt x="22640" y="11320"/>
                  </a:cubicBezTo>
                  <a:cubicBezTo>
                    <a:pt x="22640" y="5064"/>
                    <a:pt x="17577" y="0"/>
                    <a:pt x="11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2"/>
            <p:cNvSpPr/>
            <p:nvPr/>
          </p:nvSpPr>
          <p:spPr>
            <a:xfrm>
              <a:off x="1071734" y="3597757"/>
              <a:ext cx="551020" cy="551042"/>
            </a:xfrm>
            <a:custGeom>
              <a:avLst/>
              <a:gdLst/>
              <a:ahLst/>
              <a:cxnLst/>
              <a:rect l="l" t="t" r="r" b="b"/>
              <a:pathLst>
                <a:path w="26155" h="26156" extrusionOk="0">
                  <a:moveTo>
                    <a:pt x="13078" y="1"/>
                  </a:moveTo>
                  <a:cubicBezTo>
                    <a:pt x="5859" y="1"/>
                    <a:pt x="0" y="5880"/>
                    <a:pt x="0" y="13078"/>
                  </a:cubicBezTo>
                  <a:cubicBezTo>
                    <a:pt x="0" y="20297"/>
                    <a:pt x="5859" y="26155"/>
                    <a:pt x="13078" y="26155"/>
                  </a:cubicBezTo>
                  <a:cubicBezTo>
                    <a:pt x="20275" y="26155"/>
                    <a:pt x="26155" y="20297"/>
                    <a:pt x="26155" y="13078"/>
                  </a:cubicBezTo>
                  <a:cubicBezTo>
                    <a:pt x="26155" y="5880"/>
                    <a:pt x="20275" y="1"/>
                    <a:pt x="13078" y="1"/>
                  </a:cubicBezTo>
                  <a:close/>
                  <a:moveTo>
                    <a:pt x="13078" y="22640"/>
                  </a:moveTo>
                  <a:cubicBezTo>
                    <a:pt x="7805" y="22640"/>
                    <a:pt x="3515" y="18351"/>
                    <a:pt x="3515" y="13078"/>
                  </a:cubicBezTo>
                  <a:cubicBezTo>
                    <a:pt x="3515" y="7805"/>
                    <a:pt x="7805" y="3516"/>
                    <a:pt x="13078" y="3516"/>
                  </a:cubicBezTo>
                  <a:cubicBezTo>
                    <a:pt x="18350" y="3516"/>
                    <a:pt x="22640" y="7805"/>
                    <a:pt x="22640" y="13078"/>
                  </a:cubicBezTo>
                  <a:cubicBezTo>
                    <a:pt x="22640" y="18351"/>
                    <a:pt x="18350" y="22640"/>
                    <a:pt x="13078" y="2264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2"/>
            <p:cNvSpPr/>
            <p:nvPr/>
          </p:nvSpPr>
          <p:spPr>
            <a:xfrm>
              <a:off x="1124193" y="3672106"/>
              <a:ext cx="442586" cy="402347"/>
            </a:xfrm>
            <a:custGeom>
              <a:avLst/>
              <a:gdLst/>
              <a:ahLst/>
              <a:cxnLst/>
              <a:rect l="l" t="t" r="r" b="b"/>
              <a:pathLst>
                <a:path w="21008" h="19098" extrusionOk="0">
                  <a:moveTo>
                    <a:pt x="10499" y="1"/>
                  </a:moveTo>
                  <a:cubicBezTo>
                    <a:pt x="6175" y="1"/>
                    <a:pt x="2253" y="2963"/>
                    <a:pt x="1214" y="7352"/>
                  </a:cubicBezTo>
                  <a:cubicBezTo>
                    <a:pt x="0" y="12499"/>
                    <a:pt x="3181" y="17646"/>
                    <a:pt x="8307" y="18839"/>
                  </a:cubicBezTo>
                  <a:cubicBezTo>
                    <a:pt x="9047" y="19014"/>
                    <a:pt x="9788" y="19097"/>
                    <a:pt x="10517" y="19097"/>
                  </a:cubicBezTo>
                  <a:cubicBezTo>
                    <a:pt x="14854" y="19097"/>
                    <a:pt x="18776" y="16135"/>
                    <a:pt x="19815" y="11746"/>
                  </a:cubicBezTo>
                  <a:cubicBezTo>
                    <a:pt x="21007" y="6620"/>
                    <a:pt x="17848" y="1473"/>
                    <a:pt x="12701" y="259"/>
                  </a:cubicBezTo>
                  <a:cubicBezTo>
                    <a:pt x="11963" y="84"/>
                    <a:pt x="11225" y="1"/>
                    <a:pt x="104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2"/>
            <p:cNvSpPr/>
            <p:nvPr/>
          </p:nvSpPr>
          <p:spPr>
            <a:xfrm>
              <a:off x="1185901" y="3818612"/>
              <a:ext cx="247754" cy="220872"/>
            </a:xfrm>
            <a:custGeom>
              <a:avLst/>
              <a:gdLst/>
              <a:ahLst/>
              <a:cxnLst/>
              <a:rect l="l" t="t" r="r" b="b"/>
              <a:pathLst>
                <a:path w="11760" h="10484" extrusionOk="0">
                  <a:moveTo>
                    <a:pt x="9876" y="7177"/>
                  </a:moveTo>
                  <a:cubicBezTo>
                    <a:pt x="10169" y="6215"/>
                    <a:pt x="10253" y="5399"/>
                    <a:pt x="10169" y="4687"/>
                  </a:cubicBezTo>
                  <a:cubicBezTo>
                    <a:pt x="10128" y="4248"/>
                    <a:pt x="10023" y="3871"/>
                    <a:pt x="9876" y="3516"/>
                  </a:cubicBezTo>
                  <a:cubicBezTo>
                    <a:pt x="9814" y="3369"/>
                    <a:pt x="9751" y="3223"/>
                    <a:pt x="9667" y="3076"/>
                  </a:cubicBezTo>
                  <a:cubicBezTo>
                    <a:pt x="9395" y="2574"/>
                    <a:pt x="9019" y="2177"/>
                    <a:pt x="8600" y="1821"/>
                  </a:cubicBezTo>
                  <a:cubicBezTo>
                    <a:pt x="8349" y="1653"/>
                    <a:pt x="8119" y="1486"/>
                    <a:pt x="7847" y="1340"/>
                  </a:cubicBezTo>
                  <a:cubicBezTo>
                    <a:pt x="7847" y="1340"/>
                    <a:pt x="7847" y="1319"/>
                    <a:pt x="7847" y="1319"/>
                  </a:cubicBezTo>
                  <a:cubicBezTo>
                    <a:pt x="7659" y="1235"/>
                    <a:pt x="7428" y="1151"/>
                    <a:pt x="7156" y="1068"/>
                  </a:cubicBezTo>
                  <a:cubicBezTo>
                    <a:pt x="6403" y="837"/>
                    <a:pt x="5357" y="712"/>
                    <a:pt x="3871" y="817"/>
                  </a:cubicBezTo>
                  <a:cubicBezTo>
                    <a:pt x="3850" y="817"/>
                    <a:pt x="3850" y="817"/>
                    <a:pt x="3850" y="817"/>
                  </a:cubicBezTo>
                  <a:cubicBezTo>
                    <a:pt x="984" y="1047"/>
                    <a:pt x="63" y="63"/>
                    <a:pt x="0" y="0"/>
                  </a:cubicBezTo>
                  <a:cubicBezTo>
                    <a:pt x="21" y="42"/>
                    <a:pt x="147" y="440"/>
                    <a:pt x="335" y="1026"/>
                  </a:cubicBezTo>
                  <a:cubicBezTo>
                    <a:pt x="565" y="1695"/>
                    <a:pt x="879" y="2574"/>
                    <a:pt x="1235" y="3453"/>
                  </a:cubicBezTo>
                  <a:cubicBezTo>
                    <a:pt x="2051" y="5462"/>
                    <a:pt x="4436" y="10483"/>
                    <a:pt x="9458" y="7596"/>
                  </a:cubicBezTo>
                  <a:cubicBezTo>
                    <a:pt x="9458" y="7596"/>
                    <a:pt x="10379" y="8537"/>
                    <a:pt x="10776" y="9395"/>
                  </a:cubicBezTo>
                  <a:cubicBezTo>
                    <a:pt x="10776" y="9395"/>
                    <a:pt x="11655" y="9040"/>
                    <a:pt x="11760" y="8558"/>
                  </a:cubicBezTo>
                  <a:cubicBezTo>
                    <a:pt x="11760" y="8558"/>
                    <a:pt x="10818" y="7533"/>
                    <a:pt x="9876" y="7177"/>
                  </a:cubicBezTo>
                  <a:close/>
                  <a:moveTo>
                    <a:pt x="7889" y="6696"/>
                  </a:moveTo>
                  <a:lnTo>
                    <a:pt x="5671" y="7721"/>
                  </a:lnTo>
                  <a:lnTo>
                    <a:pt x="7428" y="6487"/>
                  </a:lnTo>
                  <a:cubicBezTo>
                    <a:pt x="7240" y="6382"/>
                    <a:pt x="7052" y="6299"/>
                    <a:pt x="6863" y="6215"/>
                  </a:cubicBezTo>
                  <a:cubicBezTo>
                    <a:pt x="6403" y="5964"/>
                    <a:pt x="5964" y="5692"/>
                    <a:pt x="5545" y="5399"/>
                  </a:cubicBezTo>
                  <a:lnTo>
                    <a:pt x="2762" y="5127"/>
                  </a:lnTo>
                  <a:lnTo>
                    <a:pt x="4959" y="5001"/>
                  </a:lnTo>
                  <a:cubicBezTo>
                    <a:pt x="4855" y="4918"/>
                    <a:pt x="4729" y="4834"/>
                    <a:pt x="4625" y="4750"/>
                  </a:cubicBezTo>
                  <a:cubicBezTo>
                    <a:pt x="4415" y="4604"/>
                    <a:pt x="4227" y="4436"/>
                    <a:pt x="4018" y="4290"/>
                  </a:cubicBezTo>
                  <a:cubicBezTo>
                    <a:pt x="3516" y="3871"/>
                    <a:pt x="3055" y="3453"/>
                    <a:pt x="2595" y="3013"/>
                  </a:cubicBezTo>
                  <a:cubicBezTo>
                    <a:pt x="1946" y="2386"/>
                    <a:pt x="1340" y="1737"/>
                    <a:pt x="816" y="1026"/>
                  </a:cubicBezTo>
                  <a:cubicBezTo>
                    <a:pt x="1486" y="1612"/>
                    <a:pt x="2156" y="2177"/>
                    <a:pt x="2825" y="2741"/>
                  </a:cubicBezTo>
                  <a:cubicBezTo>
                    <a:pt x="3160" y="3034"/>
                    <a:pt x="3495" y="3306"/>
                    <a:pt x="3850" y="3599"/>
                  </a:cubicBezTo>
                  <a:lnTo>
                    <a:pt x="3955" y="3683"/>
                  </a:lnTo>
                  <a:lnTo>
                    <a:pt x="3662" y="1967"/>
                  </a:lnTo>
                  <a:lnTo>
                    <a:pt x="4436" y="4060"/>
                  </a:lnTo>
                  <a:lnTo>
                    <a:pt x="4876" y="4394"/>
                  </a:lnTo>
                  <a:cubicBezTo>
                    <a:pt x="5064" y="4541"/>
                    <a:pt x="5231" y="4666"/>
                    <a:pt x="5420" y="4792"/>
                  </a:cubicBezTo>
                  <a:cubicBezTo>
                    <a:pt x="5587" y="4918"/>
                    <a:pt x="5754" y="5064"/>
                    <a:pt x="5943" y="5169"/>
                  </a:cubicBezTo>
                  <a:lnTo>
                    <a:pt x="6487" y="5545"/>
                  </a:lnTo>
                  <a:cubicBezTo>
                    <a:pt x="6591" y="5608"/>
                    <a:pt x="6696" y="5671"/>
                    <a:pt x="6801" y="5734"/>
                  </a:cubicBezTo>
                  <a:lnTo>
                    <a:pt x="6905" y="2930"/>
                  </a:lnTo>
                  <a:lnTo>
                    <a:pt x="7219" y="6006"/>
                  </a:lnTo>
                  <a:cubicBezTo>
                    <a:pt x="7261" y="6047"/>
                    <a:pt x="7303" y="6068"/>
                    <a:pt x="7345" y="6089"/>
                  </a:cubicBezTo>
                  <a:cubicBezTo>
                    <a:pt x="7533" y="6215"/>
                    <a:pt x="7721" y="6319"/>
                    <a:pt x="7910" y="6424"/>
                  </a:cubicBezTo>
                  <a:cubicBezTo>
                    <a:pt x="8391" y="6675"/>
                    <a:pt x="8872" y="6905"/>
                    <a:pt x="9374" y="7135"/>
                  </a:cubicBezTo>
                  <a:cubicBezTo>
                    <a:pt x="8872" y="7031"/>
                    <a:pt x="8349" y="6884"/>
                    <a:pt x="7868" y="66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2"/>
            <p:cNvSpPr/>
            <p:nvPr/>
          </p:nvSpPr>
          <p:spPr>
            <a:xfrm>
              <a:off x="1340624" y="3730443"/>
              <a:ext cx="134474" cy="182971"/>
            </a:xfrm>
            <a:custGeom>
              <a:avLst/>
              <a:gdLst/>
              <a:ahLst/>
              <a:cxnLst/>
              <a:rect l="l" t="t" r="r" b="b"/>
              <a:pathLst>
                <a:path w="6383" h="8685" extrusionOk="0">
                  <a:moveTo>
                    <a:pt x="2993" y="8684"/>
                  </a:moveTo>
                  <a:cubicBezTo>
                    <a:pt x="2951" y="8266"/>
                    <a:pt x="2867" y="7868"/>
                    <a:pt x="2700" y="7533"/>
                  </a:cubicBezTo>
                  <a:lnTo>
                    <a:pt x="4416" y="7554"/>
                  </a:lnTo>
                  <a:lnTo>
                    <a:pt x="2700" y="7219"/>
                  </a:lnTo>
                  <a:cubicBezTo>
                    <a:pt x="2825" y="7094"/>
                    <a:pt x="2930" y="6947"/>
                    <a:pt x="3035" y="6822"/>
                  </a:cubicBezTo>
                  <a:cubicBezTo>
                    <a:pt x="3307" y="6508"/>
                    <a:pt x="3537" y="6152"/>
                    <a:pt x="3767" y="5797"/>
                  </a:cubicBezTo>
                  <a:lnTo>
                    <a:pt x="5755" y="4688"/>
                  </a:lnTo>
                  <a:lnTo>
                    <a:pt x="4060" y="5315"/>
                  </a:lnTo>
                  <a:cubicBezTo>
                    <a:pt x="4123" y="5211"/>
                    <a:pt x="4185" y="5106"/>
                    <a:pt x="4248" y="5022"/>
                  </a:cubicBezTo>
                  <a:cubicBezTo>
                    <a:pt x="4332" y="4834"/>
                    <a:pt x="4436" y="4646"/>
                    <a:pt x="4541" y="4478"/>
                  </a:cubicBezTo>
                  <a:cubicBezTo>
                    <a:pt x="4771" y="4018"/>
                    <a:pt x="4980" y="3537"/>
                    <a:pt x="5190" y="3056"/>
                  </a:cubicBezTo>
                  <a:cubicBezTo>
                    <a:pt x="5462" y="2386"/>
                    <a:pt x="5692" y="1717"/>
                    <a:pt x="5859" y="1005"/>
                  </a:cubicBezTo>
                  <a:cubicBezTo>
                    <a:pt x="5566" y="1654"/>
                    <a:pt x="5252" y="2302"/>
                    <a:pt x="4918" y="2951"/>
                  </a:cubicBezTo>
                  <a:cubicBezTo>
                    <a:pt x="4771" y="3265"/>
                    <a:pt x="4604" y="3579"/>
                    <a:pt x="4436" y="3893"/>
                  </a:cubicBezTo>
                  <a:lnTo>
                    <a:pt x="4395" y="3997"/>
                  </a:lnTo>
                  <a:lnTo>
                    <a:pt x="4039" y="2637"/>
                  </a:lnTo>
                  <a:lnTo>
                    <a:pt x="4144" y="4458"/>
                  </a:lnTo>
                  <a:lnTo>
                    <a:pt x="3934" y="4834"/>
                  </a:lnTo>
                  <a:cubicBezTo>
                    <a:pt x="3851" y="5002"/>
                    <a:pt x="3746" y="5148"/>
                    <a:pt x="3662" y="5315"/>
                  </a:cubicBezTo>
                  <a:cubicBezTo>
                    <a:pt x="3579" y="5462"/>
                    <a:pt x="3474" y="5608"/>
                    <a:pt x="3390" y="5755"/>
                  </a:cubicBezTo>
                  <a:lnTo>
                    <a:pt x="3097" y="6215"/>
                  </a:lnTo>
                  <a:cubicBezTo>
                    <a:pt x="3056" y="6299"/>
                    <a:pt x="2993" y="6382"/>
                    <a:pt x="2930" y="6466"/>
                  </a:cubicBezTo>
                  <a:lnTo>
                    <a:pt x="1947" y="4395"/>
                  </a:lnTo>
                  <a:lnTo>
                    <a:pt x="2721" y="6801"/>
                  </a:lnTo>
                  <a:cubicBezTo>
                    <a:pt x="2637" y="6906"/>
                    <a:pt x="2574" y="6989"/>
                    <a:pt x="2491" y="7094"/>
                  </a:cubicBezTo>
                  <a:cubicBezTo>
                    <a:pt x="2219" y="6592"/>
                    <a:pt x="1842" y="6194"/>
                    <a:pt x="1423" y="5838"/>
                  </a:cubicBezTo>
                  <a:cubicBezTo>
                    <a:pt x="1193" y="5671"/>
                    <a:pt x="942" y="5504"/>
                    <a:pt x="691" y="5357"/>
                  </a:cubicBezTo>
                  <a:cubicBezTo>
                    <a:pt x="691" y="5357"/>
                    <a:pt x="691" y="5336"/>
                    <a:pt x="670" y="5336"/>
                  </a:cubicBezTo>
                  <a:cubicBezTo>
                    <a:pt x="482" y="5253"/>
                    <a:pt x="252" y="5169"/>
                    <a:pt x="1" y="5085"/>
                  </a:cubicBezTo>
                  <a:cubicBezTo>
                    <a:pt x="63" y="4750"/>
                    <a:pt x="189" y="4437"/>
                    <a:pt x="335" y="4144"/>
                  </a:cubicBezTo>
                  <a:cubicBezTo>
                    <a:pt x="461" y="3913"/>
                    <a:pt x="587" y="3725"/>
                    <a:pt x="733" y="3516"/>
                  </a:cubicBezTo>
                  <a:cubicBezTo>
                    <a:pt x="733" y="3516"/>
                    <a:pt x="733" y="3516"/>
                    <a:pt x="733" y="3516"/>
                  </a:cubicBezTo>
                  <a:cubicBezTo>
                    <a:pt x="1172" y="3014"/>
                    <a:pt x="1988" y="2386"/>
                    <a:pt x="3537" y="1863"/>
                  </a:cubicBezTo>
                  <a:cubicBezTo>
                    <a:pt x="3537" y="1842"/>
                    <a:pt x="3537" y="1842"/>
                    <a:pt x="3537" y="1842"/>
                  </a:cubicBezTo>
                  <a:cubicBezTo>
                    <a:pt x="5755" y="1089"/>
                    <a:pt x="6110" y="64"/>
                    <a:pt x="6131" y="1"/>
                  </a:cubicBezTo>
                  <a:cubicBezTo>
                    <a:pt x="6131" y="43"/>
                    <a:pt x="6173" y="377"/>
                    <a:pt x="6215" y="880"/>
                  </a:cubicBezTo>
                  <a:lnTo>
                    <a:pt x="6215" y="984"/>
                  </a:lnTo>
                  <a:cubicBezTo>
                    <a:pt x="6278" y="1549"/>
                    <a:pt x="6320" y="2261"/>
                    <a:pt x="6341" y="2972"/>
                  </a:cubicBezTo>
                  <a:cubicBezTo>
                    <a:pt x="6382" y="4499"/>
                    <a:pt x="6257" y="8224"/>
                    <a:pt x="2993" y="86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9" name="Google Shape;1989;p32"/>
          <p:cNvGrpSpPr/>
          <p:nvPr/>
        </p:nvGrpSpPr>
        <p:grpSpPr>
          <a:xfrm>
            <a:off x="533387" y="1324512"/>
            <a:ext cx="551020" cy="551020"/>
            <a:chOff x="457225" y="1325375"/>
            <a:chExt cx="551020" cy="551020"/>
          </a:xfrm>
        </p:grpSpPr>
        <p:sp>
          <p:nvSpPr>
            <p:cNvPr id="1990" name="Google Shape;1990;p32"/>
            <p:cNvSpPr/>
            <p:nvPr/>
          </p:nvSpPr>
          <p:spPr>
            <a:xfrm>
              <a:off x="494241" y="1362391"/>
              <a:ext cx="476547" cy="476968"/>
            </a:xfrm>
            <a:custGeom>
              <a:avLst/>
              <a:gdLst/>
              <a:ahLst/>
              <a:cxnLst/>
              <a:rect l="l" t="t" r="r" b="b"/>
              <a:pathLst>
                <a:path w="22620" h="22640" extrusionOk="0">
                  <a:moveTo>
                    <a:pt x="11320" y="1758"/>
                  </a:moveTo>
                  <a:cubicBezTo>
                    <a:pt x="16572" y="1758"/>
                    <a:pt x="20862" y="6048"/>
                    <a:pt x="20862" y="11320"/>
                  </a:cubicBezTo>
                  <a:cubicBezTo>
                    <a:pt x="20862" y="16593"/>
                    <a:pt x="16572" y="20862"/>
                    <a:pt x="11320" y="20862"/>
                  </a:cubicBezTo>
                  <a:cubicBezTo>
                    <a:pt x="6048" y="20862"/>
                    <a:pt x="1758" y="16593"/>
                    <a:pt x="1758" y="11320"/>
                  </a:cubicBezTo>
                  <a:cubicBezTo>
                    <a:pt x="1758" y="6048"/>
                    <a:pt x="6048" y="1758"/>
                    <a:pt x="11320" y="1758"/>
                  </a:cubicBezTo>
                  <a:close/>
                  <a:moveTo>
                    <a:pt x="11320" y="1"/>
                  </a:moveTo>
                  <a:cubicBezTo>
                    <a:pt x="5064" y="1"/>
                    <a:pt x="1" y="5064"/>
                    <a:pt x="1" y="11320"/>
                  </a:cubicBezTo>
                  <a:cubicBezTo>
                    <a:pt x="1" y="17556"/>
                    <a:pt x="5064" y="22640"/>
                    <a:pt x="11320" y="22640"/>
                  </a:cubicBezTo>
                  <a:cubicBezTo>
                    <a:pt x="17556" y="22640"/>
                    <a:pt x="22619" y="17556"/>
                    <a:pt x="22619" y="11320"/>
                  </a:cubicBezTo>
                  <a:cubicBezTo>
                    <a:pt x="22619" y="5064"/>
                    <a:pt x="17556" y="1"/>
                    <a:pt x="11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2"/>
            <p:cNvSpPr/>
            <p:nvPr/>
          </p:nvSpPr>
          <p:spPr>
            <a:xfrm>
              <a:off x="457225" y="1325375"/>
              <a:ext cx="551020" cy="551020"/>
            </a:xfrm>
            <a:custGeom>
              <a:avLst/>
              <a:gdLst/>
              <a:ahLst/>
              <a:cxnLst/>
              <a:rect l="l" t="t" r="r" b="b"/>
              <a:pathLst>
                <a:path w="26155" h="26155" extrusionOk="0">
                  <a:moveTo>
                    <a:pt x="13077" y="0"/>
                  </a:moveTo>
                  <a:cubicBezTo>
                    <a:pt x="5859" y="0"/>
                    <a:pt x="0" y="5859"/>
                    <a:pt x="0" y="13077"/>
                  </a:cubicBezTo>
                  <a:cubicBezTo>
                    <a:pt x="0" y="20296"/>
                    <a:pt x="5859" y="26155"/>
                    <a:pt x="13077" y="26155"/>
                  </a:cubicBezTo>
                  <a:cubicBezTo>
                    <a:pt x="20275" y="26155"/>
                    <a:pt x="26155" y="20296"/>
                    <a:pt x="26155" y="13077"/>
                  </a:cubicBezTo>
                  <a:cubicBezTo>
                    <a:pt x="26155" y="5859"/>
                    <a:pt x="20275" y="0"/>
                    <a:pt x="13077" y="0"/>
                  </a:cubicBezTo>
                  <a:close/>
                  <a:moveTo>
                    <a:pt x="13077" y="22619"/>
                  </a:moveTo>
                  <a:cubicBezTo>
                    <a:pt x="7805" y="22619"/>
                    <a:pt x="3515" y="18350"/>
                    <a:pt x="3515" y="13077"/>
                  </a:cubicBezTo>
                  <a:cubicBezTo>
                    <a:pt x="3515" y="7805"/>
                    <a:pt x="7805" y="3515"/>
                    <a:pt x="13077" y="3515"/>
                  </a:cubicBezTo>
                  <a:cubicBezTo>
                    <a:pt x="18329" y="3515"/>
                    <a:pt x="22619" y="7805"/>
                    <a:pt x="22619" y="13077"/>
                  </a:cubicBezTo>
                  <a:cubicBezTo>
                    <a:pt x="22619" y="18350"/>
                    <a:pt x="18329" y="22619"/>
                    <a:pt x="13077" y="226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2"/>
            <p:cNvSpPr/>
            <p:nvPr/>
          </p:nvSpPr>
          <p:spPr>
            <a:xfrm>
              <a:off x="531278" y="1399429"/>
              <a:ext cx="402474" cy="402916"/>
            </a:xfrm>
            <a:custGeom>
              <a:avLst/>
              <a:gdLst/>
              <a:ahLst/>
              <a:cxnLst/>
              <a:rect l="l" t="t" r="r" b="b"/>
              <a:pathLst>
                <a:path w="19104" h="19125" extrusionOk="0">
                  <a:moveTo>
                    <a:pt x="9562" y="0"/>
                  </a:moveTo>
                  <a:cubicBezTo>
                    <a:pt x="4290" y="0"/>
                    <a:pt x="0" y="4290"/>
                    <a:pt x="0" y="9562"/>
                  </a:cubicBezTo>
                  <a:cubicBezTo>
                    <a:pt x="0" y="14835"/>
                    <a:pt x="4290" y="19124"/>
                    <a:pt x="9562" y="19124"/>
                  </a:cubicBezTo>
                  <a:cubicBezTo>
                    <a:pt x="14814" y="19124"/>
                    <a:pt x="19104" y="14835"/>
                    <a:pt x="19104" y="9562"/>
                  </a:cubicBezTo>
                  <a:cubicBezTo>
                    <a:pt x="19104" y="4290"/>
                    <a:pt x="14814" y="0"/>
                    <a:pt x="95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2"/>
            <p:cNvSpPr/>
            <p:nvPr/>
          </p:nvSpPr>
          <p:spPr>
            <a:xfrm>
              <a:off x="713326" y="1467752"/>
              <a:ext cx="120801" cy="82016"/>
            </a:xfrm>
            <a:custGeom>
              <a:avLst/>
              <a:gdLst/>
              <a:ahLst/>
              <a:cxnLst/>
              <a:rect l="l" t="t" r="r" b="b"/>
              <a:pathLst>
                <a:path w="5734" h="3893" extrusionOk="0">
                  <a:moveTo>
                    <a:pt x="5734" y="1298"/>
                  </a:moveTo>
                  <a:lnTo>
                    <a:pt x="4227" y="3892"/>
                  </a:lnTo>
                  <a:lnTo>
                    <a:pt x="1235" y="3892"/>
                  </a:lnTo>
                  <a:lnTo>
                    <a:pt x="2156" y="3369"/>
                  </a:lnTo>
                  <a:cubicBezTo>
                    <a:pt x="2156" y="3369"/>
                    <a:pt x="921" y="1256"/>
                    <a:pt x="566" y="586"/>
                  </a:cubicBezTo>
                  <a:cubicBezTo>
                    <a:pt x="315" y="147"/>
                    <a:pt x="105" y="21"/>
                    <a:pt x="1" y="0"/>
                  </a:cubicBezTo>
                  <a:cubicBezTo>
                    <a:pt x="524" y="0"/>
                    <a:pt x="2867" y="0"/>
                    <a:pt x="3307" y="0"/>
                  </a:cubicBezTo>
                  <a:cubicBezTo>
                    <a:pt x="3809" y="0"/>
                    <a:pt x="3893" y="252"/>
                    <a:pt x="3893" y="252"/>
                  </a:cubicBezTo>
                  <a:lnTo>
                    <a:pt x="4813" y="18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2"/>
            <p:cNvSpPr/>
            <p:nvPr/>
          </p:nvSpPr>
          <p:spPr>
            <a:xfrm>
              <a:off x="640157" y="1466425"/>
              <a:ext cx="90822" cy="96110"/>
            </a:xfrm>
            <a:custGeom>
              <a:avLst/>
              <a:gdLst/>
              <a:ahLst/>
              <a:cxnLst/>
              <a:rect l="l" t="t" r="r" b="b"/>
              <a:pathLst>
                <a:path w="4311" h="4562" extrusionOk="0">
                  <a:moveTo>
                    <a:pt x="3641" y="545"/>
                  </a:moveTo>
                  <a:lnTo>
                    <a:pt x="4311" y="1716"/>
                  </a:lnTo>
                  <a:lnTo>
                    <a:pt x="2637" y="4562"/>
                  </a:lnTo>
                  <a:lnTo>
                    <a:pt x="0" y="3056"/>
                  </a:lnTo>
                  <a:cubicBezTo>
                    <a:pt x="0" y="3056"/>
                    <a:pt x="921" y="1549"/>
                    <a:pt x="1130" y="1193"/>
                  </a:cubicBezTo>
                  <a:cubicBezTo>
                    <a:pt x="1340" y="838"/>
                    <a:pt x="1591" y="335"/>
                    <a:pt x="2365" y="168"/>
                  </a:cubicBezTo>
                  <a:cubicBezTo>
                    <a:pt x="3160" y="1"/>
                    <a:pt x="3641" y="545"/>
                    <a:pt x="3641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2"/>
            <p:cNvSpPr/>
            <p:nvPr/>
          </p:nvSpPr>
          <p:spPr>
            <a:xfrm>
              <a:off x="740672" y="1624687"/>
              <a:ext cx="115934" cy="109340"/>
            </a:xfrm>
            <a:custGeom>
              <a:avLst/>
              <a:gdLst/>
              <a:ahLst/>
              <a:cxnLst/>
              <a:rect l="l" t="t" r="r" b="b"/>
              <a:pathLst>
                <a:path w="5503" h="5190" extrusionOk="0">
                  <a:moveTo>
                    <a:pt x="1465" y="5189"/>
                  </a:moveTo>
                  <a:lnTo>
                    <a:pt x="0" y="2574"/>
                  </a:lnTo>
                  <a:lnTo>
                    <a:pt x="1527" y="0"/>
                  </a:lnTo>
                  <a:lnTo>
                    <a:pt x="1507" y="1067"/>
                  </a:lnTo>
                  <a:cubicBezTo>
                    <a:pt x="1507" y="1067"/>
                    <a:pt x="3934" y="1067"/>
                    <a:pt x="4729" y="1109"/>
                  </a:cubicBezTo>
                  <a:cubicBezTo>
                    <a:pt x="5210" y="1130"/>
                    <a:pt x="5419" y="1005"/>
                    <a:pt x="5503" y="921"/>
                  </a:cubicBezTo>
                  <a:cubicBezTo>
                    <a:pt x="5231" y="1360"/>
                    <a:pt x="4038" y="3390"/>
                    <a:pt x="3808" y="3766"/>
                  </a:cubicBezTo>
                  <a:cubicBezTo>
                    <a:pt x="3557" y="4206"/>
                    <a:pt x="3285" y="4143"/>
                    <a:pt x="3285" y="4143"/>
                  </a:cubicBezTo>
                  <a:lnTo>
                    <a:pt x="1465" y="41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2"/>
            <p:cNvSpPr/>
            <p:nvPr/>
          </p:nvSpPr>
          <p:spPr>
            <a:xfrm>
              <a:off x="783862" y="1549306"/>
              <a:ext cx="88189" cy="92592"/>
            </a:xfrm>
            <a:custGeom>
              <a:avLst/>
              <a:gdLst/>
              <a:ahLst/>
              <a:cxnLst/>
              <a:rect l="l" t="t" r="r" b="b"/>
              <a:pathLst>
                <a:path w="4186" h="4395" extrusionOk="0">
                  <a:moveTo>
                    <a:pt x="2951" y="4394"/>
                  </a:moveTo>
                  <a:lnTo>
                    <a:pt x="1612" y="4394"/>
                  </a:lnTo>
                  <a:lnTo>
                    <a:pt x="1" y="1486"/>
                  </a:lnTo>
                  <a:lnTo>
                    <a:pt x="2637" y="0"/>
                  </a:lnTo>
                  <a:cubicBezTo>
                    <a:pt x="2637" y="0"/>
                    <a:pt x="3495" y="1549"/>
                    <a:pt x="3683" y="1904"/>
                  </a:cubicBezTo>
                  <a:cubicBezTo>
                    <a:pt x="3871" y="2281"/>
                    <a:pt x="4185" y="2741"/>
                    <a:pt x="3913" y="3495"/>
                  </a:cubicBezTo>
                  <a:cubicBezTo>
                    <a:pt x="3662" y="4248"/>
                    <a:pt x="2951" y="4394"/>
                    <a:pt x="2951" y="43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2"/>
            <p:cNvSpPr/>
            <p:nvPr/>
          </p:nvSpPr>
          <p:spPr>
            <a:xfrm>
              <a:off x="593871" y="1560325"/>
              <a:ext cx="98322" cy="118589"/>
            </a:xfrm>
            <a:custGeom>
              <a:avLst/>
              <a:gdLst/>
              <a:ahLst/>
              <a:cxnLst/>
              <a:rect l="l" t="t" r="r" b="b"/>
              <a:pathLst>
                <a:path w="4667" h="5629" extrusionOk="0">
                  <a:moveTo>
                    <a:pt x="147" y="42"/>
                  </a:moveTo>
                  <a:lnTo>
                    <a:pt x="3139" y="0"/>
                  </a:lnTo>
                  <a:lnTo>
                    <a:pt x="4666" y="2574"/>
                  </a:lnTo>
                  <a:lnTo>
                    <a:pt x="3746" y="2051"/>
                  </a:lnTo>
                  <a:cubicBezTo>
                    <a:pt x="3746" y="2051"/>
                    <a:pt x="2574" y="4185"/>
                    <a:pt x="2156" y="4855"/>
                  </a:cubicBezTo>
                  <a:cubicBezTo>
                    <a:pt x="1905" y="5273"/>
                    <a:pt x="1905" y="5503"/>
                    <a:pt x="1946" y="5629"/>
                  </a:cubicBezTo>
                  <a:cubicBezTo>
                    <a:pt x="1674" y="5169"/>
                    <a:pt x="482" y="3160"/>
                    <a:pt x="252" y="2783"/>
                  </a:cubicBezTo>
                  <a:cubicBezTo>
                    <a:pt x="1" y="2344"/>
                    <a:pt x="189" y="2135"/>
                    <a:pt x="189" y="2135"/>
                  </a:cubicBezTo>
                  <a:lnTo>
                    <a:pt x="1089" y="5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2"/>
            <p:cNvSpPr/>
            <p:nvPr/>
          </p:nvSpPr>
          <p:spPr>
            <a:xfrm>
              <a:off x="637081" y="1645840"/>
              <a:ext cx="89495" cy="64382"/>
            </a:xfrm>
            <a:custGeom>
              <a:avLst/>
              <a:gdLst/>
              <a:ahLst/>
              <a:cxnLst/>
              <a:rect l="l" t="t" r="r" b="b"/>
              <a:pathLst>
                <a:path w="4248" h="3056" extrusionOk="0">
                  <a:moveTo>
                    <a:pt x="230" y="1172"/>
                  </a:moveTo>
                  <a:lnTo>
                    <a:pt x="879" y="1"/>
                  </a:lnTo>
                  <a:lnTo>
                    <a:pt x="4206" y="1"/>
                  </a:lnTo>
                  <a:lnTo>
                    <a:pt x="4248" y="3014"/>
                  </a:lnTo>
                  <a:cubicBezTo>
                    <a:pt x="4248" y="3014"/>
                    <a:pt x="2469" y="3014"/>
                    <a:pt x="2051" y="3014"/>
                  </a:cubicBezTo>
                  <a:cubicBezTo>
                    <a:pt x="1653" y="3014"/>
                    <a:pt x="1088" y="3055"/>
                    <a:pt x="565" y="2470"/>
                  </a:cubicBezTo>
                  <a:cubicBezTo>
                    <a:pt x="0" y="1863"/>
                    <a:pt x="230" y="1172"/>
                    <a:pt x="230" y="11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32"/>
          <p:cNvGrpSpPr/>
          <p:nvPr/>
        </p:nvGrpSpPr>
        <p:grpSpPr>
          <a:xfrm>
            <a:off x="8131375" y="3259531"/>
            <a:ext cx="550599" cy="551020"/>
            <a:chOff x="457225" y="3365019"/>
            <a:chExt cx="550599" cy="551020"/>
          </a:xfrm>
        </p:grpSpPr>
        <p:sp>
          <p:nvSpPr>
            <p:cNvPr id="2000" name="Google Shape;2000;p32"/>
            <p:cNvSpPr/>
            <p:nvPr/>
          </p:nvSpPr>
          <p:spPr>
            <a:xfrm>
              <a:off x="494263" y="3402035"/>
              <a:ext cx="476526" cy="476968"/>
            </a:xfrm>
            <a:custGeom>
              <a:avLst/>
              <a:gdLst/>
              <a:ahLst/>
              <a:cxnLst/>
              <a:rect l="l" t="t" r="r" b="b"/>
              <a:pathLst>
                <a:path w="22619" h="22640" extrusionOk="0">
                  <a:moveTo>
                    <a:pt x="11320" y="1758"/>
                  </a:moveTo>
                  <a:cubicBezTo>
                    <a:pt x="16572" y="1758"/>
                    <a:pt x="20861" y="6048"/>
                    <a:pt x="20861" y="11320"/>
                  </a:cubicBezTo>
                  <a:cubicBezTo>
                    <a:pt x="20861" y="16593"/>
                    <a:pt x="16572" y="20862"/>
                    <a:pt x="11320" y="20862"/>
                  </a:cubicBezTo>
                  <a:cubicBezTo>
                    <a:pt x="6047" y="20862"/>
                    <a:pt x="1758" y="16593"/>
                    <a:pt x="1758" y="11320"/>
                  </a:cubicBezTo>
                  <a:cubicBezTo>
                    <a:pt x="1758" y="6048"/>
                    <a:pt x="6047" y="1758"/>
                    <a:pt x="11320" y="1758"/>
                  </a:cubicBezTo>
                  <a:close/>
                  <a:moveTo>
                    <a:pt x="11320" y="1"/>
                  </a:moveTo>
                  <a:cubicBezTo>
                    <a:pt x="5064" y="1"/>
                    <a:pt x="0" y="5064"/>
                    <a:pt x="0" y="11320"/>
                  </a:cubicBezTo>
                  <a:cubicBezTo>
                    <a:pt x="0" y="17556"/>
                    <a:pt x="5064" y="22640"/>
                    <a:pt x="11320" y="22640"/>
                  </a:cubicBezTo>
                  <a:cubicBezTo>
                    <a:pt x="17555" y="22640"/>
                    <a:pt x="22619" y="17556"/>
                    <a:pt x="22619" y="11320"/>
                  </a:cubicBezTo>
                  <a:cubicBezTo>
                    <a:pt x="22619" y="5064"/>
                    <a:pt x="17555" y="1"/>
                    <a:pt x="11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2"/>
            <p:cNvSpPr/>
            <p:nvPr/>
          </p:nvSpPr>
          <p:spPr>
            <a:xfrm>
              <a:off x="457225" y="3365019"/>
              <a:ext cx="550599" cy="551020"/>
            </a:xfrm>
            <a:custGeom>
              <a:avLst/>
              <a:gdLst/>
              <a:ahLst/>
              <a:cxnLst/>
              <a:rect l="l" t="t" r="r" b="b"/>
              <a:pathLst>
                <a:path w="26135" h="26155" extrusionOk="0">
                  <a:moveTo>
                    <a:pt x="13078" y="0"/>
                  </a:moveTo>
                  <a:cubicBezTo>
                    <a:pt x="5859" y="0"/>
                    <a:pt x="1" y="5859"/>
                    <a:pt x="1" y="13077"/>
                  </a:cubicBezTo>
                  <a:cubicBezTo>
                    <a:pt x="1" y="20296"/>
                    <a:pt x="5859" y="26155"/>
                    <a:pt x="13078" y="26155"/>
                  </a:cubicBezTo>
                  <a:cubicBezTo>
                    <a:pt x="20276" y="26155"/>
                    <a:pt x="26134" y="20296"/>
                    <a:pt x="26134" y="13077"/>
                  </a:cubicBezTo>
                  <a:cubicBezTo>
                    <a:pt x="26134" y="5859"/>
                    <a:pt x="20276" y="0"/>
                    <a:pt x="13078" y="0"/>
                  </a:cubicBezTo>
                  <a:close/>
                  <a:moveTo>
                    <a:pt x="13078" y="22619"/>
                  </a:moveTo>
                  <a:cubicBezTo>
                    <a:pt x="7805" y="22619"/>
                    <a:pt x="3516" y="18350"/>
                    <a:pt x="3516" y="13077"/>
                  </a:cubicBezTo>
                  <a:cubicBezTo>
                    <a:pt x="3516" y="7805"/>
                    <a:pt x="7805" y="3515"/>
                    <a:pt x="13078" y="3515"/>
                  </a:cubicBezTo>
                  <a:cubicBezTo>
                    <a:pt x="18330" y="3515"/>
                    <a:pt x="22619" y="7805"/>
                    <a:pt x="22619" y="13077"/>
                  </a:cubicBezTo>
                  <a:cubicBezTo>
                    <a:pt x="22619" y="18350"/>
                    <a:pt x="18330" y="22619"/>
                    <a:pt x="13078" y="226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2"/>
            <p:cNvSpPr/>
            <p:nvPr/>
          </p:nvSpPr>
          <p:spPr>
            <a:xfrm>
              <a:off x="531279" y="3439073"/>
              <a:ext cx="402495" cy="402916"/>
            </a:xfrm>
            <a:custGeom>
              <a:avLst/>
              <a:gdLst/>
              <a:ahLst/>
              <a:cxnLst/>
              <a:rect l="l" t="t" r="r" b="b"/>
              <a:pathLst>
                <a:path w="19105" h="19125" extrusionOk="0">
                  <a:moveTo>
                    <a:pt x="9563" y="0"/>
                  </a:moveTo>
                  <a:cubicBezTo>
                    <a:pt x="4290" y="0"/>
                    <a:pt x="1" y="4290"/>
                    <a:pt x="1" y="9562"/>
                  </a:cubicBezTo>
                  <a:cubicBezTo>
                    <a:pt x="1" y="14835"/>
                    <a:pt x="4290" y="19124"/>
                    <a:pt x="9563" y="19124"/>
                  </a:cubicBezTo>
                  <a:cubicBezTo>
                    <a:pt x="14815" y="19124"/>
                    <a:pt x="19104" y="14835"/>
                    <a:pt x="19104" y="9562"/>
                  </a:cubicBezTo>
                  <a:cubicBezTo>
                    <a:pt x="19104" y="4290"/>
                    <a:pt x="14815" y="0"/>
                    <a:pt x="9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2"/>
            <p:cNvSpPr/>
            <p:nvPr/>
          </p:nvSpPr>
          <p:spPr>
            <a:xfrm>
              <a:off x="520703" y="3490647"/>
              <a:ext cx="387052" cy="299769"/>
            </a:xfrm>
            <a:custGeom>
              <a:avLst/>
              <a:gdLst/>
              <a:ahLst/>
              <a:cxnLst/>
              <a:rect l="l" t="t" r="r" b="b"/>
              <a:pathLst>
                <a:path w="18372" h="14229" extrusionOk="0">
                  <a:moveTo>
                    <a:pt x="9186" y="0"/>
                  </a:moveTo>
                  <a:cubicBezTo>
                    <a:pt x="9186" y="0"/>
                    <a:pt x="1" y="14228"/>
                    <a:pt x="9186" y="14228"/>
                  </a:cubicBezTo>
                  <a:cubicBezTo>
                    <a:pt x="18372" y="14228"/>
                    <a:pt x="9186" y="0"/>
                    <a:pt x="9186" y="0"/>
                  </a:cubicBezTo>
                  <a:close/>
                  <a:moveTo>
                    <a:pt x="5880" y="11048"/>
                  </a:moveTo>
                  <a:cubicBezTo>
                    <a:pt x="5776" y="8872"/>
                    <a:pt x="7219" y="5608"/>
                    <a:pt x="7345" y="5336"/>
                  </a:cubicBezTo>
                  <a:cubicBezTo>
                    <a:pt x="7240" y="5712"/>
                    <a:pt x="5734" y="11446"/>
                    <a:pt x="8914" y="13475"/>
                  </a:cubicBezTo>
                  <a:cubicBezTo>
                    <a:pt x="8914" y="13475"/>
                    <a:pt x="6006" y="13329"/>
                    <a:pt x="5880" y="1104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2"/>
            <p:cNvSpPr/>
            <p:nvPr/>
          </p:nvSpPr>
          <p:spPr>
            <a:xfrm>
              <a:off x="736712" y="3531645"/>
              <a:ext cx="145492" cy="234081"/>
            </a:xfrm>
            <a:custGeom>
              <a:avLst/>
              <a:gdLst/>
              <a:ahLst/>
              <a:cxnLst/>
              <a:rect l="l" t="t" r="r" b="b"/>
              <a:pathLst>
                <a:path w="6906" h="11111" extrusionOk="0">
                  <a:moveTo>
                    <a:pt x="3578" y="0"/>
                  </a:moveTo>
                  <a:lnTo>
                    <a:pt x="0" y="4478"/>
                  </a:lnTo>
                  <a:lnTo>
                    <a:pt x="2155" y="4478"/>
                  </a:lnTo>
                  <a:lnTo>
                    <a:pt x="2155" y="11111"/>
                  </a:lnTo>
                  <a:lnTo>
                    <a:pt x="5001" y="11111"/>
                  </a:lnTo>
                  <a:lnTo>
                    <a:pt x="5001" y="4478"/>
                  </a:lnTo>
                  <a:lnTo>
                    <a:pt x="6905" y="4478"/>
                  </a:lnTo>
                  <a:lnTo>
                    <a:pt x="35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5" name="Google Shape;2005;p32"/>
          <p:cNvGrpSpPr/>
          <p:nvPr/>
        </p:nvGrpSpPr>
        <p:grpSpPr>
          <a:xfrm>
            <a:off x="2575590" y="1424053"/>
            <a:ext cx="3992786" cy="3794723"/>
            <a:chOff x="2640500" y="1325375"/>
            <a:chExt cx="3557999" cy="3381503"/>
          </a:xfrm>
        </p:grpSpPr>
        <p:sp>
          <p:nvSpPr>
            <p:cNvPr id="2006" name="Google Shape;2006;p32"/>
            <p:cNvSpPr/>
            <p:nvPr/>
          </p:nvSpPr>
          <p:spPr>
            <a:xfrm>
              <a:off x="2863793" y="1325375"/>
              <a:ext cx="3334706" cy="1841701"/>
            </a:xfrm>
            <a:custGeom>
              <a:avLst/>
              <a:gdLst/>
              <a:ahLst/>
              <a:cxnLst/>
              <a:rect l="l" t="t" r="r" b="b"/>
              <a:pathLst>
                <a:path w="177496" h="98028" extrusionOk="0">
                  <a:moveTo>
                    <a:pt x="53314" y="0"/>
                  </a:moveTo>
                  <a:cubicBezTo>
                    <a:pt x="48208" y="0"/>
                    <a:pt x="44024" y="5419"/>
                    <a:pt x="44024" y="12031"/>
                  </a:cubicBezTo>
                  <a:lnTo>
                    <a:pt x="44024" y="16425"/>
                  </a:lnTo>
                  <a:lnTo>
                    <a:pt x="29858" y="16425"/>
                  </a:lnTo>
                  <a:cubicBezTo>
                    <a:pt x="24878" y="16425"/>
                    <a:pt x="20777" y="21719"/>
                    <a:pt x="20777" y="28205"/>
                  </a:cubicBezTo>
                  <a:lnTo>
                    <a:pt x="20777" y="37537"/>
                  </a:lnTo>
                  <a:cubicBezTo>
                    <a:pt x="20777" y="38583"/>
                    <a:pt x="20882" y="39588"/>
                    <a:pt x="21091" y="40550"/>
                  </a:cubicBezTo>
                  <a:lnTo>
                    <a:pt x="9081" y="40550"/>
                  </a:lnTo>
                  <a:cubicBezTo>
                    <a:pt x="4080" y="40550"/>
                    <a:pt x="0" y="45844"/>
                    <a:pt x="0" y="52309"/>
                  </a:cubicBezTo>
                  <a:lnTo>
                    <a:pt x="0" y="59172"/>
                  </a:lnTo>
                  <a:cubicBezTo>
                    <a:pt x="0" y="65638"/>
                    <a:pt x="4080" y="70952"/>
                    <a:pt x="9081" y="70952"/>
                  </a:cubicBezTo>
                  <a:lnTo>
                    <a:pt x="15086" y="70952"/>
                  </a:lnTo>
                  <a:cubicBezTo>
                    <a:pt x="14877" y="71956"/>
                    <a:pt x="14751" y="73003"/>
                    <a:pt x="14751" y="74112"/>
                  </a:cubicBezTo>
                  <a:lnTo>
                    <a:pt x="14751" y="81958"/>
                  </a:lnTo>
                  <a:cubicBezTo>
                    <a:pt x="14751" y="88423"/>
                    <a:pt x="18852" y="93717"/>
                    <a:pt x="23832" y="93717"/>
                  </a:cubicBezTo>
                  <a:lnTo>
                    <a:pt x="47246" y="93717"/>
                  </a:lnTo>
                  <a:cubicBezTo>
                    <a:pt x="51451" y="93717"/>
                    <a:pt x="55008" y="89993"/>
                    <a:pt x="56034" y="84950"/>
                  </a:cubicBezTo>
                  <a:lnTo>
                    <a:pt x="75744" y="84950"/>
                  </a:lnTo>
                  <a:cubicBezTo>
                    <a:pt x="79322" y="84950"/>
                    <a:pt x="82439" y="83736"/>
                    <a:pt x="83904" y="79803"/>
                  </a:cubicBezTo>
                  <a:cubicBezTo>
                    <a:pt x="83925" y="79761"/>
                    <a:pt x="83946" y="79719"/>
                    <a:pt x="83946" y="79677"/>
                  </a:cubicBezTo>
                  <a:cubicBezTo>
                    <a:pt x="84050" y="79426"/>
                    <a:pt x="84134" y="79175"/>
                    <a:pt x="84197" y="78924"/>
                  </a:cubicBezTo>
                  <a:cubicBezTo>
                    <a:pt x="84343" y="78485"/>
                    <a:pt x="84469" y="78024"/>
                    <a:pt x="84574" y="77543"/>
                  </a:cubicBezTo>
                  <a:lnTo>
                    <a:pt x="92671" y="77543"/>
                  </a:lnTo>
                  <a:lnTo>
                    <a:pt x="92671" y="78966"/>
                  </a:lnTo>
                  <a:cubicBezTo>
                    <a:pt x="92671" y="85452"/>
                    <a:pt x="96751" y="89260"/>
                    <a:pt x="101752" y="89260"/>
                  </a:cubicBezTo>
                  <a:lnTo>
                    <a:pt x="121462" y="89260"/>
                  </a:lnTo>
                  <a:cubicBezTo>
                    <a:pt x="122508" y="94303"/>
                    <a:pt x="126044" y="98027"/>
                    <a:pt x="130250" y="98027"/>
                  </a:cubicBezTo>
                  <a:lnTo>
                    <a:pt x="153663" y="98027"/>
                  </a:lnTo>
                  <a:cubicBezTo>
                    <a:pt x="158664" y="98027"/>
                    <a:pt x="162744" y="92734"/>
                    <a:pt x="162744" y="86268"/>
                  </a:cubicBezTo>
                  <a:lnTo>
                    <a:pt x="162744" y="78422"/>
                  </a:lnTo>
                  <a:cubicBezTo>
                    <a:pt x="162744" y="77313"/>
                    <a:pt x="162619" y="76246"/>
                    <a:pt x="162409" y="75241"/>
                  </a:cubicBezTo>
                  <a:lnTo>
                    <a:pt x="168435" y="75241"/>
                  </a:lnTo>
                  <a:cubicBezTo>
                    <a:pt x="173415" y="75241"/>
                    <a:pt x="177495" y="69948"/>
                    <a:pt x="177495" y="63482"/>
                  </a:cubicBezTo>
                  <a:lnTo>
                    <a:pt x="177495" y="56619"/>
                  </a:lnTo>
                  <a:cubicBezTo>
                    <a:pt x="177495" y="50133"/>
                    <a:pt x="173415" y="44839"/>
                    <a:pt x="168435" y="44839"/>
                  </a:cubicBezTo>
                  <a:lnTo>
                    <a:pt x="156404" y="44839"/>
                  </a:lnTo>
                  <a:cubicBezTo>
                    <a:pt x="156614" y="43877"/>
                    <a:pt x="156718" y="42873"/>
                    <a:pt x="156718" y="41847"/>
                  </a:cubicBezTo>
                  <a:lnTo>
                    <a:pt x="156718" y="32515"/>
                  </a:lnTo>
                  <a:cubicBezTo>
                    <a:pt x="156718" y="26029"/>
                    <a:pt x="152638" y="20735"/>
                    <a:pt x="147637" y="20735"/>
                  </a:cubicBezTo>
                  <a:lnTo>
                    <a:pt x="133472" y="20735"/>
                  </a:lnTo>
                  <a:lnTo>
                    <a:pt x="133472" y="16341"/>
                  </a:lnTo>
                  <a:cubicBezTo>
                    <a:pt x="133472" y="9730"/>
                    <a:pt x="129204" y="3411"/>
                    <a:pt x="124098" y="3411"/>
                  </a:cubicBezTo>
                  <a:lnTo>
                    <a:pt x="95684" y="3222"/>
                  </a:lnTo>
                  <a:cubicBezTo>
                    <a:pt x="93194" y="3222"/>
                    <a:pt x="90683" y="4561"/>
                    <a:pt x="88779" y="6696"/>
                  </a:cubicBezTo>
                  <a:cubicBezTo>
                    <a:pt x="88089" y="7491"/>
                    <a:pt x="87461" y="8391"/>
                    <a:pt x="86959" y="9395"/>
                  </a:cubicBezTo>
                  <a:cubicBezTo>
                    <a:pt x="86122" y="11048"/>
                    <a:pt x="85620" y="12973"/>
                    <a:pt x="85620" y="15002"/>
                  </a:cubicBezTo>
                  <a:lnTo>
                    <a:pt x="85620" y="12031"/>
                  </a:lnTo>
                  <a:cubicBezTo>
                    <a:pt x="85620" y="10734"/>
                    <a:pt x="85473" y="9479"/>
                    <a:pt x="85159" y="8307"/>
                  </a:cubicBezTo>
                  <a:cubicBezTo>
                    <a:pt x="83946" y="3494"/>
                    <a:pt x="80452" y="0"/>
                    <a:pt x="76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2"/>
            <p:cNvSpPr/>
            <p:nvPr/>
          </p:nvSpPr>
          <p:spPr>
            <a:xfrm>
              <a:off x="4294708" y="4059438"/>
              <a:ext cx="257107" cy="478029"/>
            </a:xfrm>
            <a:custGeom>
              <a:avLst/>
              <a:gdLst/>
              <a:ahLst/>
              <a:cxnLst/>
              <a:rect l="l" t="t" r="r" b="b"/>
              <a:pathLst>
                <a:path w="13685" h="25444" extrusionOk="0">
                  <a:moveTo>
                    <a:pt x="13684" y="1"/>
                  </a:moveTo>
                  <a:cubicBezTo>
                    <a:pt x="9479" y="1"/>
                    <a:pt x="5964" y="3077"/>
                    <a:pt x="5315" y="7115"/>
                  </a:cubicBezTo>
                  <a:cubicBezTo>
                    <a:pt x="5252" y="7554"/>
                    <a:pt x="5210" y="22368"/>
                    <a:pt x="5210" y="22829"/>
                  </a:cubicBezTo>
                  <a:cubicBezTo>
                    <a:pt x="5210" y="24272"/>
                    <a:pt x="4039" y="25444"/>
                    <a:pt x="2616" y="25444"/>
                  </a:cubicBezTo>
                  <a:cubicBezTo>
                    <a:pt x="1172" y="25444"/>
                    <a:pt x="0" y="24272"/>
                    <a:pt x="0" y="22829"/>
                  </a:cubicBezTo>
                  <a:cubicBezTo>
                    <a:pt x="0" y="22368"/>
                    <a:pt x="21" y="7554"/>
                    <a:pt x="63" y="7115"/>
                  </a:cubicBezTo>
                  <a:cubicBezTo>
                    <a:pt x="335" y="4437"/>
                    <a:pt x="1381" y="1989"/>
                    <a:pt x="2950" y="1"/>
                  </a:cubicBezTo>
                  <a:lnTo>
                    <a:pt x="136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2"/>
            <p:cNvSpPr/>
            <p:nvPr/>
          </p:nvSpPr>
          <p:spPr>
            <a:xfrm>
              <a:off x="4350132" y="2223622"/>
              <a:ext cx="1272496" cy="2483257"/>
            </a:xfrm>
            <a:custGeom>
              <a:avLst/>
              <a:gdLst/>
              <a:ahLst/>
              <a:cxnLst/>
              <a:rect l="l" t="t" r="r" b="b"/>
              <a:pathLst>
                <a:path w="67731" h="132176" extrusionOk="0">
                  <a:moveTo>
                    <a:pt x="67730" y="24565"/>
                  </a:moveTo>
                  <a:lnTo>
                    <a:pt x="67730" y="27159"/>
                  </a:lnTo>
                  <a:cubicBezTo>
                    <a:pt x="67730" y="29838"/>
                    <a:pt x="66893" y="32307"/>
                    <a:pt x="65450" y="34336"/>
                  </a:cubicBezTo>
                  <a:cubicBezTo>
                    <a:pt x="63420" y="37161"/>
                    <a:pt x="60261" y="39107"/>
                    <a:pt x="56620" y="39483"/>
                  </a:cubicBezTo>
                  <a:cubicBezTo>
                    <a:pt x="56201" y="39525"/>
                    <a:pt x="55783" y="39546"/>
                    <a:pt x="55343" y="39546"/>
                  </a:cubicBezTo>
                  <a:lnTo>
                    <a:pt x="39902" y="39546"/>
                  </a:lnTo>
                  <a:cubicBezTo>
                    <a:pt x="35968" y="39546"/>
                    <a:pt x="32244" y="40739"/>
                    <a:pt x="29147" y="42831"/>
                  </a:cubicBezTo>
                  <a:lnTo>
                    <a:pt x="29063" y="42915"/>
                  </a:lnTo>
                  <a:cubicBezTo>
                    <a:pt x="29042" y="42936"/>
                    <a:pt x="26406" y="45007"/>
                    <a:pt x="23205" y="49380"/>
                  </a:cubicBezTo>
                  <a:cubicBezTo>
                    <a:pt x="22870" y="49987"/>
                    <a:pt x="22556" y="50594"/>
                    <a:pt x="22284" y="51243"/>
                  </a:cubicBezTo>
                  <a:cubicBezTo>
                    <a:pt x="20317" y="55971"/>
                    <a:pt x="19334" y="61098"/>
                    <a:pt x="19334" y="66517"/>
                  </a:cubicBezTo>
                  <a:cubicBezTo>
                    <a:pt x="19334" y="68065"/>
                    <a:pt x="19501" y="69509"/>
                    <a:pt x="19794" y="70848"/>
                  </a:cubicBezTo>
                  <a:cubicBezTo>
                    <a:pt x="20527" y="73924"/>
                    <a:pt x="21970" y="81414"/>
                    <a:pt x="23791" y="83507"/>
                  </a:cubicBezTo>
                  <a:cubicBezTo>
                    <a:pt x="29586" y="90202"/>
                    <a:pt x="38416" y="91583"/>
                    <a:pt x="39818" y="91855"/>
                  </a:cubicBezTo>
                  <a:cubicBezTo>
                    <a:pt x="44087" y="92504"/>
                    <a:pt x="56306" y="94282"/>
                    <a:pt x="59905" y="97714"/>
                  </a:cubicBezTo>
                  <a:cubicBezTo>
                    <a:pt x="61746" y="99471"/>
                    <a:pt x="62520" y="102150"/>
                    <a:pt x="62792" y="104807"/>
                  </a:cubicBezTo>
                  <a:cubicBezTo>
                    <a:pt x="62834" y="105267"/>
                    <a:pt x="62855" y="129099"/>
                    <a:pt x="62855" y="129581"/>
                  </a:cubicBezTo>
                  <a:cubicBezTo>
                    <a:pt x="62855" y="131024"/>
                    <a:pt x="61683" y="132175"/>
                    <a:pt x="60261" y="132175"/>
                  </a:cubicBezTo>
                  <a:cubicBezTo>
                    <a:pt x="58817" y="132175"/>
                    <a:pt x="57645" y="131024"/>
                    <a:pt x="57645" y="129581"/>
                  </a:cubicBezTo>
                  <a:cubicBezTo>
                    <a:pt x="57645" y="129162"/>
                    <a:pt x="57603" y="105393"/>
                    <a:pt x="57561" y="104995"/>
                  </a:cubicBezTo>
                  <a:cubicBezTo>
                    <a:pt x="57017" y="99325"/>
                    <a:pt x="44651" y="97714"/>
                    <a:pt x="40362" y="97714"/>
                  </a:cubicBezTo>
                  <a:lnTo>
                    <a:pt x="0" y="97714"/>
                  </a:lnTo>
                  <a:cubicBezTo>
                    <a:pt x="3641" y="85369"/>
                    <a:pt x="7219" y="74447"/>
                    <a:pt x="8056" y="70848"/>
                  </a:cubicBezTo>
                  <a:cubicBezTo>
                    <a:pt x="9584" y="64236"/>
                    <a:pt x="11739" y="58838"/>
                    <a:pt x="13894" y="54590"/>
                  </a:cubicBezTo>
                  <a:cubicBezTo>
                    <a:pt x="14521" y="53356"/>
                    <a:pt x="15149" y="52226"/>
                    <a:pt x="15756" y="51180"/>
                  </a:cubicBezTo>
                  <a:cubicBezTo>
                    <a:pt x="16781" y="49443"/>
                    <a:pt x="17806" y="47916"/>
                    <a:pt x="18811" y="46556"/>
                  </a:cubicBezTo>
                  <a:cubicBezTo>
                    <a:pt x="20359" y="43794"/>
                    <a:pt x="22452" y="41429"/>
                    <a:pt x="24858" y="39525"/>
                  </a:cubicBezTo>
                  <a:lnTo>
                    <a:pt x="24858" y="14773"/>
                  </a:lnTo>
                  <a:cubicBezTo>
                    <a:pt x="18497" y="14375"/>
                    <a:pt x="13454" y="9061"/>
                    <a:pt x="13454" y="2616"/>
                  </a:cubicBezTo>
                  <a:cubicBezTo>
                    <a:pt x="13454" y="1172"/>
                    <a:pt x="14626" y="1"/>
                    <a:pt x="16049" y="1"/>
                  </a:cubicBezTo>
                  <a:cubicBezTo>
                    <a:pt x="17493" y="1"/>
                    <a:pt x="18664" y="1172"/>
                    <a:pt x="18664" y="2616"/>
                  </a:cubicBezTo>
                  <a:cubicBezTo>
                    <a:pt x="18664" y="6466"/>
                    <a:pt x="21782" y="9584"/>
                    <a:pt x="25632" y="9584"/>
                  </a:cubicBezTo>
                  <a:lnTo>
                    <a:pt x="29314" y="9584"/>
                  </a:lnTo>
                  <a:cubicBezTo>
                    <a:pt x="33164" y="9584"/>
                    <a:pt x="36282" y="6466"/>
                    <a:pt x="36282" y="2616"/>
                  </a:cubicBezTo>
                  <a:cubicBezTo>
                    <a:pt x="36282" y="1172"/>
                    <a:pt x="37454" y="1"/>
                    <a:pt x="38897" y="1"/>
                  </a:cubicBezTo>
                  <a:cubicBezTo>
                    <a:pt x="40320" y="1"/>
                    <a:pt x="41492" y="1172"/>
                    <a:pt x="41492" y="2616"/>
                  </a:cubicBezTo>
                  <a:cubicBezTo>
                    <a:pt x="41492" y="9081"/>
                    <a:pt x="36429" y="14375"/>
                    <a:pt x="30068" y="14773"/>
                  </a:cubicBezTo>
                  <a:lnTo>
                    <a:pt x="30068" y="36408"/>
                  </a:lnTo>
                  <a:cubicBezTo>
                    <a:pt x="33102" y="35069"/>
                    <a:pt x="36429" y="34336"/>
                    <a:pt x="39902" y="34336"/>
                  </a:cubicBezTo>
                  <a:lnTo>
                    <a:pt x="55343" y="34336"/>
                  </a:lnTo>
                  <a:cubicBezTo>
                    <a:pt x="55595" y="34336"/>
                    <a:pt x="55846" y="34336"/>
                    <a:pt x="56076" y="34315"/>
                  </a:cubicBezTo>
                  <a:cubicBezTo>
                    <a:pt x="59696" y="33939"/>
                    <a:pt x="62520" y="30863"/>
                    <a:pt x="62520" y="27159"/>
                  </a:cubicBezTo>
                  <a:lnTo>
                    <a:pt x="62520" y="24565"/>
                  </a:lnTo>
                  <a:cubicBezTo>
                    <a:pt x="62520" y="23121"/>
                    <a:pt x="63692" y="21970"/>
                    <a:pt x="65136" y="21970"/>
                  </a:cubicBezTo>
                  <a:cubicBezTo>
                    <a:pt x="66579" y="21970"/>
                    <a:pt x="67730" y="23121"/>
                    <a:pt x="67730" y="245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2"/>
            <p:cNvSpPr/>
            <p:nvPr/>
          </p:nvSpPr>
          <p:spPr>
            <a:xfrm>
              <a:off x="3599692" y="2244852"/>
              <a:ext cx="1369195" cy="2024879"/>
            </a:xfrm>
            <a:custGeom>
              <a:avLst/>
              <a:gdLst/>
              <a:ahLst/>
              <a:cxnLst/>
              <a:rect l="l" t="t" r="r" b="b"/>
              <a:pathLst>
                <a:path w="72878" h="107778" extrusionOk="0">
                  <a:moveTo>
                    <a:pt x="72877" y="105058"/>
                  </a:moveTo>
                  <a:cubicBezTo>
                    <a:pt x="72877" y="106564"/>
                    <a:pt x="71601" y="107778"/>
                    <a:pt x="70053" y="107652"/>
                  </a:cubicBezTo>
                  <a:cubicBezTo>
                    <a:pt x="68713" y="107548"/>
                    <a:pt x="67688" y="106376"/>
                    <a:pt x="67667" y="105037"/>
                  </a:cubicBezTo>
                  <a:cubicBezTo>
                    <a:pt x="67646" y="100371"/>
                    <a:pt x="61662" y="96584"/>
                    <a:pt x="56996" y="96584"/>
                  </a:cubicBezTo>
                  <a:lnTo>
                    <a:pt x="22954" y="96584"/>
                  </a:lnTo>
                  <a:cubicBezTo>
                    <a:pt x="18288" y="96584"/>
                    <a:pt x="13182" y="100371"/>
                    <a:pt x="13161" y="105037"/>
                  </a:cubicBezTo>
                  <a:cubicBezTo>
                    <a:pt x="13161" y="106376"/>
                    <a:pt x="12115" y="107548"/>
                    <a:pt x="10776" y="107652"/>
                  </a:cubicBezTo>
                  <a:cubicBezTo>
                    <a:pt x="9249" y="107778"/>
                    <a:pt x="7951" y="106564"/>
                    <a:pt x="7951" y="105058"/>
                  </a:cubicBezTo>
                  <a:cubicBezTo>
                    <a:pt x="7951" y="98300"/>
                    <a:pt x="13977" y="92650"/>
                    <a:pt x="20631" y="91562"/>
                  </a:cubicBezTo>
                  <a:cubicBezTo>
                    <a:pt x="22765" y="91207"/>
                    <a:pt x="24858" y="90663"/>
                    <a:pt x="26824" y="89742"/>
                  </a:cubicBezTo>
                  <a:cubicBezTo>
                    <a:pt x="33436" y="86687"/>
                    <a:pt x="45677" y="79510"/>
                    <a:pt x="47936" y="69697"/>
                  </a:cubicBezTo>
                  <a:cubicBezTo>
                    <a:pt x="48229" y="68358"/>
                    <a:pt x="48397" y="66914"/>
                    <a:pt x="48397" y="65366"/>
                  </a:cubicBezTo>
                  <a:cubicBezTo>
                    <a:pt x="48397" y="59968"/>
                    <a:pt x="47413" y="54820"/>
                    <a:pt x="45446" y="50113"/>
                  </a:cubicBezTo>
                  <a:cubicBezTo>
                    <a:pt x="45174" y="49464"/>
                    <a:pt x="44861" y="48857"/>
                    <a:pt x="44526" y="48229"/>
                  </a:cubicBezTo>
                  <a:cubicBezTo>
                    <a:pt x="41324" y="43877"/>
                    <a:pt x="38688" y="41785"/>
                    <a:pt x="38667" y="41764"/>
                  </a:cubicBezTo>
                  <a:lnTo>
                    <a:pt x="38583" y="41701"/>
                  </a:lnTo>
                  <a:cubicBezTo>
                    <a:pt x="35487" y="39609"/>
                    <a:pt x="31762" y="38416"/>
                    <a:pt x="27829" y="38416"/>
                  </a:cubicBezTo>
                  <a:lnTo>
                    <a:pt x="12387" y="38416"/>
                  </a:lnTo>
                  <a:cubicBezTo>
                    <a:pt x="5545" y="38416"/>
                    <a:pt x="0" y="32871"/>
                    <a:pt x="0" y="26029"/>
                  </a:cubicBezTo>
                  <a:lnTo>
                    <a:pt x="0" y="23519"/>
                  </a:lnTo>
                  <a:cubicBezTo>
                    <a:pt x="0" y="22138"/>
                    <a:pt x="1047" y="20924"/>
                    <a:pt x="2427" y="20819"/>
                  </a:cubicBezTo>
                  <a:cubicBezTo>
                    <a:pt x="3934" y="20736"/>
                    <a:pt x="5210" y="21928"/>
                    <a:pt x="5210" y="23435"/>
                  </a:cubicBezTo>
                  <a:lnTo>
                    <a:pt x="5210" y="26029"/>
                  </a:lnTo>
                  <a:cubicBezTo>
                    <a:pt x="5210" y="29984"/>
                    <a:pt x="8412" y="33206"/>
                    <a:pt x="12387" y="33206"/>
                  </a:cubicBezTo>
                  <a:lnTo>
                    <a:pt x="27829" y="33206"/>
                  </a:lnTo>
                  <a:cubicBezTo>
                    <a:pt x="31281" y="33206"/>
                    <a:pt x="34629" y="33918"/>
                    <a:pt x="37663" y="35257"/>
                  </a:cubicBezTo>
                  <a:lnTo>
                    <a:pt x="37663" y="14835"/>
                  </a:lnTo>
                  <a:cubicBezTo>
                    <a:pt x="31344" y="14438"/>
                    <a:pt x="26301" y="9207"/>
                    <a:pt x="26239" y="2804"/>
                  </a:cubicBezTo>
                  <a:cubicBezTo>
                    <a:pt x="26218" y="1381"/>
                    <a:pt x="27306" y="147"/>
                    <a:pt x="28708" y="63"/>
                  </a:cubicBezTo>
                  <a:cubicBezTo>
                    <a:pt x="30214" y="0"/>
                    <a:pt x="31449" y="1193"/>
                    <a:pt x="31449" y="2679"/>
                  </a:cubicBezTo>
                  <a:cubicBezTo>
                    <a:pt x="31449" y="6508"/>
                    <a:pt x="34566" y="9646"/>
                    <a:pt x="38416" y="9646"/>
                  </a:cubicBezTo>
                  <a:lnTo>
                    <a:pt x="38709" y="9646"/>
                  </a:lnTo>
                  <a:cubicBezTo>
                    <a:pt x="40990" y="9625"/>
                    <a:pt x="42852" y="11488"/>
                    <a:pt x="42852" y="13768"/>
                  </a:cubicBezTo>
                  <a:lnTo>
                    <a:pt x="42852" y="38395"/>
                  </a:lnTo>
                  <a:cubicBezTo>
                    <a:pt x="45279" y="40278"/>
                    <a:pt x="47350" y="42664"/>
                    <a:pt x="48920" y="45426"/>
                  </a:cubicBezTo>
                  <a:cubicBezTo>
                    <a:pt x="49903" y="46786"/>
                    <a:pt x="50949" y="48313"/>
                    <a:pt x="51954" y="50050"/>
                  </a:cubicBezTo>
                  <a:cubicBezTo>
                    <a:pt x="52581" y="51096"/>
                    <a:pt x="53209" y="52226"/>
                    <a:pt x="53837" y="53460"/>
                  </a:cubicBezTo>
                  <a:cubicBezTo>
                    <a:pt x="55992" y="57687"/>
                    <a:pt x="57477" y="63294"/>
                    <a:pt x="59674" y="69718"/>
                  </a:cubicBezTo>
                  <a:cubicBezTo>
                    <a:pt x="62081" y="76748"/>
                    <a:pt x="68546" y="95161"/>
                    <a:pt x="69927" y="96584"/>
                  </a:cubicBezTo>
                  <a:cubicBezTo>
                    <a:pt x="71998" y="98697"/>
                    <a:pt x="72877" y="101857"/>
                    <a:pt x="72877" y="1050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2"/>
            <p:cNvSpPr/>
            <p:nvPr/>
          </p:nvSpPr>
          <p:spPr>
            <a:xfrm>
              <a:off x="2763147" y="2178418"/>
              <a:ext cx="1246551" cy="724897"/>
            </a:xfrm>
            <a:custGeom>
              <a:avLst/>
              <a:gdLst/>
              <a:ahLst/>
              <a:cxnLst/>
              <a:rect l="l" t="t" r="r" b="b"/>
              <a:pathLst>
                <a:path w="66350" h="38584" extrusionOk="0">
                  <a:moveTo>
                    <a:pt x="66350" y="19773"/>
                  </a:moveTo>
                  <a:lnTo>
                    <a:pt x="66350" y="24209"/>
                  </a:lnTo>
                  <a:cubicBezTo>
                    <a:pt x="66350" y="29147"/>
                    <a:pt x="62311" y="33164"/>
                    <a:pt x="57373" y="33164"/>
                  </a:cubicBezTo>
                  <a:lnTo>
                    <a:pt x="36220" y="33164"/>
                  </a:lnTo>
                  <a:cubicBezTo>
                    <a:pt x="34839" y="36345"/>
                    <a:pt x="31679" y="38584"/>
                    <a:pt x="27997" y="38584"/>
                  </a:cubicBezTo>
                  <a:lnTo>
                    <a:pt x="8956" y="38584"/>
                  </a:lnTo>
                  <a:cubicBezTo>
                    <a:pt x="4039" y="38584"/>
                    <a:pt x="1" y="34545"/>
                    <a:pt x="1" y="29607"/>
                  </a:cubicBezTo>
                  <a:lnTo>
                    <a:pt x="1" y="23791"/>
                  </a:lnTo>
                  <a:cubicBezTo>
                    <a:pt x="1" y="18853"/>
                    <a:pt x="4039" y="14835"/>
                    <a:pt x="8956" y="14835"/>
                  </a:cubicBezTo>
                  <a:lnTo>
                    <a:pt x="18414" y="14835"/>
                  </a:lnTo>
                  <a:lnTo>
                    <a:pt x="18476" y="8956"/>
                  </a:lnTo>
                  <a:cubicBezTo>
                    <a:pt x="18476" y="4039"/>
                    <a:pt x="22515" y="0"/>
                    <a:pt x="27432" y="0"/>
                  </a:cubicBezTo>
                  <a:lnTo>
                    <a:pt x="41618" y="0"/>
                  </a:lnTo>
                  <a:cubicBezTo>
                    <a:pt x="46535" y="0"/>
                    <a:pt x="50573" y="4039"/>
                    <a:pt x="50573" y="8956"/>
                  </a:cubicBezTo>
                  <a:lnTo>
                    <a:pt x="50573" y="10818"/>
                  </a:lnTo>
                  <a:lnTo>
                    <a:pt x="57394" y="10818"/>
                  </a:lnTo>
                  <a:cubicBezTo>
                    <a:pt x="62311" y="10818"/>
                    <a:pt x="66350" y="14856"/>
                    <a:pt x="66350" y="197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Mercury 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011" name="Google Shape;2011;p32"/>
            <p:cNvSpPr/>
            <p:nvPr/>
          </p:nvSpPr>
          <p:spPr>
            <a:xfrm>
              <a:off x="4346600" y="3144282"/>
              <a:ext cx="538957" cy="538957"/>
            </a:xfrm>
            <a:custGeom>
              <a:avLst/>
              <a:gdLst/>
              <a:ahLst/>
              <a:cxnLst/>
              <a:rect l="l" t="t" r="r" b="b"/>
              <a:pathLst>
                <a:path w="28687" h="28687" extrusionOk="0">
                  <a:moveTo>
                    <a:pt x="14354" y="2240"/>
                  </a:moveTo>
                  <a:cubicBezTo>
                    <a:pt x="21028" y="2240"/>
                    <a:pt x="26469" y="7659"/>
                    <a:pt x="26469" y="14354"/>
                  </a:cubicBezTo>
                  <a:cubicBezTo>
                    <a:pt x="26469" y="21029"/>
                    <a:pt x="21028" y="26469"/>
                    <a:pt x="14354" y="26469"/>
                  </a:cubicBezTo>
                  <a:cubicBezTo>
                    <a:pt x="7658" y="26469"/>
                    <a:pt x="2218" y="21029"/>
                    <a:pt x="2218" y="14354"/>
                  </a:cubicBezTo>
                  <a:cubicBezTo>
                    <a:pt x="2218" y="7659"/>
                    <a:pt x="7658" y="2240"/>
                    <a:pt x="14354" y="2240"/>
                  </a:cubicBezTo>
                  <a:close/>
                  <a:moveTo>
                    <a:pt x="14354" y="1"/>
                  </a:moveTo>
                  <a:cubicBezTo>
                    <a:pt x="6424" y="1"/>
                    <a:pt x="0" y="6424"/>
                    <a:pt x="0" y="14354"/>
                  </a:cubicBezTo>
                  <a:cubicBezTo>
                    <a:pt x="0" y="22263"/>
                    <a:pt x="6424" y="28687"/>
                    <a:pt x="14354" y="28687"/>
                  </a:cubicBezTo>
                  <a:cubicBezTo>
                    <a:pt x="22263" y="28687"/>
                    <a:pt x="28686" y="22263"/>
                    <a:pt x="28686" y="14354"/>
                  </a:cubicBezTo>
                  <a:cubicBezTo>
                    <a:pt x="28686" y="6424"/>
                    <a:pt x="22263" y="1"/>
                    <a:pt x="143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2"/>
            <p:cNvSpPr/>
            <p:nvPr/>
          </p:nvSpPr>
          <p:spPr>
            <a:xfrm>
              <a:off x="3451099" y="1559659"/>
              <a:ext cx="1057849" cy="768540"/>
            </a:xfrm>
            <a:custGeom>
              <a:avLst/>
              <a:gdLst/>
              <a:ahLst/>
              <a:cxnLst/>
              <a:rect l="l" t="t" r="r" b="b"/>
              <a:pathLst>
                <a:path w="56306" h="40907" extrusionOk="0">
                  <a:moveTo>
                    <a:pt x="56306" y="16886"/>
                  </a:moveTo>
                  <a:lnTo>
                    <a:pt x="56306" y="24021"/>
                  </a:lnTo>
                  <a:cubicBezTo>
                    <a:pt x="56306" y="27390"/>
                    <a:pt x="52811" y="30152"/>
                    <a:pt x="48543" y="30152"/>
                  </a:cubicBezTo>
                  <a:lnTo>
                    <a:pt x="46806" y="30152"/>
                  </a:lnTo>
                  <a:lnTo>
                    <a:pt x="46806" y="34776"/>
                  </a:lnTo>
                  <a:cubicBezTo>
                    <a:pt x="46806" y="38144"/>
                    <a:pt x="43312" y="40906"/>
                    <a:pt x="39044" y="40906"/>
                  </a:cubicBezTo>
                  <a:lnTo>
                    <a:pt x="17262" y="40906"/>
                  </a:lnTo>
                  <a:cubicBezTo>
                    <a:pt x="12994" y="40906"/>
                    <a:pt x="9500" y="38144"/>
                    <a:pt x="9500" y="34776"/>
                  </a:cubicBezTo>
                  <a:lnTo>
                    <a:pt x="9500" y="30152"/>
                  </a:lnTo>
                  <a:lnTo>
                    <a:pt x="7763" y="30152"/>
                  </a:lnTo>
                  <a:cubicBezTo>
                    <a:pt x="3494" y="30152"/>
                    <a:pt x="0" y="27390"/>
                    <a:pt x="0" y="24021"/>
                  </a:cubicBezTo>
                  <a:lnTo>
                    <a:pt x="0" y="16886"/>
                  </a:lnTo>
                  <a:cubicBezTo>
                    <a:pt x="0" y="13517"/>
                    <a:pt x="3494" y="10755"/>
                    <a:pt x="7763" y="10755"/>
                  </a:cubicBezTo>
                  <a:lnTo>
                    <a:pt x="9500" y="10755"/>
                  </a:lnTo>
                  <a:lnTo>
                    <a:pt x="9500" y="6131"/>
                  </a:lnTo>
                  <a:cubicBezTo>
                    <a:pt x="9500" y="2763"/>
                    <a:pt x="12994" y="1"/>
                    <a:pt x="17262" y="1"/>
                  </a:cubicBezTo>
                  <a:lnTo>
                    <a:pt x="39044" y="1"/>
                  </a:lnTo>
                  <a:cubicBezTo>
                    <a:pt x="43312" y="1"/>
                    <a:pt x="46806" y="2763"/>
                    <a:pt x="46806" y="6131"/>
                  </a:cubicBezTo>
                  <a:lnTo>
                    <a:pt x="46806" y="10755"/>
                  </a:lnTo>
                  <a:lnTo>
                    <a:pt x="48543" y="10755"/>
                  </a:lnTo>
                  <a:cubicBezTo>
                    <a:pt x="52811" y="10755"/>
                    <a:pt x="56306" y="13517"/>
                    <a:pt x="56306" y="168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Venus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013" name="Google Shape;2013;p32"/>
            <p:cNvSpPr/>
            <p:nvPr/>
          </p:nvSpPr>
          <p:spPr>
            <a:xfrm>
              <a:off x="4400446" y="1534897"/>
              <a:ext cx="1088529" cy="749264"/>
            </a:xfrm>
            <a:custGeom>
              <a:avLst/>
              <a:gdLst/>
              <a:ahLst/>
              <a:cxnLst/>
              <a:rect l="l" t="t" r="r" b="b"/>
              <a:pathLst>
                <a:path w="57939" h="39881" extrusionOk="0">
                  <a:moveTo>
                    <a:pt x="57938" y="17137"/>
                  </a:moveTo>
                  <a:lnTo>
                    <a:pt x="57938" y="32390"/>
                  </a:lnTo>
                  <a:cubicBezTo>
                    <a:pt x="57938" y="36512"/>
                    <a:pt x="54570" y="39881"/>
                    <a:pt x="50448" y="39881"/>
                  </a:cubicBezTo>
                  <a:lnTo>
                    <a:pt x="7470" y="39881"/>
                  </a:lnTo>
                  <a:cubicBezTo>
                    <a:pt x="3369" y="39881"/>
                    <a:pt x="1" y="36512"/>
                    <a:pt x="1" y="32390"/>
                  </a:cubicBezTo>
                  <a:lnTo>
                    <a:pt x="1" y="17137"/>
                  </a:lnTo>
                  <a:cubicBezTo>
                    <a:pt x="1" y="13015"/>
                    <a:pt x="3369" y="9646"/>
                    <a:pt x="7470" y="9646"/>
                  </a:cubicBezTo>
                  <a:lnTo>
                    <a:pt x="12680" y="9646"/>
                  </a:lnTo>
                  <a:lnTo>
                    <a:pt x="12680" y="5273"/>
                  </a:lnTo>
                  <a:cubicBezTo>
                    <a:pt x="12680" y="2365"/>
                    <a:pt x="15066" y="0"/>
                    <a:pt x="17953" y="0"/>
                  </a:cubicBezTo>
                  <a:lnTo>
                    <a:pt x="39965" y="0"/>
                  </a:lnTo>
                  <a:cubicBezTo>
                    <a:pt x="42873" y="0"/>
                    <a:pt x="45259" y="2365"/>
                    <a:pt x="45259" y="5273"/>
                  </a:cubicBezTo>
                  <a:lnTo>
                    <a:pt x="45259" y="9646"/>
                  </a:lnTo>
                  <a:lnTo>
                    <a:pt x="50448" y="9646"/>
                  </a:lnTo>
                  <a:cubicBezTo>
                    <a:pt x="54570" y="9646"/>
                    <a:pt x="57938" y="13015"/>
                    <a:pt x="57938" y="171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Mars</a:t>
              </a:r>
              <a:endParaRPr/>
            </a:p>
          </p:txBody>
        </p:sp>
        <p:sp>
          <p:nvSpPr>
            <p:cNvPr id="2014" name="Google Shape;2014;p32"/>
            <p:cNvSpPr/>
            <p:nvPr/>
          </p:nvSpPr>
          <p:spPr>
            <a:xfrm>
              <a:off x="5170952" y="2042789"/>
              <a:ext cx="954067" cy="647455"/>
            </a:xfrm>
            <a:custGeom>
              <a:avLst/>
              <a:gdLst/>
              <a:ahLst/>
              <a:cxnLst/>
              <a:rect l="l" t="t" r="r" b="b"/>
              <a:pathLst>
                <a:path w="50782" h="34462" extrusionOk="0">
                  <a:moveTo>
                    <a:pt x="50782" y="19418"/>
                  </a:moveTo>
                  <a:lnTo>
                    <a:pt x="50782" y="27473"/>
                  </a:lnTo>
                  <a:cubicBezTo>
                    <a:pt x="50782" y="31323"/>
                    <a:pt x="47622" y="34462"/>
                    <a:pt x="43772" y="34462"/>
                  </a:cubicBezTo>
                  <a:lnTo>
                    <a:pt x="7009" y="34462"/>
                  </a:lnTo>
                  <a:cubicBezTo>
                    <a:pt x="3159" y="34462"/>
                    <a:pt x="0" y="31323"/>
                    <a:pt x="0" y="27473"/>
                  </a:cubicBezTo>
                  <a:lnTo>
                    <a:pt x="0" y="19418"/>
                  </a:lnTo>
                  <a:cubicBezTo>
                    <a:pt x="0" y="15568"/>
                    <a:pt x="3159" y="12408"/>
                    <a:pt x="7009" y="12408"/>
                  </a:cubicBezTo>
                  <a:lnTo>
                    <a:pt x="8579" y="12408"/>
                  </a:lnTo>
                  <a:lnTo>
                    <a:pt x="8579" y="6989"/>
                  </a:lnTo>
                  <a:cubicBezTo>
                    <a:pt x="8579" y="3139"/>
                    <a:pt x="11717" y="1"/>
                    <a:pt x="15567" y="1"/>
                  </a:cubicBezTo>
                  <a:lnTo>
                    <a:pt x="35214" y="1"/>
                  </a:lnTo>
                  <a:cubicBezTo>
                    <a:pt x="39064" y="1"/>
                    <a:pt x="42224" y="3139"/>
                    <a:pt x="42224" y="6989"/>
                  </a:cubicBezTo>
                  <a:lnTo>
                    <a:pt x="42224" y="12408"/>
                  </a:lnTo>
                  <a:lnTo>
                    <a:pt x="43772" y="12408"/>
                  </a:lnTo>
                  <a:cubicBezTo>
                    <a:pt x="47622" y="12408"/>
                    <a:pt x="50782" y="15568"/>
                    <a:pt x="50782" y="194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Jupiter</a:t>
              </a:r>
              <a:endParaRPr/>
            </a:p>
          </p:txBody>
        </p:sp>
        <p:sp>
          <p:nvSpPr>
            <p:cNvPr id="2015" name="Google Shape;2015;p32"/>
            <p:cNvSpPr/>
            <p:nvPr/>
          </p:nvSpPr>
          <p:spPr>
            <a:xfrm>
              <a:off x="5700072" y="1733804"/>
              <a:ext cx="279107" cy="279126"/>
            </a:xfrm>
            <a:custGeom>
              <a:avLst/>
              <a:gdLst/>
              <a:ahLst/>
              <a:cxnLst/>
              <a:rect l="l" t="t" r="r" b="b"/>
              <a:pathLst>
                <a:path w="14856" h="14857" extrusionOk="0">
                  <a:moveTo>
                    <a:pt x="0" y="9270"/>
                  </a:moveTo>
                  <a:lnTo>
                    <a:pt x="0" y="14857"/>
                  </a:lnTo>
                  <a:lnTo>
                    <a:pt x="5545" y="14857"/>
                  </a:lnTo>
                  <a:cubicBezTo>
                    <a:pt x="10692" y="14857"/>
                    <a:pt x="14856" y="10693"/>
                    <a:pt x="14856" y="5546"/>
                  </a:cubicBezTo>
                  <a:lnTo>
                    <a:pt x="14856" y="1"/>
                  </a:lnTo>
                  <a:lnTo>
                    <a:pt x="9269" y="1"/>
                  </a:lnTo>
                  <a:cubicBezTo>
                    <a:pt x="4164" y="1"/>
                    <a:pt x="0" y="4165"/>
                    <a:pt x="0" y="92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2"/>
            <p:cNvSpPr/>
            <p:nvPr/>
          </p:nvSpPr>
          <p:spPr>
            <a:xfrm>
              <a:off x="5532598" y="1857240"/>
              <a:ext cx="150976" cy="150976"/>
            </a:xfrm>
            <a:custGeom>
              <a:avLst/>
              <a:gdLst/>
              <a:ahLst/>
              <a:cxnLst/>
              <a:rect l="l" t="t" r="r" b="b"/>
              <a:pathLst>
                <a:path w="8036" h="8036" extrusionOk="0">
                  <a:moveTo>
                    <a:pt x="8035" y="5022"/>
                  </a:moveTo>
                  <a:lnTo>
                    <a:pt x="8035" y="8035"/>
                  </a:lnTo>
                  <a:lnTo>
                    <a:pt x="5043" y="8035"/>
                  </a:lnTo>
                  <a:cubicBezTo>
                    <a:pt x="2260" y="8035"/>
                    <a:pt x="1" y="5776"/>
                    <a:pt x="1" y="3014"/>
                  </a:cubicBezTo>
                  <a:lnTo>
                    <a:pt x="1" y="1"/>
                  </a:lnTo>
                  <a:lnTo>
                    <a:pt x="3035" y="1"/>
                  </a:lnTo>
                  <a:cubicBezTo>
                    <a:pt x="5797" y="1"/>
                    <a:pt x="8035" y="2261"/>
                    <a:pt x="8035" y="502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2"/>
            <p:cNvSpPr/>
            <p:nvPr/>
          </p:nvSpPr>
          <p:spPr>
            <a:xfrm>
              <a:off x="2640500" y="2156793"/>
              <a:ext cx="279126" cy="279126"/>
            </a:xfrm>
            <a:custGeom>
              <a:avLst/>
              <a:gdLst/>
              <a:ahLst/>
              <a:cxnLst/>
              <a:rect l="l" t="t" r="r" b="b"/>
              <a:pathLst>
                <a:path w="14857" h="14857" extrusionOk="0">
                  <a:moveTo>
                    <a:pt x="14856" y="9270"/>
                  </a:moveTo>
                  <a:lnTo>
                    <a:pt x="14856" y="14856"/>
                  </a:lnTo>
                  <a:lnTo>
                    <a:pt x="9312" y="14856"/>
                  </a:lnTo>
                  <a:cubicBezTo>
                    <a:pt x="4164" y="14856"/>
                    <a:pt x="1" y="10693"/>
                    <a:pt x="1" y="5545"/>
                  </a:cubicBezTo>
                  <a:lnTo>
                    <a:pt x="1" y="1"/>
                  </a:lnTo>
                  <a:lnTo>
                    <a:pt x="5587" y="1"/>
                  </a:lnTo>
                  <a:cubicBezTo>
                    <a:pt x="10714" y="1"/>
                    <a:pt x="14856" y="4164"/>
                    <a:pt x="14856" y="92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2"/>
            <p:cNvSpPr/>
            <p:nvPr/>
          </p:nvSpPr>
          <p:spPr>
            <a:xfrm>
              <a:off x="2936126" y="2280229"/>
              <a:ext cx="150958" cy="150976"/>
            </a:xfrm>
            <a:custGeom>
              <a:avLst/>
              <a:gdLst/>
              <a:ahLst/>
              <a:cxnLst/>
              <a:rect l="l" t="t" r="r" b="b"/>
              <a:pathLst>
                <a:path w="8035" h="8036" extrusionOk="0">
                  <a:moveTo>
                    <a:pt x="0" y="5022"/>
                  </a:moveTo>
                  <a:lnTo>
                    <a:pt x="0" y="8035"/>
                  </a:lnTo>
                  <a:lnTo>
                    <a:pt x="2992" y="8035"/>
                  </a:lnTo>
                  <a:cubicBezTo>
                    <a:pt x="5775" y="8035"/>
                    <a:pt x="8035" y="5796"/>
                    <a:pt x="8035" y="3014"/>
                  </a:cubicBezTo>
                  <a:lnTo>
                    <a:pt x="8035" y="1"/>
                  </a:lnTo>
                  <a:lnTo>
                    <a:pt x="5001" y="1"/>
                  </a:lnTo>
                  <a:cubicBezTo>
                    <a:pt x="2239" y="1"/>
                    <a:pt x="0" y="2260"/>
                    <a:pt x="0" y="50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2"/>
            <p:cNvSpPr/>
            <p:nvPr/>
          </p:nvSpPr>
          <p:spPr>
            <a:xfrm>
              <a:off x="3335122" y="1473968"/>
              <a:ext cx="279126" cy="279107"/>
            </a:xfrm>
            <a:custGeom>
              <a:avLst/>
              <a:gdLst/>
              <a:ahLst/>
              <a:cxnLst/>
              <a:rect l="l" t="t" r="r" b="b"/>
              <a:pathLst>
                <a:path w="14857" h="14856" extrusionOk="0">
                  <a:moveTo>
                    <a:pt x="14856" y="9269"/>
                  </a:moveTo>
                  <a:lnTo>
                    <a:pt x="14856" y="14856"/>
                  </a:lnTo>
                  <a:lnTo>
                    <a:pt x="9312" y="14856"/>
                  </a:lnTo>
                  <a:cubicBezTo>
                    <a:pt x="4165" y="14856"/>
                    <a:pt x="1" y="10692"/>
                    <a:pt x="1" y="5545"/>
                  </a:cubicBezTo>
                  <a:lnTo>
                    <a:pt x="1" y="0"/>
                  </a:lnTo>
                  <a:lnTo>
                    <a:pt x="5587" y="0"/>
                  </a:lnTo>
                  <a:cubicBezTo>
                    <a:pt x="10714" y="0"/>
                    <a:pt x="14856" y="4143"/>
                    <a:pt x="14856" y="926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2"/>
            <p:cNvSpPr/>
            <p:nvPr/>
          </p:nvSpPr>
          <p:spPr>
            <a:xfrm>
              <a:off x="3258862" y="1718868"/>
              <a:ext cx="210721" cy="161591"/>
            </a:xfrm>
            <a:custGeom>
              <a:avLst/>
              <a:gdLst/>
              <a:ahLst/>
              <a:cxnLst/>
              <a:rect l="l" t="t" r="r" b="b"/>
              <a:pathLst>
                <a:path w="11216" h="8601" extrusionOk="0">
                  <a:moveTo>
                    <a:pt x="1758" y="2763"/>
                  </a:moveTo>
                  <a:lnTo>
                    <a:pt x="1" y="5211"/>
                  </a:lnTo>
                  <a:lnTo>
                    <a:pt x="2428" y="6968"/>
                  </a:lnTo>
                  <a:cubicBezTo>
                    <a:pt x="4687" y="8600"/>
                    <a:pt x="7826" y="8077"/>
                    <a:pt x="9458" y="5817"/>
                  </a:cubicBezTo>
                  <a:lnTo>
                    <a:pt x="11216" y="3390"/>
                  </a:lnTo>
                  <a:lnTo>
                    <a:pt x="8768" y="1633"/>
                  </a:lnTo>
                  <a:cubicBezTo>
                    <a:pt x="6508" y="1"/>
                    <a:pt x="3369" y="524"/>
                    <a:pt x="1758" y="27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2"/>
            <p:cNvSpPr/>
            <p:nvPr/>
          </p:nvSpPr>
          <p:spPr>
            <a:xfrm>
              <a:off x="3577672" y="1381194"/>
              <a:ext cx="161197" cy="210721"/>
            </a:xfrm>
            <a:custGeom>
              <a:avLst/>
              <a:gdLst/>
              <a:ahLst/>
              <a:cxnLst/>
              <a:rect l="l" t="t" r="r" b="b"/>
              <a:pathLst>
                <a:path w="8580" h="11216" extrusionOk="0">
                  <a:moveTo>
                    <a:pt x="6926" y="2427"/>
                  </a:moveTo>
                  <a:lnTo>
                    <a:pt x="5148" y="0"/>
                  </a:lnTo>
                  <a:lnTo>
                    <a:pt x="2721" y="1758"/>
                  </a:lnTo>
                  <a:cubicBezTo>
                    <a:pt x="482" y="3411"/>
                    <a:pt x="1" y="6549"/>
                    <a:pt x="1633" y="8788"/>
                  </a:cubicBezTo>
                  <a:lnTo>
                    <a:pt x="3411" y="11215"/>
                  </a:lnTo>
                  <a:lnTo>
                    <a:pt x="5838" y="9437"/>
                  </a:lnTo>
                  <a:cubicBezTo>
                    <a:pt x="8077" y="7805"/>
                    <a:pt x="8579" y="4666"/>
                    <a:pt x="6926" y="242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2"/>
            <p:cNvSpPr/>
            <p:nvPr/>
          </p:nvSpPr>
          <p:spPr>
            <a:xfrm>
              <a:off x="4341490" y="1402818"/>
              <a:ext cx="279107" cy="279107"/>
            </a:xfrm>
            <a:custGeom>
              <a:avLst/>
              <a:gdLst/>
              <a:ahLst/>
              <a:cxnLst/>
              <a:rect l="l" t="t" r="r" b="b"/>
              <a:pathLst>
                <a:path w="14856" h="14856" extrusionOk="0">
                  <a:moveTo>
                    <a:pt x="14856" y="9269"/>
                  </a:moveTo>
                  <a:lnTo>
                    <a:pt x="14856" y="14856"/>
                  </a:lnTo>
                  <a:lnTo>
                    <a:pt x="9311" y="14856"/>
                  </a:lnTo>
                  <a:cubicBezTo>
                    <a:pt x="4164" y="14856"/>
                    <a:pt x="0" y="10692"/>
                    <a:pt x="0" y="5545"/>
                  </a:cubicBezTo>
                  <a:lnTo>
                    <a:pt x="0" y="0"/>
                  </a:lnTo>
                  <a:lnTo>
                    <a:pt x="5587" y="0"/>
                  </a:lnTo>
                  <a:cubicBezTo>
                    <a:pt x="10692" y="0"/>
                    <a:pt x="14856" y="4164"/>
                    <a:pt x="14856" y="92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2"/>
            <p:cNvSpPr/>
            <p:nvPr/>
          </p:nvSpPr>
          <p:spPr>
            <a:xfrm>
              <a:off x="4592683" y="1344238"/>
              <a:ext cx="163940" cy="205610"/>
            </a:xfrm>
            <a:custGeom>
              <a:avLst/>
              <a:gdLst/>
              <a:ahLst/>
              <a:cxnLst/>
              <a:rect l="l" t="t" r="r" b="b"/>
              <a:pathLst>
                <a:path w="8726" h="10944" extrusionOk="0">
                  <a:moveTo>
                    <a:pt x="1360" y="8328"/>
                  </a:moveTo>
                  <a:lnTo>
                    <a:pt x="2846" y="10944"/>
                  </a:lnTo>
                  <a:lnTo>
                    <a:pt x="5461" y="9479"/>
                  </a:lnTo>
                  <a:cubicBezTo>
                    <a:pt x="7868" y="8098"/>
                    <a:pt x="8726" y="5022"/>
                    <a:pt x="7345" y="2616"/>
                  </a:cubicBezTo>
                  <a:lnTo>
                    <a:pt x="5880" y="0"/>
                  </a:lnTo>
                  <a:lnTo>
                    <a:pt x="3244" y="1486"/>
                  </a:lnTo>
                  <a:cubicBezTo>
                    <a:pt x="837" y="2846"/>
                    <a:pt x="0" y="5922"/>
                    <a:pt x="1360" y="8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4" name="Google Shape;2024;p32"/>
            <p:cNvGrpSpPr/>
            <p:nvPr/>
          </p:nvGrpSpPr>
          <p:grpSpPr>
            <a:xfrm>
              <a:off x="4304484" y="3102164"/>
              <a:ext cx="623087" cy="623087"/>
              <a:chOff x="4418913" y="3821875"/>
              <a:chExt cx="829125" cy="829125"/>
            </a:xfrm>
          </p:grpSpPr>
          <p:sp>
            <p:nvSpPr>
              <p:cNvPr id="2025" name="Google Shape;2025;p32"/>
              <p:cNvSpPr/>
              <p:nvPr/>
            </p:nvSpPr>
            <p:spPr>
              <a:xfrm>
                <a:off x="4458488" y="3878713"/>
                <a:ext cx="750000" cy="750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700">
                  <a:solidFill>
                    <a:schemeClr val="lt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26" name="Google Shape;2026;p32"/>
              <p:cNvSpPr/>
              <p:nvPr/>
            </p:nvSpPr>
            <p:spPr>
              <a:xfrm>
                <a:off x="4418913" y="3821875"/>
                <a:ext cx="829125" cy="829125"/>
              </a:xfrm>
              <a:custGeom>
                <a:avLst/>
                <a:gdLst/>
                <a:ahLst/>
                <a:cxnLst/>
                <a:rect l="l" t="t" r="r" b="b"/>
                <a:pathLst>
                  <a:path w="33165" h="33165" extrusionOk="0">
                    <a:moveTo>
                      <a:pt x="16593" y="1"/>
                    </a:moveTo>
                    <a:cubicBezTo>
                      <a:pt x="7449" y="1"/>
                      <a:pt x="0" y="7450"/>
                      <a:pt x="0" y="16593"/>
                    </a:cubicBezTo>
                    <a:cubicBezTo>
                      <a:pt x="0" y="25737"/>
                      <a:pt x="7449" y="33165"/>
                      <a:pt x="16593" y="33165"/>
                    </a:cubicBezTo>
                    <a:cubicBezTo>
                      <a:pt x="25736" y="33165"/>
                      <a:pt x="33164" y="25737"/>
                      <a:pt x="33164" y="16593"/>
                    </a:cubicBezTo>
                    <a:cubicBezTo>
                      <a:pt x="33164" y="7450"/>
                      <a:pt x="25736" y="1"/>
                      <a:pt x="16593" y="1"/>
                    </a:cubicBezTo>
                    <a:close/>
                    <a:moveTo>
                      <a:pt x="16593" y="28708"/>
                    </a:moveTo>
                    <a:cubicBezTo>
                      <a:pt x="9897" y="28708"/>
                      <a:pt x="4457" y="23268"/>
                      <a:pt x="4457" y="16593"/>
                    </a:cubicBezTo>
                    <a:cubicBezTo>
                      <a:pt x="4457" y="9898"/>
                      <a:pt x="9897" y="4479"/>
                      <a:pt x="16593" y="4479"/>
                    </a:cubicBezTo>
                    <a:cubicBezTo>
                      <a:pt x="23267" y="4479"/>
                      <a:pt x="28708" y="9898"/>
                      <a:pt x="28708" y="16593"/>
                    </a:cubicBezTo>
                    <a:cubicBezTo>
                      <a:pt x="28708" y="23268"/>
                      <a:pt x="23267" y="28708"/>
                      <a:pt x="16593" y="2870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7" name="Google Shape;2027;p32"/>
            <p:cNvSpPr/>
            <p:nvPr/>
          </p:nvSpPr>
          <p:spPr>
            <a:xfrm>
              <a:off x="4492250" y="3289814"/>
              <a:ext cx="247800" cy="247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7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28" name="Google Shape;2028;p32"/>
          <p:cNvSpPr/>
          <p:nvPr/>
        </p:nvSpPr>
        <p:spPr>
          <a:xfrm>
            <a:off x="457188" y="2183474"/>
            <a:ext cx="19509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9" name="Google Shape;2029;p32"/>
          <p:cNvSpPr/>
          <p:nvPr/>
        </p:nvSpPr>
        <p:spPr>
          <a:xfrm>
            <a:off x="460038" y="4116000"/>
            <a:ext cx="19509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0" name="Google Shape;2030;p32"/>
          <p:cNvSpPr/>
          <p:nvPr/>
        </p:nvSpPr>
        <p:spPr>
          <a:xfrm>
            <a:off x="6730150" y="2183474"/>
            <a:ext cx="19539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This planet is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1" name="Google Shape;2031;p32"/>
          <p:cNvSpPr/>
          <p:nvPr/>
        </p:nvSpPr>
        <p:spPr>
          <a:xfrm>
            <a:off x="6733025" y="4116000"/>
            <a:ext cx="19539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2" name="Google Shape;2032;p32"/>
          <p:cNvSpPr/>
          <p:nvPr/>
        </p:nvSpPr>
        <p:spPr>
          <a:xfrm>
            <a:off x="457193" y="1926125"/>
            <a:ext cx="19509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Mercury </a:t>
            </a:r>
            <a:endParaRPr sz="1600"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3" name="Google Shape;2033;p32"/>
          <p:cNvSpPr/>
          <p:nvPr/>
        </p:nvSpPr>
        <p:spPr>
          <a:xfrm>
            <a:off x="457193" y="3861147"/>
            <a:ext cx="19509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16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4" name="Google Shape;2034;p32"/>
          <p:cNvSpPr/>
          <p:nvPr/>
        </p:nvSpPr>
        <p:spPr>
          <a:xfrm>
            <a:off x="6732980" y="1926125"/>
            <a:ext cx="19539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Mars</a:t>
            </a:r>
            <a:endParaRPr sz="1600" b="1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5" name="Google Shape;2035;p32"/>
          <p:cNvSpPr/>
          <p:nvPr/>
        </p:nvSpPr>
        <p:spPr>
          <a:xfrm>
            <a:off x="6732980" y="3861147"/>
            <a:ext cx="19539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600" b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Google Shape;2040;p33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2041" name="Google Shape;2041;p33"/>
          <p:cNvSpPr/>
          <p:nvPr/>
        </p:nvSpPr>
        <p:spPr>
          <a:xfrm>
            <a:off x="2992946" y="1729725"/>
            <a:ext cx="3126893" cy="3424876"/>
          </a:xfrm>
          <a:custGeom>
            <a:avLst/>
            <a:gdLst/>
            <a:ahLst/>
            <a:cxnLst/>
            <a:rect l="l" t="t" r="r" b="b"/>
            <a:pathLst>
              <a:path w="151222" h="165633" extrusionOk="0">
                <a:moveTo>
                  <a:pt x="59741" y="0"/>
                </a:moveTo>
                <a:cubicBezTo>
                  <a:pt x="59464" y="0"/>
                  <a:pt x="59173" y="320"/>
                  <a:pt x="59323" y="650"/>
                </a:cubicBezTo>
                <a:cubicBezTo>
                  <a:pt x="60851" y="4123"/>
                  <a:pt x="60746" y="7659"/>
                  <a:pt x="60244" y="11237"/>
                </a:cubicBezTo>
                <a:cubicBezTo>
                  <a:pt x="59323" y="10735"/>
                  <a:pt x="58382" y="10296"/>
                  <a:pt x="57419" y="9877"/>
                </a:cubicBezTo>
                <a:cubicBezTo>
                  <a:pt x="52711" y="7868"/>
                  <a:pt x="48296" y="5985"/>
                  <a:pt x="45890" y="1005"/>
                </a:cubicBezTo>
                <a:cubicBezTo>
                  <a:pt x="45880" y="984"/>
                  <a:pt x="45871" y="973"/>
                  <a:pt x="45865" y="973"/>
                </a:cubicBezTo>
                <a:cubicBezTo>
                  <a:pt x="45734" y="973"/>
                  <a:pt x="46642" y="5738"/>
                  <a:pt x="52858" y="9396"/>
                </a:cubicBezTo>
                <a:cubicBezTo>
                  <a:pt x="55097" y="10714"/>
                  <a:pt x="57754" y="11572"/>
                  <a:pt x="59972" y="12974"/>
                </a:cubicBezTo>
                <a:cubicBezTo>
                  <a:pt x="59804" y="14020"/>
                  <a:pt x="59595" y="15087"/>
                  <a:pt x="59428" y="16175"/>
                </a:cubicBezTo>
                <a:cubicBezTo>
                  <a:pt x="58549" y="21343"/>
                  <a:pt x="58905" y="26574"/>
                  <a:pt x="60369" y="31533"/>
                </a:cubicBezTo>
                <a:cubicBezTo>
                  <a:pt x="61834" y="36534"/>
                  <a:pt x="64429" y="41032"/>
                  <a:pt x="67860" y="44652"/>
                </a:cubicBezTo>
                <a:cubicBezTo>
                  <a:pt x="69576" y="46452"/>
                  <a:pt x="71480" y="48000"/>
                  <a:pt x="73551" y="49297"/>
                </a:cubicBezTo>
                <a:cubicBezTo>
                  <a:pt x="73739" y="49402"/>
                  <a:pt x="73907" y="49506"/>
                  <a:pt x="74095" y="49632"/>
                </a:cubicBezTo>
                <a:cubicBezTo>
                  <a:pt x="74367" y="55511"/>
                  <a:pt x="72128" y="61684"/>
                  <a:pt x="65349" y="67856"/>
                </a:cubicBezTo>
                <a:cubicBezTo>
                  <a:pt x="65349" y="67856"/>
                  <a:pt x="58235" y="75870"/>
                  <a:pt x="58967" y="82273"/>
                </a:cubicBezTo>
                <a:cubicBezTo>
                  <a:pt x="57566" y="81143"/>
                  <a:pt x="56080" y="80118"/>
                  <a:pt x="54532" y="79218"/>
                </a:cubicBezTo>
                <a:cubicBezTo>
                  <a:pt x="53883" y="77942"/>
                  <a:pt x="53402" y="76665"/>
                  <a:pt x="53172" y="75201"/>
                </a:cubicBezTo>
                <a:cubicBezTo>
                  <a:pt x="52900" y="73380"/>
                  <a:pt x="52983" y="71518"/>
                  <a:pt x="53130" y="69698"/>
                </a:cubicBezTo>
                <a:cubicBezTo>
                  <a:pt x="53402" y="66664"/>
                  <a:pt x="53925" y="63651"/>
                  <a:pt x="54281" y="60617"/>
                </a:cubicBezTo>
                <a:cubicBezTo>
                  <a:pt x="54511" y="60282"/>
                  <a:pt x="54783" y="59968"/>
                  <a:pt x="55076" y="59675"/>
                </a:cubicBezTo>
                <a:cubicBezTo>
                  <a:pt x="55934" y="58817"/>
                  <a:pt x="57042" y="58190"/>
                  <a:pt x="57963" y="57353"/>
                </a:cubicBezTo>
                <a:cubicBezTo>
                  <a:pt x="58967" y="56453"/>
                  <a:pt x="59972" y="55574"/>
                  <a:pt x="61060" y="54737"/>
                </a:cubicBezTo>
                <a:cubicBezTo>
                  <a:pt x="62022" y="54005"/>
                  <a:pt x="62964" y="53210"/>
                  <a:pt x="63759" y="52268"/>
                </a:cubicBezTo>
                <a:cubicBezTo>
                  <a:pt x="65391" y="50343"/>
                  <a:pt x="65809" y="47979"/>
                  <a:pt x="66353" y="45594"/>
                </a:cubicBezTo>
                <a:cubicBezTo>
                  <a:pt x="66377" y="45500"/>
                  <a:pt x="66295" y="45445"/>
                  <a:pt x="66211" y="45445"/>
                </a:cubicBezTo>
                <a:cubicBezTo>
                  <a:pt x="66146" y="45445"/>
                  <a:pt x="66079" y="45478"/>
                  <a:pt x="66061" y="45552"/>
                </a:cubicBezTo>
                <a:cubicBezTo>
                  <a:pt x="65684" y="46891"/>
                  <a:pt x="65370" y="48293"/>
                  <a:pt x="64763" y="49569"/>
                </a:cubicBezTo>
                <a:cubicBezTo>
                  <a:pt x="64156" y="50845"/>
                  <a:pt x="63194" y="51934"/>
                  <a:pt x="62106" y="52854"/>
                </a:cubicBezTo>
                <a:cubicBezTo>
                  <a:pt x="61018" y="53775"/>
                  <a:pt x="59783" y="54528"/>
                  <a:pt x="58675" y="55428"/>
                </a:cubicBezTo>
                <a:cubicBezTo>
                  <a:pt x="57566" y="56327"/>
                  <a:pt x="56519" y="57269"/>
                  <a:pt x="55348" y="58064"/>
                </a:cubicBezTo>
                <a:cubicBezTo>
                  <a:pt x="55034" y="58294"/>
                  <a:pt x="54741" y="58524"/>
                  <a:pt x="54469" y="58776"/>
                </a:cubicBezTo>
                <a:cubicBezTo>
                  <a:pt x="54511" y="58336"/>
                  <a:pt x="54553" y="57876"/>
                  <a:pt x="54573" y="57416"/>
                </a:cubicBezTo>
                <a:cubicBezTo>
                  <a:pt x="54699" y="55323"/>
                  <a:pt x="54720" y="53189"/>
                  <a:pt x="54322" y="51118"/>
                </a:cubicBezTo>
                <a:cubicBezTo>
                  <a:pt x="53946" y="49234"/>
                  <a:pt x="53151" y="47519"/>
                  <a:pt x="52251" y="45845"/>
                </a:cubicBezTo>
                <a:cubicBezTo>
                  <a:pt x="51581" y="44610"/>
                  <a:pt x="50891" y="43355"/>
                  <a:pt x="50431" y="42016"/>
                </a:cubicBezTo>
                <a:cubicBezTo>
                  <a:pt x="50431" y="42016"/>
                  <a:pt x="50452" y="42016"/>
                  <a:pt x="50452" y="41995"/>
                </a:cubicBezTo>
                <a:cubicBezTo>
                  <a:pt x="53213" y="39819"/>
                  <a:pt x="55013" y="36241"/>
                  <a:pt x="56017" y="32935"/>
                </a:cubicBezTo>
                <a:cubicBezTo>
                  <a:pt x="56020" y="32924"/>
                  <a:pt x="56020" y="32919"/>
                  <a:pt x="56018" y="32919"/>
                </a:cubicBezTo>
                <a:lnTo>
                  <a:pt x="56018" y="32919"/>
                </a:lnTo>
                <a:cubicBezTo>
                  <a:pt x="55974" y="32919"/>
                  <a:pt x="54757" y="35585"/>
                  <a:pt x="53213" y="37329"/>
                </a:cubicBezTo>
                <a:cubicBezTo>
                  <a:pt x="52188" y="38459"/>
                  <a:pt x="51142" y="39463"/>
                  <a:pt x="50033" y="40446"/>
                </a:cubicBezTo>
                <a:cubicBezTo>
                  <a:pt x="50033" y="40426"/>
                  <a:pt x="50012" y="40405"/>
                  <a:pt x="50012" y="40363"/>
                </a:cubicBezTo>
                <a:cubicBezTo>
                  <a:pt x="49698" y="38312"/>
                  <a:pt x="50452" y="36345"/>
                  <a:pt x="51163" y="34441"/>
                </a:cubicBezTo>
                <a:cubicBezTo>
                  <a:pt x="52356" y="31261"/>
                  <a:pt x="53423" y="27160"/>
                  <a:pt x="50138" y="24837"/>
                </a:cubicBezTo>
                <a:cubicBezTo>
                  <a:pt x="50134" y="24835"/>
                  <a:pt x="50132" y="24834"/>
                  <a:pt x="50130" y="24834"/>
                </a:cubicBezTo>
                <a:cubicBezTo>
                  <a:pt x="50048" y="24834"/>
                  <a:pt x="52623" y="28105"/>
                  <a:pt x="50159" y="33856"/>
                </a:cubicBezTo>
                <a:cubicBezTo>
                  <a:pt x="48819" y="32098"/>
                  <a:pt x="47083" y="30654"/>
                  <a:pt x="45032" y="29713"/>
                </a:cubicBezTo>
                <a:cubicBezTo>
                  <a:pt x="44091" y="29294"/>
                  <a:pt x="43086" y="28938"/>
                  <a:pt x="42145" y="28457"/>
                </a:cubicBezTo>
                <a:cubicBezTo>
                  <a:pt x="41015" y="27850"/>
                  <a:pt x="40304" y="27013"/>
                  <a:pt x="39550" y="25988"/>
                </a:cubicBezTo>
                <a:cubicBezTo>
                  <a:pt x="38680" y="24744"/>
                  <a:pt x="37583" y="23546"/>
                  <a:pt x="36080" y="23546"/>
                </a:cubicBezTo>
                <a:cubicBezTo>
                  <a:pt x="35813" y="23546"/>
                  <a:pt x="35533" y="23584"/>
                  <a:pt x="35240" y="23666"/>
                </a:cubicBezTo>
                <a:cubicBezTo>
                  <a:pt x="34843" y="23770"/>
                  <a:pt x="38002" y="23477"/>
                  <a:pt x="39801" y="27704"/>
                </a:cubicBezTo>
                <a:cubicBezTo>
                  <a:pt x="40513" y="29336"/>
                  <a:pt x="42773" y="30257"/>
                  <a:pt x="44321" y="31031"/>
                </a:cubicBezTo>
                <a:cubicBezTo>
                  <a:pt x="46141" y="31972"/>
                  <a:pt x="48129" y="33835"/>
                  <a:pt x="49322" y="35529"/>
                </a:cubicBezTo>
                <a:cubicBezTo>
                  <a:pt x="48380" y="37161"/>
                  <a:pt x="48359" y="39128"/>
                  <a:pt x="48715" y="40990"/>
                </a:cubicBezTo>
                <a:cubicBezTo>
                  <a:pt x="49050" y="42748"/>
                  <a:pt x="49908" y="44338"/>
                  <a:pt x="50682" y="45908"/>
                </a:cubicBezTo>
                <a:cubicBezTo>
                  <a:pt x="51602" y="47728"/>
                  <a:pt x="52397" y="49548"/>
                  <a:pt x="52732" y="51557"/>
                </a:cubicBezTo>
                <a:cubicBezTo>
                  <a:pt x="52962" y="52959"/>
                  <a:pt x="53004" y="54382"/>
                  <a:pt x="52900" y="55804"/>
                </a:cubicBezTo>
                <a:cubicBezTo>
                  <a:pt x="52021" y="54905"/>
                  <a:pt x="50682" y="54214"/>
                  <a:pt x="49719" y="53733"/>
                </a:cubicBezTo>
                <a:cubicBezTo>
                  <a:pt x="49029" y="53398"/>
                  <a:pt x="48317" y="53084"/>
                  <a:pt x="47585" y="52896"/>
                </a:cubicBezTo>
                <a:cubicBezTo>
                  <a:pt x="44868" y="52179"/>
                  <a:pt x="44482" y="50815"/>
                  <a:pt x="44417" y="50815"/>
                </a:cubicBezTo>
                <a:cubicBezTo>
                  <a:pt x="44410" y="50815"/>
                  <a:pt x="44407" y="50831"/>
                  <a:pt x="44405" y="50866"/>
                </a:cubicBezTo>
                <a:cubicBezTo>
                  <a:pt x="44405" y="52666"/>
                  <a:pt x="46330" y="53314"/>
                  <a:pt x="47731" y="53879"/>
                </a:cubicBezTo>
                <a:cubicBezTo>
                  <a:pt x="48715" y="54298"/>
                  <a:pt x="49636" y="54821"/>
                  <a:pt x="50452" y="55532"/>
                </a:cubicBezTo>
                <a:cubicBezTo>
                  <a:pt x="51205" y="56181"/>
                  <a:pt x="51728" y="57081"/>
                  <a:pt x="52523" y="57667"/>
                </a:cubicBezTo>
                <a:cubicBezTo>
                  <a:pt x="52565" y="57708"/>
                  <a:pt x="52607" y="57729"/>
                  <a:pt x="52649" y="57750"/>
                </a:cubicBezTo>
                <a:cubicBezTo>
                  <a:pt x="52628" y="57897"/>
                  <a:pt x="52607" y="58043"/>
                  <a:pt x="52586" y="58190"/>
                </a:cubicBezTo>
                <a:cubicBezTo>
                  <a:pt x="52272" y="59884"/>
                  <a:pt x="51853" y="61517"/>
                  <a:pt x="51414" y="63170"/>
                </a:cubicBezTo>
                <a:cubicBezTo>
                  <a:pt x="45514" y="61558"/>
                  <a:pt x="42396" y="55616"/>
                  <a:pt x="40304" y="50322"/>
                </a:cubicBezTo>
                <a:cubicBezTo>
                  <a:pt x="37876" y="44213"/>
                  <a:pt x="35805" y="37496"/>
                  <a:pt x="30490" y="33207"/>
                </a:cubicBezTo>
                <a:cubicBezTo>
                  <a:pt x="28842" y="31878"/>
                  <a:pt x="26300" y="30359"/>
                  <a:pt x="23953" y="30359"/>
                </a:cubicBezTo>
                <a:cubicBezTo>
                  <a:pt x="23381" y="30359"/>
                  <a:pt x="22821" y="30449"/>
                  <a:pt x="22288" y="30654"/>
                </a:cubicBezTo>
                <a:cubicBezTo>
                  <a:pt x="22016" y="30759"/>
                  <a:pt x="26766" y="31407"/>
                  <a:pt x="29946" y="34902"/>
                </a:cubicBezTo>
                <a:cubicBezTo>
                  <a:pt x="31223" y="36325"/>
                  <a:pt x="32394" y="37768"/>
                  <a:pt x="33399" y="39338"/>
                </a:cubicBezTo>
                <a:cubicBezTo>
                  <a:pt x="32206" y="39651"/>
                  <a:pt x="31034" y="40007"/>
                  <a:pt x="29779" y="40154"/>
                </a:cubicBezTo>
                <a:cubicBezTo>
                  <a:pt x="29075" y="40230"/>
                  <a:pt x="28345" y="40253"/>
                  <a:pt x="27692" y="40253"/>
                </a:cubicBezTo>
                <a:cubicBezTo>
                  <a:pt x="26688" y="40253"/>
                  <a:pt x="25868" y="40198"/>
                  <a:pt x="25606" y="40198"/>
                </a:cubicBezTo>
                <a:cubicBezTo>
                  <a:pt x="25528" y="40198"/>
                  <a:pt x="25499" y="40203"/>
                  <a:pt x="25532" y="40216"/>
                </a:cubicBezTo>
                <a:cubicBezTo>
                  <a:pt x="26912" y="40739"/>
                  <a:pt x="28356" y="40865"/>
                  <a:pt x="29800" y="40970"/>
                </a:cubicBezTo>
                <a:cubicBezTo>
                  <a:pt x="30511" y="41030"/>
                  <a:pt x="31227" y="41085"/>
                  <a:pt x="31939" y="41085"/>
                </a:cubicBezTo>
                <a:cubicBezTo>
                  <a:pt x="32714" y="41085"/>
                  <a:pt x="33483" y="41019"/>
                  <a:pt x="34236" y="40823"/>
                </a:cubicBezTo>
                <a:cubicBezTo>
                  <a:pt x="34257" y="40823"/>
                  <a:pt x="34257" y="40802"/>
                  <a:pt x="34278" y="40802"/>
                </a:cubicBezTo>
                <a:cubicBezTo>
                  <a:pt x="34591" y="41388"/>
                  <a:pt x="34884" y="41974"/>
                  <a:pt x="35156" y="42602"/>
                </a:cubicBezTo>
                <a:cubicBezTo>
                  <a:pt x="37793" y="48690"/>
                  <a:pt x="38923" y="55323"/>
                  <a:pt x="43317" y="60533"/>
                </a:cubicBezTo>
                <a:cubicBezTo>
                  <a:pt x="45283" y="62856"/>
                  <a:pt x="47836" y="64781"/>
                  <a:pt x="50765" y="65680"/>
                </a:cubicBezTo>
                <a:cubicBezTo>
                  <a:pt x="50431" y="67124"/>
                  <a:pt x="50138" y="68568"/>
                  <a:pt x="49991" y="70053"/>
                </a:cubicBezTo>
                <a:cubicBezTo>
                  <a:pt x="49782" y="72376"/>
                  <a:pt x="49824" y="74887"/>
                  <a:pt x="50389" y="77230"/>
                </a:cubicBezTo>
                <a:cubicBezTo>
                  <a:pt x="48296" y="76414"/>
                  <a:pt x="46162" y="75849"/>
                  <a:pt x="43944" y="75347"/>
                </a:cubicBezTo>
                <a:cubicBezTo>
                  <a:pt x="41852" y="74866"/>
                  <a:pt x="39425" y="74322"/>
                  <a:pt x="38274" y="72292"/>
                </a:cubicBezTo>
                <a:cubicBezTo>
                  <a:pt x="36998" y="70053"/>
                  <a:pt x="37353" y="67103"/>
                  <a:pt x="36893" y="64655"/>
                </a:cubicBezTo>
                <a:cubicBezTo>
                  <a:pt x="36391" y="61977"/>
                  <a:pt x="35094" y="59424"/>
                  <a:pt x="33399" y="57332"/>
                </a:cubicBezTo>
                <a:cubicBezTo>
                  <a:pt x="30993" y="54361"/>
                  <a:pt x="27498" y="51913"/>
                  <a:pt x="23711" y="50992"/>
                </a:cubicBezTo>
                <a:cubicBezTo>
                  <a:pt x="21933" y="44819"/>
                  <a:pt x="14086" y="44192"/>
                  <a:pt x="9630" y="40760"/>
                </a:cubicBezTo>
                <a:cubicBezTo>
                  <a:pt x="9573" y="40718"/>
                  <a:pt x="9514" y="40700"/>
                  <a:pt x="9458" y="40700"/>
                </a:cubicBezTo>
                <a:cubicBezTo>
                  <a:pt x="9264" y="40700"/>
                  <a:pt x="9111" y="40916"/>
                  <a:pt x="9274" y="41095"/>
                </a:cubicBezTo>
                <a:cubicBezTo>
                  <a:pt x="12538" y="44757"/>
                  <a:pt x="20719" y="45322"/>
                  <a:pt x="21870" y="50678"/>
                </a:cubicBezTo>
                <a:cubicBezTo>
                  <a:pt x="21421" y="50632"/>
                  <a:pt x="20973" y="50608"/>
                  <a:pt x="20524" y="50608"/>
                </a:cubicBezTo>
                <a:cubicBezTo>
                  <a:pt x="19342" y="50608"/>
                  <a:pt x="18163" y="50774"/>
                  <a:pt x="16995" y="51138"/>
                </a:cubicBezTo>
                <a:cubicBezTo>
                  <a:pt x="16346" y="51327"/>
                  <a:pt x="16472" y="52268"/>
                  <a:pt x="17141" y="52289"/>
                </a:cubicBezTo>
                <a:cubicBezTo>
                  <a:pt x="22560" y="52498"/>
                  <a:pt x="28189" y="54131"/>
                  <a:pt x="31034" y="59152"/>
                </a:cubicBezTo>
                <a:cubicBezTo>
                  <a:pt x="32290" y="61370"/>
                  <a:pt x="32834" y="63714"/>
                  <a:pt x="33043" y="66224"/>
                </a:cubicBezTo>
                <a:cubicBezTo>
                  <a:pt x="33085" y="66957"/>
                  <a:pt x="33127" y="67689"/>
                  <a:pt x="33190" y="68421"/>
                </a:cubicBezTo>
                <a:cubicBezTo>
                  <a:pt x="30909" y="67668"/>
                  <a:pt x="28084" y="68024"/>
                  <a:pt x="25950" y="67103"/>
                </a:cubicBezTo>
                <a:cubicBezTo>
                  <a:pt x="25427" y="66894"/>
                  <a:pt x="24946" y="66601"/>
                  <a:pt x="24464" y="66266"/>
                </a:cubicBezTo>
                <a:cubicBezTo>
                  <a:pt x="24632" y="63755"/>
                  <a:pt x="23879" y="61182"/>
                  <a:pt x="22874" y="58922"/>
                </a:cubicBezTo>
                <a:cubicBezTo>
                  <a:pt x="22847" y="58860"/>
                  <a:pt x="22792" y="58834"/>
                  <a:pt x="22734" y="58834"/>
                </a:cubicBezTo>
                <a:cubicBezTo>
                  <a:pt x="22616" y="58834"/>
                  <a:pt x="22483" y="58942"/>
                  <a:pt x="22539" y="59068"/>
                </a:cubicBezTo>
                <a:cubicBezTo>
                  <a:pt x="23397" y="61245"/>
                  <a:pt x="23607" y="63421"/>
                  <a:pt x="23690" y="65659"/>
                </a:cubicBezTo>
                <a:cubicBezTo>
                  <a:pt x="21592" y="63977"/>
                  <a:pt x="19680" y="61788"/>
                  <a:pt x="16910" y="61788"/>
                </a:cubicBezTo>
                <a:cubicBezTo>
                  <a:pt x="16753" y="61788"/>
                  <a:pt x="16593" y="61795"/>
                  <a:pt x="16430" y="61809"/>
                </a:cubicBezTo>
                <a:cubicBezTo>
                  <a:pt x="16220" y="61830"/>
                  <a:pt x="18376" y="62479"/>
                  <a:pt x="20363" y="63986"/>
                </a:cubicBezTo>
                <a:cubicBezTo>
                  <a:pt x="21577" y="64906"/>
                  <a:pt x="22686" y="66162"/>
                  <a:pt x="23732" y="67166"/>
                </a:cubicBezTo>
                <a:cubicBezTo>
                  <a:pt x="23774" y="67291"/>
                  <a:pt x="23879" y="67396"/>
                  <a:pt x="24004" y="67417"/>
                </a:cubicBezTo>
                <a:cubicBezTo>
                  <a:pt x="24443" y="67815"/>
                  <a:pt x="24883" y="68149"/>
                  <a:pt x="25301" y="68379"/>
                </a:cubicBezTo>
                <a:cubicBezTo>
                  <a:pt x="26682" y="69133"/>
                  <a:pt x="28168" y="69447"/>
                  <a:pt x="29695" y="69740"/>
                </a:cubicBezTo>
                <a:cubicBezTo>
                  <a:pt x="30449" y="69886"/>
                  <a:pt x="31223" y="70032"/>
                  <a:pt x="31976" y="70263"/>
                </a:cubicBezTo>
                <a:cubicBezTo>
                  <a:pt x="32520" y="70409"/>
                  <a:pt x="32980" y="70660"/>
                  <a:pt x="33462" y="70932"/>
                </a:cubicBezTo>
                <a:cubicBezTo>
                  <a:pt x="33650" y="72020"/>
                  <a:pt x="33943" y="73108"/>
                  <a:pt x="34445" y="74133"/>
                </a:cubicBezTo>
                <a:cubicBezTo>
                  <a:pt x="36851" y="79051"/>
                  <a:pt x="42584" y="79281"/>
                  <a:pt x="47167" y="80766"/>
                </a:cubicBezTo>
                <a:cubicBezTo>
                  <a:pt x="51477" y="82168"/>
                  <a:pt x="55369" y="84700"/>
                  <a:pt x="58528" y="87943"/>
                </a:cubicBezTo>
                <a:cubicBezTo>
                  <a:pt x="60830" y="90307"/>
                  <a:pt x="62713" y="93048"/>
                  <a:pt x="64073" y="96020"/>
                </a:cubicBezTo>
                <a:cubicBezTo>
                  <a:pt x="59470" y="94053"/>
                  <a:pt x="54720" y="92421"/>
                  <a:pt x="49866" y="91228"/>
                </a:cubicBezTo>
                <a:cubicBezTo>
                  <a:pt x="45451" y="90140"/>
                  <a:pt x="41015" y="89554"/>
                  <a:pt x="36475" y="89073"/>
                </a:cubicBezTo>
                <a:cubicBezTo>
                  <a:pt x="34403" y="88864"/>
                  <a:pt x="32290" y="88592"/>
                  <a:pt x="30323" y="87838"/>
                </a:cubicBezTo>
                <a:cubicBezTo>
                  <a:pt x="28252" y="87064"/>
                  <a:pt x="26661" y="85641"/>
                  <a:pt x="25364" y="83884"/>
                </a:cubicBezTo>
                <a:cubicBezTo>
                  <a:pt x="22811" y="80452"/>
                  <a:pt x="20928" y="75828"/>
                  <a:pt x="16325" y="74824"/>
                </a:cubicBezTo>
                <a:cubicBezTo>
                  <a:pt x="16315" y="74822"/>
                  <a:pt x="16306" y="74821"/>
                  <a:pt x="16300" y="74821"/>
                </a:cubicBezTo>
                <a:cubicBezTo>
                  <a:pt x="16243" y="74821"/>
                  <a:pt x="16350" y="74906"/>
                  <a:pt x="16576" y="75075"/>
                </a:cubicBezTo>
                <a:cubicBezTo>
                  <a:pt x="17225" y="75786"/>
                  <a:pt x="19087" y="77900"/>
                  <a:pt x="20970" y="81122"/>
                </a:cubicBezTo>
                <a:cubicBezTo>
                  <a:pt x="17664" y="80139"/>
                  <a:pt x="14128" y="79574"/>
                  <a:pt x="10780" y="78779"/>
                </a:cubicBezTo>
                <a:cubicBezTo>
                  <a:pt x="7454" y="78004"/>
                  <a:pt x="1616" y="77586"/>
                  <a:pt x="214" y="73861"/>
                </a:cubicBezTo>
                <a:cubicBezTo>
                  <a:pt x="197" y="73819"/>
                  <a:pt x="156" y="73801"/>
                  <a:pt x="116" y="73801"/>
                </a:cubicBezTo>
                <a:cubicBezTo>
                  <a:pt x="58" y="73801"/>
                  <a:pt x="1" y="73841"/>
                  <a:pt x="26" y="73903"/>
                </a:cubicBezTo>
                <a:cubicBezTo>
                  <a:pt x="1197" y="77565"/>
                  <a:pt x="4608" y="78297"/>
                  <a:pt x="7977" y="79155"/>
                </a:cubicBezTo>
                <a:cubicBezTo>
                  <a:pt x="10278" y="79741"/>
                  <a:pt x="12601" y="80306"/>
                  <a:pt x="14923" y="80892"/>
                </a:cubicBezTo>
                <a:cubicBezTo>
                  <a:pt x="17204" y="81478"/>
                  <a:pt x="19506" y="82252"/>
                  <a:pt x="21807" y="82628"/>
                </a:cubicBezTo>
                <a:cubicBezTo>
                  <a:pt x="22246" y="83424"/>
                  <a:pt x="22665" y="84281"/>
                  <a:pt x="23063" y="85181"/>
                </a:cubicBezTo>
                <a:cubicBezTo>
                  <a:pt x="25887" y="91626"/>
                  <a:pt x="28733" y="92755"/>
                  <a:pt x="32436" y="93279"/>
                </a:cubicBezTo>
                <a:cubicBezTo>
                  <a:pt x="46748" y="95329"/>
                  <a:pt x="58884" y="100455"/>
                  <a:pt x="66270" y="104222"/>
                </a:cubicBezTo>
                <a:cubicBezTo>
                  <a:pt x="67044" y="114119"/>
                  <a:pt x="68906" y="150023"/>
                  <a:pt x="57649" y="165632"/>
                </a:cubicBezTo>
                <a:lnTo>
                  <a:pt x="91169" y="165632"/>
                </a:lnTo>
                <a:cubicBezTo>
                  <a:pt x="91169" y="165632"/>
                  <a:pt x="76878" y="143558"/>
                  <a:pt x="84264" y="113072"/>
                </a:cubicBezTo>
                <a:cubicBezTo>
                  <a:pt x="84599" y="112382"/>
                  <a:pt x="84934" y="111691"/>
                  <a:pt x="85310" y="111022"/>
                </a:cubicBezTo>
                <a:cubicBezTo>
                  <a:pt x="86670" y="108574"/>
                  <a:pt x="88219" y="106272"/>
                  <a:pt x="89809" y="103971"/>
                </a:cubicBezTo>
                <a:cubicBezTo>
                  <a:pt x="92968" y="99409"/>
                  <a:pt x="96693" y="95455"/>
                  <a:pt x="100919" y="91877"/>
                </a:cubicBezTo>
                <a:cubicBezTo>
                  <a:pt x="105188" y="88278"/>
                  <a:pt x="109937" y="85265"/>
                  <a:pt x="114896" y="82712"/>
                </a:cubicBezTo>
                <a:cubicBezTo>
                  <a:pt x="120483" y="79825"/>
                  <a:pt x="126195" y="77209"/>
                  <a:pt x="130861" y="72899"/>
                </a:cubicBezTo>
                <a:cubicBezTo>
                  <a:pt x="132723" y="72209"/>
                  <a:pt x="134544" y="71330"/>
                  <a:pt x="136364" y="70576"/>
                </a:cubicBezTo>
                <a:cubicBezTo>
                  <a:pt x="138749" y="69614"/>
                  <a:pt x="141134" y="68651"/>
                  <a:pt x="143520" y="67668"/>
                </a:cubicBezTo>
                <a:cubicBezTo>
                  <a:pt x="146951" y="66266"/>
                  <a:pt x="150487" y="64969"/>
                  <a:pt x="151199" y="60889"/>
                </a:cubicBezTo>
                <a:cubicBezTo>
                  <a:pt x="151221" y="60821"/>
                  <a:pt x="151177" y="60784"/>
                  <a:pt x="151124" y="60784"/>
                </a:cubicBezTo>
                <a:cubicBezTo>
                  <a:pt x="151080" y="60784"/>
                  <a:pt x="151030" y="60810"/>
                  <a:pt x="151010" y="60868"/>
                </a:cubicBezTo>
                <a:cubicBezTo>
                  <a:pt x="150090" y="65053"/>
                  <a:pt x="143896" y="66371"/>
                  <a:pt x="140486" y="67710"/>
                </a:cubicBezTo>
                <a:cubicBezTo>
                  <a:pt x="138184" y="68610"/>
                  <a:pt x="135757" y="69405"/>
                  <a:pt x="133393" y="70304"/>
                </a:cubicBezTo>
                <a:cubicBezTo>
                  <a:pt x="134606" y="68882"/>
                  <a:pt x="135694" y="67333"/>
                  <a:pt x="136615" y="65680"/>
                </a:cubicBezTo>
                <a:cubicBezTo>
                  <a:pt x="138038" y="63190"/>
                  <a:pt x="139084" y="60366"/>
                  <a:pt x="138645" y="57436"/>
                </a:cubicBezTo>
                <a:cubicBezTo>
                  <a:pt x="138639" y="57393"/>
                  <a:pt x="138634" y="57372"/>
                  <a:pt x="138627" y="57372"/>
                </a:cubicBezTo>
                <a:cubicBezTo>
                  <a:pt x="138548" y="57372"/>
                  <a:pt x="138231" y="60030"/>
                  <a:pt x="135025" y="65136"/>
                </a:cubicBezTo>
                <a:cubicBezTo>
                  <a:pt x="133539" y="67501"/>
                  <a:pt x="131405" y="69509"/>
                  <a:pt x="129103" y="71058"/>
                </a:cubicBezTo>
                <a:cubicBezTo>
                  <a:pt x="128141" y="71706"/>
                  <a:pt x="127157" y="72292"/>
                  <a:pt x="126132" y="72836"/>
                </a:cubicBezTo>
                <a:cubicBezTo>
                  <a:pt x="123935" y="70681"/>
                  <a:pt x="123705" y="67375"/>
                  <a:pt x="123642" y="64299"/>
                </a:cubicBezTo>
                <a:cubicBezTo>
                  <a:pt x="123684" y="64299"/>
                  <a:pt x="123747" y="64278"/>
                  <a:pt x="123810" y="64237"/>
                </a:cubicBezTo>
                <a:cubicBezTo>
                  <a:pt x="126634" y="62772"/>
                  <a:pt x="128790" y="59926"/>
                  <a:pt x="129982" y="57039"/>
                </a:cubicBezTo>
                <a:cubicBezTo>
                  <a:pt x="130610" y="55553"/>
                  <a:pt x="130987" y="53984"/>
                  <a:pt x="131091" y="52394"/>
                </a:cubicBezTo>
                <a:cubicBezTo>
                  <a:pt x="131259" y="49925"/>
                  <a:pt x="131175" y="47937"/>
                  <a:pt x="132786" y="45908"/>
                </a:cubicBezTo>
                <a:cubicBezTo>
                  <a:pt x="132871" y="45789"/>
                  <a:pt x="132791" y="45601"/>
                  <a:pt x="132668" y="45601"/>
                </a:cubicBezTo>
                <a:cubicBezTo>
                  <a:pt x="132639" y="45601"/>
                  <a:pt x="132608" y="45612"/>
                  <a:pt x="132577" y="45636"/>
                </a:cubicBezTo>
                <a:cubicBezTo>
                  <a:pt x="131342" y="46493"/>
                  <a:pt x="130861" y="48105"/>
                  <a:pt x="130673" y="49527"/>
                </a:cubicBezTo>
                <a:cubicBezTo>
                  <a:pt x="130422" y="51431"/>
                  <a:pt x="130401" y="53377"/>
                  <a:pt x="129836" y="55219"/>
                </a:cubicBezTo>
                <a:cubicBezTo>
                  <a:pt x="128810" y="58650"/>
                  <a:pt x="126530" y="61077"/>
                  <a:pt x="123600" y="63002"/>
                </a:cubicBezTo>
                <a:cubicBezTo>
                  <a:pt x="123600" y="62625"/>
                  <a:pt x="123600" y="62270"/>
                  <a:pt x="123580" y="61914"/>
                </a:cubicBezTo>
                <a:cubicBezTo>
                  <a:pt x="123454" y="58483"/>
                  <a:pt x="122659" y="54842"/>
                  <a:pt x="119625" y="52833"/>
                </a:cubicBezTo>
                <a:cubicBezTo>
                  <a:pt x="119547" y="52780"/>
                  <a:pt x="119469" y="52757"/>
                  <a:pt x="119397" y="52757"/>
                </a:cubicBezTo>
                <a:cubicBezTo>
                  <a:pt x="119047" y="52757"/>
                  <a:pt x="118821" y="53305"/>
                  <a:pt x="119186" y="53566"/>
                </a:cubicBezTo>
                <a:cubicBezTo>
                  <a:pt x="122931" y="56181"/>
                  <a:pt x="122471" y="61328"/>
                  <a:pt x="122575" y="65346"/>
                </a:cubicBezTo>
                <a:cubicBezTo>
                  <a:pt x="122638" y="68254"/>
                  <a:pt x="123036" y="71246"/>
                  <a:pt x="124856" y="73506"/>
                </a:cubicBezTo>
                <a:cubicBezTo>
                  <a:pt x="120776" y="75535"/>
                  <a:pt x="116382" y="77063"/>
                  <a:pt x="112281" y="78988"/>
                </a:cubicBezTo>
                <a:cubicBezTo>
                  <a:pt x="108745" y="80620"/>
                  <a:pt x="105418" y="82608"/>
                  <a:pt x="102258" y="84846"/>
                </a:cubicBezTo>
                <a:cubicBezTo>
                  <a:pt x="102363" y="83716"/>
                  <a:pt x="102656" y="82628"/>
                  <a:pt x="103033" y="81561"/>
                </a:cubicBezTo>
                <a:cubicBezTo>
                  <a:pt x="103911" y="78967"/>
                  <a:pt x="105292" y="76623"/>
                  <a:pt x="106778" y="74343"/>
                </a:cubicBezTo>
                <a:cubicBezTo>
                  <a:pt x="106862" y="74217"/>
                  <a:pt x="106945" y="74092"/>
                  <a:pt x="107029" y="73945"/>
                </a:cubicBezTo>
                <a:cubicBezTo>
                  <a:pt x="108138" y="73882"/>
                  <a:pt x="109331" y="73506"/>
                  <a:pt x="110230" y="73234"/>
                </a:cubicBezTo>
                <a:cubicBezTo>
                  <a:pt x="111800" y="72732"/>
                  <a:pt x="113327" y="71978"/>
                  <a:pt x="114645" y="70995"/>
                </a:cubicBezTo>
                <a:cubicBezTo>
                  <a:pt x="116989" y="69237"/>
                  <a:pt x="119018" y="66643"/>
                  <a:pt x="119625" y="63755"/>
                </a:cubicBezTo>
                <a:cubicBezTo>
                  <a:pt x="119639" y="63644"/>
                  <a:pt x="119541" y="63551"/>
                  <a:pt x="119444" y="63551"/>
                </a:cubicBezTo>
                <a:cubicBezTo>
                  <a:pt x="119395" y="63551"/>
                  <a:pt x="119346" y="63574"/>
                  <a:pt x="119311" y="63630"/>
                </a:cubicBezTo>
                <a:cubicBezTo>
                  <a:pt x="117972" y="66224"/>
                  <a:pt x="116466" y="68568"/>
                  <a:pt x="114017" y="70263"/>
                </a:cubicBezTo>
                <a:cubicBezTo>
                  <a:pt x="112783" y="71120"/>
                  <a:pt x="111402" y="71769"/>
                  <a:pt x="109937" y="72188"/>
                </a:cubicBezTo>
                <a:cubicBezTo>
                  <a:pt x="109310" y="72376"/>
                  <a:pt x="108661" y="72501"/>
                  <a:pt x="108012" y="72585"/>
                </a:cubicBezTo>
                <a:cubicBezTo>
                  <a:pt x="109247" y="70953"/>
                  <a:pt x="110523" y="69363"/>
                  <a:pt x="111360" y="67480"/>
                </a:cubicBezTo>
                <a:cubicBezTo>
                  <a:pt x="112364" y="65157"/>
                  <a:pt x="112469" y="62123"/>
                  <a:pt x="110460" y="60282"/>
                </a:cubicBezTo>
                <a:cubicBezTo>
                  <a:pt x="110367" y="60194"/>
                  <a:pt x="110257" y="60156"/>
                  <a:pt x="110148" y="60156"/>
                </a:cubicBezTo>
                <a:cubicBezTo>
                  <a:pt x="109819" y="60156"/>
                  <a:pt x="109503" y="60506"/>
                  <a:pt x="109707" y="60868"/>
                </a:cubicBezTo>
                <a:cubicBezTo>
                  <a:pt x="111486" y="63818"/>
                  <a:pt x="109100" y="66350"/>
                  <a:pt x="107238" y="68421"/>
                </a:cubicBezTo>
                <a:cubicBezTo>
                  <a:pt x="105439" y="70430"/>
                  <a:pt x="103681" y="72460"/>
                  <a:pt x="102258" y="74761"/>
                </a:cubicBezTo>
                <a:cubicBezTo>
                  <a:pt x="100815" y="77105"/>
                  <a:pt x="99559" y="79657"/>
                  <a:pt x="98952" y="82336"/>
                </a:cubicBezTo>
                <a:cubicBezTo>
                  <a:pt x="98597" y="83926"/>
                  <a:pt x="98367" y="85851"/>
                  <a:pt x="98701" y="87566"/>
                </a:cubicBezTo>
                <a:cubicBezTo>
                  <a:pt x="94182" y="91228"/>
                  <a:pt x="90081" y="95455"/>
                  <a:pt x="86377" y="99974"/>
                </a:cubicBezTo>
                <a:cubicBezTo>
                  <a:pt x="84390" y="102401"/>
                  <a:pt x="82653" y="105017"/>
                  <a:pt x="81063" y="107716"/>
                </a:cubicBezTo>
                <a:cubicBezTo>
                  <a:pt x="80916" y="107967"/>
                  <a:pt x="80770" y="108239"/>
                  <a:pt x="80602" y="108490"/>
                </a:cubicBezTo>
                <a:cubicBezTo>
                  <a:pt x="81481" y="99472"/>
                  <a:pt x="84871" y="81038"/>
                  <a:pt x="97823" y="64550"/>
                </a:cubicBezTo>
                <a:cubicBezTo>
                  <a:pt x="102740" y="58294"/>
                  <a:pt x="105669" y="52603"/>
                  <a:pt x="107301" y="47581"/>
                </a:cubicBezTo>
                <a:cubicBezTo>
                  <a:pt x="109289" y="46849"/>
                  <a:pt x="111256" y="45970"/>
                  <a:pt x="113118" y="45092"/>
                </a:cubicBezTo>
                <a:cubicBezTo>
                  <a:pt x="116026" y="43711"/>
                  <a:pt x="118809" y="42016"/>
                  <a:pt x="121173" y="39777"/>
                </a:cubicBezTo>
                <a:cubicBezTo>
                  <a:pt x="122680" y="38354"/>
                  <a:pt x="123956" y="36701"/>
                  <a:pt x="124940" y="34902"/>
                </a:cubicBezTo>
                <a:cubicBezTo>
                  <a:pt x="126280" y="35029"/>
                  <a:pt x="127653" y="35134"/>
                  <a:pt x="129019" y="35134"/>
                </a:cubicBezTo>
                <a:cubicBezTo>
                  <a:pt x="131705" y="35134"/>
                  <a:pt x="134361" y="34726"/>
                  <a:pt x="136678" y="33270"/>
                </a:cubicBezTo>
                <a:cubicBezTo>
                  <a:pt x="138080" y="32391"/>
                  <a:pt x="139314" y="31261"/>
                  <a:pt x="140151" y="29859"/>
                </a:cubicBezTo>
                <a:cubicBezTo>
                  <a:pt x="141114" y="28227"/>
                  <a:pt x="141616" y="26302"/>
                  <a:pt x="142976" y="24921"/>
                </a:cubicBezTo>
                <a:cubicBezTo>
                  <a:pt x="143132" y="24783"/>
                  <a:pt x="142986" y="24529"/>
                  <a:pt x="142813" y="24529"/>
                </a:cubicBezTo>
                <a:cubicBezTo>
                  <a:pt x="142777" y="24529"/>
                  <a:pt x="142740" y="24540"/>
                  <a:pt x="142704" y="24565"/>
                </a:cubicBezTo>
                <a:cubicBezTo>
                  <a:pt x="141406" y="25423"/>
                  <a:pt x="140779" y="26637"/>
                  <a:pt x="140109" y="28018"/>
                </a:cubicBezTo>
                <a:cubicBezTo>
                  <a:pt x="139293" y="29692"/>
                  <a:pt x="138331" y="31135"/>
                  <a:pt x="136657" y="32056"/>
                </a:cubicBezTo>
                <a:cubicBezTo>
                  <a:pt x="134494" y="33261"/>
                  <a:pt x="132044" y="33588"/>
                  <a:pt x="129577" y="33588"/>
                </a:cubicBezTo>
                <a:cubicBezTo>
                  <a:pt x="128274" y="33588"/>
                  <a:pt x="126966" y="33496"/>
                  <a:pt x="125693" y="33395"/>
                </a:cubicBezTo>
                <a:cubicBezTo>
                  <a:pt x="125965" y="32747"/>
                  <a:pt x="126216" y="32119"/>
                  <a:pt x="126446" y="31449"/>
                </a:cubicBezTo>
                <a:cubicBezTo>
                  <a:pt x="126718" y="30612"/>
                  <a:pt x="126927" y="29754"/>
                  <a:pt x="127074" y="28876"/>
                </a:cubicBezTo>
                <a:cubicBezTo>
                  <a:pt x="130129" y="28604"/>
                  <a:pt x="133183" y="26449"/>
                  <a:pt x="134920" y="24126"/>
                </a:cubicBezTo>
                <a:cubicBezTo>
                  <a:pt x="137096" y="21218"/>
                  <a:pt x="137829" y="17221"/>
                  <a:pt x="136699" y="13790"/>
                </a:cubicBezTo>
                <a:cubicBezTo>
                  <a:pt x="136693" y="13771"/>
                  <a:pt x="136688" y="13762"/>
                  <a:pt x="136685" y="13762"/>
                </a:cubicBezTo>
                <a:lnTo>
                  <a:pt x="136685" y="13762"/>
                </a:lnTo>
                <a:cubicBezTo>
                  <a:pt x="136619" y="13762"/>
                  <a:pt x="137032" y="17563"/>
                  <a:pt x="134857" y="21573"/>
                </a:cubicBezTo>
                <a:cubicBezTo>
                  <a:pt x="133748" y="19627"/>
                  <a:pt x="132075" y="17954"/>
                  <a:pt x="130296" y="16635"/>
                </a:cubicBezTo>
                <a:cubicBezTo>
                  <a:pt x="129229" y="15840"/>
                  <a:pt x="128078" y="15254"/>
                  <a:pt x="126885" y="14689"/>
                </a:cubicBezTo>
                <a:cubicBezTo>
                  <a:pt x="125546" y="14062"/>
                  <a:pt x="124124" y="13246"/>
                  <a:pt x="123705" y="11718"/>
                </a:cubicBezTo>
                <a:cubicBezTo>
                  <a:pt x="123687" y="11673"/>
                  <a:pt x="123645" y="11651"/>
                  <a:pt x="123604" y="11651"/>
                </a:cubicBezTo>
                <a:cubicBezTo>
                  <a:pt x="123550" y="11651"/>
                  <a:pt x="123496" y="11689"/>
                  <a:pt x="123496" y="11760"/>
                </a:cubicBezTo>
                <a:cubicBezTo>
                  <a:pt x="123580" y="14376"/>
                  <a:pt x="126383" y="15108"/>
                  <a:pt x="128287" y="16217"/>
                </a:cubicBezTo>
                <a:cubicBezTo>
                  <a:pt x="130903" y="17786"/>
                  <a:pt x="132619" y="20025"/>
                  <a:pt x="133979" y="22703"/>
                </a:cubicBezTo>
                <a:cubicBezTo>
                  <a:pt x="134000" y="22745"/>
                  <a:pt x="134041" y="22808"/>
                  <a:pt x="134083" y="22850"/>
                </a:cubicBezTo>
                <a:cubicBezTo>
                  <a:pt x="133958" y="23017"/>
                  <a:pt x="133832" y="23205"/>
                  <a:pt x="133686" y="23394"/>
                </a:cubicBezTo>
                <a:cubicBezTo>
                  <a:pt x="132828" y="24524"/>
                  <a:pt x="131656" y="25381"/>
                  <a:pt x="130422" y="26072"/>
                </a:cubicBezTo>
                <a:cubicBezTo>
                  <a:pt x="129417" y="26637"/>
                  <a:pt x="128392" y="26909"/>
                  <a:pt x="127325" y="27160"/>
                </a:cubicBezTo>
                <a:cubicBezTo>
                  <a:pt x="127346" y="26930"/>
                  <a:pt x="127367" y="26721"/>
                  <a:pt x="127367" y="26490"/>
                </a:cubicBezTo>
                <a:cubicBezTo>
                  <a:pt x="127492" y="24649"/>
                  <a:pt x="127178" y="23017"/>
                  <a:pt x="126802" y="21218"/>
                </a:cubicBezTo>
                <a:cubicBezTo>
                  <a:pt x="126755" y="20994"/>
                  <a:pt x="126560" y="20891"/>
                  <a:pt x="126361" y="20891"/>
                </a:cubicBezTo>
                <a:cubicBezTo>
                  <a:pt x="126112" y="20891"/>
                  <a:pt x="125858" y="21053"/>
                  <a:pt x="125881" y="21343"/>
                </a:cubicBezTo>
                <a:cubicBezTo>
                  <a:pt x="126174" y="24482"/>
                  <a:pt x="125525" y="27976"/>
                  <a:pt x="124375" y="30884"/>
                </a:cubicBezTo>
                <a:cubicBezTo>
                  <a:pt x="123203" y="33793"/>
                  <a:pt x="121215" y="36387"/>
                  <a:pt x="118851" y="38459"/>
                </a:cubicBezTo>
                <a:cubicBezTo>
                  <a:pt x="118831" y="38479"/>
                  <a:pt x="118810" y="38480"/>
                  <a:pt x="118809" y="38499"/>
                </a:cubicBezTo>
                <a:lnTo>
                  <a:pt x="118809" y="38499"/>
                </a:lnTo>
                <a:cubicBezTo>
                  <a:pt x="118851" y="37265"/>
                  <a:pt x="118809" y="36031"/>
                  <a:pt x="118725" y="34797"/>
                </a:cubicBezTo>
                <a:cubicBezTo>
                  <a:pt x="118516" y="32265"/>
                  <a:pt x="117909" y="29796"/>
                  <a:pt x="117240" y="27369"/>
                </a:cubicBezTo>
                <a:cubicBezTo>
                  <a:pt x="115838" y="22306"/>
                  <a:pt x="113850" y="16510"/>
                  <a:pt x="115984" y="11363"/>
                </a:cubicBezTo>
                <a:cubicBezTo>
                  <a:pt x="115999" y="11348"/>
                  <a:pt x="115982" y="11333"/>
                  <a:pt x="115971" y="11333"/>
                </a:cubicBezTo>
                <a:cubicBezTo>
                  <a:pt x="115967" y="11333"/>
                  <a:pt x="115963" y="11336"/>
                  <a:pt x="115963" y="11342"/>
                </a:cubicBezTo>
                <a:cubicBezTo>
                  <a:pt x="114938" y="13581"/>
                  <a:pt x="114499" y="15778"/>
                  <a:pt x="114603" y="18247"/>
                </a:cubicBezTo>
                <a:cubicBezTo>
                  <a:pt x="114729" y="20883"/>
                  <a:pt x="115210" y="23394"/>
                  <a:pt x="115880" y="25946"/>
                </a:cubicBezTo>
                <a:cubicBezTo>
                  <a:pt x="116570" y="28625"/>
                  <a:pt x="117261" y="31261"/>
                  <a:pt x="117533" y="34023"/>
                </a:cubicBezTo>
                <a:cubicBezTo>
                  <a:pt x="117721" y="35843"/>
                  <a:pt x="117721" y="37685"/>
                  <a:pt x="117554" y="39505"/>
                </a:cubicBezTo>
                <a:cubicBezTo>
                  <a:pt x="115587" y="40970"/>
                  <a:pt x="113411" y="42162"/>
                  <a:pt x="111193" y="43208"/>
                </a:cubicBezTo>
                <a:cubicBezTo>
                  <a:pt x="110209" y="43669"/>
                  <a:pt x="109184" y="44066"/>
                  <a:pt x="108159" y="44443"/>
                </a:cubicBezTo>
                <a:cubicBezTo>
                  <a:pt x="110460" y="34441"/>
                  <a:pt x="107552" y="27453"/>
                  <a:pt x="105732" y="24293"/>
                </a:cubicBezTo>
                <a:cubicBezTo>
                  <a:pt x="105730" y="24290"/>
                  <a:pt x="105729" y="24289"/>
                  <a:pt x="105728" y="24289"/>
                </a:cubicBezTo>
                <a:lnTo>
                  <a:pt x="105728" y="24289"/>
                </a:lnTo>
                <a:cubicBezTo>
                  <a:pt x="105688" y="24289"/>
                  <a:pt x="111222" y="37362"/>
                  <a:pt x="100626" y="51724"/>
                </a:cubicBezTo>
                <a:cubicBezTo>
                  <a:pt x="100396" y="51452"/>
                  <a:pt x="100145" y="51180"/>
                  <a:pt x="99936" y="50887"/>
                </a:cubicBezTo>
                <a:cubicBezTo>
                  <a:pt x="99434" y="50197"/>
                  <a:pt x="98973" y="49485"/>
                  <a:pt x="98534" y="48753"/>
                </a:cubicBezTo>
                <a:cubicBezTo>
                  <a:pt x="97634" y="47247"/>
                  <a:pt x="96902" y="45677"/>
                  <a:pt x="96316" y="44045"/>
                </a:cubicBezTo>
                <a:cubicBezTo>
                  <a:pt x="95144" y="40760"/>
                  <a:pt x="94642" y="37371"/>
                  <a:pt x="94810" y="33897"/>
                </a:cubicBezTo>
                <a:cubicBezTo>
                  <a:pt x="94872" y="32412"/>
                  <a:pt x="94998" y="30822"/>
                  <a:pt x="95082" y="29190"/>
                </a:cubicBezTo>
                <a:cubicBezTo>
                  <a:pt x="96755" y="28959"/>
                  <a:pt x="98429" y="28185"/>
                  <a:pt x="99706" y="27181"/>
                </a:cubicBezTo>
                <a:cubicBezTo>
                  <a:pt x="101903" y="25444"/>
                  <a:pt x="103325" y="22892"/>
                  <a:pt x="104330" y="20318"/>
                </a:cubicBezTo>
                <a:cubicBezTo>
                  <a:pt x="105522" y="17263"/>
                  <a:pt x="106087" y="13999"/>
                  <a:pt x="107071" y="10860"/>
                </a:cubicBezTo>
                <a:cubicBezTo>
                  <a:pt x="107573" y="9312"/>
                  <a:pt x="108117" y="7764"/>
                  <a:pt x="108891" y="6320"/>
                </a:cubicBezTo>
                <a:cubicBezTo>
                  <a:pt x="109247" y="5630"/>
                  <a:pt x="109665" y="5002"/>
                  <a:pt x="110105" y="4353"/>
                </a:cubicBezTo>
                <a:cubicBezTo>
                  <a:pt x="110293" y="4102"/>
                  <a:pt x="110460" y="3830"/>
                  <a:pt x="110649" y="3579"/>
                </a:cubicBezTo>
                <a:cubicBezTo>
                  <a:pt x="110900" y="3223"/>
                  <a:pt x="111067" y="2763"/>
                  <a:pt x="111318" y="2428"/>
                </a:cubicBezTo>
                <a:cubicBezTo>
                  <a:pt x="111389" y="2339"/>
                  <a:pt x="111294" y="2205"/>
                  <a:pt x="111187" y="2205"/>
                </a:cubicBezTo>
                <a:cubicBezTo>
                  <a:pt x="111168" y="2205"/>
                  <a:pt x="111149" y="2210"/>
                  <a:pt x="111130" y="2219"/>
                </a:cubicBezTo>
                <a:cubicBezTo>
                  <a:pt x="110481" y="2596"/>
                  <a:pt x="110168" y="2637"/>
                  <a:pt x="109582" y="3161"/>
                </a:cubicBezTo>
                <a:cubicBezTo>
                  <a:pt x="109100" y="3579"/>
                  <a:pt x="108724" y="4060"/>
                  <a:pt x="108347" y="4583"/>
                </a:cubicBezTo>
                <a:cubicBezTo>
                  <a:pt x="107552" y="5692"/>
                  <a:pt x="106924" y="6927"/>
                  <a:pt x="106401" y="8182"/>
                </a:cubicBezTo>
                <a:cubicBezTo>
                  <a:pt x="105250" y="10944"/>
                  <a:pt x="104790" y="13915"/>
                  <a:pt x="103932" y="16782"/>
                </a:cubicBezTo>
                <a:cubicBezTo>
                  <a:pt x="103074" y="19627"/>
                  <a:pt x="101986" y="22410"/>
                  <a:pt x="99748" y="24461"/>
                </a:cubicBezTo>
                <a:cubicBezTo>
                  <a:pt x="98325" y="25758"/>
                  <a:pt x="96818" y="26532"/>
                  <a:pt x="95123" y="26867"/>
                </a:cubicBezTo>
                <a:cubicBezTo>
                  <a:pt x="95082" y="22515"/>
                  <a:pt x="94182" y="18288"/>
                  <a:pt x="90039" y="15966"/>
                </a:cubicBezTo>
                <a:cubicBezTo>
                  <a:pt x="89951" y="15915"/>
                  <a:pt x="89866" y="15893"/>
                  <a:pt x="89788" y="15893"/>
                </a:cubicBezTo>
                <a:cubicBezTo>
                  <a:pt x="89383" y="15893"/>
                  <a:pt x="89155" y="16487"/>
                  <a:pt x="89558" y="16803"/>
                </a:cubicBezTo>
                <a:cubicBezTo>
                  <a:pt x="92090" y="18749"/>
                  <a:pt x="93052" y="22138"/>
                  <a:pt x="93157" y="25193"/>
                </a:cubicBezTo>
                <a:cubicBezTo>
                  <a:pt x="93198" y="26386"/>
                  <a:pt x="93136" y="27558"/>
                  <a:pt x="93052" y="28750"/>
                </a:cubicBezTo>
                <a:cubicBezTo>
                  <a:pt x="92131" y="28164"/>
                  <a:pt x="91190" y="27599"/>
                  <a:pt x="90332" y="26930"/>
                </a:cubicBezTo>
                <a:cubicBezTo>
                  <a:pt x="89265" y="26093"/>
                  <a:pt x="88281" y="25172"/>
                  <a:pt x="87361" y="24168"/>
                </a:cubicBezTo>
                <a:cubicBezTo>
                  <a:pt x="85436" y="22055"/>
                  <a:pt x="84013" y="19711"/>
                  <a:pt x="83071" y="17012"/>
                </a:cubicBezTo>
                <a:cubicBezTo>
                  <a:pt x="83021" y="16869"/>
                  <a:pt x="82903" y="16807"/>
                  <a:pt x="82789" y="16807"/>
                </a:cubicBezTo>
                <a:cubicBezTo>
                  <a:pt x="82617" y="16807"/>
                  <a:pt x="82452" y="16945"/>
                  <a:pt x="82527" y="17158"/>
                </a:cubicBezTo>
                <a:cubicBezTo>
                  <a:pt x="83427" y="19858"/>
                  <a:pt x="84787" y="22494"/>
                  <a:pt x="86587" y="24712"/>
                </a:cubicBezTo>
                <a:cubicBezTo>
                  <a:pt x="88219" y="26741"/>
                  <a:pt x="90478" y="28834"/>
                  <a:pt x="92947" y="29880"/>
                </a:cubicBezTo>
                <a:cubicBezTo>
                  <a:pt x="92738" y="32140"/>
                  <a:pt x="92487" y="34400"/>
                  <a:pt x="92571" y="36659"/>
                </a:cubicBezTo>
                <a:cubicBezTo>
                  <a:pt x="92613" y="37266"/>
                  <a:pt x="92654" y="37873"/>
                  <a:pt x="92717" y="38480"/>
                </a:cubicBezTo>
                <a:cubicBezTo>
                  <a:pt x="91399" y="38249"/>
                  <a:pt x="90081" y="37894"/>
                  <a:pt x="88867" y="37329"/>
                </a:cubicBezTo>
                <a:cubicBezTo>
                  <a:pt x="88742" y="36178"/>
                  <a:pt x="88302" y="35048"/>
                  <a:pt x="87988" y="33960"/>
                </a:cubicBezTo>
                <a:cubicBezTo>
                  <a:pt x="87633" y="32705"/>
                  <a:pt x="87298" y="31449"/>
                  <a:pt x="86984" y="30173"/>
                </a:cubicBezTo>
                <a:cubicBezTo>
                  <a:pt x="86968" y="30090"/>
                  <a:pt x="86902" y="30053"/>
                  <a:pt x="86832" y="30053"/>
                </a:cubicBezTo>
                <a:cubicBezTo>
                  <a:pt x="86726" y="30053"/>
                  <a:pt x="86611" y="30139"/>
                  <a:pt x="86649" y="30278"/>
                </a:cubicBezTo>
                <a:cubicBezTo>
                  <a:pt x="86900" y="31470"/>
                  <a:pt x="87152" y="32684"/>
                  <a:pt x="87382" y="33897"/>
                </a:cubicBezTo>
                <a:cubicBezTo>
                  <a:pt x="87549" y="34839"/>
                  <a:pt x="87633" y="35843"/>
                  <a:pt x="87884" y="36785"/>
                </a:cubicBezTo>
                <a:cubicBezTo>
                  <a:pt x="87758" y="36722"/>
                  <a:pt x="87633" y="36638"/>
                  <a:pt x="87507" y="36555"/>
                </a:cubicBezTo>
                <a:cubicBezTo>
                  <a:pt x="85812" y="35425"/>
                  <a:pt x="84724" y="33939"/>
                  <a:pt x="83406" y="32433"/>
                </a:cubicBezTo>
                <a:cubicBezTo>
                  <a:pt x="83370" y="32390"/>
                  <a:pt x="83323" y="32373"/>
                  <a:pt x="83277" y="32373"/>
                </a:cubicBezTo>
                <a:cubicBezTo>
                  <a:pt x="83162" y="32373"/>
                  <a:pt x="83048" y="32481"/>
                  <a:pt x="83092" y="32600"/>
                </a:cubicBezTo>
                <a:cubicBezTo>
                  <a:pt x="83783" y="34358"/>
                  <a:pt x="85394" y="35885"/>
                  <a:pt x="86859" y="36994"/>
                </a:cubicBezTo>
                <a:cubicBezTo>
                  <a:pt x="88595" y="38312"/>
                  <a:pt x="90457" y="39338"/>
                  <a:pt x="92592" y="39861"/>
                </a:cubicBezTo>
                <a:cubicBezTo>
                  <a:pt x="92644" y="39871"/>
                  <a:pt x="92696" y="39876"/>
                  <a:pt x="92749" y="39876"/>
                </a:cubicBezTo>
                <a:cubicBezTo>
                  <a:pt x="92801" y="39876"/>
                  <a:pt x="92853" y="39871"/>
                  <a:pt x="92906" y="39861"/>
                </a:cubicBezTo>
                <a:cubicBezTo>
                  <a:pt x="93261" y="42016"/>
                  <a:pt x="93847" y="44108"/>
                  <a:pt x="94705" y="46117"/>
                </a:cubicBezTo>
                <a:cubicBezTo>
                  <a:pt x="95354" y="47623"/>
                  <a:pt x="96128" y="49088"/>
                  <a:pt x="97048" y="50448"/>
                </a:cubicBezTo>
                <a:cubicBezTo>
                  <a:pt x="97676" y="51390"/>
                  <a:pt x="98408" y="52582"/>
                  <a:pt x="99287" y="53440"/>
                </a:cubicBezTo>
                <a:cubicBezTo>
                  <a:pt x="94496" y="59257"/>
                  <a:pt x="90227" y="64718"/>
                  <a:pt x="86503" y="69698"/>
                </a:cubicBezTo>
                <a:cubicBezTo>
                  <a:pt x="86001" y="68484"/>
                  <a:pt x="85603" y="67229"/>
                  <a:pt x="85268" y="65973"/>
                </a:cubicBezTo>
                <a:cubicBezTo>
                  <a:pt x="84494" y="63086"/>
                  <a:pt x="84097" y="60115"/>
                  <a:pt x="84139" y="57123"/>
                </a:cubicBezTo>
                <a:cubicBezTo>
                  <a:pt x="84180" y="54110"/>
                  <a:pt x="84745" y="51097"/>
                  <a:pt x="85227" y="48125"/>
                </a:cubicBezTo>
                <a:cubicBezTo>
                  <a:pt x="85666" y="45322"/>
                  <a:pt x="85875" y="42518"/>
                  <a:pt x="84641" y="39902"/>
                </a:cubicBezTo>
                <a:cubicBezTo>
                  <a:pt x="84562" y="39738"/>
                  <a:pt x="84413" y="39669"/>
                  <a:pt x="84258" y="39669"/>
                </a:cubicBezTo>
                <a:cubicBezTo>
                  <a:pt x="83959" y="39669"/>
                  <a:pt x="83638" y="39927"/>
                  <a:pt x="83762" y="40258"/>
                </a:cubicBezTo>
                <a:cubicBezTo>
                  <a:pt x="85038" y="43376"/>
                  <a:pt x="84285" y="46619"/>
                  <a:pt x="83281" y="49674"/>
                </a:cubicBezTo>
                <a:cubicBezTo>
                  <a:pt x="82318" y="52540"/>
                  <a:pt x="81774" y="55428"/>
                  <a:pt x="81690" y="58462"/>
                </a:cubicBezTo>
                <a:cubicBezTo>
                  <a:pt x="81628" y="61349"/>
                  <a:pt x="81983" y="64278"/>
                  <a:pt x="82758" y="67061"/>
                </a:cubicBezTo>
                <a:cubicBezTo>
                  <a:pt x="83155" y="68505"/>
                  <a:pt x="83678" y="69928"/>
                  <a:pt x="84285" y="71309"/>
                </a:cubicBezTo>
                <a:cubicBezTo>
                  <a:pt x="84411" y="71581"/>
                  <a:pt x="84536" y="71874"/>
                  <a:pt x="84662" y="72167"/>
                </a:cubicBezTo>
                <a:cubicBezTo>
                  <a:pt x="77736" y="81540"/>
                  <a:pt x="72882" y="88947"/>
                  <a:pt x="70308" y="93258"/>
                </a:cubicBezTo>
                <a:cubicBezTo>
                  <a:pt x="69973" y="92525"/>
                  <a:pt x="69638" y="91772"/>
                  <a:pt x="69262" y="91040"/>
                </a:cubicBezTo>
                <a:cubicBezTo>
                  <a:pt x="64575" y="81854"/>
                  <a:pt x="67316" y="78360"/>
                  <a:pt x="67839" y="77230"/>
                </a:cubicBezTo>
                <a:cubicBezTo>
                  <a:pt x="68948" y="74887"/>
                  <a:pt x="70308" y="72669"/>
                  <a:pt x="71626" y="70472"/>
                </a:cubicBezTo>
                <a:cubicBezTo>
                  <a:pt x="72965" y="68254"/>
                  <a:pt x="74137" y="65931"/>
                  <a:pt x="75267" y="63609"/>
                </a:cubicBezTo>
                <a:cubicBezTo>
                  <a:pt x="77506" y="59110"/>
                  <a:pt x="79138" y="54110"/>
                  <a:pt x="78615" y="49046"/>
                </a:cubicBezTo>
                <a:cubicBezTo>
                  <a:pt x="78092" y="43920"/>
                  <a:pt x="75079" y="39819"/>
                  <a:pt x="72777" y="35362"/>
                </a:cubicBezTo>
                <a:cubicBezTo>
                  <a:pt x="71543" y="32977"/>
                  <a:pt x="70559" y="30424"/>
                  <a:pt x="70622" y="27704"/>
                </a:cubicBezTo>
                <a:cubicBezTo>
                  <a:pt x="70643" y="26511"/>
                  <a:pt x="70894" y="25381"/>
                  <a:pt x="71333" y="24273"/>
                </a:cubicBezTo>
                <a:cubicBezTo>
                  <a:pt x="71752" y="23206"/>
                  <a:pt x="72442" y="20590"/>
                  <a:pt x="72442" y="20590"/>
                </a:cubicBezTo>
                <a:lnTo>
                  <a:pt x="72442" y="20590"/>
                </a:lnTo>
                <a:cubicBezTo>
                  <a:pt x="72442" y="20590"/>
                  <a:pt x="72338" y="20695"/>
                  <a:pt x="72128" y="20904"/>
                </a:cubicBezTo>
                <a:cubicBezTo>
                  <a:pt x="71208" y="21762"/>
                  <a:pt x="70496" y="22661"/>
                  <a:pt x="69973" y="23561"/>
                </a:cubicBezTo>
                <a:cubicBezTo>
                  <a:pt x="68237" y="26365"/>
                  <a:pt x="66709" y="30947"/>
                  <a:pt x="69848" y="36555"/>
                </a:cubicBezTo>
                <a:cubicBezTo>
                  <a:pt x="71375" y="39254"/>
                  <a:pt x="72651" y="42099"/>
                  <a:pt x="73405" y="45029"/>
                </a:cubicBezTo>
                <a:cubicBezTo>
                  <a:pt x="71898" y="43920"/>
                  <a:pt x="70496" y="42643"/>
                  <a:pt x="69220" y="41262"/>
                </a:cubicBezTo>
                <a:cubicBezTo>
                  <a:pt x="65914" y="37664"/>
                  <a:pt x="63445" y="33102"/>
                  <a:pt x="62211" y="28143"/>
                </a:cubicBezTo>
                <a:cubicBezTo>
                  <a:pt x="60955" y="23184"/>
                  <a:pt x="60851" y="18163"/>
                  <a:pt x="61416" y="13037"/>
                </a:cubicBezTo>
                <a:cubicBezTo>
                  <a:pt x="61876" y="8768"/>
                  <a:pt x="62524" y="3788"/>
                  <a:pt x="60035" y="169"/>
                </a:cubicBezTo>
                <a:cubicBezTo>
                  <a:pt x="59958" y="50"/>
                  <a:pt x="59850" y="0"/>
                  <a:pt x="59741" y="0"/>
                </a:cubicBezTo>
                <a:close/>
              </a:path>
            </a:pathLst>
          </a:custGeom>
          <a:solidFill>
            <a:srgbClr val="9575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2" name="Google Shape;2042;p33"/>
          <p:cNvGrpSpPr/>
          <p:nvPr/>
        </p:nvGrpSpPr>
        <p:grpSpPr>
          <a:xfrm>
            <a:off x="2833758" y="1623970"/>
            <a:ext cx="3509241" cy="2356180"/>
            <a:chOff x="2470500" y="6315150"/>
            <a:chExt cx="4242825" cy="2848725"/>
          </a:xfrm>
        </p:grpSpPr>
        <p:sp>
          <p:nvSpPr>
            <p:cNvPr id="2043" name="Google Shape;2043;p33"/>
            <p:cNvSpPr/>
            <p:nvPr/>
          </p:nvSpPr>
          <p:spPr>
            <a:xfrm>
              <a:off x="6439725" y="7765150"/>
              <a:ext cx="273600" cy="249425"/>
            </a:xfrm>
            <a:custGeom>
              <a:avLst/>
              <a:gdLst/>
              <a:ahLst/>
              <a:cxnLst/>
              <a:rect l="l" t="t" r="r" b="b"/>
              <a:pathLst>
                <a:path w="10944" h="9977" extrusionOk="0">
                  <a:moveTo>
                    <a:pt x="10943" y="1"/>
                  </a:moveTo>
                  <a:lnTo>
                    <a:pt x="10943" y="1"/>
                  </a:lnTo>
                  <a:cubicBezTo>
                    <a:pt x="10943" y="1"/>
                    <a:pt x="5524" y="587"/>
                    <a:pt x="3181" y="2826"/>
                  </a:cubicBezTo>
                  <a:cubicBezTo>
                    <a:pt x="858" y="5085"/>
                    <a:pt x="0" y="7994"/>
                    <a:pt x="1277" y="9312"/>
                  </a:cubicBezTo>
                  <a:cubicBezTo>
                    <a:pt x="1713" y="9762"/>
                    <a:pt x="2334" y="9976"/>
                    <a:pt x="3055" y="9976"/>
                  </a:cubicBezTo>
                  <a:cubicBezTo>
                    <a:pt x="4478" y="9976"/>
                    <a:pt x="6291" y="9145"/>
                    <a:pt x="7847" y="7659"/>
                  </a:cubicBezTo>
                  <a:cubicBezTo>
                    <a:pt x="10169" y="5420"/>
                    <a:pt x="10943" y="1"/>
                    <a:pt x="10943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3"/>
            <p:cNvSpPr/>
            <p:nvPr/>
          </p:nvSpPr>
          <p:spPr>
            <a:xfrm>
              <a:off x="5755525" y="8371450"/>
              <a:ext cx="292950" cy="209675"/>
            </a:xfrm>
            <a:custGeom>
              <a:avLst/>
              <a:gdLst/>
              <a:ahLst/>
              <a:cxnLst/>
              <a:rect l="l" t="t" r="r" b="b"/>
              <a:pathLst>
                <a:path w="11718" h="8387" extrusionOk="0">
                  <a:moveTo>
                    <a:pt x="3266" y="0"/>
                  </a:moveTo>
                  <a:cubicBezTo>
                    <a:pt x="2282" y="0"/>
                    <a:pt x="1473" y="314"/>
                    <a:pt x="1025" y="962"/>
                  </a:cubicBezTo>
                  <a:cubicBezTo>
                    <a:pt x="0" y="2426"/>
                    <a:pt x="1276" y="5084"/>
                    <a:pt x="3850" y="6862"/>
                  </a:cubicBezTo>
                  <a:cubicBezTo>
                    <a:pt x="5792" y="8220"/>
                    <a:pt x="9281" y="8386"/>
                    <a:pt x="10878" y="8386"/>
                  </a:cubicBezTo>
                  <a:cubicBezTo>
                    <a:pt x="11398" y="8386"/>
                    <a:pt x="11717" y="8369"/>
                    <a:pt x="11717" y="8369"/>
                  </a:cubicBezTo>
                  <a:cubicBezTo>
                    <a:pt x="11717" y="8369"/>
                    <a:pt x="10127" y="3326"/>
                    <a:pt x="7554" y="1527"/>
                  </a:cubicBezTo>
                  <a:cubicBezTo>
                    <a:pt x="6103" y="524"/>
                    <a:pt x="4539" y="0"/>
                    <a:pt x="3266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3"/>
            <p:cNvSpPr/>
            <p:nvPr/>
          </p:nvSpPr>
          <p:spPr>
            <a:xfrm>
              <a:off x="6095000" y="7991750"/>
              <a:ext cx="211875" cy="109025"/>
            </a:xfrm>
            <a:custGeom>
              <a:avLst/>
              <a:gdLst/>
              <a:ahLst/>
              <a:cxnLst/>
              <a:rect l="l" t="t" r="r" b="b"/>
              <a:pathLst>
                <a:path w="8475" h="4361" extrusionOk="0">
                  <a:moveTo>
                    <a:pt x="4296" y="1"/>
                  </a:moveTo>
                  <a:cubicBezTo>
                    <a:pt x="3971" y="1"/>
                    <a:pt x="3657" y="31"/>
                    <a:pt x="3369" y="101"/>
                  </a:cubicBezTo>
                  <a:cubicBezTo>
                    <a:pt x="1381" y="583"/>
                    <a:pt x="1" y="1880"/>
                    <a:pt x="293" y="3010"/>
                  </a:cubicBezTo>
                  <a:cubicBezTo>
                    <a:pt x="497" y="3855"/>
                    <a:pt x="1566" y="4360"/>
                    <a:pt x="2924" y="4360"/>
                  </a:cubicBezTo>
                  <a:cubicBezTo>
                    <a:pt x="3382" y="4360"/>
                    <a:pt x="3872" y="4303"/>
                    <a:pt x="4374" y="4182"/>
                  </a:cubicBezTo>
                  <a:cubicBezTo>
                    <a:pt x="6340" y="3700"/>
                    <a:pt x="8475" y="1022"/>
                    <a:pt x="8475" y="1022"/>
                  </a:cubicBezTo>
                  <a:cubicBezTo>
                    <a:pt x="8475" y="1022"/>
                    <a:pt x="6188" y="1"/>
                    <a:pt x="4296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3"/>
            <p:cNvSpPr/>
            <p:nvPr/>
          </p:nvSpPr>
          <p:spPr>
            <a:xfrm>
              <a:off x="5603825" y="7629675"/>
              <a:ext cx="103075" cy="179725"/>
            </a:xfrm>
            <a:custGeom>
              <a:avLst/>
              <a:gdLst/>
              <a:ahLst/>
              <a:cxnLst/>
              <a:rect l="l" t="t" r="r" b="b"/>
              <a:pathLst>
                <a:path w="4123" h="7189" extrusionOk="0">
                  <a:moveTo>
                    <a:pt x="2699" y="1"/>
                  </a:moveTo>
                  <a:cubicBezTo>
                    <a:pt x="2699" y="1"/>
                    <a:pt x="544" y="2030"/>
                    <a:pt x="272" y="3746"/>
                  </a:cubicBezTo>
                  <a:cubicBezTo>
                    <a:pt x="0" y="5483"/>
                    <a:pt x="586" y="7010"/>
                    <a:pt x="1570" y="7177"/>
                  </a:cubicBezTo>
                  <a:cubicBezTo>
                    <a:pt x="1621" y="7185"/>
                    <a:pt x="1673" y="7189"/>
                    <a:pt x="1724" y="7189"/>
                  </a:cubicBezTo>
                  <a:cubicBezTo>
                    <a:pt x="2658" y="7189"/>
                    <a:pt x="3592" y="5957"/>
                    <a:pt x="3850" y="4311"/>
                  </a:cubicBezTo>
                  <a:cubicBezTo>
                    <a:pt x="4122" y="2595"/>
                    <a:pt x="2699" y="1"/>
                    <a:pt x="2699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3"/>
            <p:cNvSpPr/>
            <p:nvPr/>
          </p:nvSpPr>
          <p:spPr>
            <a:xfrm>
              <a:off x="5552550" y="7927325"/>
              <a:ext cx="117200" cy="156975"/>
            </a:xfrm>
            <a:custGeom>
              <a:avLst/>
              <a:gdLst/>
              <a:ahLst/>
              <a:cxnLst/>
              <a:rect l="l" t="t" r="r" b="b"/>
              <a:pathLst>
                <a:path w="4688" h="6279" extrusionOk="0">
                  <a:moveTo>
                    <a:pt x="482" y="0"/>
                  </a:moveTo>
                  <a:cubicBezTo>
                    <a:pt x="482" y="0"/>
                    <a:pt x="1" y="2804"/>
                    <a:pt x="817" y="4290"/>
                  </a:cubicBezTo>
                  <a:cubicBezTo>
                    <a:pt x="1464" y="5499"/>
                    <a:pt x="2471" y="6278"/>
                    <a:pt x="3275" y="6278"/>
                  </a:cubicBezTo>
                  <a:cubicBezTo>
                    <a:pt x="3459" y="6278"/>
                    <a:pt x="3632" y="6237"/>
                    <a:pt x="3788" y="6152"/>
                  </a:cubicBezTo>
                  <a:cubicBezTo>
                    <a:pt x="4646" y="5691"/>
                    <a:pt x="4688" y="4122"/>
                    <a:pt x="3872" y="2637"/>
                  </a:cubicBezTo>
                  <a:cubicBezTo>
                    <a:pt x="3077" y="1151"/>
                    <a:pt x="482" y="0"/>
                    <a:pt x="482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3"/>
            <p:cNvSpPr/>
            <p:nvPr/>
          </p:nvSpPr>
          <p:spPr>
            <a:xfrm>
              <a:off x="5336000" y="7819050"/>
              <a:ext cx="156950" cy="247250"/>
            </a:xfrm>
            <a:custGeom>
              <a:avLst/>
              <a:gdLst/>
              <a:ahLst/>
              <a:cxnLst/>
              <a:rect l="l" t="t" r="r" b="b"/>
              <a:pathLst>
                <a:path w="6278" h="9890" extrusionOk="0">
                  <a:moveTo>
                    <a:pt x="2469" y="0"/>
                  </a:moveTo>
                  <a:cubicBezTo>
                    <a:pt x="2469" y="0"/>
                    <a:pt x="0" y="3515"/>
                    <a:pt x="293" y="5900"/>
                  </a:cubicBezTo>
                  <a:cubicBezTo>
                    <a:pt x="552" y="8170"/>
                    <a:pt x="1928" y="9890"/>
                    <a:pt x="3430" y="9890"/>
                  </a:cubicBezTo>
                  <a:cubicBezTo>
                    <a:pt x="3507" y="9890"/>
                    <a:pt x="3585" y="9885"/>
                    <a:pt x="3662" y="9876"/>
                  </a:cubicBezTo>
                  <a:cubicBezTo>
                    <a:pt x="5231" y="9688"/>
                    <a:pt x="6277" y="7595"/>
                    <a:pt x="5985" y="5210"/>
                  </a:cubicBezTo>
                  <a:cubicBezTo>
                    <a:pt x="5712" y="2825"/>
                    <a:pt x="2469" y="0"/>
                    <a:pt x="2469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3"/>
            <p:cNvSpPr/>
            <p:nvPr/>
          </p:nvSpPr>
          <p:spPr>
            <a:xfrm>
              <a:off x="4907050" y="8987750"/>
              <a:ext cx="335850" cy="176125"/>
            </a:xfrm>
            <a:custGeom>
              <a:avLst/>
              <a:gdLst/>
              <a:ahLst/>
              <a:cxnLst/>
              <a:rect l="l" t="t" r="r" b="b"/>
              <a:pathLst>
                <a:path w="13434" h="7045" extrusionOk="0">
                  <a:moveTo>
                    <a:pt x="4486" y="0"/>
                  </a:moveTo>
                  <a:cubicBezTo>
                    <a:pt x="2471" y="0"/>
                    <a:pt x="876" y="736"/>
                    <a:pt x="503" y="2004"/>
                  </a:cubicBezTo>
                  <a:cubicBezTo>
                    <a:pt x="1" y="3783"/>
                    <a:pt x="2135" y="5938"/>
                    <a:pt x="5253" y="6816"/>
                  </a:cubicBezTo>
                  <a:cubicBezTo>
                    <a:pt x="5814" y="6978"/>
                    <a:pt x="6438" y="7045"/>
                    <a:pt x="7084" y="7045"/>
                  </a:cubicBezTo>
                  <a:cubicBezTo>
                    <a:pt x="10029" y="7045"/>
                    <a:pt x="13434" y="5666"/>
                    <a:pt x="13434" y="5666"/>
                  </a:cubicBezTo>
                  <a:cubicBezTo>
                    <a:pt x="13434" y="5666"/>
                    <a:pt x="10191" y="1251"/>
                    <a:pt x="7073" y="372"/>
                  </a:cubicBezTo>
                  <a:cubicBezTo>
                    <a:pt x="6178" y="120"/>
                    <a:pt x="5298" y="0"/>
                    <a:pt x="4486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3"/>
            <p:cNvSpPr/>
            <p:nvPr/>
          </p:nvSpPr>
          <p:spPr>
            <a:xfrm>
              <a:off x="4480225" y="8292425"/>
              <a:ext cx="221275" cy="198150"/>
            </a:xfrm>
            <a:custGeom>
              <a:avLst/>
              <a:gdLst/>
              <a:ahLst/>
              <a:cxnLst/>
              <a:rect l="l" t="t" r="r" b="b"/>
              <a:pathLst>
                <a:path w="8851" h="7926" extrusionOk="0">
                  <a:moveTo>
                    <a:pt x="0" y="1"/>
                  </a:moveTo>
                  <a:cubicBezTo>
                    <a:pt x="0" y="1"/>
                    <a:pt x="670" y="4332"/>
                    <a:pt x="2553" y="6111"/>
                  </a:cubicBezTo>
                  <a:cubicBezTo>
                    <a:pt x="3806" y="7281"/>
                    <a:pt x="5249" y="7926"/>
                    <a:pt x="6382" y="7926"/>
                  </a:cubicBezTo>
                  <a:cubicBezTo>
                    <a:pt x="6971" y="7926"/>
                    <a:pt x="7475" y="7752"/>
                    <a:pt x="7826" y="7387"/>
                  </a:cubicBezTo>
                  <a:cubicBezTo>
                    <a:pt x="8851" y="6299"/>
                    <a:pt x="8140" y="3976"/>
                    <a:pt x="6256" y="2198"/>
                  </a:cubicBezTo>
                  <a:cubicBezTo>
                    <a:pt x="4353" y="419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3"/>
            <p:cNvSpPr/>
            <p:nvPr/>
          </p:nvSpPr>
          <p:spPr>
            <a:xfrm>
              <a:off x="5060850" y="7486875"/>
              <a:ext cx="162175" cy="158800"/>
            </a:xfrm>
            <a:custGeom>
              <a:avLst/>
              <a:gdLst/>
              <a:ahLst/>
              <a:cxnLst/>
              <a:rect l="l" t="t" r="r" b="b"/>
              <a:pathLst>
                <a:path w="6487" h="6352" extrusionOk="0">
                  <a:moveTo>
                    <a:pt x="6487" y="1"/>
                  </a:moveTo>
                  <a:lnTo>
                    <a:pt x="6487" y="1"/>
                  </a:lnTo>
                  <a:cubicBezTo>
                    <a:pt x="6486" y="1"/>
                    <a:pt x="3160" y="503"/>
                    <a:pt x="1800" y="1967"/>
                  </a:cubicBezTo>
                  <a:cubicBezTo>
                    <a:pt x="440" y="3411"/>
                    <a:pt x="1" y="5210"/>
                    <a:pt x="817" y="5985"/>
                  </a:cubicBezTo>
                  <a:cubicBezTo>
                    <a:pt x="1078" y="6233"/>
                    <a:pt x="1433" y="6351"/>
                    <a:pt x="1837" y="6351"/>
                  </a:cubicBezTo>
                  <a:cubicBezTo>
                    <a:pt x="2726" y="6351"/>
                    <a:pt x="3858" y="5784"/>
                    <a:pt x="4792" y="4792"/>
                  </a:cubicBezTo>
                  <a:cubicBezTo>
                    <a:pt x="6152" y="3348"/>
                    <a:pt x="6487" y="1"/>
                    <a:pt x="6487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3"/>
            <p:cNvSpPr/>
            <p:nvPr/>
          </p:nvSpPr>
          <p:spPr>
            <a:xfrm>
              <a:off x="5610100" y="7175125"/>
              <a:ext cx="129750" cy="127075"/>
            </a:xfrm>
            <a:custGeom>
              <a:avLst/>
              <a:gdLst/>
              <a:ahLst/>
              <a:cxnLst/>
              <a:rect l="l" t="t" r="r" b="b"/>
              <a:pathLst>
                <a:path w="5190" h="5083" extrusionOk="0">
                  <a:moveTo>
                    <a:pt x="5189" y="0"/>
                  </a:moveTo>
                  <a:cubicBezTo>
                    <a:pt x="5189" y="0"/>
                    <a:pt x="2532" y="398"/>
                    <a:pt x="1444" y="1569"/>
                  </a:cubicBezTo>
                  <a:cubicBezTo>
                    <a:pt x="356" y="2720"/>
                    <a:pt x="0" y="4164"/>
                    <a:pt x="670" y="4792"/>
                  </a:cubicBezTo>
                  <a:cubicBezTo>
                    <a:pt x="873" y="4989"/>
                    <a:pt x="1155" y="5082"/>
                    <a:pt x="1480" y="5082"/>
                  </a:cubicBezTo>
                  <a:cubicBezTo>
                    <a:pt x="2190" y="5082"/>
                    <a:pt x="3104" y="4633"/>
                    <a:pt x="3850" y="3829"/>
                  </a:cubicBezTo>
                  <a:cubicBezTo>
                    <a:pt x="4938" y="2678"/>
                    <a:pt x="5189" y="0"/>
                    <a:pt x="5189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3"/>
            <p:cNvSpPr/>
            <p:nvPr/>
          </p:nvSpPr>
          <p:spPr>
            <a:xfrm>
              <a:off x="4864175" y="8479700"/>
              <a:ext cx="200875" cy="327300"/>
            </a:xfrm>
            <a:custGeom>
              <a:avLst/>
              <a:gdLst/>
              <a:ahLst/>
              <a:cxnLst/>
              <a:rect l="l" t="t" r="r" b="b"/>
              <a:pathLst>
                <a:path w="8035" h="13092" extrusionOk="0">
                  <a:moveTo>
                    <a:pt x="2260" y="1"/>
                  </a:moveTo>
                  <a:cubicBezTo>
                    <a:pt x="2260" y="1"/>
                    <a:pt x="0" y="4959"/>
                    <a:pt x="754" y="8119"/>
                  </a:cubicBezTo>
                  <a:cubicBezTo>
                    <a:pt x="1442" y="11008"/>
                    <a:pt x="3233" y="13092"/>
                    <a:pt x="4910" y="13092"/>
                  </a:cubicBezTo>
                  <a:cubicBezTo>
                    <a:pt x="5067" y="13092"/>
                    <a:pt x="5223" y="13074"/>
                    <a:pt x="5378" y="13036"/>
                  </a:cubicBezTo>
                  <a:cubicBezTo>
                    <a:pt x="7177" y="12617"/>
                    <a:pt x="8035" y="9709"/>
                    <a:pt x="7282" y="6550"/>
                  </a:cubicBezTo>
                  <a:cubicBezTo>
                    <a:pt x="6528" y="3390"/>
                    <a:pt x="2260" y="1"/>
                    <a:pt x="226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3"/>
            <p:cNvSpPr/>
            <p:nvPr/>
          </p:nvSpPr>
          <p:spPr>
            <a:xfrm>
              <a:off x="6177650" y="6951225"/>
              <a:ext cx="196700" cy="184525"/>
            </a:xfrm>
            <a:custGeom>
              <a:avLst/>
              <a:gdLst/>
              <a:ahLst/>
              <a:cxnLst/>
              <a:rect l="l" t="t" r="r" b="b"/>
              <a:pathLst>
                <a:path w="7868" h="7381" extrusionOk="0">
                  <a:moveTo>
                    <a:pt x="7868" y="1"/>
                  </a:moveTo>
                  <a:cubicBezTo>
                    <a:pt x="7867" y="1"/>
                    <a:pt x="3913" y="503"/>
                    <a:pt x="2239" y="2177"/>
                  </a:cubicBezTo>
                  <a:cubicBezTo>
                    <a:pt x="586" y="3830"/>
                    <a:pt x="0" y="5964"/>
                    <a:pt x="942" y="6926"/>
                  </a:cubicBezTo>
                  <a:cubicBezTo>
                    <a:pt x="1256" y="7234"/>
                    <a:pt x="1696" y="7381"/>
                    <a:pt x="2203" y="7381"/>
                  </a:cubicBezTo>
                  <a:cubicBezTo>
                    <a:pt x="3249" y="7381"/>
                    <a:pt x="4585" y="6756"/>
                    <a:pt x="5713" y="5629"/>
                  </a:cubicBezTo>
                  <a:cubicBezTo>
                    <a:pt x="7386" y="3955"/>
                    <a:pt x="7868" y="1"/>
                    <a:pt x="7868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3"/>
            <p:cNvSpPr/>
            <p:nvPr/>
          </p:nvSpPr>
          <p:spPr>
            <a:xfrm>
              <a:off x="6024900" y="6637900"/>
              <a:ext cx="133425" cy="243475"/>
            </a:xfrm>
            <a:custGeom>
              <a:avLst/>
              <a:gdLst/>
              <a:ahLst/>
              <a:cxnLst/>
              <a:rect l="l" t="t" r="r" b="b"/>
              <a:pathLst>
                <a:path w="5337" h="9739" extrusionOk="0">
                  <a:moveTo>
                    <a:pt x="3202" y="0"/>
                  </a:moveTo>
                  <a:cubicBezTo>
                    <a:pt x="3202" y="0"/>
                    <a:pt x="461" y="2888"/>
                    <a:pt x="231" y="5231"/>
                  </a:cubicBezTo>
                  <a:cubicBezTo>
                    <a:pt x="1" y="7596"/>
                    <a:pt x="900" y="9604"/>
                    <a:pt x="2240" y="9730"/>
                  </a:cubicBezTo>
                  <a:cubicBezTo>
                    <a:pt x="2291" y="9736"/>
                    <a:pt x="2342" y="9738"/>
                    <a:pt x="2393" y="9738"/>
                  </a:cubicBezTo>
                  <a:cubicBezTo>
                    <a:pt x="3675" y="9738"/>
                    <a:pt x="4864" y="7988"/>
                    <a:pt x="5085" y="5734"/>
                  </a:cubicBezTo>
                  <a:cubicBezTo>
                    <a:pt x="5336" y="3369"/>
                    <a:pt x="3202" y="0"/>
                    <a:pt x="3202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3"/>
            <p:cNvSpPr/>
            <p:nvPr/>
          </p:nvSpPr>
          <p:spPr>
            <a:xfrm>
              <a:off x="6183400" y="8167675"/>
              <a:ext cx="134975" cy="139425"/>
            </a:xfrm>
            <a:custGeom>
              <a:avLst/>
              <a:gdLst/>
              <a:ahLst/>
              <a:cxnLst/>
              <a:rect l="l" t="t" r="r" b="b"/>
              <a:pathLst>
                <a:path w="5399" h="5577" extrusionOk="0">
                  <a:moveTo>
                    <a:pt x="1555" y="0"/>
                  </a:moveTo>
                  <a:cubicBezTo>
                    <a:pt x="1233" y="0"/>
                    <a:pt x="949" y="92"/>
                    <a:pt x="733" y="283"/>
                  </a:cubicBezTo>
                  <a:cubicBezTo>
                    <a:pt x="1" y="911"/>
                    <a:pt x="335" y="2480"/>
                    <a:pt x="1444" y="3756"/>
                  </a:cubicBezTo>
                  <a:cubicBezTo>
                    <a:pt x="2574" y="5033"/>
                    <a:pt x="5399" y="5577"/>
                    <a:pt x="5399" y="5577"/>
                  </a:cubicBezTo>
                  <a:cubicBezTo>
                    <a:pt x="5399" y="5577"/>
                    <a:pt x="5232" y="2710"/>
                    <a:pt x="4102" y="1434"/>
                  </a:cubicBezTo>
                  <a:cubicBezTo>
                    <a:pt x="3305" y="520"/>
                    <a:pt x="2322" y="0"/>
                    <a:pt x="1555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3"/>
            <p:cNvSpPr/>
            <p:nvPr/>
          </p:nvSpPr>
          <p:spPr>
            <a:xfrm>
              <a:off x="5888375" y="8037175"/>
              <a:ext cx="128700" cy="144525"/>
            </a:xfrm>
            <a:custGeom>
              <a:avLst/>
              <a:gdLst/>
              <a:ahLst/>
              <a:cxnLst/>
              <a:rect l="l" t="t" r="r" b="b"/>
              <a:pathLst>
                <a:path w="5148" h="5781" extrusionOk="0">
                  <a:moveTo>
                    <a:pt x="1" y="0"/>
                  </a:moveTo>
                  <a:cubicBezTo>
                    <a:pt x="1" y="0"/>
                    <a:pt x="22" y="2867"/>
                    <a:pt x="1068" y="4206"/>
                  </a:cubicBezTo>
                  <a:cubicBezTo>
                    <a:pt x="1853" y="5192"/>
                    <a:pt x="2866" y="5781"/>
                    <a:pt x="3646" y="5781"/>
                  </a:cubicBezTo>
                  <a:cubicBezTo>
                    <a:pt x="3925" y="5781"/>
                    <a:pt x="4175" y="5705"/>
                    <a:pt x="4374" y="5545"/>
                  </a:cubicBezTo>
                  <a:cubicBezTo>
                    <a:pt x="5148" y="4938"/>
                    <a:pt x="4897" y="3369"/>
                    <a:pt x="3851" y="2030"/>
                  </a:cubicBezTo>
                  <a:cubicBezTo>
                    <a:pt x="2784" y="69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3"/>
            <p:cNvSpPr/>
            <p:nvPr/>
          </p:nvSpPr>
          <p:spPr>
            <a:xfrm>
              <a:off x="5764925" y="7808050"/>
              <a:ext cx="128700" cy="144625"/>
            </a:xfrm>
            <a:custGeom>
              <a:avLst/>
              <a:gdLst/>
              <a:ahLst/>
              <a:cxnLst/>
              <a:rect l="l" t="t" r="r" b="b"/>
              <a:pathLst>
                <a:path w="5148" h="5785" extrusionOk="0">
                  <a:moveTo>
                    <a:pt x="1" y="1"/>
                  </a:moveTo>
                  <a:cubicBezTo>
                    <a:pt x="1" y="1"/>
                    <a:pt x="22" y="2888"/>
                    <a:pt x="1089" y="4227"/>
                  </a:cubicBezTo>
                  <a:cubicBezTo>
                    <a:pt x="1855" y="5208"/>
                    <a:pt x="2857" y="5785"/>
                    <a:pt x="3634" y="5785"/>
                  </a:cubicBezTo>
                  <a:cubicBezTo>
                    <a:pt x="3918" y="5785"/>
                    <a:pt x="4172" y="5708"/>
                    <a:pt x="4374" y="5545"/>
                  </a:cubicBezTo>
                  <a:cubicBezTo>
                    <a:pt x="5148" y="4939"/>
                    <a:pt x="4918" y="3369"/>
                    <a:pt x="3851" y="2030"/>
                  </a:cubicBezTo>
                  <a:cubicBezTo>
                    <a:pt x="2805" y="69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3"/>
            <p:cNvSpPr/>
            <p:nvPr/>
          </p:nvSpPr>
          <p:spPr>
            <a:xfrm>
              <a:off x="5440100" y="7561500"/>
              <a:ext cx="160075" cy="112625"/>
            </a:xfrm>
            <a:custGeom>
              <a:avLst/>
              <a:gdLst/>
              <a:ahLst/>
              <a:cxnLst/>
              <a:rect l="l" t="t" r="r" b="b"/>
              <a:pathLst>
                <a:path w="6403" h="4505" extrusionOk="0">
                  <a:moveTo>
                    <a:pt x="1791" y="0"/>
                  </a:moveTo>
                  <a:cubicBezTo>
                    <a:pt x="1239" y="0"/>
                    <a:pt x="787" y="176"/>
                    <a:pt x="544" y="531"/>
                  </a:cubicBezTo>
                  <a:cubicBezTo>
                    <a:pt x="0" y="1347"/>
                    <a:pt x="712" y="2770"/>
                    <a:pt x="2113" y="3732"/>
                  </a:cubicBezTo>
                  <a:cubicBezTo>
                    <a:pt x="3105" y="4403"/>
                    <a:pt x="4798" y="4504"/>
                    <a:pt x="5733" y="4504"/>
                  </a:cubicBezTo>
                  <a:cubicBezTo>
                    <a:pt x="6140" y="4504"/>
                    <a:pt x="6403" y="4485"/>
                    <a:pt x="6403" y="4485"/>
                  </a:cubicBezTo>
                  <a:cubicBezTo>
                    <a:pt x="6403" y="4485"/>
                    <a:pt x="5524" y="1765"/>
                    <a:pt x="4101" y="803"/>
                  </a:cubicBezTo>
                  <a:cubicBezTo>
                    <a:pt x="3314" y="270"/>
                    <a:pt x="2475" y="0"/>
                    <a:pt x="1791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3"/>
            <p:cNvSpPr/>
            <p:nvPr/>
          </p:nvSpPr>
          <p:spPr>
            <a:xfrm>
              <a:off x="5496050" y="7357675"/>
              <a:ext cx="92100" cy="157275"/>
            </a:xfrm>
            <a:custGeom>
              <a:avLst/>
              <a:gdLst/>
              <a:ahLst/>
              <a:cxnLst/>
              <a:rect l="l" t="t" r="r" b="b"/>
              <a:pathLst>
                <a:path w="3684" h="6291" extrusionOk="0">
                  <a:moveTo>
                    <a:pt x="2470" y="0"/>
                  </a:moveTo>
                  <a:cubicBezTo>
                    <a:pt x="2470" y="0"/>
                    <a:pt x="545" y="1716"/>
                    <a:pt x="273" y="3244"/>
                  </a:cubicBezTo>
                  <a:cubicBezTo>
                    <a:pt x="1" y="4750"/>
                    <a:pt x="482" y="6110"/>
                    <a:pt x="1340" y="6277"/>
                  </a:cubicBezTo>
                  <a:cubicBezTo>
                    <a:pt x="1391" y="6286"/>
                    <a:pt x="1443" y="6290"/>
                    <a:pt x="1494" y="6290"/>
                  </a:cubicBezTo>
                  <a:cubicBezTo>
                    <a:pt x="2308" y="6290"/>
                    <a:pt x="3156" y="5225"/>
                    <a:pt x="3412" y="3808"/>
                  </a:cubicBezTo>
                  <a:cubicBezTo>
                    <a:pt x="3684" y="2302"/>
                    <a:pt x="2470" y="0"/>
                    <a:pt x="2470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3"/>
            <p:cNvSpPr/>
            <p:nvPr/>
          </p:nvSpPr>
          <p:spPr>
            <a:xfrm>
              <a:off x="5854900" y="6718975"/>
              <a:ext cx="92100" cy="157275"/>
            </a:xfrm>
            <a:custGeom>
              <a:avLst/>
              <a:gdLst/>
              <a:ahLst/>
              <a:cxnLst/>
              <a:rect l="l" t="t" r="r" b="b"/>
              <a:pathLst>
                <a:path w="3684" h="6291" extrusionOk="0">
                  <a:moveTo>
                    <a:pt x="2490" y="1"/>
                  </a:moveTo>
                  <a:cubicBezTo>
                    <a:pt x="2490" y="1"/>
                    <a:pt x="545" y="1737"/>
                    <a:pt x="273" y="3244"/>
                  </a:cubicBezTo>
                  <a:cubicBezTo>
                    <a:pt x="1" y="4771"/>
                    <a:pt x="482" y="6110"/>
                    <a:pt x="1340" y="6278"/>
                  </a:cubicBezTo>
                  <a:cubicBezTo>
                    <a:pt x="1393" y="6287"/>
                    <a:pt x="1446" y="6291"/>
                    <a:pt x="1499" y="6291"/>
                  </a:cubicBezTo>
                  <a:cubicBezTo>
                    <a:pt x="2328" y="6291"/>
                    <a:pt x="3156" y="5244"/>
                    <a:pt x="3411" y="3809"/>
                  </a:cubicBezTo>
                  <a:cubicBezTo>
                    <a:pt x="3683" y="2302"/>
                    <a:pt x="2490" y="1"/>
                    <a:pt x="2490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3"/>
            <p:cNvSpPr/>
            <p:nvPr/>
          </p:nvSpPr>
          <p:spPr>
            <a:xfrm>
              <a:off x="3957125" y="7441025"/>
              <a:ext cx="151725" cy="92750"/>
            </a:xfrm>
            <a:custGeom>
              <a:avLst/>
              <a:gdLst/>
              <a:ahLst/>
              <a:cxnLst/>
              <a:rect l="l" t="t" r="r" b="b"/>
              <a:pathLst>
                <a:path w="6069" h="3710" extrusionOk="0">
                  <a:moveTo>
                    <a:pt x="1761" y="1"/>
                  </a:moveTo>
                  <a:cubicBezTo>
                    <a:pt x="1122" y="1"/>
                    <a:pt x="611" y="217"/>
                    <a:pt x="398" y="642"/>
                  </a:cubicBezTo>
                  <a:cubicBezTo>
                    <a:pt x="1" y="1416"/>
                    <a:pt x="775" y="2630"/>
                    <a:pt x="2156" y="3320"/>
                  </a:cubicBezTo>
                  <a:cubicBezTo>
                    <a:pt x="2734" y="3622"/>
                    <a:pt x="3527" y="3709"/>
                    <a:pt x="4249" y="3709"/>
                  </a:cubicBezTo>
                  <a:cubicBezTo>
                    <a:pt x="5225" y="3709"/>
                    <a:pt x="6069" y="3550"/>
                    <a:pt x="6069" y="3550"/>
                  </a:cubicBezTo>
                  <a:cubicBezTo>
                    <a:pt x="6069" y="3550"/>
                    <a:pt x="4981" y="1186"/>
                    <a:pt x="3600" y="495"/>
                  </a:cubicBezTo>
                  <a:cubicBezTo>
                    <a:pt x="2967" y="164"/>
                    <a:pt x="2316" y="1"/>
                    <a:pt x="1761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3"/>
            <p:cNvSpPr/>
            <p:nvPr/>
          </p:nvSpPr>
          <p:spPr>
            <a:xfrm>
              <a:off x="3499950" y="7782425"/>
              <a:ext cx="121375" cy="171350"/>
            </a:xfrm>
            <a:custGeom>
              <a:avLst/>
              <a:gdLst/>
              <a:ahLst/>
              <a:cxnLst/>
              <a:rect l="l" t="t" r="r" b="b"/>
              <a:pathLst>
                <a:path w="4855" h="6854" extrusionOk="0">
                  <a:moveTo>
                    <a:pt x="4122" y="0"/>
                  </a:moveTo>
                  <a:cubicBezTo>
                    <a:pt x="4122" y="0"/>
                    <a:pt x="1465" y="1402"/>
                    <a:pt x="733" y="3034"/>
                  </a:cubicBezTo>
                  <a:cubicBezTo>
                    <a:pt x="0" y="4687"/>
                    <a:pt x="168" y="6340"/>
                    <a:pt x="1109" y="6759"/>
                  </a:cubicBezTo>
                  <a:cubicBezTo>
                    <a:pt x="1254" y="6823"/>
                    <a:pt x="1408" y="6854"/>
                    <a:pt x="1568" y="6854"/>
                  </a:cubicBezTo>
                  <a:cubicBezTo>
                    <a:pt x="2448" y="6854"/>
                    <a:pt x="3503" y="5922"/>
                    <a:pt x="4122" y="4541"/>
                  </a:cubicBezTo>
                  <a:cubicBezTo>
                    <a:pt x="4855" y="2909"/>
                    <a:pt x="4122" y="0"/>
                    <a:pt x="4122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3"/>
            <p:cNvSpPr/>
            <p:nvPr/>
          </p:nvSpPr>
          <p:spPr>
            <a:xfrm>
              <a:off x="4535150" y="8054400"/>
              <a:ext cx="221275" cy="123325"/>
            </a:xfrm>
            <a:custGeom>
              <a:avLst/>
              <a:gdLst/>
              <a:ahLst/>
              <a:cxnLst/>
              <a:rect l="l" t="t" r="r" b="b"/>
              <a:pathLst>
                <a:path w="8851" h="4933" extrusionOk="0">
                  <a:moveTo>
                    <a:pt x="6110" y="0"/>
                  </a:moveTo>
                  <a:cubicBezTo>
                    <a:pt x="5436" y="0"/>
                    <a:pt x="4676" y="142"/>
                    <a:pt x="3913" y="441"/>
                  </a:cubicBezTo>
                  <a:cubicBezTo>
                    <a:pt x="1883" y="1236"/>
                    <a:pt x="0" y="4375"/>
                    <a:pt x="0" y="4375"/>
                  </a:cubicBezTo>
                  <a:cubicBezTo>
                    <a:pt x="0" y="4375"/>
                    <a:pt x="1873" y="4932"/>
                    <a:pt x="3674" y="4932"/>
                  </a:cubicBezTo>
                  <a:cubicBezTo>
                    <a:pt x="4340" y="4932"/>
                    <a:pt x="4997" y="4856"/>
                    <a:pt x="5545" y="4647"/>
                  </a:cubicBezTo>
                  <a:cubicBezTo>
                    <a:pt x="7575" y="3852"/>
                    <a:pt x="8851" y="2282"/>
                    <a:pt x="8391" y="1111"/>
                  </a:cubicBezTo>
                  <a:cubicBezTo>
                    <a:pt x="8116" y="392"/>
                    <a:pt x="7231" y="0"/>
                    <a:pt x="6110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3"/>
            <p:cNvSpPr/>
            <p:nvPr/>
          </p:nvSpPr>
          <p:spPr>
            <a:xfrm>
              <a:off x="5733025" y="6620650"/>
              <a:ext cx="139675" cy="161450"/>
            </a:xfrm>
            <a:custGeom>
              <a:avLst/>
              <a:gdLst/>
              <a:ahLst/>
              <a:cxnLst/>
              <a:rect l="l" t="t" r="r" b="b"/>
              <a:pathLst>
                <a:path w="5587" h="6458" extrusionOk="0">
                  <a:moveTo>
                    <a:pt x="5524" y="0"/>
                  </a:moveTo>
                  <a:cubicBezTo>
                    <a:pt x="5524" y="0"/>
                    <a:pt x="2469" y="837"/>
                    <a:pt x="1339" y="2343"/>
                  </a:cubicBezTo>
                  <a:cubicBezTo>
                    <a:pt x="231" y="3829"/>
                    <a:pt x="0" y="5566"/>
                    <a:pt x="858" y="6214"/>
                  </a:cubicBezTo>
                  <a:cubicBezTo>
                    <a:pt x="1077" y="6380"/>
                    <a:pt x="1344" y="6458"/>
                    <a:pt x="1641" y="6458"/>
                  </a:cubicBezTo>
                  <a:cubicBezTo>
                    <a:pt x="2506" y="6458"/>
                    <a:pt x="3615" y="5789"/>
                    <a:pt x="4457" y="4666"/>
                  </a:cubicBezTo>
                  <a:cubicBezTo>
                    <a:pt x="5587" y="3160"/>
                    <a:pt x="5524" y="0"/>
                    <a:pt x="5524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3"/>
            <p:cNvSpPr/>
            <p:nvPr/>
          </p:nvSpPr>
          <p:spPr>
            <a:xfrm>
              <a:off x="5601200" y="6685975"/>
              <a:ext cx="171075" cy="111425"/>
            </a:xfrm>
            <a:custGeom>
              <a:avLst/>
              <a:gdLst/>
              <a:ahLst/>
              <a:cxnLst/>
              <a:rect l="l" t="t" r="r" b="b"/>
              <a:pathLst>
                <a:path w="6843" h="4457" extrusionOk="0">
                  <a:moveTo>
                    <a:pt x="1475" y="1"/>
                  </a:moveTo>
                  <a:cubicBezTo>
                    <a:pt x="639" y="1"/>
                    <a:pt x="1" y="86"/>
                    <a:pt x="1" y="86"/>
                  </a:cubicBezTo>
                  <a:cubicBezTo>
                    <a:pt x="1" y="86"/>
                    <a:pt x="1089" y="2848"/>
                    <a:pt x="2616" y="3769"/>
                  </a:cubicBezTo>
                  <a:cubicBezTo>
                    <a:pt x="3393" y="4227"/>
                    <a:pt x="4208" y="4457"/>
                    <a:pt x="4888" y="4457"/>
                  </a:cubicBezTo>
                  <a:cubicBezTo>
                    <a:pt x="5544" y="4457"/>
                    <a:pt x="6073" y="4242"/>
                    <a:pt x="6320" y="3811"/>
                  </a:cubicBezTo>
                  <a:cubicBezTo>
                    <a:pt x="6843" y="2953"/>
                    <a:pt x="6027" y="1509"/>
                    <a:pt x="4499" y="609"/>
                  </a:cubicBezTo>
                  <a:cubicBezTo>
                    <a:pt x="3680" y="115"/>
                    <a:pt x="2444" y="1"/>
                    <a:pt x="1475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3"/>
            <p:cNvSpPr/>
            <p:nvPr/>
          </p:nvSpPr>
          <p:spPr>
            <a:xfrm>
              <a:off x="4136025" y="6315150"/>
              <a:ext cx="175775" cy="203500"/>
            </a:xfrm>
            <a:custGeom>
              <a:avLst/>
              <a:gdLst/>
              <a:ahLst/>
              <a:cxnLst/>
              <a:rect l="l" t="t" r="r" b="b"/>
              <a:pathLst>
                <a:path w="7031" h="8140" extrusionOk="0">
                  <a:moveTo>
                    <a:pt x="6947" y="1"/>
                  </a:moveTo>
                  <a:cubicBezTo>
                    <a:pt x="6947" y="1"/>
                    <a:pt x="3118" y="1047"/>
                    <a:pt x="1695" y="2951"/>
                  </a:cubicBezTo>
                  <a:cubicBezTo>
                    <a:pt x="273" y="4834"/>
                    <a:pt x="1" y="7031"/>
                    <a:pt x="1089" y="7847"/>
                  </a:cubicBezTo>
                  <a:cubicBezTo>
                    <a:pt x="1361" y="8046"/>
                    <a:pt x="1691" y="8140"/>
                    <a:pt x="2057" y="8140"/>
                  </a:cubicBezTo>
                  <a:cubicBezTo>
                    <a:pt x="3152" y="8140"/>
                    <a:pt x="4557" y="7292"/>
                    <a:pt x="5608" y="5880"/>
                  </a:cubicBezTo>
                  <a:cubicBezTo>
                    <a:pt x="7031" y="3976"/>
                    <a:pt x="6947" y="1"/>
                    <a:pt x="6947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3"/>
            <p:cNvSpPr/>
            <p:nvPr/>
          </p:nvSpPr>
          <p:spPr>
            <a:xfrm>
              <a:off x="3964975" y="6435600"/>
              <a:ext cx="214500" cy="110775"/>
            </a:xfrm>
            <a:custGeom>
              <a:avLst/>
              <a:gdLst/>
              <a:ahLst/>
              <a:cxnLst/>
              <a:rect l="l" t="t" r="r" b="b"/>
              <a:pathLst>
                <a:path w="8580" h="4431" extrusionOk="0">
                  <a:moveTo>
                    <a:pt x="4244" y="0"/>
                  </a:moveTo>
                  <a:cubicBezTo>
                    <a:pt x="2327" y="0"/>
                    <a:pt x="1" y="1041"/>
                    <a:pt x="1" y="1041"/>
                  </a:cubicBezTo>
                  <a:cubicBezTo>
                    <a:pt x="1" y="1041"/>
                    <a:pt x="2156" y="3761"/>
                    <a:pt x="4164" y="4243"/>
                  </a:cubicBezTo>
                  <a:cubicBezTo>
                    <a:pt x="4675" y="4370"/>
                    <a:pt x="5175" y="4430"/>
                    <a:pt x="5641" y="4430"/>
                  </a:cubicBezTo>
                  <a:cubicBezTo>
                    <a:pt x="7009" y="4430"/>
                    <a:pt x="8089" y="3913"/>
                    <a:pt x="8307" y="3071"/>
                  </a:cubicBezTo>
                  <a:cubicBezTo>
                    <a:pt x="8579" y="1920"/>
                    <a:pt x="7177" y="602"/>
                    <a:pt x="5169" y="100"/>
                  </a:cubicBezTo>
                  <a:cubicBezTo>
                    <a:pt x="4881" y="30"/>
                    <a:pt x="4569" y="0"/>
                    <a:pt x="4244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3"/>
            <p:cNvSpPr/>
            <p:nvPr/>
          </p:nvSpPr>
          <p:spPr>
            <a:xfrm>
              <a:off x="3714425" y="6676250"/>
              <a:ext cx="231225" cy="120200"/>
            </a:xfrm>
            <a:custGeom>
              <a:avLst/>
              <a:gdLst/>
              <a:ahLst/>
              <a:cxnLst/>
              <a:rect l="l" t="t" r="r" b="b"/>
              <a:pathLst>
                <a:path w="9249" h="4808" extrusionOk="0">
                  <a:moveTo>
                    <a:pt x="6130" y="1"/>
                  </a:moveTo>
                  <a:cubicBezTo>
                    <a:pt x="5603" y="1"/>
                    <a:pt x="5035" y="73"/>
                    <a:pt x="4457" y="224"/>
                  </a:cubicBezTo>
                  <a:cubicBezTo>
                    <a:pt x="2281" y="768"/>
                    <a:pt x="0" y="3739"/>
                    <a:pt x="0" y="3739"/>
                  </a:cubicBezTo>
                  <a:cubicBezTo>
                    <a:pt x="0" y="3739"/>
                    <a:pt x="2434" y="4808"/>
                    <a:pt x="4501" y="4808"/>
                  </a:cubicBezTo>
                  <a:cubicBezTo>
                    <a:pt x="4889" y="4808"/>
                    <a:pt x="5264" y="4770"/>
                    <a:pt x="5608" y="4681"/>
                  </a:cubicBezTo>
                  <a:cubicBezTo>
                    <a:pt x="7763" y="4137"/>
                    <a:pt x="9248" y="2672"/>
                    <a:pt x="8935" y="1438"/>
                  </a:cubicBezTo>
                  <a:cubicBezTo>
                    <a:pt x="8705" y="534"/>
                    <a:pt x="7568" y="1"/>
                    <a:pt x="6130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3"/>
            <p:cNvSpPr/>
            <p:nvPr/>
          </p:nvSpPr>
          <p:spPr>
            <a:xfrm>
              <a:off x="3719125" y="7549650"/>
              <a:ext cx="123475" cy="230250"/>
            </a:xfrm>
            <a:custGeom>
              <a:avLst/>
              <a:gdLst/>
              <a:ahLst/>
              <a:cxnLst/>
              <a:rect l="l" t="t" r="r" b="b"/>
              <a:pathLst>
                <a:path w="4939" h="9210" extrusionOk="0">
                  <a:moveTo>
                    <a:pt x="2072" y="0"/>
                  </a:moveTo>
                  <a:cubicBezTo>
                    <a:pt x="2072" y="0"/>
                    <a:pt x="0" y="3139"/>
                    <a:pt x="168" y="5357"/>
                  </a:cubicBezTo>
                  <a:cubicBezTo>
                    <a:pt x="331" y="7523"/>
                    <a:pt x="1453" y="9210"/>
                    <a:pt x="2694" y="9210"/>
                  </a:cubicBezTo>
                  <a:cubicBezTo>
                    <a:pt x="2724" y="9210"/>
                    <a:pt x="2753" y="9209"/>
                    <a:pt x="2783" y="9207"/>
                  </a:cubicBezTo>
                  <a:cubicBezTo>
                    <a:pt x="4060" y="9102"/>
                    <a:pt x="4938" y="7219"/>
                    <a:pt x="4771" y="5001"/>
                  </a:cubicBezTo>
                  <a:cubicBezTo>
                    <a:pt x="4604" y="2783"/>
                    <a:pt x="2072" y="0"/>
                    <a:pt x="2072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3"/>
            <p:cNvSpPr/>
            <p:nvPr/>
          </p:nvSpPr>
          <p:spPr>
            <a:xfrm>
              <a:off x="3530300" y="6845575"/>
              <a:ext cx="142825" cy="222125"/>
            </a:xfrm>
            <a:custGeom>
              <a:avLst/>
              <a:gdLst/>
              <a:ahLst/>
              <a:cxnLst/>
              <a:rect l="l" t="t" r="r" b="b"/>
              <a:pathLst>
                <a:path w="5713" h="8885" extrusionOk="0">
                  <a:moveTo>
                    <a:pt x="4373" y="0"/>
                  </a:moveTo>
                  <a:cubicBezTo>
                    <a:pt x="4373" y="0"/>
                    <a:pt x="1297" y="2155"/>
                    <a:pt x="649" y="4290"/>
                  </a:cubicBezTo>
                  <a:cubicBezTo>
                    <a:pt x="0" y="6424"/>
                    <a:pt x="460" y="8453"/>
                    <a:pt x="1674" y="8830"/>
                  </a:cubicBezTo>
                  <a:cubicBezTo>
                    <a:pt x="1799" y="8867"/>
                    <a:pt x="1928" y="8884"/>
                    <a:pt x="2058" y="8884"/>
                  </a:cubicBezTo>
                  <a:cubicBezTo>
                    <a:pt x="3193" y="8884"/>
                    <a:pt x="4482" y="7543"/>
                    <a:pt x="5064" y="5629"/>
                  </a:cubicBezTo>
                  <a:cubicBezTo>
                    <a:pt x="5712" y="3494"/>
                    <a:pt x="4373" y="0"/>
                    <a:pt x="4373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3"/>
            <p:cNvSpPr/>
            <p:nvPr/>
          </p:nvSpPr>
          <p:spPr>
            <a:xfrm>
              <a:off x="3512500" y="7162325"/>
              <a:ext cx="176825" cy="89875"/>
            </a:xfrm>
            <a:custGeom>
              <a:avLst/>
              <a:gdLst/>
              <a:ahLst/>
              <a:cxnLst/>
              <a:rect l="l" t="t" r="r" b="b"/>
              <a:pathLst>
                <a:path w="7073" h="3595" extrusionOk="0">
                  <a:moveTo>
                    <a:pt x="4528" y="0"/>
                  </a:moveTo>
                  <a:cubicBezTo>
                    <a:pt x="4217" y="0"/>
                    <a:pt x="3890" y="30"/>
                    <a:pt x="3558" y="94"/>
                  </a:cubicBezTo>
                  <a:cubicBezTo>
                    <a:pt x="1884" y="428"/>
                    <a:pt x="1" y="2563"/>
                    <a:pt x="1" y="2563"/>
                  </a:cubicBezTo>
                  <a:cubicBezTo>
                    <a:pt x="1" y="2563"/>
                    <a:pt x="2032" y="3595"/>
                    <a:pt x="3644" y="3595"/>
                  </a:cubicBezTo>
                  <a:cubicBezTo>
                    <a:pt x="3839" y="3595"/>
                    <a:pt x="4028" y="3580"/>
                    <a:pt x="4206" y="3546"/>
                  </a:cubicBezTo>
                  <a:cubicBezTo>
                    <a:pt x="5880" y="3232"/>
                    <a:pt x="7073" y="2207"/>
                    <a:pt x="6905" y="1244"/>
                  </a:cubicBezTo>
                  <a:cubicBezTo>
                    <a:pt x="6755" y="475"/>
                    <a:pt x="5763" y="0"/>
                    <a:pt x="4528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3"/>
            <p:cNvSpPr/>
            <p:nvPr/>
          </p:nvSpPr>
          <p:spPr>
            <a:xfrm>
              <a:off x="3569525" y="7418875"/>
              <a:ext cx="160075" cy="159650"/>
            </a:xfrm>
            <a:custGeom>
              <a:avLst/>
              <a:gdLst/>
              <a:ahLst/>
              <a:cxnLst/>
              <a:rect l="l" t="t" r="r" b="b"/>
              <a:pathLst>
                <a:path w="6403" h="6386" extrusionOk="0">
                  <a:moveTo>
                    <a:pt x="6403" y="0"/>
                  </a:moveTo>
                  <a:cubicBezTo>
                    <a:pt x="6402" y="1"/>
                    <a:pt x="3097" y="545"/>
                    <a:pt x="1758" y="2009"/>
                  </a:cubicBezTo>
                  <a:cubicBezTo>
                    <a:pt x="419" y="3474"/>
                    <a:pt x="0" y="5273"/>
                    <a:pt x="837" y="6047"/>
                  </a:cubicBezTo>
                  <a:cubicBezTo>
                    <a:pt x="1091" y="6276"/>
                    <a:pt x="1431" y="6385"/>
                    <a:pt x="1818" y="6385"/>
                  </a:cubicBezTo>
                  <a:cubicBezTo>
                    <a:pt x="2705" y="6385"/>
                    <a:pt x="3845" y="5812"/>
                    <a:pt x="4792" y="4792"/>
                  </a:cubicBezTo>
                  <a:cubicBezTo>
                    <a:pt x="6131" y="3327"/>
                    <a:pt x="6403" y="1"/>
                    <a:pt x="6403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3"/>
            <p:cNvSpPr/>
            <p:nvPr/>
          </p:nvSpPr>
          <p:spPr>
            <a:xfrm>
              <a:off x="3352450" y="7015800"/>
              <a:ext cx="232275" cy="116025"/>
            </a:xfrm>
            <a:custGeom>
              <a:avLst/>
              <a:gdLst/>
              <a:ahLst/>
              <a:cxnLst/>
              <a:rect l="l" t="t" r="r" b="b"/>
              <a:pathLst>
                <a:path w="9291" h="4641" extrusionOk="0">
                  <a:moveTo>
                    <a:pt x="5059" y="0"/>
                  </a:moveTo>
                  <a:cubicBezTo>
                    <a:pt x="2869" y="0"/>
                    <a:pt x="0" y="1874"/>
                    <a:pt x="0" y="1874"/>
                  </a:cubicBezTo>
                  <a:cubicBezTo>
                    <a:pt x="0" y="1874"/>
                    <a:pt x="2741" y="4427"/>
                    <a:pt x="4980" y="4615"/>
                  </a:cubicBezTo>
                  <a:cubicBezTo>
                    <a:pt x="5181" y="4633"/>
                    <a:pt x="5380" y="4641"/>
                    <a:pt x="5575" y="4641"/>
                  </a:cubicBezTo>
                  <a:cubicBezTo>
                    <a:pt x="7525" y="4641"/>
                    <a:pt x="9090" y="3809"/>
                    <a:pt x="9185" y="2649"/>
                  </a:cubicBezTo>
                  <a:cubicBezTo>
                    <a:pt x="9290" y="1393"/>
                    <a:pt x="7574" y="201"/>
                    <a:pt x="5356" y="12"/>
                  </a:cubicBezTo>
                  <a:cubicBezTo>
                    <a:pt x="5259" y="4"/>
                    <a:pt x="5160" y="0"/>
                    <a:pt x="5059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3"/>
            <p:cNvSpPr/>
            <p:nvPr/>
          </p:nvSpPr>
          <p:spPr>
            <a:xfrm>
              <a:off x="3215900" y="7019225"/>
              <a:ext cx="124000" cy="229775"/>
            </a:xfrm>
            <a:custGeom>
              <a:avLst/>
              <a:gdLst/>
              <a:ahLst/>
              <a:cxnLst/>
              <a:rect l="l" t="t" r="r" b="b"/>
              <a:pathLst>
                <a:path w="4960" h="9191" extrusionOk="0">
                  <a:moveTo>
                    <a:pt x="2051" y="1"/>
                  </a:moveTo>
                  <a:cubicBezTo>
                    <a:pt x="2051" y="1"/>
                    <a:pt x="1" y="3139"/>
                    <a:pt x="189" y="5357"/>
                  </a:cubicBezTo>
                  <a:cubicBezTo>
                    <a:pt x="352" y="7511"/>
                    <a:pt x="1481" y="9191"/>
                    <a:pt x="2696" y="9191"/>
                  </a:cubicBezTo>
                  <a:cubicBezTo>
                    <a:pt x="2732" y="9191"/>
                    <a:pt x="2768" y="9189"/>
                    <a:pt x="2805" y="9186"/>
                  </a:cubicBezTo>
                  <a:cubicBezTo>
                    <a:pt x="4081" y="9082"/>
                    <a:pt x="4960" y="7199"/>
                    <a:pt x="4772" y="4981"/>
                  </a:cubicBezTo>
                  <a:cubicBezTo>
                    <a:pt x="4604" y="2763"/>
                    <a:pt x="2051" y="1"/>
                    <a:pt x="2051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3"/>
            <p:cNvSpPr/>
            <p:nvPr/>
          </p:nvSpPr>
          <p:spPr>
            <a:xfrm>
              <a:off x="4493300" y="6803225"/>
              <a:ext cx="257375" cy="146325"/>
            </a:xfrm>
            <a:custGeom>
              <a:avLst/>
              <a:gdLst/>
              <a:ahLst/>
              <a:cxnLst/>
              <a:rect l="l" t="t" r="r" b="b"/>
              <a:pathLst>
                <a:path w="10295" h="5853" extrusionOk="0">
                  <a:moveTo>
                    <a:pt x="5211" y="0"/>
                  </a:moveTo>
                  <a:cubicBezTo>
                    <a:pt x="2886" y="0"/>
                    <a:pt x="0" y="1443"/>
                    <a:pt x="0" y="1443"/>
                  </a:cubicBezTo>
                  <a:cubicBezTo>
                    <a:pt x="0" y="1443"/>
                    <a:pt x="2469" y="5021"/>
                    <a:pt x="4855" y="5628"/>
                  </a:cubicBezTo>
                  <a:cubicBezTo>
                    <a:pt x="5439" y="5780"/>
                    <a:pt x="6016" y="5853"/>
                    <a:pt x="6558" y="5853"/>
                  </a:cubicBezTo>
                  <a:cubicBezTo>
                    <a:pt x="8248" y="5853"/>
                    <a:pt x="9612" y="5152"/>
                    <a:pt x="9897" y="3996"/>
                  </a:cubicBezTo>
                  <a:cubicBezTo>
                    <a:pt x="10295" y="2468"/>
                    <a:pt x="8684" y="732"/>
                    <a:pt x="6277" y="125"/>
                  </a:cubicBezTo>
                  <a:cubicBezTo>
                    <a:pt x="5946" y="38"/>
                    <a:pt x="5586" y="0"/>
                    <a:pt x="5211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3"/>
            <p:cNvSpPr/>
            <p:nvPr/>
          </p:nvSpPr>
          <p:spPr>
            <a:xfrm>
              <a:off x="4518400" y="7253175"/>
              <a:ext cx="257400" cy="146375"/>
            </a:xfrm>
            <a:custGeom>
              <a:avLst/>
              <a:gdLst/>
              <a:ahLst/>
              <a:cxnLst/>
              <a:rect l="l" t="t" r="r" b="b"/>
              <a:pathLst>
                <a:path w="10296" h="5855" extrusionOk="0">
                  <a:moveTo>
                    <a:pt x="6530" y="1"/>
                  </a:moveTo>
                  <a:cubicBezTo>
                    <a:pt x="5988" y="1"/>
                    <a:pt x="5415" y="73"/>
                    <a:pt x="4834" y="226"/>
                  </a:cubicBezTo>
                  <a:cubicBezTo>
                    <a:pt x="2449" y="854"/>
                    <a:pt x="1" y="4431"/>
                    <a:pt x="1" y="4431"/>
                  </a:cubicBezTo>
                  <a:cubicBezTo>
                    <a:pt x="1" y="4431"/>
                    <a:pt x="2878" y="5855"/>
                    <a:pt x="5201" y="5855"/>
                  </a:cubicBezTo>
                  <a:cubicBezTo>
                    <a:pt x="5579" y="5855"/>
                    <a:pt x="5943" y="5817"/>
                    <a:pt x="6278" y="5729"/>
                  </a:cubicBezTo>
                  <a:cubicBezTo>
                    <a:pt x="8684" y="5101"/>
                    <a:pt x="10295" y="3364"/>
                    <a:pt x="9898" y="1837"/>
                  </a:cubicBezTo>
                  <a:cubicBezTo>
                    <a:pt x="9581" y="697"/>
                    <a:pt x="8211" y="1"/>
                    <a:pt x="653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3"/>
            <p:cNvSpPr/>
            <p:nvPr/>
          </p:nvSpPr>
          <p:spPr>
            <a:xfrm>
              <a:off x="4679525" y="7104500"/>
              <a:ext cx="113000" cy="200375"/>
            </a:xfrm>
            <a:custGeom>
              <a:avLst/>
              <a:gdLst/>
              <a:ahLst/>
              <a:cxnLst/>
              <a:rect l="l" t="t" r="r" b="b"/>
              <a:pathLst>
                <a:path w="4520" h="8015" extrusionOk="0">
                  <a:moveTo>
                    <a:pt x="2323" y="0"/>
                  </a:moveTo>
                  <a:cubicBezTo>
                    <a:pt x="2323" y="0"/>
                    <a:pt x="63" y="2532"/>
                    <a:pt x="21" y="4478"/>
                  </a:cubicBezTo>
                  <a:cubicBezTo>
                    <a:pt x="0" y="6403"/>
                    <a:pt x="984" y="7993"/>
                    <a:pt x="2197" y="8014"/>
                  </a:cubicBezTo>
                  <a:cubicBezTo>
                    <a:pt x="3432" y="8014"/>
                    <a:pt x="4457" y="6466"/>
                    <a:pt x="4478" y="4541"/>
                  </a:cubicBezTo>
                  <a:cubicBezTo>
                    <a:pt x="4520" y="2595"/>
                    <a:pt x="2323" y="0"/>
                    <a:pt x="2323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3"/>
            <p:cNvSpPr/>
            <p:nvPr/>
          </p:nvSpPr>
          <p:spPr>
            <a:xfrm>
              <a:off x="5000175" y="6936575"/>
              <a:ext cx="165850" cy="140075"/>
            </a:xfrm>
            <a:custGeom>
              <a:avLst/>
              <a:gdLst/>
              <a:ahLst/>
              <a:cxnLst/>
              <a:rect l="l" t="t" r="r" b="b"/>
              <a:pathLst>
                <a:path w="6634" h="5603" extrusionOk="0">
                  <a:moveTo>
                    <a:pt x="6633" y="1"/>
                  </a:moveTo>
                  <a:lnTo>
                    <a:pt x="6633" y="1"/>
                  </a:lnTo>
                  <a:cubicBezTo>
                    <a:pt x="6633" y="1"/>
                    <a:pt x="3348" y="1"/>
                    <a:pt x="1925" y="1214"/>
                  </a:cubicBezTo>
                  <a:cubicBezTo>
                    <a:pt x="503" y="2428"/>
                    <a:pt x="0" y="4165"/>
                    <a:pt x="775" y="5064"/>
                  </a:cubicBezTo>
                  <a:cubicBezTo>
                    <a:pt x="1086" y="5427"/>
                    <a:pt x="1561" y="5602"/>
                    <a:pt x="2110" y="5602"/>
                  </a:cubicBezTo>
                  <a:cubicBezTo>
                    <a:pt x="2923" y="5602"/>
                    <a:pt x="3900" y="5216"/>
                    <a:pt x="4750" y="4479"/>
                  </a:cubicBezTo>
                  <a:cubicBezTo>
                    <a:pt x="6152" y="3265"/>
                    <a:pt x="6633" y="1"/>
                    <a:pt x="6633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3"/>
            <p:cNvSpPr/>
            <p:nvPr/>
          </p:nvSpPr>
          <p:spPr>
            <a:xfrm>
              <a:off x="4879350" y="6702250"/>
              <a:ext cx="181000" cy="191850"/>
            </a:xfrm>
            <a:custGeom>
              <a:avLst/>
              <a:gdLst/>
              <a:ahLst/>
              <a:cxnLst/>
              <a:rect l="l" t="t" r="r" b="b"/>
              <a:pathLst>
                <a:path w="7240" h="7674" extrusionOk="0">
                  <a:moveTo>
                    <a:pt x="7156" y="0"/>
                  </a:moveTo>
                  <a:lnTo>
                    <a:pt x="7156" y="0"/>
                  </a:lnTo>
                  <a:cubicBezTo>
                    <a:pt x="7155" y="0"/>
                    <a:pt x="3201" y="649"/>
                    <a:pt x="1737" y="2406"/>
                  </a:cubicBezTo>
                  <a:cubicBezTo>
                    <a:pt x="272" y="4164"/>
                    <a:pt x="0" y="6319"/>
                    <a:pt x="1130" y="7261"/>
                  </a:cubicBezTo>
                  <a:cubicBezTo>
                    <a:pt x="1468" y="7541"/>
                    <a:pt x="1895" y="7674"/>
                    <a:pt x="2368" y="7674"/>
                  </a:cubicBezTo>
                  <a:cubicBezTo>
                    <a:pt x="3445" y="7674"/>
                    <a:pt x="4757" y="6982"/>
                    <a:pt x="5775" y="5775"/>
                  </a:cubicBezTo>
                  <a:cubicBezTo>
                    <a:pt x="7240" y="4017"/>
                    <a:pt x="7156" y="0"/>
                    <a:pt x="7156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3"/>
            <p:cNvSpPr/>
            <p:nvPr/>
          </p:nvSpPr>
          <p:spPr>
            <a:xfrm>
              <a:off x="4734450" y="6728250"/>
              <a:ext cx="207150" cy="165075"/>
            </a:xfrm>
            <a:custGeom>
              <a:avLst/>
              <a:gdLst/>
              <a:ahLst/>
              <a:cxnLst/>
              <a:rect l="l" t="t" r="r" b="b"/>
              <a:pathLst>
                <a:path w="8286" h="6603" extrusionOk="0">
                  <a:moveTo>
                    <a:pt x="392" y="0"/>
                  </a:moveTo>
                  <a:cubicBezTo>
                    <a:pt x="145" y="0"/>
                    <a:pt x="0" y="6"/>
                    <a:pt x="0" y="6"/>
                  </a:cubicBezTo>
                  <a:cubicBezTo>
                    <a:pt x="0" y="6"/>
                    <a:pt x="733" y="3940"/>
                    <a:pt x="2511" y="5363"/>
                  </a:cubicBezTo>
                  <a:cubicBezTo>
                    <a:pt x="3531" y="6179"/>
                    <a:pt x="4681" y="6602"/>
                    <a:pt x="5651" y="6602"/>
                  </a:cubicBezTo>
                  <a:cubicBezTo>
                    <a:pt x="6372" y="6602"/>
                    <a:pt x="6994" y="6368"/>
                    <a:pt x="7386" y="5886"/>
                  </a:cubicBezTo>
                  <a:cubicBezTo>
                    <a:pt x="8286" y="4735"/>
                    <a:pt x="7575" y="2664"/>
                    <a:pt x="5796" y="1262"/>
                  </a:cubicBezTo>
                  <a:cubicBezTo>
                    <a:pt x="4339" y="110"/>
                    <a:pt x="1443" y="0"/>
                    <a:pt x="392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3"/>
            <p:cNvSpPr/>
            <p:nvPr/>
          </p:nvSpPr>
          <p:spPr>
            <a:xfrm>
              <a:off x="5693800" y="6866500"/>
              <a:ext cx="165825" cy="163850"/>
            </a:xfrm>
            <a:custGeom>
              <a:avLst/>
              <a:gdLst/>
              <a:ahLst/>
              <a:cxnLst/>
              <a:rect l="l" t="t" r="r" b="b"/>
              <a:pathLst>
                <a:path w="6633" h="655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293" y="3432"/>
                    <a:pt x="1695" y="4917"/>
                  </a:cubicBezTo>
                  <a:cubicBezTo>
                    <a:pt x="2667" y="5961"/>
                    <a:pt x="3840" y="6553"/>
                    <a:pt x="4754" y="6553"/>
                  </a:cubicBezTo>
                  <a:cubicBezTo>
                    <a:pt x="5158" y="6553"/>
                    <a:pt x="5512" y="6437"/>
                    <a:pt x="5775" y="6193"/>
                  </a:cubicBezTo>
                  <a:cubicBezTo>
                    <a:pt x="6633" y="5398"/>
                    <a:pt x="6193" y="3536"/>
                    <a:pt x="4792" y="2030"/>
                  </a:cubicBezTo>
                  <a:cubicBezTo>
                    <a:pt x="3390" y="54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3"/>
            <p:cNvSpPr/>
            <p:nvPr/>
          </p:nvSpPr>
          <p:spPr>
            <a:xfrm>
              <a:off x="5498675" y="6682350"/>
              <a:ext cx="99425" cy="154275"/>
            </a:xfrm>
            <a:custGeom>
              <a:avLst/>
              <a:gdLst/>
              <a:ahLst/>
              <a:cxnLst/>
              <a:rect l="l" t="t" r="r" b="b"/>
              <a:pathLst>
                <a:path w="3977" h="6171" extrusionOk="0">
                  <a:moveTo>
                    <a:pt x="3035" y="1"/>
                  </a:moveTo>
                  <a:cubicBezTo>
                    <a:pt x="3035" y="1"/>
                    <a:pt x="900" y="1487"/>
                    <a:pt x="461" y="2972"/>
                  </a:cubicBezTo>
                  <a:cubicBezTo>
                    <a:pt x="1" y="4458"/>
                    <a:pt x="314" y="5860"/>
                    <a:pt x="1172" y="6132"/>
                  </a:cubicBezTo>
                  <a:cubicBezTo>
                    <a:pt x="1260" y="6158"/>
                    <a:pt x="1350" y="6171"/>
                    <a:pt x="1442" y="6171"/>
                  </a:cubicBezTo>
                  <a:cubicBezTo>
                    <a:pt x="2222" y="6171"/>
                    <a:pt x="3104" y="5243"/>
                    <a:pt x="3516" y="3914"/>
                  </a:cubicBezTo>
                  <a:cubicBezTo>
                    <a:pt x="3976" y="2428"/>
                    <a:pt x="3035" y="1"/>
                    <a:pt x="3035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3"/>
            <p:cNvSpPr/>
            <p:nvPr/>
          </p:nvSpPr>
          <p:spPr>
            <a:xfrm>
              <a:off x="5529550" y="6886350"/>
              <a:ext cx="142300" cy="106250"/>
            </a:xfrm>
            <a:custGeom>
              <a:avLst/>
              <a:gdLst/>
              <a:ahLst/>
              <a:cxnLst/>
              <a:rect l="l" t="t" r="r" b="b"/>
              <a:pathLst>
                <a:path w="5692" h="4250" extrusionOk="0">
                  <a:moveTo>
                    <a:pt x="5585" y="0"/>
                  </a:moveTo>
                  <a:cubicBezTo>
                    <a:pt x="5083" y="0"/>
                    <a:pt x="2928" y="49"/>
                    <a:pt x="1841" y="859"/>
                  </a:cubicBezTo>
                  <a:cubicBezTo>
                    <a:pt x="586" y="1780"/>
                    <a:pt x="0" y="3098"/>
                    <a:pt x="544" y="3809"/>
                  </a:cubicBezTo>
                  <a:cubicBezTo>
                    <a:pt x="762" y="4106"/>
                    <a:pt x="1137" y="4250"/>
                    <a:pt x="1591" y="4250"/>
                  </a:cubicBezTo>
                  <a:cubicBezTo>
                    <a:pt x="2225" y="4250"/>
                    <a:pt x="3014" y="3969"/>
                    <a:pt x="3745" y="3433"/>
                  </a:cubicBezTo>
                  <a:cubicBezTo>
                    <a:pt x="4980" y="2512"/>
                    <a:pt x="5691" y="1"/>
                    <a:pt x="5691" y="1"/>
                  </a:cubicBezTo>
                  <a:cubicBezTo>
                    <a:pt x="5691" y="1"/>
                    <a:pt x="5654" y="0"/>
                    <a:pt x="5585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3"/>
            <p:cNvSpPr/>
            <p:nvPr/>
          </p:nvSpPr>
          <p:spPr>
            <a:xfrm>
              <a:off x="4219200" y="7880775"/>
              <a:ext cx="247975" cy="155600"/>
            </a:xfrm>
            <a:custGeom>
              <a:avLst/>
              <a:gdLst/>
              <a:ahLst/>
              <a:cxnLst/>
              <a:rect l="l" t="t" r="r" b="b"/>
              <a:pathLst>
                <a:path w="9919" h="6224" extrusionOk="0">
                  <a:moveTo>
                    <a:pt x="3942" y="0"/>
                  </a:moveTo>
                  <a:cubicBezTo>
                    <a:pt x="1978" y="0"/>
                    <a:pt x="0" y="544"/>
                    <a:pt x="0" y="544"/>
                  </a:cubicBezTo>
                  <a:cubicBezTo>
                    <a:pt x="0" y="544"/>
                    <a:pt x="1758" y="4540"/>
                    <a:pt x="3976" y="5587"/>
                  </a:cubicBezTo>
                  <a:cubicBezTo>
                    <a:pt x="4880" y="6017"/>
                    <a:pt x="5804" y="6223"/>
                    <a:pt x="6629" y="6223"/>
                  </a:cubicBezTo>
                  <a:cubicBezTo>
                    <a:pt x="7847" y="6223"/>
                    <a:pt x="8849" y="5774"/>
                    <a:pt x="9249" y="4938"/>
                  </a:cubicBezTo>
                  <a:cubicBezTo>
                    <a:pt x="9918" y="3515"/>
                    <a:pt x="8663" y="1506"/>
                    <a:pt x="6424" y="439"/>
                  </a:cubicBezTo>
                  <a:cubicBezTo>
                    <a:pt x="5724" y="112"/>
                    <a:pt x="4835" y="0"/>
                    <a:pt x="3942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3"/>
            <p:cNvSpPr/>
            <p:nvPr/>
          </p:nvSpPr>
          <p:spPr>
            <a:xfrm>
              <a:off x="4733925" y="7698875"/>
              <a:ext cx="226000" cy="177100"/>
            </a:xfrm>
            <a:custGeom>
              <a:avLst/>
              <a:gdLst/>
              <a:ahLst/>
              <a:cxnLst/>
              <a:rect l="l" t="t" r="r" b="b"/>
              <a:pathLst>
                <a:path w="9040" h="7084" extrusionOk="0">
                  <a:moveTo>
                    <a:pt x="8345" y="0"/>
                  </a:moveTo>
                  <a:cubicBezTo>
                    <a:pt x="7041" y="0"/>
                    <a:pt x="4221" y="142"/>
                    <a:pt x="2741" y="1292"/>
                  </a:cubicBezTo>
                  <a:cubicBezTo>
                    <a:pt x="795" y="2798"/>
                    <a:pt x="0" y="5037"/>
                    <a:pt x="963" y="6272"/>
                  </a:cubicBezTo>
                  <a:cubicBezTo>
                    <a:pt x="1382" y="6819"/>
                    <a:pt x="2068" y="7084"/>
                    <a:pt x="2870" y="7084"/>
                  </a:cubicBezTo>
                  <a:cubicBezTo>
                    <a:pt x="3907" y="7084"/>
                    <a:pt x="5138" y="6640"/>
                    <a:pt x="6236" y="5790"/>
                  </a:cubicBezTo>
                  <a:cubicBezTo>
                    <a:pt x="8181" y="4284"/>
                    <a:pt x="9039" y="16"/>
                    <a:pt x="9039" y="16"/>
                  </a:cubicBezTo>
                  <a:cubicBezTo>
                    <a:pt x="9039" y="16"/>
                    <a:pt x="8774" y="0"/>
                    <a:pt x="8345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3"/>
            <p:cNvSpPr/>
            <p:nvPr/>
          </p:nvSpPr>
          <p:spPr>
            <a:xfrm>
              <a:off x="4729725" y="7320000"/>
              <a:ext cx="170550" cy="207100"/>
            </a:xfrm>
            <a:custGeom>
              <a:avLst/>
              <a:gdLst/>
              <a:ahLst/>
              <a:cxnLst/>
              <a:rect l="l" t="t" r="r" b="b"/>
              <a:pathLst>
                <a:path w="6822" h="8284" extrusionOk="0">
                  <a:moveTo>
                    <a:pt x="6173" y="1"/>
                  </a:moveTo>
                  <a:lnTo>
                    <a:pt x="6173" y="1"/>
                  </a:lnTo>
                  <a:cubicBezTo>
                    <a:pt x="6173" y="1"/>
                    <a:pt x="2365" y="1215"/>
                    <a:pt x="1194" y="3160"/>
                  </a:cubicBezTo>
                  <a:cubicBezTo>
                    <a:pt x="1" y="5085"/>
                    <a:pt x="43" y="7282"/>
                    <a:pt x="1277" y="8036"/>
                  </a:cubicBezTo>
                  <a:cubicBezTo>
                    <a:pt x="1560" y="8203"/>
                    <a:pt x="1882" y="8283"/>
                    <a:pt x="2223" y="8283"/>
                  </a:cubicBezTo>
                  <a:cubicBezTo>
                    <a:pt x="3372" y="8283"/>
                    <a:pt x="4747" y="7380"/>
                    <a:pt x="5650" y="5880"/>
                  </a:cubicBezTo>
                  <a:cubicBezTo>
                    <a:pt x="6822" y="3956"/>
                    <a:pt x="6173" y="1"/>
                    <a:pt x="6173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3"/>
            <p:cNvSpPr/>
            <p:nvPr/>
          </p:nvSpPr>
          <p:spPr>
            <a:xfrm>
              <a:off x="4621975" y="7551700"/>
              <a:ext cx="170025" cy="116925"/>
            </a:xfrm>
            <a:custGeom>
              <a:avLst/>
              <a:gdLst/>
              <a:ahLst/>
              <a:cxnLst/>
              <a:rect l="l" t="t" r="r" b="b"/>
              <a:pathLst>
                <a:path w="6801" h="4677" extrusionOk="0">
                  <a:moveTo>
                    <a:pt x="1898" y="1"/>
                  </a:moveTo>
                  <a:cubicBezTo>
                    <a:pt x="865" y="1"/>
                    <a:pt x="1" y="149"/>
                    <a:pt x="1" y="149"/>
                  </a:cubicBezTo>
                  <a:cubicBezTo>
                    <a:pt x="1" y="149"/>
                    <a:pt x="942" y="3099"/>
                    <a:pt x="2449" y="4019"/>
                  </a:cubicBezTo>
                  <a:cubicBezTo>
                    <a:pt x="3171" y="4457"/>
                    <a:pt x="3942" y="4676"/>
                    <a:pt x="4611" y="4676"/>
                  </a:cubicBezTo>
                  <a:cubicBezTo>
                    <a:pt x="5320" y="4676"/>
                    <a:pt x="5914" y="4430"/>
                    <a:pt x="6215" y="3936"/>
                  </a:cubicBezTo>
                  <a:cubicBezTo>
                    <a:pt x="6801" y="2973"/>
                    <a:pt x="6048" y="1467"/>
                    <a:pt x="4541" y="546"/>
                  </a:cubicBezTo>
                  <a:cubicBezTo>
                    <a:pt x="3846" y="115"/>
                    <a:pt x="2806" y="1"/>
                    <a:pt x="1898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3"/>
            <p:cNvSpPr/>
            <p:nvPr/>
          </p:nvSpPr>
          <p:spPr>
            <a:xfrm>
              <a:off x="4189900" y="6527400"/>
              <a:ext cx="201425" cy="126575"/>
            </a:xfrm>
            <a:custGeom>
              <a:avLst/>
              <a:gdLst/>
              <a:ahLst/>
              <a:cxnLst/>
              <a:rect l="l" t="t" r="r" b="b"/>
              <a:pathLst>
                <a:path w="8057" h="5063" extrusionOk="0">
                  <a:moveTo>
                    <a:pt x="4849" y="1"/>
                  </a:moveTo>
                  <a:cubicBezTo>
                    <a:pt x="4121" y="1"/>
                    <a:pt x="3395" y="93"/>
                    <a:pt x="2825" y="361"/>
                  </a:cubicBezTo>
                  <a:cubicBezTo>
                    <a:pt x="1026" y="1219"/>
                    <a:pt x="1" y="2851"/>
                    <a:pt x="545" y="4002"/>
                  </a:cubicBezTo>
                  <a:cubicBezTo>
                    <a:pt x="868" y="4699"/>
                    <a:pt x="1680" y="5063"/>
                    <a:pt x="2664" y="5063"/>
                  </a:cubicBezTo>
                  <a:cubicBezTo>
                    <a:pt x="3334" y="5063"/>
                    <a:pt x="4084" y="4894"/>
                    <a:pt x="4813" y="4546"/>
                  </a:cubicBezTo>
                  <a:cubicBezTo>
                    <a:pt x="6633" y="3688"/>
                    <a:pt x="8056" y="445"/>
                    <a:pt x="8056" y="445"/>
                  </a:cubicBezTo>
                  <a:cubicBezTo>
                    <a:pt x="8056" y="445"/>
                    <a:pt x="6447" y="1"/>
                    <a:pt x="4849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3"/>
            <p:cNvSpPr/>
            <p:nvPr/>
          </p:nvSpPr>
          <p:spPr>
            <a:xfrm>
              <a:off x="4271500" y="7441375"/>
              <a:ext cx="211875" cy="192525"/>
            </a:xfrm>
            <a:custGeom>
              <a:avLst/>
              <a:gdLst/>
              <a:ahLst/>
              <a:cxnLst/>
              <a:rect l="l" t="t" r="r" b="b"/>
              <a:pathLst>
                <a:path w="8475" h="7701" extrusionOk="0">
                  <a:moveTo>
                    <a:pt x="8475" y="0"/>
                  </a:moveTo>
                  <a:cubicBezTo>
                    <a:pt x="8474" y="0"/>
                    <a:pt x="4123" y="210"/>
                    <a:pt x="2344" y="1925"/>
                  </a:cubicBezTo>
                  <a:cubicBezTo>
                    <a:pt x="566" y="3641"/>
                    <a:pt x="1" y="5942"/>
                    <a:pt x="1089" y="7072"/>
                  </a:cubicBezTo>
                  <a:cubicBezTo>
                    <a:pt x="1492" y="7498"/>
                    <a:pt x="2066" y="7701"/>
                    <a:pt x="2721" y="7701"/>
                  </a:cubicBezTo>
                  <a:cubicBezTo>
                    <a:pt x="3834" y="7701"/>
                    <a:pt x="5179" y="7115"/>
                    <a:pt x="6299" y="6047"/>
                  </a:cubicBezTo>
                  <a:cubicBezTo>
                    <a:pt x="8077" y="4331"/>
                    <a:pt x="8475" y="0"/>
                    <a:pt x="8475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3"/>
            <p:cNvSpPr/>
            <p:nvPr/>
          </p:nvSpPr>
          <p:spPr>
            <a:xfrm>
              <a:off x="4006825" y="7642225"/>
              <a:ext cx="159575" cy="145100"/>
            </a:xfrm>
            <a:custGeom>
              <a:avLst/>
              <a:gdLst/>
              <a:ahLst/>
              <a:cxnLst/>
              <a:rect l="l" t="t" r="r" b="b"/>
              <a:pathLst>
                <a:path w="6383" h="5804" extrusionOk="0">
                  <a:moveTo>
                    <a:pt x="6382" y="1"/>
                  </a:moveTo>
                  <a:cubicBezTo>
                    <a:pt x="6382" y="1"/>
                    <a:pt x="3118" y="147"/>
                    <a:pt x="1779" y="1445"/>
                  </a:cubicBezTo>
                  <a:cubicBezTo>
                    <a:pt x="419" y="2742"/>
                    <a:pt x="0" y="4478"/>
                    <a:pt x="837" y="5336"/>
                  </a:cubicBezTo>
                  <a:cubicBezTo>
                    <a:pt x="1138" y="5653"/>
                    <a:pt x="1567" y="5804"/>
                    <a:pt x="2056" y="5804"/>
                  </a:cubicBezTo>
                  <a:cubicBezTo>
                    <a:pt x="2893" y="5804"/>
                    <a:pt x="3905" y="5360"/>
                    <a:pt x="4750" y="4541"/>
                  </a:cubicBezTo>
                  <a:cubicBezTo>
                    <a:pt x="6089" y="3244"/>
                    <a:pt x="6382" y="1"/>
                    <a:pt x="6382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3"/>
            <p:cNvSpPr/>
            <p:nvPr/>
          </p:nvSpPr>
          <p:spPr>
            <a:xfrm>
              <a:off x="3041200" y="8579400"/>
              <a:ext cx="265225" cy="179000"/>
            </a:xfrm>
            <a:custGeom>
              <a:avLst/>
              <a:gdLst/>
              <a:ahLst/>
              <a:cxnLst/>
              <a:rect l="l" t="t" r="r" b="b"/>
              <a:pathLst>
                <a:path w="10609" h="7160" extrusionOk="0">
                  <a:moveTo>
                    <a:pt x="7191" y="0"/>
                  </a:moveTo>
                  <a:cubicBezTo>
                    <a:pt x="6175" y="0"/>
                    <a:pt x="5006" y="321"/>
                    <a:pt x="3892" y="971"/>
                  </a:cubicBezTo>
                  <a:cubicBezTo>
                    <a:pt x="1549" y="2331"/>
                    <a:pt x="0" y="6872"/>
                    <a:pt x="0" y="6872"/>
                  </a:cubicBezTo>
                  <a:cubicBezTo>
                    <a:pt x="0" y="6872"/>
                    <a:pt x="1508" y="7160"/>
                    <a:pt x="3241" y="7160"/>
                  </a:cubicBezTo>
                  <a:cubicBezTo>
                    <a:pt x="4571" y="7160"/>
                    <a:pt x="6034" y="6990"/>
                    <a:pt x="7052" y="6391"/>
                  </a:cubicBezTo>
                  <a:cubicBezTo>
                    <a:pt x="9416" y="5031"/>
                    <a:pt x="10609" y="2708"/>
                    <a:pt x="9730" y="1202"/>
                  </a:cubicBezTo>
                  <a:cubicBezTo>
                    <a:pt x="9276" y="405"/>
                    <a:pt x="8331" y="0"/>
                    <a:pt x="7191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3"/>
            <p:cNvSpPr/>
            <p:nvPr/>
          </p:nvSpPr>
          <p:spPr>
            <a:xfrm>
              <a:off x="2947050" y="8207175"/>
              <a:ext cx="226525" cy="209375"/>
            </a:xfrm>
            <a:custGeom>
              <a:avLst/>
              <a:gdLst/>
              <a:ahLst/>
              <a:cxnLst/>
              <a:rect l="l" t="t" r="r" b="b"/>
              <a:pathLst>
                <a:path w="9061" h="8375" extrusionOk="0">
                  <a:moveTo>
                    <a:pt x="0" y="0"/>
                  </a:moveTo>
                  <a:cubicBezTo>
                    <a:pt x="0" y="0"/>
                    <a:pt x="377" y="4666"/>
                    <a:pt x="2281" y="6529"/>
                  </a:cubicBezTo>
                  <a:cubicBezTo>
                    <a:pt x="3492" y="7727"/>
                    <a:pt x="4941" y="8374"/>
                    <a:pt x="6142" y="8374"/>
                  </a:cubicBezTo>
                  <a:cubicBezTo>
                    <a:pt x="6828" y="8374"/>
                    <a:pt x="7434" y="8163"/>
                    <a:pt x="7867" y="7721"/>
                  </a:cubicBezTo>
                  <a:cubicBezTo>
                    <a:pt x="9060" y="6508"/>
                    <a:pt x="8495" y="4018"/>
                    <a:pt x="6591" y="2155"/>
                  </a:cubicBezTo>
                  <a:cubicBezTo>
                    <a:pt x="4687" y="272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3"/>
            <p:cNvSpPr/>
            <p:nvPr/>
          </p:nvSpPr>
          <p:spPr>
            <a:xfrm>
              <a:off x="2470500" y="8138650"/>
              <a:ext cx="260000" cy="247075"/>
            </a:xfrm>
            <a:custGeom>
              <a:avLst/>
              <a:gdLst/>
              <a:ahLst/>
              <a:cxnLst/>
              <a:rect l="l" t="t" r="r" b="b"/>
              <a:pathLst>
                <a:path w="10400" h="9883" extrusionOk="0">
                  <a:moveTo>
                    <a:pt x="1" y="0"/>
                  </a:moveTo>
                  <a:cubicBezTo>
                    <a:pt x="1" y="1"/>
                    <a:pt x="336" y="5441"/>
                    <a:pt x="2491" y="7658"/>
                  </a:cubicBezTo>
                  <a:cubicBezTo>
                    <a:pt x="3901" y="9096"/>
                    <a:pt x="5619" y="9883"/>
                    <a:pt x="7035" y="9883"/>
                  </a:cubicBezTo>
                  <a:cubicBezTo>
                    <a:pt x="7804" y="9883"/>
                    <a:pt x="8484" y="9651"/>
                    <a:pt x="8977" y="9165"/>
                  </a:cubicBezTo>
                  <a:cubicBezTo>
                    <a:pt x="10400" y="7784"/>
                    <a:pt x="9772" y="4855"/>
                    <a:pt x="7596" y="2637"/>
                  </a:cubicBezTo>
                  <a:cubicBezTo>
                    <a:pt x="5441" y="44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3"/>
            <p:cNvSpPr/>
            <p:nvPr/>
          </p:nvSpPr>
          <p:spPr>
            <a:xfrm>
              <a:off x="3015050" y="8049125"/>
              <a:ext cx="155375" cy="98125"/>
            </a:xfrm>
            <a:custGeom>
              <a:avLst/>
              <a:gdLst/>
              <a:ahLst/>
              <a:cxnLst/>
              <a:rect l="l" t="t" r="r" b="b"/>
              <a:pathLst>
                <a:path w="6215" h="3925" extrusionOk="0">
                  <a:moveTo>
                    <a:pt x="4416" y="1"/>
                  </a:moveTo>
                  <a:cubicBezTo>
                    <a:pt x="3821" y="1"/>
                    <a:pt x="3114" y="189"/>
                    <a:pt x="2427" y="568"/>
                  </a:cubicBezTo>
                  <a:cubicBezTo>
                    <a:pt x="1046" y="1343"/>
                    <a:pt x="0" y="3811"/>
                    <a:pt x="0" y="3811"/>
                  </a:cubicBezTo>
                  <a:cubicBezTo>
                    <a:pt x="0" y="3811"/>
                    <a:pt x="712" y="3924"/>
                    <a:pt x="1592" y="3924"/>
                  </a:cubicBezTo>
                  <a:cubicBezTo>
                    <a:pt x="2406" y="3924"/>
                    <a:pt x="3365" y="3828"/>
                    <a:pt x="4039" y="3456"/>
                  </a:cubicBezTo>
                  <a:cubicBezTo>
                    <a:pt x="5440" y="2682"/>
                    <a:pt x="6215" y="1405"/>
                    <a:pt x="5754" y="610"/>
                  </a:cubicBezTo>
                  <a:cubicBezTo>
                    <a:pt x="5530" y="205"/>
                    <a:pt x="5034" y="1"/>
                    <a:pt x="4416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3"/>
            <p:cNvSpPr/>
            <p:nvPr/>
          </p:nvSpPr>
          <p:spPr>
            <a:xfrm>
              <a:off x="3700825" y="8846700"/>
              <a:ext cx="242725" cy="231975"/>
            </a:xfrm>
            <a:custGeom>
              <a:avLst/>
              <a:gdLst/>
              <a:ahLst/>
              <a:cxnLst/>
              <a:rect l="l" t="t" r="r" b="b"/>
              <a:pathLst>
                <a:path w="9709" h="9279" extrusionOk="0">
                  <a:moveTo>
                    <a:pt x="6983" y="1"/>
                  </a:moveTo>
                  <a:cubicBezTo>
                    <a:pt x="5676" y="1"/>
                    <a:pt x="4005" y="809"/>
                    <a:pt x="2595" y="2248"/>
                  </a:cubicBezTo>
                  <a:cubicBezTo>
                    <a:pt x="544" y="4340"/>
                    <a:pt x="0" y="9278"/>
                    <a:pt x="0" y="9278"/>
                  </a:cubicBezTo>
                  <a:cubicBezTo>
                    <a:pt x="0" y="9278"/>
                    <a:pt x="4917" y="8609"/>
                    <a:pt x="6968" y="6495"/>
                  </a:cubicBezTo>
                  <a:cubicBezTo>
                    <a:pt x="9018" y="4382"/>
                    <a:pt x="9709" y="1725"/>
                    <a:pt x="8516" y="553"/>
                  </a:cubicBezTo>
                  <a:cubicBezTo>
                    <a:pt x="8129" y="179"/>
                    <a:pt x="7596" y="1"/>
                    <a:pt x="6983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3"/>
            <p:cNvSpPr/>
            <p:nvPr/>
          </p:nvSpPr>
          <p:spPr>
            <a:xfrm>
              <a:off x="3394800" y="8505325"/>
              <a:ext cx="200900" cy="191775"/>
            </a:xfrm>
            <a:custGeom>
              <a:avLst/>
              <a:gdLst/>
              <a:ahLst/>
              <a:cxnLst/>
              <a:rect l="l" t="t" r="r" b="b"/>
              <a:pathLst>
                <a:path w="8036" h="7671" extrusionOk="0">
                  <a:moveTo>
                    <a:pt x="8036" y="1"/>
                  </a:moveTo>
                  <a:cubicBezTo>
                    <a:pt x="8035" y="1"/>
                    <a:pt x="3976" y="566"/>
                    <a:pt x="2282" y="2302"/>
                  </a:cubicBezTo>
                  <a:cubicBezTo>
                    <a:pt x="587" y="4039"/>
                    <a:pt x="1" y="6236"/>
                    <a:pt x="1005" y="7219"/>
                  </a:cubicBezTo>
                  <a:cubicBezTo>
                    <a:pt x="1324" y="7525"/>
                    <a:pt x="1762" y="7671"/>
                    <a:pt x="2265" y="7671"/>
                  </a:cubicBezTo>
                  <a:cubicBezTo>
                    <a:pt x="3345" y="7671"/>
                    <a:pt x="4724" y="7002"/>
                    <a:pt x="5880" y="5818"/>
                  </a:cubicBezTo>
                  <a:cubicBezTo>
                    <a:pt x="7596" y="4081"/>
                    <a:pt x="8035" y="1"/>
                    <a:pt x="8036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3"/>
            <p:cNvSpPr/>
            <p:nvPr/>
          </p:nvSpPr>
          <p:spPr>
            <a:xfrm>
              <a:off x="3200750" y="7806475"/>
              <a:ext cx="170550" cy="163425"/>
            </a:xfrm>
            <a:custGeom>
              <a:avLst/>
              <a:gdLst/>
              <a:ahLst/>
              <a:cxnLst/>
              <a:rect l="l" t="t" r="r" b="b"/>
              <a:pathLst>
                <a:path w="6822" h="6537" extrusionOk="0">
                  <a:moveTo>
                    <a:pt x="6821" y="1"/>
                  </a:moveTo>
                  <a:cubicBezTo>
                    <a:pt x="6821" y="1"/>
                    <a:pt x="3369" y="482"/>
                    <a:pt x="1925" y="1968"/>
                  </a:cubicBezTo>
                  <a:cubicBezTo>
                    <a:pt x="481" y="3453"/>
                    <a:pt x="0" y="5315"/>
                    <a:pt x="837" y="6152"/>
                  </a:cubicBezTo>
                  <a:cubicBezTo>
                    <a:pt x="1111" y="6413"/>
                    <a:pt x="1487" y="6537"/>
                    <a:pt x="1919" y="6537"/>
                  </a:cubicBezTo>
                  <a:cubicBezTo>
                    <a:pt x="2840" y="6537"/>
                    <a:pt x="4018" y="5971"/>
                    <a:pt x="5001" y="4960"/>
                  </a:cubicBezTo>
                  <a:cubicBezTo>
                    <a:pt x="6445" y="3474"/>
                    <a:pt x="6821" y="1"/>
                    <a:pt x="6821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3"/>
            <p:cNvSpPr/>
            <p:nvPr/>
          </p:nvSpPr>
          <p:spPr>
            <a:xfrm>
              <a:off x="2990450" y="7868200"/>
              <a:ext cx="137600" cy="162575"/>
            </a:xfrm>
            <a:custGeom>
              <a:avLst/>
              <a:gdLst/>
              <a:ahLst/>
              <a:cxnLst/>
              <a:rect l="l" t="t" r="r" b="b"/>
              <a:pathLst>
                <a:path w="5504" h="6503" extrusionOk="0">
                  <a:moveTo>
                    <a:pt x="126" y="1"/>
                  </a:moveTo>
                  <a:lnTo>
                    <a:pt x="126" y="1"/>
                  </a:lnTo>
                  <a:cubicBezTo>
                    <a:pt x="126" y="1"/>
                    <a:pt x="1" y="3139"/>
                    <a:pt x="1089" y="4646"/>
                  </a:cubicBezTo>
                  <a:cubicBezTo>
                    <a:pt x="1913" y="5802"/>
                    <a:pt x="3012" y="6503"/>
                    <a:pt x="3879" y="6503"/>
                  </a:cubicBezTo>
                  <a:cubicBezTo>
                    <a:pt x="4157" y="6503"/>
                    <a:pt x="4411" y="6430"/>
                    <a:pt x="4625" y="6278"/>
                  </a:cubicBezTo>
                  <a:cubicBezTo>
                    <a:pt x="5504" y="5671"/>
                    <a:pt x="5315" y="3934"/>
                    <a:pt x="4227" y="2407"/>
                  </a:cubicBezTo>
                  <a:cubicBezTo>
                    <a:pt x="3140" y="880"/>
                    <a:pt x="127" y="1"/>
                    <a:pt x="126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0" name="Google Shape;2100;p33"/>
          <p:cNvGrpSpPr/>
          <p:nvPr/>
        </p:nvGrpSpPr>
        <p:grpSpPr>
          <a:xfrm>
            <a:off x="2685790" y="1277411"/>
            <a:ext cx="3772279" cy="2836209"/>
            <a:chOff x="2291600" y="1457525"/>
            <a:chExt cx="4560850" cy="3429100"/>
          </a:xfrm>
        </p:grpSpPr>
        <p:sp>
          <p:nvSpPr>
            <p:cNvPr id="2101" name="Google Shape;2101;p33"/>
            <p:cNvSpPr/>
            <p:nvPr/>
          </p:nvSpPr>
          <p:spPr>
            <a:xfrm>
              <a:off x="2932400" y="2175425"/>
              <a:ext cx="251100" cy="251100"/>
            </a:xfrm>
            <a:custGeom>
              <a:avLst/>
              <a:gdLst/>
              <a:ahLst/>
              <a:cxnLst/>
              <a:rect l="l" t="t" r="r" b="b"/>
              <a:pathLst>
                <a:path w="10044" h="10044" extrusionOk="0">
                  <a:moveTo>
                    <a:pt x="5022" y="0"/>
                  </a:moveTo>
                  <a:lnTo>
                    <a:pt x="3955" y="1925"/>
                  </a:lnTo>
                  <a:cubicBezTo>
                    <a:pt x="3495" y="2783"/>
                    <a:pt x="2783" y="3494"/>
                    <a:pt x="1925" y="3955"/>
                  </a:cubicBezTo>
                  <a:lnTo>
                    <a:pt x="0" y="5022"/>
                  </a:lnTo>
                  <a:lnTo>
                    <a:pt x="1925" y="6068"/>
                  </a:lnTo>
                  <a:cubicBezTo>
                    <a:pt x="2783" y="6549"/>
                    <a:pt x="3495" y="7240"/>
                    <a:pt x="3955" y="8098"/>
                  </a:cubicBezTo>
                  <a:lnTo>
                    <a:pt x="5022" y="10043"/>
                  </a:lnTo>
                  <a:lnTo>
                    <a:pt x="6068" y="8098"/>
                  </a:lnTo>
                  <a:cubicBezTo>
                    <a:pt x="6549" y="7240"/>
                    <a:pt x="7261" y="6549"/>
                    <a:pt x="8119" y="6068"/>
                  </a:cubicBezTo>
                  <a:lnTo>
                    <a:pt x="10044" y="5022"/>
                  </a:lnTo>
                  <a:lnTo>
                    <a:pt x="8119" y="3955"/>
                  </a:lnTo>
                  <a:cubicBezTo>
                    <a:pt x="7240" y="3494"/>
                    <a:pt x="6549" y="2783"/>
                    <a:pt x="6068" y="1925"/>
                  </a:cubicBezTo>
                  <a:lnTo>
                    <a:pt x="5022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3"/>
            <p:cNvSpPr/>
            <p:nvPr/>
          </p:nvSpPr>
          <p:spPr>
            <a:xfrm>
              <a:off x="4609950" y="1846925"/>
              <a:ext cx="171600" cy="172100"/>
            </a:xfrm>
            <a:custGeom>
              <a:avLst/>
              <a:gdLst/>
              <a:ahLst/>
              <a:cxnLst/>
              <a:rect l="l" t="t" r="r" b="b"/>
              <a:pathLst>
                <a:path w="6864" h="6884" extrusionOk="0">
                  <a:moveTo>
                    <a:pt x="3432" y="0"/>
                  </a:moveTo>
                  <a:lnTo>
                    <a:pt x="2720" y="1339"/>
                  </a:lnTo>
                  <a:cubicBezTo>
                    <a:pt x="2386" y="1925"/>
                    <a:pt x="1904" y="2406"/>
                    <a:pt x="1319" y="2720"/>
                  </a:cubicBezTo>
                  <a:lnTo>
                    <a:pt x="0" y="3453"/>
                  </a:lnTo>
                  <a:lnTo>
                    <a:pt x="1319" y="4164"/>
                  </a:lnTo>
                  <a:cubicBezTo>
                    <a:pt x="1904" y="4478"/>
                    <a:pt x="2386" y="4959"/>
                    <a:pt x="2720" y="5566"/>
                  </a:cubicBezTo>
                  <a:lnTo>
                    <a:pt x="3432" y="6884"/>
                  </a:lnTo>
                  <a:lnTo>
                    <a:pt x="4164" y="5566"/>
                  </a:lnTo>
                  <a:cubicBezTo>
                    <a:pt x="4478" y="4980"/>
                    <a:pt x="4959" y="4478"/>
                    <a:pt x="5545" y="4164"/>
                  </a:cubicBezTo>
                  <a:lnTo>
                    <a:pt x="6863" y="3453"/>
                  </a:lnTo>
                  <a:lnTo>
                    <a:pt x="5545" y="2720"/>
                  </a:lnTo>
                  <a:cubicBezTo>
                    <a:pt x="4959" y="2406"/>
                    <a:pt x="4478" y="1925"/>
                    <a:pt x="4164" y="1339"/>
                  </a:cubicBezTo>
                  <a:lnTo>
                    <a:pt x="3432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3"/>
            <p:cNvSpPr/>
            <p:nvPr/>
          </p:nvSpPr>
          <p:spPr>
            <a:xfrm>
              <a:off x="5931275" y="1871500"/>
              <a:ext cx="224425" cy="224425"/>
            </a:xfrm>
            <a:custGeom>
              <a:avLst/>
              <a:gdLst/>
              <a:ahLst/>
              <a:cxnLst/>
              <a:rect l="l" t="t" r="r" b="b"/>
              <a:pathLst>
                <a:path w="8977" h="8977" extrusionOk="0">
                  <a:moveTo>
                    <a:pt x="4478" y="1"/>
                  </a:moveTo>
                  <a:lnTo>
                    <a:pt x="3537" y="1716"/>
                  </a:lnTo>
                  <a:cubicBezTo>
                    <a:pt x="3118" y="2490"/>
                    <a:pt x="2490" y="3118"/>
                    <a:pt x="1716" y="3537"/>
                  </a:cubicBezTo>
                  <a:lnTo>
                    <a:pt x="0" y="4478"/>
                  </a:lnTo>
                  <a:lnTo>
                    <a:pt x="1716" y="5420"/>
                  </a:lnTo>
                  <a:cubicBezTo>
                    <a:pt x="2490" y="5859"/>
                    <a:pt x="3118" y="6487"/>
                    <a:pt x="3537" y="7240"/>
                  </a:cubicBezTo>
                  <a:lnTo>
                    <a:pt x="4478" y="8977"/>
                  </a:lnTo>
                  <a:lnTo>
                    <a:pt x="5420" y="7240"/>
                  </a:lnTo>
                  <a:cubicBezTo>
                    <a:pt x="5838" y="6487"/>
                    <a:pt x="6466" y="5859"/>
                    <a:pt x="7240" y="5420"/>
                  </a:cubicBezTo>
                  <a:lnTo>
                    <a:pt x="8977" y="4478"/>
                  </a:lnTo>
                  <a:lnTo>
                    <a:pt x="7240" y="3537"/>
                  </a:lnTo>
                  <a:cubicBezTo>
                    <a:pt x="6466" y="3118"/>
                    <a:pt x="5838" y="2490"/>
                    <a:pt x="5420" y="1716"/>
                  </a:cubicBezTo>
                  <a:lnTo>
                    <a:pt x="4478" y="1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3"/>
            <p:cNvSpPr/>
            <p:nvPr/>
          </p:nvSpPr>
          <p:spPr>
            <a:xfrm>
              <a:off x="6519225" y="2928675"/>
              <a:ext cx="151200" cy="151700"/>
            </a:xfrm>
            <a:custGeom>
              <a:avLst/>
              <a:gdLst/>
              <a:ahLst/>
              <a:cxnLst/>
              <a:rect l="l" t="t" r="r" b="b"/>
              <a:pathLst>
                <a:path w="6048" h="6068" extrusionOk="0">
                  <a:moveTo>
                    <a:pt x="3034" y="0"/>
                  </a:moveTo>
                  <a:lnTo>
                    <a:pt x="2386" y="1172"/>
                  </a:lnTo>
                  <a:cubicBezTo>
                    <a:pt x="2114" y="1695"/>
                    <a:pt x="1695" y="2113"/>
                    <a:pt x="1172" y="2406"/>
                  </a:cubicBezTo>
                  <a:lnTo>
                    <a:pt x="1" y="3034"/>
                  </a:lnTo>
                  <a:lnTo>
                    <a:pt x="1172" y="3662"/>
                  </a:lnTo>
                  <a:cubicBezTo>
                    <a:pt x="1695" y="3955"/>
                    <a:pt x="2114" y="4373"/>
                    <a:pt x="2386" y="4896"/>
                  </a:cubicBezTo>
                  <a:lnTo>
                    <a:pt x="3034" y="6068"/>
                  </a:lnTo>
                  <a:lnTo>
                    <a:pt x="3662" y="4896"/>
                  </a:lnTo>
                  <a:cubicBezTo>
                    <a:pt x="3955" y="4373"/>
                    <a:pt x="4374" y="3955"/>
                    <a:pt x="4897" y="3662"/>
                  </a:cubicBezTo>
                  <a:lnTo>
                    <a:pt x="6047" y="3034"/>
                  </a:lnTo>
                  <a:lnTo>
                    <a:pt x="4897" y="2406"/>
                  </a:lnTo>
                  <a:cubicBezTo>
                    <a:pt x="4374" y="2113"/>
                    <a:pt x="3955" y="1695"/>
                    <a:pt x="3662" y="1172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3"/>
            <p:cNvSpPr/>
            <p:nvPr/>
          </p:nvSpPr>
          <p:spPr>
            <a:xfrm>
              <a:off x="6367525" y="3891150"/>
              <a:ext cx="184150" cy="184150"/>
            </a:xfrm>
            <a:custGeom>
              <a:avLst/>
              <a:gdLst/>
              <a:ahLst/>
              <a:cxnLst/>
              <a:rect l="l" t="t" r="r" b="b"/>
              <a:pathLst>
                <a:path w="7366" h="7366" extrusionOk="0">
                  <a:moveTo>
                    <a:pt x="3683" y="1"/>
                  </a:moveTo>
                  <a:lnTo>
                    <a:pt x="2909" y="1423"/>
                  </a:lnTo>
                  <a:cubicBezTo>
                    <a:pt x="2574" y="2051"/>
                    <a:pt x="2051" y="2553"/>
                    <a:pt x="1424" y="2909"/>
                  </a:cubicBezTo>
                  <a:lnTo>
                    <a:pt x="1" y="3683"/>
                  </a:lnTo>
                  <a:lnTo>
                    <a:pt x="1424" y="4457"/>
                  </a:lnTo>
                  <a:cubicBezTo>
                    <a:pt x="2051" y="4792"/>
                    <a:pt x="2574" y="5315"/>
                    <a:pt x="2909" y="5943"/>
                  </a:cubicBezTo>
                  <a:lnTo>
                    <a:pt x="3683" y="7366"/>
                  </a:lnTo>
                  <a:lnTo>
                    <a:pt x="4457" y="5943"/>
                  </a:lnTo>
                  <a:cubicBezTo>
                    <a:pt x="4813" y="5315"/>
                    <a:pt x="5315" y="4792"/>
                    <a:pt x="5964" y="4457"/>
                  </a:cubicBezTo>
                  <a:lnTo>
                    <a:pt x="7366" y="3683"/>
                  </a:lnTo>
                  <a:lnTo>
                    <a:pt x="5964" y="2909"/>
                  </a:lnTo>
                  <a:cubicBezTo>
                    <a:pt x="5315" y="2553"/>
                    <a:pt x="4813" y="2051"/>
                    <a:pt x="4457" y="1423"/>
                  </a:cubicBezTo>
                  <a:lnTo>
                    <a:pt x="3683" y="1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3"/>
            <p:cNvSpPr/>
            <p:nvPr/>
          </p:nvSpPr>
          <p:spPr>
            <a:xfrm>
              <a:off x="5544175" y="4414250"/>
              <a:ext cx="276750" cy="276725"/>
            </a:xfrm>
            <a:custGeom>
              <a:avLst/>
              <a:gdLst/>
              <a:ahLst/>
              <a:cxnLst/>
              <a:rect l="l" t="t" r="r" b="b"/>
              <a:pathLst>
                <a:path w="11070" h="11069" extrusionOk="0">
                  <a:moveTo>
                    <a:pt x="5546" y="0"/>
                  </a:moveTo>
                  <a:lnTo>
                    <a:pt x="4374" y="2134"/>
                  </a:lnTo>
                  <a:cubicBezTo>
                    <a:pt x="3851" y="3076"/>
                    <a:pt x="3077" y="3850"/>
                    <a:pt x="2135" y="4373"/>
                  </a:cubicBezTo>
                  <a:lnTo>
                    <a:pt x="1" y="5524"/>
                  </a:lnTo>
                  <a:lnTo>
                    <a:pt x="2135" y="6696"/>
                  </a:lnTo>
                  <a:cubicBezTo>
                    <a:pt x="3077" y="7219"/>
                    <a:pt x="3851" y="7993"/>
                    <a:pt x="4374" y="8935"/>
                  </a:cubicBezTo>
                  <a:lnTo>
                    <a:pt x="5546" y="11069"/>
                  </a:lnTo>
                  <a:lnTo>
                    <a:pt x="6697" y="8935"/>
                  </a:lnTo>
                  <a:cubicBezTo>
                    <a:pt x="7220" y="7993"/>
                    <a:pt x="7994" y="7219"/>
                    <a:pt x="8956" y="6696"/>
                  </a:cubicBezTo>
                  <a:lnTo>
                    <a:pt x="11070" y="5524"/>
                  </a:lnTo>
                  <a:lnTo>
                    <a:pt x="8956" y="4373"/>
                  </a:lnTo>
                  <a:cubicBezTo>
                    <a:pt x="7994" y="3850"/>
                    <a:pt x="7220" y="3076"/>
                    <a:pt x="6697" y="2134"/>
                  </a:cubicBezTo>
                  <a:lnTo>
                    <a:pt x="5546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3"/>
            <p:cNvSpPr/>
            <p:nvPr/>
          </p:nvSpPr>
          <p:spPr>
            <a:xfrm>
              <a:off x="3889125" y="4715550"/>
              <a:ext cx="194625" cy="171075"/>
            </a:xfrm>
            <a:custGeom>
              <a:avLst/>
              <a:gdLst/>
              <a:ahLst/>
              <a:cxnLst/>
              <a:rect l="l" t="t" r="r" b="b"/>
              <a:pathLst>
                <a:path w="7785" h="6843" extrusionOk="0">
                  <a:moveTo>
                    <a:pt x="3892" y="0"/>
                  </a:moveTo>
                  <a:lnTo>
                    <a:pt x="3076" y="1318"/>
                  </a:lnTo>
                  <a:cubicBezTo>
                    <a:pt x="2700" y="1904"/>
                    <a:pt x="2156" y="2385"/>
                    <a:pt x="1486" y="2699"/>
                  </a:cubicBezTo>
                  <a:lnTo>
                    <a:pt x="1" y="3432"/>
                  </a:lnTo>
                  <a:lnTo>
                    <a:pt x="1486" y="4143"/>
                  </a:lnTo>
                  <a:cubicBezTo>
                    <a:pt x="2156" y="4457"/>
                    <a:pt x="2700" y="4938"/>
                    <a:pt x="3076" y="5524"/>
                  </a:cubicBezTo>
                  <a:lnTo>
                    <a:pt x="3892" y="6842"/>
                  </a:lnTo>
                  <a:lnTo>
                    <a:pt x="4708" y="5524"/>
                  </a:lnTo>
                  <a:cubicBezTo>
                    <a:pt x="5085" y="4938"/>
                    <a:pt x="5629" y="4457"/>
                    <a:pt x="6299" y="4143"/>
                  </a:cubicBezTo>
                  <a:lnTo>
                    <a:pt x="7784" y="3432"/>
                  </a:lnTo>
                  <a:lnTo>
                    <a:pt x="6299" y="2699"/>
                  </a:lnTo>
                  <a:cubicBezTo>
                    <a:pt x="5629" y="2385"/>
                    <a:pt x="5064" y="1904"/>
                    <a:pt x="4708" y="1318"/>
                  </a:cubicBezTo>
                  <a:lnTo>
                    <a:pt x="3892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3"/>
            <p:cNvSpPr/>
            <p:nvPr/>
          </p:nvSpPr>
          <p:spPr>
            <a:xfrm>
              <a:off x="3069975" y="4647550"/>
              <a:ext cx="219200" cy="219200"/>
            </a:xfrm>
            <a:custGeom>
              <a:avLst/>
              <a:gdLst/>
              <a:ahLst/>
              <a:cxnLst/>
              <a:rect l="l" t="t" r="r" b="b"/>
              <a:pathLst>
                <a:path w="8768" h="8768" extrusionOk="0">
                  <a:moveTo>
                    <a:pt x="4373" y="0"/>
                  </a:moveTo>
                  <a:lnTo>
                    <a:pt x="3453" y="1695"/>
                  </a:lnTo>
                  <a:cubicBezTo>
                    <a:pt x="3055" y="2448"/>
                    <a:pt x="2427" y="3055"/>
                    <a:pt x="1695" y="3473"/>
                  </a:cubicBezTo>
                  <a:lnTo>
                    <a:pt x="0" y="4394"/>
                  </a:lnTo>
                  <a:lnTo>
                    <a:pt x="1695" y="5315"/>
                  </a:lnTo>
                  <a:cubicBezTo>
                    <a:pt x="2427" y="5712"/>
                    <a:pt x="3055" y="6340"/>
                    <a:pt x="3453" y="7072"/>
                  </a:cubicBezTo>
                  <a:lnTo>
                    <a:pt x="4373" y="8767"/>
                  </a:lnTo>
                  <a:lnTo>
                    <a:pt x="5294" y="7072"/>
                  </a:lnTo>
                  <a:cubicBezTo>
                    <a:pt x="5712" y="6340"/>
                    <a:pt x="6319" y="5712"/>
                    <a:pt x="7072" y="5315"/>
                  </a:cubicBezTo>
                  <a:lnTo>
                    <a:pt x="8767" y="4394"/>
                  </a:lnTo>
                  <a:lnTo>
                    <a:pt x="7072" y="3473"/>
                  </a:lnTo>
                  <a:cubicBezTo>
                    <a:pt x="6319" y="3055"/>
                    <a:pt x="5712" y="2448"/>
                    <a:pt x="5294" y="1695"/>
                  </a:cubicBezTo>
                  <a:lnTo>
                    <a:pt x="4373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3"/>
            <p:cNvSpPr/>
            <p:nvPr/>
          </p:nvSpPr>
          <p:spPr>
            <a:xfrm>
              <a:off x="2291600" y="3004000"/>
              <a:ext cx="245375" cy="245875"/>
            </a:xfrm>
            <a:custGeom>
              <a:avLst/>
              <a:gdLst/>
              <a:ahLst/>
              <a:cxnLst/>
              <a:rect l="l" t="t" r="r" b="b"/>
              <a:pathLst>
                <a:path w="9815" h="9835" extrusionOk="0">
                  <a:moveTo>
                    <a:pt x="4918" y="0"/>
                  </a:moveTo>
                  <a:lnTo>
                    <a:pt x="3872" y="1904"/>
                  </a:lnTo>
                  <a:cubicBezTo>
                    <a:pt x="3411" y="2741"/>
                    <a:pt x="2721" y="3432"/>
                    <a:pt x="1884" y="3892"/>
                  </a:cubicBezTo>
                  <a:lnTo>
                    <a:pt x="1" y="4917"/>
                  </a:lnTo>
                  <a:lnTo>
                    <a:pt x="1884" y="5942"/>
                  </a:lnTo>
                  <a:cubicBezTo>
                    <a:pt x="2721" y="6403"/>
                    <a:pt x="3411" y="7093"/>
                    <a:pt x="3872" y="7951"/>
                  </a:cubicBezTo>
                  <a:lnTo>
                    <a:pt x="4918" y="9834"/>
                  </a:lnTo>
                  <a:lnTo>
                    <a:pt x="5943" y="7951"/>
                  </a:lnTo>
                  <a:cubicBezTo>
                    <a:pt x="6404" y="7093"/>
                    <a:pt x="7094" y="6403"/>
                    <a:pt x="7931" y="5942"/>
                  </a:cubicBezTo>
                  <a:lnTo>
                    <a:pt x="9814" y="4917"/>
                  </a:lnTo>
                  <a:lnTo>
                    <a:pt x="7931" y="3892"/>
                  </a:lnTo>
                  <a:cubicBezTo>
                    <a:pt x="7094" y="3432"/>
                    <a:pt x="6404" y="2741"/>
                    <a:pt x="5943" y="1904"/>
                  </a:cubicBezTo>
                  <a:lnTo>
                    <a:pt x="4918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3"/>
            <p:cNvSpPr/>
            <p:nvPr/>
          </p:nvSpPr>
          <p:spPr>
            <a:xfrm>
              <a:off x="4166375" y="1477625"/>
              <a:ext cx="139675" cy="139675"/>
            </a:xfrm>
            <a:custGeom>
              <a:avLst/>
              <a:gdLst/>
              <a:ahLst/>
              <a:cxnLst/>
              <a:rect l="l" t="t" r="r" b="b"/>
              <a:pathLst>
                <a:path w="5587" h="5587" extrusionOk="0">
                  <a:moveTo>
                    <a:pt x="2804" y="0"/>
                  </a:moveTo>
                  <a:lnTo>
                    <a:pt x="2218" y="1067"/>
                  </a:lnTo>
                  <a:cubicBezTo>
                    <a:pt x="1946" y="1548"/>
                    <a:pt x="1549" y="1946"/>
                    <a:pt x="1067" y="2197"/>
                  </a:cubicBezTo>
                  <a:lnTo>
                    <a:pt x="0" y="2783"/>
                  </a:lnTo>
                  <a:lnTo>
                    <a:pt x="1067" y="3369"/>
                  </a:lnTo>
                  <a:cubicBezTo>
                    <a:pt x="1549" y="3641"/>
                    <a:pt x="1946" y="4038"/>
                    <a:pt x="2218" y="4499"/>
                  </a:cubicBezTo>
                  <a:lnTo>
                    <a:pt x="2804" y="5587"/>
                  </a:lnTo>
                  <a:lnTo>
                    <a:pt x="3390" y="4499"/>
                  </a:lnTo>
                  <a:cubicBezTo>
                    <a:pt x="3641" y="4038"/>
                    <a:pt x="4038" y="3641"/>
                    <a:pt x="4520" y="3369"/>
                  </a:cubicBezTo>
                  <a:lnTo>
                    <a:pt x="5587" y="2783"/>
                  </a:lnTo>
                  <a:lnTo>
                    <a:pt x="4520" y="2197"/>
                  </a:lnTo>
                  <a:cubicBezTo>
                    <a:pt x="4038" y="1946"/>
                    <a:pt x="3641" y="1548"/>
                    <a:pt x="3390" y="1067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3"/>
            <p:cNvSpPr/>
            <p:nvPr/>
          </p:nvSpPr>
          <p:spPr>
            <a:xfrm>
              <a:off x="2714275" y="2612200"/>
              <a:ext cx="141250" cy="129225"/>
            </a:xfrm>
            <a:custGeom>
              <a:avLst/>
              <a:gdLst/>
              <a:ahLst/>
              <a:cxnLst/>
              <a:rect l="l" t="t" r="r" b="b"/>
              <a:pathLst>
                <a:path w="5650" h="5169" extrusionOk="0">
                  <a:moveTo>
                    <a:pt x="2825" y="0"/>
                  </a:moveTo>
                  <a:cubicBezTo>
                    <a:pt x="2166" y="0"/>
                    <a:pt x="1507" y="251"/>
                    <a:pt x="1005" y="754"/>
                  </a:cubicBezTo>
                  <a:cubicBezTo>
                    <a:pt x="0" y="1779"/>
                    <a:pt x="0" y="3411"/>
                    <a:pt x="1005" y="4415"/>
                  </a:cubicBezTo>
                  <a:cubicBezTo>
                    <a:pt x="1507" y="4917"/>
                    <a:pt x="2166" y="5168"/>
                    <a:pt x="2825" y="5168"/>
                  </a:cubicBezTo>
                  <a:cubicBezTo>
                    <a:pt x="3484" y="5168"/>
                    <a:pt x="4143" y="4917"/>
                    <a:pt x="4645" y="4415"/>
                  </a:cubicBezTo>
                  <a:cubicBezTo>
                    <a:pt x="5650" y="3411"/>
                    <a:pt x="5650" y="1779"/>
                    <a:pt x="4645" y="754"/>
                  </a:cubicBezTo>
                  <a:cubicBezTo>
                    <a:pt x="4143" y="251"/>
                    <a:pt x="3484" y="0"/>
                    <a:pt x="2825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3"/>
            <p:cNvSpPr/>
            <p:nvPr/>
          </p:nvSpPr>
          <p:spPr>
            <a:xfrm>
              <a:off x="2705375" y="3440775"/>
              <a:ext cx="110400" cy="110925"/>
            </a:xfrm>
            <a:custGeom>
              <a:avLst/>
              <a:gdLst/>
              <a:ahLst/>
              <a:cxnLst/>
              <a:rect l="l" t="t" r="r" b="b"/>
              <a:pathLst>
                <a:path w="4416" h="4437" extrusionOk="0">
                  <a:moveTo>
                    <a:pt x="2218" y="0"/>
                  </a:moveTo>
                  <a:cubicBezTo>
                    <a:pt x="984" y="0"/>
                    <a:pt x="1" y="984"/>
                    <a:pt x="1" y="2218"/>
                  </a:cubicBezTo>
                  <a:cubicBezTo>
                    <a:pt x="1" y="3432"/>
                    <a:pt x="984" y="4436"/>
                    <a:pt x="2218" y="4436"/>
                  </a:cubicBezTo>
                  <a:cubicBezTo>
                    <a:pt x="3432" y="4436"/>
                    <a:pt x="4415" y="3432"/>
                    <a:pt x="4415" y="2218"/>
                  </a:cubicBezTo>
                  <a:cubicBezTo>
                    <a:pt x="4415" y="984"/>
                    <a:pt x="3432" y="0"/>
                    <a:pt x="2218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3"/>
            <p:cNvSpPr/>
            <p:nvPr/>
          </p:nvSpPr>
          <p:spPr>
            <a:xfrm>
              <a:off x="2890025" y="4482775"/>
              <a:ext cx="140225" cy="140200"/>
            </a:xfrm>
            <a:custGeom>
              <a:avLst/>
              <a:gdLst/>
              <a:ahLst/>
              <a:cxnLst/>
              <a:rect l="l" t="t" r="r" b="b"/>
              <a:pathLst>
                <a:path w="5609" h="5608" extrusionOk="0">
                  <a:moveTo>
                    <a:pt x="2804" y="0"/>
                  </a:moveTo>
                  <a:cubicBezTo>
                    <a:pt x="1256" y="0"/>
                    <a:pt x="1" y="1256"/>
                    <a:pt x="1" y="2804"/>
                  </a:cubicBezTo>
                  <a:cubicBezTo>
                    <a:pt x="1" y="4352"/>
                    <a:pt x="1256" y="5608"/>
                    <a:pt x="2804" y="5608"/>
                  </a:cubicBezTo>
                  <a:cubicBezTo>
                    <a:pt x="4353" y="5608"/>
                    <a:pt x="5608" y="4352"/>
                    <a:pt x="5608" y="2804"/>
                  </a:cubicBezTo>
                  <a:cubicBezTo>
                    <a:pt x="5608" y="1256"/>
                    <a:pt x="4353" y="0"/>
                    <a:pt x="2804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3"/>
            <p:cNvSpPr/>
            <p:nvPr/>
          </p:nvSpPr>
          <p:spPr>
            <a:xfrm>
              <a:off x="5338100" y="4695150"/>
              <a:ext cx="123450" cy="122950"/>
            </a:xfrm>
            <a:custGeom>
              <a:avLst/>
              <a:gdLst/>
              <a:ahLst/>
              <a:cxnLst/>
              <a:rect l="l" t="t" r="r" b="b"/>
              <a:pathLst>
                <a:path w="4938" h="4918" extrusionOk="0">
                  <a:moveTo>
                    <a:pt x="2469" y="0"/>
                  </a:moveTo>
                  <a:cubicBezTo>
                    <a:pt x="1109" y="0"/>
                    <a:pt x="0" y="1088"/>
                    <a:pt x="0" y="2469"/>
                  </a:cubicBezTo>
                  <a:cubicBezTo>
                    <a:pt x="0" y="3829"/>
                    <a:pt x="1109" y="4917"/>
                    <a:pt x="2469" y="4917"/>
                  </a:cubicBezTo>
                  <a:cubicBezTo>
                    <a:pt x="3829" y="4917"/>
                    <a:pt x="4938" y="3829"/>
                    <a:pt x="4938" y="2469"/>
                  </a:cubicBezTo>
                  <a:cubicBezTo>
                    <a:pt x="4938" y="1088"/>
                    <a:pt x="3829" y="0"/>
                    <a:pt x="2469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3"/>
            <p:cNvSpPr/>
            <p:nvPr/>
          </p:nvSpPr>
          <p:spPr>
            <a:xfrm>
              <a:off x="5779050" y="4220175"/>
              <a:ext cx="96800" cy="97325"/>
            </a:xfrm>
            <a:custGeom>
              <a:avLst/>
              <a:gdLst/>
              <a:ahLst/>
              <a:cxnLst/>
              <a:rect l="l" t="t" r="r" b="b"/>
              <a:pathLst>
                <a:path w="3872" h="3893" extrusionOk="0">
                  <a:moveTo>
                    <a:pt x="1947" y="1"/>
                  </a:moveTo>
                  <a:cubicBezTo>
                    <a:pt x="859" y="1"/>
                    <a:pt x="1" y="879"/>
                    <a:pt x="1" y="1946"/>
                  </a:cubicBezTo>
                  <a:cubicBezTo>
                    <a:pt x="1" y="3014"/>
                    <a:pt x="859" y="3892"/>
                    <a:pt x="1947" y="3892"/>
                  </a:cubicBezTo>
                  <a:cubicBezTo>
                    <a:pt x="3014" y="3892"/>
                    <a:pt x="3872" y="3014"/>
                    <a:pt x="3872" y="1946"/>
                  </a:cubicBezTo>
                  <a:cubicBezTo>
                    <a:pt x="3872" y="879"/>
                    <a:pt x="3014" y="1"/>
                    <a:pt x="1947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3"/>
            <p:cNvSpPr/>
            <p:nvPr/>
          </p:nvSpPr>
          <p:spPr>
            <a:xfrm>
              <a:off x="6667775" y="3618625"/>
              <a:ext cx="98375" cy="98875"/>
            </a:xfrm>
            <a:custGeom>
              <a:avLst/>
              <a:gdLst/>
              <a:ahLst/>
              <a:cxnLst/>
              <a:rect l="l" t="t" r="r" b="b"/>
              <a:pathLst>
                <a:path w="3935" h="3955" extrusionOk="0">
                  <a:moveTo>
                    <a:pt x="1968" y="0"/>
                  </a:moveTo>
                  <a:cubicBezTo>
                    <a:pt x="880" y="0"/>
                    <a:pt x="1" y="879"/>
                    <a:pt x="1" y="1967"/>
                  </a:cubicBezTo>
                  <a:cubicBezTo>
                    <a:pt x="1" y="3055"/>
                    <a:pt x="880" y="3955"/>
                    <a:pt x="1968" y="3955"/>
                  </a:cubicBezTo>
                  <a:cubicBezTo>
                    <a:pt x="3056" y="3955"/>
                    <a:pt x="3935" y="3055"/>
                    <a:pt x="3935" y="1967"/>
                  </a:cubicBezTo>
                  <a:cubicBezTo>
                    <a:pt x="3935" y="879"/>
                    <a:pt x="3056" y="0"/>
                    <a:pt x="1968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3"/>
            <p:cNvSpPr/>
            <p:nvPr/>
          </p:nvSpPr>
          <p:spPr>
            <a:xfrm>
              <a:off x="6571525" y="2211425"/>
              <a:ext cx="166900" cy="151700"/>
            </a:xfrm>
            <a:custGeom>
              <a:avLst/>
              <a:gdLst/>
              <a:ahLst/>
              <a:cxnLst/>
              <a:rect l="l" t="t" r="r" b="b"/>
              <a:pathLst>
                <a:path w="6676" h="6068" extrusionOk="0">
                  <a:moveTo>
                    <a:pt x="3319" y="1"/>
                  </a:moveTo>
                  <a:cubicBezTo>
                    <a:pt x="1952" y="1"/>
                    <a:pt x="719" y="936"/>
                    <a:pt x="398" y="2326"/>
                  </a:cubicBezTo>
                  <a:cubicBezTo>
                    <a:pt x="1" y="3958"/>
                    <a:pt x="1005" y="5590"/>
                    <a:pt x="2637" y="5988"/>
                  </a:cubicBezTo>
                  <a:cubicBezTo>
                    <a:pt x="2869" y="6041"/>
                    <a:pt x="3100" y="6067"/>
                    <a:pt x="3328" y="6067"/>
                  </a:cubicBezTo>
                  <a:cubicBezTo>
                    <a:pt x="4707" y="6067"/>
                    <a:pt x="5955" y="5129"/>
                    <a:pt x="6278" y="3728"/>
                  </a:cubicBezTo>
                  <a:cubicBezTo>
                    <a:pt x="6676" y="2096"/>
                    <a:pt x="5671" y="464"/>
                    <a:pt x="4039" y="88"/>
                  </a:cubicBezTo>
                  <a:cubicBezTo>
                    <a:pt x="3798" y="29"/>
                    <a:pt x="3557" y="1"/>
                    <a:pt x="3319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3"/>
            <p:cNvSpPr/>
            <p:nvPr/>
          </p:nvSpPr>
          <p:spPr>
            <a:xfrm>
              <a:off x="4886150" y="1810025"/>
              <a:ext cx="122425" cy="107300"/>
            </a:xfrm>
            <a:custGeom>
              <a:avLst/>
              <a:gdLst/>
              <a:ahLst/>
              <a:cxnLst/>
              <a:rect l="l" t="t" r="r" b="b"/>
              <a:pathLst>
                <a:path w="4897" h="4292" extrusionOk="0">
                  <a:moveTo>
                    <a:pt x="2451" y="0"/>
                  </a:moveTo>
                  <a:cubicBezTo>
                    <a:pt x="2134" y="0"/>
                    <a:pt x="1812" y="71"/>
                    <a:pt x="1507" y="221"/>
                  </a:cubicBezTo>
                  <a:cubicBezTo>
                    <a:pt x="439" y="744"/>
                    <a:pt x="0" y="2020"/>
                    <a:pt x="523" y="3087"/>
                  </a:cubicBezTo>
                  <a:cubicBezTo>
                    <a:pt x="897" y="3849"/>
                    <a:pt x="1654" y="4291"/>
                    <a:pt x="2445" y="4291"/>
                  </a:cubicBezTo>
                  <a:cubicBezTo>
                    <a:pt x="2762" y="4291"/>
                    <a:pt x="3085" y="4220"/>
                    <a:pt x="3390" y="4071"/>
                  </a:cubicBezTo>
                  <a:cubicBezTo>
                    <a:pt x="4457" y="3568"/>
                    <a:pt x="4896" y="2271"/>
                    <a:pt x="4373" y="1204"/>
                  </a:cubicBezTo>
                  <a:cubicBezTo>
                    <a:pt x="4000" y="442"/>
                    <a:pt x="3242" y="0"/>
                    <a:pt x="2451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3"/>
            <p:cNvSpPr/>
            <p:nvPr/>
          </p:nvSpPr>
          <p:spPr>
            <a:xfrm>
              <a:off x="6403100" y="2755000"/>
              <a:ext cx="82150" cy="82150"/>
            </a:xfrm>
            <a:custGeom>
              <a:avLst/>
              <a:gdLst/>
              <a:ahLst/>
              <a:cxnLst/>
              <a:rect l="l" t="t" r="r" b="b"/>
              <a:pathLst>
                <a:path w="3286" h="3286" extrusionOk="0">
                  <a:moveTo>
                    <a:pt x="1633" y="0"/>
                  </a:moveTo>
                  <a:cubicBezTo>
                    <a:pt x="733" y="0"/>
                    <a:pt x="1" y="733"/>
                    <a:pt x="1" y="1633"/>
                  </a:cubicBezTo>
                  <a:cubicBezTo>
                    <a:pt x="1" y="2553"/>
                    <a:pt x="733" y="3286"/>
                    <a:pt x="1633" y="3286"/>
                  </a:cubicBezTo>
                  <a:cubicBezTo>
                    <a:pt x="2532" y="3286"/>
                    <a:pt x="3286" y="2553"/>
                    <a:pt x="3286" y="1633"/>
                  </a:cubicBezTo>
                  <a:cubicBezTo>
                    <a:pt x="3286" y="733"/>
                    <a:pt x="2532" y="0"/>
                    <a:pt x="1633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3"/>
            <p:cNvSpPr/>
            <p:nvPr/>
          </p:nvSpPr>
          <p:spPr>
            <a:xfrm>
              <a:off x="3256200" y="2285275"/>
              <a:ext cx="61225" cy="61750"/>
            </a:xfrm>
            <a:custGeom>
              <a:avLst/>
              <a:gdLst/>
              <a:ahLst/>
              <a:cxnLst/>
              <a:rect l="l" t="t" r="r" b="b"/>
              <a:pathLst>
                <a:path w="2449" h="2470" extrusionOk="0">
                  <a:moveTo>
                    <a:pt x="1235" y="0"/>
                  </a:moveTo>
                  <a:cubicBezTo>
                    <a:pt x="544" y="0"/>
                    <a:pt x="0" y="544"/>
                    <a:pt x="0" y="1235"/>
                  </a:cubicBezTo>
                  <a:cubicBezTo>
                    <a:pt x="0" y="1904"/>
                    <a:pt x="544" y="2469"/>
                    <a:pt x="1235" y="2469"/>
                  </a:cubicBezTo>
                  <a:cubicBezTo>
                    <a:pt x="1904" y="2469"/>
                    <a:pt x="2448" y="1904"/>
                    <a:pt x="2448" y="1235"/>
                  </a:cubicBezTo>
                  <a:cubicBezTo>
                    <a:pt x="2448" y="544"/>
                    <a:pt x="1904" y="0"/>
                    <a:pt x="1235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3"/>
            <p:cNvSpPr/>
            <p:nvPr/>
          </p:nvSpPr>
          <p:spPr>
            <a:xfrm>
              <a:off x="4490150" y="2074975"/>
              <a:ext cx="103600" cy="103600"/>
            </a:xfrm>
            <a:custGeom>
              <a:avLst/>
              <a:gdLst/>
              <a:ahLst/>
              <a:cxnLst/>
              <a:rect l="l" t="t" r="r" b="b"/>
              <a:pathLst>
                <a:path w="4144" h="4144" extrusionOk="0">
                  <a:moveTo>
                    <a:pt x="2072" y="1"/>
                  </a:moveTo>
                  <a:cubicBezTo>
                    <a:pt x="922" y="1"/>
                    <a:pt x="1" y="921"/>
                    <a:pt x="1" y="2072"/>
                  </a:cubicBezTo>
                  <a:cubicBezTo>
                    <a:pt x="1" y="3223"/>
                    <a:pt x="922" y="4144"/>
                    <a:pt x="2072" y="4144"/>
                  </a:cubicBezTo>
                  <a:cubicBezTo>
                    <a:pt x="3202" y="4144"/>
                    <a:pt x="4144" y="3223"/>
                    <a:pt x="4144" y="2072"/>
                  </a:cubicBezTo>
                  <a:cubicBezTo>
                    <a:pt x="4144" y="921"/>
                    <a:pt x="3202" y="1"/>
                    <a:pt x="2072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3"/>
            <p:cNvSpPr/>
            <p:nvPr/>
          </p:nvSpPr>
          <p:spPr>
            <a:xfrm>
              <a:off x="6187075" y="2024250"/>
              <a:ext cx="91025" cy="90500"/>
            </a:xfrm>
            <a:custGeom>
              <a:avLst/>
              <a:gdLst/>
              <a:ahLst/>
              <a:cxnLst/>
              <a:rect l="l" t="t" r="r" b="b"/>
              <a:pathLst>
                <a:path w="3641" h="3620" extrusionOk="0">
                  <a:moveTo>
                    <a:pt x="1820" y="0"/>
                  </a:moveTo>
                  <a:cubicBezTo>
                    <a:pt x="816" y="0"/>
                    <a:pt x="0" y="795"/>
                    <a:pt x="0" y="1800"/>
                  </a:cubicBezTo>
                  <a:cubicBezTo>
                    <a:pt x="0" y="2804"/>
                    <a:pt x="816" y="3620"/>
                    <a:pt x="1820" y="3620"/>
                  </a:cubicBezTo>
                  <a:cubicBezTo>
                    <a:pt x="2825" y="3620"/>
                    <a:pt x="3641" y="2804"/>
                    <a:pt x="3641" y="1800"/>
                  </a:cubicBezTo>
                  <a:cubicBezTo>
                    <a:pt x="3641" y="816"/>
                    <a:pt x="2825" y="0"/>
                    <a:pt x="1820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3"/>
            <p:cNvSpPr/>
            <p:nvPr/>
          </p:nvSpPr>
          <p:spPr>
            <a:xfrm>
              <a:off x="4547175" y="259545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1" y="1"/>
                  </a:moveTo>
                  <a:cubicBezTo>
                    <a:pt x="503" y="1"/>
                    <a:pt x="1" y="503"/>
                    <a:pt x="1" y="1152"/>
                  </a:cubicBezTo>
                  <a:cubicBezTo>
                    <a:pt x="1" y="1800"/>
                    <a:pt x="503" y="2323"/>
                    <a:pt x="1151" y="2323"/>
                  </a:cubicBezTo>
                  <a:cubicBezTo>
                    <a:pt x="1800" y="2323"/>
                    <a:pt x="2323" y="1800"/>
                    <a:pt x="2323" y="1152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3"/>
            <p:cNvSpPr/>
            <p:nvPr/>
          </p:nvSpPr>
          <p:spPr>
            <a:xfrm>
              <a:off x="4962500" y="3382175"/>
              <a:ext cx="74325" cy="74325"/>
            </a:xfrm>
            <a:custGeom>
              <a:avLst/>
              <a:gdLst/>
              <a:ahLst/>
              <a:cxnLst/>
              <a:rect l="l" t="t" r="r" b="b"/>
              <a:pathLst>
                <a:path w="2973" h="2973" extrusionOk="0">
                  <a:moveTo>
                    <a:pt x="1486" y="1"/>
                  </a:moveTo>
                  <a:cubicBezTo>
                    <a:pt x="670" y="1"/>
                    <a:pt x="1" y="670"/>
                    <a:pt x="1" y="1486"/>
                  </a:cubicBezTo>
                  <a:cubicBezTo>
                    <a:pt x="1" y="2303"/>
                    <a:pt x="670" y="2972"/>
                    <a:pt x="1486" y="2972"/>
                  </a:cubicBezTo>
                  <a:cubicBezTo>
                    <a:pt x="2302" y="2972"/>
                    <a:pt x="2972" y="2303"/>
                    <a:pt x="2972" y="1486"/>
                  </a:cubicBezTo>
                  <a:cubicBezTo>
                    <a:pt x="2972" y="670"/>
                    <a:pt x="2302" y="1"/>
                    <a:pt x="1486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3"/>
            <p:cNvSpPr/>
            <p:nvPr/>
          </p:nvSpPr>
          <p:spPr>
            <a:xfrm>
              <a:off x="6337725" y="2298350"/>
              <a:ext cx="58075" cy="57550"/>
            </a:xfrm>
            <a:custGeom>
              <a:avLst/>
              <a:gdLst/>
              <a:ahLst/>
              <a:cxnLst/>
              <a:rect l="l" t="t" r="r" b="b"/>
              <a:pathLst>
                <a:path w="2323" h="2302" extrusionOk="0">
                  <a:moveTo>
                    <a:pt x="1172" y="0"/>
                  </a:moveTo>
                  <a:cubicBezTo>
                    <a:pt x="523" y="0"/>
                    <a:pt x="0" y="502"/>
                    <a:pt x="0" y="1151"/>
                  </a:cubicBezTo>
                  <a:cubicBezTo>
                    <a:pt x="0" y="1800"/>
                    <a:pt x="523" y="2302"/>
                    <a:pt x="1172" y="2302"/>
                  </a:cubicBezTo>
                  <a:cubicBezTo>
                    <a:pt x="1800" y="2302"/>
                    <a:pt x="2323" y="1800"/>
                    <a:pt x="2323" y="1151"/>
                  </a:cubicBezTo>
                  <a:cubicBezTo>
                    <a:pt x="2323" y="502"/>
                    <a:pt x="1800" y="0"/>
                    <a:pt x="1172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3"/>
            <p:cNvSpPr/>
            <p:nvPr/>
          </p:nvSpPr>
          <p:spPr>
            <a:xfrm>
              <a:off x="3497850" y="230462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0"/>
                    <a:pt x="1" y="523"/>
                    <a:pt x="1" y="1172"/>
                  </a:cubicBezTo>
                  <a:cubicBezTo>
                    <a:pt x="1" y="1800"/>
                    <a:pt x="524" y="2323"/>
                    <a:pt x="1152" y="2323"/>
                  </a:cubicBezTo>
                  <a:cubicBezTo>
                    <a:pt x="1800" y="2323"/>
                    <a:pt x="2323" y="1800"/>
                    <a:pt x="2323" y="1172"/>
                  </a:cubicBezTo>
                  <a:cubicBezTo>
                    <a:pt x="2323" y="523"/>
                    <a:pt x="1800" y="0"/>
                    <a:pt x="1152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3"/>
            <p:cNvSpPr/>
            <p:nvPr/>
          </p:nvSpPr>
          <p:spPr>
            <a:xfrm>
              <a:off x="2494050" y="336125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03" y="1"/>
                    <a:pt x="0" y="524"/>
                    <a:pt x="0" y="1173"/>
                  </a:cubicBezTo>
                  <a:cubicBezTo>
                    <a:pt x="0" y="1800"/>
                    <a:pt x="503" y="2323"/>
                    <a:pt x="1151" y="2323"/>
                  </a:cubicBezTo>
                  <a:cubicBezTo>
                    <a:pt x="1800" y="2323"/>
                    <a:pt x="2323" y="1800"/>
                    <a:pt x="2323" y="1173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3"/>
            <p:cNvSpPr/>
            <p:nvPr/>
          </p:nvSpPr>
          <p:spPr>
            <a:xfrm>
              <a:off x="3365525" y="4434125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72" y="0"/>
                  </a:moveTo>
                  <a:cubicBezTo>
                    <a:pt x="523" y="0"/>
                    <a:pt x="0" y="502"/>
                    <a:pt x="0" y="1151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72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3"/>
            <p:cNvSpPr/>
            <p:nvPr/>
          </p:nvSpPr>
          <p:spPr>
            <a:xfrm>
              <a:off x="6344525" y="337695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1"/>
                    <a:pt x="0" y="524"/>
                    <a:pt x="0" y="1172"/>
                  </a:cubicBezTo>
                  <a:cubicBezTo>
                    <a:pt x="0" y="1800"/>
                    <a:pt x="523" y="2323"/>
                    <a:pt x="1151" y="2323"/>
                  </a:cubicBezTo>
                  <a:cubicBezTo>
                    <a:pt x="1800" y="2323"/>
                    <a:pt x="2323" y="1821"/>
                    <a:pt x="2323" y="1172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3"/>
            <p:cNvSpPr/>
            <p:nvPr/>
          </p:nvSpPr>
          <p:spPr>
            <a:xfrm>
              <a:off x="5713675" y="1457525"/>
              <a:ext cx="419000" cy="396925"/>
            </a:xfrm>
            <a:custGeom>
              <a:avLst/>
              <a:gdLst/>
              <a:ahLst/>
              <a:cxnLst/>
              <a:rect l="l" t="t" r="r" b="b"/>
              <a:pathLst>
                <a:path w="16760" h="15877" extrusionOk="0">
                  <a:moveTo>
                    <a:pt x="11766" y="0"/>
                  </a:moveTo>
                  <a:cubicBezTo>
                    <a:pt x="10746" y="0"/>
                    <a:pt x="9512" y="869"/>
                    <a:pt x="8704" y="2269"/>
                  </a:cubicBezTo>
                  <a:cubicBezTo>
                    <a:pt x="8286" y="3001"/>
                    <a:pt x="8035" y="3754"/>
                    <a:pt x="7972" y="4445"/>
                  </a:cubicBezTo>
                  <a:cubicBezTo>
                    <a:pt x="7784" y="3775"/>
                    <a:pt x="7386" y="3064"/>
                    <a:pt x="6800" y="2415"/>
                  </a:cubicBezTo>
                  <a:cubicBezTo>
                    <a:pt x="5862" y="1361"/>
                    <a:pt x="4685" y="766"/>
                    <a:pt x="3742" y="766"/>
                  </a:cubicBezTo>
                  <a:cubicBezTo>
                    <a:pt x="3319" y="766"/>
                    <a:pt x="2943" y="886"/>
                    <a:pt x="2657" y="1139"/>
                  </a:cubicBezTo>
                  <a:cubicBezTo>
                    <a:pt x="1716" y="1976"/>
                    <a:pt x="2072" y="3880"/>
                    <a:pt x="3432" y="5428"/>
                  </a:cubicBezTo>
                  <a:cubicBezTo>
                    <a:pt x="3997" y="6056"/>
                    <a:pt x="4645" y="6516"/>
                    <a:pt x="5294" y="6788"/>
                  </a:cubicBezTo>
                  <a:cubicBezTo>
                    <a:pt x="5254" y="6787"/>
                    <a:pt x="5214" y="6786"/>
                    <a:pt x="5174" y="6786"/>
                  </a:cubicBezTo>
                  <a:cubicBezTo>
                    <a:pt x="4494" y="6786"/>
                    <a:pt x="3743" y="6953"/>
                    <a:pt x="2992" y="7269"/>
                  </a:cubicBezTo>
                  <a:cubicBezTo>
                    <a:pt x="1109" y="8106"/>
                    <a:pt x="0" y="9697"/>
                    <a:pt x="502" y="10826"/>
                  </a:cubicBezTo>
                  <a:cubicBezTo>
                    <a:pt x="806" y="11523"/>
                    <a:pt x="1640" y="11890"/>
                    <a:pt x="2663" y="11890"/>
                  </a:cubicBezTo>
                  <a:cubicBezTo>
                    <a:pt x="3330" y="11890"/>
                    <a:pt x="4078" y="11734"/>
                    <a:pt x="4813" y="11412"/>
                  </a:cubicBezTo>
                  <a:cubicBezTo>
                    <a:pt x="5587" y="11057"/>
                    <a:pt x="6235" y="10596"/>
                    <a:pt x="6696" y="10073"/>
                  </a:cubicBezTo>
                  <a:lnTo>
                    <a:pt x="6696" y="10073"/>
                  </a:lnTo>
                  <a:cubicBezTo>
                    <a:pt x="6466" y="10722"/>
                    <a:pt x="6361" y="11538"/>
                    <a:pt x="6445" y="12396"/>
                  </a:cubicBezTo>
                  <a:cubicBezTo>
                    <a:pt x="6646" y="14368"/>
                    <a:pt x="7738" y="15876"/>
                    <a:pt x="8920" y="15876"/>
                  </a:cubicBezTo>
                  <a:cubicBezTo>
                    <a:pt x="8966" y="15876"/>
                    <a:pt x="9013" y="15874"/>
                    <a:pt x="9060" y="15869"/>
                  </a:cubicBezTo>
                  <a:cubicBezTo>
                    <a:pt x="10295" y="15743"/>
                    <a:pt x="11132" y="13986"/>
                    <a:pt x="10943" y="11956"/>
                  </a:cubicBezTo>
                  <a:cubicBezTo>
                    <a:pt x="10839" y="11098"/>
                    <a:pt x="10608" y="10345"/>
                    <a:pt x="10253" y="9759"/>
                  </a:cubicBezTo>
                  <a:lnTo>
                    <a:pt x="10253" y="9759"/>
                  </a:lnTo>
                  <a:cubicBezTo>
                    <a:pt x="10797" y="10178"/>
                    <a:pt x="11529" y="10513"/>
                    <a:pt x="12387" y="10701"/>
                  </a:cubicBezTo>
                  <a:cubicBezTo>
                    <a:pt x="12821" y="10796"/>
                    <a:pt x="13246" y="10841"/>
                    <a:pt x="13648" y="10841"/>
                  </a:cubicBezTo>
                  <a:cubicBezTo>
                    <a:pt x="15110" y="10841"/>
                    <a:pt x="16275" y="10246"/>
                    <a:pt x="16488" y="9278"/>
                  </a:cubicBezTo>
                  <a:cubicBezTo>
                    <a:pt x="16760" y="8065"/>
                    <a:pt x="15337" y="6725"/>
                    <a:pt x="13349" y="6286"/>
                  </a:cubicBezTo>
                  <a:cubicBezTo>
                    <a:pt x="12917" y="6200"/>
                    <a:pt x="12496" y="6158"/>
                    <a:pt x="12097" y="6158"/>
                  </a:cubicBezTo>
                  <a:cubicBezTo>
                    <a:pt x="11724" y="6158"/>
                    <a:pt x="11371" y="6194"/>
                    <a:pt x="11048" y="6265"/>
                  </a:cubicBezTo>
                  <a:cubicBezTo>
                    <a:pt x="11613" y="5868"/>
                    <a:pt x="12178" y="5282"/>
                    <a:pt x="12617" y="4528"/>
                  </a:cubicBezTo>
                  <a:cubicBezTo>
                    <a:pt x="13642" y="2771"/>
                    <a:pt x="13601" y="825"/>
                    <a:pt x="12533" y="197"/>
                  </a:cubicBezTo>
                  <a:cubicBezTo>
                    <a:pt x="12302" y="64"/>
                    <a:pt x="12042" y="0"/>
                    <a:pt x="11766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3"/>
            <p:cNvSpPr/>
            <p:nvPr/>
          </p:nvSpPr>
          <p:spPr>
            <a:xfrm>
              <a:off x="5886275" y="1593225"/>
              <a:ext cx="84250" cy="73625"/>
            </a:xfrm>
            <a:custGeom>
              <a:avLst/>
              <a:gdLst/>
              <a:ahLst/>
              <a:cxnLst/>
              <a:rect l="l" t="t" r="r" b="b"/>
              <a:pathLst>
                <a:path w="3370" h="2945" extrusionOk="0">
                  <a:moveTo>
                    <a:pt x="1671" y="1"/>
                  </a:moveTo>
                  <a:cubicBezTo>
                    <a:pt x="1167" y="1"/>
                    <a:pt x="683" y="261"/>
                    <a:pt x="419" y="732"/>
                  </a:cubicBezTo>
                  <a:cubicBezTo>
                    <a:pt x="1" y="1444"/>
                    <a:pt x="231" y="2344"/>
                    <a:pt x="943" y="2741"/>
                  </a:cubicBezTo>
                  <a:cubicBezTo>
                    <a:pt x="1178" y="2880"/>
                    <a:pt x="1435" y="2945"/>
                    <a:pt x="1687" y="2945"/>
                  </a:cubicBezTo>
                  <a:cubicBezTo>
                    <a:pt x="2195" y="2945"/>
                    <a:pt x="2685" y="2680"/>
                    <a:pt x="2951" y="2218"/>
                  </a:cubicBezTo>
                  <a:cubicBezTo>
                    <a:pt x="3370" y="1507"/>
                    <a:pt x="3119" y="607"/>
                    <a:pt x="2428" y="209"/>
                  </a:cubicBezTo>
                  <a:cubicBezTo>
                    <a:pt x="2188" y="68"/>
                    <a:pt x="1927" y="1"/>
                    <a:pt x="1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3"/>
            <p:cNvSpPr/>
            <p:nvPr/>
          </p:nvSpPr>
          <p:spPr>
            <a:xfrm>
              <a:off x="4485450" y="1462925"/>
              <a:ext cx="320150" cy="312875"/>
            </a:xfrm>
            <a:custGeom>
              <a:avLst/>
              <a:gdLst/>
              <a:ahLst/>
              <a:cxnLst/>
              <a:rect l="l" t="t" r="r" b="b"/>
              <a:pathLst>
                <a:path w="12806" h="12515" extrusionOk="0">
                  <a:moveTo>
                    <a:pt x="8435" y="1"/>
                  </a:moveTo>
                  <a:cubicBezTo>
                    <a:pt x="7628" y="1"/>
                    <a:pt x="6686" y="798"/>
                    <a:pt x="6131" y="2011"/>
                  </a:cubicBezTo>
                  <a:cubicBezTo>
                    <a:pt x="5859" y="2597"/>
                    <a:pt x="5734" y="3203"/>
                    <a:pt x="5734" y="3747"/>
                  </a:cubicBezTo>
                  <a:cubicBezTo>
                    <a:pt x="5545" y="3245"/>
                    <a:pt x="5169" y="2722"/>
                    <a:pt x="4687" y="2283"/>
                  </a:cubicBezTo>
                  <a:cubicBezTo>
                    <a:pt x="3940" y="1601"/>
                    <a:pt x="3078" y="1240"/>
                    <a:pt x="2379" y="1240"/>
                  </a:cubicBezTo>
                  <a:cubicBezTo>
                    <a:pt x="1962" y="1240"/>
                    <a:pt x="1603" y="1368"/>
                    <a:pt x="1361" y="1634"/>
                  </a:cubicBezTo>
                  <a:cubicBezTo>
                    <a:pt x="712" y="2346"/>
                    <a:pt x="1151" y="3789"/>
                    <a:pt x="2323" y="4877"/>
                  </a:cubicBezTo>
                  <a:cubicBezTo>
                    <a:pt x="2804" y="5317"/>
                    <a:pt x="3348" y="5631"/>
                    <a:pt x="3850" y="5777"/>
                  </a:cubicBezTo>
                  <a:cubicBezTo>
                    <a:pt x="3306" y="5819"/>
                    <a:pt x="2700" y="6007"/>
                    <a:pt x="2135" y="6342"/>
                  </a:cubicBezTo>
                  <a:cubicBezTo>
                    <a:pt x="733" y="7137"/>
                    <a:pt x="1" y="8455"/>
                    <a:pt x="482" y="9292"/>
                  </a:cubicBezTo>
                  <a:cubicBezTo>
                    <a:pt x="732" y="9727"/>
                    <a:pt x="1258" y="9947"/>
                    <a:pt x="1902" y="9947"/>
                  </a:cubicBezTo>
                  <a:cubicBezTo>
                    <a:pt x="2499" y="9947"/>
                    <a:pt x="3197" y="9758"/>
                    <a:pt x="3871" y="9376"/>
                  </a:cubicBezTo>
                  <a:cubicBezTo>
                    <a:pt x="4436" y="9062"/>
                    <a:pt x="4897" y="8644"/>
                    <a:pt x="5211" y="8204"/>
                  </a:cubicBezTo>
                  <a:lnTo>
                    <a:pt x="5211" y="8204"/>
                  </a:lnTo>
                  <a:cubicBezTo>
                    <a:pt x="5064" y="8727"/>
                    <a:pt x="5064" y="9355"/>
                    <a:pt x="5190" y="10025"/>
                  </a:cubicBezTo>
                  <a:cubicBezTo>
                    <a:pt x="5499" y="11458"/>
                    <a:pt x="6401" y="12514"/>
                    <a:pt x="7280" y="12514"/>
                  </a:cubicBezTo>
                  <a:cubicBezTo>
                    <a:pt x="7351" y="12514"/>
                    <a:pt x="7421" y="12508"/>
                    <a:pt x="7491" y="12494"/>
                  </a:cubicBezTo>
                  <a:cubicBezTo>
                    <a:pt x="8454" y="12284"/>
                    <a:pt x="8956" y="10862"/>
                    <a:pt x="8642" y="9313"/>
                  </a:cubicBezTo>
                  <a:cubicBezTo>
                    <a:pt x="8496" y="8665"/>
                    <a:pt x="8244" y="8100"/>
                    <a:pt x="7931" y="7681"/>
                  </a:cubicBezTo>
                  <a:lnTo>
                    <a:pt x="7931" y="7681"/>
                  </a:lnTo>
                  <a:cubicBezTo>
                    <a:pt x="8391" y="7953"/>
                    <a:pt x="8977" y="8162"/>
                    <a:pt x="9646" y="8225"/>
                  </a:cubicBezTo>
                  <a:cubicBezTo>
                    <a:pt x="9832" y="8247"/>
                    <a:pt x="10015" y="8258"/>
                    <a:pt x="10192" y="8258"/>
                  </a:cubicBezTo>
                  <a:cubicBezTo>
                    <a:pt x="11537" y="8258"/>
                    <a:pt x="12609" y="7652"/>
                    <a:pt x="12701" y="6802"/>
                  </a:cubicBezTo>
                  <a:cubicBezTo>
                    <a:pt x="12806" y="5840"/>
                    <a:pt x="11613" y="4919"/>
                    <a:pt x="10044" y="4752"/>
                  </a:cubicBezTo>
                  <a:cubicBezTo>
                    <a:pt x="9864" y="4729"/>
                    <a:pt x="9690" y="4719"/>
                    <a:pt x="9520" y="4719"/>
                  </a:cubicBezTo>
                  <a:cubicBezTo>
                    <a:pt x="9057" y="4719"/>
                    <a:pt x="8633" y="4797"/>
                    <a:pt x="8265" y="4919"/>
                  </a:cubicBezTo>
                  <a:cubicBezTo>
                    <a:pt x="8663" y="4564"/>
                    <a:pt x="9060" y="4061"/>
                    <a:pt x="9332" y="3455"/>
                  </a:cubicBezTo>
                  <a:cubicBezTo>
                    <a:pt x="9981" y="1990"/>
                    <a:pt x="9814" y="504"/>
                    <a:pt x="8914" y="107"/>
                  </a:cubicBezTo>
                  <a:cubicBezTo>
                    <a:pt x="8763" y="35"/>
                    <a:pt x="8602" y="1"/>
                    <a:pt x="8435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3"/>
            <p:cNvSpPr/>
            <p:nvPr/>
          </p:nvSpPr>
          <p:spPr>
            <a:xfrm>
              <a:off x="4613075" y="1574575"/>
              <a:ext cx="65425" cy="57175"/>
            </a:xfrm>
            <a:custGeom>
              <a:avLst/>
              <a:gdLst/>
              <a:ahLst/>
              <a:cxnLst/>
              <a:rect l="l" t="t" r="r" b="b"/>
              <a:pathLst>
                <a:path w="2617" h="2287" extrusionOk="0">
                  <a:moveTo>
                    <a:pt x="1309" y="0"/>
                  </a:moveTo>
                  <a:cubicBezTo>
                    <a:pt x="870" y="0"/>
                    <a:pt x="458" y="246"/>
                    <a:pt x="273" y="662"/>
                  </a:cubicBezTo>
                  <a:cubicBezTo>
                    <a:pt x="1" y="1248"/>
                    <a:pt x="252" y="1918"/>
                    <a:pt x="838" y="2190"/>
                  </a:cubicBezTo>
                  <a:cubicBezTo>
                    <a:pt x="991" y="2256"/>
                    <a:pt x="1150" y="2287"/>
                    <a:pt x="1305" y="2287"/>
                  </a:cubicBezTo>
                  <a:cubicBezTo>
                    <a:pt x="1745" y="2287"/>
                    <a:pt x="2159" y="2037"/>
                    <a:pt x="2344" y="1604"/>
                  </a:cubicBezTo>
                  <a:cubicBezTo>
                    <a:pt x="2616" y="1039"/>
                    <a:pt x="2344" y="349"/>
                    <a:pt x="1779" y="98"/>
                  </a:cubicBezTo>
                  <a:cubicBezTo>
                    <a:pt x="1625" y="31"/>
                    <a:pt x="1466" y="0"/>
                    <a:pt x="1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3"/>
            <p:cNvSpPr/>
            <p:nvPr/>
          </p:nvSpPr>
          <p:spPr>
            <a:xfrm>
              <a:off x="3086175" y="1675775"/>
              <a:ext cx="324350" cy="308375"/>
            </a:xfrm>
            <a:custGeom>
              <a:avLst/>
              <a:gdLst/>
              <a:ahLst/>
              <a:cxnLst/>
              <a:rect l="l" t="t" r="r" b="b"/>
              <a:pathLst>
                <a:path w="12974" h="12335" extrusionOk="0">
                  <a:moveTo>
                    <a:pt x="3935" y="0"/>
                  </a:moveTo>
                  <a:cubicBezTo>
                    <a:pt x="3724" y="0"/>
                    <a:pt x="3526" y="49"/>
                    <a:pt x="3349" y="151"/>
                  </a:cubicBezTo>
                  <a:cubicBezTo>
                    <a:pt x="2512" y="632"/>
                    <a:pt x="2470" y="2138"/>
                    <a:pt x="3286" y="3519"/>
                  </a:cubicBezTo>
                  <a:cubicBezTo>
                    <a:pt x="3600" y="4084"/>
                    <a:pt x="4018" y="4545"/>
                    <a:pt x="4458" y="4837"/>
                  </a:cubicBezTo>
                  <a:cubicBezTo>
                    <a:pt x="4206" y="4777"/>
                    <a:pt x="3931" y="4746"/>
                    <a:pt x="3638" y="4746"/>
                  </a:cubicBezTo>
                  <a:cubicBezTo>
                    <a:pt x="3321" y="4746"/>
                    <a:pt x="2985" y="4782"/>
                    <a:pt x="2637" y="4858"/>
                  </a:cubicBezTo>
                  <a:cubicBezTo>
                    <a:pt x="1089" y="5193"/>
                    <a:pt x="1" y="6218"/>
                    <a:pt x="189" y="7160"/>
                  </a:cubicBezTo>
                  <a:cubicBezTo>
                    <a:pt x="354" y="7903"/>
                    <a:pt x="1276" y="8373"/>
                    <a:pt x="2419" y="8373"/>
                  </a:cubicBezTo>
                  <a:cubicBezTo>
                    <a:pt x="2723" y="8373"/>
                    <a:pt x="3044" y="8339"/>
                    <a:pt x="3370" y="8269"/>
                  </a:cubicBezTo>
                  <a:cubicBezTo>
                    <a:pt x="4018" y="8143"/>
                    <a:pt x="4583" y="7871"/>
                    <a:pt x="5023" y="7558"/>
                  </a:cubicBezTo>
                  <a:lnTo>
                    <a:pt x="5023" y="7558"/>
                  </a:lnTo>
                  <a:cubicBezTo>
                    <a:pt x="4730" y="8018"/>
                    <a:pt x="4520" y="8625"/>
                    <a:pt x="4458" y="9294"/>
                  </a:cubicBezTo>
                  <a:cubicBezTo>
                    <a:pt x="4290" y="10863"/>
                    <a:pt x="4939" y="12223"/>
                    <a:pt x="5901" y="12328"/>
                  </a:cubicBezTo>
                  <a:cubicBezTo>
                    <a:pt x="5941" y="12332"/>
                    <a:pt x="5980" y="12334"/>
                    <a:pt x="6019" y="12334"/>
                  </a:cubicBezTo>
                  <a:cubicBezTo>
                    <a:pt x="6938" y="12334"/>
                    <a:pt x="7790" y="11175"/>
                    <a:pt x="7931" y="9650"/>
                  </a:cubicBezTo>
                  <a:cubicBezTo>
                    <a:pt x="8015" y="9001"/>
                    <a:pt x="7931" y="8374"/>
                    <a:pt x="7764" y="7871"/>
                  </a:cubicBezTo>
                  <a:lnTo>
                    <a:pt x="7764" y="7871"/>
                  </a:lnTo>
                  <a:cubicBezTo>
                    <a:pt x="8119" y="8290"/>
                    <a:pt x="8621" y="8666"/>
                    <a:pt x="9228" y="8938"/>
                  </a:cubicBezTo>
                  <a:cubicBezTo>
                    <a:pt x="9807" y="9195"/>
                    <a:pt x="10389" y="9317"/>
                    <a:pt x="10906" y="9317"/>
                  </a:cubicBezTo>
                  <a:cubicBezTo>
                    <a:pt x="11697" y="9317"/>
                    <a:pt x="12336" y="9031"/>
                    <a:pt x="12576" y="8499"/>
                  </a:cubicBezTo>
                  <a:cubicBezTo>
                    <a:pt x="12974" y="7620"/>
                    <a:pt x="12116" y="6386"/>
                    <a:pt x="10651" y="5737"/>
                  </a:cubicBezTo>
                  <a:cubicBezTo>
                    <a:pt x="10088" y="5485"/>
                    <a:pt x="9524" y="5358"/>
                    <a:pt x="9028" y="5358"/>
                  </a:cubicBezTo>
                  <a:cubicBezTo>
                    <a:pt x="8990" y="5358"/>
                    <a:pt x="8952" y="5359"/>
                    <a:pt x="8914" y="5361"/>
                  </a:cubicBezTo>
                  <a:cubicBezTo>
                    <a:pt x="9417" y="5151"/>
                    <a:pt x="9919" y="4775"/>
                    <a:pt x="10379" y="4293"/>
                  </a:cubicBezTo>
                  <a:cubicBezTo>
                    <a:pt x="11425" y="3101"/>
                    <a:pt x="11718" y="1615"/>
                    <a:pt x="11007" y="967"/>
                  </a:cubicBezTo>
                  <a:cubicBezTo>
                    <a:pt x="10777" y="763"/>
                    <a:pt x="10478" y="667"/>
                    <a:pt x="10143" y="667"/>
                  </a:cubicBezTo>
                  <a:cubicBezTo>
                    <a:pt x="9407" y="667"/>
                    <a:pt x="8496" y="1131"/>
                    <a:pt x="7764" y="1950"/>
                  </a:cubicBezTo>
                  <a:cubicBezTo>
                    <a:pt x="7324" y="2431"/>
                    <a:pt x="7031" y="2975"/>
                    <a:pt x="6864" y="3477"/>
                  </a:cubicBezTo>
                  <a:cubicBezTo>
                    <a:pt x="6822" y="2933"/>
                    <a:pt x="6634" y="2348"/>
                    <a:pt x="6299" y="1762"/>
                  </a:cubicBezTo>
                  <a:cubicBezTo>
                    <a:pt x="5672" y="673"/>
                    <a:pt x="4720" y="0"/>
                    <a:pt x="3935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3"/>
            <p:cNvSpPr/>
            <p:nvPr/>
          </p:nvSpPr>
          <p:spPr>
            <a:xfrm>
              <a:off x="3212250" y="1781925"/>
              <a:ext cx="65400" cy="56900"/>
            </a:xfrm>
            <a:custGeom>
              <a:avLst/>
              <a:gdLst/>
              <a:ahLst/>
              <a:cxnLst/>
              <a:rect l="l" t="t" r="r" b="b"/>
              <a:pathLst>
                <a:path w="2616" h="2276" extrusionOk="0">
                  <a:moveTo>
                    <a:pt x="1303" y="0"/>
                  </a:moveTo>
                  <a:cubicBezTo>
                    <a:pt x="1108" y="0"/>
                    <a:pt x="911" y="49"/>
                    <a:pt x="733" y="152"/>
                  </a:cubicBezTo>
                  <a:cubicBezTo>
                    <a:pt x="189" y="466"/>
                    <a:pt x="0" y="1156"/>
                    <a:pt x="314" y="1700"/>
                  </a:cubicBezTo>
                  <a:cubicBezTo>
                    <a:pt x="523" y="2076"/>
                    <a:pt x="907" y="2275"/>
                    <a:pt x="1300" y="2275"/>
                  </a:cubicBezTo>
                  <a:cubicBezTo>
                    <a:pt x="1499" y="2275"/>
                    <a:pt x="1701" y="2224"/>
                    <a:pt x="1884" y="2119"/>
                  </a:cubicBezTo>
                  <a:cubicBezTo>
                    <a:pt x="2428" y="1805"/>
                    <a:pt x="2616" y="1115"/>
                    <a:pt x="2302" y="571"/>
                  </a:cubicBezTo>
                  <a:cubicBezTo>
                    <a:pt x="2091" y="205"/>
                    <a:pt x="1701" y="0"/>
                    <a:pt x="13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3"/>
            <p:cNvSpPr/>
            <p:nvPr/>
          </p:nvSpPr>
          <p:spPr>
            <a:xfrm>
              <a:off x="6469525" y="2557625"/>
              <a:ext cx="382925" cy="364450"/>
            </a:xfrm>
            <a:custGeom>
              <a:avLst/>
              <a:gdLst/>
              <a:ahLst/>
              <a:cxnLst/>
              <a:rect l="l" t="t" r="r" b="b"/>
              <a:pathLst>
                <a:path w="15317" h="14578" extrusionOk="0">
                  <a:moveTo>
                    <a:pt x="4655" y="1"/>
                  </a:moveTo>
                  <a:cubicBezTo>
                    <a:pt x="4412" y="1"/>
                    <a:pt x="4182" y="57"/>
                    <a:pt x="3976" y="175"/>
                  </a:cubicBezTo>
                  <a:cubicBezTo>
                    <a:pt x="2972" y="740"/>
                    <a:pt x="2930" y="2539"/>
                    <a:pt x="3893" y="4150"/>
                  </a:cubicBezTo>
                  <a:cubicBezTo>
                    <a:pt x="4269" y="4841"/>
                    <a:pt x="4771" y="5364"/>
                    <a:pt x="5274" y="5740"/>
                  </a:cubicBezTo>
                  <a:cubicBezTo>
                    <a:pt x="4970" y="5657"/>
                    <a:pt x="4630" y="5615"/>
                    <a:pt x="4269" y="5615"/>
                  </a:cubicBezTo>
                  <a:cubicBezTo>
                    <a:pt x="3908" y="5615"/>
                    <a:pt x="3526" y="5657"/>
                    <a:pt x="3139" y="5740"/>
                  </a:cubicBezTo>
                  <a:cubicBezTo>
                    <a:pt x="1298" y="6138"/>
                    <a:pt x="1" y="7351"/>
                    <a:pt x="252" y="8481"/>
                  </a:cubicBezTo>
                  <a:cubicBezTo>
                    <a:pt x="433" y="9354"/>
                    <a:pt x="1509" y="9903"/>
                    <a:pt x="2857" y="9903"/>
                  </a:cubicBezTo>
                  <a:cubicBezTo>
                    <a:pt x="3221" y="9903"/>
                    <a:pt x="3606" y="9863"/>
                    <a:pt x="3997" y="9779"/>
                  </a:cubicBezTo>
                  <a:cubicBezTo>
                    <a:pt x="4750" y="9611"/>
                    <a:pt x="5420" y="9318"/>
                    <a:pt x="5922" y="8942"/>
                  </a:cubicBezTo>
                  <a:lnTo>
                    <a:pt x="5922" y="8942"/>
                  </a:lnTo>
                  <a:cubicBezTo>
                    <a:pt x="5587" y="9486"/>
                    <a:pt x="5357" y="10176"/>
                    <a:pt x="5274" y="10971"/>
                  </a:cubicBezTo>
                  <a:cubicBezTo>
                    <a:pt x="5085" y="12833"/>
                    <a:pt x="5839" y="14445"/>
                    <a:pt x="6968" y="14570"/>
                  </a:cubicBezTo>
                  <a:cubicBezTo>
                    <a:pt x="7016" y="14575"/>
                    <a:pt x="7063" y="14578"/>
                    <a:pt x="7110" y="14578"/>
                  </a:cubicBezTo>
                  <a:cubicBezTo>
                    <a:pt x="8206" y="14578"/>
                    <a:pt x="9194" y="13196"/>
                    <a:pt x="9375" y="11411"/>
                  </a:cubicBezTo>
                  <a:cubicBezTo>
                    <a:pt x="9458" y="10636"/>
                    <a:pt x="9375" y="9904"/>
                    <a:pt x="9165" y="9297"/>
                  </a:cubicBezTo>
                  <a:lnTo>
                    <a:pt x="9165" y="9297"/>
                  </a:lnTo>
                  <a:cubicBezTo>
                    <a:pt x="9584" y="9800"/>
                    <a:pt x="10191" y="10239"/>
                    <a:pt x="10923" y="10553"/>
                  </a:cubicBezTo>
                  <a:cubicBezTo>
                    <a:pt x="11610" y="10863"/>
                    <a:pt x="12304" y="11012"/>
                    <a:pt x="12918" y="11012"/>
                  </a:cubicBezTo>
                  <a:cubicBezTo>
                    <a:pt x="13838" y="11012"/>
                    <a:pt x="14581" y="10678"/>
                    <a:pt x="14857" y="10051"/>
                  </a:cubicBezTo>
                  <a:cubicBezTo>
                    <a:pt x="15317" y="9004"/>
                    <a:pt x="14313" y="7540"/>
                    <a:pt x="12597" y="6787"/>
                  </a:cubicBezTo>
                  <a:cubicBezTo>
                    <a:pt x="11930" y="6492"/>
                    <a:pt x="11245" y="6345"/>
                    <a:pt x="10644" y="6345"/>
                  </a:cubicBezTo>
                  <a:cubicBezTo>
                    <a:pt x="10604" y="6345"/>
                    <a:pt x="10565" y="6346"/>
                    <a:pt x="10525" y="6347"/>
                  </a:cubicBezTo>
                  <a:cubicBezTo>
                    <a:pt x="11132" y="6096"/>
                    <a:pt x="11739" y="5657"/>
                    <a:pt x="12262" y="5071"/>
                  </a:cubicBezTo>
                  <a:cubicBezTo>
                    <a:pt x="13517" y="3669"/>
                    <a:pt x="13852" y="1911"/>
                    <a:pt x="12994" y="1158"/>
                  </a:cubicBezTo>
                  <a:cubicBezTo>
                    <a:pt x="12725" y="922"/>
                    <a:pt x="12373" y="809"/>
                    <a:pt x="11978" y="809"/>
                  </a:cubicBezTo>
                  <a:cubicBezTo>
                    <a:pt x="11116" y="809"/>
                    <a:pt x="10048" y="1347"/>
                    <a:pt x="9186" y="2309"/>
                  </a:cubicBezTo>
                  <a:cubicBezTo>
                    <a:pt x="8663" y="2895"/>
                    <a:pt x="8307" y="3522"/>
                    <a:pt x="8119" y="4129"/>
                  </a:cubicBezTo>
                  <a:cubicBezTo>
                    <a:pt x="8077" y="3481"/>
                    <a:pt x="7847" y="2769"/>
                    <a:pt x="7450" y="2079"/>
                  </a:cubicBezTo>
                  <a:cubicBezTo>
                    <a:pt x="6705" y="804"/>
                    <a:pt x="5580" y="1"/>
                    <a:pt x="4655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3"/>
            <p:cNvSpPr/>
            <p:nvPr/>
          </p:nvSpPr>
          <p:spPr>
            <a:xfrm>
              <a:off x="6619125" y="2682975"/>
              <a:ext cx="76925" cy="67450"/>
            </a:xfrm>
            <a:custGeom>
              <a:avLst/>
              <a:gdLst/>
              <a:ahLst/>
              <a:cxnLst/>
              <a:rect l="l" t="t" r="r" b="b"/>
              <a:pathLst>
                <a:path w="3077" h="2698" extrusionOk="0">
                  <a:moveTo>
                    <a:pt x="1527" y="1"/>
                  </a:moveTo>
                  <a:cubicBezTo>
                    <a:pt x="1301" y="1"/>
                    <a:pt x="1071" y="59"/>
                    <a:pt x="859" y="182"/>
                  </a:cubicBezTo>
                  <a:cubicBezTo>
                    <a:pt x="210" y="559"/>
                    <a:pt x="1" y="1375"/>
                    <a:pt x="378" y="2024"/>
                  </a:cubicBezTo>
                  <a:cubicBezTo>
                    <a:pt x="617" y="2460"/>
                    <a:pt x="1075" y="2698"/>
                    <a:pt x="1546" y="2698"/>
                  </a:cubicBezTo>
                  <a:cubicBezTo>
                    <a:pt x="1775" y="2698"/>
                    <a:pt x="2007" y="2642"/>
                    <a:pt x="2219" y="2526"/>
                  </a:cubicBezTo>
                  <a:cubicBezTo>
                    <a:pt x="2847" y="2149"/>
                    <a:pt x="3077" y="1312"/>
                    <a:pt x="2700" y="685"/>
                  </a:cubicBezTo>
                  <a:cubicBezTo>
                    <a:pt x="2447" y="248"/>
                    <a:pt x="1994" y="1"/>
                    <a:pt x="1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3"/>
            <p:cNvSpPr/>
            <p:nvPr/>
          </p:nvSpPr>
          <p:spPr>
            <a:xfrm>
              <a:off x="6161950" y="4320825"/>
              <a:ext cx="327475" cy="317200"/>
            </a:xfrm>
            <a:custGeom>
              <a:avLst/>
              <a:gdLst/>
              <a:ahLst/>
              <a:cxnLst/>
              <a:rect l="l" t="t" r="r" b="b"/>
              <a:pathLst>
                <a:path w="13099" h="12688" extrusionOk="0">
                  <a:moveTo>
                    <a:pt x="8801" y="0"/>
                  </a:moveTo>
                  <a:cubicBezTo>
                    <a:pt x="7984" y="0"/>
                    <a:pt x="7007" y="779"/>
                    <a:pt x="6424" y="1980"/>
                  </a:cubicBezTo>
                  <a:cubicBezTo>
                    <a:pt x="6131" y="2565"/>
                    <a:pt x="5985" y="3193"/>
                    <a:pt x="5964" y="3737"/>
                  </a:cubicBezTo>
                  <a:cubicBezTo>
                    <a:pt x="5776" y="3214"/>
                    <a:pt x="5420" y="2670"/>
                    <a:pt x="4939" y="2189"/>
                  </a:cubicBezTo>
                  <a:cubicBezTo>
                    <a:pt x="4179" y="1470"/>
                    <a:pt x="3278" y="1067"/>
                    <a:pt x="2551" y="1067"/>
                  </a:cubicBezTo>
                  <a:cubicBezTo>
                    <a:pt x="2156" y="1067"/>
                    <a:pt x="1813" y="1186"/>
                    <a:pt x="1570" y="1436"/>
                  </a:cubicBezTo>
                  <a:cubicBezTo>
                    <a:pt x="900" y="2147"/>
                    <a:pt x="1277" y="3633"/>
                    <a:pt x="2449" y="4762"/>
                  </a:cubicBezTo>
                  <a:cubicBezTo>
                    <a:pt x="2930" y="5223"/>
                    <a:pt x="3474" y="5558"/>
                    <a:pt x="3976" y="5725"/>
                  </a:cubicBezTo>
                  <a:cubicBezTo>
                    <a:pt x="3432" y="5767"/>
                    <a:pt x="2805" y="5934"/>
                    <a:pt x="2198" y="6248"/>
                  </a:cubicBezTo>
                  <a:cubicBezTo>
                    <a:pt x="775" y="7001"/>
                    <a:pt x="1" y="8319"/>
                    <a:pt x="461" y="9198"/>
                  </a:cubicBezTo>
                  <a:cubicBezTo>
                    <a:pt x="712" y="9677"/>
                    <a:pt x="1279" y="9920"/>
                    <a:pt x="1974" y="9920"/>
                  </a:cubicBezTo>
                  <a:cubicBezTo>
                    <a:pt x="2555" y="9920"/>
                    <a:pt x="3224" y="9750"/>
                    <a:pt x="3872" y="9408"/>
                  </a:cubicBezTo>
                  <a:cubicBezTo>
                    <a:pt x="4478" y="9094"/>
                    <a:pt x="4960" y="8675"/>
                    <a:pt x="5273" y="8236"/>
                  </a:cubicBezTo>
                  <a:lnTo>
                    <a:pt x="5273" y="8236"/>
                  </a:lnTo>
                  <a:cubicBezTo>
                    <a:pt x="5127" y="8780"/>
                    <a:pt x="5106" y="9428"/>
                    <a:pt x="5232" y="10098"/>
                  </a:cubicBezTo>
                  <a:cubicBezTo>
                    <a:pt x="5486" y="11585"/>
                    <a:pt x="6381" y="12688"/>
                    <a:pt x="7300" y="12688"/>
                  </a:cubicBezTo>
                  <a:cubicBezTo>
                    <a:pt x="7364" y="12688"/>
                    <a:pt x="7428" y="12682"/>
                    <a:pt x="7491" y="12672"/>
                  </a:cubicBezTo>
                  <a:cubicBezTo>
                    <a:pt x="8454" y="12504"/>
                    <a:pt x="9019" y="11060"/>
                    <a:pt x="8726" y="9470"/>
                  </a:cubicBezTo>
                  <a:cubicBezTo>
                    <a:pt x="8621" y="8822"/>
                    <a:pt x="8370" y="8236"/>
                    <a:pt x="8056" y="7775"/>
                  </a:cubicBezTo>
                  <a:lnTo>
                    <a:pt x="8056" y="7775"/>
                  </a:lnTo>
                  <a:cubicBezTo>
                    <a:pt x="8517" y="8089"/>
                    <a:pt x="9123" y="8319"/>
                    <a:pt x="9814" y="8424"/>
                  </a:cubicBezTo>
                  <a:cubicBezTo>
                    <a:pt x="10026" y="8452"/>
                    <a:pt x="10235" y="8465"/>
                    <a:pt x="10438" y="8465"/>
                  </a:cubicBezTo>
                  <a:cubicBezTo>
                    <a:pt x="11760" y="8465"/>
                    <a:pt x="12844" y="7898"/>
                    <a:pt x="12952" y="7064"/>
                  </a:cubicBezTo>
                  <a:cubicBezTo>
                    <a:pt x="13099" y="6081"/>
                    <a:pt x="11906" y="5118"/>
                    <a:pt x="10295" y="4888"/>
                  </a:cubicBezTo>
                  <a:cubicBezTo>
                    <a:pt x="10074" y="4852"/>
                    <a:pt x="9854" y="4836"/>
                    <a:pt x="9641" y="4836"/>
                  </a:cubicBezTo>
                  <a:cubicBezTo>
                    <a:pt x="9230" y="4836"/>
                    <a:pt x="8840" y="4896"/>
                    <a:pt x="8496" y="4993"/>
                  </a:cubicBezTo>
                  <a:cubicBezTo>
                    <a:pt x="8914" y="4658"/>
                    <a:pt x="9333" y="4156"/>
                    <a:pt x="9626" y="3528"/>
                  </a:cubicBezTo>
                  <a:cubicBezTo>
                    <a:pt x="10337" y="2084"/>
                    <a:pt x="10191" y="557"/>
                    <a:pt x="9312" y="117"/>
                  </a:cubicBezTo>
                  <a:cubicBezTo>
                    <a:pt x="9153" y="38"/>
                    <a:pt x="8981" y="0"/>
                    <a:pt x="880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3"/>
            <p:cNvSpPr/>
            <p:nvPr/>
          </p:nvSpPr>
          <p:spPr>
            <a:xfrm>
              <a:off x="6294300" y="4432025"/>
              <a:ext cx="65925" cy="58075"/>
            </a:xfrm>
            <a:custGeom>
              <a:avLst/>
              <a:gdLst/>
              <a:ahLst/>
              <a:cxnLst/>
              <a:rect l="l" t="t" r="r" b="b"/>
              <a:pathLst>
                <a:path w="2637" h="2323" extrusionOk="0">
                  <a:moveTo>
                    <a:pt x="1313" y="1"/>
                  </a:moveTo>
                  <a:cubicBezTo>
                    <a:pt x="966" y="1"/>
                    <a:pt x="627" y="151"/>
                    <a:pt x="398" y="440"/>
                  </a:cubicBezTo>
                  <a:cubicBezTo>
                    <a:pt x="0" y="942"/>
                    <a:pt x="84" y="1674"/>
                    <a:pt x="586" y="2072"/>
                  </a:cubicBezTo>
                  <a:cubicBezTo>
                    <a:pt x="800" y="2241"/>
                    <a:pt x="1054" y="2323"/>
                    <a:pt x="1308" y="2323"/>
                  </a:cubicBezTo>
                  <a:cubicBezTo>
                    <a:pt x="1650" y="2323"/>
                    <a:pt x="1990" y="2173"/>
                    <a:pt x="2218" y="1884"/>
                  </a:cubicBezTo>
                  <a:cubicBezTo>
                    <a:pt x="2637" y="1382"/>
                    <a:pt x="2553" y="649"/>
                    <a:pt x="2051" y="252"/>
                  </a:cubicBezTo>
                  <a:cubicBezTo>
                    <a:pt x="1829" y="83"/>
                    <a:pt x="1569" y="1"/>
                    <a:pt x="1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3"/>
            <p:cNvSpPr/>
            <p:nvPr/>
          </p:nvSpPr>
          <p:spPr>
            <a:xfrm>
              <a:off x="5341225" y="4058350"/>
              <a:ext cx="287200" cy="284050"/>
            </a:xfrm>
            <a:custGeom>
              <a:avLst/>
              <a:gdLst/>
              <a:ahLst/>
              <a:cxnLst/>
              <a:rect l="l" t="t" r="r" b="b"/>
              <a:pathLst>
                <a:path w="11488" h="11362" extrusionOk="0">
                  <a:moveTo>
                    <a:pt x="4796" y="1"/>
                  </a:moveTo>
                  <a:cubicBezTo>
                    <a:pt x="4717" y="1"/>
                    <a:pt x="4639" y="10"/>
                    <a:pt x="4562" y="29"/>
                  </a:cubicBezTo>
                  <a:cubicBezTo>
                    <a:pt x="3704" y="259"/>
                    <a:pt x="3307" y="1556"/>
                    <a:pt x="3662" y="2958"/>
                  </a:cubicBezTo>
                  <a:cubicBezTo>
                    <a:pt x="3788" y="3523"/>
                    <a:pt x="4060" y="4025"/>
                    <a:pt x="4353" y="4402"/>
                  </a:cubicBezTo>
                  <a:cubicBezTo>
                    <a:pt x="3934" y="4172"/>
                    <a:pt x="3369" y="4005"/>
                    <a:pt x="2763" y="3963"/>
                  </a:cubicBezTo>
                  <a:cubicBezTo>
                    <a:pt x="2658" y="3955"/>
                    <a:pt x="2555" y="3951"/>
                    <a:pt x="2454" y="3951"/>
                  </a:cubicBezTo>
                  <a:cubicBezTo>
                    <a:pt x="1168" y="3951"/>
                    <a:pt x="122" y="4550"/>
                    <a:pt x="63" y="5365"/>
                  </a:cubicBezTo>
                  <a:cubicBezTo>
                    <a:pt x="1" y="6243"/>
                    <a:pt x="1110" y="7038"/>
                    <a:pt x="2553" y="7122"/>
                  </a:cubicBezTo>
                  <a:cubicBezTo>
                    <a:pt x="2654" y="7129"/>
                    <a:pt x="2754" y="7133"/>
                    <a:pt x="2853" y="7133"/>
                  </a:cubicBezTo>
                  <a:cubicBezTo>
                    <a:pt x="3330" y="7133"/>
                    <a:pt x="3783" y="7052"/>
                    <a:pt x="4164" y="6913"/>
                  </a:cubicBezTo>
                  <a:lnTo>
                    <a:pt x="4164" y="6913"/>
                  </a:lnTo>
                  <a:cubicBezTo>
                    <a:pt x="3788" y="7248"/>
                    <a:pt x="3474" y="7708"/>
                    <a:pt x="3244" y="8273"/>
                  </a:cubicBezTo>
                  <a:cubicBezTo>
                    <a:pt x="2700" y="9612"/>
                    <a:pt x="2930" y="10972"/>
                    <a:pt x="3746" y="11286"/>
                  </a:cubicBezTo>
                  <a:cubicBezTo>
                    <a:pt x="3867" y="11337"/>
                    <a:pt x="3994" y="11361"/>
                    <a:pt x="4126" y="11361"/>
                  </a:cubicBezTo>
                  <a:cubicBezTo>
                    <a:pt x="4865" y="11361"/>
                    <a:pt x="5733" y="10602"/>
                    <a:pt x="6194" y="9466"/>
                  </a:cubicBezTo>
                  <a:cubicBezTo>
                    <a:pt x="6403" y="8901"/>
                    <a:pt x="6508" y="8357"/>
                    <a:pt x="6466" y="7875"/>
                  </a:cubicBezTo>
                  <a:lnTo>
                    <a:pt x="6466" y="7875"/>
                  </a:lnTo>
                  <a:cubicBezTo>
                    <a:pt x="6675" y="8315"/>
                    <a:pt x="7031" y="8775"/>
                    <a:pt x="7491" y="9152"/>
                  </a:cubicBezTo>
                  <a:cubicBezTo>
                    <a:pt x="8157" y="9717"/>
                    <a:pt x="8905" y="10010"/>
                    <a:pt x="9519" y="10010"/>
                  </a:cubicBezTo>
                  <a:cubicBezTo>
                    <a:pt x="9928" y="10010"/>
                    <a:pt x="10278" y="9880"/>
                    <a:pt x="10504" y="9612"/>
                  </a:cubicBezTo>
                  <a:cubicBezTo>
                    <a:pt x="11069" y="8943"/>
                    <a:pt x="10630" y="7645"/>
                    <a:pt x="9521" y="6725"/>
                  </a:cubicBezTo>
                  <a:cubicBezTo>
                    <a:pt x="9061" y="6348"/>
                    <a:pt x="8558" y="6097"/>
                    <a:pt x="8098" y="5950"/>
                  </a:cubicBezTo>
                  <a:cubicBezTo>
                    <a:pt x="8600" y="5909"/>
                    <a:pt x="9123" y="5720"/>
                    <a:pt x="9646" y="5406"/>
                  </a:cubicBezTo>
                  <a:cubicBezTo>
                    <a:pt x="10860" y="4632"/>
                    <a:pt x="11488" y="3419"/>
                    <a:pt x="11006" y="2665"/>
                  </a:cubicBezTo>
                  <a:cubicBezTo>
                    <a:pt x="10781" y="2297"/>
                    <a:pt x="10340" y="2113"/>
                    <a:pt x="9803" y="2113"/>
                  </a:cubicBezTo>
                  <a:cubicBezTo>
                    <a:pt x="9244" y="2113"/>
                    <a:pt x="8581" y="2312"/>
                    <a:pt x="7952" y="2707"/>
                  </a:cubicBezTo>
                  <a:cubicBezTo>
                    <a:pt x="7449" y="3021"/>
                    <a:pt x="7052" y="3419"/>
                    <a:pt x="6801" y="3816"/>
                  </a:cubicBezTo>
                  <a:cubicBezTo>
                    <a:pt x="6884" y="3335"/>
                    <a:pt x="6884" y="2770"/>
                    <a:pt x="6738" y="2184"/>
                  </a:cubicBezTo>
                  <a:cubicBezTo>
                    <a:pt x="6415" y="911"/>
                    <a:pt x="5574" y="1"/>
                    <a:pt x="4796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3"/>
            <p:cNvSpPr/>
            <p:nvPr/>
          </p:nvSpPr>
          <p:spPr>
            <a:xfrm>
              <a:off x="5459450" y="4166150"/>
              <a:ext cx="57025" cy="51775"/>
            </a:xfrm>
            <a:custGeom>
              <a:avLst/>
              <a:gdLst/>
              <a:ahLst/>
              <a:cxnLst/>
              <a:rect l="l" t="t" r="r" b="b"/>
              <a:pathLst>
                <a:path w="2281" h="2071" extrusionOk="0">
                  <a:moveTo>
                    <a:pt x="1132" y="1"/>
                  </a:moveTo>
                  <a:cubicBezTo>
                    <a:pt x="1055" y="1"/>
                    <a:pt x="977" y="10"/>
                    <a:pt x="900" y="27"/>
                  </a:cubicBezTo>
                  <a:cubicBezTo>
                    <a:pt x="335" y="174"/>
                    <a:pt x="0" y="739"/>
                    <a:pt x="147" y="1283"/>
                  </a:cubicBezTo>
                  <a:cubicBezTo>
                    <a:pt x="252" y="1758"/>
                    <a:pt x="669" y="2070"/>
                    <a:pt x="1135" y="2070"/>
                  </a:cubicBezTo>
                  <a:cubicBezTo>
                    <a:pt x="1223" y="2070"/>
                    <a:pt x="1313" y="2059"/>
                    <a:pt x="1402" y="2036"/>
                  </a:cubicBezTo>
                  <a:cubicBezTo>
                    <a:pt x="1946" y="1910"/>
                    <a:pt x="2281" y="1346"/>
                    <a:pt x="2155" y="781"/>
                  </a:cubicBezTo>
                  <a:cubicBezTo>
                    <a:pt x="2030" y="314"/>
                    <a:pt x="1596" y="1"/>
                    <a:pt x="11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3"/>
            <p:cNvSpPr/>
            <p:nvPr/>
          </p:nvSpPr>
          <p:spPr>
            <a:xfrm>
              <a:off x="3453400" y="3753175"/>
              <a:ext cx="262075" cy="263300"/>
            </a:xfrm>
            <a:custGeom>
              <a:avLst/>
              <a:gdLst/>
              <a:ahLst/>
              <a:cxnLst/>
              <a:rect l="l" t="t" r="r" b="b"/>
              <a:pathLst>
                <a:path w="10483" h="10532" extrusionOk="0">
                  <a:moveTo>
                    <a:pt x="6311" y="0"/>
                  </a:moveTo>
                  <a:cubicBezTo>
                    <a:pt x="5597" y="0"/>
                    <a:pt x="4813" y="805"/>
                    <a:pt x="4478" y="1942"/>
                  </a:cubicBezTo>
                  <a:cubicBezTo>
                    <a:pt x="4311" y="2465"/>
                    <a:pt x="4269" y="2988"/>
                    <a:pt x="4331" y="3427"/>
                  </a:cubicBezTo>
                  <a:cubicBezTo>
                    <a:pt x="4122" y="3030"/>
                    <a:pt x="3767" y="2632"/>
                    <a:pt x="3285" y="2318"/>
                  </a:cubicBezTo>
                  <a:cubicBezTo>
                    <a:pt x="2693" y="1909"/>
                    <a:pt x="2052" y="1697"/>
                    <a:pt x="1516" y="1697"/>
                  </a:cubicBezTo>
                  <a:cubicBezTo>
                    <a:pt x="1067" y="1697"/>
                    <a:pt x="691" y="1846"/>
                    <a:pt x="482" y="2151"/>
                  </a:cubicBezTo>
                  <a:cubicBezTo>
                    <a:pt x="0" y="2820"/>
                    <a:pt x="523" y="3971"/>
                    <a:pt x="1611" y="4724"/>
                  </a:cubicBezTo>
                  <a:cubicBezTo>
                    <a:pt x="2072" y="5038"/>
                    <a:pt x="2553" y="5248"/>
                    <a:pt x="2992" y="5310"/>
                  </a:cubicBezTo>
                  <a:cubicBezTo>
                    <a:pt x="2553" y="5415"/>
                    <a:pt x="2072" y="5624"/>
                    <a:pt x="1611" y="5959"/>
                  </a:cubicBezTo>
                  <a:cubicBezTo>
                    <a:pt x="544" y="6775"/>
                    <a:pt x="84" y="7947"/>
                    <a:pt x="586" y="8595"/>
                  </a:cubicBezTo>
                  <a:cubicBezTo>
                    <a:pt x="793" y="8874"/>
                    <a:pt x="1141" y="9009"/>
                    <a:pt x="1557" y="9009"/>
                  </a:cubicBezTo>
                  <a:cubicBezTo>
                    <a:pt x="2110" y="9009"/>
                    <a:pt x="2780" y="8768"/>
                    <a:pt x="3390" y="8302"/>
                  </a:cubicBezTo>
                  <a:cubicBezTo>
                    <a:pt x="3829" y="7968"/>
                    <a:pt x="4164" y="7570"/>
                    <a:pt x="4373" y="7173"/>
                  </a:cubicBezTo>
                  <a:lnTo>
                    <a:pt x="4373" y="7173"/>
                  </a:lnTo>
                  <a:cubicBezTo>
                    <a:pt x="4331" y="7633"/>
                    <a:pt x="4394" y="8156"/>
                    <a:pt x="4562" y="8700"/>
                  </a:cubicBezTo>
                  <a:cubicBezTo>
                    <a:pt x="4943" y="9789"/>
                    <a:pt x="5733" y="10532"/>
                    <a:pt x="6442" y="10532"/>
                  </a:cubicBezTo>
                  <a:cubicBezTo>
                    <a:pt x="6550" y="10532"/>
                    <a:pt x="6656" y="10515"/>
                    <a:pt x="6759" y="10478"/>
                  </a:cubicBezTo>
                  <a:cubicBezTo>
                    <a:pt x="7512" y="10227"/>
                    <a:pt x="7784" y="8993"/>
                    <a:pt x="7344" y="7717"/>
                  </a:cubicBezTo>
                  <a:cubicBezTo>
                    <a:pt x="7156" y="7193"/>
                    <a:pt x="6884" y="6754"/>
                    <a:pt x="6570" y="6440"/>
                  </a:cubicBezTo>
                  <a:lnTo>
                    <a:pt x="6570" y="6440"/>
                  </a:lnTo>
                  <a:cubicBezTo>
                    <a:pt x="6989" y="6629"/>
                    <a:pt x="7512" y="6733"/>
                    <a:pt x="8077" y="6733"/>
                  </a:cubicBezTo>
                  <a:cubicBezTo>
                    <a:pt x="9416" y="6691"/>
                    <a:pt x="10483" y="6022"/>
                    <a:pt x="10462" y="5206"/>
                  </a:cubicBezTo>
                  <a:cubicBezTo>
                    <a:pt x="10442" y="4403"/>
                    <a:pt x="9388" y="3782"/>
                    <a:pt x="8079" y="3782"/>
                  </a:cubicBezTo>
                  <a:cubicBezTo>
                    <a:pt x="8057" y="3782"/>
                    <a:pt x="8036" y="3783"/>
                    <a:pt x="8014" y="3783"/>
                  </a:cubicBezTo>
                  <a:cubicBezTo>
                    <a:pt x="7470" y="3804"/>
                    <a:pt x="6968" y="3929"/>
                    <a:pt x="6549" y="4118"/>
                  </a:cubicBezTo>
                  <a:cubicBezTo>
                    <a:pt x="6863" y="3783"/>
                    <a:pt x="7114" y="3323"/>
                    <a:pt x="7282" y="2779"/>
                  </a:cubicBezTo>
                  <a:cubicBezTo>
                    <a:pt x="7679" y="1502"/>
                    <a:pt x="7344" y="268"/>
                    <a:pt x="6570" y="38"/>
                  </a:cubicBezTo>
                  <a:cubicBezTo>
                    <a:pt x="6486" y="12"/>
                    <a:pt x="6399" y="0"/>
                    <a:pt x="631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3"/>
            <p:cNvSpPr/>
            <p:nvPr/>
          </p:nvSpPr>
          <p:spPr>
            <a:xfrm>
              <a:off x="3554350" y="3851500"/>
              <a:ext cx="53375" cy="47950"/>
            </a:xfrm>
            <a:custGeom>
              <a:avLst/>
              <a:gdLst/>
              <a:ahLst/>
              <a:cxnLst/>
              <a:rect l="l" t="t" r="r" b="b"/>
              <a:pathLst>
                <a:path w="2135" h="1918" extrusionOk="0">
                  <a:moveTo>
                    <a:pt x="1075" y="0"/>
                  </a:moveTo>
                  <a:cubicBezTo>
                    <a:pt x="660" y="0"/>
                    <a:pt x="268" y="272"/>
                    <a:pt x="147" y="687"/>
                  </a:cubicBezTo>
                  <a:cubicBezTo>
                    <a:pt x="1" y="1189"/>
                    <a:pt x="273" y="1733"/>
                    <a:pt x="796" y="1880"/>
                  </a:cubicBezTo>
                  <a:cubicBezTo>
                    <a:pt x="883" y="1905"/>
                    <a:pt x="972" y="1917"/>
                    <a:pt x="1059" y="1917"/>
                  </a:cubicBezTo>
                  <a:cubicBezTo>
                    <a:pt x="1470" y="1917"/>
                    <a:pt x="1850" y="1645"/>
                    <a:pt x="1988" y="1231"/>
                  </a:cubicBezTo>
                  <a:cubicBezTo>
                    <a:pt x="2135" y="729"/>
                    <a:pt x="1842" y="206"/>
                    <a:pt x="1340" y="38"/>
                  </a:cubicBezTo>
                  <a:cubicBezTo>
                    <a:pt x="1252" y="13"/>
                    <a:pt x="1163" y="0"/>
                    <a:pt x="1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3"/>
            <p:cNvSpPr/>
            <p:nvPr/>
          </p:nvSpPr>
          <p:spPr>
            <a:xfrm>
              <a:off x="2532750" y="4064075"/>
              <a:ext cx="367250" cy="358700"/>
            </a:xfrm>
            <a:custGeom>
              <a:avLst/>
              <a:gdLst/>
              <a:ahLst/>
              <a:cxnLst/>
              <a:rect l="l" t="t" r="r" b="b"/>
              <a:pathLst>
                <a:path w="14690" h="14348" extrusionOk="0">
                  <a:moveTo>
                    <a:pt x="9677" y="0"/>
                  </a:moveTo>
                  <a:cubicBezTo>
                    <a:pt x="8745" y="0"/>
                    <a:pt x="7641" y="913"/>
                    <a:pt x="7031" y="2290"/>
                  </a:cubicBezTo>
                  <a:cubicBezTo>
                    <a:pt x="6717" y="2980"/>
                    <a:pt x="6571" y="3692"/>
                    <a:pt x="6571" y="4299"/>
                  </a:cubicBezTo>
                  <a:cubicBezTo>
                    <a:pt x="6341" y="3713"/>
                    <a:pt x="5922" y="3127"/>
                    <a:pt x="5357" y="2604"/>
                  </a:cubicBezTo>
                  <a:cubicBezTo>
                    <a:pt x="4506" y="1831"/>
                    <a:pt x="3523" y="1419"/>
                    <a:pt x="2723" y="1419"/>
                  </a:cubicBezTo>
                  <a:cubicBezTo>
                    <a:pt x="2244" y="1419"/>
                    <a:pt x="1831" y="1566"/>
                    <a:pt x="1549" y="1872"/>
                  </a:cubicBezTo>
                  <a:cubicBezTo>
                    <a:pt x="796" y="2688"/>
                    <a:pt x="1298" y="4361"/>
                    <a:pt x="2637" y="5575"/>
                  </a:cubicBezTo>
                  <a:cubicBezTo>
                    <a:pt x="3202" y="6098"/>
                    <a:pt x="3830" y="6454"/>
                    <a:pt x="4416" y="6621"/>
                  </a:cubicBezTo>
                  <a:cubicBezTo>
                    <a:pt x="3788" y="6684"/>
                    <a:pt x="3097" y="6893"/>
                    <a:pt x="2428" y="7270"/>
                  </a:cubicBezTo>
                  <a:cubicBezTo>
                    <a:pt x="838" y="8170"/>
                    <a:pt x="1" y="9697"/>
                    <a:pt x="545" y="10659"/>
                  </a:cubicBezTo>
                  <a:cubicBezTo>
                    <a:pt x="827" y="11160"/>
                    <a:pt x="1432" y="11411"/>
                    <a:pt x="2171" y="11411"/>
                  </a:cubicBezTo>
                  <a:cubicBezTo>
                    <a:pt x="2854" y="11411"/>
                    <a:pt x="3652" y="11196"/>
                    <a:pt x="4416" y="10764"/>
                  </a:cubicBezTo>
                  <a:cubicBezTo>
                    <a:pt x="5064" y="10387"/>
                    <a:pt x="5608" y="9906"/>
                    <a:pt x="5964" y="9404"/>
                  </a:cubicBezTo>
                  <a:lnTo>
                    <a:pt x="5964" y="9404"/>
                  </a:lnTo>
                  <a:cubicBezTo>
                    <a:pt x="5797" y="10011"/>
                    <a:pt x="5797" y="10743"/>
                    <a:pt x="5943" y="11496"/>
                  </a:cubicBezTo>
                  <a:cubicBezTo>
                    <a:pt x="6290" y="13135"/>
                    <a:pt x="7330" y="14348"/>
                    <a:pt x="8343" y="14348"/>
                  </a:cubicBezTo>
                  <a:cubicBezTo>
                    <a:pt x="8429" y="14348"/>
                    <a:pt x="8515" y="14339"/>
                    <a:pt x="8600" y="14321"/>
                  </a:cubicBezTo>
                  <a:cubicBezTo>
                    <a:pt x="9688" y="14091"/>
                    <a:pt x="10253" y="12459"/>
                    <a:pt x="9898" y="10680"/>
                  </a:cubicBezTo>
                  <a:cubicBezTo>
                    <a:pt x="9730" y="9927"/>
                    <a:pt x="9437" y="9278"/>
                    <a:pt x="9082" y="8797"/>
                  </a:cubicBezTo>
                  <a:lnTo>
                    <a:pt x="9082" y="8797"/>
                  </a:lnTo>
                  <a:cubicBezTo>
                    <a:pt x="9605" y="9132"/>
                    <a:pt x="10295" y="9362"/>
                    <a:pt x="11048" y="9446"/>
                  </a:cubicBezTo>
                  <a:cubicBezTo>
                    <a:pt x="11241" y="9466"/>
                    <a:pt x="11430" y="9475"/>
                    <a:pt x="11616" y="9475"/>
                  </a:cubicBezTo>
                  <a:cubicBezTo>
                    <a:pt x="13184" y="9475"/>
                    <a:pt x="14451" y="8787"/>
                    <a:pt x="14564" y="7814"/>
                  </a:cubicBezTo>
                  <a:cubicBezTo>
                    <a:pt x="14689" y="6705"/>
                    <a:pt x="13308" y="5638"/>
                    <a:pt x="11488" y="5449"/>
                  </a:cubicBezTo>
                  <a:cubicBezTo>
                    <a:pt x="11295" y="5427"/>
                    <a:pt x="11104" y="5417"/>
                    <a:pt x="10916" y="5417"/>
                  </a:cubicBezTo>
                  <a:cubicBezTo>
                    <a:pt x="10390" y="5417"/>
                    <a:pt x="9890" y="5499"/>
                    <a:pt x="9458" y="5638"/>
                  </a:cubicBezTo>
                  <a:cubicBezTo>
                    <a:pt x="9939" y="5240"/>
                    <a:pt x="10379" y="4654"/>
                    <a:pt x="10693" y="3943"/>
                  </a:cubicBezTo>
                  <a:cubicBezTo>
                    <a:pt x="11446" y="2290"/>
                    <a:pt x="11237" y="574"/>
                    <a:pt x="10211" y="114"/>
                  </a:cubicBezTo>
                  <a:cubicBezTo>
                    <a:pt x="10044" y="37"/>
                    <a:pt x="9864" y="0"/>
                    <a:pt x="967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3"/>
            <p:cNvSpPr/>
            <p:nvPr/>
          </p:nvSpPr>
          <p:spPr>
            <a:xfrm>
              <a:off x="2666675" y="4195075"/>
              <a:ext cx="65925" cy="65400"/>
            </a:xfrm>
            <a:custGeom>
              <a:avLst/>
              <a:gdLst/>
              <a:ahLst/>
              <a:cxnLst/>
              <a:rect l="l" t="t" r="r" b="b"/>
              <a:pathLst>
                <a:path w="2637" h="2616" extrusionOk="0">
                  <a:moveTo>
                    <a:pt x="1318" y="0"/>
                  </a:moveTo>
                  <a:cubicBezTo>
                    <a:pt x="586" y="0"/>
                    <a:pt x="0" y="586"/>
                    <a:pt x="0" y="1318"/>
                  </a:cubicBezTo>
                  <a:cubicBezTo>
                    <a:pt x="0" y="2030"/>
                    <a:pt x="586" y="2616"/>
                    <a:pt x="1318" y="2616"/>
                  </a:cubicBezTo>
                  <a:cubicBezTo>
                    <a:pt x="2030" y="2616"/>
                    <a:pt x="2637" y="2030"/>
                    <a:pt x="2637" y="1318"/>
                  </a:cubicBezTo>
                  <a:cubicBezTo>
                    <a:pt x="2637" y="586"/>
                    <a:pt x="2030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3"/>
            <p:cNvSpPr/>
            <p:nvPr/>
          </p:nvSpPr>
          <p:spPr>
            <a:xfrm>
              <a:off x="2564675" y="2766400"/>
              <a:ext cx="300800" cy="303300"/>
            </a:xfrm>
            <a:custGeom>
              <a:avLst/>
              <a:gdLst/>
              <a:ahLst/>
              <a:cxnLst/>
              <a:rect l="l" t="t" r="r" b="b"/>
              <a:pathLst>
                <a:path w="12032" h="12132" extrusionOk="0">
                  <a:moveTo>
                    <a:pt x="4786" y="1"/>
                  </a:moveTo>
                  <a:cubicBezTo>
                    <a:pt x="4681" y="1"/>
                    <a:pt x="4578" y="16"/>
                    <a:pt x="4478" y="47"/>
                  </a:cubicBezTo>
                  <a:cubicBezTo>
                    <a:pt x="3578" y="340"/>
                    <a:pt x="3222" y="1741"/>
                    <a:pt x="3683" y="3206"/>
                  </a:cubicBezTo>
                  <a:cubicBezTo>
                    <a:pt x="3871" y="3813"/>
                    <a:pt x="4164" y="4336"/>
                    <a:pt x="4520" y="4713"/>
                  </a:cubicBezTo>
                  <a:cubicBezTo>
                    <a:pt x="4038" y="4482"/>
                    <a:pt x="3452" y="4336"/>
                    <a:pt x="2804" y="4336"/>
                  </a:cubicBezTo>
                  <a:cubicBezTo>
                    <a:pt x="2782" y="4336"/>
                    <a:pt x="2761" y="4336"/>
                    <a:pt x="2740" y="4336"/>
                  </a:cubicBezTo>
                  <a:cubicBezTo>
                    <a:pt x="1242" y="4336"/>
                    <a:pt x="21" y="5061"/>
                    <a:pt x="0" y="5989"/>
                  </a:cubicBezTo>
                  <a:cubicBezTo>
                    <a:pt x="0" y="6910"/>
                    <a:pt x="1235" y="7684"/>
                    <a:pt x="2762" y="7705"/>
                  </a:cubicBezTo>
                  <a:cubicBezTo>
                    <a:pt x="2808" y="7706"/>
                    <a:pt x="2853" y="7707"/>
                    <a:pt x="2898" y="7707"/>
                  </a:cubicBezTo>
                  <a:cubicBezTo>
                    <a:pt x="3474" y="7707"/>
                    <a:pt x="4010" y="7585"/>
                    <a:pt x="4457" y="7391"/>
                  </a:cubicBezTo>
                  <a:lnTo>
                    <a:pt x="4457" y="7391"/>
                  </a:lnTo>
                  <a:cubicBezTo>
                    <a:pt x="4080" y="7767"/>
                    <a:pt x="3766" y="8291"/>
                    <a:pt x="3557" y="8897"/>
                  </a:cubicBezTo>
                  <a:cubicBezTo>
                    <a:pt x="3055" y="10341"/>
                    <a:pt x="3390" y="11764"/>
                    <a:pt x="4268" y="12078"/>
                  </a:cubicBezTo>
                  <a:cubicBezTo>
                    <a:pt x="4377" y="12114"/>
                    <a:pt x="4488" y="12131"/>
                    <a:pt x="4602" y="12131"/>
                  </a:cubicBezTo>
                  <a:cubicBezTo>
                    <a:pt x="5411" y="12131"/>
                    <a:pt x="6318" y="11251"/>
                    <a:pt x="6758" y="9985"/>
                  </a:cubicBezTo>
                  <a:cubicBezTo>
                    <a:pt x="6968" y="9379"/>
                    <a:pt x="7030" y="8793"/>
                    <a:pt x="6968" y="8270"/>
                  </a:cubicBezTo>
                  <a:lnTo>
                    <a:pt x="6968" y="8270"/>
                  </a:lnTo>
                  <a:cubicBezTo>
                    <a:pt x="7219" y="8730"/>
                    <a:pt x="7616" y="9211"/>
                    <a:pt x="8139" y="9588"/>
                  </a:cubicBezTo>
                  <a:cubicBezTo>
                    <a:pt x="8829" y="10111"/>
                    <a:pt x="9600" y="10384"/>
                    <a:pt x="10237" y="10384"/>
                  </a:cubicBezTo>
                  <a:cubicBezTo>
                    <a:pt x="10720" y="10384"/>
                    <a:pt x="11127" y="10227"/>
                    <a:pt x="11362" y="9902"/>
                  </a:cubicBezTo>
                  <a:cubicBezTo>
                    <a:pt x="11927" y="9148"/>
                    <a:pt x="11383" y="7809"/>
                    <a:pt x="10148" y="6889"/>
                  </a:cubicBezTo>
                  <a:cubicBezTo>
                    <a:pt x="9646" y="6512"/>
                    <a:pt x="9102" y="6261"/>
                    <a:pt x="8600" y="6156"/>
                  </a:cubicBezTo>
                  <a:cubicBezTo>
                    <a:pt x="9102" y="6073"/>
                    <a:pt x="9667" y="5822"/>
                    <a:pt x="10211" y="5466"/>
                  </a:cubicBezTo>
                  <a:cubicBezTo>
                    <a:pt x="11445" y="4566"/>
                    <a:pt x="12031" y="3227"/>
                    <a:pt x="11487" y="2474"/>
                  </a:cubicBezTo>
                  <a:cubicBezTo>
                    <a:pt x="11250" y="2133"/>
                    <a:pt x="10821" y="1963"/>
                    <a:pt x="10305" y="1963"/>
                  </a:cubicBezTo>
                  <a:cubicBezTo>
                    <a:pt x="9681" y="1963"/>
                    <a:pt x="8931" y="2211"/>
                    <a:pt x="8244" y="2704"/>
                  </a:cubicBezTo>
                  <a:cubicBezTo>
                    <a:pt x="7742" y="3060"/>
                    <a:pt x="7323" y="3499"/>
                    <a:pt x="7072" y="3959"/>
                  </a:cubicBezTo>
                  <a:cubicBezTo>
                    <a:pt x="7156" y="3436"/>
                    <a:pt x="7114" y="2830"/>
                    <a:pt x="6905" y="2202"/>
                  </a:cubicBezTo>
                  <a:cubicBezTo>
                    <a:pt x="6516" y="904"/>
                    <a:pt x="5601" y="1"/>
                    <a:pt x="4786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3"/>
            <p:cNvSpPr/>
            <p:nvPr/>
          </p:nvSpPr>
          <p:spPr>
            <a:xfrm>
              <a:off x="2688625" y="2879425"/>
              <a:ext cx="61750" cy="55100"/>
            </a:xfrm>
            <a:custGeom>
              <a:avLst/>
              <a:gdLst/>
              <a:ahLst/>
              <a:cxnLst/>
              <a:rect l="l" t="t" r="r" b="b"/>
              <a:pathLst>
                <a:path w="2470" h="2204" extrusionOk="0">
                  <a:moveTo>
                    <a:pt x="1218" y="0"/>
                  </a:moveTo>
                  <a:cubicBezTo>
                    <a:pt x="1113" y="0"/>
                    <a:pt x="1007" y="15"/>
                    <a:pt x="901" y="45"/>
                  </a:cubicBezTo>
                  <a:cubicBezTo>
                    <a:pt x="315" y="233"/>
                    <a:pt x="1" y="840"/>
                    <a:pt x="168" y="1426"/>
                  </a:cubicBezTo>
                  <a:cubicBezTo>
                    <a:pt x="323" y="1906"/>
                    <a:pt x="757" y="2203"/>
                    <a:pt x="1232" y="2203"/>
                  </a:cubicBezTo>
                  <a:cubicBezTo>
                    <a:pt x="1336" y="2203"/>
                    <a:pt x="1443" y="2189"/>
                    <a:pt x="1549" y="2158"/>
                  </a:cubicBezTo>
                  <a:cubicBezTo>
                    <a:pt x="2135" y="1970"/>
                    <a:pt x="2470" y="1363"/>
                    <a:pt x="2282" y="777"/>
                  </a:cubicBezTo>
                  <a:cubicBezTo>
                    <a:pt x="2127" y="298"/>
                    <a:pt x="1693" y="0"/>
                    <a:pt x="1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3"/>
            <p:cNvSpPr/>
            <p:nvPr/>
          </p:nvSpPr>
          <p:spPr>
            <a:xfrm>
              <a:off x="4850050" y="2017225"/>
              <a:ext cx="276200" cy="278550"/>
            </a:xfrm>
            <a:custGeom>
              <a:avLst/>
              <a:gdLst/>
              <a:ahLst/>
              <a:cxnLst/>
              <a:rect l="l" t="t" r="r" b="b"/>
              <a:pathLst>
                <a:path w="11048" h="11142" extrusionOk="0">
                  <a:moveTo>
                    <a:pt x="6780" y="1"/>
                  </a:moveTo>
                  <a:cubicBezTo>
                    <a:pt x="6031" y="1"/>
                    <a:pt x="5197" y="804"/>
                    <a:pt x="4813" y="1976"/>
                  </a:cubicBezTo>
                  <a:cubicBezTo>
                    <a:pt x="4624" y="2520"/>
                    <a:pt x="4583" y="3085"/>
                    <a:pt x="4624" y="3545"/>
                  </a:cubicBezTo>
                  <a:cubicBezTo>
                    <a:pt x="4394" y="3127"/>
                    <a:pt x="4039" y="2708"/>
                    <a:pt x="3557" y="2353"/>
                  </a:cubicBezTo>
                  <a:cubicBezTo>
                    <a:pt x="2919" y="1880"/>
                    <a:pt x="2214" y="1634"/>
                    <a:pt x="1631" y="1634"/>
                  </a:cubicBezTo>
                  <a:cubicBezTo>
                    <a:pt x="1182" y="1634"/>
                    <a:pt x="805" y="1780"/>
                    <a:pt x="586" y="2081"/>
                  </a:cubicBezTo>
                  <a:cubicBezTo>
                    <a:pt x="84" y="2771"/>
                    <a:pt x="586" y="4006"/>
                    <a:pt x="1716" y="4843"/>
                  </a:cubicBezTo>
                  <a:cubicBezTo>
                    <a:pt x="2176" y="5198"/>
                    <a:pt x="2699" y="5407"/>
                    <a:pt x="3160" y="5512"/>
                  </a:cubicBezTo>
                  <a:cubicBezTo>
                    <a:pt x="2679" y="5596"/>
                    <a:pt x="2155" y="5805"/>
                    <a:pt x="1674" y="6161"/>
                  </a:cubicBezTo>
                  <a:cubicBezTo>
                    <a:pt x="523" y="6977"/>
                    <a:pt x="0" y="8211"/>
                    <a:pt x="502" y="8902"/>
                  </a:cubicBezTo>
                  <a:cubicBezTo>
                    <a:pt x="728" y="9221"/>
                    <a:pt x="1122" y="9376"/>
                    <a:pt x="1592" y="9376"/>
                  </a:cubicBezTo>
                  <a:cubicBezTo>
                    <a:pt x="2169" y="9376"/>
                    <a:pt x="2860" y="9142"/>
                    <a:pt x="3495" y="8693"/>
                  </a:cubicBezTo>
                  <a:cubicBezTo>
                    <a:pt x="3955" y="8337"/>
                    <a:pt x="4332" y="7939"/>
                    <a:pt x="4562" y="7521"/>
                  </a:cubicBezTo>
                  <a:lnTo>
                    <a:pt x="4562" y="7521"/>
                  </a:lnTo>
                  <a:cubicBezTo>
                    <a:pt x="4499" y="8002"/>
                    <a:pt x="4541" y="8567"/>
                    <a:pt x="4729" y="9132"/>
                  </a:cubicBezTo>
                  <a:cubicBezTo>
                    <a:pt x="5099" y="10317"/>
                    <a:pt x="5929" y="11142"/>
                    <a:pt x="6680" y="11142"/>
                  </a:cubicBezTo>
                  <a:cubicBezTo>
                    <a:pt x="6778" y="11142"/>
                    <a:pt x="6874" y="11128"/>
                    <a:pt x="6968" y="11099"/>
                  </a:cubicBezTo>
                  <a:cubicBezTo>
                    <a:pt x="7784" y="10827"/>
                    <a:pt x="8098" y="9529"/>
                    <a:pt x="7679" y="8190"/>
                  </a:cubicBezTo>
                  <a:cubicBezTo>
                    <a:pt x="7512" y="7625"/>
                    <a:pt x="7219" y="7165"/>
                    <a:pt x="6905" y="6809"/>
                  </a:cubicBezTo>
                  <a:lnTo>
                    <a:pt x="6905" y="6809"/>
                  </a:lnTo>
                  <a:cubicBezTo>
                    <a:pt x="7345" y="7019"/>
                    <a:pt x="7889" y="7144"/>
                    <a:pt x="8474" y="7144"/>
                  </a:cubicBezTo>
                  <a:cubicBezTo>
                    <a:pt x="8495" y="7144"/>
                    <a:pt x="8516" y="7145"/>
                    <a:pt x="8537" y="7145"/>
                  </a:cubicBezTo>
                  <a:cubicBezTo>
                    <a:pt x="9931" y="7145"/>
                    <a:pt x="11048" y="6462"/>
                    <a:pt x="11048" y="5617"/>
                  </a:cubicBezTo>
                  <a:cubicBezTo>
                    <a:pt x="11048" y="4759"/>
                    <a:pt x="9918" y="4047"/>
                    <a:pt x="8495" y="4047"/>
                  </a:cubicBezTo>
                  <a:cubicBezTo>
                    <a:pt x="7909" y="4047"/>
                    <a:pt x="7386" y="4152"/>
                    <a:pt x="6947" y="4340"/>
                  </a:cubicBezTo>
                  <a:cubicBezTo>
                    <a:pt x="7282" y="4006"/>
                    <a:pt x="7575" y="3524"/>
                    <a:pt x="7763" y="2959"/>
                  </a:cubicBezTo>
                  <a:cubicBezTo>
                    <a:pt x="8202" y="1620"/>
                    <a:pt x="7909" y="323"/>
                    <a:pt x="7093" y="51"/>
                  </a:cubicBezTo>
                  <a:cubicBezTo>
                    <a:pt x="6992" y="17"/>
                    <a:pt x="6886" y="1"/>
                    <a:pt x="6780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3"/>
            <p:cNvSpPr/>
            <p:nvPr/>
          </p:nvSpPr>
          <p:spPr>
            <a:xfrm>
              <a:off x="4956225" y="2120100"/>
              <a:ext cx="57050" cy="50500"/>
            </a:xfrm>
            <a:custGeom>
              <a:avLst/>
              <a:gdLst/>
              <a:ahLst/>
              <a:cxnLst/>
              <a:rect l="l" t="t" r="r" b="b"/>
              <a:pathLst>
                <a:path w="2282" h="2020" extrusionOk="0">
                  <a:moveTo>
                    <a:pt x="1129" y="1"/>
                  </a:moveTo>
                  <a:cubicBezTo>
                    <a:pt x="705" y="1"/>
                    <a:pt x="322" y="271"/>
                    <a:pt x="189" y="686"/>
                  </a:cubicBezTo>
                  <a:cubicBezTo>
                    <a:pt x="1" y="1230"/>
                    <a:pt x="294" y="1795"/>
                    <a:pt x="817" y="1962"/>
                  </a:cubicBezTo>
                  <a:cubicBezTo>
                    <a:pt x="929" y="2001"/>
                    <a:pt x="1043" y="2019"/>
                    <a:pt x="1153" y="2019"/>
                  </a:cubicBezTo>
                  <a:cubicBezTo>
                    <a:pt x="1578" y="2019"/>
                    <a:pt x="1960" y="1749"/>
                    <a:pt x="2093" y="1334"/>
                  </a:cubicBezTo>
                  <a:cubicBezTo>
                    <a:pt x="2281" y="790"/>
                    <a:pt x="1989" y="225"/>
                    <a:pt x="1465" y="58"/>
                  </a:cubicBezTo>
                  <a:cubicBezTo>
                    <a:pt x="1353" y="19"/>
                    <a:pt x="1240" y="1"/>
                    <a:pt x="11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3"/>
            <p:cNvSpPr/>
            <p:nvPr/>
          </p:nvSpPr>
          <p:spPr>
            <a:xfrm>
              <a:off x="3681450" y="2738475"/>
              <a:ext cx="279375" cy="267300"/>
            </a:xfrm>
            <a:custGeom>
              <a:avLst/>
              <a:gdLst/>
              <a:ahLst/>
              <a:cxnLst/>
              <a:rect l="l" t="t" r="r" b="b"/>
              <a:pathLst>
                <a:path w="11175" h="10692" extrusionOk="0">
                  <a:moveTo>
                    <a:pt x="3492" y="1"/>
                  </a:moveTo>
                  <a:cubicBezTo>
                    <a:pt x="3321" y="1"/>
                    <a:pt x="3160" y="38"/>
                    <a:pt x="3014" y="117"/>
                  </a:cubicBezTo>
                  <a:cubicBezTo>
                    <a:pt x="2282" y="515"/>
                    <a:pt x="2240" y="1833"/>
                    <a:pt x="2888" y="3026"/>
                  </a:cubicBezTo>
                  <a:cubicBezTo>
                    <a:pt x="3160" y="3528"/>
                    <a:pt x="3516" y="3926"/>
                    <a:pt x="3893" y="4198"/>
                  </a:cubicBezTo>
                  <a:cubicBezTo>
                    <a:pt x="3652" y="4132"/>
                    <a:pt x="3389" y="4101"/>
                    <a:pt x="3111" y="4101"/>
                  </a:cubicBezTo>
                  <a:cubicBezTo>
                    <a:pt x="2858" y="4101"/>
                    <a:pt x="2593" y="4127"/>
                    <a:pt x="2323" y="4177"/>
                  </a:cubicBezTo>
                  <a:cubicBezTo>
                    <a:pt x="963" y="4428"/>
                    <a:pt x="1" y="5307"/>
                    <a:pt x="168" y="6123"/>
                  </a:cubicBezTo>
                  <a:cubicBezTo>
                    <a:pt x="288" y="6788"/>
                    <a:pt x="1116" y="7216"/>
                    <a:pt x="2154" y="7216"/>
                  </a:cubicBezTo>
                  <a:cubicBezTo>
                    <a:pt x="2390" y="7216"/>
                    <a:pt x="2637" y="7194"/>
                    <a:pt x="2888" y="7148"/>
                  </a:cubicBezTo>
                  <a:cubicBezTo>
                    <a:pt x="3432" y="7043"/>
                    <a:pt x="3935" y="6813"/>
                    <a:pt x="4311" y="6562"/>
                  </a:cubicBezTo>
                  <a:lnTo>
                    <a:pt x="4311" y="6562"/>
                  </a:lnTo>
                  <a:cubicBezTo>
                    <a:pt x="4060" y="6939"/>
                    <a:pt x="3872" y="7462"/>
                    <a:pt x="3788" y="8027"/>
                  </a:cubicBezTo>
                  <a:cubicBezTo>
                    <a:pt x="3621" y="9387"/>
                    <a:pt x="4144" y="10579"/>
                    <a:pt x="4981" y="10684"/>
                  </a:cubicBezTo>
                  <a:cubicBezTo>
                    <a:pt x="5020" y="10689"/>
                    <a:pt x="5059" y="10691"/>
                    <a:pt x="5098" y="10691"/>
                  </a:cubicBezTo>
                  <a:cubicBezTo>
                    <a:pt x="5874" y="10691"/>
                    <a:pt x="6621" y="9719"/>
                    <a:pt x="6780" y="8424"/>
                  </a:cubicBezTo>
                  <a:cubicBezTo>
                    <a:pt x="6864" y="7859"/>
                    <a:pt x="6801" y="7315"/>
                    <a:pt x="6676" y="6876"/>
                  </a:cubicBezTo>
                  <a:lnTo>
                    <a:pt x="6676" y="6876"/>
                  </a:lnTo>
                  <a:cubicBezTo>
                    <a:pt x="6969" y="7252"/>
                    <a:pt x="7387" y="7587"/>
                    <a:pt x="7910" y="7838"/>
                  </a:cubicBezTo>
                  <a:cubicBezTo>
                    <a:pt x="8431" y="8081"/>
                    <a:pt x="8959" y="8198"/>
                    <a:pt x="9424" y="8198"/>
                  </a:cubicBezTo>
                  <a:cubicBezTo>
                    <a:pt x="10080" y="8198"/>
                    <a:pt x="10610" y="7965"/>
                    <a:pt x="10818" y="7524"/>
                  </a:cubicBezTo>
                  <a:cubicBezTo>
                    <a:pt x="11174" y="6771"/>
                    <a:pt x="10442" y="5683"/>
                    <a:pt x="9207" y="5097"/>
                  </a:cubicBezTo>
                  <a:cubicBezTo>
                    <a:pt x="8705" y="4846"/>
                    <a:pt x="8182" y="4742"/>
                    <a:pt x="7722" y="4742"/>
                  </a:cubicBezTo>
                  <a:cubicBezTo>
                    <a:pt x="8161" y="4574"/>
                    <a:pt x="8601" y="4260"/>
                    <a:pt x="8998" y="3842"/>
                  </a:cubicBezTo>
                  <a:cubicBezTo>
                    <a:pt x="9940" y="2838"/>
                    <a:pt x="10212" y="1561"/>
                    <a:pt x="9605" y="996"/>
                  </a:cubicBezTo>
                  <a:cubicBezTo>
                    <a:pt x="9406" y="804"/>
                    <a:pt x="9137" y="713"/>
                    <a:pt x="8833" y="713"/>
                  </a:cubicBezTo>
                  <a:cubicBezTo>
                    <a:pt x="8209" y="713"/>
                    <a:pt x="7434" y="1095"/>
                    <a:pt x="6801" y="1770"/>
                  </a:cubicBezTo>
                  <a:cubicBezTo>
                    <a:pt x="6425" y="2189"/>
                    <a:pt x="6132" y="2649"/>
                    <a:pt x="5985" y="3068"/>
                  </a:cubicBezTo>
                  <a:cubicBezTo>
                    <a:pt x="5964" y="2607"/>
                    <a:pt x="5818" y="2084"/>
                    <a:pt x="5546" y="1582"/>
                  </a:cubicBezTo>
                  <a:cubicBezTo>
                    <a:pt x="5009" y="610"/>
                    <a:pt x="4178" y="1"/>
                    <a:pt x="3492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3"/>
            <p:cNvSpPr/>
            <p:nvPr/>
          </p:nvSpPr>
          <p:spPr>
            <a:xfrm>
              <a:off x="3791300" y="2831350"/>
              <a:ext cx="56000" cy="49325"/>
            </a:xfrm>
            <a:custGeom>
              <a:avLst/>
              <a:gdLst/>
              <a:ahLst/>
              <a:cxnLst/>
              <a:rect l="l" t="t" r="r" b="b"/>
              <a:pathLst>
                <a:path w="2240" h="1973" extrusionOk="0">
                  <a:moveTo>
                    <a:pt x="1124" y="1"/>
                  </a:moveTo>
                  <a:cubicBezTo>
                    <a:pt x="964" y="1"/>
                    <a:pt x="802" y="41"/>
                    <a:pt x="650" y="127"/>
                  </a:cubicBezTo>
                  <a:cubicBezTo>
                    <a:pt x="168" y="378"/>
                    <a:pt x="1" y="985"/>
                    <a:pt x="252" y="1466"/>
                  </a:cubicBezTo>
                  <a:cubicBezTo>
                    <a:pt x="436" y="1791"/>
                    <a:pt x="763" y="1973"/>
                    <a:pt x="1104" y="1973"/>
                  </a:cubicBezTo>
                  <a:cubicBezTo>
                    <a:pt x="1268" y="1973"/>
                    <a:pt x="1435" y="1931"/>
                    <a:pt x="1591" y="1843"/>
                  </a:cubicBezTo>
                  <a:cubicBezTo>
                    <a:pt x="2072" y="1592"/>
                    <a:pt x="2240" y="985"/>
                    <a:pt x="1989" y="504"/>
                  </a:cubicBezTo>
                  <a:cubicBezTo>
                    <a:pt x="1803" y="189"/>
                    <a:pt x="1470" y="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2" name="Google Shape;2152;p33"/>
          <p:cNvSpPr txBox="1"/>
          <p:nvPr/>
        </p:nvSpPr>
        <p:spPr>
          <a:xfrm>
            <a:off x="869977" y="1568524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3" name="Google Shape;2153;p33"/>
          <p:cNvSpPr txBox="1"/>
          <p:nvPr/>
        </p:nvSpPr>
        <p:spPr>
          <a:xfrm>
            <a:off x="867902" y="236701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4" name="Google Shape;2154;p33"/>
          <p:cNvSpPr txBox="1"/>
          <p:nvPr/>
        </p:nvSpPr>
        <p:spPr>
          <a:xfrm>
            <a:off x="867902" y="3142259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5" name="Google Shape;2155;p33"/>
          <p:cNvSpPr txBox="1"/>
          <p:nvPr/>
        </p:nvSpPr>
        <p:spPr>
          <a:xfrm>
            <a:off x="867902" y="3966184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planet where we all live on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6" name="Google Shape;2156;p33"/>
          <p:cNvSpPr txBox="1"/>
          <p:nvPr/>
        </p:nvSpPr>
        <p:spPr>
          <a:xfrm>
            <a:off x="6487473" y="1568524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7" name="Google Shape;2157;p33"/>
          <p:cNvSpPr txBox="1"/>
          <p:nvPr/>
        </p:nvSpPr>
        <p:spPr>
          <a:xfrm>
            <a:off x="6485398" y="236701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is the farthest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8" name="Google Shape;2158;p33"/>
          <p:cNvSpPr txBox="1"/>
          <p:nvPr/>
        </p:nvSpPr>
        <p:spPr>
          <a:xfrm>
            <a:off x="6485398" y="3142259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9" name="Google Shape;2159;p33"/>
          <p:cNvSpPr txBox="1"/>
          <p:nvPr/>
        </p:nvSpPr>
        <p:spPr>
          <a:xfrm>
            <a:off x="6485398" y="3966184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Ceres is located in the main asteroid belt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0" name="Google Shape;2160;p33"/>
          <p:cNvSpPr txBox="1"/>
          <p:nvPr/>
        </p:nvSpPr>
        <p:spPr>
          <a:xfrm>
            <a:off x="519602" y="1568525"/>
            <a:ext cx="348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3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1" name="Google Shape;2161;p33"/>
          <p:cNvSpPr txBox="1"/>
          <p:nvPr/>
        </p:nvSpPr>
        <p:spPr>
          <a:xfrm>
            <a:off x="519602" y="2378225"/>
            <a:ext cx="348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3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2" name="Google Shape;2162;p33"/>
          <p:cNvSpPr txBox="1"/>
          <p:nvPr/>
        </p:nvSpPr>
        <p:spPr>
          <a:xfrm>
            <a:off x="519602" y="3187925"/>
            <a:ext cx="348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3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3" name="Google Shape;2163;p33"/>
          <p:cNvSpPr txBox="1"/>
          <p:nvPr/>
        </p:nvSpPr>
        <p:spPr>
          <a:xfrm>
            <a:off x="519602" y="3997625"/>
            <a:ext cx="348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3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4" name="Google Shape;2164;p33"/>
          <p:cNvSpPr txBox="1"/>
          <p:nvPr/>
        </p:nvSpPr>
        <p:spPr>
          <a:xfrm>
            <a:off x="8274848" y="1568525"/>
            <a:ext cx="348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3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5" name="Google Shape;2165;p33"/>
          <p:cNvSpPr txBox="1"/>
          <p:nvPr/>
        </p:nvSpPr>
        <p:spPr>
          <a:xfrm>
            <a:off x="8274848" y="2378225"/>
            <a:ext cx="348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3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6" name="Google Shape;2166;p33"/>
          <p:cNvSpPr txBox="1"/>
          <p:nvPr/>
        </p:nvSpPr>
        <p:spPr>
          <a:xfrm>
            <a:off x="8274848" y="3187925"/>
            <a:ext cx="348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3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7" name="Google Shape;2167;p33"/>
          <p:cNvSpPr txBox="1"/>
          <p:nvPr/>
        </p:nvSpPr>
        <p:spPr>
          <a:xfrm>
            <a:off x="8274848" y="3997625"/>
            <a:ext cx="348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8</a:t>
            </a:r>
            <a:endParaRPr sz="3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168" name="Google Shape;2168;p33"/>
          <p:cNvGrpSpPr/>
          <p:nvPr/>
        </p:nvGrpSpPr>
        <p:grpSpPr>
          <a:xfrm>
            <a:off x="3062720" y="1363765"/>
            <a:ext cx="3031156" cy="2310793"/>
            <a:chOff x="2747325" y="9552550"/>
            <a:chExt cx="3664800" cy="2793850"/>
          </a:xfrm>
        </p:grpSpPr>
        <p:sp>
          <p:nvSpPr>
            <p:cNvPr id="2169" name="Google Shape;2169;p33"/>
            <p:cNvSpPr/>
            <p:nvPr/>
          </p:nvSpPr>
          <p:spPr>
            <a:xfrm>
              <a:off x="3233150" y="9565625"/>
              <a:ext cx="737575" cy="737600"/>
            </a:xfrm>
            <a:custGeom>
              <a:avLst/>
              <a:gdLst/>
              <a:ahLst/>
              <a:cxnLst/>
              <a:rect l="l" t="t" r="r" b="b"/>
              <a:pathLst>
                <a:path w="29503" h="29504" extrusionOk="0">
                  <a:moveTo>
                    <a:pt x="14752" y="1"/>
                  </a:moveTo>
                  <a:cubicBezTo>
                    <a:pt x="6633" y="1"/>
                    <a:pt x="0" y="6613"/>
                    <a:pt x="0" y="14752"/>
                  </a:cubicBezTo>
                  <a:cubicBezTo>
                    <a:pt x="0" y="22891"/>
                    <a:pt x="6633" y="29503"/>
                    <a:pt x="14752" y="29503"/>
                  </a:cubicBezTo>
                  <a:cubicBezTo>
                    <a:pt x="22891" y="29503"/>
                    <a:pt x="29503" y="22891"/>
                    <a:pt x="29503" y="14752"/>
                  </a:cubicBezTo>
                  <a:cubicBezTo>
                    <a:pt x="29503" y="6613"/>
                    <a:pt x="22891" y="1"/>
                    <a:pt x="14752" y="1"/>
                  </a:cubicBezTo>
                  <a:close/>
                </a:path>
              </a:pathLst>
            </a:custGeom>
            <a:solidFill>
              <a:schemeClr val="accent6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0" name="Google Shape;2170;p33"/>
            <p:cNvSpPr/>
            <p:nvPr/>
          </p:nvSpPr>
          <p:spPr>
            <a:xfrm>
              <a:off x="5190725" y="9552550"/>
              <a:ext cx="738125" cy="737600"/>
            </a:xfrm>
            <a:custGeom>
              <a:avLst/>
              <a:gdLst/>
              <a:ahLst/>
              <a:cxnLst/>
              <a:rect l="l" t="t" r="r" b="b"/>
              <a:pathLst>
                <a:path w="29525" h="29504" extrusionOk="0">
                  <a:moveTo>
                    <a:pt x="14773" y="1"/>
                  </a:moveTo>
                  <a:cubicBezTo>
                    <a:pt x="6634" y="1"/>
                    <a:pt x="1" y="6613"/>
                    <a:pt x="1" y="14752"/>
                  </a:cubicBezTo>
                  <a:cubicBezTo>
                    <a:pt x="1" y="22891"/>
                    <a:pt x="6634" y="29503"/>
                    <a:pt x="14752" y="29503"/>
                  </a:cubicBezTo>
                  <a:cubicBezTo>
                    <a:pt x="22891" y="29503"/>
                    <a:pt x="29524" y="22891"/>
                    <a:pt x="29524" y="14752"/>
                  </a:cubicBezTo>
                  <a:cubicBezTo>
                    <a:pt x="29524" y="6613"/>
                    <a:pt x="22891" y="1"/>
                    <a:pt x="14773" y="1"/>
                  </a:cubicBezTo>
                  <a:close/>
                </a:path>
              </a:pathLst>
            </a:custGeom>
            <a:solidFill>
              <a:schemeClr val="accent6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/>
            </a:p>
          </p:txBody>
        </p:sp>
        <p:sp>
          <p:nvSpPr>
            <p:cNvPr id="2171" name="Google Shape;2171;p33"/>
            <p:cNvSpPr/>
            <p:nvPr/>
          </p:nvSpPr>
          <p:spPr>
            <a:xfrm>
              <a:off x="3690850" y="10328300"/>
              <a:ext cx="738100" cy="737575"/>
            </a:xfrm>
            <a:custGeom>
              <a:avLst/>
              <a:gdLst/>
              <a:ahLst/>
              <a:cxnLst/>
              <a:rect l="l" t="t" r="r" b="b"/>
              <a:pathLst>
                <a:path w="29524" h="29503" extrusionOk="0">
                  <a:moveTo>
                    <a:pt x="14752" y="1"/>
                  </a:moveTo>
                  <a:cubicBezTo>
                    <a:pt x="6633" y="1"/>
                    <a:pt x="1" y="6612"/>
                    <a:pt x="1" y="14752"/>
                  </a:cubicBezTo>
                  <a:cubicBezTo>
                    <a:pt x="1" y="22891"/>
                    <a:pt x="6633" y="29503"/>
                    <a:pt x="14752" y="29503"/>
                  </a:cubicBezTo>
                  <a:cubicBezTo>
                    <a:pt x="22891" y="29503"/>
                    <a:pt x="29524" y="22891"/>
                    <a:pt x="29524" y="14752"/>
                  </a:cubicBezTo>
                  <a:cubicBezTo>
                    <a:pt x="29524" y="6612"/>
                    <a:pt x="22891" y="1"/>
                    <a:pt x="14752" y="1"/>
                  </a:cubicBezTo>
                  <a:close/>
                </a:path>
              </a:pathLst>
            </a:custGeom>
            <a:solidFill>
              <a:schemeClr val="accent6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/>
            </a:p>
          </p:txBody>
        </p:sp>
        <p:sp>
          <p:nvSpPr>
            <p:cNvPr id="2172" name="Google Shape;2172;p33"/>
            <p:cNvSpPr/>
            <p:nvPr/>
          </p:nvSpPr>
          <p:spPr>
            <a:xfrm>
              <a:off x="3522425" y="11608300"/>
              <a:ext cx="738100" cy="738100"/>
            </a:xfrm>
            <a:custGeom>
              <a:avLst/>
              <a:gdLst/>
              <a:ahLst/>
              <a:cxnLst/>
              <a:rect l="l" t="t" r="r" b="b"/>
              <a:pathLst>
                <a:path w="29524" h="29524" extrusionOk="0">
                  <a:moveTo>
                    <a:pt x="14751" y="1"/>
                  </a:moveTo>
                  <a:cubicBezTo>
                    <a:pt x="6633" y="1"/>
                    <a:pt x="0" y="6633"/>
                    <a:pt x="0" y="14773"/>
                  </a:cubicBezTo>
                  <a:cubicBezTo>
                    <a:pt x="0" y="22891"/>
                    <a:pt x="6633" y="29524"/>
                    <a:pt x="14751" y="29524"/>
                  </a:cubicBezTo>
                  <a:cubicBezTo>
                    <a:pt x="22891" y="29524"/>
                    <a:pt x="29523" y="22891"/>
                    <a:pt x="29523" y="14773"/>
                  </a:cubicBezTo>
                  <a:cubicBezTo>
                    <a:pt x="29523" y="6633"/>
                    <a:pt x="22891" y="1"/>
                    <a:pt x="14751" y="1"/>
                  </a:cubicBezTo>
                  <a:close/>
                </a:path>
              </a:pathLst>
            </a:custGeom>
            <a:solidFill>
              <a:schemeClr val="accent6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/>
            </a:p>
          </p:txBody>
        </p:sp>
        <p:sp>
          <p:nvSpPr>
            <p:cNvPr id="2173" name="Google Shape;2173;p33"/>
            <p:cNvSpPr/>
            <p:nvPr/>
          </p:nvSpPr>
          <p:spPr>
            <a:xfrm>
              <a:off x="4896575" y="11608300"/>
              <a:ext cx="737575" cy="738100"/>
            </a:xfrm>
            <a:custGeom>
              <a:avLst/>
              <a:gdLst/>
              <a:ahLst/>
              <a:cxnLst/>
              <a:rect l="l" t="t" r="r" b="b"/>
              <a:pathLst>
                <a:path w="29503" h="29524" extrusionOk="0">
                  <a:moveTo>
                    <a:pt x="14752" y="1"/>
                  </a:moveTo>
                  <a:cubicBezTo>
                    <a:pt x="6612" y="1"/>
                    <a:pt x="1" y="6633"/>
                    <a:pt x="1" y="14773"/>
                  </a:cubicBezTo>
                  <a:cubicBezTo>
                    <a:pt x="1" y="22891"/>
                    <a:pt x="6612" y="29524"/>
                    <a:pt x="14752" y="29524"/>
                  </a:cubicBezTo>
                  <a:cubicBezTo>
                    <a:pt x="22891" y="29524"/>
                    <a:pt x="29503" y="22891"/>
                    <a:pt x="29503" y="14773"/>
                  </a:cubicBezTo>
                  <a:cubicBezTo>
                    <a:pt x="29503" y="6633"/>
                    <a:pt x="22891" y="1"/>
                    <a:pt x="14752" y="1"/>
                  </a:cubicBezTo>
                  <a:close/>
                </a:path>
              </a:pathLst>
            </a:custGeom>
            <a:solidFill>
              <a:schemeClr val="accent6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8</a:t>
              </a:r>
              <a:endParaRPr/>
            </a:p>
          </p:txBody>
        </p:sp>
        <p:sp>
          <p:nvSpPr>
            <p:cNvPr id="2174" name="Google Shape;2174;p33"/>
            <p:cNvSpPr/>
            <p:nvPr/>
          </p:nvSpPr>
          <p:spPr>
            <a:xfrm>
              <a:off x="4726050" y="10328300"/>
              <a:ext cx="737575" cy="737575"/>
            </a:xfrm>
            <a:custGeom>
              <a:avLst/>
              <a:gdLst/>
              <a:ahLst/>
              <a:cxnLst/>
              <a:rect l="l" t="t" r="r" b="b"/>
              <a:pathLst>
                <a:path w="29503" h="29503" extrusionOk="0">
                  <a:moveTo>
                    <a:pt x="14752" y="1"/>
                  </a:moveTo>
                  <a:cubicBezTo>
                    <a:pt x="6612" y="1"/>
                    <a:pt x="0" y="6612"/>
                    <a:pt x="0" y="14752"/>
                  </a:cubicBezTo>
                  <a:cubicBezTo>
                    <a:pt x="0" y="22891"/>
                    <a:pt x="6612" y="29503"/>
                    <a:pt x="14752" y="29503"/>
                  </a:cubicBezTo>
                  <a:cubicBezTo>
                    <a:pt x="22870" y="29503"/>
                    <a:pt x="29503" y="22891"/>
                    <a:pt x="29503" y="14752"/>
                  </a:cubicBezTo>
                  <a:cubicBezTo>
                    <a:pt x="29503" y="6612"/>
                    <a:pt x="22870" y="1"/>
                    <a:pt x="14752" y="1"/>
                  </a:cubicBezTo>
                  <a:close/>
                </a:path>
              </a:pathLst>
            </a:custGeom>
            <a:solidFill>
              <a:schemeClr val="accent6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6</a:t>
              </a:r>
              <a:endParaRPr/>
            </a:p>
          </p:txBody>
        </p:sp>
        <p:sp>
          <p:nvSpPr>
            <p:cNvPr id="2175" name="Google Shape;2175;p33"/>
            <p:cNvSpPr/>
            <p:nvPr/>
          </p:nvSpPr>
          <p:spPr>
            <a:xfrm>
              <a:off x="5674550" y="10820525"/>
              <a:ext cx="737575" cy="737575"/>
            </a:xfrm>
            <a:custGeom>
              <a:avLst/>
              <a:gdLst/>
              <a:ahLst/>
              <a:cxnLst/>
              <a:rect l="l" t="t" r="r" b="b"/>
              <a:pathLst>
                <a:path w="29503" h="29503" extrusionOk="0">
                  <a:moveTo>
                    <a:pt x="14751" y="1"/>
                  </a:moveTo>
                  <a:cubicBezTo>
                    <a:pt x="6612" y="1"/>
                    <a:pt x="0" y="6613"/>
                    <a:pt x="0" y="14752"/>
                  </a:cubicBezTo>
                  <a:cubicBezTo>
                    <a:pt x="0" y="22891"/>
                    <a:pt x="6612" y="29503"/>
                    <a:pt x="14751" y="29503"/>
                  </a:cubicBezTo>
                  <a:cubicBezTo>
                    <a:pt x="22891" y="29503"/>
                    <a:pt x="29503" y="22891"/>
                    <a:pt x="29503" y="14752"/>
                  </a:cubicBezTo>
                  <a:cubicBezTo>
                    <a:pt x="29503" y="6613"/>
                    <a:pt x="22891" y="1"/>
                    <a:pt x="14751" y="1"/>
                  </a:cubicBezTo>
                  <a:close/>
                </a:path>
              </a:pathLst>
            </a:custGeom>
            <a:solidFill>
              <a:schemeClr val="accent6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7</a:t>
              </a:r>
              <a:endParaRPr/>
            </a:p>
          </p:txBody>
        </p:sp>
        <p:sp>
          <p:nvSpPr>
            <p:cNvPr id="2176" name="Google Shape;2176;p33"/>
            <p:cNvSpPr/>
            <p:nvPr/>
          </p:nvSpPr>
          <p:spPr>
            <a:xfrm>
              <a:off x="2747325" y="10833600"/>
              <a:ext cx="738100" cy="737600"/>
            </a:xfrm>
            <a:custGeom>
              <a:avLst/>
              <a:gdLst/>
              <a:ahLst/>
              <a:cxnLst/>
              <a:rect l="l" t="t" r="r" b="b"/>
              <a:pathLst>
                <a:path w="29524" h="29504" extrusionOk="0">
                  <a:moveTo>
                    <a:pt x="14773" y="1"/>
                  </a:moveTo>
                  <a:cubicBezTo>
                    <a:pt x="6634" y="1"/>
                    <a:pt x="1" y="6613"/>
                    <a:pt x="1" y="14752"/>
                  </a:cubicBezTo>
                  <a:cubicBezTo>
                    <a:pt x="1" y="22891"/>
                    <a:pt x="6634" y="29503"/>
                    <a:pt x="14773" y="29503"/>
                  </a:cubicBezTo>
                  <a:cubicBezTo>
                    <a:pt x="22891" y="29503"/>
                    <a:pt x="29524" y="22891"/>
                    <a:pt x="29524" y="14752"/>
                  </a:cubicBezTo>
                  <a:cubicBezTo>
                    <a:pt x="29524" y="6613"/>
                    <a:pt x="22891" y="1"/>
                    <a:pt x="14773" y="1"/>
                  </a:cubicBezTo>
                  <a:close/>
                </a:path>
              </a:pathLst>
            </a:custGeom>
            <a:solidFill>
              <a:schemeClr val="accent6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ctrTitle"/>
          </p:nvPr>
        </p:nvSpPr>
        <p:spPr>
          <a:xfrm>
            <a:off x="4886125" y="1382625"/>
            <a:ext cx="3486600" cy="19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Tree</a:t>
            </a:r>
            <a:r>
              <a:rPr lang="en"/>
              <a:t> </a:t>
            </a:r>
            <a:r>
              <a:rPr lang="en" sz="5500"/>
              <a:t>Infographics</a:t>
            </a:r>
            <a:endParaRPr sz="5500"/>
          </a:p>
        </p:txBody>
      </p:sp>
      <p:sp>
        <p:nvSpPr>
          <p:cNvPr id="60" name="Google Shape;60;p17"/>
          <p:cNvSpPr txBox="1">
            <a:spLocks noGrp="1"/>
          </p:cNvSpPr>
          <p:nvPr>
            <p:ph type="subTitle" idx="1"/>
          </p:nvPr>
        </p:nvSpPr>
        <p:spPr>
          <a:xfrm>
            <a:off x="4572025" y="3281478"/>
            <a:ext cx="41148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is where this template begins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7"/>
          <p:cNvGrpSpPr/>
          <p:nvPr/>
        </p:nvGrpSpPr>
        <p:grpSpPr>
          <a:xfrm>
            <a:off x="-3205118" y="-190557"/>
            <a:ext cx="7557031" cy="5501030"/>
            <a:chOff x="-3205118" y="-190557"/>
            <a:chExt cx="7557031" cy="5501030"/>
          </a:xfrm>
        </p:grpSpPr>
        <p:grpSp>
          <p:nvGrpSpPr>
            <p:cNvPr id="62" name="Google Shape;62;p17"/>
            <p:cNvGrpSpPr/>
            <p:nvPr/>
          </p:nvGrpSpPr>
          <p:grpSpPr>
            <a:xfrm rot="5159177">
              <a:off x="2736765" y="1167229"/>
              <a:ext cx="938722" cy="2231341"/>
              <a:chOff x="3913500" y="1799949"/>
              <a:chExt cx="870279" cy="2068650"/>
            </a:xfrm>
          </p:grpSpPr>
          <p:sp>
            <p:nvSpPr>
              <p:cNvPr id="63" name="Google Shape;63;p17"/>
              <p:cNvSpPr/>
              <p:nvPr/>
            </p:nvSpPr>
            <p:spPr>
              <a:xfrm rot="-164573">
                <a:off x="4320868" y="2982100"/>
                <a:ext cx="130155" cy="883892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15862" extrusionOk="0">
                    <a:moveTo>
                      <a:pt x="1256" y="1"/>
                    </a:moveTo>
                    <a:lnTo>
                      <a:pt x="796" y="106"/>
                    </a:lnTo>
                    <a:lnTo>
                      <a:pt x="315" y="22"/>
                    </a:lnTo>
                    <a:lnTo>
                      <a:pt x="1" y="15861"/>
                    </a:lnTo>
                    <a:lnTo>
                      <a:pt x="1" y="15861"/>
                    </a:lnTo>
                    <a:lnTo>
                      <a:pt x="1298" y="15819"/>
                    </a:lnTo>
                    <a:lnTo>
                      <a:pt x="2616" y="15777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7"/>
              <p:cNvSpPr/>
              <p:nvPr/>
            </p:nvSpPr>
            <p:spPr>
              <a:xfrm rot="-164573">
                <a:off x="3956831" y="1817651"/>
                <a:ext cx="783616" cy="1830412"/>
              </a:xfrm>
              <a:custGeom>
                <a:avLst/>
                <a:gdLst/>
                <a:ahLst/>
                <a:cxnLst/>
                <a:rect l="l" t="t" r="r" b="b"/>
                <a:pathLst>
                  <a:path w="15756" h="29211" extrusionOk="0">
                    <a:moveTo>
                      <a:pt x="6926" y="1"/>
                    </a:moveTo>
                    <a:lnTo>
                      <a:pt x="5001" y="4583"/>
                    </a:lnTo>
                    <a:lnTo>
                      <a:pt x="5880" y="4541"/>
                    </a:lnTo>
                    <a:lnTo>
                      <a:pt x="4101" y="7261"/>
                    </a:lnTo>
                    <a:lnTo>
                      <a:pt x="5189" y="7219"/>
                    </a:lnTo>
                    <a:lnTo>
                      <a:pt x="5189" y="7219"/>
                    </a:lnTo>
                    <a:lnTo>
                      <a:pt x="3703" y="9960"/>
                    </a:lnTo>
                    <a:lnTo>
                      <a:pt x="4687" y="9919"/>
                    </a:lnTo>
                    <a:lnTo>
                      <a:pt x="3411" y="13078"/>
                    </a:lnTo>
                    <a:lnTo>
                      <a:pt x="3411" y="13078"/>
                    </a:lnTo>
                    <a:lnTo>
                      <a:pt x="4101" y="13057"/>
                    </a:lnTo>
                    <a:lnTo>
                      <a:pt x="2448" y="16656"/>
                    </a:lnTo>
                    <a:lnTo>
                      <a:pt x="3515" y="16614"/>
                    </a:lnTo>
                    <a:lnTo>
                      <a:pt x="1841" y="19418"/>
                    </a:lnTo>
                    <a:lnTo>
                      <a:pt x="2636" y="19397"/>
                    </a:lnTo>
                    <a:lnTo>
                      <a:pt x="1444" y="22284"/>
                    </a:lnTo>
                    <a:lnTo>
                      <a:pt x="2323" y="22263"/>
                    </a:lnTo>
                    <a:lnTo>
                      <a:pt x="858" y="25904"/>
                    </a:lnTo>
                    <a:lnTo>
                      <a:pt x="1548" y="25883"/>
                    </a:lnTo>
                    <a:lnTo>
                      <a:pt x="1548" y="25883"/>
                    </a:lnTo>
                    <a:lnTo>
                      <a:pt x="0" y="29210"/>
                    </a:lnTo>
                    <a:lnTo>
                      <a:pt x="7867" y="28959"/>
                    </a:lnTo>
                    <a:lnTo>
                      <a:pt x="15755" y="28687"/>
                    </a:lnTo>
                    <a:lnTo>
                      <a:pt x="13977" y="25486"/>
                    </a:lnTo>
                    <a:lnTo>
                      <a:pt x="14667" y="25465"/>
                    </a:lnTo>
                    <a:lnTo>
                      <a:pt x="12973" y="21908"/>
                    </a:lnTo>
                    <a:lnTo>
                      <a:pt x="13851" y="21887"/>
                    </a:lnTo>
                    <a:lnTo>
                      <a:pt x="12470" y="19083"/>
                    </a:lnTo>
                    <a:lnTo>
                      <a:pt x="13266" y="19041"/>
                    </a:lnTo>
                    <a:lnTo>
                      <a:pt x="11403" y="16363"/>
                    </a:lnTo>
                    <a:lnTo>
                      <a:pt x="12491" y="16321"/>
                    </a:lnTo>
                    <a:lnTo>
                      <a:pt x="10587" y="12848"/>
                    </a:lnTo>
                    <a:lnTo>
                      <a:pt x="11278" y="12827"/>
                    </a:lnTo>
                    <a:lnTo>
                      <a:pt x="9813" y="9751"/>
                    </a:lnTo>
                    <a:lnTo>
                      <a:pt x="10797" y="9730"/>
                    </a:lnTo>
                    <a:lnTo>
                      <a:pt x="9123" y="7094"/>
                    </a:lnTo>
                    <a:lnTo>
                      <a:pt x="10211" y="7052"/>
                    </a:lnTo>
                    <a:lnTo>
                      <a:pt x="8244" y="4457"/>
                    </a:lnTo>
                    <a:lnTo>
                      <a:pt x="9144" y="4437"/>
                    </a:lnTo>
                    <a:lnTo>
                      <a:pt x="692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17"/>
            <p:cNvGrpSpPr/>
            <p:nvPr/>
          </p:nvGrpSpPr>
          <p:grpSpPr>
            <a:xfrm rot="5400000">
              <a:off x="1990036" y="717585"/>
              <a:ext cx="976516" cy="1215592"/>
              <a:chOff x="2956968" y="2772937"/>
              <a:chExt cx="905271" cy="1216809"/>
            </a:xfrm>
          </p:grpSpPr>
          <p:sp>
            <p:nvSpPr>
              <p:cNvPr id="66" name="Google Shape;66;p17"/>
              <p:cNvSpPr/>
              <p:nvPr/>
            </p:nvSpPr>
            <p:spPr>
              <a:xfrm>
                <a:off x="2956968" y="2772937"/>
                <a:ext cx="905271" cy="955253"/>
              </a:xfrm>
              <a:custGeom>
                <a:avLst/>
                <a:gdLst/>
                <a:ahLst/>
                <a:cxnLst/>
                <a:rect l="l" t="t" r="r" b="b"/>
                <a:pathLst>
                  <a:path w="16385" h="14195" extrusionOk="0">
                    <a:moveTo>
                      <a:pt x="5263" y="1"/>
                    </a:moveTo>
                    <a:cubicBezTo>
                      <a:pt x="4095" y="1"/>
                      <a:pt x="2907" y="414"/>
                      <a:pt x="2031" y="1248"/>
                    </a:cubicBezTo>
                    <a:cubicBezTo>
                      <a:pt x="1" y="3173"/>
                      <a:pt x="482" y="6145"/>
                      <a:pt x="1884" y="7798"/>
                    </a:cubicBezTo>
                    <a:cubicBezTo>
                      <a:pt x="1298" y="8404"/>
                      <a:pt x="880" y="9241"/>
                      <a:pt x="754" y="10267"/>
                    </a:cubicBezTo>
                    <a:cubicBezTo>
                      <a:pt x="488" y="12394"/>
                      <a:pt x="2482" y="14194"/>
                      <a:pt x="4574" y="14194"/>
                    </a:cubicBezTo>
                    <a:cubicBezTo>
                      <a:pt x="4786" y="14194"/>
                      <a:pt x="4999" y="14176"/>
                      <a:pt x="5211" y="14137"/>
                    </a:cubicBezTo>
                    <a:cubicBezTo>
                      <a:pt x="7324" y="13761"/>
                      <a:pt x="8370" y="11815"/>
                      <a:pt x="8350" y="10120"/>
                    </a:cubicBezTo>
                    <a:lnTo>
                      <a:pt x="8350" y="10120"/>
                    </a:lnTo>
                    <a:cubicBezTo>
                      <a:pt x="9054" y="10449"/>
                      <a:pt x="9819" y="10631"/>
                      <a:pt x="10630" y="10631"/>
                    </a:cubicBezTo>
                    <a:cubicBezTo>
                      <a:pt x="11313" y="10631"/>
                      <a:pt x="12028" y="10502"/>
                      <a:pt x="12764" y="10225"/>
                    </a:cubicBezTo>
                    <a:cubicBezTo>
                      <a:pt x="15673" y="9116"/>
                      <a:pt x="16384" y="5057"/>
                      <a:pt x="14480" y="2650"/>
                    </a:cubicBezTo>
                    <a:cubicBezTo>
                      <a:pt x="13449" y="1348"/>
                      <a:pt x="12005" y="811"/>
                      <a:pt x="10592" y="811"/>
                    </a:cubicBezTo>
                    <a:cubicBezTo>
                      <a:pt x="9825" y="811"/>
                      <a:pt x="9068" y="969"/>
                      <a:pt x="8391" y="1248"/>
                    </a:cubicBezTo>
                    <a:cubicBezTo>
                      <a:pt x="7594" y="419"/>
                      <a:pt x="6438" y="1"/>
                      <a:pt x="5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7"/>
              <p:cNvSpPr/>
              <p:nvPr/>
            </p:nvSpPr>
            <p:spPr>
              <a:xfrm>
                <a:off x="3295154" y="3194633"/>
                <a:ext cx="403798" cy="795113"/>
              </a:xfrm>
              <a:custGeom>
                <a:avLst/>
                <a:gdLst/>
                <a:ahLst/>
                <a:cxnLst/>
                <a:rect l="l" t="t" r="r" b="b"/>
                <a:pathLst>
                  <a:path w="8119" h="15987" extrusionOk="0">
                    <a:moveTo>
                      <a:pt x="691" y="1"/>
                    </a:moveTo>
                    <a:lnTo>
                      <a:pt x="586" y="42"/>
                    </a:lnTo>
                    <a:lnTo>
                      <a:pt x="2490" y="6173"/>
                    </a:lnTo>
                    <a:lnTo>
                      <a:pt x="21" y="5587"/>
                    </a:lnTo>
                    <a:lnTo>
                      <a:pt x="1" y="5734"/>
                    </a:lnTo>
                    <a:lnTo>
                      <a:pt x="2470" y="6843"/>
                    </a:lnTo>
                    <a:lnTo>
                      <a:pt x="4959" y="15986"/>
                    </a:lnTo>
                    <a:lnTo>
                      <a:pt x="8119" y="14668"/>
                    </a:lnTo>
                    <a:lnTo>
                      <a:pt x="3495" y="6424"/>
                    </a:lnTo>
                    <a:lnTo>
                      <a:pt x="4143" y="2198"/>
                    </a:lnTo>
                    <a:lnTo>
                      <a:pt x="4060" y="2135"/>
                    </a:lnTo>
                    <a:lnTo>
                      <a:pt x="2867" y="4960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" name="Google Shape;68;p17"/>
            <p:cNvGrpSpPr/>
            <p:nvPr/>
          </p:nvGrpSpPr>
          <p:grpSpPr>
            <a:xfrm rot="5400000">
              <a:off x="1184845" y="-165017"/>
              <a:ext cx="1212958" cy="1161878"/>
              <a:chOff x="1974510" y="3146274"/>
              <a:chExt cx="1124463" cy="1077109"/>
            </a:xfrm>
          </p:grpSpPr>
          <p:sp>
            <p:nvSpPr>
              <p:cNvPr id="69" name="Google Shape;69;p17"/>
              <p:cNvSpPr/>
              <p:nvPr/>
            </p:nvSpPr>
            <p:spPr>
              <a:xfrm rot="-250099">
                <a:off x="2002107" y="3176770"/>
                <a:ext cx="867909" cy="790921"/>
              </a:xfrm>
              <a:custGeom>
                <a:avLst/>
                <a:gdLst/>
                <a:ahLst/>
                <a:cxnLst/>
                <a:rect l="l" t="t" r="r" b="b"/>
                <a:pathLst>
                  <a:path w="17451" h="15903" extrusionOk="0">
                    <a:moveTo>
                      <a:pt x="10039" y="1"/>
                    </a:moveTo>
                    <a:cubicBezTo>
                      <a:pt x="9249" y="1"/>
                      <a:pt x="8642" y="640"/>
                      <a:pt x="8642" y="640"/>
                    </a:cubicBezTo>
                    <a:cubicBezTo>
                      <a:pt x="8182" y="305"/>
                      <a:pt x="7771" y="179"/>
                      <a:pt x="7414" y="179"/>
                    </a:cubicBezTo>
                    <a:cubicBezTo>
                      <a:pt x="6343" y="179"/>
                      <a:pt x="5755" y="1309"/>
                      <a:pt x="5755" y="1309"/>
                    </a:cubicBezTo>
                    <a:cubicBezTo>
                      <a:pt x="5508" y="1237"/>
                      <a:pt x="5284" y="1205"/>
                      <a:pt x="5081" y="1205"/>
                    </a:cubicBezTo>
                    <a:cubicBezTo>
                      <a:pt x="3509" y="1205"/>
                      <a:pt x="3181" y="3109"/>
                      <a:pt x="3181" y="3109"/>
                    </a:cubicBezTo>
                    <a:cubicBezTo>
                      <a:pt x="796" y="4134"/>
                      <a:pt x="2009" y="5912"/>
                      <a:pt x="2009" y="5912"/>
                    </a:cubicBezTo>
                    <a:cubicBezTo>
                      <a:pt x="1" y="7126"/>
                      <a:pt x="1444" y="8925"/>
                      <a:pt x="1444" y="8925"/>
                    </a:cubicBezTo>
                    <a:cubicBezTo>
                      <a:pt x="210" y="10913"/>
                      <a:pt x="2491" y="11415"/>
                      <a:pt x="2491" y="11415"/>
                    </a:cubicBezTo>
                    <a:cubicBezTo>
                      <a:pt x="2292" y="13556"/>
                      <a:pt x="4104" y="13612"/>
                      <a:pt x="4295" y="13612"/>
                    </a:cubicBezTo>
                    <a:cubicBezTo>
                      <a:pt x="4305" y="13612"/>
                      <a:pt x="4311" y="13612"/>
                      <a:pt x="4311" y="13612"/>
                    </a:cubicBezTo>
                    <a:cubicBezTo>
                      <a:pt x="4530" y="15223"/>
                      <a:pt x="5558" y="15532"/>
                      <a:pt x="6316" y="15532"/>
                    </a:cubicBezTo>
                    <a:cubicBezTo>
                      <a:pt x="6789" y="15532"/>
                      <a:pt x="7157" y="15412"/>
                      <a:pt x="7157" y="15412"/>
                    </a:cubicBezTo>
                    <a:cubicBezTo>
                      <a:pt x="7469" y="15778"/>
                      <a:pt x="7837" y="15902"/>
                      <a:pt x="8193" y="15902"/>
                    </a:cubicBezTo>
                    <a:cubicBezTo>
                      <a:pt x="8957" y="15902"/>
                      <a:pt x="9667" y="15328"/>
                      <a:pt x="9667" y="15328"/>
                    </a:cubicBezTo>
                    <a:cubicBezTo>
                      <a:pt x="9960" y="15512"/>
                      <a:pt x="10232" y="15583"/>
                      <a:pt x="10478" y="15583"/>
                    </a:cubicBezTo>
                    <a:cubicBezTo>
                      <a:pt x="11325" y="15583"/>
                      <a:pt x="11864" y="14742"/>
                      <a:pt x="11864" y="14742"/>
                    </a:cubicBezTo>
                    <a:cubicBezTo>
                      <a:pt x="12008" y="14771"/>
                      <a:pt x="12142" y="14784"/>
                      <a:pt x="12267" y="14784"/>
                    </a:cubicBezTo>
                    <a:cubicBezTo>
                      <a:pt x="13593" y="14784"/>
                      <a:pt x="13873" y="13298"/>
                      <a:pt x="13873" y="13298"/>
                    </a:cubicBezTo>
                    <a:cubicBezTo>
                      <a:pt x="15924" y="12922"/>
                      <a:pt x="15484" y="10767"/>
                      <a:pt x="15484" y="10767"/>
                    </a:cubicBezTo>
                    <a:cubicBezTo>
                      <a:pt x="17451" y="9909"/>
                      <a:pt x="16217" y="8214"/>
                      <a:pt x="16217" y="8214"/>
                    </a:cubicBezTo>
                    <a:cubicBezTo>
                      <a:pt x="17325" y="6645"/>
                      <a:pt x="15589" y="6059"/>
                      <a:pt x="15589" y="6059"/>
                    </a:cubicBezTo>
                    <a:cubicBezTo>
                      <a:pt x="16614" y="3736"/>
                      <a:pt x="14103" y="3130"/>
                      <a:pt x="14103" y="3130"/>
                    </a:cubicBezTo>
                    <a:cubicBezTo>
                      <a:pt x="13879" y="1261"/>
                      <a:pt x="12705" y="994"/>
                      <a:pt x="12052" y="994"/>
                    </a:cubicBezTo>
                    <a:cubicBezTo>
                      <a:pt x="11791" y="994"/>
                      <a:pt x="11613" y="1037"/>
                      <a:pt x="11613" y="1037"/>
                    </a:cubicBezTo>
                    <a:cubicBezTo>
                      <a:pt x="11085" y="245"/>
                      <a:pt x="10527" y="1"/>
                      <a:pt x="100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7"/>
              <p:cNvSpPr/>
              <p:nvPr/>
            </p:nvSpPr>
            <p:spPr>
              <a:xfrm rot="-250099">
                <a:off x="2447425" y="3546804"/>
                <a:ext cx="628589" cy="654600"/>
              </a:xfrm>
              <a:custGeom>
                <a:avLst/>
                <a:gdLst/>
                <a:ahLst/>
                <a:cxnLst/>
                <a:rect l="l" t="t" r="r" b="b"/>
                <a:pathLst>
                  <a:path w="12639" h="13162" extrusionOk="0">
                    <a:moveTo>
                      <a:pt x="4290" y="0"/>
                    </a:moveTo>
                    <a:lnTo>
                      <a:pt x="3495" y="3536"/>
                    </a:lnTo>
                    <a:lnTo>
                      <a:pt x="1" y="3913"/>
                    </a:lnTo>
                    <a:lnTo>
                      <a:pt x="210" y="4122"/>
                    </a:lnTo>
                    <a:lnTo>
                      <a:pt x="3537" y="4331"/>
                    </a:lnTo>
                    <a:lnTo>
                      <a:pt x="9751" y="13161"/>
                    </a:lnTo>
                    <a:lnTo>
                      <a:pt x="12639" y="10378"/>
                    </a:lnTo>
                    <a:lnTo>
                      <a:pt x="4269" y="3515"/>
                    </a:lnTo>
                    <a:lnTo>
                      <a:pt x="4416" y="147"/>
                    </a:lnTo>
                    <a:lnTo>
                      <a:pt x="4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7"/>
              <p:cNvSpPr/>
              <p:nvPr/>
            </p:nvSpPr>
            <p:spPr>
              <a:xfrm rot="-250099">
                <a:off x="2346202" y="3485084"/>
                <a:ext cx="306014" cy="302880"/>
              </a:xfrm>
              <a:custGeom>
                <a:avLst/>
                <a:gdLst/>
                <a:ahLst/>
                <a:cxnLst/>
                <a:rect l="l" t="t" r="r" b="b"/>
                <a:pathLst>
                  <a:path w="6153" h="6090" extrusionOk="0">
                    <a:moveTo>
                      <a:pt x="2972" y="1"/>
                    </a:moveTo>
                    <a:lnTo>
                      <a:pt x="2721" y="2679"/>
                    </a:lnTo>
                    <a:lnTo>
                      <a:pt x="1" y="2826"/>
                    </a:lnTo>
                    <a:lnTo>
                      <a:pt x="22" y="2951"/>
                    </a:lnTo>
                    <a:lnTo>
                      <a:pt x="2784" y="3077"/>
                    </a:lnTo>
                    <a:lnTo>
                      <a:pt x="5336" y="6090"/>
                    </a:lnTo>
                    <a:lnTo>
                      <a:pt x="6152" y="5316"/>
                    </a:lnTo>
                    <a:lnTo>
                      <a:pt x="3097" y="2784"/>
                    </a:lnTo>
                    <a:lnTo>
                      <a:pt x="31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7"/>
              <p:cNvSpPr/>
              <p:nvPr/>
            </p:nvSpPr>
            <p:spPr>
              <a:xfrm rot="-250099">
                <a:off x="2352837" y="3502905"/>
                <a:ext cx="142637" cy="140499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25" extrusionOk="0">
                    <a:moveTo>
                      <a:pt x="64" y="0"/>
                    </a:moveTo>
                    <a:lnTo>
                      <a:pt x="1" y="63"/>
                    </a:lnTo>
                    <a:lnTo>
                      <a:pt x="2554" y="2825"/>
                    </a:lnTo>
                    <a:lnTo>
                      <a:pt x="2867" y="2532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" name="Google Shape;73;p17"/>
            <p:cNvGrpSpPr/>
            <p:nvPr/>
          </p:nvGrpSpPr>
          <p:grpSpPr>
            <a:xfrm rot="5400000">
              <a:off x="2588603" y="2414174"/>
              <a:ext cx="678833" cy="1831968"/>
              <a:chOff x="5067024" y="2169075"/>
              <a:chExt cx="629306" cy="1698311"/>
            </a:xfrm>
          </p:grpSpPr>
          <p:sp>
            <p:nvSpPr>
              <p:cNvPr id="74" name="Google Shape;74;p17"/>
              <p:cNvSpPr/>
              <p:nvPr/>
            </p:nvSpPr>
            <p:spPr>
              <a:xfrm rot="217909">
                <a:off x="5108564" y="2185041"/>
                <a:ext cx="546226" cy="1329062"/>
              </a:xfrm>
              <a:custGeom>
                <a:avLst/>
                <a:gdLst/>
                <a:ahLst/>
                <a:cxnLst/>
                <a:rect l="l" t="t" r="r" b="b"/>
                <a:pathLst>
                  <a:path w="8056" h="14892" extrusionOk="0">
                    <a:moveTo>
                      <a:pt x="5613" y="0"/>
                    </a:moveTo>
                    <a:cubicBezTo>
                      <a:pt x="4872" y="0"/>
                      <a:pt x="4047" y="747"/>
                      <a:pt x="3243" y="2310"/>
                    </a:cubicBezTo>
                    <a:cubicBezTo>
                      <a:pt x="2155" y="4444"/>
                      <a:pt x="0" y="9340"/>
                      <a:pt x="272" y="11663"/>
                    </a:cubicBezTo>
                    <a:cubicBezTo>
                      <a:pt x="544" y="13985"/>
                      <a:pt x="2364" y="14885"/>
                      <a:pt x="2364" y="14885"/>
                    </a:cubicBezTo>
                    <a:cubicBezTo>
                      <a:pt x="2425" y="14889"/>
                      <a:pt x="2491" y="14891"/>
                      <a:pt x="2561" y="14891"/>
                    </a:cubicBezTo>
                    <a:cubicBezTo>
                      <a:pt x="3323" y="14891"/>
                      <a:pt x="4658" y="14602"/>
                      <a:pt x="6152" y="12228"/>
                    </a:cubicBezTo>
                    <a:cubicBezTo>
                      <a:pt x="7784" y="9633"/>
                      <a:pt x="8056" y="3754"/>
                      <a:pt x="7365" y="1870"/>
                    </a:cubicBezTo>
                    <a:cubicBezTo>
                      <a:pt x="6912" y="642"/>
                      <a:pt x="6299" y="0"/>
                      <a:pt x="56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7"/>
              <p:cNvSpPr/>
              <p:nvPr/>
            </p:nvSpPr>
            <p:spPr>
              <a:xfrm>
                <a:off x="5093905" y="3072322"/>
                <a:ext cx="374654" cy="795064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15986" extrusionOk="0">
                    <a:moveTo>
                      <a:pt x="7407" y="0"/>
                    </a:moveTo>
                    <a:lnTo>
                      <a:pt x="4017" y="6131"/>
                    </a:lnTo>
                    <a:lnTo>
                      <a:pt x="2657" y="3034"/>
                    </a:lnTo>
                    <a:lnTo>
                      <a:pt x="2490" y="3160"/>
                    </a:lnTo>
                    <a:lnTo>
                      <a:pt x="3411" y="6738"/>
                    </a:lnTo>
                    <a:lnTo>
                      <a:pt x="0" y="15149"/>
                    </a:lnTo>
                    <a:lnTo>
                      <a:pt x="3181" y="15986"/>
                    </a:lnTo>
                    <a:lnTo>
                      <a:pt x="4415" y="6989"/>
                    </a:lnTo>
                    <a:lnTo>
                      <a:pt x="7533" y="21"/>
                    </a:lnTo>
                    <a:lnTo>
                      <a:pt x="74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17"/>
            <p:cNvGrpSpPr/>
            <p:nvPr/>
          </p:nvGrpSpPr>
          <p:grpSpPr>
            <a:xfrm rot="5400000">
              <a:off x="1858645" y="3384437"/>
              <a:ext cx="956188" cy="1331960"/>
              <a:chOff x="5631899" y="2948981"/>
              <a:chExt cx="886427" cy="1234782"/>
            </a:xfrm>
          </p:grpSpPr>
          <p:sp>
            <p:nvSpPr>
              <p:cNvPr id="77" name="Google Shape;77;p17"/>
              <p:cNvSpPr/>
              <p:nvPr/>
            </p:nvSpPr>
            <p:spPr>
              <a:xfrm>
                <a:off x="5631899" y="3681092"/>
                <a:ext cx="385098" cy="502672"/>
              </a:xfrm>
              <a:custGeom>
                <a:avLst/>
                <a:gdLst/>
                <a:ahLst/>
                <a:cxnLst/>
                <a:rect l="l" t="t" r="r" b="b"/>
                <a:pathLst>
                  <a:path w="7743" h="10107" extrusionOk="0">
                    <a:moveTo>
                      <a:pt x="6696" y="1"/>
                    </a:moveTo>
                    <a:lnTo>
                      <a:pt x="1" y="8077"/>
                    </a:lnTo>
                    <a:lnTo>
                      <a:pt x="3202" y="10107"/>
                    </a:lnTo>
                    <a:lnTo>
                      <a:pt x="7742" y="649"/>
                    </a:lnTo>
                    <a:lnTo>
                      <a:pt x="66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7"/>
              <p:cNvSpPr/>
              <p:nvPr/>
            </p:nvSpPr>
            <p:spPr>
              <a:xfrm>
                <a:off x="5778624" y="2948981"/>
                <a:ext cx="739702" cy="865642"/>
              </a:xfrm>
              <a:custGeom>
                <a:avLst/>
                <a:gdLst/>
                <a:ahLst/>
                <a:cxnLst/>
                <a:rect l="l" t="t" r="r" b="b"/>
                <a:pathLst>
                  <a:path w="14271" h="16141" extrusionOk="0">
                    <a:moveTo>
                      <a:pt x="10257" y="1"/>
                    </a:moveTo>
                    <a:cubicBezTo>
                      <a:pt x="9237" y="1"/>
                      <a:pt x="8088" y="440"/>
                      <a:pt x="6927" y="1363"/>
                    </a:cubicBezTo>
                    <a:cubicBezTo>
                      <a:pt x="4688" y="3162"/>
                      <a:pt x="85" y="7493"/>
                      <a:pt x="43" y="10444"/>
                    </a:cubicBezTo>
                    <a:cubicBezTo>
                      <a:pt x="1" y="13394"/>
                      <a:pt x="3265" y="15026"/>
                      <a:pt x="3265" y="15026"/>
                    </a:cubicBezTo>
                    <a:cubicBezTo>
                      <a:pt x="4000" y="15374"/>
                      <a:pt x="5052" y="16140"/>
                      <a:pt x="6562" y="16140"/>
                    </a:cubicBezTo>
                    <a:cubicBezTo>
                      <a:pt x="7415" y="16140"/>
                      <a:pt x="8413" y="15896"/>
                      <a:pt x="9584" y="15193"/>
                    </a:cubicBezTo>
                    <a:cubicBezTo>
                      <a:pt x="12806" y="13227"/>
                      <a:pt x="14271" y="6887"/>
                      <a:pt x="13769" y="3685"/>
                    </a:cubicBezTo>
                    <a:cubicBezTo>
                      <a:pt x="13385" y="1303"/>
                      <a:pt x="12013" y="1"/>
                      <a:pt x="10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" name="Google Shape;79;p17"/>
            <p:cNvGrpSpPr/>
            <p:nvPr/>
          </p:nvGrpSpPr>
          <p:grpSpPr>
            <a:xfrm rot="5400000">
              <a:off x="1129091" y="4276238"/>
              <a:ext cx="1033930" cy="913705"/>
              <a:chOff x="6137664" y="3478350"/>
              <a:chExt cx="958496" cy="847043"/>
            </a:xfrm>
          </p:grpSpPr>
          <p:sp>
            <p:nvSpPr>
              <p:cNvPr id="80" name="Google Shape;80;p17"/>
              <p:cNvSpPr/>
              <p:nvPr/>
            </p:nvSpPr>
            <p:spPr>
              <a:xfrm>
                <a:off x="6303136" y="3478350"/>
                <a:ext cx="793025" cy="745030"/>
              </a:xfrm>
              <a:custGeom>
                <a:avLst/>
                <a:gdLst/>
                <a:ahLst/>
                <a:cxnLst/>
                <a:rect l="l" t="t" r="r" b="b"/>
                <a:pathLst>
                  <a:path w="15945" h="14980" extrusionOk="0">
                    <a:moveTo>
                      <a:pt x="9380" y="0"/>
                    </a:moveTo>
                    <a:cubicBezTo>
                      <a:pt x="8405" y="0"/>
                      <a:pt x="7425" y="336"/>
                      <a:pt x="6633" y="1024"/>
                    </a:cubicBezTo>
                    <a:cubicBezTo>
                      <a:pt x="6403" y="1213"/>
                      <a:pt x="6215" y="1401"/>
                      <a:pt x="6047" y="1631"/>
                    </a:cubicBezTo>
                    <a:cubicBezTo>
                      <a:pt x="5611" y="1484"/>
                      <a:pt x="5156" y="1409"/>
                      <a:pt x="4700" y="1409"/>
                    </a:cubicBezTo>
                    <a:cubicBezTo>
                      <a:pt x="3733" y="1409"/>
                      <a:pt x="2763" y="1744"/>
                      <a:pt x="1967" y="2426"/>
                    </a:cubicBezTo>
                    <a:cubicBezTo>
                      <a:pt x="189" y="3933"/>
                      <a:pt x="0" y="6611"/>
                      <a:pt x="1507" y="8369"/>
                    </a:cubicBezTo>
                    <a:cubicBezTo>
                      <a:pt x="2340" y="9357"/>
                      <a:pt x="3532" y="9843"/>
                      <a:pt x="4734" y="9843"/>
                    </a:cubicBezTo>
                    <a:cubicBezTo>
                      <a:pt x="4830" y="9843"/>
                      <a:pt x="4926" y="9839"/>
                      <a:pt x="5022" y="9833"/>
                    </a:cubicBezTo>
                    <a:lnTo>
                      <a:pt x="5022" y="9833"/>
                    </a:lnTo>
                    <a:cubicBezTo>
                      <a:pt x="4729" y="11089"/>
                      <a:pt x="5022" y="12470"/>
                      <a:pt x="5922" y="13516"/>
                    </a:cubicBezTo>
                    <a:cubicBezTo>
                      <a:pt x="6761" y="14481"/>
                      <a:pt x="7940" y="14979"/>
                      <a:pt x="9125" y="14979"/>
                    </a:cubicBezTo>
                    <a:cubicBezTo>
                      <a:pt x="10097" y="14979"/>
                      <a:pt x="11072" y="14644"/>
                      <a:pt x="11864" y="13955"/>
                    </a:cubicBezTo>
                    <a:cubicBezTo>
                      <a:pt x="13036" y="12972"/>
                      <a:pt x="13517" y="11465"/>
                      <a:pt x="13287" y="10043"/>
                    </a:cubicBezTo>
                    <a:cubicBezTo>
                      <a:pt x="13517" y="9917"/>
                      <a:pt x="13747" y="9750"/>
                      <a:pt x="13977" y="9561"/>
                    </a:cubicBezTo>
                    <a:cubicBezTo>
                      <a:pt x="15735" y="8034"/>
                      <a:pt x="15944" y="5377"/>
                      <a:pt x="14417" y="3598"/>
                    </a:cubicBezTo>
                    <a:cubicBezTo>
                      <a:pt x="14103" y="3221"/>
                      <a:pt x="13726" y="2928"/>
                      <a:pt x="13308" y="2698"/>
                    </a:cubicBezTo>
                    <a:cubicBezTo>
                      <a:pt x="13140" y="2259"/>
                      <a:pt x="12910" y="1840"/>
                      <a:pt x="12575" y="1464"/>
                    </a:cubicBezTo>
                    <a:cubicBezTo>
                      <a:pt x="11748" y="499"/>
                      <a:pt x="10567" y="0"/>
                      <a:pt x="93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7"/>
              <p:cNvSpPr/>
              <p:nvPr/>
            </p:nvSpPr>
            <p:spPr>
              <a:xfrm>
                <a:off x="6137664" y="3766571"/>
                <a:ext cx="611939" cy="558822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11236" extrusionOk="0">
                    <a:moveTo>
                      <a:pt x="8935" y="0"/>
                    </a:moveTo>
                    <a:lnTo>
                      <a:pt x="8726" y="188"/>
                    </a:lnTo>
                    <a:lnTo>
                      <a:pt x="8391" y="3222"/>
                    </a:lnTo>
                    <a:lnTo>
                      <a:pt x="1" y="8453"/>
                    </a:lnTo>
                    <a:lnTo>
                      <a:pt x="2407" y="11236"/>
                    </a:lnTo>
                    <a:lnTo>
                      <a:pt x="9102" y="3934"/>
                    </a:lnTo>
                    <a:lnTo>
                      <a:pt x="12178" y="4227"/>
                    </a:lnTo>
                    <a:lnTo>
                      <a:pt x="12304" y="4122"/>
                    </a:lnTo>
                    <a:lnTo>
                      <a:pt x="9123" y="3222"/>
                    </a:lnTo>
                    <a:lnTo>
                      <a:pt x="89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7"/>
              <p:cNvSpPr/>
              <p:nvPr/>
            </p:nvSpPr>
            <p:spPr>
              <a:xfrm>
                <a:off x="6546643" y="3697885"/>
                <a:ext cx="284136" cy="273692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5503" extrusionOk="0">
                    <a:moveTo>
                      <a:pt x="3139" y="0"/>
                    </a:moveTo>
                    <a:lnTo>
                      <a:pt x="2909" y="2532"/>
                    </a:lnTo>
                    <a:lnTo>
                      <a:pt x="0" y="4708"/>
                    </a:lnTo>
                    <a:lnTo>
                      <a:pt x="691" y="5503"/>
                    </a:lnTo>
                    <a:lnTo>
                      <a:pt x="3160" y="2825"/>
                    </a:lnTo>
                    <a:lnTo>
                      <a:pt x="5692" y="2971"/>
                    </a:lnTo>
                    <a:lnTo>
                      <a:pt x="5713" y="2846"/>
                    </a:lnTo>
                    <a:lnTo>
                      <a:pt x="3265" y="2490"/>
                    </a:lnTo>
                    <a:lnTo>
                      <a:pt x="326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7"/>
              <p:cNvSpPr/>
              <p:nvPr/>
            </p:nvSpPr>
            <p:spPr>
              <a:xfrm>
                <a:off x="6691275" y="3714497"/>
                <a:ext cx="134285" cy="123890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2491" extrusionOk="0">
                    <a:moveTo>
                      <a:pt x="2658" y="1"/>
                    </a:moveTo>
                    <a:lnTo>
                      <a:pt x="1" y="2198"/>
                    </a:lnTo>
                    <a:lnTo>
                      <a:pt x="252" y="2491"/>
                    </a:lnTo>
                    <a:lnTo>
                      <a:pt x="2700" y="64"/>
                    </a:lnTo>
                    <a:lnTo>
                      <a:pt x="26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84;p17"/>
            <p:cNvGrpSpPr/>
            <p:nvPr/>
          </p:nvGrpSpPr>
          <p:grpSpPr>
            <a:xfrm rot="5400000">
              <a:off x="-3205091" y="-46313"/>
              <a:ext cx="5356760" cy="5356813"/>
              <a:chOff x="2108255" y="3737916"/>
              <a:chExt cx="4965940" cy="4965990"/>
            </a:xfrm>
          </p:grpSpPr>
          <p:sp>
            <p:nvSpPr>
              <p:cNvPr id="85" name="Google Shape;85;p17"/>
              <p:cNvSpPr/>
              <p:nvPr/>
            </p:nvSpPr>
            <p:spPr>
              <a:xfrm>
                <a:off x="2108255" y="3737916"/>
                <a:ext cx="4965940" cy="4965990"/>
              </a:xfrm>
              <a:custGeom>
                <a:avLst/>
                <a:gdLst/>
                <a:ahLst/>
                <a:cxnLst/>
                <a:rect l="l" t="t" r="r" b="b"/>
                <a:pathLst>
                  <a:path w="99848" h="99849" extrusionOk="0">
                    <a:moveTo>
                      <a:pt x="49924" y="1"/>
                    </a:moveTo>
                    <a:cubicBezTo>
                      <a:pt x="22347" y="1"/>
                      <a:pt x="0" y="22347"/>
                      <a:pt x="0" y="49925"/>
                    </a:cubicBezTo>
                    <a:cubicBezTo>
                      <a:pt x="0" y="77502"/>
                      <a:pt x="22347" y="99848"/>
                      <a:pt x="49924" y="99848"/>
                    </a:cubicBezTo>
                    <a:cubicBezTo>
                      <a:pt x="77501" y="99848"/>
                      <a:pt x="99848" y="77502"/>
                      <a:pt x="99848" y="49925"/>
                    </a:cubicBezTo>
                    <a:cubicBezTo>
                      <a:pt x="99848" y="22347"/>
                      <a:pt x="77501" y="1"/>
                      <a:pt x="499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7"/>
              <p:cNvSpPr/>
              <p:nvPr/>
            </p:nvSpPr>
            <p:spPr>
              <a:xfrm>
                <a:off x="2431175" y="4068525"/>
                <a:ext cx="4320150" cy="4320196"/>
              </a:xfrm>
              <a:custGeom>
                <a:avLst/>
                <a:gdLst/>
                <a:ahLst/>
                <a:cxnLst/>
                <a:rect l="l" t="t" r="r" b="b"/>
                <a:pathLst>
                  <a:path w="93738" h="93739" extrusionOk="0">
                    <a:moveTo>
                      <a:pt x="46618" y="1"/>
                    </a:moveTo>
                    <a:lnTo>
                      <a:pt x="46618" y="838"/>
                    </a:lnTo>
                    <a:lnTo>
                      <a:pt x="46869" y="838"/>
                    </a:lnTo>
                    <a:cubicBezTo>
                      <a:pt x="47476" y="838"/>
                      <a:pt x="48062" y="838"/>
                      <a:pt x="48668" y="859"/>
                    </a:cubicBezTo>
                    <a:lnTo>
                      <a:pt x="48689" y="43"/>
                    </a:lnTo>
                    <a:cubicBezTo>
                      <a:pt x="48083" y="22"/>
                      <a:pt x="47476" y="1"/>
                      <a:pt x="46869" y="1"/>
                    </a:cubicBezTo>
                    <a:close/>
                    <a:moveTo>
                      <a:pt x="44546" y="64"/>
                    </a:moveTo>
                    <a:cubicBezTo>
                      <a:pt x="43856" y="84"/>
                      <a:pt x="43145" y="147"/>
                      <a:pt x="42454" y="210"/>
                    </a:cubicBezTo>
                    <a:lnTo>
                      <a:pt x="42538" y="1026"/>
                    </a:lnTo>
                    <a:cubicBezTo>
                      <a:pt x="43207" y="963"/>
                      <a:pt x="43898" y="921"/>
                      <a:pt x="44567" y="880"/>
                    </a:cubicBezTo>
                    <a:lnTo>
                      <a:pt x="44546" y="64"/>
                    </a:lnTo>
                    <a:close/>
                    <a:moveTo>
                      <a:pt x="50782" y="168"/>
                    </a:moveTo>
                    <a:lnTo>
                      <a:pt x="50719" y="984"/>
                    </a:lnTo>
                    <a:cubicBezTo>
                      <a:pt x="51389" y="1047"/>
                      <a:pt x="52058" y="1110"/>
                      <a:pt x="52749" y="1193"/>
                    </a:cubicBezTo>
                    <a:lnTo>
                      <a:pt x="52853" y="377"/>
                    </a:lnTo>
                    <a:cubicBezTo>
                      <a:pt x="52163" y="294"/>
                      <a:pt x="51472" y="210"/>
                      <a:pt x="50782" y="168"/>
                    </a:cubicBezTo>
                    <a:close/>
                    <a:moveTo>
                      <a:pt x="40404" y="461"/>
                    </a:moveTo>
                    <a:cubicBezTo>
                      <a:pt x="39713" y="545"/>
                      <a:pt x="39023" y="649"/>
                      <a:pt x="38332" y="775"/>
                    </a:cubicBezTo>
                    <a:lnTo>
                      <a:pt x="38500" y="1591"/>
                    </a:lnTo>
                    <a:cubicBezTo>
                      <a:pt x="39148" y="1465"/>
                      <a:pt x="39839" y="1361"/>
                      <a:pt x="40508" y="1277"/>
                    </a:cubicBezTo>
                    <a:lnTo>
                      <a:pt x="40404" y="461"/>
                    </a:lnTo>
                    <a:close/>
                    <a:moveTo>
                      <a:pt x="54904" y="691"/>
                    </a:moveTo>
                    <a:lnTo>
                      <a:pt x="54757" y="1507"/>
                    </a:lnTo>
                    <a:cubicBezTo>
                      <a:pt x="55427" y="1612"/>
                      <a:pt x="56117" y="1758"/>
                      <a:pt x="56766" y="1884"/>
                    </a:cubicBezTo>
                    <a:lnTo>
                      <a:pt x="56954" y="1089"/>
                    </a:lnTo>
                    <a:cubicBezTo>
                      <a:pt x="56285" y="942"/>
                      <a:pt x="55594" y="796"/>
                      <a:pt x="54904" y="691"/>
                    </a:cubicBezTo>
                    <a:close/>
                    <a:moveTo>
                      <a:pt x="36303" y="1193"/>
                    </a:moveTo>
                    <a:cubicBezTo>
                      <a:pt x="35633" y="1361"/>
                      <a:pt x="34943" y="1528"/>
                      <a:pt x="34294" y="1717"/>
                    </a:cubicBezTo>
                    <a:lnTo>
                      <a:pt x="34503" y="2512"/>
                    </a:lnTo>
                    <a:cubicBezTo>
                      <a:pt x="35152" y="2323"/>
                      <a:pt x="35821" y="2156"/>
                      <a:pt x="36491" y="2009"/>
                    </a:cubicBezTo>
                    <a:lnTo>
                      <a:pt x="36303" y="1193"/>
                    </a:lnTo>
                    <a:close/>
                    <a:moveTo>
                      <a:pt x="58963" y="1570"/>
                    </a:moveTo>
                    <a:lnTo>
                      <a:pt x="58754" y="2386"/>
                    </a:lnTo>
                    <a:cubicBezTo>
                      <a:pt x="59423" y="2553"/>
                      <a:pt x="60072" y="2742"/>
                      <a:pt x="60720" y="2951"/>
                    </a:cubicBezTo>
                    <a:lnTo>
                      <a:pt x="60972" y="2156"/>
                    </a:lnTo>
                    <a:cubicBezTo>
                      <a:pt x="60302" y="1947"/>
                      <a:pt x="59632" y="1758"/>
                      <a:pt x="58963" y="1570"/>
                    </a:cubicBezTo>
                    <a:close/>
                    <a:moveTo>
                      <a:pt x="32285" y="2323"/>
                    </a:moveTo>
                    <a:cubicBezTo>
                      <a:pt x="31637" y="2533"/>
                      <a:pt x="30967" y="2763"/>
                      <a:pt x="30339" y="3014"/>
                    </a:cubicBezTo>
                    <a:lnTo>
                      <a:pt x="30611" y="3788"/>
                    </a:lnTo>
                    <a:cubicBezTo>
                      <a:pt x="31260" y="3537"/>
                      <a:pt x="31909" y="3307"/>
                      <a:pt x="32557" y="3097"/>
                    </a:cubicBezTo>
                    <a:lnTo>
                      <a:pt x="32285" y="2323"/>
                    </a:lnTo>
                    <a:close/>
                    <a:moveTo>
                      <a:pt x="62938" y="2825"/>
                    </a:moveTo>
                    <a:lnTo>
                      <a:pt x="62666" y="3600"/>
                    </a:lnTo>
                    <a:cubicBezTo>
                      <a:pt x="63294" y="3830"/>
                      <a:pt x="63943" y="4081"/>
                      <a:pt x="64570" y="4353"/>
                    </a:cubicBezTo>
                    <a:lnTo>
                      <a:pt x="64884" y="3600"/>
                    </a:lnTo>
                    <a:cubicBezTo>
                      <a:pt x="64257" y="3328"/>
                      <a:pt x="63587" y="3077"/>
                      <a:pt x="62938" y="2825"/>
                    </a:cubicBezTo>
                    <a:close/>
                    <a:moveTo>
                      <a:pt x="28414" y="3788"/>
                    </a:moveTo>
                    <a:cubicBezTo>
                      <a:pt x="27766" y="4060"/>
                      <a:pt x="27138" y="4353"/>
                      <a:pt x="26510" y="4646"/>
                    </a:cubicBezTo>
                    <a:lnTo>
                      <a:pt x="26866" y="5399"/>
                    </a:lnTo>
                    <a:cubicBezTo>
                      <a:pt x="27494" y="5085"/>
                      <a:pt x="28101" y="4813"/>
                      <a:pt x="28728" y="4541"/>
                    </a:cubicBezTo>
                    <a:lnTo>
                      <a:pt x="28414" y="3788"/>
                    </a:lnTo>
                    <a:close/>
                    <a:moveTo>
                      <a:pt x="66788" y="4437"/>
                    </a:moveTo>
                    <a:lnTo>
                      <a:pt x="66454" y="5190"/>
                    </a:lnTo>
                    <a:cubicBezTo>
                      <a:pt x="67060" y="5462"/>
                      <a:pt x="67667" y="5776"/>
                      <a:pt x="68274" y="6090"/>
                    </a:cubicBezTo>
                    <a:lnTo>
                      <a:pt x="68650" y="5357"/>
                    </a:lnTo>
                    <a:cubicBezTo>
                      <a:pt x="68044" y="5043"/>
                      <a:pt x="67416" y="4730"/>
                      <a:pt x="66788" y="4437"/>
                    </a:cubicBezTo>
                    <a:close/>
                    <a:moveTo>
                      <a:pt x="24669" y="5587"/>
                    </a:moveTo>
                    <a:cubicBezTo>
                      <a:pt x="24062" y="5922"/>
                      <a:pt x="23455" y="6257"/>
                      <a:pt x="22870" y="6613"/>
                    </a:cubicBezTo>
                    <a:lnTo>
                      <a:pt x="23288" y="7324"/>
                    </a:lnTo>
                    <a:cubicBezTo>
                      <a:pt x="23874" y="6968"/>
                      <a:pt x="24460" y="6634"/>
                      <a:pt x="25067" y="6320"/>
                    </a:cubicBezTo>
                    <a:lnTo>
                      <a:pt x="24669" y="5587"/>
                    </a:lnTo>
                    <a:close/>
                    <a:moveTo>
                      <a:pt x="70492" y="6382"/>
                    </a:moveTo>
                    <a:lnTo>
                      <a:pt x="70073" y="7094"/>
                    </a:lnTo>
                    <a:cubicBezTo>
                      <a:pt x="70659" y="7429"/>
                      <a:pt x="71245" y="7784"/>
                      <a:pt x="71810" y="8161"/>
                    </a:cubicBezTo>
                    <a:lnTo>
                      <a:pt x="72270" y="7471"/>
                    </a:lnTo>
                    <a:cubicBezTo>
                      <a:pt x="71684" y="7094"/>
                      <a:pt x="71078" y="6717"/>
                      <a:pt x="70492" y="6382"/>
                    </a:cubicBezTo>
                    <a:close/>
                    <a:moveTo>
                      <a:pt x="21091" y="7722"/>
                    </a:moveTo>
                    <a:cubicBezTo>
                      <a:pt x="20526" y="8098"/>
                      <a:pt x="19940" y="8496"/>
                      <a:pt x="19396" y="8914"/>
                    </a:cubicBezTo>
                    <a:lnTo>
                      <a:pt x="19878" y="9584"/>
                    </a:lnTo>
                    <a:cubicBezTo>
                      <a:pt x="20422" y="9186"/>
                      <a:pt x="20987" y="8789"/>
                      <a:pt x="21551" y="8412"/>
                    </a:cubicBezTo>
                    <a:lnTo>
                      <a:pt x="21091" y="7722"/>
                    </a:lnTo>
                    <a:close/>
                    <a:moveTo>
                      <a:pt x="73986" y="8642"/>
                    </a:moveTo>
                    <a:lnTo>
                      <a:pt x="73505" y="9312"/>
                    </a:lnTo>
                    <a:cubicBezTo>
                      <a:pt x="74070" y="9709"/>
                      <a:pt x="74614" y="10107"/>
                      <a:pt x="75137" y="10525"/>
                    </a:cubicBezTo>
                    <a:lnTo>
                      <a:pt x="75660" y="9877"/>
                    </a:lnTo>
                    <a:cubicBezTo>
                      <a:pt x="75116" y="9458"/>
                      <a:pt x="74551" y="9040"/>
                      <a:pt x="73986" y="8642"/>
                    </a:cubicBezTo>
                    <a:close/>
                    <a:moveTo>
                      <a:pt x="17743" y="10170"/>
                    </a:moveTo>
                    <a:cubicBezTo>
                      <a:pt x="17199" y="10588"/>
                      <a:pt x="16655" y="11048"/>
                      <a:pt x="16132" y="11488"/>
                    </a:cubicBezTo>
                    <a:lnTo>
                      <a:pt x="16676" y="12116"/>
                    </a:lnTo>
                    <a:cubicBezTo>
                      <a:pt x="17178" y="11676"/>
                      <a:pt x="17701" y="11237"/>
                      <a:pt x="18246" y="10818"/>
                    </a:cubicBezTo>
                    <a:lnTo>
                      <a:pt x="17743" y="10170"/>
                    </a:lnTo>
                    <a:close/>
                    <a:moveTo>
                      <a:pt x="77271" y="11195"/>
                    </a:moveTo>
                    <a:lnTo>
                      <a:pt x="76727" y="11823"/>
                    </a:lnTo>
                    <a:cubicBezTo>
                      <a:pt x="77250" y="12262"/>
                      <a:pt x="77752" y="12722"/>
                      <a:pt x="78254" y="13183"/>
                    </a:cubicBezTo>
                    <a:lnTo>
                      <a:pt x="78819" y="12576"/>
                    </a:lnTo>
                    <a:cubicBezTo>
                      <a:pt x="78317" y="12116"/>
                      <a:pt x="77794" y="11634"/>
                      <a:pt x="77271" y="11195"/>
                    </a:cubicBezTo>
                    <a:close/>
                    <a:moveTo>
                      <a:pt x="14584" y="12890"/>
                    </a:moveTo>
                    <a:cubicBezTo>
                      <a:pt x="14082" y="13371"/>
                      <a:pt x="13600" y="13873"/>
                      <a:pt x="13119" y="14354"/>
                    </a:cubicBezTo>
                    <a:lnTo>
                      <a:pt x="13705" y="14940"/>
                    </a:lnTo>
                    <a:cubicBezTo>
                      <a:pt x="14186" y="14438"/>
                      <a:pt x="14668" y="13957"/>
                      <a:pt x="15170" y="13497"/>
                    </a:cubicBezTo>
                    <a:lnTo>
                      <a:pt x="14584" y="12890"/>
                    </a:lnTo>
                    <a:close/>
                    <a:moveTo>
                      <a:pt x="80305" y="14041"/>
                    </a:moveTo>
                    <a:lnTo>
                      <a:pt x="79719" y="14605"/>
                    </a:lnTo>
                    <a:cubicBezTo>
                      <a:pt x="80200" y="15087"/>
                      <a:pt x="80661" y="15589"/>
                      <a:pt x="81121" y="16091"/>
                    </a:cubicBezTo>
                    <a:lnTo>
                      <a:pt x="81728" y="15547"/>
                    </a:lnTo>
                    <a:cubicBezTo>
                      <a:pt x="81267" y="15045"/>
                      <a:pt x="80786" y="14522"/>
                      <a:pt x="80305" y="14041"/>
                    </a:cubicBezTo>
                    <a:close/>
                    <a:moveTo>
                      <a:pt x="11717" y="15882"/>
                    </a:moveTo>
                    <a:cubicBezTo>
                      <a:pt x="11236" y="16405"/>
                      <a:pt x="10797" y="16949"/>
                      <a:pt x="10357" y="17493"/>
                    </a:cubicBezTo>
                    <a:lnTo>
                      <a:pt x="11006" y="17995"/>
                    </a:lnTo>
                    <a:cubicBezTo>
                      <a:pt x="11424" y="17472"/>
                      <a:pt x="11864" y="16949"/>
                      <a:pt x="12324" y="16447"/>
                    </a:cubicBezTo>
                    <a:lnTo>
                      <a:pt x="11717" y="15882"/>
                    </a:lnTo>
                    <a:close/>
                    <a:moveTo>
                      <a:pt x="83088" y="17116"/>
                    </a:moveTo>
                    <a:lnTo>
                      <a:pt x="82460" y="17660"/>
                    </a:lnTo>
                    <a:cubicBezTo>
                      <a:pt x="82879" y="18183"/>
                      <a:pt x="83318" y="18706"/>
                      <a:pt x="83715" y="19250"/>
                    </a:cubicBezTo>
                    <a:lnTo>
                      <a:pt x="84385" y="18769"/>
                    </a:lnTo>
                    <a:cubicBezTo>
                      <a:pt x="83967" y="18204"/>
                      <a:pt x="83527" y="17660"/>
                      <a:pt x="83088" y="17116"/>
                    </a:cubicBezTo>
                    <a:close/>
                    <a:moveTo>
                      <a:pt x="9102" y="19125"/>
                    </a:moveTo>
                    <a:cubicBezTo>
                      <a:pt x="8683" y="19690"/>
                      <a:pt x="8286" y="20255"/>
                      <a:pt x="7909" y="20841"/>
                    </a:cubicBezTo>
                    <a:lnTo>
                      <a:pt x="8579" y="21301"/>
                    </a:lnTo>
                    <a:cubicBezTo>
                      <a:pt x="8955" y="20736"/>
                      <a:pt x="9353" y="20171"/>
                      <a:pt x="9751" y="19627"/>
                    </a:cubicBezTo>
                    <a:lnTo>
                      <a:pt x="9102" y="19125"/>
                    </a:lnTo>
                    <a:close/>
                    <a:moveTo>
                      <a:pt x="85599" y="20443"/>
                    </a:moveTo>
                    <a:lnTo>
                      <a:pt x="84908" y="20924"/>
                    </a:lnTo>
                    <a:cubicBezTo>
                      <a:pt x="85285" y="21468"/>
                      <a:pt x="85661" y="22054"/>
                      <a:pt x="86017" y="22619"/>
                    </a:cubicBezTo>
                    <a:lnTo>
                      <a:pt x="86729" y="22201"/>
                    </a:lnTo>
                    <a:cubicBezTo>
                      <a:pt x="86373" y="21615"/>
                      <a:pt x="85975" y="21029"/>
                      <a:pt x="85599" y="20443"/>
                    </a:cubicBezTo>
                    <a:close/>
                    <a:moveTo>
                      <a:pt x="6779" y="22598"/>
                    </a:moveTo>
                    <a:cubicBezTo>
                      <a:pt x="6424" y="23184"/>
                      <a:pt x="6068" y="23791"/>
                      <a:pt x="5733" y="24398"/>
                    </a:cubicBezTo>
                    <a:lnTo>
                      <a:pt x="6466" y="24795"/>
                    </a:lnTo>
                    <a:cubicBezTo>
                      <a:pt x="6779" y="24209"/>
                      <a:pt x="7135" y="23603"/>
                      <a:pt x="7470" y="23017"/>
                    </a:cubicBezTo>
                    <a:lnTo>
                      <a:pt x="6779" y="22598"/>
                    </a:lnTo>
                    <a:close/>
                    <a:moveTo>
                      <a:pt x="87775" y="23979"/>
                    </a:moveTo>
                    <a:lnTo>
                      <a:pt x="87063" y="24377"/>
                    </a:lnTo>
                    <a:cubicBezTo>
                      <a:pt x="87398" y="24984"/>
                      <a:pt x="87712" y="25590"/>
                      <a:pt x="88026" y="26197"/>
                    </a:cubicBezTo>
                    <a:lnTo>
                      <a:pt x="88758" y="25821"/>
                    </a:lnTo>
                    <a:cubicBezTo>
                      <a:pt x="88444" y="25193"/>
                      <a:pt x="88109" y="24586"/>
                      <a:pt x="87775" y="23979"/>
                    </a:cubicBezTo>
                    <a:close/>
                    <a:moveTo>
                      <a:pt x="4771" y="26260"/>
                    </a:moveTo>
                    <a:cubicBezTo>
                      <a:pt x="4478" y="26867"/>
                      <a:pt x="4185" y="27515"/>
                      <a:pt x="3892" y="28143"/>
                    </a:cubicBezTo>
                    <a:lnTo>
                      <a:pt x="4645" y="28478"/>
                    </a:lnTo>
                    <a:cubicBezTo>
                      <a:pt x="4917" y="27850"/>
                      <a:pt x="5210" y="27222"/>
                      <a:pt x="5524" y="26616"/>
                    </a:cubicBezTo>
                    <a:lnTo>
                      <a:pt x="4771" y="26260"/>
                    </a:lnTo>
                    <a:close/>
                    <a:moveTo>
                      <a:pt x="89658" y="27683"/>
                    </a:moveTo>
                    <a:lnTo>
                      <a:pt x="88905" y="28038"/>
                    </a:lnTo>
                    <a:cubicBezTo>
                      <a:pt x="89177" y="28645"/>
                      <a:pt x="89449" y="29273"/>
                      <a:pt x="89700" y="29901"/>
                    </a:cubicBezTo>
                    <a:lnTo>
                      <a:pt x="90453" y="29608"/>
                    </a:lnTo>
                    <a:cubicBezTo>
                      <a:pt x="90202" y="28959"/>
                      <a:pt x="89930" y="28331"/>
                      <a:pt x="89658" y="27683"/>
                    </a:cubicBezTo>
                    <a:close/>
                    <a:moveTo>
                      <a:pt x="3118" y="30068"/>
                    </a:moveTo>
                    <a:cubicBezTo>
                      <a:pt x="2867" y="30717"/>
                      <a:pt x="2616" y="31386"/>
                      <a:pt x="2406" y="32035"/>
                    </a:cubicBezTo>
                    <a:lnTo>
                      <a:pt x="3181" y="32286"/>
                    </a:lnTo>
                    <a:cubicBezTo>
                      <a:pt x="3411" y="31658"/>
                      <a:pt x="3641" y="31010"/>
                      <a:pt x="3871" y="30361"/>
                    </a:cubicBezTo>
                    <a:lnTo>
                      <a:pt x="3118" y="30068"/>
                    </a:lnTo>
                    <a:close/>
                    <a:moveTo>
                      <a:pt x="91185" y="31554"/>
                    </a:moveTo>
                    <a:lnTo>
                      <a:pt x="90411" y="31826"/>
                    </a:lnTo>
                    <a:cubicBezTo>
                      <a:pt x="90620" y="32474"/>
                      <a:pt x="90830" y="33123"/>
                      <a:pt x="91018" y="33771"/>
                    </a:cubicBezTo>
                    <a:lnTo>
                      <a:pt x="91813" y="33541"/>
                    </a:lnTo>
                    <a:cubicBezTo>
                      <a:pt x="91625" y="32872"/>
                      <a:pt x="91394" y="32202"/>
                      <a:pt x="91185" y="31554"/>
                    </a:cubicBezTo>
                    <a:close/>
                    <a:moveTo>
                      <a:pt x="1800" y="34023"/>
                    </a:moveTo>
                    <a:cubicBezTo>
                      <a:pt x="1611" y="34692"/>
                      <a:pt x="1423" y="35362"/>
                      <a:pt x="1256" y="36031"/>
                    </a:cubicBezTo>
                    <a:lnTo>
                      <a:pt x="2072" y="36220"/>
                    </a:lnTo>
                    <a:cubicBezTo>
                      <a:pt x="2218" y="35571"/>
                      <a:pt x="2406" y="34901"/>
                      <a:pt x="2574" y="34253"/>
                    </a:cubicBezTo>
                    <a:lnTo>
                      <a:pt x="1800" y="34023"/>
                    </a:lnTo>
                    <a:close/>
                    <a:moveTo>
                      <a:pt x="92357" y="35550"/>
                    </a:moveTo>
                    <a:lnTo>
                      <a:pt x="91562" y="35738"/>
                    </a:lnTo>
                    <a:cubicBezTo>
                      <a:pt x="91729" y="36408"/>
                      <a:pt x="91876" y="37077"/>
                      <a:pt x="92022" y="37747"/>
                    </a:cubicBezTo>
                    <a:lnTo>
                      <a:pt x="92817" y="37580"/>
                    </a:lnTo>
                    <a:cubicBezTo>
                      <a:pt x="92692" y="36889"/>
                      <a:pt x="92524" y="36220"/>
                      <a:pt x="92357" y="35550"/>
                    </a:cubicBezTo>
                    <a:close/>
                    <a:moveTo>
                      <a:pt x="837" y="38082"/>
                    </a:moveTo>
                    <a:cubicBezTo>
                      <a:pt x="712" y="38751"/>
                      <a:pt x="586" y="39442"/>
                      <a:pt x="481" y="40132"/>
                    </a:cubicBezTo>
                    <a:lnTo>
                      <a:pt x="1318" y="40237"/>
                    </a:lnTo>
                    <a:cubicBezTo>
                      <a:pt x="1402" y="39567"/>
                      <a:pt x="1507" y="38898"/>
                      <a:pt x="1632" y="38228"/>
                    </a:cubicBezTo>
                    <a:lnTo>
                      <a:pt x="837" y="38082"/>
                    </a:lnTo>
                    <a:close/>
                    <a:moveTo>
                      <a:pt x="93194" y="39630"/>
                    </a:moveTo>
                    <a:lnTo>
                      <a:pt x="92378" y="39756"/>
                    </a:lnTo>
                    <a:cubicBezTo>
                      <a:pt x="92482" y="40425"/>
                      <a:pt x="92566" y="41095"/>
                      <a:pt x="92629" y="41785"/>
                    </a:cubicBezTo>
                    <a:lnTo>
                      <a:pt x="93466" y="41681"/>
                    </a:lnTo>
                    <a:cubicBezTo>
                      <a:pt x="93382" y="40990"/>
                      <a:pt x="93299" y="40300"/>
                      <a:pt x="93194" y="39630"/>
                    </a:cubicBezTo>
                    <a:close/>
                    <a:moveTo>
                      <a:pt x="230" y="42183"/>
                    </a:moveTo>
                    <a:cubicBezTo>
                      <a:pt x="168" y="42873"/>
                      <a:pt x="105" y="43585"/>
                      <a:pt x="84" y="44275"/>
                    </a:cubicBezTo>
                    <a:lnTo>
                      <a:pt x="900" y="44317"/>
                    </a:lnTo>
                    <a:cubicBezTo>
                      <a:pt x="942" y="43627"/>
                      <a:pt x="984" y="42957"/>
                      <a:pt x="1067" y="42266"/>
                    </a:cubicBezTo>
                    <a:lnTo>
                      <a:pt x="230" y="42183"/>
                    </a:lnTo>
                    <a:close/>
                    <a:moveTo>
                      <a:pt x="93633" y="43752"/>
                    </a:moveTo>
                    <a:lnTo>
                      <a:pt x="92817" y="43815"/>
                    </a:lnTo>
                    <a:cubicBezTo>
                      <a:pt x="92859" y="44505"/>
                      <a:pt x="92901" y="45175"/>
                      <a:pt x="92901" y="45844"/>
                    </a:cubicBezTo>
                    <a:lnTo>
                      <a:pt x="93738" y="45844"/>
                    </a:lnTo>
                    <a:cubicBezTo>
                      <a:pt x="93717" y="45154"/>
                      <a:pt x="93675" y="44463"/>
                      <a:pt x="93633" y="43752"/>
                    </a:cubicBezTo>
                    <a:close/>
                    <a:moveTo>
                      <a:pt x="0" y="46347"/>
                    </a:moveTo>
                    <a:cubicBezTo>
                      <a:pt x="0" y="46514"/>
                      <a:pt x="0" y="46702"/>
                      <a:pt x="0" y="46870"/>
                    </a:cubicBezTo>
                    <a:cubicBezTo>
                      <a:pt x="0" y="47393"/>
                      <a:pt x="21" y="47916"/>
                      <a:pt x="21" y="48418"/>
                    </a:cubicBezTo>
                    <a:lnTo>
                      <a:pt x="858" y="48397"/>
                    </a:lnTo>
                    <a:cubicBezTo>
                      <a:pt x="837" y="47895"/>
                      <a:pt x="837" y="47393"/>
                      <a:pt x="837" y="46870"/>
                    </a:cubicBezTo>
                    <a:cubicBezTo>
                      <a:pt x="837" y="46702"/>
                      <a:pt x="837" y="46535"/>
                      <a:pt x="837" y="46347"/>
                    </a:cubicBezTo>
                    <a:close/>
                    <a:moveTo>
                      <a:pt x="92922" y="46870"/>
                    </a:moveTo>
                    <a:cubicBezTo>
                      <a:pt x="92922" y="47560"/>
                      <a:pt x="92901" y="48251"/>
                      <a:pt x="92880" y="48920"/>
                    </a:cubicBezTo>
                    <a:lnTo>
                      <a:pt x="93696" y="48962"/>
                    </a:lnTo>
                    <a:cubicBezTo>
                      <a:pt x="93738" y="48272"/>
                      <a:pt x="93738" y="47560"/>
                      <a:pt x="93738" y="46870"/>
                    </a:cubicBezTo>
                    <a:close/>
                    <a:moveTo>
                      <a:pt x="963" y="50448"/>
                    </a:moveTo>
                    <a:lnTo>
                      <a:pt x="147" y="50510"/>
                    </a:lnTo>
                    <a:cubicBezTo>
                      <a:pt x="188" y="51201"/>
                      <a:pt x="272" y="51891"/>
                      <a:pt x="356" y="52582"/>
                    </a:cubicBezTo>
                    <a:lnTo>
                      <a:pt x="1172" y="52477"/>
                    </a:lnTo>
                    <a:cubicBezTo>
                      <a:pt x="1088" y="51808"/>
                      <a:pt x="1025" y="51117"/>
                      <a:pt x="963" y="50448"/>
                    </a:cubicBezTo>
                    <a:close/>
                    <a:moveTo>
                      <a:pt x="92734" y="50950"/>
                    </a:moveTo>
                    <a:cubicBezTo>
                      <a:pt x="92671" y="51640"/>
                      <a:pt x="92608" y="52310"/>
                      <a:pt x="92524" y="52979"/>
                    </a:cubicBezTo>
                    <a:lnTo>
                      <a:pt x="93340" y="53105"/>
                    </a:lnTo>
                    <a:cubicBezTo>
                      <a:pt x="93424" y="52414"/>
                      <a:pt x="93508" y="51724"/>
                      <a:pt x="93571" y="51033"/>
                    </a:cubicBezTo>
                    <a:lnTo>
                      <a:pt x="92734" y="50950"/>
                    </a:lnTo>
                    <a:close/>
                    <a:moveTo>
                      <a:pt x="1465" y="54507"/>
                    </a:moveTo>
                    <a:lnTo>
                      <a:pt x="649" y="54632"/>
                    </a:lnTo>
                    <a:cubicBezTo>
                      <a:pt x="753" y="55323"/>
                      <a:pt x="879" y="56013"/>
                      <a:pt x="1025" y="56683"/>
                    </a:cubicBezTo>
                    <a:lnTo>
                      <a:pt x="1841" y="56515"/>
                    </a:lnTo>
                    <a:cubicBezTo>
                      <a:pt x="1695" y="55846"/>
                      <a:pt x="1569" y="55176"/>
                      <a:pt x="1465" y="54507"/>
                    </a:cubicBezTo>
                    <a:close/>
                    <a:moveTo>
                      <a:pt x="92190" y="55009"/>
                    </a:moveTo>
                    <a:cubicBezTo>
                      <a:pt x="92085" y="55679"/>
                      <a:pt x="91938" y="56348"/>
                      <a:pt x="91792" y="57018"/>
                    </a:cubicBezTo>
                    <a:lnTo>
                      <a:pt x="92608" y="57185"/>
                    </a:lnTo>
                    <a:cubicBezTo>
                      <a:pt x="92755" y="56515"/>
                      <a:pt x="92901" y="55846"/>
                      <a:pt x="93006" y="55155"/>
                    </a:cubicBezTo>
                    <a:lnTo>
                      <a:pt x="92190" y="55009"/>
                    </a:lnTo>
                    <a:close/>
                    <a:moveTo>
                      <a:pt x="2302" y="58503"/>
                    </a:moveTo>
                    <a:lnTo>
                      <a:pt x="1507" y="58712"/>
                    </a:lnTo>
                    <a:cubicBezTo>
                      <a:pt x="1674" y="59382"/>
                      <a:pt x="1883" y="60052"/>
                      <a:pt x="2072" y="60700"/>
                    </a:cubicBezTo>
                    <a:lnTo>
                      <a:pt x="2867" y="60470"/>
                    </a:lnTo>
                    <a:cubicBezTo>
                      <a:pt x="2678" y="59821"/>
                      <a:pt x="2490" y="59152"/>
                      <a:pt x="2302" y="58503"/>
                    </a:cubicBezTo>
                    <a:close/>
                    <a:moveTo>
                      <a:pt x="91311" y="59005"/>
                    </a:moveTo>
                    <a:cubicBezTo>
                      <a:pt x="91122" y="59654"/>
                      <a:pt x="90934" y="60303"/>
                      <a:pt x="90725" y="60951"/>
                    </a:cubicBezTo>
                    <a:lnTo>
                      <a:pt x="91499" y="61202"/>
                    </a:lnTo>
                    <a:cubicBezTo>
                      <a:pt x="91729" y="60554"/>
                      <a:pt x="91918" y="59884"/>
                      <a:pt x="92106" y="59215"/>
                    </a:cubicBezTo>
                    <a:lnTo>
                      <a:pt x="91311" y="59005"/>
                    </a:lnTo>
                    <a:close/>
                    <a:moveTo>
                      <a:pt x="3515" y="62395"/>
                    </a:moveTo>
                    <a:lnTo>
                      <a:pt x="2741" y="62688"/>
                    </a:lnTo>
                    <a:cubicBezTo>
                      <a:pt x="2971" y="63316"/>
                      <a:pt x="3222" y="63985"/>
                      <a:pt x="3494" y="64634"/>
                    </a:cubicBezTo>
                    <a:lnTo>
                      <a:pt x="4248" y="64320"/>
                    </a:lnTo>
                    <a:cubicBezTo>
                      <a:pt x="3997" y="63671"/>
                      <a:pt x="3745" y="63044"/>
                      <a:pt x="3515" y="62395"/>
                    </a:cubicBezTo>
                    <a:close/>
                    <a:moveTo>
                      <a:pt x="90055" y="62897"/>
                    </a:moveTo>
                    <a:cubicBezTo>
                      <a:pt x="89825" y="63525"/>
                      <a:pt x="89553" y="64174"/>
                      <a:pt x="89302" y="64801"/>
                    </a:cubicBezTo>
                    <a:lnTo>
                      <a:pt x="90055" y="65115"/>
                    </a:lnTo>
                    <a:cubicBezTo>
                      <a:pt x="90327" y="64487"/>
                      <a:pt x="90578" y="63839"/>
                      <a:pt x="90830" y="63190"/>
                    </a:cubicBezTo>
                    <a:lnTo>
                      <a:pt x="90055" y="62897"/>
                    </a:lnTo>
                    <a:close/>
                    <a:moveTo>
                      <a:pt x="5064" y="66182"/>
                    </a:moveTo>
                    <a:lnTo>
                      <a:pt x="4310" y="66538"/>
                    </a:lnTo>
                    <a:cubicBezTo>
                      <a:pt x="4603" y="67166"/>
                      <a:pt x="4917" y="67793"/>
                      <a:pt x="5231" y="68400"/>
                    </a:cubicBezTo>
                    <a:lnTo>
                      <a:pt x="5963" y="68023"/>
                    </a:lnTo>
                    <a:cubicBezTo>
                      <a:pt x="5649" y="67417"/>
                      <a:pt x="5357" y="66810"/>
                      <a:pt x="5064" y="66182"/>
                    </a:cubicBezTo>
                    <a:close/>
                    <a:moveTo>
                      <a:pt x="88465" y="66663"/>
                    </a:moveTo>
                    <a:cubicBezTo>
                      <a:pt x="88172" y="67270"/>
                      <a:pt x="87858" y="67898"/>
                      <a:pt x="87524" y="68505"/>
                    </a:cubicBezTo>
                    <a:lnTo>
                      <a:pt x="88256" y="68881"/>
                    </a:lnTo>
                    <a:cubicBezTo>
                      <a:pt x="88591" y="68275"/>
                      <a:pt x="88905" y="67647"/>
                      <a:pt x="89197" y="67019"/>
                    </a:cubicBezTo>
                    <a:lnTo>
                      <a:pt x="88465" y="66663"/>
                    </a:lnTo>
                    <a:close/>
                    <a:moveTo>
                      <a:pt x="6947" y="69802"/>
                    </a:moveTo>
                    <a:lnTo>
                      <a:pt x="6214" y="70220"/>
                    </a:lnTo>
                    <a:cubicBezTo>
                      <a:pt x="6570" y="70806"/>
                      <a:pt x="6926" y="71413"/>
                      <a:pt x="7302" y="71999"/>
                    </a:cubicBezTo>
                    <a:lnTo>
                      <a:pt x="7993" y="71560"/>
                    </a:lnTo>
                    <a:cubicBezTo>
                      <a:pt x="7637" y="70974"/>
                      <a:pt x="7282" y="70388"/>
                      <a:pt x="6947" y="69802"/>
                    </a:cubicBezTo>
                    <a:close/>
                    <a:moveTo>
                      <a:pt x="86540" y="70283"/>
                    </a:moveTo>
                    <a:cubicBezTo>
                      <a:pt x="86184" y="70869"/>
                      <a:pt x="85829" y="71455"/>
                      <a:pt x="85452" y="72020"/>
                    </a:cubicBezTo>
                    <a:lnTo>
                      <a:pt x="86143" y="72480"/>
                    </a:lnTo>
                    <a:cubicBezTo>
                      <a:pt x="86519" y="71894"/>
                      <a:pt x="86896" y="71308"/>
                      <a:pt x="87252" y="70702"/>
                    </a:cubicBezTo>
                    <a:lnTo>
                      <a:pt x="86540" y="70283"/>
                    </a:lnTo>
                    <a:close/>
                    <a:moveTo>
                      <a:pt x="9123" y="73254"/>
                    </a:moveTo>
                    <a:lnTo>
                      <a:pt x="8453" y="73715"/>
                    </a:lnTo>
                    <a:cubicBezTo>
                      <a:pt x="8851" y="74280"/>
                      <a:pt x="9269" y="74845"/>
                      <a:pt x="9688" y="75409"/>
                    </a:cubicBezTo>
                    <a:lnTo>
                      <a:pt x="10336" y="74907"/>
                    </a:lnTo>
                    <a:cubicBezTo>
                      <a:pt x="9918" y="74363"/>
                      <a:pt x="9520" y="73798"/>
                      <a:pt x="9123" y="73254"/>
                    </a:cubicBezTo>
                    <a:close/>
                    <a:moveTo>
                      <a:pt x="84301" y="73715"/>
                    </a:moveTo>
                    <a:cubicBezTo>
                      <a:pt x="83904" y="74259"/>
                      <a:pt x="83485" y="74803"/>
                      <a:pt x="83067" y="75347"/>
                    </a:cubicBezTo>
                    <a:lnTo>
                      <a:pt x="83715" y="75849"/>
                    </a:lnTo>
                    <a:cubicBezTo>
                      <a:pt x="84134" y="75305"/>
                      <a:pt x="84573" y="74740"/>
                      <a:pt x="84971" y="74196"/>
                    </a:cubicBezTo>
                    <a:lnTo>
                      <a:pt x="84301" y="73715"/>
                    </a:lnTo>
                    <a:close/>
                    <a:moveTo>
                      <a:pt x="11613" y="76498"/>
                    </a:moveTo>
                    <a:lnTo>
                      <a:pt x="10985" y="77021"/>
                    </a:lnTo>
                    <a:cubicBezTo>
                      <a:pt x="11424" y="77544"/>
                      <a:pt x="11906" y="78067"/>
                      <a:pt x="12366" y="78590"/>
                    </a:cubicBezTo>
                    <a:lnTo>
                      <a:pt x="12973" y="78025"/>
                    </a:lnTo>
                    <a:cubicBezTo>
                      <a:pt x="12512" y="77523"/>
                      <a:pt x="12052" y="77021"/>
                      <a:pt x="11613" y="76498"/>
                    </a:cubicBezTo>
                    <a:close/>
                    <a:moveTo>
                      <a:pt x="81770" y="76916"/>
                    </a:moveTo>
                    <a:cubicBezTo>
                      <a:pt x="81309" y="77439"/>
                      <a:pt x="80849" y="77941"/>
                      <a:pt x="80389" y="78443"/>
                    </a:cubicBezTo>
                    <a:lnTo>
                      <a:pt x="80995" y="79008"/>
                    </a:lnTo>
                    <a:cubicBezTo>
                      <a:pt x="81477" y="78506"/>
                      <a:pt x="81937" y="77983"/>
                      <a:pt x="82397" y="77460"/>
                    </a:cubicBezTo>
                    <a:lnTo>
                      <a:pt x="81770" y="76916"/>
                    </a:lnTo>
                    <a:close/>
                    <a:moveTo>
                      <a:pt x="14396" y="79490"/>
                    </a:moveTo>
                    <a:lnTo>
                      <a:pt x="13810" y="80075"/>
                    </a:lnTo>
                    <a:cubicBezTo>
                      <a:pt x="14291" y="80578"/>
                      <a:pt x="14793" y="81059"/>
                      <a:pt x="15316" y="81519"/>
                    </a:cubicBezTo>
                    <a:lnTo>
                      <a:pt x="15881" y="80912"/>
                    </a:lnTo>
                    <a:cubicBezTo>
                      <a:pt x="15358" y="80452"/>
                      <a:pt x="14877" y="79971"/>
                      <a:pt x="14396" y="79490"/>
                    </a:cubicBezTo>
                    <a:close/>
                    <a:moveTo>
                      <a:pt x="78966" y="79887"/>
                    </a:moveTo>
                    <a:cubicBezTo>
                      <a:pt x="78464" y="80368"/>
                      <a:pt x="77962" y="80829"/>
                      <a:pt x="77459" y="81289"/>
                    </a:cubicBezTo>
                    <a:lnTo>
                      <a:pt x="78003" y="81896"/>
                    </a:lnTo>
                    <a:cubicBezTo>
                      <a:pt x="78526" y="81456"/>
                      <a:pt x="79029" y="80975"/>
                      <a:pt x="79531" y="80494"/>
                    </a:cubicBezTo>
                    <a:lnTo>
                      <a:pt x="78966" y="79887"/>
                    </a:lnTo>
                    <a:close/>
                    <a:moveTo>
                      <a:pt x="17409" y="82252"/>
                    </a:moveTo>
                    <a:lnTo>
                      <a:pt x="16885" y="82900"/>
                    </a:lnTo>
                    <a:cubicBezTo>
                      <a:pt x="17409" y="83340"/>
                      <a:pt x="17974" y="83758"/>
                      <a:pt x="18518" y="84197"/>
                    </a:cubicBezTo>
                    <a:lnTo>
                      <a:pt x="19020" y="83528"/>
                    </a:lnTo>
                    <a:cubicBezTo>
                      <a:pt x="18476" y="83109"/>
                      <a:pt x="17932" y="82691"/>
                      <a:pt x="17409" y="82252"/>
                    </a:cubicBezTo>
                    <a:close/>
                    <a:moveTo>
                      <a:pt x="75911" y="82607"/>
                    </a:moveTo>
                    <a:cubicBezTo>
                      <a:pt x="75367" y="83047"/>
                      <a:pt x="74823" y="83465"/>
                      <a:pt x="74300" y="83863"/>
                    </a:cubicBezTo>
                    <a:lnTo>
                      <a:pt x="74781" y="84532"/>
                    </a:lnTo>
                    <a:cubicBezTo>
                      <a:pt x="75346" y="84114"/>
                      <a:pt x="75890" y="83695"/>
                      <a:pt x="76434" y="83256"/>
                    </a:cubicBezTo>
                    <a:lnTo>
                      <a:pt x="75911" y="82607"/>
                    </a:lnTo>
                    <a:close/>
                    <a:moveTo>
                      <a:pt x="20673" y="84741"/>
                    </a:moveTo>
                    <a:lnTo>
                      <a:pt x="20191" y="85411"/>
                    </a:lnTo>
                    <a:cubicBezTo>
                      <a:pt x="20756" y="85809"/>
                      <a:pt x="21342" y="86185"/>
                      <a:pt x="21928" y="86562"/>
                    </a:cubicBezTo>
                    <a:lnTo>
                      <a:pt x="22367" y="85850"/>
                    </a:lnTo>
                    <a:cubicBezTo>
                      <a:pt x="21803" y="85495"/>
                      <a:pt x="21217" y="85118"/>
                      <a:pt x="20673" y="84741"/>
                    </a:cubicBezTo>
                    <a:close/>
                    <a:moveTo>
                      <a:pt x="72626" y="85055"/>
                    </a:moveTo>
                    <a:cubicBezTo>
                      <a:pt x="72061" y="85432"/>
                      <a:pt x="71475" y="85809"/>
                      <a:pt x="70910" y="86143"/>
                    </a:cubicBezTo>
                    <a:lnTo>
                      <a:pt x="71329" y="86855"/>
                    </a:lnTo>
                    <a:cubicBezTo>
                      <a:pt x="71936" y="86499"/>
                      <a:pt x="72521" y="86122"/>
                      <a:pt x="73086" y="85725"/>
                    </a:cubicBezTo>
                    <a:lnTo>
                      <a:pt x="72626" y="85055"/>
                    </a:lnTo>
                    <a:close/>
                    <a:moveTo>
                      <a:pt x="24125" y="86917"/>
                    </a:moveTo>
                    <a:lnTo>
                      <a:pt x="23727" y="87629"/>
                    </a:lnTo>
                    <a:cubicBezTo>
                      <a:pt x="24313" y="87964"/>
                      <a:pt x="24941" y="88298"/>
                      <a:pt x="25548" y="88633"/>
                    </a:cubicBezTo>
                    <a:lnTo>
                      <a:pt x="25924" y="87880"/>
                    </a:lnTo>
                    <a:cubicBezTo>
                      <a:pt x="25318" y="87566"/>
                      <a:pt x="24711" y="87252"/>
                      <a:pt x="24125" y="86917"/>
                    </a:cubicBezTo>
                    <a:close/>
                    <a:moveTo>
                      <a:pt x="69153" y="87189"/>
                    </a:moveTo>
                    <a:cubicBezTo>
                      <a:pt x="68546" y="87503"/>
                      <a:pt x="67939" y="87838"/>
                      <a:pt x="67332" y="88131"/>
                    </a:cubicBezTo>
                    <a:lnTo>
                      <a:pt x="67709" y="88863"/>
                    </a:lnTo>
                    <a:cubicBezTo>
                      <a:pt x="68316" y="88570"/>
                      <a:pt x="68943" y="88236"/>
                      <a:pt x="69550" y="87901"/>
                    </a:cubicBezTo>
                    <a:lnTo>
                      <a:pt x="69153" y="87189"/>
                    </a:lnTo>
                    <a:close/>
                    <a:moveTo>
                      <a:pt x="27766" y="88780"/>
                    </a:moveTo>
                    <a:lnTo>
                      <a:pt x="27431" y="89533"/>
                    </a:lnTo>
                    <a:cubicBezTo>
                      <a:pt x="28059" y="89826"/>
                      <a:pt x="28707" y="90098"/>
                      <a:pt x="29335" y="90349"/>
                    </a:cubicBezTo>
                    <a:lnTo>
                      <a:pt x="29649" y="89596"/>
                    </a:lnTo>
                    <a:cubicBezTo>
                      <a:pt x="29021" y="89324"/>
                      <a:pt x="28393" y="89052"/>
                      <a:pt x="27766" y="88780"/>
                    </a:cubicBezTo>
                    <a:close/>
                    <a:moveTo>
                      <a:pt x="65491" y="89010"/>
                    </a:moveTo>
                    <a:cubicBezTo>
                      <a:pt x="64863" y="89282"/>
                      <a:pt x="64236" y="89533"/>
                      <a:pt x="63608" y="89784"/>
                    </a:cubicBezTo>
                    <a:lnTo>
                      <a:pt x="63901" y="90558"/>
                    </a:lnTo>
                    <a:cubicBezTo>
                      <a:pt x="64549" y="90307"/>
                      <a:pt x="65198" y="90035"/>
                      <a:pt x="65826" y="89763"/>
                    </a:cubicBezTo>
                    <a:lnTo>
                      <a:pt x="65491" y="89010"/>
                    </a:lnTo>
                    <a:close/>
                    <a:moveTo>
                      <a:pt x="31574" y="90307"/>
                    </a:moveTo>
                    <a:lnTo>
                      <a:pt x="31302" y="91102"/>
                    </a:lnTo>
                    <a:cubicBezTo>
                      <a:pt x="31950" y="91311"/>
                      <a:pt x="32620" y="91542"/>
                      <a:pt x="33290" y="91751"/>
                    </a:cubicBezTo>
                    <a:lnTo>
                      <a:pt x="33520" y="90956"/>
                    </a:lnTo>
                    <a:cubicBezTo>
                      <a:pt x="32871" y="90746"/>
                      <a:pt x="32202" y="90537"/>
                      <a:pt x="31574" y="90307"/>
                    </a:cubicBezTo>
                    <a:close/>
                    <a:moveTo>
                      <a:pt x="61683" y="90474"/>
                    </a:moveTo>
                    <a:cubicBezTo>
                      <a:pt x="61034" y="90705"/>
                      <a:pt x="60386" y="90914"/>
                      <a:pt x="59737" y="91102"/>
                    </a:cubicBezTo>
                    <a:lnTo>
                      <a:pt x="59967" y="91897"/>
                    </a:lnTo>
                    <a:cubicBezTo>
                      <a:pt x="60637" y="91688"/>
                      <a:pt x="61285" y="91479"/>
                      <a:pt x="61955" y="91270"/>
                    </a:cubicBezTo>
                    <a:lnTo>
                      <a:pt x="61683" y="90474"/>
                    </a:lnTo>
                    <a:close/>
                    <a:moveTo>
                      <a:pt x="35487" y="91500"/>
                    </a:moveTo>
                    <a:lnTo>
                      <a:pt x="35277" y="92295"/>
                    </a:lnTo>
                    <a:cubicBezTo>
                      <a:pt x="35968" y="92462"/>
                      <a:pt x="36637" y="92630"/>
                      <a:pt x="37307" y="92776"/>
                    </a:cubicBezTo>
                    <a:lnTo>
                      <a:pt x="37474" y="91960"/>
                    </a:lnTo>
                    <a:cubicBezTo>
                      <a:pt x="36826" y="91814"/>
                      <a:pt x="36156" y="91667"/>
                      <a:pt x="35487" y="91500"/>
                    </a:cubicBezTo>
                    <a:close/>
                    <a:moveTo>
                      <a:pt x="57770" y="91625"/>
                    </a:moveTo>
                    <a:cubicBezTo>
                      <a:pt x="57101" y="91772"/>
                      <a:pt x="56431" y="91918"/>
                      <a:pt x="55762" y="92065"/>
                    </a:cubicBezTo>
                    <a:lnTo>
                      <a:pt x="55929" y="92860"/>
                    </a:lnTo>
                    <a:cubicBezTo>
                      <a:pt x="56598" y="92734"/>
                      <a:pt x="57289" y="92588"/>
                      <a:pt x="57959" y="92420"/>
                    </a:cubicBezTo>
                    <a:lnTo>
                      <a:pt x="57770" y="91625"/>
                    </a:lnTo>
                    <a:close/>
                    <a:moveTo>
                      <a:pt x="39504" y="92337"/>
                    </a:moveTo>
                    <a:lnTo>
                      <a:pt x="39357" y="93153"/>
                    </a:lnTo>
                    <a:cubicBezTo>
                      <a:pt x="40048" y="93257"/>
                      <a:pt x="40738" y="93341"/>
                      <a:pt x="41429" y="93425"/>
                    </a:cubicBezTo>
                    <a:lnTo>
                      <a:pt x="41513" y="92609"/>
                    </a:lnTo>
                    <a:cubicBezTo>
                      <a:pt x="40843" y="92525"/>
                      <a:pt x="40173" y="92441"/>
                      <a:pt x="39504" y="92337"/>
                    </a:cubicBezTo>
                    <a:close/>
                    <a:moveTo>
                      <a:pt x="53753" y="92399"/>
                    </a:moveTo>
                    <a:cubicBezTo>
                      <a:pt x="53083" y="92504"/>
                      <a:pt x="52393" y="92588"/>
                      <a:pt x="51723" y="92671"/>
                    </a:cubicBezTo>
                    <a:lnTo>
                      <a:pt x="51807" y="93487"/>
                    </a:lnTo>
                    <a:cubicBezTo>
                      <a:pt x="52497" y="93404"/>
                      <a:pt x="53188" y="93320"/>
                      <a:pt x="53878" y="93215"/>
                    </a:cubicBezTo>
                    <a:lnTo>
                      <a:pt x="53753" y="92399"/>
                    </a:lnTo>
                    <a:close/>
                    <a:moveTo>
                      <a:pt x="43563" y="92797"/>
                    </a:moveTo>
                    <a:lnTo>
                      <a:pt x="43500" y="93613"/>
                    </a:lnTo>
                    <a:cubicBezTo>
                      <a:pt x="44191" y="93676"/>
                      <a:pt x="44881" y="93697"/>
                      <a:pt x="45572" y="93718"/>
                    </a:cubicBezTo>
                    <a:lnTo>
                      <a:pt x="45593" y="92902"/>
                    </a:lnTo>
                    <a:cubicBezTo>
                      <a:pt x="44923" y="92881"/>
                      <a:pt x="44233" y="92839"/>
                      <a:pt x="43563" y="92797"/>
                    </a:cubicBezTo>
                    <a:close/>
                    <a:moveTo>
                      <a:pt x="49673" y="92818"/>
                    </a:moveTo>
                    <a:cubicBezTo>
                      <a:pt x="49003" y="92860"/>
                      <a:pt x="48334" y="92902"/>
                      <a:pt x="47643" y="92902"/>
                    </a:cubicBezTo>
                    <a:lnTo>
                      <a:pt x="47643" y="93739"/>
                    </a:lnTo>
                    <a:cubicBezTo>
                      <a:pt x="48355" y="93718"/>
                      <a:pt x="49045" y="93697"/>
                      <a:pt x="49736" y="93655"/>
                    </a:cubicBezTo>
                    <a:lnTo>
                      <a:pt x="49673" y="928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" name="Google Shape;87;p17"/>
            <p:cNvSpPr/>
            <p:nvPr/>
          </p:nvSpPr>
          <p:spPr>
            <a:xfrm rot="5400000">
              <a:off x="1056049" y="992452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69" y="1"/>
                  </a:moveTo>
                  <a:cubicBezTo>
                    <a:pt x="7159" y="1"/>
                    <a:pt x="6233" y="176"/>
                    <a:pt x="5337" y="546"/>
                  </a:cubicBezTo>
                  <a:cubicBezTo>
                    <a:pt x="1735" y="2081"/>
                    <a:pt x="0" y="6250"/>
                    <a:pt x="1534" y="9853"/>
                  </a:cubicBezTo>
                  <a:cubicBezTo>
                    <a:pt x="2661" y="12581"/>
                    <a:pt x="5290" y="14220"/>
                    <a:pt x="8068" y="14220"/>
                  </a:cubicBezTo>
                  <a:cubicBezTo>
                    <a:pt x="8993" y="14220"/>
                    <a:pt x="9933" y="14039"/>
                    <a:pt x="10841" y="13656"/>
                  </a:cubicBezTo>
                  <a:cubicBezTo>
                    <a:pt x="14444" y="12155"/>
                    <a:pt x="16145" y="7985"/>
                    <a:pt x="14644" y="4382"/>
                  </a:cubicBezTo>
                  <a:cubicBezTo>
                    <a:pt x="13487" y="1642"/>
                    <a:pt x="10853" y="1"/>
                    <a:pt x="8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" name="Google Shape;88;p17"/>
            <p:cNvSpPr/>
            <p:nvPr/>
          </p:nvSpPr>
          <p:spPr>
            <a:xfrm rot="5400000">
              <a:off x="1402487" y="3313681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41" y="1"/>
                  </a:moveTo>
                  <a:cubicBezTo>
                    <a:pt x="7128" y="1"/>
                    <a:pt x="6200" y="176"/>
                    <a:pt x="5304" y="546"/>
                  </a:cubicBezTo>
                  <a:cubicBezTo>
                    <a:pt x="1701" y="2081"/>
                    <a:pt x="0" y="6250"/>
                    <a:pt x="1501" y="9853"/>
                  </a:cubicBezTo>
                  <a:cubicBezTo>
                    <a:pt x="2652" y="12581"/>
                    <a:pt x="5269" y="14220"/>
                    <a:pt x="8039" y="14220"/>
                  </a:cubicBezTo>
                  <a:cubicBezTo>
                    <a:pt x="8961" y="14220"/>
                    <a:pt x="9900" y="14039"/>
                    <a:pt x="10808" y="13656"/>
                  </a:cubicBezTo>
                  <a:cubicBezTo>
                    <a:pt x="14410" y="12155"/>
                    <a:pt x="16145" y="7985"/>
                    <a:pt x="14610" y="4382"/>
                  </a:cubicBezTo>
                  <a:cubicBezTo>
                    <a:pt x="13479" y="1642"/>
                    <a:pt x="10832" y="1"/>
                    <a:pt x="8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" name="Google Shape;89;p17"/>
            <p:cNvSpPr/>
            <p:nvPr/>
          </p:nvSpPr>
          <p:spPr>
            <a:xfrm rot="5400000">
              <a:off x="1409216" y="1531071"/>
              <a:ext cx="421934" cy="382777"/>
            </a:xfrm>
            <a:custGeom>
              <a:avLst/>
              <a:gdLst/>
              <a:ahLst/>
              <a:cxnLst/>
              <a:rect l="l" t="t" r="r" b="b"/>
              <a:pathLst>
                <a:path w="15646" h="14194" extrusionOk="0">
                  <a:moveTo>
                    <a:pt x="7810" y="1"/>
                  </a:moveTo>
                  <a:cubicBezTo>
                    <a:pt x="4597" y="1"/>
                    <a:pt x="1673" y="2206"/>
                    <a:pt x="901" y="5462"/>
                  </a:cubicBezTo>
                  <a:cubicBezTo>
                    <a:pt x="1" y="9298"/>
                    <a:pt x="2369" y="13101"/>
                    <a:pt x="6205" y="14002"/>
                  </a:cubicBezTo>
                  <a:cubicBezTo>
                    <a:pt x="6751" y="14131"/>
                    <a:pt x="7298" y="14193"/>
                    <a:pt x="7836" y="14193"/>
                  </a:cubicBezTo>
                  <a:cubicBezTo>
                    <a:pt x="11049" y="14193"/>
                    <a:pt x="13973" y="11988"/>
                    <a:pt x="14745" y="8731"/>
                  </a:cubicBezTo>
                  <a:cubicBezTo>
                    <a:pt x="15645" y="4895"/>
                    <a:pt x="13277" y="1059"/>
                    <a:pt x="9441" y="192"/>
                  </a:cubicBezTo>
                  <a:cubicBezTo>
                    <a:pt x="8895" y="63"/>
                    <a:pt x="8348" y="1"/>
                    <a:pt x="7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rot="5400000">
              <a:off x="1580891" y="2702860"/>
              <a:ext cx="421017" cy="382777"/>
            </a:xfrm>
            <a:custGeom>
              <a:avLst/>
              <a:gdLst/>
              <a:ahLst/>
              <a:cxnLst/>
              <a:rect l="l" t="t" r="r" b="b"/>
              <a:pathLst>
                <a:path w="15612" h="14194" extrusionOk="0">
                  <a:moveTo>
                    <a:pt x="7776" y="1"/>
                  </a:moveTo>
                  <a:cubicBezTo>
                    <a:pt x="4564" y="1"/>
                    <a:pt x="1639" y="2206"/>
                    <a:pt x="868" y="5462"/>
                  </a:cubicBezTo>
                  <a:cubicBezTo>
                    <a:pt x="1" y="9298"/>
                    <a:pt x="2369" y="13101"/>
                    <a:pt x="6172" y="14002"/>
                  </a:cubicBezTo>
                  <a:cubicBezTo>
                    <a:pt x="6722" y="14131"/>
                    <a:pt x="7272" y="14193"/>
                    <a:pt x="7813" y="14193"/>
                  </a:cubicBezTo>
                  <a:cubicBezTo>
                    <a:pt x="11040" y="14193"/>
                    <a:pt x="13940" y="11988"/>
                    <a:pt x="14711" y="8731"/>
                  </a:cubicBezTo>
                  <a:cubicBezTo>
                    <a:pt x="15612" y="4895"/>
                    <a:pt x="13243" y="1059"/>
                    <a:pt x="9407" y="192"/>
                  </a:cubicBezTo>
                  <a:cubicBezTo>
                    <a:pt x="8861" y="63"/>
                    <a:pt x="8315" y="1"/>
                    <a:pt x="7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 rot="5400000">
              <a:off x="1580891" y="2135111"/>
              <a:ext cx="421044" cy="383640"/>
            </a:xfrm>
            <a:custGeom>
              <a:avLst/>
              <a:gdLst/>
              <a:ahLst/>
              <a:cxnLst/>
              <a:rect l="l" t="t" r="r" b="b"/>
              <a:pathLst>
                <a:path w="15613" h="14226" extrusionOk="0">
                  <a:moveTo>
                    <a:pt x="7799" y="0"/>
                  </a:moveTo>
                  <a:cubicBezTo>
                    <a:pt x="4566" y="0"/>
                    <a:pt x="1645" y="2209"/>
                    <a:pt x="902" y="5495"/>
                  </a:cubicBezTo>
                  <a:cubicBezTo>
                    <a:pt x="1" y="9298"/>
                    <a:pt x="2369" y="13134"/>
                    <a:pt x="6172" y="14035"/>
                  </a:cubicBezTo>
                  <a:cubicBezTo>
                    <a:pt x="6722" y="14164"/>
                    <a:pt x="7272" y="14226"/>
                    <a:pt x="7812" y="14226"/>
                  </a:cubicBezTo>
                  <a:cubicBezTo>
                    <a:pt x="11039" y="14226"/>
                    <a:pt x="13940" y="12017"/>
                    <a:pt x="14712" y="8731"/>
                  </a:cubicBezTo>
                  <a:cubicBezTo>
                    <a:pt x="15612" y="4928"/>
                    <a:pt x="13244" y="1092"/>
                    <a:pt x="9441" y="192"/>
                  </a:cubicBezTo>
                  <a:cubicBezTo>
                    <a:pt x="8891" y="62"/>
                    <a:pt x="8341" y="0"/>
                    <a:pt x="7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rot="5400000">
              <a:off x="1056049" y="3858665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41" y="1"/>
                  </a:moveTo>
                  <a:cubicBezTo>
                    <a:pt x="7128" y="1"/>
                    <a:pt x="6200" y="176"/>
                    <a:pt x="5304" y="546"/>
                  </a:cubicBezTo>
                  <a:cubicBezTo>
                    <a:pt x="1701" y="2081"/>
                    <a:pt x="0" y="6250"/>
                    <a:pt x="1501" y="9853"/>
                  </a:cubicBezTo>
                  <a:cubicBezTo>
                    <a:pt x="2652" y="12581"/>
                    <a:pt x="5269" y="14220"/>
                    <a:pt x="8039" y="14220"/>
                  </a:cubicBezTo>
                  <a:cubicBezTo>
                    <a:pt x="8961" y="14220"/>
                    <a:pt x="9900" y="14039"/>
                    <a:pt x="10808" y="13656"/>
                  </a:cubicBezTo>
                  <a:cubicBezTo>
                    <a:pt x="14410" y="12155"/>
                    <a:pt x="16145" y="7985"/>
                    <a:pt x="14610" y="4382"/>
                  </a:cubicBezTo>
                  <a:cubicBezTo>
                    <a:pt x="13479" y="1642"/>
                    <a:pt x="10832" y="1"/>
                    <a:pt x="8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34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2182" name="Google Shape;2182;p34"/>
          <p:cNvSpPr/>
          <p:nvPr/>
        </p:nvSpPr>
        <p:spPr>
          <a:xfrm>
            <a:off x="3625800" y="1325375"/>
            <a:ext cx="945732" cy="1720166"/>
          </a:xfrm>
          <a:custGeom>
            <a:avLst/>
            <a:gdLst/>
            <a:ahLst/>
            <a:cxnLst/>
            <a:rect l="l" t="t" r="r" b="b"/>
            <a:pathLst>
              <a:path w="52687" h="95831" extrusionOk="0">
                <a:moveTo>
                  <a:pt x="1" y="0"/>
                </a:moveTo>
                <a:lnTo>
                  <a:pt x="1" y="22430"/>
                </a:lnTo>
                <a:cubicBezTo>
                  <a:pt x="1" y="35319"/>
                  <a:pt x="10442" y="45781"/>
                  <a:pt x="23352" y="45781"/>
                </a:cubicBezTo>
                <a:cubicBezTo>
                  <a:pt x="38228" y="45781"/>
                  <a:pt x="50301" y="57854"/>
                  <a:pt x="50301" y="72731"/>
                </a:cubicBezTo>
                <a:lnTo>
                  <a:pt x="50301" y="95830"/>
                </a:lnTo>
                <a:lnTo>
                  <a:pt x="52687" y="95830"/>
                </a:lnTo>
                <a:lnTo>
                  <a:pt x="52687" y="23372"/>
                </a:lnTo>
                <a:cubicBezTo>
                  <a:pt x="52687" y="10462"/>
                  <a:pt x="42225" y="0"/>
                  <a:pt x="2931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3" name="Google Shape;2183;p34"/>
          <p:cNvSpPr/>
          <p:nvPr/>
        </p:nvSpPr>
        <p:spPr>
          <a:xfrm>
            <a:off x="3642709" y="1338515"/>
            <a:ext cx="356810" cy="356828"/>
          </a:xfrm>
          <a:custGeom>
            <a:avLst/>
            <a:gdLst/>
            <a:ahLst/>
            <a:cxnLst/>
            <a:rect l="l" t="t" r="r" b="b"/>
            <a:pathLst>
              <a:path w="19878" h="19879" extrusionOk="0">
                <a:moveTo>
                  <a:pt x="0" y="1"/>
                </a:moveTo>
                <a:lnTo>
                  <a:pt x="0" y="19878"/>
                </a:lnTo>
                <a:lnTo>
                  <a:pt x="8872" y="19878"/>
                </a:lnTo>
                <a:cubicBezTo>
                  <a:pt x="14940" y="19878"/>
                  <a:pt x="19878" y="14961"/>
                  <a:pt x="19878" y="8872"/>
                </a:cubicBezTo>
                <a:lnTo>
                  <a:pt x="1987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4" name="Google Shape;2184;p34"/>
          <p:cNvSpPr/>
          <p:nvPr/>
        </p:nvSpPr>
        <p:spPr>
          <a:xfrm>
            <a:off x="3625800" y="1325375"/>
            <a:ext cx="964884" cy="1550772"/>
          </a:xfrm>
          <a:custGeom>
            <a:avLst/>
            <a:gdLst/>
            <a:ahLst/>
            <a:cxnLst/>
            <a:rect l="l" t="t" r="r" b="b"/>
            <a:pathLst>
              <a:path w="53754" h="86394" extrusionOk="0">
                <a:moveTo>
                  <a:pt x="1" y="0"/>
                </a:moveTo>
                <a:lnTo>
                  <a:pt x="1" y="22430"/>
                </a:lnTo>
                <a:cubicBezTo>
                  <a:pt x="1" y="35319"/>
                  <a:pt x="10463" y="45781"/>
                  <a:pt x="23352" y="45781"/>
                </a:cubicBezTo>
                <a:cubicBezTo>
                  <a:pt x="30800" y="45781"/>
                  <a:pt x="37538" y="48794"/>
                  <a:pt x="42413" y="53669"/>
                </a:cubicBezTo>
                <a:cubicBezTo>
                  <a:pt x="47288" y="58545"/>
                  <a:pt x="50301" y="65282"/>
                  <a:pt x="50301" y="72731"/>
                </a:cubicBezTo>
                <a:lnTo>
                  <a:pt x="50301" y="86394"/>
                </a:lnTo>
                <a:cubicBezTo>
                  <a:pt x="53754" y="65700"/>
                  <a:pt x="48209" y="54778"/>
                  <a:pt x="42329" y="49108"/>
                </a:cubicBezTo>
                <a:cubicBezTo>
                  <a:pt x="38458" y="45363"/>
                  <a:pt x="33228" y="43396"/>
                  <a:pt x="27829" y="43249"/>
                </a:cubicBezTo>
                <a:cubicBezTo>
                  <a:pt x="3432" y="42622"/>
                  <a:pt x="942" y="23874"/>
                  <a:pt x="942" y="23874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5" name="Google Shape;2185;p34"/>
          <p:cNvSpPr/>
          <p:nvPr/>
        </p:nvSpPr>
        <p:spPr>
          <a:xfrm>
            <a:off x="3626554" y="2471686"/>
            <a:ext cx="945732" cy="1720166"/>
          </a:xfrm>
          <a:custGeom>
            <a:avLst/>
            <a:gdLst/>
            <a:ahLst/>
            <a:cxnLst/>
            <a:rect l="l" t="t" r="r" b="b"/>
            <a:pathLst>
              <a:path w="52687" h="95831" extrusionOk="0">
                <a:moveTo>
                  <a:pt x="1" y="0"/>
                </a:moveTo>
                <a:lnTo>
                  <a:pt x="1" y="22409"/>
                </a:lnTo>
                <a:cubicBezTo>
                  <a:pt x="1" y="35319"/>
                  <a:pt x="10442" y="45781"/>
                  <a:pt x="23351" y="45781"/>
                </a:cubicBezTo>
                <a:cubicBezTo>
                  <a:pt x="38228" y="45781"/>
                  <a:pt x="50301" y="57833"/>
                  <a:pt x="50301" y="72710"/>
                </a:cubicBezTo>
                <a:lnTo>
                  <a:pt x="50301" y="95830"/>
                </a:lnTo>
                <a:lnTo>
                  <a:pt x="52686" y="95830"/>
                </a:lnTo>
                <a:lnTo>
                  <a:pt x="52686" y="23351"/>
                </a:lnTo>
                <a:cubicBezTo>
                  <a:pt x="52686" y="10441"/>
                  <a:pt x="42225" y="0"/>
                  <a:pt x="2933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6" name="Google Shape;2186;p34"/>
          <p:cNvSpPr/>
          <p:nvPr/>
        </p:nvSpPr>
        <p:spPr>
          <a:xfrm>
            <a:off x="3643463" y="2484449"/>
            <a:ext cx="356810" cy="356810"/>
          </a:xfrm>
          <a:custGeom>
            <a:avLst/>
            <a:gdLst/>
            <a:ahLst/>
            <a:cxnLst/>
            <a:rect l="l" t="t" r="r" b="b"/>
            <a:pathLst>
              <a:path w="19878" h="19878" extrusionOk="0">
                <a:moveTo>
                  <a:pt x="0" y="1"/>
                </a:moveTo>
                <a:lnTo>
                  <a:pt x="0" y="19878"/>
                </a:lnTo>
                <a:lnTo>
                  <a:pt x="8872" y="19878"/>
                </a:lnTo>
                <a:cubicBezTo>
                  <a:pt x="14961" y="19878"/>
                  <a:pt x="19878" y="14961"/>
                  <a:pt x="19878" y="8893"/>
                </a:cubicBezTo>
                <a:lnTo>
                  <a:pt x="1987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/>
          </a:p>
        </p:txBody>
      </p:sp>
      <p:sp>
        <p:nvSpPr>
          <p:cNvPr id="2187" name="Google Shape;2187;p34"/>
          <p:cNvSpPr/>
          <p:nvPr/>
        </p:nvSpPr>
        <p:spPr>
          <a:xfrm>
            <a:off x="3626554" y="2471686"/>
            <a:ext cx="964884" cy="1550395"/>
          </a:xfrm>
          <a:custGeom>
            <a:avLst/>
            <a:gdLst/>
            <a:ahLst/>
            <a:cxnLst/>
            <a:rect l="l" t="t" r="r" b="b"/>
            <a:pathLst>
              <a:path w="53754" h="86373" extrusionOk="0">
                <a:moveTo>
                  <a:pt x="1" y="0"/>
                </a:moveTo>
                <a:lnTo>
                  <a:pt x="1" y="22409"/>
                </a:lnTo>
                <a:cubicBezTo>
                  <a:pt x="1" y="35319"/>
                  <a:pt x="10463" y="45781"/>
                  <a:pt x="23351" y="45781"/>
                </a:cubicBezTo>
                <a:cubicBezTo>
                  <a:pt x="30800" y="45781"/>
                  <a:pt x="37538" y="48794"/>
                  <a:pt x="42413" y="53669"/>
                </a:cubicBezTo>
                <a:cubicBezTo>
                  <a:pt x="47288" y="58544"/>
                  <a:pt x="50301" y="65282"/>
                  <a:pt x="50301" y="72710"/>
                </a:cubicBezTo>
                <a:lnTo>
                  <a:pt x="50301" y="86373"/>
                </a:lnTo>
                <a:cubicBezTo>
                  <a:pt x="53753" y="65679"/>
                  <a:pt x="48209" y="54757"/>
                  <a:pt x="42329" y="49087"/>
                </a:cubicBezTo>
                <a:cubicBezTo>
                  <a:pt x="38437" y="45342"/>
                  <a:pt x="33227" y="43375"/>
                  <a:pt x="27829" y="43228"/>
                </a:cubicBezTo>
                <a:cubicBezTo>
                  <a:pt x="3432" y="42622"/>
                  <a:pt x="942" y="23874"/>
                  <a:pt x="942" y="23874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8" name="Google Shape;2188;p34"/>
          <p:cNvSpPr/>
          <p:nvPr/>
        </p:nvSpPr>
        <p:spPr>
          <a:xfrm>
            <a:off x="4571879" y="2023979"/>
            <a:ext cx="946109" cy="1720166"/>
          </a:xfrm>
          <a:custGeom>
            <a:avLst/>
            <a:gdLst/>
            <a:ahLst/>
            <a:cxnLst/>
            <a:rect l="l" t="t" r="r" b="b"/>
            <a:pathLst>
              <a:path w="52708" h="95831" extrusionOk="0">
                <a:moveTo>
                  <a:pt x="23372" y="0"/>
                </a:moveTo>
                <a:cubicBezTo>
                  <a:pt x="10462" y="0"/>
                  <a:pt x="0" y="10462"/>
                  <a:pt x="0" y="23372"/>
                </a:cubicBezTo>
                <a:lnTo>
                  <a:pt x="0" y="95830"/>
                </a:lnTo>
                <a:lnTo>
                  <a:pt x="2386" y="95830"/>
                </a:lnTo>
                <a:lnTo>
                  <a:pt x="2386" y="72731"/>
                </a:lnTo>
                <a:cubicBezTo>
                  <a:pt x="2386" y="57854"/>
                  <a:pt x="14459" y="45781"/>
                  <a:pt x="29335" y="45781"/>
                </a:cubicBezTo>
                <a:cubicBezTo>
                  <a:pt x="42245" y="45781"/>
                  <a:pt x="52707" y="35319"/>
                  <a:pt x="52707" y="22430"/>
                </a:cubicBezTo>
                <a:lnTo>
                  <a:pt x="527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9" name="Google Shape;2189;p34"/>
          <p:cNvSpPr/>
          <p:nvPr/>
        </p:nvSpPr>
        <p:spPr>
          <a:xfrm>
            <a:off x="5143885" y="2037118"/>
            <a:ext cx="356810" cy="356810"/>
          </a:xfrm>
          <a:custGeom>
            <a:avLst/>
            <a:gdLst/>
            <a:ahLst/>
            <a:cxnLst/>
            <a:rect l="l" t="t" r="r" b="b"/>
            <a:pathLst>
              <a:path w="19878" h="19878" extrusionOk="0">
                <a:moveTo>
                  <a:pt x="0" y="1"/>
                </a:moveTo>
                <a:lnTo>
                  <a:pt x="0" y="8872"/>
                </a:lnTo>
                <a:cubicBezTo>
                  <a:pt x="0" y="14961"/>
                  <a:pt x="4938" y="19878"/>
                  <a:pt x="11006" y="19878"/>
                </a:cubicBezTo>
                <a:lnTo>
                  <a:pt x="19878" y="19878"/>
                </a:lnTo>
                <a:lnTo>
                  <a:pt x="198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/>
          </a:p>
        </p:txBody>
      </p:sp>
      <p:sp>
        <p:nvSpPr>
          <p:cNvPr id="2190" name="Google Shape;2190;p34"/>
          <p:cNvSpPr/>
          <p:nvPr/>
        </p:nvSpPr>
        <p:spPr>
          <a:xfrm>
            <a:off x="4552727" y="2023979"/>
            <a:ext cx="965261" cy="1550395"/>
          </a:xfrm>
          <a:custGeom>
            <a:avLst/>
            <a:gdLst/>
            <a:ahLst/>
            <a:cxnLst/>
            <a:rect l="l" t="t" r="r" b="b"/>
            <a:pathLst>
              <a:path w="53775" h="86373" extrusionOk="0">
                <a:moveTo>
                  <a:pt x="53774" y="0"/>
                </a:moveTo>
                <a:lnTo>
                  <a:pt x="52812" y="23874"/>
                </a:lnTo>
                <a:cubicBezTo>
                  <a:pt x="52812" y="23874"/>
                  <a:pt x="50322" y="42622"/>
                  <a:pt x="25925" y="43249"/>
                </a:cubicBezTo>
                <a:cubicBezTo>
                  <a:pt x="20547" y="43396"/>
                  <a:pt x="15316" y="45363"/>
                  <a:pt x="11425" y="49087"/>
                </a:cubicBezTo>
                <a:cubicBezTo>
                  <a:pt x="5545" y="54778"/>
                  <a:pt x="0" y="65700"/>
                  <a:pt x="3453" y="86373"/>
                </a:cubicBezTo>
                <a:lnTo>
                  <a:pt x="3453" y="72731"/>
                </a:lnTo>
                <a:cubicBezTo>
                  <a:pt x="3453" y="65282"/>
                  <a:pt x="6466" y="58545"/>
                  <a:pt x="11341" y="53669"/>
                </a:cubicBezTo>
                <a:cubicBezTo>
                  <a:pt x="16237" y="48794"/>
                  <a:pt x="22954" y="45781"/>
                  <a:pt x="30402" y="45781"/>
                </a:cubicBezTo>
                <a:cubicBezTo>
                  <a:pt x="43312" y="45781"/>
                  <a:pt x="53774" y="35319"/>
                  <a:pt x="53774" y="22409"/>
                </a:cubicBezTo>
                <a:lnTo>
                  <a:pt x="5377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1" name="Google Shape;2191;p34"/>
          <p:cNvSpPr/>
          <p:nvPr/>
        </p:nvSpPr>
        <p:spPr>
          <a:xfrm>
            <a:off x="4511030" y="3250906"/>
            <a:ext cx="965261" cy="1550790"/>
          </a:xfrm>
          <a:custGeom>
            <a:avLst/>
            <a:gdLst/>
            <a:ahLst/>
            <a:cxnLst/>
            <a:rect l="l" t="t" r="r" b="b"/>
            <a:pathLst>
              <a:path w="53775" h="86395" extrusionOk="0">
                <a:moveTo>
                  <a:pt x="53775" y="1"/>
                </a:moveTo>
                <a:lnTo>
                  <a:pt x="52812" y="23875"/>
                </a:lnTo>
                <a:cubicBezTo>
                  <a:pt x="52812" y="23875"/>
                  <a:pt x="50322" y="42622"/>
                  <a:pt x="25925" y="43250"/>
                </a:cubicBezTo>
                <a:cubicBezTo>
                  <a:pt x="20548" y="43397"/>
                  <a:pt x="15317" y="45363"/>
                  <a:pt x="11446" y="49109"/>
                </a:cubicBezTo>
                <a:cubicBezTo>
                  <a:pt x="5546" y="54779"/>
                  <a:pt x="1" y="65701"/>
                  <a:pt x="3474" y="86395"/>
                </a:cubicBezTo>
                <a:lnTo>
                  <a:pt x="3474" y="72731"/>
                </a:lnTo>
                <a:cubicBezTo>
                  <a:pt x="3474" y="65283"/>
                  <a:pt x="6487" y="58545"/>
                  <a:pt x="11362" y="53670"/>
                </a:cubicBezTo>
                <a:cubicBezTo>
                  <a:pt x="16238" y="48795"/>
                  <a:pt x="22975" y="45782"/>
                  <a:pt x="30403" y="45782"/>
                </a:cubicBezTo>
                <a:cubicBezTo>
                  <a:pt x="43313" y="45782"/>
                  <a:pt x="53775" y="35320"/>
                  <a:pt x="53775" y="22431"/>
                </a:cubicBezTo>
                <a:lnTo>
                  <a:pt x="5377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2" name="Google Shape;2192;p34"/>
          <p:cNvSpPr/>
          <p:nvPr/>
        </p:nvSpPr>
        <p:spPr>
          <a:xfrm>
            <a:off x="4511030" y="3254783"/>
            <a:ext cx="965261" cy="1550790"/>
          </a:xfrm>
          <a:custGeom>
            <a:avLst/>
            <a:gdLst/>
            <a:ahLst/>
            <a:cxnLst/>
            <a:rect l="l" t="t" r="r" b="b"/>
            <a:pathLst>
              <a:path w="53775" h="86395" extrusionOk="0">
                <a:moveTo>
                  <a:pt x="24440" y="1"/>
                </a:moveTo>
                <a:cubicBezTo>
                  <a:pt x="11530" y="1"/>
                  <a:pt x="1068" y="10463"/>
                  <a:pt x="1068" y="23373"/>
                </a:cubicBezTo>
                <a:lnTo>
                  <a:pt x="1068" y="86395"/>
                </a:lnTo>
                <a:lnTo>
                  <a:pt x="3453" y="86395"/>
                </a:lnTo>
                <a:cubicBezTo>
                  <a:pt x="1" y="65701"/>
                  <a:pt x="5546" y="54779"/>
                  <a:pt x="11446" y="49109"/>
                </a:cubicBezTo>
                <a:cubicBezTo>
                  <a:pt x="15317" y="45363"/>
                  <a:pt x="20548" y="43397"/>
                  <a:pt x="25925" y="43250"/>
                </a:cubicBezTo>
                <a:cubicBezTo>
                  <a:pt x="50322" y="42622"/>
                  <a:pt x="52812" y="23875"/>
                  <a:pt x="52812" y="23875"/>
                </a:cubicBezTo>
                <a:lnTo>
                  <a:pt x="5377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3" name="Google Shape;2193;p34"/>
          <p:cNvSpPr/>
          <p:nvPr/>
        </p:nvSpPr>
        <p:spPr>
          <a:xfrm>
            <a:off x="5102188" y="3267941"/>
            <a:ext cx="356828" cy="356810"/>
          </a:xfrm>
          <a:custGeom>
            <a:avLst/>
            <a:gdLst/>
            <a:ahLst/>
            <a:cxnLst/>
            <a:rect l="l" t="t" r="r" b="b"/>
            <a:pathLst>
              <a:path w="19879" h="19878" extrusionOk="0">
                <a:moveTo>
                  <a:pt x="1" y="0"/>
                </a:moveTo>
                <a:lnTo>
                  <a:pt x="1" y="8872"/>
                </a:lnTo>
                <a:cubicBezTo>
                  <a:pt x="1" y="14961"/>
                  <a:pt x="4939" y="19878"/>
                  <a:pt x="11006" y="19878"/>
                </a:cubicBezTo>
                <a:lnTo>
                  <a:pt x="19878" y="19878"/>
                </a:lnTo>
                <a:lnTo>
                  <a:pt x="1987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/>
          </a:p>
        </p:txBody>
      </p:sp>
      <p:sp>
        <p:nvSpPr>
          <p:cNvPr id="2194" name="Google Shape;2194;p34"/>
          <p:cNvSpPr/>
          <p:nvPr/>
        </p:nvSpPr>
        <p:spPr>
          <a:xfrm>
            <a:off x="711523" y="1641050"/>
            <a:ext cx="2048266" cy="1264087"/>
          </a:xfrm>
          <a:custGeom>
            <a:avLst/>
            <a:gdLst/>
            <a:ahLst/>
            <a:cxnLst/>
            <a:rect l="l" t="t" r="r" b="b"/>
            <a:pathLst>
              <a:path w="40614" h="31616" extrusionOk="0">
                <a:moveTo>
                  <a:pt x="1" y="0"/>
                </a:moveTo>
                <a:lnTo>
                  <a:pt x="1" y="21363"/>
                </a:lnTo>
                <a:cubicBezTo>
                  <a:pt x="1" y="27034"/>
                  <a:pt x="4583" y="31616"/>
                  <a:pt x="10253" y="31616"/>
                </a:cubicBezTo>
                <a:lnTo>
                  <a:pt x="40613" y="31616"/>
                </a:lnTo>
                <a:lnTo>
                  <a:pt x="40613" y="10274"/>
                </a:lnTo>
                <a:cubicBezTo>
                  <a:pt x="40613" y="4604"/>
                  <a:pt x="36031" y="0"/>
                  <a:pt x="303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5" name="Google Shape;2195;p34"/>
          <p:cNvSpPr/>
          <p:nvPr/>
        </p:nvSpPr>
        <p:spPr>
          <a:xfrm>
            <a:off x="457200" y="1341525"/>
            <a:ext cx="717006" cy="716167"/>
          </a:xfrm>
          <a:custGeom>
            <a:avLst/>
            <a:gdLst/>
            <a:ahLst/>
            <a:cxnLst/>
            <a:rect l="l" t="t" r="r" b="b"/>
            <a:pathLst>
              <a:path w="17933" h="17912" extrusionOk="0">
                <a:moveTo>
                  <a:pt x="8956" y="1"/>
                </a:moveTo>
                <a:cubicBezTo>
                  <a:pt x="4018" y="1"/>
                  <a:pt x="1" y="3997"/>
                  <a:pt x="1" y="8956"/>
                </a:cubicBezTo>
                <a:cubicBezTo>
                  <a:pt x="1" y="13915"/>
                  <a:pt x="4018" y="17911"/>
                  <a:pt x="8956" y="17911"/>
                </a:cubicBezTo>
                <a:cubicBezTo>
                  <a:pt x="13915" y="17911"/>
                  <a:pt x="17932" y="13915"/>
                  <a:pt x="17932" y="8956"/>
                </a:cubicBezTo>
                <a:cubicBezTo>
                  <a:pt x="17932" y="3997"/>
                  <a:pt x="13915" y="1"/>
                  <a:pt x="895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6" name="Google Shape;2196;p34"/>
          <p:cNvSpPr/>
          <p:nvPr/>
        </p:nvSpPr>
        <p:spPr>
          <a:xfrm>
            <a:off x="622011" y="1506337"/>
            <a:ext cx="386551" cy="386551"/>
          </a:xfrm>
          <a:custGeom>
            <a:avLst/>
            <a:gdLst/>
            <a:ahLst/>
            <a:cxnLst/>
            <a:rect l="l" t="t" r="r" b="b"/>
            <a:pathLst>
              <a:path w="9668" h="9668" extrusionOk="0">
                <a:moveTo>
                  <a:pt x="8056" y="1"/>
                </a:moveTo>
                <a:lnTo>
                  <a:pt x="4834" y="3223"/>
                </a:lnTo>
                <a:lnTo>
                  <a:pt x="1633" y="22"/>
                </a:lnTo>
                <a:lnTo>
                  <a:pt x="22" y="1633"/>
                </a:lnTo>
                <a:lnTo>
                  <a:pt x="3223" y="4834"/>
                </a:lnTo>
                <a:lnTo>
                  <a:pt x="1" y="8056"/>
                </a:lnTo>
                <a:lnTo>
                  <a:pt x="1633" y="9667"/>
                </a:lnTo>
                <a:lnTo>
                  <a:pt x="4855" y="6445"/>
                </a:lnTo>
                <a:lnTo>
                  <a:pt x="8035" y="9646"/>
                </a:lnTo>
                <a:lnTo>
                  <a:pt x="9647" y="8035"/>
                </a:lnTo>
                <a:lnTo>
                  <a:pt x="6466" y="4834"/>
                </a:lnTo>
                <a:lnTo>
                  <a:pt x="9668" y="1633"/>
                </a:lnTo>
                <a:lnTo>
                  <a:pt x="805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7" name="Google Shape;2197;p34"/>
          <p:cNvSpPr/>
          <p:nvPr/>
        </p:nvSpPr>
        <p:spPr>
          <a:xfrm flipH="1">
            <a:off x="6383394" y="1641875"/>
            <a:ext cx="2048309" cy="1263287"/>
          </a:xfrm>
          <a:custGeom>
            <a:avLst/>
            <a:gdLst/>
            <a:ahLst/>
            <a:cxnLst/>
            <a:rect l="l" t="t" r="r" b="b"/>
            <a:pathLst>
              <a:path w="40635" h="31596" extrusionOk="0">
                <a:moveTo>
                  <a:pt x="1" y="1"/>
                </a:moveTo>
                <a:lnTo>
                  <a:pt x="1" y="21343"/>
                </a:lnTo>
                <a:cubicBezTo>
                  <a:pt x="1" y="27013"/>
                  <a:pt x="4604" y="31595"/>
                  <a:pt x="10274" y="31595"/>
                </a:cubicBezTo>
                <a:lnTo>
                  <a:pt x="40634" y="31595"/>
                </a:lnTo>
                <a:lnTo>
                  <a:pt x="40634" y="10253"/>
                </a:lnTo>
                <a:cubicBezTo>
                  <a:pt x="40634" y="4583"/>
                  <a:pt x="36052" y="1"/>
                  <a:pt x="303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8" name="Google Shape;2198;p34"/>
          <p:cNvSpPr/>
          <p:nvPr/>
        </p:nvSpPr>
        <p:spPr>
          <a:xfrm flipH="1">
            <a:off x="7969011" y="1341525"/>
            <a:ext cx="716167" cy="716167"/>
          </a:xfrm>
          <a:custGeom>
            <a:avLst/>
            <a:gdLst/>
            <a:ahLst/>
            <a:cxnLst/>
            <a:rect l="l" t="t" r="r" b="b"/>
            <a:pathLst>
              <a:path w="17912" h="17912" extrusionOk="0">
                <a:moveTo>
                  <a:pt x="8956" y="1"/>
                </a:moveTo>
                <a:cubicBezTo>
                  <a:pt x="3997" y="1"/>
                  <a:pt x="1" y="4018"/>
                  <a:pt x="1" y="8956"/>
                </a:cubicBezTo>
                <a:cubicBezTo>
                  <a:pt x="1" y="13915"/>
                  <a:pt x="3997" y="17912"/>
                  <a:pt x="8956" y="17912"/>
                </a:cubicBezTo>
                <a:cubicBezTo>
                  <a:pt x="13915" y="17912"/>
                  <a:pt x="17912" y="13915"/>
                  <a:pt x="17912" y="8956"/>
                </a:cubicBezTo>
                <a:cubicBezTo>
                  <a:pt x="17912" y="4018"/>
                  <a:pt x="13915" y="1"/>
                  <a:pt x="89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9" name="Google Shape;2199;p34"/>
          <p:cNvSpPr/>
          <p:nvPr/>
        </p:nvSpPr>
        <p:spPr>
          <a:xfrm>
            <a:off x="8101193" y="1514729"/>
            <a:ext cx="462677" cy="389869"/>
          </a:xfrm>
          <a:custGeom>
            <a:avLst/>
            <a:gdLst/>
            <a:ahLst/>
            <a:cxnLst/>
            <a:rect l="l" t="t" r="r" b="b"/>
            <a:pathLst>
              <a:path w="11572" h="9751" extrusionOk="0">
                <a:moveTo>
                  <a:pt x="9437" y="0"/>
                </a:moveTo>
                <a:lnTo>
                  <a:pt x="4625" y="5963"/>
                </a:lnTo>
                <a:lnTo>
                  <a:pt x="1654" y="3683"/>
                </a:lnTo>
                <a:lnTo>
                  <a:pt x="1" y="5859"/>
                </a:lnTo>
                <a:lnTo>
                  <a:pt x="5064" y="9751"/>
                </a:lnTo>
                <a:lnTo>
                  <a:pt x="11572" y="1716"/>
                </a:lnTo>
                <a:lnTo>
                  <a:pt x="943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0" name="Google Shape;2200;p34"/>
          <p:cNvSpPr/>
          <p:nvPr/>
        </p:nvSpPr>
        <p:spPr>
          <a:xfrm>
            <a:off x="711523" y="3460318"/>
            <a:ext cx="2048266" cy="1264087"/>
          </a:xfrm>
          <a:custGeom>
            <a:avLst/>
            <a:gdLst/>
            <a:ahLst/>
            <a:cxnLst/>
            <a:rect l="l" t="t" r="r" b="b"/>
            <a:pathLst>
              <a:path w="40614" h="31616" extrusionOk="0">
                <a:moveTo>
                  <a:pt x="1" y="0"/>
                </a:moveTo>
                <a:lnTo>
                  <a:pt x="1" y="21363"/>
                </a:lnTo>
                <a:cubicBezTo>
                  <a:pt x="1" y="27034"/>
                  <a:pt x="4583" y="31616"/>
                  <a:pt x="10253" y="31616"/>
                </a:cubicBezTo>
                <a:lnTo>
                  <a:pt x="40613" y="31616"/>
                </a:lnTo>
                <a:lnTo>
                  <a:pt x="40613" y="10274"/>
                </a:lnTo>
                <a:cubicBezTo>
                  <a:pt x="40613" y="4604"/>
                  <a:pt x="36031" y="0"/>
                  <a:pt x="303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1" name="Google Shape;2201;p34"/>
          <p:cNvSpPr/>
          <p:nvPr/>
        </p:nvSpPr>
        <p:spPr>
          <a:xfrm>
            <a:off x="457200" y="3160800"/>
            <a:ext cx="717006" cy="716167"/>
          </a:xfrm>
          <a:custGeom>
            <a:avLst/>
            <a:gdLst/>
            <a:ahLst/>
            <a:cxnLst/>
            <a:rect l="l" t="t" r="r" b="b"/>
            <a:pathLst>
              <a:path w="17933" h="17912" extrusionOk="0">
                <a:moveTo>
                  <a:pt x="8956" y="1"/>
                </a:moveTo>
                <a:cubicBezTo>
                  <a:pt x="4018" y="1"/>
                  <a:pt x="1" y="3997"/>
                  <a:pt x="1" y="8956"/>
                </a:cubicBezTo>
                <a:cubicBezTo>
                  <a:pt x="1" y="13915"/>
                  <a:pt x="4018" y="17911"/>
                  <a:pt x="8956" y="17911"/>
                </a:cubicBezTo>
                <a:cubicBezTo>
                  <a:pt x="13915" y="17911"/>
                  <a:pt x="17932" y="13915"/>
                  <a:pt x="17932" y="8956"/>
                </a:cubicBezTo>
                <a:cubicBezTo>
                  <a:pt x="17932" y="3997"/>
                  <a:pt x="13915" y="1"/>
                  <a:pt x="895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2" name="Google Shape;2202;p34"/>
          <p:cNvSpPr/>
          <p:nvPr/>
        </p:nvSpPr>
        <p:spPr>
          <a:xfrm>
            <a:off x="622011" y="3325612"/>
            <a:ext cx="386551" cy="386551"/>
          </a:xfrm>
          <a:custGeom>
            <a:avLst/>
            <a:gdLst/>
            <a:ahLst/>
            <a:cxnLst/>
            <a:rect l="l" t="t" r="r" b="b"/>
            <a:pathLst>
              <a:path w="9668" h="9668" extrusionOk="0">
                <a:moveTo>
                  <a:pt x="8056" y="1"/>
                </a:moveTo>
                <a:lnTo>
                  <a:pt x="4834" y="3223"/>
                </a:lnTo>
                <a:lnTo>
                  <a:pt x="1633" y="22"/>
                </a:lnTo>
                <a:lnTo>
                  <a:pt x="22" y="1633"/>
                </a:lnTo>
                <a:lnTo>
                  <a:pt x="3223" y="4834"/>
                </a:lnTo>
                <a:lnTo>
                  <a:pt x="1" y="8056"/>
                </a:lnTo>
                <a:lnTo>
                  <a:pt x="1633" y="9667"/>
                </a:lnTo>
                <a:lnTo>
                  <a:pt x="4855" y="6445"/>
                </a:lnTo>
                <a:lnTo>
                  <a:pt x="8035" y="9646"/>
                </a:lnTo>
                <a:lnTo>
                  <a:pt x="9647" y="8035"/>
                </a:lnTo>
                <a:lnTo>
                  <a:pt x="6466" y="4834"/>
                </a:lnTo>
                <a:lnTo>
                  <a:pt x="9668" y="1633"/>
                </a:lnTo>
                <a:lnTo>
                  <a:pt x="805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3" name="Google Shape;2203;p34"/>
          <p:cNvSpPr/>
          <p:nvPr/>
        </p:nvSpPr>
        <p:spPr>
          <a:xfrm flipH="1">
            <a:off x="6383394" y="3461143"/>
            <a:ext cx="2048309" cy="1263287"/>
          </a:xfrm>
          <a:custGeom>
            <a:avLst/>
            <a:gdLst/>
            <a:ahLst/>
            <a:cxnLst/>
            <a:rect l="l" t="t" r="r" b="b"/>
            <a:pathLst>
              <a:path w="40635" h="31596" extrusionOk="0">
                <a:moveTo>
                  <a:pt x="1" y="1"/>
                </a:moveTo>
                <a:lnTo>
                  <a:pt x="1" y="21343"/>
                </a:lnTo>
                <a:cubicBezTo>
                  <a:pt x="1" y="27013"/>
                  <a:pt x="4604" y="31595"/>
                  <a:pt x="10274" y="31595"/>
                </a:cubicBezTo>
                <a:lnTo>
                  <a:pt x="40634" y="31595"/>
                </a:lnTo>
                <a:lnTo>
                  <a:pt x="40634" y="10253"/>
                </a:lnTo>
                <a:cubicBezTo>
                  <a:pt x="40634" y="4583"/>
                  <a:pt x="36052" y="1"/>
                  <a:pt x="303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4" name="Google Shape;2204;p34"/>
          <p:cNvSpPr/>
          <p:nvPr/>
        </p:nvSpPr>
        <p:spPr>
          <a:xfrm flipH="1">
            <a:off x="7969011" y="3160800"/>
            <a:ext cx="716167" cy="716167"/>
          </a:xfrm>
          <a:custGeom>
            <a:avLst/>
            <a:gdLst/>
            <a:ahLst/>
            <a:cxnLst/>
            <a:rect l="l" t="t" r="r" b="b"/>
            <a:pathLst>
              <a:path w="17912" h="17912" extrusionOk="0">
                <a:moveTo>
                  <a:pt x="8956" y="1"/>
                </a:moveTo>
                <a:cubicBezTo>
                  <a:pt x="3997" y="1"/>
                  <a:pt x="1" y="4018"/>
                  <a:pt x="1" y="8956"/>
                </a:cubicBezTo>
                <a:cubicBezTo>
                  <a:pt x="1" y="13915"/>
                  <a:pt x="3997" y="17912"/>
                  <a:pt x="8956" y="17912"/>
                </a:cubicBezTo>
                <a:cubicBezTo>
                  <a:pt x="13915" y="17912"/>
                  <a:pt x="17912" y="13915"/>
                  <a:pt x="17912" y="8956"/>
                </a:cubicBezTo>
                <a:cubicBezTo>
                  <a:pt x="17912" y="4018"/>
                  <a:pt x="13915" y="1"/>
                  <a:pt x="895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5" name="Google Shape;2205;p34"/>
          <p:cNvSpPr/>
          <p:nvPr/>
        </p:nvSpPr>
        <p:spPr>
          <a:xfrm>
            <a:off x="8101193" y="3334004"/>
            <a:ext cx="462677" cy="389869"/>
          </a:xfrm>
          <a:custGeom>
            <a:avLst/>
            <a:gdLst/>
            <a:ahLst/>
            <a:cxnLst/>
            <a:rect l="l" t="t" r="r" b="b"/>
            <a:pathLst>
              <a:path w="11572" h="9751" extrusionOk="0">
                <a:moveTo>
                  <a:pt x="9437" y="0"/>
                </a:moveTo>
                <a:lnTo>
                  <a:pt x="4625" y="5963"/>
                </a:lnTo>
                <a:lnTo>
                  <a:pt x="1654" y="3683"/>
                </a:lnTo>
                <a:lnTo>
                  <a:pt x="1" y="5859"/>
                </a:lnTo>
                <a:lnTo>
                  <a:pt x="5064" y="9751"/>
                </a:lnTo>
                <a:lnTo>
                  <a:pt x="11572" y="1716"/>
                </a:lnTo>
                <a:lnTo>
                  <a:pt x="943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6" name="Google Shape;2206;p34"/>
          <p:cNvSpPr/>
          <p:nvPr/>
        </p:nvSpPr>
        <p:spPr>
          <a:xfrm>
            <a:off x="1145234" y="1850083"/>
            <a:ext cx="1486500" cy="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7" name="Google Shape;2207;p34"/>
          <p:cNvSpPr/>
          <p:nvPr/>
        </p:nvSpPr>
        <p:spPr>
          <a:xfrm>
            <a:off x="1145900" y="3646081"/>
            <a:ext cx="1486500" cy="8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8" name="Google Shape;2208;p34"/>
          <p:cNvSpPr/>
          <p:nvPr/>
        </p:nvSpPr>
        <p:spPr>
          <a:xfrm>
            <a:off x="6512322" y="1850083"/>
            <a:ext cx="1486500" cy="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This planet is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9" name="Google Shape;2209;p34"/>
          <p:cNvSpPr/>
          <p:nvPr/>
        </p:nvSpPr>
        <p:spPr>
          <a:xfrm>
            <a:off x="6512988" y="3646081"/>
            <a:ext cx="1486500" cy="8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10" name="Google Shape;2210;p34"/>
          <p:cNvGrpSpPr/>
          <p:nvPr/>
        </p:nvGrpSpPr>
        <p:grpSpPr>
          <a:xfrm>
            <a:off x="4014450" y="3422675"/>
            <a:ext cx="1062888" cy="1720167"/>
            <a:chOff x="4014450" y="3422675"/>
            <a:chExt cx="1062888" cy="1720167"/>
          </a:xfrm>
        </p:grpSpPr>
        <p:sp>
          <p:nvSpPr>
            <p:cNvPr id="2211" name="Google Shape;2211;p34"/>
            <p:cNvSpPr/>
            <p:nvPr/>
          </p:nvSpPr>
          <p:spPr>
            <a:xfrm>
              <a:off x="4025667" y="3865839"/>
              <a:ext cx="1051671" cy="1276994"/>
            </a:xfrm>
            <a:custGeom>
              <a:avLst/>
              <a:gdLst/>
              <a:ahLst/>
              <a:cxnLst/>
              <a:rect l="l" t="t" r="r" b="b"/>
              <a:pathLst>
                <a:path w="21565" h="26184" extrusionOk="0">
                  <a:moveTo>
                    <a:pt x="1003" y="0"/>
                  </a:moveTo>
                  <a:cubicBezTo>
                    <a:pt x="388" y="0"/>
                    <a:pt x="1" y="959"/>
                    <a:pt x="1" y="959"/>
                  </a:cubicBezTo>
                  <a:cubicBezTo>
                    <a:pt x="1" y="959"/>
                    <a:pt x="9311" y="11622"/>
                    <a:pt x="9311" y="15759"/>
                  </a:cubicBezTo>
                  <a:cubicBezTo>
                    <a:pt x="9311" y="19897"/>
                    <a:pt x="3263" y="26183"/>
                    <a:pt x="3263" y="26183"/>
                  </a:cubicBezTo>
                  <a:lnTo>
                    <a:pt x="21565" y="26183"/>
                  </a:lnTo>
                  <a:cubicBezTo>
                    <a:pt x="18103" y="24134"/>
                    <a:pt x="15995" y="18664"/>
                    <a:pt x="14722" y="12636"/>
                  </a:cubicBezTo>
                  <a:cubicBezTo>
                    <a:pt x="14383" y="11105"/>
                    <a:pt x="13866" y="9016"/>
                    <a:pt x="13568" y="7782"/>
                  </a:cubicBezTo>
                  <a:cubicBezTo>
                    <a:pt x="12703" y="8549"/>
                    <a:pt x="12693" y="9374"/>
                    <a:pt x="11982" y="9374"/>
                  </a:cubicBezTo>
                  <a:cubicBezTo>
                    <a:pt x="11974" y="9374"/>
                    <a:pt x="11965" y="9374"/>
                    <a:pt x="11957" y="9374"/>
                  </a:cubicBezTo>
                  <a:cubicBezTo>
                    <a:pt x="11957" y="9480"/>
                    <a:pt x="11879" y="9516"/>
                    <a:pt x="11768" y="9516"/>
                  </a:cubicBezTo>
                  <a:cubicBezTo>
                    <a:pt x="11545" y="9516"/>
                    <a:pt x="11187" y="9375"/>
                    <a:pt x="11034" y="9375"/>
                  </a:cubicBezTo>
                  <a:cubicBezTo>
                    <a:pt x="10992" y="9375"/>
                    <a:pt x="10965" y="9386"/>
                    <a:pt x="10962" y="9414"/>
                  </a:cubicBezTo>
                  <a:cubicBezTo>
                    <a:pt x="10913" y="10715"/>
                    <a:pt x="10679" y="10968"/>
                    <a:pt x="10504" y="10968"/>
                  </a:cubicBezTo>
                  <a:cubicBezTo>
                    <a:pt x="10393" y="10968"/>
                    <a:pt x="10305" y="10866"/>
                    <a:pt x="10305" y="10866"/>
                  </a:cubicBezTo>
                  <a:lnTo>
                    <a:pt x="1075" y="4"/>
                  </a:lnTo>
                  <a:cubicBezTo>
                    <a:pt x="1051" y="1"/>
                    <a:pt x="1027" y="0"/>
                    <a:pt x="1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4"/>
            <p:cNvSpPr/>
            <p:nvPr/>
          </p:nvSpPr>
          <p:spPr>
            <a:xfrm>
              <a:off x="4014450" y="3422675"/>
              <a:ext cx="1005635" cy="1720167"/>
            </a:xfrm>
            <a:custGeom>
              <a:avLst/>
              <a:gdLst/>
              <a:ahLst/>
              <a:cxnLst/>
              <a:rect l="l" t="t" r="r" b="b"/>
              <a:pathLst>
                <a:path w="20621" h="35271" extrusionOk="0">
                  <a:moveTo>
                    <a:pt x="12445" y="0"/>
                  </a:moveTo>
                  <a:cubicBezTo>
                    <a:pt x="12445" y="0"/>
                    <a:pt x="12107" y="120"/>
                    <a:pt x="11689" y="697"/>
                  </a:cubicBezTo>
                  <a:cubicBezTo>
                    <a:pt x="11092" y="1552"/>
                    <a:pt x="10376" y="5749"/>
                    <a:pt x="10317" y="7202"/>
                  </a:cubicBezTo>
                  <a:cubicBezTo>
                    <a:pt x="10177" y="11200"/>
                    <a:pt x="10058" y="17128"/>
                    <a:pt x="9998" y="18501"/>
                  </a:cubicBezTo>
                  <a:cubicBezTo>
                    <a:pt x="9950" y="19802"/>
                    <a:pt x="9715" y="20055"/>
                    <a:pt x="9540" y="20055"/>
                  </a:cubicBezTo>
                  <a:cubicBezTo>
                    <a:pt x="9429" y="20055"/>
                    <a:pt x="9342" y="19953"/>
                    <a:pt x="9342" y="19953"/>
                  </a:cubicBezTo>
                  <a:lnTo>
                    <a:pt x="649" y="9708"/>
                  </a:lnTo>
                  <a:cubicBezTo>
                    <a:pt x="628" y="9705"/>
                    <a:pt x="609" y="9704"/>
                    <a:pt x="590" y="9704"/>
                  </a:cubicBezTo>
                  <a:cubicBezTo>
                    <a:pt x="1" y="9704"/>
                    <a:pt x="132" y="11160"/>
                    <a:pt x="132" y="11160"/>
                  </a:cubicBezTo>
                  <a:cubicBezTo>
                    <a:pt x="132" y="11160"/>
                    <a:pt x="8347" y="20709"/>
                    <a:pt x="8347" y="24846"/>
                  </a:cubicBezTo>
                  <a:cubicBezTo>
                    <a:pt x="8347" y="28984"/>
                    <a:pt x="2300" y="35270"/>
                    <a:pt x="2300" y="35270"/>
                  </a:cubicBezTo>
                  <a:lnTo>
                    <a:pt x="20621" y="35270"/>
                  </a:lnTo>
                  <a:cubicBezTo>
                    <a:pt x="17140" y="33221"/>
                    <a:pt x="15031" y="27751"/>
                    <a:pt x="13758" y="21723"/>
                  </a:cubicBezTo>
                  <a:cubicBezTo>
                    <a:pt x="12226" y="14502"/>
                    <a:pt x="10635" y="12891"/>
                    <a:pt x="12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p35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2218" name="Google Shape;2218;p35"/>
          <p:cNvGrpSpPr/>
          <p:nvPr/>
        </p:nvGrpSpPr>
        <p:grpSpPr>
          <a:xfrm>
            <a:off x="4690051" y="1490412"/>
            <a:ext cx="632838" cy="591473"/>
            <a:chOff x="4707762" y="1275369"/>
            <a:chExt cx="723823" cy="676433"/>
          </a:xfrm>
        </p:grpSpPr>
        <p:sp>
          <p:nvSpPr>
            <p:cNvPr id="2219" name="Google Shape;2219;p35"/>
            <p:cNvSpPr/>
            <p:nvPr/>
          </p:nvSpPr>
          <p:spPr>
            <a:xfrm>
              <a:off x="4774093" y="1362610"/>
              <a:ext cx="575485" cy="522998"/>
            </a:xfrm>
            <a:custGeom>
              <a:avLst/>
              <a:gdLst/>
              <a:ahLst/>
              <a:cxnLst/>
              <a:rect l="l" t="t" r="r" b="b"/>
              <a:pathLst>
                <a:path w="29231" h="26565" extrusionOk="0">
                  <a:moveTo>
                    <a:pt x="14593" y="0"/>
                  </a:moveTo>
                  <a:cubicBezTo>
                    <a:pt x="8582" y="0"/>
                    <a:pt x="3146" y="4130"/>
                    <a:pt x="1695" y="10237"/>
                  </a:cubicBezTo>
                  <a:cubicBezTo>
                    <a:pt x="0" y="17372"/>
                    <a:pt x="4436" y="24528"/>
                    <a:pt x="11571" y="26202"/>
                  </a:cubicBezTo>
                  <a:cubicBezTo>
                    <a:pt x="12602" y="26447"/>
                    <a:pt x="13633" y="26564"/>
                    <a:pt x="14648" y="26564"/>
                  </a:cubicBezTo>
                  <a:cubicBezTo>
                    <a:pt x="20659" y="26564"/>
                    <a:pt x="26104" y="22448"/>
                    <a:pt x="27536" y="16326"/>
                  </a:cubicBezTo>
                  <a:cubicBezTo>
                    <a:pt x="29231" y="9191"/>
                    <a:pt x="24816" y="2056"/>
                    <a:pt x="17660" y="361"/>
                  </a:cubicBezTo>
                  <a:cubicBezTo>
                    <a:pt x="16632" y="117"/>
                    <a:pt x="15605" y="0"/>
                    <a:pt x="14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5"/>
            <p:cNvSpPr/>
            <p:nvPr/>
          </p:nvSpPr>
          <p:spPr>
            <a:xfrm>
              <a:off x="4801283" y="1457056"/>
              <a:ext cx="530165" cy="494747"/>
            </a:xfrm>
            <a:custGeom>
              <a:avLst/>
              <a:gdLst/>
              <a:ahLst/>
              <a:cxnLst/>
              <a:rect l="l" t="t" r="r" b="b"/>
              <a:pathLst>
                <a:path w="26929" h="25130" extrusionOk="0">
                  <a:moveTo>
                    <a:pt x="13475" y="0"/>
                  </a:moveTo>
                  <a:cubicBezTo>
                    <a:pt x="6026" y="0"/>
                    <a:pt x="0" y="5629"/>
                    <a:pt x="0" y="12575"/>
                  </a:cubicBezTo>
                  <a:cubicBezTo>
                    <a:pt x="0" y="19501"/>
                    <a:pt x="6026" y="25130"/>
                    <a:pt x="13475" y="25130"/>
                  </a:cubicBezTo>
                  <a:cubicBezTo>
                    <a:pt x="20903" y="25130"/>
                    <a:pt x="26929" y="19501"/>
                    <a:pt x="26929" y="12575"/>
                  </a:cubicBezTo>
                  <a:cubicBezTo>
                    <a:pt x="26929" y="5629"/>
                    <a:pt x="20903" y="0"/>
                    <a:pt x="13475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5"/>
            <p:cNvSpPr/>
            <p:nvPr/>
          </p:nvSpPr>
          <p:spPr>
            <a:xfrm>
              <a:off x="4707762" y="1630079"/>
              <a:ext cx="117416" cy="117003"/>
            </a:xfrm>
            <a:custGeom>
              <a:avLst/>
              <a:gdLst/>
              <a:ahLst/>
              <a:cxnLst/>
              <a:rect l="l" t="t" r="r" b="b"/>
              <a:pathLst>
                <a:path w="5964" h="5943" extrusionOk="0">
                  <a:moveTo>
                    <a:pt x="2972" y="0"/>
                  </a:moveTo>
                  <a:cubicBezTo>
                    <a:pt x="1340" y="0"/>
                    <a:pt x="1" y="1318"/>
                    <a:pt x="1" y="2971"/>
                  </a:cubicBezTo>
                  <a:cubicBezTo>
                    <a:pt x="1" y="4624"/>
                    <a:pt x="1340" y="5942"/>
                    <a:pt x="2972" y="5942"/>
                  </a:cubicBezTo>
                  <a:cubicBezTo>
                    <a:pt x="4625" y="5942"/>
                    <a:pt x="5964" y="4603"/>
                    <a:pt x="5964" y="2971"/>
                  </a:cubicBezTo>
                  <a:cubicBezTo>
                    <a:pt x="5964" y="1318"/>
                    <a:pt x="4625" y="0"/>
                    <a:pt x="2972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5"/>
            <p:cNvSpPr/>
            <p:nvPr/>
          </p:nvSpPr>
          <p:spPr>
            <a:xfrm>
              <a:off x="4730010" y="1651500"/>
              <a:ext cx="65107" cy="65107"/>
            </a:xfrm>
            <a:custGeom>
              <a:avLst/>
              <a:gdLst/>
              <a:ahLst/>
              <a:cxnLst/>
              <a:rect l="l" t="t" r="r" b="b"/>
              <a:pathLst>
                <a:path w="3307" h="3307" extrusionOk="0">
                  <a:moveTo>
                    <a:pt x="1570" y="0"/>
                  </a:moveTo>
                  <a:cubicBezTo>
                    <a:pt x="1172" y="0"/>
                    <a:pt x="837" y="147"/>
                    <a:pt x="607" y="440"/>
                  </a:cubicBezTo>
                  <a:cubicBezTo>
                    <a:pt x="0" y="1109"/>
                    <a:pt x="105" y="2344"/>
                    <a:pt x="126" y="2469"/>
                  </a:cubicBezTo>
                  <a:cubicBezTo>
                    <a:pt x="146" y="2667"/>
                    <a:pt x="314" y="2827"/>
                    <a:pt x="527" y="2827"/>
                  </a:cubicBezTo>
                  <a:cubicBezTo>
                    <a:pt x="539" y="2827"/>
                    <a:pt x="552" y="2826"/>
                    <a:pt x="565" y="2825"/>
                  </a:cubicBezTo>
                  <a:cubicBezTo>
                    <a:pt x="775" y="2804"/>
                    <a:pt x="942" y="2595"/>
                    <a:pt x="900" y="2386"/>
                  </a:cubicBezTo>
                  <a:cubicBezTo>
                    <a:pt x="879" y="2134"/>
                    <a:pt x="879" y="1318"/>
                    <a:pt x="1193" y="942"/>
                  </a:cubicBezTo>
                  <a:cubicBezTo>
                    <a:pt x="1298" y="837"/>
                    <a:pt x="1423" y="774"/>
                    <a:pt x="1570" y="774"/>
                  </a:cubicBezTo>
                  <a:cubicBezTo>
                    <a:pt x="1579" y="774"/>
                    <a:pt x="1587" y="774"/>
                    <a:pt x="1596" y="774"/>
                  </a:cubicBezTo>
                  <a:cubicBezTo>
                    <a:pt x="2081" y="774"/>
                    <a:pt x="2324" y="1346"/>
                    <a:pt x="2386" y="1695"/>
                  </a:cubicBezTo>
                  <a:cubicBezTo>
                    <a:pt x="2449" y="2072"/>
                    <a:pt x="2365" y="2448"/>
                    <a:pt x="2197" y="2511"/>
                  </a:cubicBezTo>
                  <a:cubicBezTo>
                    <a:pt x="2174" y="2519"/>
                    <a:pt x="2154" y="2524"/>
                    <a:pt x="2135" y="2524"/>
                  </a:cubicBezTo>
                  <a:cubicBezTo>
                    <a:pt x="2101" y="2524"/>
                    <a:pt x="2070" y="2509"/>
                    <a:pt x="2030" y="2469"/>
                  </a:cubicBezTo>
                  <a:cubicBezTo>
                    <a:pt x="1842" y="2281"/>
                    <a:pt x="1779" y="1904"/>
                    <a:pt x="1779" y="1737"/>
                  </a:cubicBezTo>
                  <a:cubicBezTo>
                    <a:pt x="1905" y="1653"/>
                    <a:pt x="1967" y="1549"/>
                    <a:pt x="1967" y="1402"/>
                  </a:cubicBezTo>
                  <a:cubicBezTo>
                    <a:pt x="1967" y="1193"/>
                    <a:pt x="1779" y="1005"/>
                    <a:pt x="1570" y="1005"/>
                  </a:cubicBezTo>
                  <a:cubicBezTo>
                    <a:pt x="1361" y="1005"/>
                    <a:pt x="1172" y="1130"/>
                    <a:pt x="1089" y="1360"/>
                  </a:cubicBezTo>
                  <a:cubicBezTo>
                    <a:pt x="900" y="1737"/>
                    <a:pt x="1026" y="2532"/>
                    <a:pt x="1444" y="2992"/>
                  </a:cubicBezTo>
                  <a:cubicBezTo>
                    <a:pt x="1633" y="3202"/>
                    <a:pt x="1863" y="3306"/>
                    <a:pt x="2135" y="3306"/>
                  </a:cubicBezTo>
                  <a:cubicBezTo>
                    <a:pt x="2239" y="3306"/>
                    <a:pt x="2344" y="3285"/>
                    <a:pt x="2449" y="3243"/>
                  </a:cubicBezTo>
                  <a:cubicBezTo>
                    <a:pt x="3013" y="3055"/>
                    <a:pt x="3306" y="2365"/>
                    <a:pt x="3160" y="1549"/>
                  </a:cubicBezTo>
                  <a:cubicBezTo>
                    <a:pt x="3013" y="774"/>
                    <a:pt x="2469" y="0"/>
                    <a:pt x="15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5"/>
            <p:cNvSpPr/>
            <p:nvPr/>
          </p:nvSpPr>
          <p:spPr>
            <a:xfrm>
              <a:off x="5314582" y="1630079"/>
              <a:ext cx="117003" cy="117003"/>
            </a:xfrm>
            <a:custGeom>
              <a:avLst/>
              <a:gdLst/>
              <a:ahLst/>
              <a:cxnLst/>
              <a:rect l="l" t="t" r="r" b="b"/>
              <a:pathLst>
                <a:path w="5943" h="5943" extrusionOk="0">
                  <a:moveTo>
                    <a:pt x="2971" y="0"/>
                  </a:moveTo>
                  <a:cubicBezTo>
                    <a:pt x="1318" y="0"/>
                    <a:pt x="0" y="1318"/>
                    <a:pt x="0" y="2971"/>
                  </a:cubicBezTo>
                  <a:cubicBezTo>
                    <a:pt x="0" y="4624"/>
                    <a:pt x="1318" y="5942"/>
                    <a:pt x="2971" y="5942"/>
                  </a:cubicBezTo>
                  <a:cubicBezTo>
                    <a:pt x="4624" y="5942"/>
                    <a:pt x="5942" y="4603"/>
                    <a:pt x="5942" y="2971"/>
                  </a:cubicBezTo>
                  <a:cubicBezTo>
                    <a:pt x="5942" y="1318"/>
                    <a:pt x="4624" y="0"/>
                    <a:pt x="297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5"/>
            <p:cNvSpPr/>
            <p:nvPr/>
          </p:nvSpPr>
          <p:spPr>
            <a:xfrm>
              <a:off x="5336810" y="1651480"/>
              <a:ext cx="64693" cy="65126"/>
            </a:xfrm>
            <a:custGeom>
              <a:avLst/>
              <a:gdLst/>
              <a:ahLst/>
              <a:cxnLst/>
              <a:rect l="l" t="t" r="r" b="b"/>
              <a:pathLst>
                <a:path w="3286" h="3308" extrusionOk="0">
                  <a:moveTo>
                    <a:pt x="1585" y="1"/>
                  </a:moveTo>
                  <a:cubicBezTo>
                    <a:pt x="1573" y="1"/>
                    <a:pt x="1561" y="1"/>
                    <a:pt x="1549" y="1"/>
                  </a:cubicBezTo>
                  <a:cubicBezTo>
                    <a:pt x="1173" y="1"/>
                    <a:pt x="838" y="148"/>
                    <a:pt x="587" y="441"/>
                  </a:cubicBezTo>
                  <a:cubicBezTo>
                    <a:pt x="1" y="1110"/>
                    <a:pt x="106" y="2345"/>
                    <a:pt x="127" y="2470"/>
                  </a:cubicBezTo>
                  <a:cubicBezTo>
                    <a:pt x="146" y="2668"/>
                    <a:pt x="315" y="2828"/>
                    <a:pt x="510" y="2828"/>
                  </a:cubicBezTo>
                  <a:cubicBezTo>
                    <a:pt x="521" y="2828"/>
                    <a:pt x="533" y="2827"/>
                    <a:pt x="545" y="2826"/>
                  </a:cubicBezTo>
                  <a:cubicBezTo>
                    <a:pt x="775" y="2805"/>
                    <a:pt x="922" y="2596"/>
                    <a:pt x="901" y="2387"/>
                  </a:cubicBezTo>
                  <a:cubicBezTo>
                    <a:pt x="880" y="2135"/>
                    <a:pt x="859" y="1319"/>
                    <a:pt x="1194" y="943"/>
                  </a:cubicBezTo>
                  <a:cubicBezTo>
                    <a:pt x="1277" y="838"/>
                    <a:pt x="1403" y="775"/>
                    <a:pt x="1570" y="775"/>
                  </a:cubicBezTo>
                  <a:cubicBezTo>
                    <a:pt x="2093" y="775"/>
                    <a:pt x="2303" y="1340"/>
                    <a:pt x="2365" y="1696"/>
                  </a:cubicBezTo>
                  <a:cubicBezTo>
                    <a:pt x="2449" y="2073"/>
                    <a:pt x="2365" y="2449"/>
                    <a:pt x="2177" y="2512"/>
                  </a:cubicBezTo>
                  <a:cubicBezTo>
                    <a:pt x="2154" y="2520"/>
                    <a:pt x="2134" y="2525"/>
                    <a:pt x="2114" y="2525"/>
                  </a:cubicBezTo>
                  <a:cubicBezTo>
                    <a:pt x="2081" y="2525"/>
                    <a:pt x="2049" y="2510"/>
                    <a:pt x="2010" y="2470"/>
                  </a:cubicBezTo>
                  <a:cubicBezTo>
                    <a:pt x="1842" y="2282"/>
                    <a:pt x="1759" y="1905"/>
                    <a:pt x="1779" y="1738"/>
                  </a:cubicBezTo>
                  <a:cubicBezTo>
                    <a:pt x="1884" y="1654"/>
                    <a:pt x="1947" y="1550"/>
                    <a:pt x="1947" y="1403"/>
                  </a:cubicBezTo>
                  <a:cubicBezTo>
                    <a:pt x="1947" y="1194"/>
                    <a:pt x="1779" y="1006"/>
                    <a:pt x="1570" y="1006"/>
                  </a:cubicBezTo>
                  <a:cubicBezTo>
                    <a:pt x="1340" y="1006"/>
                    <a:pt x="1173" y="1131"/>
                    <a:pt x="1068" y="1361"/>
                  </a:cubicBezTo>
                  <a:cubicBezTo>
                    <a:pt x="901" y="1738"/>
                    <a:pt x="1026" y="2533"/>
                    <a:pt x="1424" y="2993"/>
                  </a:cubicBezTo>
                  <a:cubicBezTo>
                    <a:pt x="1612" y="3203"/>
                    <a:pt x="1863" y="3307"/>
                    <a:pt x="2114" y="3307"/>
                  </a:cubicBezTo>
                  <a:cubicBezTo>
                    <a:pt x="2219" y="3307"/>
                    <a:pt x="2323" y="3286"/>
                    <a:pt x="2449" y="3244"/>
                  </a:cubicBezTo>
                  <a:cubicBezTo>
                    <a:pt x="3014" y="3056"/>
                    <a:pt x="3286" y="2366"/>
                    <a:pt x="3140" y="1550"/>
                  </a:cubicBezTo>
                  <a:cubicBezTo>
                    <a:pt x="3016" y="765"/>
                    <a:pt x="2464" y="1"/>
                    <a:pt x="1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5"/>
            <p:cNvSpPr/>
            <p:nvPr/>
          </p:nvSpPr>
          <p:spPr>
            <a:xfrm>
              <a:off x="5017561" y="1811332"/>
              <a:ext cx="105466" cy="63039"/>
            </a:xfrm>
            <a:custGeom>
              <a:avLst/>
              <a:gdLst/>
              <a:ahLst/>
              <a:cxnLst/>
              <a:rect l="l" t="t" r="r" b="b"/>
              <a:pathLst>
                <a:path w="5357" h="3202" extrusionOk="0">
                  <a:moveTo>
                    <a:pt x="523" y="1"/>
                  </a:moveTo>
                  <a:cubicBezTo>
                    <a:pt x="251" y="1"/>
                    <a:pt x="0" y="231"/>
                    <a:pt x="0" y="524"/>
                  </a:cubicBezTo>
                  <a:cubicBezTo>
                    <a:pt x="0" y="2009"/>
                    <a:pt x="1214" y="3202"/>
                    <a:pt x="2678" y="3202"/>
                  </a:cubicBezTo>
                  <a:cubicBezTo>
                    <a:pt x="4143" y="3202"/>
                    <a:pt x="5357" y="2009"/>
                    <a:pt x="5357" y="524"/>
                  </a:cubicBezTo>
                  <a:cubicBezTo>
                    <a:pt x="5357" y="231"/>
                    <a:pt x="5126" y="1"/>
                    <a:pt x="4834" y="1"/>
                  </a:cubicBezTo>
                  <a:cubicBezTo>
                    <a:pt x="4541" y="1"/>
                    <a:pt x="4310" y="231"/>
                    <a:pt x="4310" y="524"/>
                  </a:cubicBezTo>
                  <a:cubicBezTo>
                    <a:pt x="4310" y="1423"/>
                    <a:pt x="3578" y="2156"/>
                    <a:pt x="2678" y="2156"/>
                  </a:cubicBezTo>
                  <a:cubicBezTo>
                    <a:pt x="1779" y="2156"/>
                    <a:pt x="1046" y="1423"/>
                    <a:pt x="1046" y="524"/>
                  </a:cubicBezTo>
                  <a:cubicBezTo>
                    <a:pt x="1046" y="231"/>
                    <a:pt x="816" y="1"/>
                    <a:pt x="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5"/>
            <p:cNvSpPr/>
            <p:nvPr/>
          </p:nvSpPr>
          <p:spPr>
            <a:xfrm>
              <a:off x="4892736" y="1667152"/>
              <a:ext cx="99284" cy="99284"/>
            </a:xfrm>
            <a:custGeom>
              <a:avLst/>
              <a:gdLst/>
              <a:ahLst/>
              <a:cxnLst/>
              <a:rect l="l" t="t" r="r" b="b"/>
              <a:pathLst>
                <a:path w="5043" h="5043" extrusionOk="0">
                  <a:moveTo>
                    <a:pt x="2532" y="0"/>
                  </a:moveTo>
                  <a:cubicBezTo>
                    <a:pt x="1130" y="0"/>
                    <a:pt x="0" y="1130"/>
                    <a:pt x="0" y="2511"/>
                  </a:cubicBezTo>
                  <a:cubicBezTo>
                    <a:pt x="0" y="3913"/>
                    <a:pt x="1130" y="5043"/>
                    <a:pt x="2532" y="5043"/>
                  </a:cubicBezTo>
                  <a:cubicBezTo>
                    <a:pt x="3913" y="5043"/>
                    <a:pt x="5043" y="3913"/>
                    <a:pt x="5043" y="2511"/>
                  </a:cubicBezTo>
                  <a:cubicBezTo>
                    <a:pt x="5043" y="1130"/>
                    <a:pt x="3913" y="0"/>
                    <a:pt x="2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5"/>
            <p:cNvSpPr/>
            <p:nvPr/>
          </p:nvSpPr>
          <p:spPr>
            <a:xfrm>
              <a:off x="4907975" y="1686093"/>
              <a:ext cx="67568" cy="67587"/>
            </a:xfrm>
            <a:custGeom>
              <a:avLst/>
              <a:gdLst/>
              <a:ahLst/>
              <a:cxnLst/>
              <a:rect l="l" t="t" r="r" b="b"/>
              <a:pathLst>
                <a:path w="3432" h="3433" extrusionOk="0">
                  <a:moveTo>
                    <a:pt x="1716" y="1"/>
                  </a:moveTo>
                  <a:cubicBezTo>
                    <a:pt x="775" y="1"/>
                    <a:pt x="0" y="775"/>
                    <a:pt x="0" y="1717"/>
                  </a:cubicBezTo>
                  <a:cubicBezTo>
                    <a:pt x="0" y="2658"/>
                    <a:pt x="775" y="3432"/>
                    <a:pt x="1716" y="3432"/>
                  </a:cubicBezTo>
                  <a:cubicBezTo>
                    <a:pt x="2679" y="3432"/>
                    <a:pt x="3432" y="2658"/>
                    <a:pt x="3432" y="1717"/>
                  </a:cubicBezTo>
                  <a:cubicBezTo>
                    <a:pt x="3432" y="775"/>
                    <a:pt x="2679" y="1"/>
                    <a:pt x="171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5"/>
            <p:cNvSpPr/>
            <p:nvPr/>
          </p:nvSpPr>
          <p:spPr>
            <a:xfrm>
              <a:off x="5144434" y="1667152"/>
              <a:ext cx="98890" cy="99284"/>
            </a:xfrm>
            <a:custGeom>
              <a:avLst/>
              <a:gdLst/>
              <a:ahLst/>
              <a:cxnLst/>
              <a:rect l="l" t="t" r="r" b="b"/>
              <a:pathLst>
                <a:path w="5023" h="5043" extrusionOk="0">
                  <a:moveTo>
                    <a:pt x="2511" y="0"/>
                  </a:moveTo>
                  <a:cubicBezTo>
                    <a:pt x="1131" y="0"/>
                    <a:pt x="1" y="1130"/>
                    <a:pt x="1" y="2511"/>
                  </a:cubicBezTo>
                  <a:cubicBezTo>
                    <a:pt x="1" y="3913"/>
                    <a:pt x="1131" y="5043"/>
                    <a:pt x="2511" y="5043"/>
                  </a:cubicBezTo>
                  <a:cubicBezTo>
                    <a:pt x="3913" y="5043"/>
                    <a:pt x="5022" y="3913"/>
                    <a:pt x="5022" y="2511"/>
                  </a:cubicBezTo>
                  <a:cubicBezTo>
                    <a:pt x="5022" y="1130"/>
                    <a:pt x="3913" y="0"/>
                    <a:pt x="25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5"/>
            <p:cNvSpPr/>
            <p:nvPr/>
          </p:nvSpPr>
          <p:spPr>
            <a:xfrm>
              <a:off x="5160500" y="1686093"/>
              <a:ext cx="67587" cy="67587"/>
            </a:xfrm>
            <a:custGeom>
              <a:avLst/>
              <a:gdLst/>
              <a:ahLst/>
              <a:cxnLst/>
              <a:rect l="l" t="t" r="r" b="b"/>
              <a:pathLst>
                <a:path w="3433" h="3433" extrusionOk="0">
                  <a:moveTo>
                    <a:pt x="1716" y="1"/>
                  </a:moveTo>
                  <a:cubicBezTo>
                    <a:pt x="775" y="1"/>
                    <a:pt x="1" y="775"/>
                    <a:pt x="1" y="1717"/>
                  </a:cubicBezTo>
                  <a:cubicBezTo>
                    <a:pt x="1" y="2658"/>
                    <a:pt x="775" y="3432"/>
                    <a:pt x="1716" y="3432"/>
                  </a:cubicBezTo>
                  <a:cubicBezTo>
                    <a:pt x="2679" y="3432"/>
                    <a:pt x="3432" y="2658"/>
                    <a:pt x="3432" y="1717"/>
                  </a:cubicBezTo>
                  <a:cubicBezTo>
                    <a:pt x="3432" y="775"/>
                    <a:pt x="2679" y="1"/>
                    <a:pt x="171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5"/>
            <p:cNvSpPr/>
            <p:nvPr/>
          </p:nvSpPr>
          <p:spPr>
            <a:xfrm>
              <a:off x="5008406" y="1689578"/>
              <a:ext cx="140982" cy="126925"/>
            </a:xfrm>
            <a:custGeom>
              <a:avLst/>
              <a:gdLst/>
              <a:ahLst/>
              <a:cxnLst/>
              <a:rect l="l" t="t" r="r" b="b"/>
              <a:pathLst>
                <a:path w="7161" h="6447" extrusionOk="0">
                  <a:moveTo>
                    <a:pt x="3028" y="0"/>
                  </a:moveTo>
                  <a:cubicBezTo>
                    <a:pt x="1498" y="0"/>
                    <a:pt x="0" y="6447"/>
                    <a:pt x="2814" y="6447"/>
                  </a:cubicBezTo>
                  <a:cubicBezTo>
                    <a:pt x="2984" y="6447"/>
                    <a:pt x="3170" y="6423"/>
                    <a:pt x="3374" y="6373"/>
                  </a:cubicBezTo>
                  <a:cubicBezTo>
                    <a:pt x="7161" y="5410"/>
                    <a:pt x="3374" y="117"/>
                    <a:pt x="3374" y="117"/>
                  </a:cubicBezTo>
                  <a:cubicBezTo>
                    <a:pt x="3259" y="37"/>
                    <a:pt x="3143" y="0"/>
                    <a:pt x="3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5"/>
            <p:cNvSpPr/>
            <p:nvPr/>
          </p:nvSpPr>
          <p:spPr>
            <a:xfrm>
              <a:off x="5051327" y="1454575"/>
              <a:ext cx="285626" cy="212408"/>
            </a:xfrm>
            <a:custGeom>
              <a:avLst/>
              <a:gdLst/>
              <a:ahLst/>
              <a:cxnLst/>
              <a:rect l="l" t="t" r="r" b="b"/>
              <a:pathLst>
                <a:path w="14508" h="10789" extrusionOk="0">
                  <a:moveTo>
                    <a:pt x="2768" y="1"/>
                  </a:moveTo>
                  <a:cubicBezTo>
                    <a:pt x="2044" y="1"/>
                    <a:pt x="1276" y="48"/>
                    <a:pt x="461" y="147"/>
                  </a:cubicBezTo>
                  <a:cubicBezTo>
                    <a:pt x="461" y="147"/>
                    <a:pt x="1" y="6362"/>
                    <a:pt x="3725" y="8600"/>
                  </a:cubicBezTo>
                  <a:cubicBezTo>
                    <a:pt x="6280" y="10128"/>
                    <a:pt x="9877" y="10788"/>
                    <a:pt x="12078" y="10788"/>
                  </a:cubicBezTo>
                  <a:cubicBezTo>
                    <a:pt x="13103" y="10788"/>
                    <a:pt x="13826" y="10645"/>
                    <a:pt x="13999" y="10379"/>
                  </a:cubicBezTo>
                  <a:cubicBezTo>
                    <a:pt x="14507" y="9596"/>
                    <a:pt x="13151" y="1"/>
                    <a:pt x="27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5"/>
            <p:cNvSpPr/>
            <p:nvPr/>
          </p:nvSpPr>
          <p:spPr>
            <a:xfrm>
              <a:off x="4788387" y="1454575"/>
              <a:ext cx="285607" cy="212408"/>
            </a:xfrm>
            <a:custGeom>
              <a:avLst/>
              <a:gdLst/>
              <a:ahLst/>
              <a:cxnLst/>
              <a:rect l="l" t="t" r="r" b="b"/>
              <a:pathLst>
                <a:path w="14507" h="10789" extrusionOk="0">
                  <a:moveTo>
                    <a:pt x="11740" y="1"/>
                  </a:moveTo>
                  <a:cubicBezTo>
                    <a:pt x="1357" y="1"/>
                    <a:pt x="0" y="9596"/>
                    <a:pt x="509" y="10379"/>
                  </a:cubicBezTo>
                  <a:cubicBezTo>
                    <a:pt x="682" y="10645"/>
                    <a:pt x="1404" y="10788"/>
                    <a:pt x="2429" y="10788"/>
                  </a:cubicBezTo>
                  <a:cubicBezTo>
                    <a:pt x="4628" y="10788"/>
                    <a:pt x="8221" y="10128"/>
                    <a:pt x="10761" y="8600"/>
                  </a:cubicBezTo>
                  <a:cubicBezTo>
                    <a:pt x="14507" y="6362"/>
                    <a:pt x="14046" y="147"/>
                    <a:pt x="14046" y="147"/>
                  </a:cubicBezTo>
                  <a:cubicBezTo>
                    <a:pt x="13232" y="48"/>
                    <a:pt x="12464" y="1"/>
                    <a:pt x="11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5"/>
            <p:cNvSpPr/>
            <p:nvPr/>
          </p:nvSpPr>
          <p:spPr>
            <a:xfrm>
              <a:off x="4960287" y="1275369"/>
              <a:ext cx="195694" cy="195694"/>
            </a:xfrm>
            <a:custGeom>
              <a:avLst/>
              <a:gdLst/>
              <a:ahLst/>
              <a:cxnLst/>
              <a:rect l="l" t="t" r="r" b="b"/>
              <a:pathLst>
                <a:path w="9940" h="9940" extrusionOk="0">
                  <a:moveTo>
                    <a:pt x="4981" y="1"/>
                  </a:moveTo>
                  <a:cubicBezTo>
                    <a:pt x="2219" y="1"/>
                    <a:pt x="1" y="2219"/>
                    <a:pt x="1" y="4960"/>
                  </a:cubicBezTo>
                  <a:cubicBezTo>
                    <a:pt x="1" y="7722"/>
                    <a:pt x="2219" y="9940"/>
                    <a:pt x="4981" y="9940"/>
                  </a:cubicBezTo>
                  <a:cubicBezTo>
                    <a:pt x="7722" y="9940"/>
                    <a:pt x="9940" y="7722"/>
                    <a:pt x="9940" y="4960"/>
                  </a:cubicBezTo>
                  <a:cubicBezTo>
                    <a:pt x="9940" y="2219"/>
                    <a:pt x="7722" y="1"/>
                    <a:pt x="49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5"/>
            <p:cNvSpPr/>
            <p:nvPr/>
          </p:nvSpPr>
          <p:spPr>
            <a:xfrm>
              <a:off x="5083065" y="1743780"/>
              <a:ext cx="16085" cy="41363"/>
            </a:xfrm>
            <a:custGeom>
              <a:avLst/>
              <a:gdLst/>
              <a:ahLst/>
              <a:cxnLst/>
              <a:rect l="l" t="t" r="r" b="b"/>
              <a:pathLst>
                <a:path w="817" h="2101" extrusionOk="0">
                  <a:moveTo>
                    <a:pt x="439" y="0"/>
                  </a:moveTo>
                  <a:cubicBezTo>
                    <a:pt x="165" y="20"/>
                    <a:pt x="0" y="2100"/>
                    <a:pt x="326" y="2100"/>
                  </a:cubicBezTo>
                  <a:cubicBezTo>
                    <a:pt x="348" y="2100"/>
                    <a:pt x="372" y="2091"/>
                    <a:pt x="398" y="2072"/>
                  </a:cubicBezTo>
                  <a:cubicBezTo>
                    <a:pt x="816" y="1779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5" name="Google Shape;2235;p35"/>
          <p:cNvSpPr/>
          <p:nvPr/>
        </p:nvSpPr>
        <p:spPr>
          <a:xfrm>
            <a:off x="3923225" y="1567775"/>
            <a:ext cx="460641" cy="458194"/>
          </a:xfrm>
          <a:custGeom>
            <a:avLst/>
            <a:gdLst/>
            <a:ahLst/>
            <a:cxnLst/>
            <a:rect l="l" t="t" r="r" b="b"/>
            <a:pathLst>
              <a:path w="26762" h="26616" extrusionOk="0">
                <a:moveTo>
                  <a:pt x="13370" y="1"/>
                </a:moveTo>
                <a:cubicBezTo>
                  <a:pt x="5984" y="1"/>
                  <a:pt x="0" y="5964"/>
                  <a:pt x="0" y="13308"/>
                </a:cubicBezTo>
                <a:cubicBezTo>
                  <a:pt x="0" y="20652"/>
                  <a:pt x="5984" y="26615"/>
                  <a:pt x="13370" y="26615"/>
                </a:cubicBezTo>
                <a:cubicBezTo>
                  <a:pt x="20756" y="26615"/>
                  <a:pt x="26762" y="20652"/>
                  <a:pt x="26762" y="13308"/>
                </a:cubicBezTo>
                <a:cubicBezTo>
                  <a:pt x="26762" y="5964"/>
                  <a:pt x="20756" y="1"/>
                  <a:pt x="133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6" name="Google Shape;2236;p35"/>
          <p:cNvSpPr/>
          <p:nvPr/>
        </p:nvSpPr>
        <p:spPr>
          <a:xfrm>
            <a:off x="3923587" y="1650972"/>
            <a:ext cx="463515" cy="432630"/>
          </a:xfrm>
          <a:custGeom>
            <a:avLst/>
            <a:gdLst/>
            <a:ahLst/>
            <a:cxnLst/>
            <a:rect l="l" t="t" r="r" b="b"/>
            <a:pathLst>
              <a:path w="26929" h="25131" extrusionOk="0">
                <a:moveTo>
                  <a:pt x="13454" y="1"/>
                </a:moveTo>
                <a:cubicBezTo>
                  <a:pt x="6026" y="1"/>
                  <a:pt x="0" y="5629"/>
                  <a:pt x="0" y="12576"/>
                </a:cubicBezTo>
                <a:cubicBezTo>
                  <a:pt x="0" y="19502"/>
                  <a:pt x="6026" y="25130"/>
                  <a:pt x="13454" y="25130"/>
                </a:cubicBezTo>
                <a:cubicBezTo>
                  <a:pt x="20903" y="25130"/>
                  <a:pt x="26929" y="19502"/>
                  <a:pt x="26929" y="12576"/>
                </a:cubicBezTo>
                <a:cubicBezTo>
                  <a:pt x="26929" y="5629"/>
                  <a:pt x="20903" y="1"/>
                  <a:pt x="13454" y="1"/>
                </a:cubicBezTo>
                <a:close/>
              </a:path>
            </a:pathLst>
          </a:custGeom>
          <a:solidFill>
            <a:srgbClr val="BF91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7" name="Google Shape;2237;p35"/>
          <p:cNvSpPr/>
          <p:nvPr/>
        </p:nvSpPr>
        <p:spPr>
          <a:xfrm>
            <a:off x="3841458" y="1802253"/>
            <a:ext cx="102655" cy="102326"/>
          </a:xfrm>
          <a:custGeom>
            <a:avLst/>
            <a:gdLst/>
            <a:ahLst/>
            <a:cxnLst/>
            <a:rect l="l" t="t" r="r" b="b"/>
            <a:pathLst>
              <a:path w="5964" h="5944" extrusionOk="0">
                <a:moveTo>
                  <a:pt x="2993" y="1"/>
                </a:moveTo>
                <a:cubicBezTo>
                  <a:pt x="1340" y="1"/>
                  <a:pt x="1" y="1319"/>
                  <a:pt x="1" y="2972"/>
                </a:cubicBezTo>
                <a:cubicBezTo>
                  <a:pt x="1" y="4625"/>
                  <a:pt x="1340" y="5943"/>
                  <a:pt x="2993" y="5943"/>
                </a:cubicBezTo>
                <a:cubicBezTo>
                  <a:pt x="4625" y="5943"/>
                  <a:pt x="5964" y="4604"/>
                  <a:pt x="5964" y="2972"/>
                </a:cubicBezTo>
                <a:cubicBezTo>
                  <a:pt x="5964" y="1319"/>
                  <a:pt x="4625" y="1"/>
                  <a:pt x="2993" y="1"/>
                </a:cubicBezTo>
                <a:close/>
              </a:path>
            </a:pathLst>
          </a:custGeom>
          <a:solidFill>
            <a:srgbClr val="BF91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8" name="Google Shape;2238;p35"/>
          <p:cNvSpPr/>
          <p:nvPr/>
        </p:nvSpPr>
        <p:spPr>
          <a:xfrm>
            <a:off x="3860910" y="1820982"/>
            <a:ext cx="56922" cy="56930"/>
          </a:xfrm>
          <a:custGeom>
            <a:avLst/>
            <a:gdLst/>
            <a:ahLst/>
            <a:cxnLst/>
            <a:rect l="l" t="t" r="r" b="b"/>
            <a:pathLst>
              <a:path w="3307" h="3307" extrusionOk="0">
                <a:moveTo>
                  <a:pt x="1605" y="0"/>
                </a:moveTo>
                <a:cubicBezTo>
                  <a:pt x="1593" y="0"/>
                  <a:pt x="1582" y="1"/>
                  <a:pt x="1570" y="1"/>
                </a:cubicBezTo>
                <a:cubicBezTo>
                  <a:pt x="1172" y="1"/>
                  <a:pt x="858" y="147"/>
                  <a:pt x="607" y="419"/>
                </a:cubicBezTo>
                <a:cubicBezTo>
                  <a:pt x="0" y="1110"/>
                  <a:pt x="126" y="2323"/>
                  <a:pt x="126" y="2470"/>
                </a:cubicBezTo>
                <a:cubicBezTo>
                  <a:pt x="146" y="2667"/>
                  <a:pt x="333" y="2827"/>
                  <a:pt x="530" y="2827"/>
                </a:cubicBezTo>
                <a:cubicBezTo>
                  <a:pt x="542" y="2827"/>
                  <a:pt x="553" y="2827"/>
                  <a:pt x="565" y="2826"/>
                </a:cubicBezTo>
                <a:cubicBezTo>
                  <a:pt x="775" y="2805"/>
                  <a:pt x="942" y="2595"/>
                  <a:pt x="921" y="2386"/>
                </a:cubicBezTo>
                <a:cubicBezTo>
                  <a:pt x="879" y="2135"/>
                  <a:pt x="879" y="1298"/>
                  <a:pt x="1193" y="942"/>
                </a:cubicBezTo>
                <a:cubicBezTo>
                  <a:pt x="1298" y="838"/>
                  <a:pt x="1423" y="775"/>
                  <a:pt x="1591" y="775"/>
                </a:cubicBezTo>
                <a:cubicBezTo>
                  <a:pt x="1599" y="775"/>
                  <a:pt x="1608" y="774"/>
                  <a:pt x="1617" y="774"/>
                </a:cubicBezTo>
                <a:cubicBezTo>
                  <a:pt x="2101" y="774"/>
                  <a:pt x="2324" y="1346"/>
                  <a:pt x="2386" y="1675"/>
                </a:cubicBezTo>
                <a:cubicBezTo>
                  <a:pt x="2469" y="2072"/>
                  <a:pt x="2386" y="2449"/>
                  <a:pt x="2197" y="2512"/>
                </a:cubicBezTo>
                <a:cubicBezTo>
                  <a:pt x="2174" y="2519"/>
                  <a:pt x="2154" y="2524"/>
                  <a:pt x="2135" y="2524"/>
                </a:cubicBezTo>
                <a:cubicBezTo>
                  <a:pt x="2101" y="2524"/>
                  <a:pt x="2070" y="2510"/>
                  <a:pt x="2030" y="2470"/>
                </a:cubicBezTo>
                <a:cubicBezTo>
                  <a:pt x="1863" y="2282"/>
                  <a:pt x="1779" y="1905"/>
                  <a:pt x="1800" y="1737"/>
                </a:cubicBezTo>
                <a:cubicBezTo>
                  <a:pt x="1904" y="1654"/>
                  <a:pt x="1967" y="1549"/>
                  <a:pt x="1967" y="1403"/>
                </a:cubicBezTo>
                <a:cubicBezTo>
                  <a:pt x="1967" y="1193"/>
                  <a:pt x="1800" y="1005"/>
                  <a:pt x="1570" y="1005"/>
                </a:cubicBezTo>
                <a:cubicBezTo>
                  <a:pt x="1360" y="1005"/>
                  <a:pt x="1172" y="1131"/>
                  <a:pt x="1088" y="1361"/>
                </a:cubicBezTo>
                <a:cubicBezTo>
                  <a:pt x="921" y="1737"/>
                  <a:pt x="1026" y="2533"/>
                  <a:pt x="1444" y="2993"/>
                </a:cubicBezTo>
                <a:cubicBezTo>
                  <a:pt x="1632" y="3202"/>
                  <a:pt x="1884" y="3307"/>
                  <a:pt x="2135" y="3307"/>
                </a:cubicBezTo>
                <a:cubicBezTo>
                  <a:pt x="2239" y="3307"/>
                  <a:pt x="2344" y="3286"/>
                  <a:pt x="2449" y="3244"/>
                </a:cubicBezTo>
                <a:cubicBezTo>
                  <a:pt x="3013" y="3056"/>
                  <a:pt x="3306" y="2365"/>
                  <a:pt x="3160" y="1549"/>
                </a:cubicBezTo>
                <a:cubicBezTo>
                  <a:pt x="3015" y="765"/>
                  <a:pt x="2484" y="0"/>
                  <a:pt x="16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9" name="Google Shape;2239;p35"/>
          <p:cNvSpPr/>
          <p:nvPr/>
        </p:nvSpPr>
        <p:spPr>
          <a:xfrm>
            <a:off x="4372016" y="1802253"/>
            <a:ext cx="102655" cy="102326"/>
          </a:xfrm>
          <a:custGeom>
            <a:avLst/>
            <a:gdLst/>
            <a:ahLst/>
            <a:cxnLst/>
            <a:rect l="l" t="t" r="r" b="b"/>
            <a:pathLst>
              <a:path w="5964" h="5944" extrusionOk="0">
                <a:moveTo>
                  <a:pt x="2971" y="1"/>
                </a:moveTo>
                <a:cubicBezTo>
                  <a:pt x="1339" y="1"/>
                  <a:pt x="0" y="1319"/>
                  <a:pt x="0" y="2972"/>
                </a:cubicBezTo>
                <a:cubicBezTo>
                  <a:pt x="0" y="4625"/>
                  <a:pt x="1339" y="5943"/>
                  <a:pt x="2971" y="5943"/>
                </a:cubicBezTo>
                <a:cubicBezTo>
                  <a:pt x="4624" y="5943"/>
                  <a:pt x="5963" y="4604"/>
                  <a:pt x="5963" y="2972"/>
                </a:cubicBezTo>
                <a:cubicBezTo>
                  <a:pt x="5963" y="1319"/>
                  <a:pt x="4624" y="1"/>
                  <a:pt x="2971" y="1"/>
                </a:cubicBezTo>
                <a:close/>
              </a:path>
            </a:pathLst>
          </a:custGeom>
          <a:solidFill>
            <a:srgbClr val="BF91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0" name="Google Shape;2240;p35"/>
          <p:cNvSpPr/>
          <p:nvPr/>
        </p:nvSpPr>
        <p:spPr>
          <a:xfrm>
            <a:off x="4391451" y="1820982"/>
            <a:ext cx="56922" cy="56930"/>
          </a:xfrm>
          <a:custGeom>
            <a:avLst/>
            <a:gdLst/>
            <a:ahLst/>
            <a:cxnLst/>
            <a:rect l="l" t="t" r="r" b="b"/>
            <a:pathLst>
              <a:path w="3307" h="3307" extrusionOk="0">
                <a:moveTo>
                  <a:pt x="1606" y="0"/>
                </a:moveTo>
                <a:cubicBezTo>
                  <a:pt x="1594" y="0"/>
                  <a:pt x="1582" y="1"/>
                  <a:pt x="1570" y="1"/>
                </a:cubicBezTo>
                <a:cubicBezTo>
                  <a:pt x="1173" y="1"/>
                  <a:pt x="838" y="147"/>
                  <a:pt x="608" y="419"/>
                </a:cubicBezTo>
                <a:cubicBezTo>
                  <a:pt x="1" y="1110"/>
                  <a:pt x="106" y="2323"/>
                  <a:pt x="126" y="2470"/>
                </a:cubicBezTo>
                <a:cubicBezTo>
                  <a:pt x="146" y="2667"/>
                  <a:pt x="315" y="2827"/>
                  <a:pt x="527" y="2827"/>
                </a:cubicBezTo>
                <a:cubicBezTo>
                  <a:pt x="540" y="2827"/>
                  <a:pt x="553" y="2827"/>
                  <a:pt x="566" y="2826"/>
                </a:cubicBezTo>
                <a:cubicBezTo>
                  <a:pt x="775" y="2805"/>
                  <a:pt x="922" y="2595"/>
                  <a:pt x="901" y="2386"/>
                </a:cubicBezTo>
                <a:cubicBezTo>
                  <a:pt x="880" y="2135"/>
                  <a:pt x="880" y="1298"/>
                  <a:pt x="1194" y="942"/>
                </a:cubicBezTo>
                <a:cubicBezTo>
                  <a:pt x="1298" y="838"/>
                  <a:pt x="1424" y="775"/>
                  <a:pt x="1570" y="775"/>
                </a:cubicBezTo>
                <a:lnTo>
                  <a:pt x="1591" y="775"/>
                </a:lnTo>
                <a:cubicBezTo>
                  <a:pt x="2093" y="775"/>
                  <a:pt x="2323" y="1340"/>
                  <a:pt x="2386" y="1675"/>
                </a:cubicBezTo>
                <a:cubicBezTo>
                  <a:pt x="2449" y="2072"/>
                  <a:pt x="2365" y="2449"/>
                  <a:pt x="2198" y="2512"/>
                </a:cubicBezTo>
                <a:cubicBezTo>
                  <a:pt x="2175" y="2519"/>
                  <a:pt x="2155" y="2524"/>
                  <a:pt x="2135" y="2524"/>
                </a:cubicBezTo>
                <a:cubicBezTo>
                  <a:pt x="2102" y="2524"/>
                  <a:pt x="2070" y="2510"/>
                  <a:pt x="2031" y="2470"/>
                </a:cubicBezTo>
                <a:cubicBezTo>
                  <a:pt x="1842" y="2282"/>
                  <a:pt x="1779" y="1905"/>
                  <a:pt x="1779" y="1737"/>
                </a:cubicBezTo>
                <a:cubicBezTo>
                  <a:pt x="1905" y="1654"/>
                  <a:pt x="1968" y="1549"/>
                  <a:pt x="1968" y="1403"/>
                </a:cubicBezTo>
                <a:cubicBezTo>
                  <a:pt x="1968" y="1193"/>
                  <a:pt x="1779" y="1005"/>
                  <a:pt x="1570" y="1005"/>
                </a:cubicBezTo>
                <a:cubicBezTo>
                  <a:pt x="1361" y="1005"/>
                  <a:pt x="1173" y="1131"/>
                  <a:pt x="1089" y="1361"/>
                </a:cubicBezTo>
                <a:cubicBezTo>
                  <a:pt x="901" y="1737"/>
                  <a:pt x="1026" y="2533"/>
                  <a:pt x="1445" y="2993"/>
                </a:cubicBezTo>
                <a:cubicBezTo>
                  <a:pt x="1633" y="3202"/>
                  <a:pt x="1884" y="3307"/>
                  <a:pt x="2135" y="3307"/>
                </a:cubicBezTo>
                <a:cubicBezTo>
                  <a:pt x="2240" y="3307"/>
                  <a:pt x="2344" y="3286"/>
                  <a:pt x="2449" y="3244"/>
                </a:cubicBezTo>
                <a:cubicBezTo>
                  <a:pt x="3014" y="3056"/>
                  <a:pt x="3307" y="2365"/>
                  <a:pt x="3160" y="1549"/>
                </a:cubicBezTo>
                <a:cubicBezTo>
                  <a:pt x="3016" y="765"/>
                  <a:pt x="2484" y="0"/>
                  <a:pt x="160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1" name="Google Shape;2241;p35"/>
          <p:cNvSpPr/>
          <p:nvPr/>
        </p:nvSpPr>
        <p:spPr>
          <a:xfrm>
            <a:off x="4112684" y="1960745"/>
            <a:ext cx="91846" cy="55122"/>
          </a:xfrm>
          <a:custGeom>
            <a:avLst/>
            <a:gdLst/>
            <a:ahLst/>
            <a:cxnLst/>
            <a:rect l="l" t="t" r="r" b="b"/>
            <a:pathLst>
              <a:path w="5336" h="3202" extrusionOk="0">
                <a:moveTo>
                  <a:pt x="523" y="0"/>
                </a:moveTo>
                <a:cubicBezTo>
                  <a:pt x="230" y="0"/>
                  <a:pt x="0" y="230"/>
                  <a:pt x="0" y="523"/>
                </a:cubicBezTo>
                <a:cubicBezTo>
                  <a:pt x="0" y="2009"/>
                  <a:pt x="1193" y="3202"/>
                  <a:pt x="2657" y="3202"/>
                </a:cubicBezTo>
                <a:cubicBezTo>
                  <a:pt x="4143" y="3202"/>
                  <a:pt x="5336" y="2009"/>
                  <a:pt x="5336" y="523"/>
                </a:cubicBezTo>
                <a:cubicBezTo>
                  <a:pt x="5336" y="230"/>
                  <a:pt x="5105" y="0"/>
                  <a:pt x="4812" y="0"/>
                </a:cubicBezTo>
                <a:cubicBezTo>
                  <a:pt x="4520" y="0"/>
                  <a:pt x="4289" y="230"/>
                  <a:pt x="4289" y="523"/>
                </a:cubicBezTo>
                <a:cubicBezTo>
                  <a:pt x="4289" y="1423"/>
                  <a:pt x="3557" y="2155"/>
                  <a:pt x="2657" y="2155"/>
                </a:cubicBezTo>
                <a:cubicBezTo>
                  <a:pt x="1779" y="2155"/>
                  <a:pt x="1046" y="1423"/>
                  <a:pt x="1046" y="523"/>
                </a:cubicBezTo>
                <a:cubicBezTo>
                  <a:pt x="1046" y="230"/>
                  <a:pt x="816" y="0"/>
                  <a:pt x="52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2" name="Google Shape;2242;p35"/>
          <p:cNvSpPr/>
          <p:nvPr/>
        </p:nvSpPr>
        <p:spPr>
          <a:xfrm>
            <a:off x="4003547" y="1834667"/>
            <a:ext cx="86803" cy="86832"/>
          </a:xfrm>
          <a:custGeom>
            <a:avLst/>
            <a:gdLst/>
            <a:ahLst/>
            <a:cxnLst/>
            <a:rect l="l" t="t" r="r" b="b"/>
            <a:pathLst>
              <a:path w="5043" h="5044" extrusionOk="0">
                <a:moveTo>
                  <a:pt x="2511" y="1"/>
                </a:moveTo>
                <a:cubicBezTo>
                  <a:pt x="1130" y="1"/>
                  <a:pt x="0" y="1131"/>
                  <a:pt x="0" y="2512"/>
                </a:cubicBezTo>
                <a:cubicBezTo>
                  <a:pt x="0" y="3914"/>
                  <a:pt x="1130" y="5044"/>
                  <a:pt x="2511" y="5044"/>
                </a:cubicBezTo>
                <a:cubicBezTo>
                  <a:pt x="3913" y="5044"/>
                  <a:pt x="5043" y="3914"/>
                  <a:pt x="5043" y="2512"/>
                </a:cubicBezTo>
                <a:cubicBezTo>
                  <a:pt x="5043" y="1131"/>
                  <a:pt x="3913" y="1"/>
                  <a:pt x="251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3" name="Google Shape;2243;p35"/>
          <p:cNvSpPr/>
          <p:nvPr/>
        </p:nvSpPr>
        <p:spPr>
          <a:xfrm>
            <a:off x="4016870" y="1851245"/>
            <a:ext cx="59073" cy="59082"/>
          </a:xfrm>
          <a:custGeom>
            <a:avLst/>
            <a:gdLst/>
            <a:ahLst/>
            <a:cxnLst/>
            <a:rect l="l" t="t" r="r" b="b"/>
            <a:pathLst>
              <a:path w="3432" h="3432" extrusionOk="0">
                <a:moveTo>
                  <a:pt x="1716" y="0"/>
                </a:moveTo>
                <a:cubicBezTo>
                  <a:pt x="775" y="0"/>
                  <a:pt x="0" y="775"/>
                  <a:pt x="0" y="1716"/>
                </a:cubicBezTo>
                <a:cubicBezTo>
                  <a:pt x="0" y="2658"/>
                  <a:pt x="775" y="3432"/>
                  <a:pt x="1716" y="3432"/>
                </a:cubicBezTo>
                <a:cubicBezTo>
                  <a:pt x="2658" y="3432"/>
                  <a:pt x="3432" y="2658"/>
                  <a:pt x="3432" y="1716"/>
                </a:cubicBezTo>
                <a:cubicBezTo>
                  <a:pt x="3432" y="754"/>
                  <a:pt x="2658" y="0"/>
                  <a:pt x="1716" y="0"/>
                </a:cubicBezTo>
                <a:close/>
              </a:path>
            </a:pathLst>
          </a:custGeom>
          <a:solidFill>
            <a:srgbClr val="9575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4" name="Google Shape;2244;p35"/>
          <p:cNvSpPr/>
          <p:nvPr/>
        </p:nvSpPr>
        <p:spPr>
          <a:xfrm>
            <a:off x="4223251" y="1834667"/>
            <a:ext cx="86820" cy="86832"/>
          </a:xfrm>
          <a:custGeom>
            <a:avLst/>
            <a:gdLst/>
            <a:ahLst/>
            <a:cxnLst/>
            <a:rect l="l" t="t" r="r" b="b"/>
            <a:pathLst>
              <a:path w="5044" h="5044" extrusionOk="0">
                <a:moveTo>
                  <a:pt x="2532" y="1"/>
                </a:moveTo>
                <a:cubicBezTo>
                  <a:pt x="1130" y="1"/>
                  <a:pt x="1" y="1131"/>
                  <a:pt x="1" y="2512"/>
                </a:cubicBezTo>
                <a:cubicBezTo>
                  <a:pt x="1" y="3914"/>
                  <a:pt x="1130" y="5044"/>
                  <a:pt x="2532" y="5044"/>
                </a:cubicBezTo>
                <a:cubicBezTo>
                  <a:pt x="3913" y="5044"/>
                  <a:pt x="5043" y="3914"/>
                  <a:pt x="5043" y="2512"/>
                </a:cubicBezTo>
                <a:cubicBezTo>
                  <a:pt x="5043" y="1131"/>
                  <a:pt x="3913" y="1"/>
                  <a:pt x="253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5" name="Google Shape;2245;p35"/>
          <p:cNvSpPr/>
          <p:nvPr/>
        </p:nvSpPr>
        <p:spPr>
          <a:xfrm>
            <a:off x="4237659" y="1851245"/>
            <a:ext cx="59073" cy="59082"/>
          </a:xfrm>
          <a:custGeom>
            <a:avLst/>
            <a:gdLst/>
            <a:ahLst/>
            <a:cxnLst/>
            <a:rect l="l" t="t" r="r" b="b"/>
            <a:pathLst>
              <a:path w="3432" h="3432" extrusionOk="0">
                <a:moveTo>
                  <a:pt x="1716" y="0"/>
                </a:moveTo>
                <a:cubicBezTo>
                  <a:pt x="754" y="0"/>
                  <a:pt x="1" y="754"/>
                  <a:pt x="1" y="1716"/>
                </a:cubicBezTo>
                <a:cubicBezTo>
                  <a:pt x="1" y="2658"/>
                  <a:pt x="754" y="3432"/>
                  <a:pt x="1716" y="3432"/>
                </a:cubicBezTo>
                <a:cubicBezTo>
                  <a:pt x="2658" y="3432"/>
                  <a:pt x="3432" y="2658"/>
                  <a:pt x="3432" y="1716"/>
                </a:cubicBezTo>
                <a:cubicBezTo>
                  <a:pt x="3432" y="775"/>
                  <a:pt x="2658" y="0"/>
                  <a:pt x="1716" y="0"/>
                </a:cubicBezTo>
                <a:close/>
              </a:path>
            </a:pathLst>
          </a:custGeom>
          <a:solidFill>
            <a:srgbClr val="9575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6" name="Google Shape;2246;p35"/>
          <p:cNvSpPr/>
          <p:nvPr/>
        </p:nvSpPr>
        <p:spPr>
          <a:xfrm>
            <a:off x="3914343" y="1708606"/>
            <a:ext cx="72275" cy="203894"/>
          </a:xfrm>
          <a:custGeom>
            <a:avLst/>
            <a:gdLst/>
            <a:ahLst/>
            <a:cxnLst/>
            <a:rect l="l" t="t" r="r" b="b"/>
            <a:pathLst>
              <a:path w="4199" h="11844" extrusionOk="0">
                <a:moveTo>
                  <a:pt x="3375" y="1"/>
                </a:moveTo>
                <a:cubicBezTo>
                  <a:pt x="1436" y="1"/>
                  <a:pt x="1111" y="1219"/>
                  <a:pt x="851" y="2239"/>
                </a:cubicBezTo>
                <a:cubicBezTo>
                  <a:pt x="0" y="5581"/>
                  <a:pt x="581" y="11843"/>
                  <a:pt x="1131" y="11843"/>
                </a:cubicBezTo>
                <a:cubicBezTo>
                  <a:pt x="1149" y="11843"/>
                  <a:pt x="1168" y="11837"/>
                  <a:pt x="1186" y="11823"/>
                </a:cubicBezTo>
                <a:cubicBezTo>
                  <a:pt x="1730" y="11383"/>
                  <a:pt x="1981" y="7784"/>
                  <a:pt x="1981" y="7784"/>
                </a:cubicBezTo>
                <a:cubicBezTo>
                  <a:pt x="1981" y="7784"/>
                  <a:pt x="2441" y="7784"/>
                  <a:pt x="3069" y="7324"/>
                </a:cubicBezTo>
                <a:cubicBezTo>
                  <a:pt x="3697" y="6864"/>
                  <a:pt x="4199" y="63"/>
                  <a:pt x="4199" y="63"/>
                </a:cubicBezTo>
                <a:cubicBezTo>
                  <a:pt x="3896" y="21"/>
                  <a:pt x="3622" y="1"/>
                  <a:pt x="337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7" name="Google Shape;2247;p35"/>
          <p:cNvSpPr/>
          <p:nvPr/>
        </p:nvSpPr>
        <p:spPr>
          <a:xfrm>
            <a:off x="4322302" y="1708606"/>
            <a:ext cx="71914" cy="203894"/>
          </a:xfrm>
          <a:custGeom>
            <a:avLst/>
            <a:gdLst/>
            <a:ahLst/>
            <a:cxnLst/>
            <a:rect l="l" t="t" r="r" b="b"/>
            <a:pathLst>
              <a:path w="4178" h="11844" extrusionOk="0">
                <a:moveTo>
                  <a:pt x="818" y="1"/>
                </a:moveTo>
                <a:cubicBezTo>
                  <a:pt x="573" y="1"/>
                  <a:pt x="301" y="21"/>
                  <a:pt x="1" y="63"/>
                </a:cubicBezTo>
                <a:cubicBezTo>
                  <a:pt x="1" y="63"/>
                  <a:pt x="482" y="6864"/>
                  <a:pt x="1110" y="7324"/>
                </a:cubicBezTo>
                <a:cubicBezTo>
                  <a:pt x="1737" y="7784"/>
                  <a:pt x="2198" y="7784"/>
                  <a:pt x="2198" y="7784"/>
                </a:cubicBezTo>
                <a:cubicBezTo>
                  <a:pt x="2198" y="7784"/>
                  <a:pt x="2449" y="11383"/>
                  <a:pt x="3014" y="11823"/>
                </a:cubicBezTo>
                <a:cubicBezTo>
                  <a:pt x="3031" y="11837"/>
                  <a:pt x="3049" y="11843"/>
                  <a:pt x="3066" y="11843"/>
                </a:cubicBezTo>
                <a:cubicBezTo>
                  <a:pt x="3598" y="11843"/>
                  <a:pt x="4178" y="5581"/>
                  <a:pt x="3327" y="2239"/>
                </a:cubicBezTo>
                <a:cubicBezTo>
                  <a:pt x="3068" y="1219"/>
                  <a:pt x="2742" y="1"/>
                  <a:pt x="8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8" name="Google Shape;2248;p35"/>
          <p:cNvSpPr/>
          <p:nvPr/>
        </p:nvSpPr>
        <p:spPr>
          <a:xfrm>
            <a:off x="4150848" y="1933065"/>
            <a:ext cx="124274" cy="79241"/>
          </a:xfrm>
          <a:custGeom>
            <a:avLst/>
            <a:gdLst/>
            <a:ahLst/>
            <a:cxnLst/>
            <a:rect l="l" t="t" r="r" b="b"/>
            <a:pathLst>
              <a:path w="7220" h="4603" extrusionOk="0">
                <a:moveTo>
                  <a:pt x="3476" y="0"/>
                </a:moveTo>
                <a:cubicBezTo>
                  <a:pt x="2460" y="0"/>
                  <a:pt x="775" y="834"/>
                  <a:pt x="775" y="834"/>
                </a:cubicBezTo>
                <a:cubicBezTo>
                  <a:pt x="1" y="1169"/>
                  <a:pt x="1173" y="3157"/>
                  <a:pt x="2679" y="4224"/>
                </a:cubicBezTo>
                <a:cubicBezTo>
                  <a:pt x="3062" y="4495"/>
                  <a:pt x="3518" y="4603"/>
                  <a:pt x="3989" y="4603"/>
                </a:cubicBezTo>
                <a:cubicBezTo>
                  <a:pt x="5368" y="4603"/>
                  <a:pt x="6870" y="3677"/>
                  <a:pt x="7010" y="3240"/>
                </a:cubicBezTo>
                <a:cubicBezTo>
                  <a:pt x="7220" y="2633"/>
                  <a:pt x="4730" y="290"/>
                  <a:pt x="3809" y="39"/>
                </a:cubicBezTo>
                <a:cubicBezTo>
                  <a:pt x="3710" y="12"/>
                  <a:pt x="3598" y="0"/>
                  <a:pt x="3476" y="0"/>
                </a:cubicBezTo>
                <a:close/>
              </a:path>
            </a:pathLst>
          </a:custGeom>
          <a:solidFill>
            <a:srgbClr val="9575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9" name="Google Shape;2249;p35"/>
          <p:cNvSpPr/>
          <p:nvPr/>
        </p:nvSpPr>
        <p:spPr>
          <a:xfrm>
            <a:off x="4048200" y="1933065"/>
            <a:ext cx="123913" cy="79241"/>
          </a:xfrm>
          <a:custGeom>
            <a:avLst/>
            <a:gdLst/>
            <a:ahLst/>
            <a:cxnLst/>
            <a:rect l="l" t="t" r="r" b="b"/>
            <a:pathLst>
              <a:path w="7199" h="4603" extrusionOk="0">
                <a:moveTo>
                  <a:pt x="3723" y="0"/>
                </a:moveTo>
                <a:cubicBezTo>
                  <a:pt x="3601" y="0"/>
                  <a:pt x="3489" y="12"/>
                  <a:pt x="3390" y="39"/>
                </a:cubicBezTo>
                <a:cubicBezTo>
                  <a:pt x="2470" y="290"/>
                  <a:pt x="1" y="2633"/>
                  <a:pt x="189" y="3240"/>
                </a:cubicBezTo>
                <a:cubicBezTo>
                  <a:pt x="345" y="3677"/>
                  <a:pt x="1839" y="4603"/>
                  <a:pt x="3214" y="4603"/>
                </a:cubicBezTo>
                <a:cubicBezTo>
                  <a:pt x="3682" y="4603"/>
                  <a:pt x="4137" y="4495"/>
                  <a:pt x="4520" y="4224"/>
                </a:cubicBezTo>
                <a:cubicBezTo>
                  <a:pt x="6027" y="3157"/>
                  <a:pt x="7198" y="1169"/>
                  <a:pt x="6424" y="834"/>
                </a:cubicBezTo>
                <a:cubicBezTo>
                  <a:pt x="6424" y="834"/>
                  <a:pt x="4740" y="0"/>
                  <a:pt x="3723" y="0"/>
                </a:cubicBezTo>
                <a:close/>
              </a:path>
            </a:pathLst>
          </a:custGeom>
          <a:solidFill>
            <a:srgbClr val="9575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0" name="Google Shape;2250;p35"/>
          <p:cNvSpPr/>
          <p:nvPr/>
        </p:nvSpPr>
        <p:spPr>
          <a:xfrm>
            <a:off x="4104663" y="1854274"/>
            <a:ext cx="123276" cy="111002"/>
          </a:xfrm>
          <a:custGeom>
            <a:avLst/>
            <a:gdLst/>
            <a:ahLst/>
            <a:cxnLst/>
            <a:rect l="l" t="t" r="r" b="b"/>
            <a:pathLst>
              <a:path w="7162" h="6448" extrusionOk="0">
                <a:moveTo>
                  <a:pt x="3011" y="1"/>
                </a:moveTo>
                <a:cubicBezTo>
                  <a:pt x="1498" y="1"/>
                  <a:pt x="0" y="6447"/>
                  <a:pt x="2797" y="6447"/>
                </a:cubicBezTo>
                <a:cubicBezTo>
                  <a:pt x="2966" y="6447"/>
                  <a:pt x="3152" y="6424"/>
                  <a:pt x="3354" y="6374"/>
                </a:cubicBezTo>
                <a:cubicBezTo>
                  <a:pt x="7162" y="5411"/>
                  <a:pt x="3354" y="117"/>
                  <a:pt x="3354" y="117"/>
                </a:cubicBezTo>
                <a:cubicBezTo>
                  <a:pt x="3241" y="38"/>
                  <a:pt x="3126" y="1"/>
                  <a:pt x="30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1" name="Google Shape;2251;p35"/>
          <p:cNvSpPr/>
          <p:nvPr/>
        </p:nvSpPr>
        <p:spPr>
          <a:xfrm>
            <a:off x="4169595" y="1901666"/>
            <a:ext cx="14407" cy="36169"/>
          </a:xfrm>
          <a:custGeom>
            <a:avLst/>
            <a:gdLst/>
            <a:ahLst/>
            <a:cxnLst/>
            <a:rect l="l" t="t" r="r" b="b"/>
            <a:pathLst>
              <a:path w="837" h="2101" extrusionOk="0">
                <a:moveTo>
                  <a:pt x="460" y="1"/>
                </a:moveTo>
                <a:lnTo>
                  <a:pt x="460" y="1"/>
                </a:lnTo>
                <a:cubicBezTo>
                  <a:pt x="166" y="20"/>
                  <a:pt x="0" y="2101"/>
                  <a:pt x="326" y="2101"/>
                </a:cubicBezTo>
                <a:cubicBezTo>
                  <a:pt x="348" y="2101"/>
                  <a:pt x="371" y="2092"/>
                  <a:pt x="398" y="2072"/>
                </a:cubicBezTo>
                <a:cubicBezTo>
                  <a:pt x="837" y="1758"/>
                  <a:pt x="460" y="1"/>
                  <a:pt x="4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2" name="Google Shape;2252;p35"/>
          <p:cNvSpPr/>
          <p:nvPr/>
        </p:nvSpPr>
        <p:spPr>
          <a:xfrm>
            <a:off x="4022999" y="1682750"/>
            <a:ext cx="256432" cy="51817"/>
          </a:xfrm>
          <a:custGeom>
            <a:avLst/>
            <a:gdLst/>
            <a:ahLst/>
            <a:cxnLst/>
            <a:rect l="l" t="t" r="r" b="b"/>
            <a:pathLst>
              <a:path w="14898" h="3010" extrusionOk="0">
                <a:moveTo>
                  <a:pt x="8225" y="1"/>
                </a:moveTo>
                <a:cubicBezTo>
                  <a:pt x="3794" y="1"/>
                  <a:pt x="288" y="2255"/>
                  <a:pt x="230" y="2298"/>
                </a:cubicBezTo>
                <a:cubicBezTo>
                  <a:pt x="63" y="2423"/>
                  <a:pt x="0" y="2653"/>
                  <a:pt x="126" y="2842"/>
                </a:cubicBezTo>
                <a:cubicBezTo>
                  <a:pt x="209" y="2946"/>
                  <a:pt x="335" y="3009"/>
                  <a:pt x="460" y="3009"/>
                </a:cubicBezTo>
                <a:cubicBezTo>
                  <a:pt x="523" y="3009"/>
                  <a:pt x="607" y="2988"/>
                  <a:pt x="670" y="2946"/>
                </a:cubicBezTo>
                <a:cubicBezTo>
                  <a:pt x="713" y="2918"/>
                  <a:pt x="4038" y="783"/>
                  <a:pt x="8226" y="783"/>
                </a:cubicBezTo>
                <a:cubicBezTo>
                  <a:pt x="10131" y="783"/>
                  <a:pt x="12215" y="1225"/>
                  <a:pt x="14249" y="2507"/>
                </a:cubicBezTo>
                <a:cubicBezTo>
                  <a:pt x="14308" y="2551"/>
                  <a:pt x="14378" y="2572"/>
                  <a:pt x="14449" y="2572"/>
                </a:cubicBezTo>
                <a:cubicBezTo>
                  <a:pt x="14579" y="2572"/>
                  <a:pt x="14712" y="2503"/>
                  <a:pt x="14793" y="2381"/>
                </a:cubicBezTo>
                <a:cubicBezTo>
                  <a:pt x="14898" y="2214"/>
                  <a:pt x="14835" y="1963"/>
                  <a:pt x="14668" y="1858"/>
                </a:cubicBezTo>
                <a:cubicBezTo>
                  <a:pt x="12488" y="476"/>
                  <a:pt x="10259" y="1"/>
                  <a:pt x="82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3" name="Google Shape;2253;p35"/>
          <p:cNvSpPr/>
          <p:nvPr/>
        </p:nvSpPr>
        <p:spPr>
          <a:xfrm>
            <a:off x="4062970" y="1724874"/>
            <a:ext cx="176497" cy="39216"/>
          </a:xfrm>
          <a:custGeom>
            <a:avLst/>
            <a:gdLst/>
            <a:ahLst/>
            <a:cxnLst/>
            <a:rect l="l" t="t" r="r" b="b"/>
            <a:pathLst>
              <a:path w="10254" h="2278" extrusionOk="0">
                <a:moveTo>
                  <a:pt x="5661" y="0"/>
                </a:moveTo>
                <a:cubicBezTo>
                  <a:pt x="2645" y="0"/>
                  <a:pt x="259" y="1538"/>
                  <a:pt x="231" y="1567"/>
                </a:cubicBezTo>
                <a:cubicBezTo>
                  <a:pt x="42" y="1671"/>
                  <a:pt x="1" y="1922"/>
                  <a:pt x="126" y="2111"/>
                </a:cubicBezTo>
                <a:cubicBezTo>
                  <a:pt x="189" y="2215"/>
                  <a:pt x="314" y="2278"/>
                  <a:pt x="440" y="2278"/>
                </a:cubicBezTo>
                <a:cubicBezTo>
                  <a:pt x="524" y="2278"/>
                  <a:pt x="607" y="2257"/>
                  <a:pt x="670" y="2215"/>
                </a:cubicBezTo>
                <a:cubicBezTo>
                  <a:pt x="699" y="2201"/>
                  <a:pt x="2897" y="790"/>
                  <a:pt x="5655" y="790"/>
                </a:cubicBezTo>
                <a:cubicBezTo>
                  <a:pt x="6906" y="790"/>
                  <a:pt x="8273" y="1080"/>
                  <a:pt x="9605" y="1922"/>
                </a:cubicBezTo>
                <a:cubicBezTo>
                  <a:pt x="9671" y="1967"/>
                  <a:pt x="9743" y="1988"/>
                  <a:pt x="9814" y="1988"/>
                </a:cubicBezTo>
                <a:cubicBezTo>
                  <a:pt x="9943" y="1988"/>
                  <a:pt x="10067" y="1918"/>
                  <a:pt x="10149" y="1797"/>
                </a:cubicBezTo>
                <a:cubicBezTo>
                  <a:pt x="10253" y="1608"/>
                  <a:pt x="10211" y="1378"/>
                  <a:pt x="10023" y="1253"/>
                </a:cubicBezTo>
                <a:cubicBezTo>
                  <a:pt x="8547" y="321"/>
                  <a:pt x="7038" y="0"/>
                  <a:pt x="56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4" name="Google Shape;2254;p35"/>
          <p:cNvGrpSpPr/>
          <p:nvPr/>
        </p:nvGrpSpPr>
        <p:grpSpPr>
          <a:xfrm>
            <a:off x="3008827" y="2563327"/>
            <a:ext cx="648555" cy="620952"/>
            <a:chOff x="2784825" y="2502400"/>
            <a:chExt cx="741799" cy="710146"/>
          </a:xfrm>
        </p:grpSpPr>
        <p:sp>
          <p:nvSpPr>
            <p:cNvPr id="2255" name="Google Shape;2255;p35"/>
            <p:cNvSpPr/>
            <p:nvPr/>
          </p:nvSpPr>
          <p:spPr>
            <a:xfrm>
              <a:off x="2880249" y="2544618"/>
              <a:ext cx="540386" cy="536892"/>
            </a:xfrm>
            <a:custGeom>
              <a:avLst/>
              <a:gdLst/>
              <a:ahLst/>
              <a:cxnLst/>
              <a:rect l="l" t="t" r="r" b="b"/>
              <a:pathLst>
                <a:path w="28917" h="28730" extrusionOk="0">
                  <a:moveTo>
                    <a:pt x="14458" y="1"/>
                  </a:moveTo>
                  <a:cubicBezTo>
                    <a:pt x="6466" y="1"/>
                    <a:pt x="0" y="6425"/>
                    <a:pt x="0" y="14355"/>
                  </a:cubicBezTo>
                  <a:cubicBezTo>
                    <a:pt x="0" y="22306"/>
                    <a:pt x="6466" y="28729"/>
                    <a:pt x="14458" y="28729"/>
                  </a:cubicBezTo>
                  <a:cubicBezTo>
                    <a:pt x="22430" y="28729"/>
                    <a:pt x="28917" y="22306"/>
                    <a:pt x="28917" y="14355"/>
                  </a:cubicBezTo>
                  <a:cubicBezTo>
                    <a:pt x="28917" y="6425"/>
                    <a:pt x="22430" y="1"/>
                    <a:pt x="14458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5"/>
            <p:cNvSpPr/>
            <p:nvPr/>
          </p:nvSpPr>
          <p:spPr>
            <a:xfrm>
              <a:off x="2880641" y="2641986"/>
              <a:ext cx="543507" cy="507553"/>
            </a:xfrm>
            <a:custGeom>
              <a:avLst/>
              <a:gdLst/>
              <a:ahLst/>
              <a:cxnLst/>
              <a:rect l="l" t="t" r="r" b="b"/>
              <a:pathLst>
                <a:path w="29084" h="27160" extrusionOk="0">
                  <a:moveTo>
                    <a:pt x="14542" y="1"/>
                  </a:moveTo>
                  <a:cubicBezTo>
                    <a:pt x="6507" y="1"/>
                    <a:pt x="0" y="6090"/>
                    <a:pt x="0" y="13580"/>
                  </a:cubicBezTo>
                  <a:cubicBezTo>
                    <a:pt x="0" y="21071"/>
                    <a:pt x="6507" y="27160"/>
                    <a:pt x="14542" y="27160"/>
                  </a:cubicBezTo>
                  <a:cubicBezTo>
                    <a:pt x="22577" y="27160"/>
                    <a:pt x="29084" y="21071"/>
                    <a:pt x="29084" y="13580"/>
                  </a:cubicBezTo>
                  <a:cubicBezTo>
                    <a:pt x="29084" y="6090"/>
                    <a:pt x="22577" y="1"/>
                    <a:pt x="14542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5"/>
            <p:cNvSpPr/>
            <p:nvPr/>
          </p:nvSpPr>
          <p:spPr>
            <a:xfrm>
              <a:off x="2784825" y="2819136"/>
              <a:ext cx="120067" cy="120441"/>
            </a:xfrm>
            <a:custGeom>
              <a:avLst/>
              <a:gdLst/>
              <a:ahLst/>
              <a:cxnLst/>
              <a:rect l="l" t="t" r="r" b="b"/>
              <a:pathLst>
                <a:path w="6425" h="6445" extrusionOk="0">
                  <a:moveTo>
                    <a:pt x="3202" y="0"/>
                  </a:moveTo>
                  <a:cubicBezTo>
                    <a:pt x="1445" y="0"/>
                    <a:pt x="1" y="1444"/>
                    <a:pt x="1" y="3223"/>
                  </a:cubicBezTo>
                  <a:cubicBezTo>
                    <a:pt x="1" y="5001"/>
                    <a:pt x="1445" y="6445"/>
                    <a:pt x="3202" y="6445"/>
                  </a:cubicBezTo>
                  <a:cubicBezTo>
                    <a:pt x="4981" y="6445"/>
                    <a:pt x="6424" y="5001"/>
                    <a:pt x="6424" y="3223"/>
                  </a:cubicBezTo>
                  <a:cubicBezTo>
                    <a:pt x="6424" y="1444"/>
                    <a:pt x="4981" y="0"/>
                    <a:pt x="3202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5"/>
            <p:cNvSpPr/>
            <p:nvPr/>
          </p:nvSpPr>
          <p:spPr>
            <a:xfrm>
              <a:off x="2808298" y="2841787"/>
              <a:ext cx="65313" cy="65743"/>
            </a:xfrm>
            <a:custGeom>
              <a:avLst/>
              <a:gdLst/>
              <a:ahLst/>
              <a:cxnLst/>
              <a:rect l="l" t="t" r="r" b="b"/>
              <a:pathLst>
                <a:path w="3495" h="3518" extrusionOk="0">
                  <a:moveTo>
                    <a:pt x="1703" y="0"/>
                  </a:moveTo>
                  <a:cubicBezTo>
                    <a:pt x="1679" y="0"/>
                    <a:pt x="1656" y="1"/>
                    <a:pt x="1632" y="2"/>
                  </a:cubicBezTo>
                  <a:cubicBezTo>
                    <a:pt x="1235" y="2"/>
                    <a:pt x="879" y="169"/>
                    <a:pt x="628" y="462"/>
                  </a:cubicBezTo>
                  <a:cubicBezTo>
                    <a:pt x="0" y="1174"/>
                    <a:pt x="105" y="2492"/>
                    <a:pt x="126" y="2638"/>
                  </a:cubicBezTo>
                  <a:cubicBezTo>
                    <a:pt x="146" y="2836"/>
                    <a:pt x="314" y="2996"/>
                    <a:pt x="526" y="2996"/>
                  </a:cubicBezTo>
                  <a:cubicBezTo>
                    <a:pt x="539" y="2996"/>
                    <a:pt x="552" y="2995"/>
                    <a:pt x="565" y="2994"/>
                  </a:cubicBezTo>
                  <a:cubicBezTo>
                    <a:pt x="774" y="2952"/>
                    <a:pt x="921" y="2764"/>
                    <a:pt x="900" y="2555"/>
                  </a:cubicBezTo>
                  <a:cubicBezTo>
                    <a:pt x="879" y="2241"/>
                    <a:pt x="879" y="1362"/>
                    <a:pt x="1214" y="964"/>
                  </a:cubicBezTo>
                  <a:cubicBezTo>
                    <a:pt x="1339" y="839"/>
                    <a:pt x="1486" y="776"/>
                    <a:pt x="1653" y="776"/>
                  </a:cubicBezTo>
                  <a:lnTo>
                    <a:pt x="1674" y="776"/>
                  </a:lnTo>
                  <a:cubicBezTo>
                    <a:pt x="2239" y="776"/>
                    <a:pt x="2490" y="1404"/>
                    <a:pt x="2553" y="1780"/>
                  </a:cubicBezTo>
                  <a:cubicBezTo>
                    <a:pt x="2637" y="2220"/>
                    <a:pt x="2553" y="2638"/>
                    <a:pt x="2344" y="2722"/>
                  </a:cubicBezTo>
                  <a:cubicBezTo>
                    <a:pt x="2316" y="2729"/>
                    <a:pt x="2290" y="2734"/>
                    <a:pt x="2265" y="2734"/>
                  </a:cubicBezTo>
                  <a:cubicBezTo>
                    <a:pt x="2216" y="2734"/>
                    <a:pt x="2169" y="2715"/>
                    <a:pt x="2114" y="2659"/>
                  </a:cubicBezTo>
                  <a:cubicBezTo>
                    <a:pt x="1904" y="2450"/>
                    <a:pt x="1842" y="2011"/>
                    <a:pt x="1862" y="1822"/>
                  </a:cubicBezTo>
                  <a:cubicBezTo>
                    <a:pt x="1967" y="1760"/>
                    <a:pt x="2051" y="1634"/>
                    <a:pt x="2051" y="1488"/>
                  </a:cubicBezTo>
                  <a:cubicBezTo>
                    <a:pt x="2051" y="1278"/>
                    <a:pt x="1862" y="1090"/>
                    <a:pt x="1653" y="1090"/>
                  </a:cubicBezTo>
                  <a:cubicBezTo>
                    <a:pt x="1444" y="1090"/>
                    <a:pt x="1256" y="1236"/>
                    <a:pt x="1151" y="1446"/>
                  </a:cubicBezTo>
                  <a:cubicBezTo>
                    <a:pt x="963" y="1864"/>
                    <a:pt x="1088" y="2701"/>
                    <a:pt x="1528" y="3182"/>
                  </a:cubicBezTo>
                  <a:cubicBezTo>
                    <a:pt x="1737" y="3392"/>
                    <a:pt x="1988" y="3517"/>
                    <a:pt x="2260" y="3517"/>
                  </a:cubicBezTo>
                  <a:cubicBezTo>
                    <a:pt x="2365" y="3517"/>
                    <a:pt x="2490" y="3496"/>
                    <a:pt x="2595" y="3454"/>
                  </a:cubicBezTo>
                  <a:cubicBezTo>
                    <a:pt x="3181" y="3245"/>
                    <a:pt x="3495" y="2513"/>
                    <a:pt x="3327" y="1655"/>
                  </a:cubicBezTo>
                  <a:cubicBezTo>
                    <a:pt x="3184" y="818"/>
                    <a:pt x="2643" y="0"/>
                    <a:pt x="1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5"/>
            <p:cNvSpPr/>
            <p:nvPr/>
          </p:nvSpPr>
          <p:spPr>
            <a:xfrm>
              <a:off x="3406576" y="2819136"/>
              <a:ext cx="120049" cy="120441"/>
            </a:xfrm>
            <a:custGeom>
              <a:avLst/>
              <a:gdLst/>
              <a:ahLst/>
              <a:cxnLst/>
              <a:rect l="l" t="t" r="r" b="b"/>
              <a:pathLst>
                <a:path w="6424" h="6445" extrusionOk="0">
                  <a:moveTo>
                    <a:pt x="3223" y="0"/>
                  </a:moveTo>
                  <a:cubicBezTo>
                    <a:pt x="1444" y="0"/>
                    <a:pt x="0" y="1444"/>
                    <a:pt x="0" y="3223"/>
                  </a:cubicBezTo>
                  <a:cubicBezTo>
                    <a:pt x="0" y="5001"/>
                    <a:pt x="1444" y="6445"/>
                    <a:pt x="3223" y="6445"/>
                  </a:cubicBezTo>
                  <a:cubicBezTo>
                    <a:pt x="5001" y="6445"/>
                    <a:pt x="6424" y="5001"/>
                    <a:pt x="6424" y="3223"/>
                  </a:cubicBezTo>
                  <a:cubicBezTo>
                    <a:pt x="6424" y="1444"/>
                    <a:pt x="5001" y="0"/>
                    <a:pt x="3223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5"/>
            <p:cNvSpPr/>
            <p:nvPr/>
          </p:nvSpPr>
          <p:spPr>
            <a:xfrm>
              <a:off x="3430030" y="2841806"/>
              <a:ext cx="65332" cy="65724"/>
            </a:xfrm>
            <a:custGeom>
              <a:avLst/>
              <a:gdLst/>
              <a:ahLst/>
              <a:cxnLst/>
              <a:rect l="l" t="t" r="r" b="b"/>
              <a:pathLst>
                <a:path w="3496" h="3517" extrusionOk="0">
                  <a:moveTo>
                    <a:pt x="1654" y="1"/>
                  </a:moveTo>
                  <a:cubicBezTo>
                    <a:pt x="1235" y="1"/>
                    <a:pt x="901" y="168"/>
                    <a:pt x="629" y="461"/>
                  </a:cubicBezTo>
                  <a:cubicBezTo>
                    <a:pt x="1" y="1173"/>
                    <a:pt x="126" y="2491"/>
                    <a:pt x="126" y="2637"/>
                  </a:cubicBezTo>
                  <a:cubicBezTo>
                    <a:pt x="146" y="2835"/>
                    <a:pt x="333" y="2995"/>
                    <a:pt x="530" y="2995"/>
                  </a:cubicBezTo>
                  <a:cubicBezTo>
                    <a:pt x="542" y="2995"/>
                    <a:pt x="554" y="2994"/>
                    <a:pt x="566" y="2993"/>
                  </a:cubicBezTo>
                  <a:cubicBezTo>
                    <a:pt x="775" y="2972"/>
                    <a:pt x="942" y="2763"/>
                    <a:pt x="921" y="2554"/>
                  </a:cubicBezTo>
                  <a:cubicBezTo>
                    <a:pt x="880" y="2282"/>
                    <a:pt x="880" y="1382"/>
                    <a:pt x="1235" y="984"/>
                  </a:cubicBezTo>
                  <a:cubicBezTo>
                    <a:pt x="1340" y="838"/>
                    <a:pt x="1486" y="796"/>
                    <a:pt x="1675" y="775"/>
                  </a:cubicBezTo>
                  <a:lnTo>
                    <a:pt x="1696" y="775"/>
                  </a:lnTo>
                  <a:cubicBezTo>
                    <a:pt x="2240" y="775"/>
                    <a:pt x="2512" y="1403"/>
                    <a:pt x="2574" y="1779"/>
                  </a:cubicBezTo>
                  <a:cubicBezTo>
                    <a:pt x="2658" y="2240"/>
                    <a:pt x="2554" y="2637"/>
                    <a:pt x="2344" y="2721"/>
                  </a:cubicBezTo>
                  <a:cubicBezTo>
                    <a:pt x="2316" y="2728"/>
                    <a:pt x="2291" y="2733"/>
                    <a:pt x="2266" y="2733"/>
                  </a:cubicBezTo>
                  <a:cubicBezTo>
                    <a:pt x="2216" y="2733"/>
                    <a:pt x="2170" y="2714"/>
                    <a:pt x="2114" y="2658"/>
                  </a:cubicBezTo>
                  <a:cubicBezTo>
                    <a:pt x="1926" y="2449"/>
                    <a:pt x="1842" y="2010"/>
                    <a:pt x="1863" y="1821"/>
                  </a:cubicBezTo>
                  <a:cubicBezTo>
                    <a:pt x="1968" y="1759"/>
                    <a:pt x="2051" y="1633"/>
                    <a:pt x="2051" y="1487"/>
                  </a:cubicBezTo>
                  <a:cubicBezTo>
                    <a:pt x="2051" y="1277"/>
                    <a:pt x="1884" y="1110"/>
                    <a:pt x="1654" y="1110"/>
                  </a:cubicBezTo>
                  <a:cubicBezTo>
                    <a:pt x="1445" y="1110"/>
                    <a:pt x="1256" y="1235"/>
                    <a:pt x="1152" y="1445"/>
                  </a:cubicBezTo>
                  <a:cubicBezTo>
                    <a:pt x="984" y="1863"/>
                    <a:pt x="1110" y="2700"/>
                    <a:pt x="1549" y="3181"/>
                  </a:cubicBezTo>
                  <a:cubicBezTo>
                    <a:pt x="1737" y="3391"/>
                    <a:pt x="1989" y="3516"/>
                    <a:pt x="2261" y="3516"/>
                  </a:cubicBezTo>
                  <a:cubicBezTo>
                    <a:pt x="2386" y="3516"/>
                    <a:pt x="2491" y="3495"/>
                    <a:pt x="2595" y="3453"/>
                  </a:cubicBezTo>
                  <a:cubicBezTo>
                    <a:pt x="3202" y="3244"/>
                    <a:pt x="3495" y="2533"/>
                    <a:pt x="3349" y="1654"/>
                  </a:cubicBezTo>
                  <a:cubicBezTo>
                    <a:pt x="3202" y="817"/>
                    <a:pt x="2616" y="1"/>
                    <a:pt x="16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5"/>
            <p:cNvSpPr/>
            <p:nvPr/>
          </p:nvSpPr>
          <p:spPr>
            <a:xfrm>
              <a:off x="2974477" y="2857448"/>
              <a:ext cx="101679" cy="101679"/>
            </a:xfrm>
            <a:custGeom>
              <a:avLst/>
              <a:gdLst/>
              <a:ahLst/>
              <a:cxnLst/>
              <a:rect l="l" t="t" r="r" b="b"/>
              <a:pathLst>
                <a:path w="5441" h="5441" extrusionOk="0">
                  <a:moveTo>
                    <a:pt x="2721" y="1"/>
                  </a:moveTo>
                  <a:cubicBezTo>
                    <a:pt x="1214" y="1"/>
                    <a:pt x="1" y="1214"/>
                    <a:pt x="1" y="2721"/>
                  </a:cubicBezTo>
                  <a:cubicBezTo>
                    <a:pt x="1" y="4227"/>
                    <a:pt x="1214" y="5441"/>
                    <a:pt x="2721" y="5441"/>
                  </a:cubicBezTo>
                  <a:cubicBezTo>
                    <a:pt x="4227" y="5441"/>
                    <a:pt x="5441" y="4227"/>
                    <a:pt x="5441" y="2721"/>
                  </a:cubicBezTo>
                  <a:cubicBezTo>
                    <a:pt x="5441" y="1214"/>
                    <a:pt x="4227" y="1"/>
                    <a:pt x="27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5"/>
            <p:cNvSpPr/>
            <p:nvPr/>
          </p:nvSpPr>
          <p:spPr>
            <a:xfrm>
              <a:off x="2990119" y="2876623"/>
              <a:ext cx="69237" cy="69219"/>
            </a:xfrm>
            <a:custGeom>
              <a:avLst/>
              <a:gdLst/>
              <a:ahLst/>
              <a:cxnLst/>
              <a:rect l="l" t="t" r="r" b="b"/>
              <a:pathLst>
                <a:path w="3705" h="3704" extrusionOk="0">
                  <a:moveTo>
                    <a:pt x="1863" y="0"/>
                  </a:moveTo>
                  <a:cubicBezTo>
                    <a:pt x="838" y="0"/>
                    <a:pt x="1" y="837"/>
                    <a:pt x="1" y="1862"/>
                  </a:cubicBezTo>
                  <a:cubicBezTo>
                    <a:pt x="1" y="2888"/>
                    <a:pt x="838" y="3704"/>
                    <a:pt x="1863" y="3704"/>
                  </a:cubicBezTo>
                  <a:cubicBezTo>
                    <a:pt x="2888" y="3704"/>
                    <a:pt x="3704" y="2888"/>
                    <a:pt x="3704" y="1862"/>
                  </a:cubicBezTo>
                  <a:cubicBezTo>
                    <a:pt x="3704" y="837"/>
                    <a:pt x="2888" y="0"/>
                    <a:pt x="186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5"/>
            <p:cNvSpPr/>
            <p:nvPr/>
          </p:nvSpPr>
          <p:spPr>
            <a:xfrm>
              <a:off x="3232174" y="2857448"/>
              <a:ext cx="101679" cy="101679"/>
            </a:xfrm>
            <a:custGeom>
              <a:avLst/>
              <a:gdLst/>
              <a:ahLst/>
              <a:cxnLst/>
              <a:rect l="l" t="t" r="r" b="b"/>
              <a:pathLst>
                <a:path w="5441" h="5441" extrusionOk="0">
                  <a:moveTo>
                    <a:pt x="2721" y="1"/>
                  </a:moveTo>
                  <a:cubicBezTo>
                    <a:pt x="1214" y="1"/>
                    <a:pt x="0" y="1214"/>
                    <a:pt x="0" y="2721"/>
                  </a:cubicBezTo>
                  <a:cubicBezTo>
                    <a:pt x="0" y="4227"/>
                    <a:pt x="1214" y="5441"/>
                    <a:pt x="2721" y="5441"/>
                  </a:cubicBezTo>
                  <a:cubicBezTo>
                    <a:pt x="4227" y="5441"/>
                    <a:pt x="5441" y="4227"/>
                    <a:pt x="5441" y="2721"/>
                  </a:cubicBezTo>
                  <a:cubicBezTo>
                    <a:pt x="5441" y="1214"/>
                    <a:pt x="4227" y="1"/>
                    <a:pt x="27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5"/>
            <p:cNvSpPr/>
            <p:nvPr/>
          </p:nvSpPr>
          <p:spPr>
            <a:xfrm>
              <a:off x="3248993" y="2876623"/>
              <a:ext cx="69219" cy="69219"/>
            </a:xfrm>
            <a:custGeom>
              <a:avLst/>
              <a:gdLst/>
              <a:ahLst/>
              <a:cxnLst/>
              <a:rect l="l" t="t" r="r" b="b"/>
              <a:pathLst>
                <a:path w="3704" h="3704" extrusionOk="0">
                  <a:moveTo>
                    <a:pt x="1862" y="0"/>
                  </a:moveTo>
                  <a:cubicBezTo>
                    <a:pt x="837" y="0"/>
                    <a:pt x="0" y="837"/>
                    <a:pt x="0" y="1862"/>
                  </a:cubicBezTo>
                  <a:cubicBezTo>
                    <a:pt x="0" y="2888"/>
                    <a:pt x="837" y="3704"/>
                    <a:pt x="1862" y="3704"/>
                  </a:cubicBezTo>
                  <a:cubicBezTo>
                    <a:pt x="2888" y="3704"/>
                    <a:pt x="3704" y="2888"/>
                    <a:pt x="3704" y="1862"/>
                  </a:cubicBezTo>
                  <a:cubicBezTo>
                    <a:pt x="3704" y="837"/>
                    <a:pt x="2888" y="0"/>
                    <a:pt x="186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5"/>
            <p:cNvSpPr/>
            <p:nvPr/>
          </p:nvSpPr>
          <p:spPr>
            <a:xfrm>
              <a:off x="2884940" y="2502400"/>
              <a:ext cx="565801" cy="184576"/>
            </a:xfrm>
            <a:custGeom>
              <a:avLst/>
              <a:gdLst/>
              <a:ahLst/>
              <a:cxnLst/>
              <a:rect l="l" t="t" r="r" b="b"/>
              <a:pathLst>
                <a:path w="30277" h="9877" extrusionOk="0">
                  <a:moveTo>
                    <a:pt x="27661" y="0"/>
                  </a:moveTo>
                  <a:lnTo>
                    <a:pt x="27661" y="0"/>
                  </a:lnTo>
                  <a:cubicBezTo>
                    <a:pt x="26840" y="828"/>
                    <a:pt x="25558" y="1092"/>
                    <a:pt x="23946" y="1092"/>
                  </a:cubicBezTo>
                  <a:cubicBezTo>
                    <a:pt x="21121" y="1092"/>
                    <a:pt x="17282" y="282"/>
                    <a:pt x="13130" y="282"/>
                  </a:cubicBezTo>
                  <a:cubicBezTo>
                    <a:pt x="11568" y="282"/>
                    <a:pt x="9962" y="396"/>
                    <a:pt x="8349" y="712"/>
                  </a:cubicBezTo>
                  <a:cubicBezTo>
                    <a:pt x="0" y="2323"/>
                    <a:pt x="2344" y="8642"/>
                    <a:pt x="2344" y="8642"/>
                  </a:cubicBezTo>
                  <a:cubicBezTo>
                    <a:pt x="5956" y="6936"/>
                    <a:pt x="9396" y="6333"/>
                    <a:pt x="12455" y="6333"/>
                  </a:cubicBezTo>
                  <a:cubicBezTo>
                    <a:pt x="19867" y="6333"/>
                    <a:pt x="25046" y="9876"/>
                    <a:pt x="25046" y="9876"/>
                  </a:cubicBezTo>
                  <a:cubicBezTo>
                    <a:pt x="30276" y="7763"/>
                    <a:pt x="29084" y="2533"/>
                    <a:pt x="29084" y="2532"/>
                  </a:cubicBezTo>
                  <a:lnTo>
                    <a:pt x="29084" y="2532"/>
                  </a:lnTo>
                  <a:cubicBezTo>
                    <a:pt x="28519" y="3808"/>
                    <a:pt x="26197" y="4227"/>
                    <a:pt x="26197" y="4227"/>
                  </a:cubicBezTo>
                  <a:cubicBezTo>
                    <a:pt x="28393" y="3097"/>
                    <a:pt x="27661" y="1"/>
                    <a:pt x="27661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5"/>
            <p:cNvSpPr/>
            <p:nvPr/>
          </p:nvSpPr>
          <p:spPr>
            <a:xfrm>
              <a:off x="2850908" y="2643163"/>
              <a:ext cx="145090" cy="285190"/>
            </a:xfrm>
            <a:custGeom>
              <a:avLst/>
              <a:gdLst/>
              <a:ahLst/>
              <a:cxnLst/>
              <a:rect l="l" t="t" r="r" b="b"/>
              <a:pathLst>
                <a:path w="7764" h="15261" extrusionOk="0">
                  <a:moveTo>
                    <a:pt x="6906" y="1"/>
                  </a:moveTo>
                  <a:cubicBezTo>
                    <a:pt x="6905" y="1"/>
                    <a:pt x="1424" y="1361"/>
                    <a:pt x="712" y="3558"/>
                  </a:cubicBezTo>
                  <a:cubicBezTo>
                    <a:pt x="1" y="5755"/>
                    <a:pt x="1152" y="9772"/>
                    <a:pt x="1152" y="9772"/>
                  </a:cubicBezTo>
                  <a:cubicBezTo>
                    <a:pt x="1152" y="9772"/>
                    <a:pt x="1114" y="15261"/>
                    <a:pt x="1862" y="15261"/>
                  </a:cubicBezTo>
                  <a:cubicBezTo>
                    <a:pt x="1902" y="15261"/>
                    <a:pt x="1944" y="15245"/>
                    <a:pt x="1989" y="15212"/>
                  </a:cubicBezTo>
                  <a:lnTo>
                    <a:pt x="2888" y="10253"/>
                  </a:lnTo>
                  <a:cubicBezTo>
                    <a:pt x="2888" y="10253"/>
                    <a:pt x="7764" y="8182"/>
                    <a:pt x="6906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5"/>
            <p:cNvSpPr/>
            <p:nvPr/>
          </p:nvSpPr>
          <p:spPr>
            <a:xfrm>
              <a:off x="3318197" y="2643163"/>
              <a:ext cx="138829" cy="285190"/>
            </a:xfrm>
            <a:custGeom>
              <a:avLst/>
              <a:gdLst/>
              <a:ahLst/>
              <a:cxnLst/>
              <a:rect l="l" t="t" r="r" b="b"/>
              <a:pathLst>
                <a:path w="7429" h="15261" extrusionOk="0">
                  <a:moveTo>
                    <a:pt x="545" y="1"/>
                  </a:moveTo>
                  <a:lnTo>
                    <a:pt x="545" y="1"/>
                  </a:lnTo>
                  <a:cubicBezTo>
                    <a:pt x="1" y="7638"/>
                    <a:pt x="4562" y="10253"/>
                    <a:pt x="4562" y="10253"/>
                  </a:cubicBezTo>
                  <a:lnTo>
                    <a:pt x="5462" y="15212"/>
                  </a:lnTo>
                  <a:cubicBezTo>
                    <a:pt x="5505" y="15245"/>
                    <a:pt x="5546" y="15261"/>
                    <a:pt x="5585" y="15261"/>
                  </a:cubicBezTo>
                  <a:cubicBezTo>
                    <a:pt x="6318" y="15261"/>
                    <a:pt x="6299" y="9772"/>
                    <a:pt x="6299" y="9772"/>
                  </a:cubicBezTo>
                  <a:cubicBezTo>
                    <a:pt x="6299" y="9772"/>
                    <a:pt x="7429" y="5755"/>
                    <a:pt x="6738" y="3558"/>
                  </a:cubicBezTo>
                  <a:cubicBezTo>
                    <a:pt x="6027" y="1361"/>
                    <a:pt x="545" y="1"/>
                    <a:pt x="545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5"/>
            <p:cNvSpPr/>
            <p:nvPr/>
          </p:nvSpPr>
          <p:spPr>
            <a:xfrm>
              <a:off x="3103129" y="3006042"/>
              <a:ext cx="106369" cy="62977"/>
            </a:xfrm>
            <a:custGeom>
              <a:avLst/>
              <a:gdLst/>
              <a:ahLst/>
              <a:cxnLst/>
              <a:rect l="l" t="t" r="r" b="b"/>
              <a:pathLst>
                <a:path w="5692" h="3370" extrusionOk="0">
                  <a:moveTo>
                    <a:pt x="524" y="1"/>
                  </a:moveTo>
                  <a:cubicBezTo>
                    <a:pt x="252" y="1"/>
                    <a:pt x="1" y="231"/>
                    <a:pt x="1" y="524"/>
                  </a:cubicBezTo>
                  <a:cubicBezTo>
                    <a:pt x="1" y="2093"/>
                    <a:pt x="1277" y="3370"/>
                    <a:pt x="2846" y="3370"/>
                  </a:cubicBezTo>
                  <a:cubicBezTo>
                    <a:pt x="4416" y="3370"/>
                    <a:pt x="5692" y="2093"/>
                    <a:pt x="5692" y="524"/>
                  </a:cubicBezTo>
                  <a:cubicBezTo>
                    <a:pt x="5692" y="231"/>
                    <a:pt x="5462" y="1"/>
                    <a:pt x="5169" y="1"/>
                  </a:cubicBezTo>
                  <a:cubicBezTo>
                    <a:pt x="4897" y="1"/>
                    <a:pt x="4646" y="231"/>
                    <a:pt x="4646" y="524"/>
                  </a:cubicBezTo>
                  <a:cubicBezTo>
                    <a:pt x="4646" y="1507"/>
                    <a:pt x="3851" y="2323"/>
                    <a:pt x="2846" y="2323"/>
                  </a:cubicBezTo>
                  <a:cubicBezTo>
                    <a:pt x="1863" y="2323"/>
                    <a:pt x="1047" y="1507"/>
                    <a:pt x="1047" y="524"/>
                  </a:cubicBezTo>
                  <a:cubicBezTo>
                    <a:pt x="1047" y="231"/>
                    <a:pt x="817" y="1"/>
                    <a:pt x="524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5"/>
            <p:cNvSpPr/>
            <p:nvPr/>
          </p:nvSpPr>
          <p:spPr>
            <a:xfrm>
              <a:off x="2868905" y="2822855"/>
              <a:ext cx="585554" cy="389690"/>
            </a:xfrm>
            <a:custGeom>
              <a:avLst/>
              <a:gdLst/>
              <a:ahLst/>
              <a:cxnLst/>
              <a:rect l="l" t="t" r="r" b="b"/>
              <a:pathLst>
                <a:path w="31334" h="20853" extrusionOk="0">
                  <a:moveTo>
                    <a:pt x="1057" y="1"/>
                  </a:moveTo>
                  <a:cubicBezTo>
                    <a:pt x="382" y="1"/>
                    <a:pt x="189" y="513"/>
                    <a:pt x="189" y="513"/>
                  </a:cubicBezTo>
                  <a:cubicBezTo>
                    <a:pt x="0" y="5869"/>
                    <a:pt x="419" y="20620"/>
                    <a:pt x="15881" y="20851"/>
                  </a:cubicBezTo>
                  <a:cubicBezTo>
                    <a:pt x="15958" y="20852"/>
                    <a:pt x="16035" y="20852"/>
                    <a:pt x="16111" y="20852"/>
                  </a:cubicBezTo>
                  <a:cubicBezTo>
                    <a:pt x="31334" y="20852"/>
                    <a:pt x="30340" y="95"/>
                    <a:pt x="30340" y="94"/>
                  </a:cubicBezTo>
                  <a:lnTo>
                    <a:pt x="30340" y="94"/>
                  </a:lnTo>
                  <a:lnTo>
                    <a:pt x="28603" y="576"/>
                  </a:lnTo>
                  <a:cubicBezTo>
                    <a:pt x="29314" y="5032"/>
                    <a:pt x="28394" y="8799"/>
                    <a:pt x="25088" y="11477"/>
                  </a:cubicBezTo>
                  <a:cubicBezTo>
                    <a:pt x="24444" y="12002"/>
                    <a:pt x="23904" y="12215"/>
                    <a:pt x="23412" y="12215"/>
                  </a:cubicBezTo>
                  <a:cubicBezTo>
                    <a:pt x="21379" y="12215"/>
                    <a:pt x="20186" y="8570"/>
                    <a:pt x="16007" y="8317"/>
                  </a:cubicBezTo>
                  <a:cubicBezTo>
                    <a:pt x="15841" y="8308"/>
                    <a:pt x="15680" y="8303"/>
                    <a:pt x="15523" y="8303"/>
                  </a:cubicBezTo>
                  <a:cubicBezTo>
                    <a:pt x="10874" y="8303"/>
                    <a:pt x="9767" y="12335"/>
                    <a:pt x="6844" y="12335"/>
                  </a:cubicBezTo>
                  <a:cubicBezTo>
                    <a:pt x="6830" y="12335"/>
                    <a:pt x="6815" y="12335"/>
                    <a:pt x="6801" y="12335"/>
                  </a:cubicBezTo>
                  <a:cubicBezTo>
                    <a:pt x="1842" y="12272"/>
                    <a:pt x="2365" y="450"/>
                    <a:pt x="2365" y="450"/>
                  </a:cubicBezTo>
                  <a:cubicBezTo>
                    <a:pt x="1801" y="115"/>
                    <a:pt x="1376" y="1"/>
                    <a:pt x="1057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5"/>
            <p:cNvSpPr/>
            <p:nvPr/>
          </p:nvSpPr>
          <p:spPr>
            <a:xfrm>
              <a:off x="3093149" y="2880566"/>
              <a:ext cx="144510" cy="129747"/>
            </a:xfrm>
            <a:custGeom>
              <a:avLst/>
              <a:gdLst/>
              <a:ahLst/>
              <a:cxnLst/>
              <a:rect l="l" t="t" r="r" b="b"/>
              <a:pathLst>
                <a:path w="7733" h="6943" extrusionOk="0">
                  <a:moveTo>
                    <a:pt x="3262" y="0"/>
                  </a:moveTo>
                  <a:cubicBezTo>
                    <a:pt x="1619" y="0"/>
                    <a:pt x="0" y="6943"/>
                    <a:pt x="3023" y="6943"/>
                  </a:cubicBezTo>
                  <a:cubicBezTo>
                    <a:pt x="3208" y="6943"/>
                    <a:pt x="3410" y="6917"/>
                    <a:pt x="3631" y="6861"/>
                  </a:cubicBezTo>
                  <a:cubicBezTo>
                    <a:pt x="7732" y="5836"/>
                    <a:pt x="3631" y="124"/>
                    <a:pt x="3631" y="124"/>
                  </a:cubicBezTo>
                  <a:cubicBezTo>
                    <a:pt x="3509" y="39"/>
                    <a:pt x="3386" y="0"/>
                    <a:pt x="3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5"/>
            <p:cNvSpPr/>
            <p:nvPr/>
          </p:nvSpPr>
          <p:spPr>
            <a:xfrm>
              <a:off x="3169268" y="2936053"/>
              <a:ext cx="16781" cy="42421"/>
            </a:xfrm>
            <a:custGeom>
              <a:avLst/>
              <a:gdLst/>
              <a:ahLst/>
              <a:cxnLst/>
              <a:rect l="l" t="t" r="r" b="b"/>
              <a:pathLst>
                <a:path w="898" h="2270" extrusionOk="0">
                  <a:moveTo>
                    <a:pt x="500" y="1"/>
                  </a:moveTo>
                  <a:lnTo>
                    <a:pt x="500" y="1"/>
                  </a:lnTo>
                  <a:cubicBezTo>
                    <a:pt x="186" y="20"/>
                    <a:pt x="1" y="2270"/>
                    <a:pt x="359" y="2270"/>
                  </a:cubicBezTo>
                  <a:cubicBezTo>
                    <a:pt x="383" y="2270"/>
                    <a:pt x="409" y="2260"/>
                    <a:pt x="437" y="2239"/>
                  </a:cubicBezTo>
                  <a:cubicBezTo>
                    <a:pt x="897" y="1905"/>
                    <a:pt x="500" y="1"/>
                    <a:pt x="5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5"/>
            <p:cNvSpPr/>
            <p:nvPr/>
          </p:nvSpPr>
          <p:spPr>
            <a:xfrm>
              <a:off x="2954928" y="2810726"/>
              <a:ext cx="145875" cy="36964"/>
            </a:xfrm>
            <a:custGeom>
              <a:avLst/>
              <a:gdLst/>
              <a:ahLst/>
              <a:cxnLst/>
              <a:rect l="l" t="t" r="r" b="b"/>
              <a:pathLst>
                <a:path w="7806" h="1978" extrusionOk="0">
                  <a:moveTo>
                    <a:pt x="3002" y="0"/>
                  </a:moveTo>
                  <a:cubicBezTo>
                    <a:pt x="702" y="0"/>
                    <a:pt x="1" y="1978"/>
                    <a:pt x="1" y="1978"/>
                  </a:cubicBezTo>
                  <a:cubicBezTo>
                    <a:pt x="2993" y="597"/>
                    <a:pt x="7805" y="1643"/>
                    <a:pt x="5336" y="555"/>
                  </a:cubicBezTo>
                  <a:cubicBezTo>
                    <a:pt x="4419" y="156"/>
                    <a:pt x="3648" y="0"/>
                    <a:pt x="3002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5"/>
            <p:cNvSpPr/>
            <p:nvPr/>
          </p:nvSpPr>
          <p:spPr>
            <a:xfrm>
              <a:off x="3198927" y="2810726"/>
              <a:ext cx="145875" cy="36964"/>
            </a:xfrm>
            <a:custGeom>
              <a:avLst/>
              <a:gdLst/>
              <a:ahLst/>
              <a:cxnLst/>
              <a:rect l="l" t="t" r="r" b="b"/>
              <a:pathLst>
                <a:path w="7806" h="1978" extrusionOk="0">
                  <a:moveTo>
                    <a:pt x="4804" y="0"/>
                  </a:moveTo>
                  <a:cubicBezTo>
                    <a:pt x="4158" y="0"/>
                    <a:pt x="3387" y="156"/>
                    <a:pt x="2470" y="555"/>
                  </a:cubicBezTo>
                  <a:cubicBezTo>
                    <a:pt x="1" y="1643"/>
                    <a:pt x="4813" y="597"/>
                    <a:pt x="7805" y="1978"/>
                  </a:cubicBezTo>
                  <a:cubicBezTo>
                    <a:pt x="7805" y="1978"/>
                    <a:pt x="7104" y="0"/>
                    <a:pt x="4804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4" name="Google Shape;2274;p35"/>
          <p:cNvGrpSpPr/>
          <p:nvPr/>
        </p:nvGrpSpPr>
        <p:grpSpPr>
          <a:xfrm>
            <a:off x="4655742" y="2573001"/>
            <a:ext cx="687216" cy="618161"/>
            <a:chOff x="4668520" y="2513463"/>
            <a:chExt cx="786018" cy="706955"/>
          </a:xfrm>
        </p:grpSpPr>
        <p:sp>
          <p:nvSpPr>
            <p:cNvPr id="2275" name="Google Shape;2275;p35"/>
            <p:cNvSpPr/>
            <p:nvPr/>
          </p:nvSpPr>
          <p:spPr>
            <a:xfrm>
              <a:off x="4769857" y="2513463"/>
              <a:ext cx="571784" cy="568496"/>
            </a:xfrm>
            <a:custGeom>
              <a:avLst/>
              <a:gdLst/>
              <a:ahLst/>
              <a:cxnLst/>
              <a:rect l="l" t="t" r="r" b="b"/>
              <a:pathLst>
                <a:path w="29043" h="28876" extrusionOk="0">
                  <a:moveTo>
                    <a:pt x="14521" y="1"/>
                  </a:moveTo>
                  <a:cubicBezTo>
                    <a:pt x="6508" y="1"/>
                    <a:pt x="0" y="6466"/>
                    <a:pt x="0" y="14438"/>
                  </a:cubicBezTo>
                  <a:cubicBezTo>
                    <a:pt x="0" y="22410"/>
                    <a:pt x="6508" y="28875"/>
                    <a:pt x="14521" y="28875"/>
                  </a:cubicBezTo>
                  <a:cubicBezTo>
                    <a:pt x="22535" y="28875"/>
                    <a:pt x="29042" y="22410"/>
                    <a:pt x="29042" y="14438"/>
                  </a:cubicBezTo>
                  <a:cubicBezTo>
                    <a:pt x="29042" y="6466"/>
                    <a:pt x="22535" y="1"/>
                    <a:pt x="14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5"/>
            <p:cNvSpPr/>
            <p:nvPr/>
          </p:nvSpPr>
          <p:spPr>
            <a:xfrm>
              <a:off x="4770271" y="2616867"/>
              <a:ext cx="575485" cy="537173"/>
            </a:xfrm>
            <a:custGeom>
              <a:avLst/>
              <a:gdLst/>
              <a:ahLst/>
              <a:cxnLst/>
              <a:rect l="l" t="t" r="r" b="b"/>
              <a:pathLst>
                <a:path w="29231" h="27285" extrusionOk="0">
                  <a:moveTo>
                    <a:pt x="14605" y="0"/>
                  </a:moveTo>
                  <a:cubicBezTo>
                    <a:pt x="6549" y="0"/>
                    <a:pt x="0" y="6110"/>
                    <a:pt x="0" y="13643"/>
                  </a:cubicBezTo>
                  <a:cubicBezTo>
                    <a:pt x="0" y="21175"/>
                    <a:pt x="6529" y="27285"/>
                    <a:pt x="14605" y="27285"/>
                  </a:cubicBezTo>
                  <a:cubicBezTo>
                    <a:pt x="22682" y="27285"/>
                    <a:pt x="29231" y="21175"/>
                    <a:pt x="29231" y="13643"/>
                  </a:cubicBezTo>
                  <a:cubicBezTo>
                    <a:pt x="29231" y="6110"/>
                    <a:pt x="22682" y="0"/>
                    <a:pt x="14605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5"/>
            <p:cNvSpPr/>
            <p:nvPr/>
          </p:nvSpPr>
          <p:spPr>
            <a:xfrm>
              <a:off x="4668520" y="2804302"/>
              <a:ext cx="127299" cy="127319"/>
            </a:xfrm>
            <a:custGeom>
              <a:avLst/>
              <a:gdLst/>
              <a:ahLst/>
              <a:cxnLst/>
              <a:rect l="l" t="t" r="r" b="b"/>
              <a:pathLst>
                <a:path w="6466" h="6467" extrusionOk="0">
                  <a:moveTo>
                    <a:pt x="3243" y="1"/>
                  </a:moveTo>
                  <a:cubicBezTo>
                    <a:pt x="1444" y="1"/>
                    <a:pt x="0" y="1444"/>
                    <a:pt x="0" y="3244"/>
                  </a:cubicBezTo>
                  <a:cubicBezTo>
                    <a:pt x="0" y="5022"/>
                    <a:pt x="1444" y="6466"/>
                    <a:pt x="3243" y="6466"/>
                  </a:cubicBezTo>
                  <a:cubicBezTo>
                    <a:pt x="5022" y="6466"/>
                    <a:pt x="6466" y="5022"/>
                    <a:pt x="6466" y="3244"/>
                  </a:cubicBezTo>
                  <a:cubicBezTo>
                    <a:pt x="6466" y="1444"/>
                    <a:pt x="5022" y="1"/>
                    <a:pt x="3243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5"/>
            <p:cNvSpPr/>
            <p:nvPr/>
          </p:nvSpPr>
          <p:spPr>
            <a:xfrm>
              <a:off x="4693230" y="2828185"/>
              <a:ext cx="69221" cy="69654"/>
            </a:xfrm>
            <a:custGeom>
              <a:avLst/>
              <a:gdLst/>
              <a:ahLst/>
              <a:cxnLst/>
              <a:rect l="l" t="t" r="r" b="b"/>
              <a:pathLst>
                <a:path w="3516" h="3538" extrusionOk="0">
                  <a:moveTo>
                    <a:pt x="1710" y="1"/>
                  </a:moveTo>
                  <a:cubicBezTo>
                    <a:pt x="1698" y="1"/>
                    <a:pt x="1686" y="1"/>
                    <a:pt x="1675" y="1"/>
                  </a:cubicBezTo>
                  <a:cubicBezTo>
                    <a:pt x="1256" y="1"/>
                    <a:pt x="900" y="169"/>
                    <a:pt x="649" y="462"/>
                  </a:cubicBezTo>
                  <a:cubicBezTo>
                    <a:pt x="1" y="1194"/>
                    <a:pt x="126" y="2512"/>
                    <a:pt x="147" y="2659"/>
                  </a:cubicBezTo>
                  <a:cubicBezTo>
                    <a:pt x="167" y="2854"/>
                    <a:pt x="333" y="2995"/>
                    <a:pt x="526" y="2995"/>
                  </a:cubicBezTo>
                  <a:cubicBezTo>
                    <a:pt x="539" y="2995"/>
                    <a:pt x="552" y="2995"/>
                    <a:pt x="566" y="2993"/>
                  </a:cubicBezTo>
                  <a:cubicBezTo>
                    <a:pt x="796" y="2972"/>
                    <a:pt x="942" y="2784"/>
                    <a:pt x="921" y="2575"/>
                  </a:cubicBezTo>
                  <a:cubicBezTo>
                    <a:pt x="900" y="2261"/>
                    <a:pt x="879" y="1382"/>
                    <a:pt x="1235" y="985"/>
                  </a:cubicBezTo>
                  <a:cubicBezTo>
                    <a:pt x="1361" y="859"/>
                    <a:pt x="1486" y="796"/>
                    <a:pt x="1675" y="775"/>
                  </a:cubicBezTo>
                  <a:lnTo>
                    <a:pt x="1695" y="775"/>
                  </a:lnTo>
                  <a:cubicBezTo>
                    <a:pt x="2260" y="775"/>
                    <a:pt x="2532" y="1424"/>
                    <a:pt x="2595" y="1801"/>
                  </a:cubicBezTo>
                  <a:cubicBezTo>
                    <a:pt x="2679" y="2240"/>
                    <a:pt x="2574" y="2659"/>
                    <a:pt x="2365" y="2721"/>
                  </a:cubicBezTo>
                  <a:cubicBezTo>
                    <a:pt x="2333" y="2738"/>
                    <a:pt x="2303" y="2748"/>
                    <a:pt x="2275" y="2748"/>
                  </a:cubicBezTo>
                  <a:cubicBezTo>
                    <a:pt x="2230" y="2748"/>
                    <a:pt x="2186" y="2723"/>
                    <a:pt x="2135" y="2659"/>
                  </a:cubicBezTo>
                  <a:cubicBezTo>
                    <a:pt x="1926" y="2449"/>
                    <a:pt x="1863" y="2031"/>
                    <a:pt x="1884" y="1843"/>
                  </a:cubicBezTo>
                  <a:cubicBezTo>
                    <a:pt x="1988" y="1759"/>
                    <a:pt x="2072" y="1633"/>
                    <a:pt x="2072" y="1508"/>
                  </a:cubicBezTo>
                  <a:cubicBezTo>
                    <a:pt x="2072" y="1278"/>
                    <a:pt x="1884" y="1110"/>
                    <a:pt x="1675" y="1110"/>
                  </a:cubicBezTo>
                  <a:cubicBezTo>
                    <a:pt x="1444" y="1110"/>
                    <a:pt x="1277" y="1236"/>
                    <a:pt x="1172" y="1466"/>
                  </a:cubicBezTo>
                  <a:cubicBezTo>
                    <a:pt x="984" y="1864"/>
                    <a:pt x="1110" y="2721"/>
                    <a:pt x="1549" y="3203"/>
                  </a:cubicBezTo>
                  <a:cubicBezTo>
                    <a:pt x="1758" y="3412"/>
                    <a:pt x="2009" y="3537"/>
                    <a:pt x="2281" y="3537"/>
                  </a:cubicBezTo>
                  <a:cubicBezTo>
                    <a:pt x="2386" y="3537"/>
                    <a:pt x="2511" y="3516"/>
                    <a:pt x="2616" y="3475"/>
                  </a:cubicBezTo>
                  <a:cubicBezTo>
                    <a:pt x="3223" y="3265"/>
                    <a:pt x="3516" y="2533"/>
                    <a:pt x="3369" y="1654"/>
                  </a:cubicBezTo>
                  <a:cubicBezTo>
                    <a:pt x="3204" y="828"/>
                    <a:pt x="2651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5"/>
            <p:cNvSpPr/>
            <p:nvPr/>
          </p:nvSpPr>
          <p:spPr>
            <a:xfrm>
              <a:off x="5327239" y="2804302"/>
              <a:ext cx="127299" cy="127319"/>
            </a:xfrm>
            <a:custGeom>
              <a:avLst/>
              <a:gdLst/>
              <a:ahLst/>
              <a:cxnLst/>
              <a:rect l="l" t="t" r="r" b="b"/>
              <a:pathLst>
                <a:path w="6466" h="6467" extrusionOk="0">
                  <a:moveTo>
                    <a:pt x="3222" y="1"/>
                  </a:moveTo>
                  <a:cubicBezTo>
                    <a:pt x="1444" y="1"/>
                    <a:pt x="0" y="1444"/>
                    <a:pt x="0" y="3244"/>
                  </a:cubicBezTo>
                  <a:cubicBezTo>
                    <a:pt x="0" y="5022"/>
                    <a:pt x="1444" y="6466"/>
                    <a:pt x="3222" y="6466"/>
                  </a:cubicBezTo>
                  <a:cubicBezTo>
                    <a:pt x="5001" y="6466"/>
                    <a:pt x="6465" y="5022"/>
                    <a:pt x="6465" y="3244"/>
                  </a:cubicBezTo>
                  <a:cubicBezTo>
                    <a:pt x="6465" y="1444"/>
                    <a:pt x="5001" y="1"/>
                    <a:pt x="3222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5"/>
            <p:cNvSpPr/>
            <p:nvPr/>
          </p:nvSpPr>
          <p:spPr>
            <a:xfrm>
              <a:off x="5351948" y="2828204"/>
              <a:ext cx="68808" cy="69635"/>
            </a:xfrm>
            <a:custGeom>
              <a:avLst/>
              <a:gdLst/>
              <a:ahLst/>
              <a:cxnLst/>
              <a:rect l="l" t="t" r="r" b="b"/>
              <a:pathLst>
                <a:path w="3495" h="3537" extrusionOk="0">
                  <a:moveTo>
                    <a:pt x="1653" y="0"/>
                  </a:moveTo>
                  <a:cubicBezTo>
                    <a:pt x="1256" y="21"/>
                    <a:pt x="900" y="168"/>
                    <a:pt x="628" y="461"/>
                  </a:cubicBezTo>
                  <a:cubicBezTo>
                    <a:pt x="1" y="1193"/>
                    <a:pt x="105" y="2511"/>
                    <a:pt x="126" y="2658"/>
                  </a:cubicBezTo>
                  <a:cubicBezTo>
                    <a:pt x="146" y="2855"/>
                    <a:pt x="314" y="3015"/>
                    <a:pt x="527" y="3015"/>
                  </a:cubicBezTo>
                  <a:cubicBezTo>
                    <a:pt x="539" y="3015"/>
                    <a:pt x="552" y="3014"/>
                    <a:pt x="565" y="3013"/>
                  </a:cubicBezTo>
                  <a:cubicBezTo>
                    <a:pt x="775" y="2971"/>
                    <a:pt x="942" y="2783"/>
                    <a:pt x="921" y="2574"/>
                  </a:cubicBezTo>
                  <a:cubicBezTo>
                    <a:pt x="879" y="2281"/>
                    <a:pt x="879" y="1381"/>
                    <a:pt x="1235" y="984"/>
                  </a:cubicBezTo>
                  <a:cubicBezTo>
                    <a:pt x="1340" y="858"/>
                    <a:pt x="1486" y="795"/>
                    <a:pt x="1674" y="795"/>
                  </a:cubicBezTo>
                  <a:cubicBezTo>
                    <a:pt x="1683" y="795"/>
                    <a:pt x="1692" y="795"/>
                    <a:pt x="1701" y="795"/>
                  </a:cubicBezTo>
                  <a:cubicBezTo>
                    <a:pt x="2248" y="795"/>
                    <a:pt x="2512" y="1429"/>
                    <a:pt x="2574" y="1800"/>
                  </a:cubicBezTo>
                  <a:cubicBezTo>
                    <a:pt x="2658" y="2239"/>
                    <a:pt x="2553" y="2658"/>
                    <a:pt x="2344" y="2741"/>
                  </a:cubicBezTo>
                  <a:cubicBezTo>
                    <a:pt x="2316" y="2748"/>
                    <a:pt x="2290" y="2753"/>
                    <a:pt x="2266" y="2753"/>
                  </a:cubicBezTo>
                  <a:cubicBezTo>
                    <a:pt x="2216" y="2753"/>
                    <a:pt x="2170" y="2734"/>
                    <a:pt x="2114" y="2679"/>
                  </a:cubicBezTo>
                  <a:cubicBezTo>
                    <a:pt x="1925" y="2448"/>
                    <a:pt x="1842" y="2030"/>
                    <a:pt x="1863" y="1842"/>
                  </a:cubicBezTo>
                  <a:cubicBezTo>
                    <a:pt x="1988" y="1779"/>
                    <a:pt x="2051" y="1653"/>
                    <a:pt x="2051" y="1507"/>
                  </a:cubicBezTo>
                  <a:cubicBezTo>
                    <a:pt x="2051" y="1277"/>
                    <a:pt x="1884" y="1109"/>
                    <a:pt x="1653" y="1109"/>
                  </a:cubicBezTo>
                  <a:cubicBezTo>
                    <a:pt x="1444" y="1109"/>
                    <a:pt x="1256" y="1235"/>
                    <a:pt x="1151" y="1465"/>
                  </a:cubicBezTo>
                  <a:cubicBezTo>
                    <a:pt x="984" y="1883"/>
                    <a:pt x="1109" y="2720"/>
                    <a:pt x="1549" y="3202"/>
                  </a:cubicBezTo>
                  <a:cubicBezTo>
                    <a:pt x="1737" y="3411"/>
                    <a:pt x="2009" y="3536"/>
                    <a:pt x="2281" y="3536"/>
                  </a:cubicBezTo>
                  <a:cubicBezTo>
                    <a:pt x="2386" y="3536"/>
                    <a:pt x="2490" y="3515"/>
                    <a:pt x="2595" y="3474"/>
                  </a:cubicBezTo>
                  <a:cubicBezTo>
                    <a:pt x="3202" y="3264"/>
                    <a:pt x="3495" y="2532"/>
                    <a:pt x="3348" y="1653"/>
                  </a:cubicBezTo>
                  <a:cubicBezTo>
                    <a:pt x="3202" y="837"/>
                    <a:pt x="2637" y="0"/>
                    <a:pt x="1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5"/>
            <p:cNvSpPr/>
            <p:nvPr/>
          </p:nvSpPr>
          <p:spPr>
            <a:xfrm>
              <a:off x="5005903" y="3002054"/>
              <a:ext cx="112475" cy="66741"/>
            </a:xfrm>
            <a:custGeom>
              <a:avLst/>
              <a:gdLst/>
              <a:ahLst/>
              <a:cxnLst/>
              <a:rect l="l" t="t" r="r" b="b"/>
              <a:pathLst>
                <a:path w="5713" h="3390" extrusionOk="0">
                  <a:moveTo>
                    <a:pt x="524" y="0"/>
                  </a:moveTo>
                  <a:cubicBezTo>
                    <a:pt x="231" y="0"/>
                    <a:pt x="1" y="251"/>
                    <a:pt x="1" y="523"/>
                  </a:cubicBezTo>
                  <a:cubicBezTo>
                    <a:pt x="1" y="2113"/>
                    <a:pt x="1277" y="3390"/>
                    <a:pt x="2846" y="3390"/>
                  </a:cubicBezTo>
                  <a:cubicBezTo>
                    <a:pt x="4436" y="3390"/>
                    <a:pt x="5713" y="2113"/>
                    <a:pt x="5713" y="523"/>
                  </a:cubicBezTo>
                  <a:cubicBezTo>
                    <a:pt x="5713" y="251"/>
                    <a:pt x="5483" y="0"/>
                    <a:pt x="5190" y="0"/>
                  </a:cubicBezTo>
                  <a:cubicBezTo>
                    <a:pt x="4897" y="0"/>
                    <a:pt x="4667" y="251"/>
                    <a:pt x="4667" y="523"/>
                  </a:cubicBezTo>
                  <a:cubicBezTo>
                    <a:pt x="4667" y="1527"/>
                    <a:pt x="3851" y="2344"/>
                    <a:pt x="2846" y="2344"/>
                  </a:cubicBezTo>
                  <a:cubicBezTo>
                    <a:pt x="1863" y="2344"/>
                    <a:pt x="1047" y="1527"/>
                    <a:pt x="1047" y="523"/>
                  </a:cubicBezTo>
                  <a:cubicBezTo>
                    <a:pt x="1047" y="251"/>
                    <a:pt x="817" y="0"/>
                    <a:pt x="524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5"/>
            <p:cNvSpPr/>
            <p:nvPr/>
          </p:nvSpPr>
          <p:spPr>
            <a:xfrm>
              <a:off x="4869540" y="2844684"/>
              <a:ext cx="107533" cy="107947"/>
            </a:xfrm>
            <a:custGeom>
              <a:avLst/>
              <a:gdLst/>
              <a:ahLst/>
              <a:cxnLst/>
              <a:rect l="l" t="t" r="r" b="b"/>
              <a:pathLst>
                <a:path w="5462" h="5483" extrusionOk="0">
                  <a:moveTo>
                    <a:pt x="2721" y="0"/>
                  </a:moveTo>
                  <a:cubicBezTo>
                    <a:pt x="1215" y="0"/>
                    <a:pt x="1" y="1235"/>
                    <a:pt x="1" y="2741"/>
                  </a:cubicBezTo>
                  <a:cubicBezTo>
                    <a:pt x="1" y="4248"/>
                    <a:pt x="1215" y="5482"/>
                    <a:pt x="2721" y="5482"/>
                  </a:cubicBezTo>
                  <a:cubicBezTo>
                    <a:pt x="4248" y="5482"/>
                    <a:pt x="5462" y="4248"/>
                    <a:pt x="5462" y="2741"/>
                  </a:cubicBezTo>
                  <a:cubicBezTo>
                    <a:pt x="5462" y="1235"/>
                    <a:pt x="4248" y="0"/>
                    <a:pt x="27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5"/>
            <p:cNvSpPr/>
            <p:nvPr/>
          </p:nvSpPr>
          <p:spPr>
            <a:xfrm>
              <a:off x="4886020" y="2865278"/>
              <a:ext cx="73356" cy="73336"/>
            </a:xfrm>
            <a:custGeom>
              <a:avLst/>
              <a:gdLst/>
              <a:ahLst/>
              <a:cxnLst/>
              <a:rect l="l" t="t" r="r" b="b"/>
              <a:pathLst>
                <a:path w="3726" h="3725" extrusionOk="0">
                  <a:moveTo>
                    <a:pt x="1863" y="0"/>
                  </a:moveTo>
                  <a:cubicBezTo>
                    <a:pt x="838" y="0"/>
                    <a:pt x="1" y="837"/>
                    <a:pt x="1" y="1863"/>
                  </a:cubicBezTo>
                  <a:cubicBezTo>
                    <a:pt x="1" y="2888"/>
                    <a:pt x="838" y="3725"/>
                    <a:pt x="1863" y="3725"/>
                  </a:cubicBezTo>
                  <a:cubicBezTo>
                    <a:pt x="2888" y="3725"/>
                    <a:pt x="3725" y="2888"/>
                    <a:pt x="3725" y="1863"/>
                  </a:cubicBezTo>
                  <a:cubicBezTo>
                    <a:pt x="3725" y="837"/>
                    <a:pt x="2888" y="0"/>
                    <a:pt x="186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5"/>
            <p:cNvSpPr/>
            <p:nvPr/>
          </p:nvSpPr>
          <p:spPr>
            <a:xfrm>
              <a:off x="5142266" y="2844684"/>
              <a:ext cx="107947" cy="107947"/>
            </a:xfrm>
            <a:custGeom>
              <a:avLst/>
              <a:gdLst/>
              <a:ahLst/>
              <a:cxnLst/>
              <a:rect l="l" t="t" r="r" b="b"/>
              <a:pathLst>
                <a:path w="5483" h="5483" extrusionOk="0">
                  <a:moveTo>
                    <a:pt x="2741" y="0"/>
                  </a:moveTo>
                  <a:cubicBezTo>
                    <a:pt x="1235" y="0"/>
                    <a:pt x="0" y="1235"/>
                    <a:pt x="0" y="2741"/>
                  </a:cubicBezTo>
                  <a:cubicBezTo>
                    <a:pt x="0" y="4248"/>
                    <a:pt x="1235" y="5482"/>
                    <a:pt x="2741" y="5482"/>
                  </a:cubicBezTo>
                  <a:cubicBezTo>
                    <a:pt x="4248" y="5482"/>
                    <a:pt x="5482" y="4248"/>
                    <a:pt x="5482" y="2741"/>
                  </a:cubicBezTo>
                  <a:cubicBezTo>
                    <a:pt x="5482" y="1235"/>
                    <a:pt x="4248" y="0"/>
                    <a:pt x="27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5"/>
            <p:cNvSpPr/>
            <p:nvPr/>
          </p:nvSpPr>
          <p:spPr>
            <a:xfrm>
              <a:off x="5159985" y="2865278"/>
              <a:ext cx="73336" cy="73336"/>
            </a:xfrm>
            <a:custGeom>
              <a:avLst/>
              <a:gdLst/>
              <a:ahLst/>
              <a:cxnLst/>
              <a:rect l="l" t="t" r="r" b="b"/>
              <a:pathLst>
                <a:path w="3725" h="3725" extrusionOk="0">
                  <a:moveTo>
                    <a:pt x="1862" y="0"/>
                  </a:moveTo>
                  <a:cubicBezTo>
                    <a:pt x="837" y="0"/>
                    <a:pt x="0" y="837"/>
                    <a:pt x="0" y="1863"/>
                  </a:cubicBezTo>
                  <a:cubicBezTo>
                    <a:pt x="0" y="2888"/>
                    <a:pt x="837" y="3725"/>
                    <a:pt x="1862" y="3725"/>
                  </a:cubicBezTo>
                  <a:cubicBezTo>
                    <a:pt x="2908" y="3725"/>
                    <a:pt x="3725" y="2888"/>
                    <a:pt x="3725" y="1863"/>
                  </a:cubicBezTo>
                  <a:cubicBezTo>
                    <a:pt x="3725" y="837"/>
                    <a:pt x="2908" y="0"/>
                    <a:pt x="186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5"/>
            <p:cNvSpPr/>
            <p:nvPr/>
          </p:nvSpPr>
          <p:spPr>
            <a:xfrm>
              <a:off x="4758930" y="2688376"/>
              <a:ext cx="89618" cy="253162"/>
            </a:xfrm>
            <a:custGeom>
              <a:avLst/>
              <a:gdLst/>
              <a:ahLst/>
              <a:cxnLst/>
              <a:rect l="l" t="t" r="r" b="b"/>
              <a:pathLst>
                <a:path w="4552" h="12859" extrusionOk="0">
                  <a:moveTo>
                    <a:pt x="3634" y="1"/>
                  </a:moveTo>
                  <a:cubicBezTo>
                    <a:pt x="1548" y="1"/>
                    <a:pt x="1188" y="1306"/>
                    <a:pt x="911" y="2415"/>
                  </a:cubicBezTo>
                  <a:cubicBezTo>
                    <a:pt x="0" y="6060"/>
                    <a:pt x="637" y="12859"/>
                    <a:pt x="1210" y="12859"/>
                  </a:cubicBezTo>
                  <a:cubicBezTo>
                    <a:pt x="1229" y="12859"/>
                    <a:pt x="1248" y="12851"/>
                    <a:pt x="1267" y="12835"/>
                  </a:cubicBezTo>
                  <a:cubicBezTo>
                    <a:pt x="1874" y="12354"/>
                    <a:pt x="2146" y="8462"/>
                    <a:pt x="2146" y="8462"/>
                  </a:cubicBezTo>
                  <a:cubicBezTo>
                    <a:pt x="2146" y="8462"/>
                    <a:pt x="2648" y="8462"/>
                    <a:pt x="3338" y="7939"/>
                  </a:cubicBezTo>
                  <a:cubicBezTo>
                    <a:pt x="4008" y="7437"/>
                    <a:pt x="4552" y="72"/>
                    <a:pt x="4552" y="72"/>
                  </a:cubicBezTo>
                  <a:cubicBezTo>
                    <a:pt x="4213" y="23"/>
                    <a:pt x="3909" y="1"/>
                    <a:pt x="36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5"/>
            <p:cNvSpPr/>
            <p:nvPr/>
          </p:nvSpPr>
          <p:spPr>
            <a:xfrm>
              <a:off x="5265024" y="2688376"/>
              <a:ext cx="89637" cy="253162"/>
            </a:xfrm>
            <a:custGeom>
              <a:avLst/>
              <a:gdLst/>
              <a:ahLst/>
              <a:cxnLst/>
              <a:rect l="l" t="t" r="r" b="b"/>
              <a:pathLst>
                <a:path w="4553" h="12859" extrusionOk="0">
                  <a:moveTo>
                    <a:pt x="918" y="1"/>
                  </a:moveTo>
                  <a:cubicBezTo>
                    <a:pt x="644" y="1"/>
                    <a:pt x="339" y="23"/>
                    <a:pt x="1" y="72"/>
                  </a:cubicBezTo>
                  <a:cubicBezTo>
                    <a:pt x="1" y="72"/>
                    <a:pt x="545" y="7437"/>
                    <a:pt x="1214" y="7939"/>
                  </a:cubicBezTo>
                  <a:cubicBezTo>
                    <a:pt x="1905" y="8462"/>
                    <a:pt x="2407" y="8462"/>
                    <a:pt x="2407" y="8462"/>
                  </a:cubicBezTo>
                  <a:cubicBezTo>
                    <a:pt x="2407" y="8462"/>
                    <a:pt x="2679" y="12354"/>
                    <a:pt x="3286" y="12835"/>
                  </a:cubicBezTo>
                  <a:cubicBezTo>
                    <a:pt x="3305" y="12851"/>
                    <a:pt x="3324" y="12859"/>
                    <a:pt x="3343" y="12859"/>
                  </a:cubicBezTo>
                  <a:cubicBezTo>
                    <a:pt x="3916" y="12859"/>
                    <a:pt x="4552" y="6060"/>
                    <a:pt x="3641" y="2415"/>
                  </a:cubicBezTo>
                  <a:cubicBezTo>
                    <a:pt x="3364" y="1306"/>
                    <a:pt x="3005" y="1"/>
                    <a:pt x="9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5"/>
            <p:cNvSpPr/>
            <p:nvPr/>
          </p:nvSpPr>
          <p:spPr>
            <a:xfrm>
              <a:off x="4769857" y="2808043"/>
              <a:ext cx="591353" cy="412374"/>
            </a:xfrm>
            <a:custGeom>
              <a:avLst/>
              <a:gdLst/>
              <a:ahLst/>
              <a:cxnLst/>
              <a:rect l="l" t="t" r="r" b="b"/>
              <a:pathLst>
                <a:path w="30037" h="20946" extrusionOk="0">
                  <a:moveTo>
                    <a:pt x="1012" y="0"/>
                  </a:moveTo>
                  <a:cubicBezTo>
                    <a:pt x="380" y="0"/>
                    <a:pt x="194" y="502"/>
                    <a:pt x="189" y="502"/>
                  </a:cubicBezTo>
                  <a:cubicBezTo>
                    <a:pt x="189" y="502"/>
                    <a:pt x="189" y="501"/>
                    <a:pt x="189" y="501"/>
                  </a:cubicBezTo>
                  <a:lnTo>
                    <a:pt x="189" y="501"/>
                  </a:lnTo>
                  <a:cubicBezTo>
                    <a:pt x="0" y="5900"/>
                    <a:pt x="398" y="20734"/>
                    <a:pt x="15212" y="20944"/>
                  </a:cubicBezTo>
                  <a:cubicBezTo>
                    <a:pt x="15292" y="20945"/>
                    <a:pt x="15373" y="20945"/>
                    <a:pt x="15452" y="20945"/>
                  </a:cubicBezTo>
                  <a:cubicBezTo>
                    <a:pt x="30036" y="20945"/>
                    <a:pt x="29084" y="104"/>
                    <a:pt x="29084" y="104"/>
                  </a:cubicBezTo>
                  <a:lnTo>
                    <a:pt x="29084" y="104"/>
                  </a:lnTo>
                  <a:lnTo>
                    <a:pt x="27410" y="585"/>
                  </a:lnTo>
                  <a:cubicBezTo>
                    <a:pt x="28101" y="5063"/>
                    <a:pt x="27201" y="8850"/>
                    <a:pt x="24042" y="11549"/>
                  </a:cubicBezTo>
                  <a:cubicBezTo>
                    <a:pt x="23424" y="12073"/>
                    <a:pt x="22906" y="12285"/>
                    <a:pt x="22436" y="12285"/>
                  </a:cubicBezTo>
                  <a:cubicBezTo>
                    <a:pt x="20483" y="12285"/>
                    <a:pt x="19351" y="8621"/>
                    <a:pt x="15337" y="8368"/>
                  </a:cubicBezTo>
                  <a:cubicBezTo>
                    <a:pt x="15179" y="8359"/>
                    <a:pt x="15024" y="8354"/>
                    <a:pt x="14873" y="8354"/>
                  </a:cubicBezTo>
                  <a:cubicBezTo>
                    <a:pt x="10406" y="8354"/>
                    <a:pt x="9367" y="12407"/>
                    <a:pt x="6529" y="12407"/>
                  </a:cubicBezTo>
                  <a:cubicBezTo>
                    <a:pt x="6522" y="12407"/>
                    <a:pt x="6515" y="12407"/>
                    <a:pt x="6508" y="12407"/>
                  </a:cubicBezTo>
                  <a:cubicBezTo>
                    <a:pt x="1758" y="12344"/>
                    <a:pt x="2260" y="459"/>
                    <a:pt x="2260" y="459"/>
                  </a:cubicBezTo>
                  <a:cubicBezTo>
                    <a:pt x="1722" y="116"/>
                    <a:pt x="1315" y="0"/>
                    <a:pt x="10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5"/>
            <p:cNvSpPr/>
            <p:nvPr/>
          </p:nvSpPr>
          <p:spPr>
            <a:xfrm>
              <a:off x="4855542" y="2795285"/>
              <a:ext cx="154488" cy="39119"/>
            </a:xfrm>
            <a:custGeom>
              <a:avLst/>
              <a:gdLst/>
              <a:ahLst/>
              <a:cxnLst/>
              <a:rect l="l" t="t" r="r" b="b"/>
              <a:pathLst>
                <a:path w="7847" h="1987" extrusionOk="0">
                  <a:moveTo>
                    <a:pt x="3005" y="0"/>
                  </a:moveTo>
                  <a:cubicBezTo>
                    <a:pt x="701" y="0"/>
                    <a:pt x="1" y="1986"/>
                    <a:pt x="1" y="1986"/>
                  </a:cubicBezTo>
                  <a:cubicBezTo>
                    <a:pt x="3014" y="605"/>
                    <a:pt x="7847" y="1651"/>
                    <a:pt x="5357" y="563"/>
                  </a:cubicBezTo>
                  <a:cubicBezTo>
                    <a:pt x="4432" y="158"/>
                    <a:pt x="3654" y="0"/>
                    <a:pt x="3005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5"/>
            <p:cNvSpPr/>
            <p:nvPr/>
          </p:nvSpPr>
          <p:spPr>
            <a:xfrm>
              <a:off x="5113835" y="2795285"/>
              <a:ext cx="154488" cy="39119"/>
            </a:xfrm>
            <a:custGeom>
              <a:avLst/>
              <a:gdLst/>
              <a:ahLst/>
              <a:cxnLst/>
              <a:rect l="l" t="t" r="r" b="b"/>
              <a:pathLst>
                <a:path w="7847" h="1987" extrusionOk="0">
                  <a:moveTo>
                    <a:pt x="4843" y="0"/>
                  </a:moveTo>
                  <a:cubicBezTo>
                    <a:pt x="4193" y="0"/>
                    <a:pt x="3416" y="158"/>
                    <a:pt x="2491" y="563"/>
                  </a:cubicBezTo>
                  <a:cubicBezTo>
                    <a:pt x="1" y="1651"/>
                    <a:pt x="4834" y="605"/>
                    <a:pt x="7847" y="1986"/>
                  </a:cubicBezTo>
                  <a:cubicBezTo>
                    <a:pt x="7847" y="1986"/>
                    <a:pt x="7147" y="0"/>
                    <a:pt x="4843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5"/>
            <p:cNvSpPr/>
            <p:nvPr/>
          </p:nvSpPr>
          <p:spPr>
            <a:xfrm>
              <a:off x="4995015" y="2869038"/>
              <a:ext cx="153031" cy="137557"/>
            </a:xfrm>
            <a:custGeom>
              <a:avLst/>
              <a:gdLst/>
              <a:ahLst/>
              <a:cxnLst/>
              <a:rect l="l" t="t" r="r" b="b"/>
              <a:pathLst>
                <a:path w="7773" h="6987" extrusionOk="0">
                  <a:moveTo>
                    <a:pt x="3280" y="0"/>
                  </a:moveTo>
                  <a:cubicBezTo>
                    <a:pt x="1621" y="0"/>
                    <a:pt x="0" y="6986"/>
                    <a:pt x="3032" y="6986"/>
                  </a:cubicBezTo>
                  <a:cubicBezTo>
                    <a:pt x="3220" y="6986"/>
                    <a:pt x="3425" y="6960"/>
                    <a:pt x="3650" y="6903"/>
                  </a:cubicBezTo>
                  <a:cubicBezTo>
                    <a:pt x="7772" y="5877"/>
                    <a:pt x="3650" y="123"/>
                    <a:pt x="3650" y="123"/>
                  </a:cubicBezTo>
                  <a:cubicBezTo>
                    <a:pt x="3528" y="39"/>
                    <a:pt x="3404" y="0"/>
                    <a:pt x="3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5"/>
            <p:cNvSpPr/>
            <p:nvPr/>
          </p:nvSpPr>
          <p:spPr>
            <a:xfrm>
              <a:off x="5075581" y="2927888"/>
              <a:ext cx="18093" cy="45104"/>
            </a:xfrm>
            <a:custGeom>
              <a:avLst/>
              <a:gdLst/>
              <a:ahLst/>
              <a:cxnLst/>
              <a:rect l="l" t="t" r="r" b="b"/>
              <a:pathLst>
                <a:path w="919" h="2291" extrusionOk="0">
                  <a:moveTo>
                    <a:pt x="500" y="1"/>
                  </a:moveTo>
                  <a:cubicBezTo>
                    <a:pt x="186" y="20"/>
                    <a:pt x="0" y="2291"/>
                    <a:pt x="377" y="2291"/>
                  </a:cubicBezTo>
                  <a:cubicBezTo>
                    <a:pt x="402" y="2291"/>
                    <a:pt x="429" y="2281"/>
                    <a:pt x="458" y="2261"/>
                  </a:cubicBezTo>
                  <a:cubicBezTo>
                    <a:pt x="918" y="1926"/>
                    <a:pt x="500" y="1"/>
                    <a:pt x="5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5"/>
            <p:cNvSpPr/>
            <p:nvPr/>
          </p:nvSpPr>
          <p:spPr>
            <a:xfrm>
              <a:off x="5187175" y="2957972"/>
              <a:ext cx="73336" cy="73336"/>
            </a:xfrm>
            <a:custGeom>
              <a:avLst/>
              <a:gdLst/>
              <a:ahLst/>
              <a:cxnLst/>
              <a:rect l="l" t="t" r="r" b="b"/>
              <a:pathLst>
                <a:path w="3725" h="3725" extrusionOk="0">
                  <a:moveTo>
                    <a:pt x="1862" y="0"/>
                  </a:moveTo>
                  <a:cubicBezTo>
                    <a:pt x="837" y="0"/>
                    <a:pt x="0" y="837"/>
                    <a:pt x="0" y="1862"/>
                  </a:cubicBezTo>
                  <a:cubicBezTo>
                    <a:pt x="0" y="2888"/>
                    <a:pt x="837" y="3725"/>
                    <a:pt x="1862" y="3725"/>
                  </a:cubicBezTo>
                  <a:cubicBezTo>
                    <a:pt x="2888" y="3725"/>
                    <a:pt x="3724" y="2888"/>
                    <a:pt x="3724" y="1862"/>
                  </a:cubicBezTo>
                  <a:cubicBezTo>
                    <a:pt x="3724" y="837"/>
                    <a:pt x="2888" y="0"/>
                    <a:pt x="1862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5"/>
            <p:cNvSpPr/>
            <p:nvPr/>
          </p:nvSpPr>
          <p:spPr>
            <a:xfrm>
              <a:off x="4849360" y="2957972"/>
              <a:ext cx="73356" cy="73336"/>
            </a:xfrm>
            <a:custGeom>
              <a:avLst/>
              <a:gdLst/>
              <a:ahLst/>
              <a:cxnLst/>
              <a:rect l="l" t="t" r="r" b="b"/>
              <a:pathLst>
                <a:path w="3726" h="3725" extrusionOk="0">
                  <a:moveTo>
                    <a:pt x="1863" y="0"/>
                  </a:moveTo>
                  <a:cubicBezTo>
                    <a:pt x="838" y="0"/>
                    <a:pt x="1" y="837"/>
                    <a:pt x="1" y="1862"/>
                  </a:cubicBezTo>
                  <a:cubicBezTo>
                    <a:pt x="1" y="2888"/>
                    <a:pt x="838" y="3725"/>
                    <a:pt x="1863" y="3725"/>
                  </a:cubicBezTo>
                  <a:cubicBezTo>
                    <a:pt x="2888" y="3725"/>
                    <a:pt x="3725" y="2888"/>
                    <a:pt x="3725" y="1862"/>
                  </a:cubicBezTo>
                  <a:cubicBezTo>
                    <a:pt x="3725" y="837"/>
                    <a:pt x="2888" y="0"/>
                    <a:pt x="1863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5" name="Google Shape;2295;p35"/>
          <p:cNvGrpSpPr/>
          <p:nvPr/>
        </p:nvGrpSpPr>
        <p:grpSpPr>
          <a:xfrm>
            <a:off x="3816803" y="2593901"/>
            <a:ext cx="632821" cy="553994"/>
            <a:chOff x="3708965" y="2537365"/>
            <a:chExt cx="723803" cy="633571"/>
          </a:xfrm>
        </p:grpSpPr>
        <p:sp>
          <p:nvSpPr>
            <p:cNvPr id="2296" name="Google Shape;2296;p35"/>
            <p:cNvSpPr/>
            <p:nvPr/>
          </p:nvSpPr>
          <p:spPr>
            <a:xfrm>
              <a:off x="3776517" y="2537365"/>
              <a:ext cx="587849" cy="588676"/>
            </a:xfrm>
            <a:custGeom>
              <a:avLst/>
              <a:gdLst/>
              <a:ahLst/>
              <a:cxnLst/>
              <a:rect l="l" t="t" r="r" b="b"/>
              <a:pathLst>
                <a:path w="29859" h="29901" extrusionOk="0">
                  <a:moveTo>
                    <a:pt x="14940" y="0"/>
                  </a:moveTo>
                  <a:cubicBezTo>
                    <a:pt x="6696" y="0"/>
                    <a:pt x="1" y="6696"/>
                    <a:pt x="1" y="14961"/>
                  </a:cubicBezTo>
                  <a:cubicBezTo>
                    <a:pt x="1" y="23205"/>
                    <a:pt x="6696" y="29900"/>
                    <a:pt x="14940" y="29900"/>
                  </a:cubicBezTo>
                  <a:cubicBezTo>
                    <a:pt x="23184" y="29900"/>
                    <a:pt x="29859" y="23205"/>
                    <a:pt x="29859" y="14961"/>
                  </a:cubicBezTo>
                  <a:cubicBezTo>
                    <a:pt x="29859" y="6696"/>
                    <a:pt x="23184" y="0"/>
                    <a:pt x="149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5"/>
            <p:cNvSpPr/>
            <p:nvPr/>
          </p:nvSpPr>
          <p:spPr>
            <a:xfrm>
              <a:off x="3802466" y="2676189"/>
              <a:ext cx="530184" cy="494747"/>
            </a:xfrm>
            <a:custGeom>
              <a:avLst/>
              <a:gdLst/>
              <a:ahLst/>
              <a:cxnLst/>
              <a:rect l="l" t="t" r="r" b="b"/>
              <a:pathLst>
                <a:path w="26930" h="25130" extrusionOk="0">
                  <a:moveTo>
                    <a:pt x="13455" y="0"/>
                  </a:moveTo>
                  <a:cubicBezTo>
                    <a:pt x="6027" y="0"/>
                    <a:pt x="1" y="5629"/>
                    <a:pt x="1" y="12576"/>
                  </a:cubicBezTo>
                  <a:cubicBezTo>
                    <a:pt x="1" y="19522"/>
                    <a:pt x="6027" y="25130"/>
                    <a:pt x="13455" y="25130"/>
                  </a:cubicBezTo>
                  <a:cubicBezTo>
                    <a:pt x="20904" y="25130"/>
                    <a:pt x="26930" y="19522"/>
                    <a:pt x="26930" y="12576"/>
                  </a:cubicBezTo>
                  <a:cubicBezTo>
                    <a:pt x="26930" y="5629"/>
                    <a:pt x="20904" y="0"/>
                    <a:pt x="13455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5"/>
            <p:cNvSpPr/>
            <p:nvPr/>
          </p:nvSpPr>
          <p:spPr>
            <a:xfrm>
              <a:off x="3708965" y="2849212"/>
              <a:ext cx="117003" cy="117003"/>
            </a:xfrm>
            <a:custGeom>
              <a:avLst/>
              <a:gdLst/>
              <a:ahLst/>
              <a:cxnLst/>
              <a:rect l="l" t="t" r="r" b="b"/>
              <a:pathLst>
                <a:path w="5943" h="5943" extrusionOk="0">
                  <a:moveTo>
                    <a:pt x="2971" y="0"/>
                  </a:moveTo>
                  <a:cubicBezTo>
                    <a:pt x="1318" y="0"/>
                    <a:pt x="0" y="1319"/>
                    <a:pt x="0" y="2972"/>
                  </a:cubicBezTo>
                  <a:cubicBezTo>
                    <a:pt x="0" y="4625"/>
                    <a:pt x="1318" y="5943"/>
                    <a:pt x="2971" y="5943"/>
                  </a:cubicBezTo>
                  <a:cubicBezTo>
                    <a:pt x="4624" y="5943"/>
                    <a:pt x="5943" y="4625"/>
                    <a:pt x="5943" y="2972"/>
                  </a:cubicBezTo>
                  <a:cubicBezTo>
                    <a:pt x="5943" y="1340"/>
                    <a:pt x="4624" y="0"/>
                    <a:pt x="297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5"/>
            <p:cNvSpPr/>
            <p:nvPr/>
          </p:nvSpPr>
          <p:spPr>
            <a:xfrm>
              <a:off x="3731213" y="2870633"/>
              <a:ext cx="64693" cy="65107"/>
            </a:xfrm>
            <a:custGeom>
              <a:avLst/>
              <a:gdLst/>
              <a:ahLst/>
              <a:cxnLst/>
              <a:rect l="l" t="t" r="r" b="b"/>
              <a:pathLst>
                <a:path w="3286" h="3307" extrusionOk="0">
                  <a:moveTo>
                    <a:pt x="1584" y="0"/>
                  </a:moveTo>
                  <a:cubicBezTo>
                    <a:pt x="1572" y="0"/>
                    <a:pt x="1560" y="0"/>
                    <a:pt x="1548" y="0"/>
                  </a:cubicBezTo>
                  <a:cubicBezTo>
                    <a:pt x="1172" y="0"/>
                    <a:pt x="837" y="147"/>
                    <a:pt x="586" y="440"/>
                  </a:cubicBezTo>
                  <a:cubicBezTo>
                    <a:pt x="0" y="1109"/>
                    <a:pt x="105" y="2344"/>
                    <a:pt x="126" y="2469"/>
                  </a:cubicBezTo>
                  <a:cubicBezTo>
                    <a:pt x="145" y="2667"/>
                    <a:pt x="314" y="2827"/>
                    <a:pt x="509" y="2827"/>
                  </a:cubicBezTo>
                  <a:cubicBezTo>
                    <a:pt x="520" y="2827"/>
                    <a:pt x="532" y="2826"/>
                    <a:pt x="544" y="2825"/>
                  </a:cubicBezTo>
                  <a:cubicBezTo>
                    <a:pt x="774" y="2804"/>
                    <a:pt x="921" y="2595"/>
                    <a:pt x="900" y="2386"/>
                  </a:cubicBezTo>
                  <a:cubicBezTo>
                    <a:pt x="879" y="2135"/>
                    <a:pt x="879" y="1298"/>
                    <a:pt x="1193" y="942"/>
                  </a:cubicBezTo>
                  <a:cubicBezTo>
                    <a:pt x="1276" y="837"/>
                    <a:pt x="1402" y="775"/>
                    <a:pt x="1569" y="775"/>
                  </a:cubicBezTo>
                  <a:lnTo>
                    <a:pt x="1590" y="775"/>
                  </a:lnTo>
                  <a:cubicBezTo>
                    <a:pt x="2072" y="775"/>
                    <a:pt x="2323" y="1340"/>
                    <a:pt x="2364" y="1695"/>
                  </a:cubicBezTo>
                  <a:cubicBezTo>
                    <a:pt x="2448" y="2072"/>
                    <a:pt x="2364" y="2448"/>
                    <a:pt x="2176" y="2511"/>
                  </a:cubicBezTo>
                  <a:cubicBezTo>
                    <a:pt x="2153" y="2519"/>
                    <a:pt x="2133" y="2524"/>
                    <a:pt x="2114" y="2524"/>
                  </a:cubicBezTo>
                  <a:cubicBezTo>
                    <a:pt x="2080" y="2524"/>
                    <a:pt x="2049" y="2509"/>
                    <a:pt x="2009" y="2469"/>
                  </a:cubicBezTo>
                  <a:cubicBezTo>
                    <a:pt x="1841" y="2281"/>
                    <a:pt x="1779" y="1904"/>
                    <a:pt x="1779" y="1737"/>
                  </a:cubicBezTo>
                  <a:cubicBezTo>
                    <a:pt x="1883" y="1653"/>
                    <a:pt x="1946" y="1549"/>
                    <a:pt x="1946" y="1402"/>
                  </a:cubicBezTo>
                  <a:cubicBezTo>
                    <a:pt x="1946" y="1193"/>
                    <a:pt x="1779" y="1005"/>
                    <a:pt x="1569" y="1005"/>
                  </a:cubicBezTo>
                  <a:cubicBezTo>
                    <a:pt x="1339" y="1005"/>
                    <a:pt x="1172" y="1130"/>
                    <a:pt x="1067" y="1360"/>
                  </a:cubicBezTo>
                  <a:cubicBezTo>
                    <a:pt x="900" y="1737"/>
                    <a:pt x="1025" y="2532"/>
                    <a:pt x="1423" y="2993"/>
                  </a:cubicBezTo>
                  <a:cubicBezTo>
                    <a:pt x="1632" y="3202"/>
                    <a:pt x="1862" y="3306"/>
                    <a:pt x="2113" y="3306"/>
                  </a:cubicBezTo>
                  <a:cubicBezTo>
                    <a:pt x="2218" y="3306"/>
                    <a:pt x="2323" y="3285"/>
                    <a:pt x="2427" y="3244"/>
                  </a:cubicBezTo>
                  <a:cubicBezTo>
                    <a:pt x="3013" y="3055"/>
                    <a:pt x="3285" y="2365"/>
                    <a:pt x="3139" y="1549"/>
                  </a:cubicBezTo>
                  <a:cubicBezTo>
                    <a:pt x="2994" y="764"/>
                    <a:pt x="2463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5"/>
            <p:cNvSpPr/>
            <p:nvPr/>
          </p:nvSpPr>
          <p:spPr>
            <a:xfrm>
              <a:off x="4315352" y="2849212"/>
              <a:ext cx="117416" cy="117003"/>
            </a:xfrm>
            <a:custGeom>
              <a:avLst/>
              <a:gdLst/>
              <a:ahLst/>
              <a:cxnLst/>
              <a:rect l="l" t="t" r="r" b="b"/>
              <a:pathLst>
                <a:path w="5964" h="5943" extrusionOk="0">
                  <a:moveTo>
                    <a:pt x="2993" y="0"/>
                  </a:moveTo>
                  <a:cubicBezTo>
                    <a:pt x="1340" y="0"/>
                    <a:pt x="1" y="1319"/>
                    <a:pt x="1" y="2972"/>
                  </a:cubicBezTo>
                  <a:cubicBezTo>
                    <a:pt x="1" y="4625"/>
                    <a:pt x="1340" y="5943"/>
                    <a:pt x="2993" y="5943"/>
                  </a:cubicBezTo>
                  <a:cubicBezTo>
                    <a:pt x="4625" y="5943"/>
                    <a:pt x="5964" y="4625"/>
                    <a:pt x="5964" y="2972"/>
                  </a:cubicBezTo>
                  <a:cubicBezTo>
                    <a:pt x="5964" y="1340"/>
                    <a:pt x="4625" y="0"/>
                    <a:pt x="2993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5"/>
            <p:cNvSpPr/>
            <p:nvPr/>
          </p:nvSpPr>
          <p:spPr>
            <a:xfrm>
              <a:off x="4337600" y="2870633"/>
              <a:ext cx="65107" cy="65107"/>
            </a:xfrm>
            <a:custGeom>
              <a:avLst/>
              <a:gdLst/>
              <a:ahLst/>
              <a:cxnLst/>
              <a:rect l="l" t="t" r="r" b="b"/>
              <a:pathLst>
                <a:path w="3307" h="3307" extrusionOk="0">
                  <a:moveTo>
                    <a:pt x="1605" y="0"/>
                  </a:moveTo>
                  <a:cubicBezTo>
                    <a:pt x="1593" y="0"/>
                    <a:pt x="1582" y="0"/>
                    <a:pt x="1570" y="0"/>
                  </a:cubicBezTo>
                  <a:cubicBezTo>
                    <a:pt x="1172" y="0"/>
                    <a:pt x="838" y="147"/>
                    <a:pt x="607" y="440"/>
                  </a:cubicBezTo>
                  <a:cubicBezTo>
                    <a:pt x="1" y="1109"/>
                    <a:pt x="105" y="2344"/>
                    <a:pt x="126" y="2469"/>
                  </a:cubicBezTo>
                  <a:cubicBezTo>
                    <a:pt x="146" y="2667"/>
                    <a:pt x="333" y="2827"/>
                    <a:pt x="530" y="2827"/>
                  </a:cubicBezTo>
                  <a:cubicBezTo>
                    <a:pt x="542" y="2827"/>
                    <a:pt x="554" y="2826"/>
                    <a:pt x="566" y="2825"/>
                  </a:cubicBezTo>
                  <a:cubicBezTo>
                    <a:pt x="775" y="2804"/>
                    <a:pt x="942" y="2595"/>
                    <a:pt x="921" y="2386"/>
                  </a:cubicBezTo>
                  <a:cubicBezTo>
                    <a:pt x="879" y="2135"/>
                    <a:pt x="879" y="1298"/>
                    <a:pt x="1193" y="942"/>
                  </a:cubicBezTo>
                  <a:cubicBezTo>
                    <a:pt x="1298" y="837"/>
                    <a:pt x="1423" y="775"/>
                    <a:pt x="1591" y="775"/>
                  </a:cubicBezTo>
                  <a:cubicBezTo>
                    <a:pt x="2093" y="775"/>
                    <a:pt x="2323" y="1340"/>
                    <a:pt x="2386" y="1695"/>
                  </a:cubicBezTo>
                  <a:cubicBezTo>
                    <a:pt x="2449" y="2072"/>
                    <a:pt x="2365" y="2448"/>
                    <a:pt x="2198" y="2511"/>
                  </a:cubicBezTo>
                  <a:cubicBezTo>
                    <a:pt x="2175" y="2519"/>
                    <a:pt x="2155" y="2524"/>
                    <a:pt x="2135" y="2524"/>
                  </a:cubicBezTo>
                  <a:cubicBezTo>
                    <a:pt x="2101" y="2524"/>
                    <a:pt x="2070" y="2509"/>
                    <a:pt x="2030" y="2469"/>
                  </a:cubicBezTo>
                  <a:cubicBezTo>
                    <a:pt x="1842" y="2281"/>
                    <a:pt x="1779" y="1904"/>
                    <a:pt x="1800" y="1737"/>
                  </a:cubicBezTo>
                  <a:cubicBezTo>
                    <a:pt x="1905" y="1653"/>
                    <a:pt x="1968" y="1549"/>
                    <a:pt x="1968" y="1402"/>
                  </a:cubicBezTo>
                  <a:cubicBezTo>
                    <a:pt x="1968" y="1193"/>
                    <a:pt x="1800" y="1005"/>
                    <a:pt x="1570" y="1005"/>
                  </a:cubicBezTo>
                  <a:cubicBezTo>
                    <a:pt x="1361" y="1005"/>
                    <a:pt x="1172" y="1130"/>
                    <a:pt x="1089" y="1360"/>
                  </a:cubicBezTo>
                  <a:cubicBezTo>
                    <a:pt x="900" y="1737"/>
                    <a:pt x="1026" y="2532"/>
                    <a:pt x="1444" y="2993"/>
                  </a:cubicBezTo>
                  <a:cubicBezTo>
                    <a:pt x="1633" y="3202"/>
                    <a:pt x="1884" y="3306"/>
                    <a:pt x="2135" y="3306"/>
                  </a:cubicBezTo>
                  <a:cubicBezTo>
                    <a:pt x="2240" y="3306"/>
                    <a:pt x="2344" y="3285"/>
                    <a:pt x="2449" y="3244"/>
                  </a:cubicBezTo>
                  <a:cubicBezTo>
                    <a:pt x="3014" y="3055"/>
                    <a:pt x="3307" y="2365"/>
                    <a:pt x="3160" y="1549"/>
                  </a:cubicBezTo>
                  <a:cubicBezTo>
                    <a:pt x="3016" y="764"/>
                    <a:pt x="2464" y="0"/>
                    <a:pt x="16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5"/>
            <p:cNvSpPr/>
            <p:nvPr/>
          </p:nvSpPr>
          <p:spPr>
            <a:xfrm>
              <a:off x="4018745" y="3030465"/>
              <a:ext cx="105486" cy="63059"/>
            </a:xfrm>
            <a:custGeom>
              <a:avLst/>
              <a:gdLst/>
              <a:ahLst/>
              <a:cxnLst/>
              <a:rect l="l" t="t" r="r" b="b"/>
              <a:pathLst>
                <a:path w="5358" h="3203" extrusionOk="0">
                  <a:moveTo>
                    <a:pt x="524" y="1"/>
                  </a:moveTo>
                  <a:cubicBezTo>
                    <a:pt x="231" y="1"/>
                    <a:pt x="1" y="231"/>
                    <a:pt x="1" y="524"/>
                  </a:cubicBezTo>
                  <a:cubicBezTo>
                    <a:pt x="1" y="2009"/>
                    <a:pt x="1193" y="3202"/>
                    <a:pt x="2679" y="3202"/>
                  </a:cubicBezTo>
                  <a:cubicBezTo>
                    <a:pt x="4144" y="3202"/>
                    <a:pt x="5357" y="2009"/>
                    <a:pt x="5336" y="524"/>
                  </a:cubicBezTo>
                  <a:cubicBezTo>
                    <a:pt x="5336" y="231"/>
                    <a:pt x="5106" y="1"/>
                    <a:pt x="4813" y="1"/>
                  </a:cubicBezTo>
                  <a:cubicBezTo>
                    <a:pt x="4541" y="1"/>
                    <a:pt x="4290" y="231"/>
                    <a:pt x="4290" y="524"/>
                  </a:cubicBezTo>
                  <a:cubicBezTo>
                    <a:pt x="4290" y="1424"/>
                    <a:pt x="3579" y="2156"/>
                    <a:pt x="2679" y="2156"/>
                  </a:cubicBezTo>
                  <a:cubicBezTo>
                    <a:pt x="1779" y="2156"/>
                    <a:pt x="1047" y="1424"/>
                    <a:pt x="1047" y="524"/>
                  </a:cubicBezTo>
                  <a:cubicBezTo>
                    <a:pt x="1047" y="231"/>
                    <a:pt x="817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5"/>
            <p:cNvSpPr/>
            <p:nvPr/>
          </p:nvSpPr>
          <p:spPr>
            <a:xfrm>
              <a:off x="3893919" y="2886286"/>
              <a:ext cx="99304" cy="99304"/>
            </a:xfrm>
            <a:custGeom>
              <a:avLst/>
              <a:gdLst/>
              <a:ahLst/>
              <a:cxnLst/>
              <a:rect l="l" t="t" r="r" b="b"/>
              <a:pathLst>
                <a:path w="5044" h="5044" extrusionOk="0">
                  <a:moveTo>
                    <a:pt x="2512" y="1"/>
                  </a:moveTo>
                  <a:cubicBezTo>
                    <a:pt x="1131" y="1"/>
                    <a:pt x="1" y="1130"/>
                    <a:pt x="1" y="2532"/>
                  </a:cubicBezTo>
                  <a:cubicBezTo>
                    <a:pt x="1" y="3913"/>
                    <a:pt x="1131" y="5043"/>
                    <a:pt x="2512" y="5043"/>
                  </a:cubicBezTo>
                  <a:cubicBezTo>
                    <a:pt x="3914" y="5043"/>
                    <a:pt x="5044" y="3913"/>
                    <a:pt x="5044" y="2532"/>
                  </a:cubicBezTo>
                  <a:cubicBezTo>
                    <a:pt x="5044" y="1130"/>
                    <a:pt x="3914" y="1"/>
                    <a:pt x="25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5"/>
            <p:cNvSpPr/>
            <p:nvPr/>
          </p:nvSpPr>
          <p:spPr>
            <a:xfrm>
              <a:off x="3909178" y="2905246"/>
              <a:ext cx="67568" cy="67567"/>
            </a:xfrm>
            <a:custGeom>
              <a:avLst/>
              <a:gdLst/>
              <a:ahLst/>
              <a:cxnLst/>
              <a:rect l="l" t="t" r="r" b="b"/>
              <a:pathLst>
                <a:path w="3432" h="3432" extrusionOk="0">
                  <a:moveTo>
                    <a:pt x="1716" y="0"/>
                  </a:moveTo>
                  <a:cubicBezTo>
                    <a:pt x="774" y="0"/>
                    <a:pt x="0" y="774"/>
                    <a:pt x="0" y="1716"/>
                  </a:cubicBezTo>
                  <a:cubicBezTo>
                    <a:pt x="0" y="2657"/>
                    <a:pt x="774" y="3431"/>
                    <a:pt x="1716" y="3431"/>
                  </a:cubicBezTo>
                  <a:cubicBezTo>
                    <a:pt x="2657" y="3431"/>
                    <a:pt x="3432" y="2657"/>
                    <a:pt x="3432" y="1716"/>
                  </a:cubicBezTo>
                  <a:cubicBezTo>
                    <a:pt x="3432" y="774"/>
                    <a:pt x="2657" y="0"/>
                    <a:pt x="171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5"/>
            <p:cNvSpPr/>
            <p:nvPr/>
          </p:nvSpPr>
          <p:spPr>
            <a:xfrm>
              <a:off x="4145224" y="2886286"/>
              <a:ext cx="99284" cy="99304"/>
            </a:xfrm>
            <a:custGeom>
              <a:avLst/>
              <a:gdLst/>
              <a:ahLst/>
              <a:cxnLst/>
              <a:rect l="l" t="t" r="r" b="b"/>
              <a:pathLst>
                <a:path w="5043" h="5044" extrusionOk="0">
                  <a:moveTo>
                    <a:pt x="2532" y="1"/>
                  </a:moveTo>
                  <a:cubicBezTo>
                    <a:pt x="1130" y="1"/>
                    <a:pt x="0" y="1130"/>
                    <a:pt x="0" y="2532"/>
                  </a:cubicBezTo>
                  <a:cubicBezTo>
                    <a:pt x="0" y="3913"/>
                    <a:pt x="1130" y="5043"/>
                    <a:pt x="2532" y="5043"/>
                  </a:cubicBezTo>
                  <a:cubicBezTo>
                    <a:pt x="3913" y="5043"/>
                    <a:pt x="5043" y="3913"/>
                    <a:pt x="5043" y="2532"/>
                  </a:cubicBezTo>
                  <a:cubicBezTo>
                    <a:pt x="5043" y="1130"/>
                    <a:pt x="3913" y="1"/>
                    <a:pt x="2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5"/>
            <p:cNvSpPr/>
            <p:nvPr/>
          </p:nvSpPr>
          <p:spPr>
            <a:xfrm>
              <a:off x="4161703" y="2905246"/>
              <a:ext cx="67568" cy="67567"/>
            </a:xfrm>
            <a:custGeom>
              <a:avLst/>
              <a:gdLst/>
              <a:ahLst/>
              <a:cxnLst/>
              <a:rect l="l" t="t" r="r" b="b"/>
              <a:pathLst>
                <a:path w="3432" h="3432" extrusionOk="0">
                  <a:moveTo>
                    <a:pt x="1716" y="0"/>
                  </a:moveTo>
                  <a:cubicBezTo>
                    <a:pt x="774" y="0"/>
                    <a:pt x="0" y="774"/>
                    <a:pt x="0" y="1716"/>
                  </a:cubicBezTo>
                  <a:cubicBezTo>
                    <a:pt x="0" y="2657"/>
                    <a:pt x="774" y="3431"/>
                    <a:pt x="1716" y="3431"/>
                  </a:cubicBezTo>
                  <a:cubicBezTo>
                    <a:pt x="2658" y="3431"/>
                    <a:pt x="3432" y="2657"/>
                    <a:pt x="3432" y="1716"/>
                  </a:cubicBezTo>
                  <a:cubicBezTo>
                    <a:pt x="3432" y="774"/>
                    <a:pt x="2658" y="0"/>
                    <a:pt x="171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5"/>
            <p:cNvSpPr/>
            <p:nvPr/>
          </p:nvSpPr>
          <p:spPr>
            <a:xfrm>
              <a:off x="4009570" y="2908711"/>
              <a:ext cx="141022" cy="126925"/>
            </a:xfrm>
            <a:custGeom>
              <a:avLst/>
              <a:gdLst/>
              <a:ahLst/>
              <a:cxnLst/>
              <a:rect l="l" t="t" r="r" b="b"/>
              <a:pathLst>
                <a:path w="7163" h="6447" extrusionOk="0">
                  <a:moveTo>
                    <a:pt x="3012" y="1"/>
                  </a:moveTo>
                  <a:cubicBezTo>
                    <a:pt x="1499" y="1"/>
                    <a:pt x="1" y="6447"/>
                    <a:pt x="2798" y="6447"/>
                  </a:cubicBezTo>
                  <a:cubicBezTo>
                    <a:pt x="2967" y="6447"/>
                    <a:pt x="3152" y="6423"/>
                    <a:pt x="3354" y="6373"/>
                  </a:cubicBezTo>
                  <a:cubicBezTo>
                    <a:pt x="7162" y="5432"/>
                    <a:pt x="3354" y="117"/>
                    <a:pt x="3354" y="117"/>
                  </a:cubicBezTo>
                  <a:cubicBezTo>
                    <a:pt x="3241" y="38"/>
                    <a:pt x="3127" y="1"/>
                    <a:pt x="30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5"/>
            <p:cNvSpPr/>
            <p:nvPr/>
          </p:nvSpPr>
          <p:spPr>
            <a:xfrm>
              <a:off x="4083854" y="2962914"/>
              <a:ext cx="16478" cy="41363"/>
            </a:xfrm>
            <a:custGeom>
              <a:avLst/>
              <a:gdLst/>
              <a:ahLst/>
              <a:cxnLst/>
              <a:rect l="l" t="t" r="r" b="b"/>
              <a:pathLst>
                <a:path w="837" h="2101" extrusionOk="0">
                  <a:moveTo>
                    <a:pt x="460" y="0"/>
                  </a:moveTo>
                  <a:cubicBezTo>
                    <a:pt x="166" y="20"/>
                    <a:pt x="0" y="2100"/>
                    <a:pt x="343" y="2100"/>
                  </a:cubicBezTo>
                  <a:cubicBezTo>
                    <a:pt x="366" y="2100"/>
                    <a:pt x="391" y="2091"/>
                    <a:pt x="418" y="2072"/>
                  </a:cubicBezTo>
                  <a:cubicBezTo>
                    <a:pt x="837" y="1779"/>
                    <a:pt x="460" y="0"/>
                    <a:pt x="4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5"/>
            <p:cNvSpPr/>
            <p:nvPr/>
          </p:nvSpPr>
          <p:spPr>
            <a:xfrm>
              <a:off x="4064068" y="2664651"/>
              <a:ext cx="308976" cy="282201"/>
            </a:xfrm>
            <a:custGeom>
              <a:avLst/>
              <a:gdLst/>
              <a:ahLst/>
              <a:cxnLst/>
              <a:rect l="l" t="t" r="r" b="b"/>
              <a:pathLst>
                <a:path w="15694" h="14334" extrusionOk="0">
                  <a:moveTo>
                    <a:pt x="0" y="1"/>
                  </a:moveTo>
                  <a:cubicBezTo>
                    <a:pt x="1" y="1"/>
                    <a:pt x="4269" y="13664"/>
                    <a:pt x="13538" y="14333"/>
                  </a:cubicBezTo>
                  <a:cubicBezTo>
                    <a:pt x="13538" y="14333"/>
                    <a:pt x="15693" y="1716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5"/>
            <p:cNvSpPr/>
            <p:nvPr/>
          </p:nvSpPr>
          <p:spPr>
            <a:xfrm>
              <a:off x="3763345" y="2664651"/>
              <a:ext cx="308543" cy="282201"/>
            </a:xfrm>
            <a:custGeom>
              <a:avLst/>
              <a:gdLst/>
              <a:ahLst/>
              <a:cxnLst/>
              <a:rect l="l" t="t" r="r" b="b"/>
              <a:pathLst>
                <a:path w="15672" h="14334" extrusionOk="0">
                  <a:moveTo>
                    <a:pt x="15672" y="1"/>
                  </a:moveTo>
                  <a:cubicBezTo>
                    <a:pt x="0" y="1716"/>
                    <a:pt x="2155" y="14333"/>
                    <a:pt x="2155" y="14333"/>
                  </a:cubicBezTo>
                  <a:cubicBezTo>
                    <a:pt x="11424" y="13664"/>
                    <a:pt x="15672" y="1"/>
                    <a:pt x="156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5"/>
            <p:cNvSpPr/>
            <p:nvPr/>
          </p:nvSpPr>
          <p:spPr>
            <a:xfrm>
              <a:off x="4195882" y="2990517"/>
              <a:ext cx="67587" cy="67567"/>
            </a:xfrm>
            <a:custGeom>
              <a:avLst/>
              <a:gdLst/>
              <a:ahLst/>
              <a:cxnLst/>
              <a:rect l="l" t="t" r="r" b="b"/>
              <a:pathLst>
                <a:path w="3433" h="3432" extrusionOk="0">
                  <a:moveTo>
                    <a:pt x="1717" y="0"/>
                  </a:moveTo>
                  <a:cubicBezTo>
                    <a:pt x="775" y="0"/>
                    <a:pt x="1" y="774"/>
                    <a:pt x="1" y="1716"/>
                  </a:cubicBezTo>
                  <a:cubicBezTo>
                    <a:pt x="1" y="2658"/>
                    <a:pt x="775" y="3432"/>
                    <a:pt x="1717" y="3432"/>
                  </a:cubicBezTo>
                  <a:cubicBezTo>
                    <a:pt x="2658" y="3432"/>
                    <a:pt x="3432" y="2658"/>
                    <a:pt x="3432" y="1716"/>
                  </a:cubicBezTo>
                  <a:cubicBezTo>
                    <a:pt x="3432" y="774"/>
                    <a:pt x="2679" y="0"/>
                    <a:pt x="1717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5"/>
            <p:cNvSpPr/>
            <p:nvPr/>
          </p:nvSpPr>
          <p:spPr>
            <a:xfrm>
              <a:off x="3860567" y="2990517"/>
              <a:ext cx="67568" cy="67567"/>
            </a:xfrm>
            <a:custGeom>
              <a:avLst/>
              <a:gdLst/>
              <a:ahLst/>
              <a:cxnLst/>
              <a:rect l="l" t="t" r="r" b="b"/>
              <a:pathLst>
                <a:path w="3432" h="3432" extrusionOk="0">
                  <a:moveTo>
                    <a:pt x="1716" y="0"/>
                  </a:moveTo>
                  <a:cubicBezTo>
                    <a:pt x="774" y="0"/>
                    <a:pt x="0" y="774"/>
                    <a:pt x="0" y="1716"/>
                  </a:cubicBezTo>
                  <a:cubicBezTo>
                    <a:pt x="0" y="2658"/>
                    <a:pt x="774" y="3432"/>
                    <a:pt x="1716" y="3432"/>
                  </a:cubicBezTo>
                  <a:cubicBezTo>
                    <a:pt x="2657" y="3432"/>
                    <a:pt x="3432" y="2658"/>
                    <a:pt x="3432" y="1716"/>
                  </a:cubicBezTo>
                  <a:cubicBezTo>
                    <a:pt x="3432" y="774"/>
                    <a:pt x="2657" y="0"/>
                    <a:pt x="1716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3" name="Google Shape;2313;p35"/>
          <p:cNvGrpSpPr/>
          <p:nvPr/>
        </p:nvGrpSpPr>
        <p:grpSpPr>
          <a:xfrm>
            <a:off x="5510042" y="3736319"/>
            <a:ext cx="636792" cy="562995"/>
            <a:chOff x="5645645" y="3843881"/>
            <a:chExt cx="728344" cy="643864"/>
          </a:xfrm>
        </p:grpSpPr>
        <p:sp>
          <p:nvSpPr>
            <p:cNvPr id="2314" name="Google Shape;2314;p35"/>
            <p:cNvSpPr/>
            <p:nvPr/>
          </p:nvSpPr>
          <p:spPr>
            <a:xfrm>
              <a:off x="6130927" y="4241098"/>
              <a:ext cx="243062" cy="221839"/>
            </a:xfrm>
            <a:custGeom>
              <a:avLst/>
              <a:gdLst/>
              <a:ahLst/>
              <a:cxnLst/>
              <a:rect l="l" t="t" r="r" b="b"/>
              <a:pathLst>
                <a:path w="12346" h="11268" extrusionOk="0">
                  <a:moveTo>
                    <a:pt x="6173" y="1"/>
                  </a:moveTo>
                  <a:cubicBezTo>
                    <a:pt x="4735" y="1"/>
                    <a:pt x="3296" y="550"/>
                    <a:pt x="2198" y="1648"/>
                  </a:cubicBezTo>
                  <a:cubicBezTo>
                    <a:pt x="1" y="3845"/>
                    <a:pt x="1" y="7423"/>
                    <a:pt x="2198" y="9620"/>
                  </a:cubicBezTo>
                  <a:cubicBezTo>
                    <a:pt x="3296" y="10719"/>
                    <a:pt x="4735" y="11268"/>
                    <a:pt x="6173" y="11268"/>
                  </a:cubicBezTo>
                  <a:cubicBezTo>
                    <a:pt x="7612" y="11268"/>
                    <a:pt x="9050" y="10719"/>
                    <a:pt x="10149" y="9620"/>
                  </a:cubicBezTo>
                  <a:cubicBezTo>
                    <a:pt x="12346" y="7423"/>
                    <a:pt x="12346" y="3845"/>
                    <a:pt x="10149" y="1648"/>
                  </a:cubicBezTo>
                  <a:cubicBezTo>
                    <a:pt x="9050" y="550"/>
                    <a:pt x="7612" y="1"/>
                    <a:pt x="61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5"/>
            <p:cNvSpPr/>
            <p:nvPr/>
          </p:nvSpPr>
          <p:spPr>
            <a:xfrm>
              <a:off x="5652240" y="4246768"/>
              <a:ext cx="221642" cy="221642"/>
            </a:xfrm>
            <a:custGeom>
              <a:avLst/>
              <a:gdLst/>
              <a:ahLst/>
              <a:cxnLst/>
              <a:rect l="l" t="t" r="r" b="b"/>
              <a:pathLst>
                <a:path w="11258" h="11258" extrusionOk="0">
                  <a:moveTo>
                    <a:pt x="5629" y="0"/>
                  </a:moveTo>
                  <a:cubicBezTo>
                    <a:pt x="2511" y="0"/>
                    <a:pt x="0" y="2511"/>
                    <a:pt x="0" y="5629"/>
                  </a:cubicBezTo>
                  <a:cubicBezTo>
                    <a:pt x="0" y="8725"/>
                    <a:pt x="2511" y="11257"/>
                    <a:pt x="5629" y="11257"/>
                  </a:cubicBezTo>
                  <a:cubicBezTo>
                    <a:pt x="8726" y="11257"/>
                    <a:pt x="11257" y="8725"/>
                    <a:pt x="11257" y="5629"/>
                  </a:cubicBezTo>
                  <a:cubicBezTo>
                    <a:pt x="11257" y="2511"/>
                    <a:pt x="8726" y="0"/>
                    <a:pt x="5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5"/>
            <p:cNvSpPr/>
            <p:nvPr/>
          </p:nvSpPr>
          <p:spPr>
            <a:xfrm>
              <a:off x="5713629" y="3843881"/>
              <a:ext cx="587849" cy="588656"/>
            </a:xfrm>
            <a:custGeom>
              <a:avLst/>
              <a:gdLst/>
              <a:ahLst/>
              <a:cxnLst/>
              <a:rect l="l" t="t" r="r" b="b"/>
              <a:pathLst>
                <a:path w="29859" h="29900" extrusionOk="0">
                  <a:moveTo>
                    <a:pt x="14919" y="0"/>
                  </a:moveTo>
                  <a:cubicBezTo>
                    <a:pt x="6675" y="0"/>
                    <a:pt x="0" y="6675"/>
                    <a:pt x="0" y="14940"/>
                  </a:cubicBezTo>
                  <a:cubicBezTo>
                    <a:pt x="0" y="23204"/>
                    <a:pt x="6675" y="29900"/>
                    <a:pt x="14919" y="29900"/>
                  </a:cubicBezTo>
                  <a:cubicBezTo>
                    <a:pt x="23183" y="29900"/>
                    <a:pt x="29858" y="23204"/>
                    <a:pt x="29858" y="14940"/>
                  </a:cubicBezTo>
                  <a:cubicBezTo>
                    <a:pt x="29858" y="6696"/>
                    <a:pt x="23183" y="0"/>
                    <a:pt x="149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5"/>
            <p:cNvSpPr/>
            <p:nvPr/>
          </p:nvSpPr>
          <p:spPr>
            <a:xfrm>
              <a:off x="5739165" y="3926258"/>
              <a:ext cx="530578" cy="561488"/>
            </a:xfrm>
            <a:custGeom>
              <a:avLst/>
              <a:gdLst/>
              <a:ahLst/>
              <a:cxnLst/>
              <a:rect l="l" t="t" r="r" b="b"/>
              <a:pathLst>
                <a:path w="26950" h="28520" extrusionOk="0">
                  <a:moveTo>
                    <a:pt x="13647" y="1"/>
                  </a:moveTo>
                  <a:cubicBezTo>
                    <a:pt x="13639" y="1"/>
                    <a:pt x="13630" y="1"/>
                    <a:pt x="13622" y="1"/>
                  </a:cubicBezTo>
                  <a:cubicBezTo>
                    <a:pt x="6194" y="1"/>
                    <a:pt x="0" y="9019"/>
                    <a:pt x="0" y="15945"/>
                  </a:cubicBezTo>
                  <a:cubicBezTo>
                    <a:pt x="0" y="22891"/>
                    <a:pt x="6026" y="28520"/>
                    <a:pt x="13475" y="28520"/>
                  </a:cubicBezTo>
                  <a:cubicBezTo>
                    <a:pt x="20903" y="28520"/>
                    <a:pt x="26950" y="22891"/>
                    <a:pt x="26950" y="15945"/>
                  </a:cubicBezTo>
                  <a:cubicBezTo>
                    <a:pt x="26950" y="9027"/>
                    <a:pt x="21084" y="1"/>
                    <a:pt x="13647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5"/>
            <p:cNvSpPr/>
            <p:nvPr/>
          </p:nvSpPr>
          <p:spPr>
            <a:xfrm>
              <a:off x="5645645" y="4165612"/>
              <a:ext cx="117416" cy="117416"/>
            </a:xfrm>
            <a:custGeom>
              <a:avLst/>
              <a:gdLst/>
              <a:ahLst/>
              <a:cxnLst/>
              <a:rect l="l" t="t" r="r" b="b"/>
              <a:pathLst>
                <a:path w="5964" h="5964" extrusionOk="0">
                  <a:moveTo>
                    <a:pt x="2993" y="0"/>
                  </a:moveTo>
                  <a:cubicBezTo>
                    <a:pt x="1340" y="0"/>
                    <a:pt x="1" y="1340"/>
                    <a:pt x="1" y="2992"/>
                  </a:cubicBezTo>
                  <a:cubicBezTo>
                    <a:pt x="1" y="4625"/>
                    <a:pt x="1340" y="5964"/>
                    <a:pt x="2993" y="5964"/>
                  </a:cubicBezTo>
                  <a:cubicBezTo>
                    <a:pt x="4625" y="5964"/>
                    <a:pt x="5964" y="4625"/>
                    <a:pt x="5964" y="2992"/>
                  </a:cubicBezTo>
                  <a:cubicBezTo>
                    <a:pt x="5964" y="1340"/>
                    <a:pt x="4625" y="0"/>
                    <a:pt x="2993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5"/>
            <p:cNvSpPr/>
            <p:nvPr/>
          </p:nvSpPr>
          <p:spPr>
            <a:xfrm>
              <a:off x="5667893" y="4187033"/>
              <a:ext cx="65107" cy="65107"/>
            </a:xfrm>
            <a:custGeom>
              <a:avLst/>
              <a:gdLst/>
              <a:ahLst/>
              <a:cxnLst/>
              <a:rect l="l" t="t" r="r" b="b"/>
              <a:pathLst>
                <a:path w="3307" h="3307" extrusionOk="0">
                  <a:moveTo>
                    <a:pt x="1570" y="0"/>
                  </a:moveTo>
                  <a:cubicBezTo>
                    <a:pt x="1172" y="21"/>
                    <a:pt x="858" y="168"/>
                    <a:pt x="607" y="440"/>
                  </a:cubicBezTo>
                  <a:cubicBezTo>
                    <a:pt x="1" y="1130"/>
                    <a:pt x="126" y="2344"/>
                    <a:pt x="126" y="2490"/>
                  </a:cubicBezTo>
                  <a:cubicBezTo>
                    <a:pt x="146" y="2686"/>
                    <a:pt x="330" y="2827"/>
                    <a:pt x="526" y="2827"/>
                  </a:cubicBezTo>
                  <a:cubicBezTo>
                    <a:pt x="539" y="2827"/>
                    <a:pt x="552" y="2826"/>
                    <a:pt x="565" y="2825"/>
                  </a:cubicBezTo>
                  <a:cubicBezTo>
                    <a:pt x="775" y="2804"/>
                    <a:pt x="942" y="2616"/>
                    <a:pt x="921" y="2407"/>
                  </a:cubicBezTo>
                  <a:cubicBezTo>
                    <a:pt x="879" y="2135"/>
                    <a:pt x="879" y="1319"/>
                    <a:pt x="1193" y="963"/>
                  </a:cubicBezTo>
                  <a:cubicBezTo>
                    <a:pt x="1298" y="837"/>
                    <a:pt x="1423" y="796"/>
                    <a:pt x="1591" y="796"/>
                  </a:cubicBezTo>
                  <a:lnTo>
                    <a:pt x="1612" y="796"/>
                  </a:lnTo>
                  <a:cubicBezTo>
                    <a:pt x="2093" y="796"/>
                    <a:pt x="2323" y="1360"/>
                    <a:pt x="2386" y="1695"/>
                  </a:cubicBezTo>
                  <a:cubicBezTo>
                    <a:pt x="2470" y="2093"/>
                    <a:pt x="2386" y="2469"/>
                    <a:pt x="2198" y="2511"/>
                  </a:cubicBezTo>
                  <a:cubicBezTo>
                    <a:pt x="2175" y="2519"/>
                    <a:pt x="2154" y="2524"/>
                    <a:pt x="2135" y="2524"/>
                  </a:cubicBezTo>
                  <a:cubicBezTo>
                    <a:pt x="2101" y="2524"/>
                    <a:pt x="2070" y="2509"/>
                    <a:pt x="2030" y="2469"/>
                  </a:cubicBezTo>
                  <a:cubicBezTo>
                    <a:pt x="1842" y="2302"/>
                    <a:pt x="1779" y="1925"/>
                    <a:pt x="1800" y="1737"/>
                  </a:cubicBezTo>
                  <a:cubicBezTo>
                    <a:pt x="1905" y="1674"/>
                    <a:pt x="1967" y="1549"/>
                    <a:pt x="1967" y="1423"/>
                  </a:cubicBezTo>
                  <a:cubicBezTo>
                    <a:pt x="1967" y="1193"/>
                    <a:pt x="1800" y="1026"/>
                    <a:pt x="1570" y="1026"/>
                  </a:cubicBezTo>
                  <a:cubicBezTo>
                    <a:pt x="1361" y="1026"/>
                    <a:pt x="1172" y="1151"/>
                    <a:pt x="1089" y="1360"/>
                  </a:cubicBezTo>
                  <a:cubicBezTo>
                    <a:pt x="921" y="1758"/>
                    <a:pt x="1026" y="2553"/>
                    <a:pt x="1444" y="2993"/>
                  </a:cubicBezTo>
                  <a:cubicBezTo>
                    <a:pt x="1633" y="3202"/>
                    <a:pt x="1884" y="3306"/>
                    <a:pt x="2135" y="3306"/>
                  </a:cubicBezTo>
                  <a:cubicBezTo>
                    <a:pt x="2239" y="3306"/>
                    <a:pt x="2344" y="3306"/>
                    <a:pt x="2449" y="3265"/>
                  </a:cubicBezTo>
                  <a:cubicBezTo>
                    <a:pt x="3034" y="3076"/>
                    <a:pt x="3306" y="2386"/>
                    <a:pt x="3160" y="1549"/>
                  </a:cubicBezTo>
                  <a:cubicBezTo>
                    <a:pt x="3014" y="775"/>
                    <a:pt x="2490" y="0"/>
                    <a:pt x="1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5"/>
            <p:cNvSpPr/>
            <p:nvPr/>
          </p:nvSpPr>
          <p:spPr>
            <a:xfrm>
              <a:off x="6252464" y="4165612"/>
              <a:ext cx="117003" cy="117416"/>
            </a:xfrm>
            <a:custGeom>
              <a:avLst/>
              <a:gdLst/>
              <a:ahLst/>
              <a:cxnLst/>
              <a:rect l="l" t="t" r="r" b="b"/>
              <a:pathLst>
                <a:path w="5943" h="5964" extrusionOk="0">
                  <a:moveTo>
                    <a:pt x="2971" y="0"/>
                  </a:moveTo>
                  <a:cubicBezTo>
                    <a:pt x="1339" y="0"/>
                    <a:pt x="0" y="1340"/>
                    <a:pt x="0" y="2992"/>
                  </a:cubicBezTo>
                  <a:cubicBezTo>
                    <a:pt x="0" y="4625"/>
                    <a:pt x="1339" y="5964"/>
                    <a:pt x="2971" y="5964"/>
                  </a:cubicBezTo>
                  <a:cubicBezTo>
                    <a:pt x="4624" y="5964"/>
                    <a:pt x="5942" y="4625"/>
                    <a:pt x="5942" y="2992"/>
                  </a:cubicBezTo>
                  <a:cubicBezTo>
                    <a:pt x="5942" y="1340"/>
                    <a:pt x="4624" y="0"/>
                    <a:pt x="297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5"/>
            <p:cNvSpPr/>
            <p:nvPr/>
          </p:nvSpPr>
          <p:spPr>
            <a:xfrm>
              <a:off x="6274712" y="4187033"/>
              <a:ext cx="65087" cy="65107"/>
            </a:xfrm>
            <a:custGeom>
              <a:avLst/>
              <a:gdLst/>
              <a:ahLst/>
              <a:cxnLst/>
              <a:rect l="l" t="t" r="r" b="b"/>
              <a:pathLst>
                <a:path w="3306" h="3307" extrusionOk="0">
                  <a:moveTo>
                    <a:pt x="1548" y="0"/>
                  </a:moveTo>
                  <a:cubicBezTo>
                    <a:pt x="1172" y="21"/>
                    <a:pt x="837" y="168"/>
                    <a:pt x="607" y="440"/>
                  </a:cubicBezTo>
                  <a:cubicBezTo>
                    <a:pt x="0" y="1130"/>
                    <a:pt x="105" y="2344"/>
                    <a:pt x="126" y="2490"/>
                  </a:cubicBezTo>
                  <a:cubicBezTo>
                    <a:pt x="145" y="2686"/>
                    <a:pt x="311" y="2827"/>
                    <a:pt x="521" y="2827"/>
                  </a:cubicBezTo>
                  <a:cubicBezTo>
                    <a:pt x="536" y="2827"/>
                    <a:pt x="550" y="2826"/>
                    <a:pt x="565" y="2825"/>
                  </a:cubicBezTo>
                  <a:cubicBezTo>
                    <a:pt x="774" y="2804"/>
                    <a:pt x="921" y="2616"/>
                    <a:pt x="900" y="2407"/>
                  </a:cubicBezTo>
                  <a:cubicBezTo>
                    <a:pt x="879" y="2135"/>
                    <a:pt x="879" y="1319"/>
                    <a:pt x="1193" y="963"/>
                  </a:cubicBezTo>
                  <a:cubicBezTo>
                    <a:pt x="1297" y="837"/>
                    <a:pt x="1402" y="796"/>
                    <a:pt x="1569" y="796"/>
                  </a:cubicBezTo>
                  <a:lnTo>
                    <a:pt x="1590" y="796"/>
                  </a:lnTo>
                  <a:cubicBezTo>
                    <a:pt x="2071" y="796"/>
                    <a:pt x="2323" y="1360"/>
                    <a:pt x="2385" y="1695"/>
                  </a:cubicBezTo>
                  <a:cubicBezTo>
                    <a:pt x="2448" y="2093"/>
                    <a:pt x="2364" y="2469"/>
                    <a:pt x="2197" y="2511"/>
                  </a:cubicBezTo>
                  <a:cubicBezTo>
                    <a:pt x="2174" y="2519"/>
                    <a:pt x="2151" y="2524"/>
                    <a:pt x="2128" y="2524"/>
                  </a:cubicBezTo>
                  <a:cubicBezTo>
                    <a:pt x="2088" y="2524"/>
                    <a:pt x="2049" y="2509"/>
                    <a:pt x="2009" y="2469"/>
                  </a:cubicBezTo>
                  <a:cubicBezTo>
                    <a:pt x="1841" y="2302"/>
                    <a:pt x="1779" y="1925"/>
                    <a:pt x="1779" y="1737"/>
                  </a:cubicBezTo>
                  <a:cubicBezTo>
                    <a:pt x="1883" y="1674"/>
                    <a:pt x="1967" y="1549"/>
                    <a:pt x="1967" y="1423"/>
                  </a:cubicBezTo>
                  <a:cubicBezTo>
                    <a:pt x="1967" y="1193"/>
                    <a:pt x="1779" y="1026"/>
                    <a:pt x="1569" y="1026"/>
                  </a:cubicBezTo>
                  <a:cubicBezTo>
                    <a:pt x="1360" y="1026"/>
                    <a:pt x="1172" y="1151"/>
                    <a:pt x="1067" y="1360"/>
                  </a:cubicBezTo>
                  <a:cubicBezTo>
                    <a:pt x="900" y="1758"/>
                    <a:pt x="1025" y="2553"/>
                    <a:pt x="1423" y="2993"/>
                  </a:cubicBezTo>
                  <a:cubicBezTo>
                    <a:pt x="1632" y="3202"/>
                    <a:pt x="1862" y="3306"/>
                    <a:pt x="2113" y="3306"/>
                  </a:cubicBezTo>
                  <a:cubicBezTo>
                    <a:pt x="2218" y="3306"/>
                    <a:pt x="2343" y="3306"/>
                    <a:pt x="2448" y="3265"/>
                  </a:cubicBezTo>
                  <a:cubicBezTo>
                    <a:pt x="3013" y="3076"/>
                    <a:pt x="3306" y="2386"/>
                    <a:pt x="3160" y="1549"/>
                  </a:cubicBezTo>
                  <a:cubicBezTo>
                    <a:pt x="3013" y="775"/>
                    <a:pt x="2469" y="0"/>
                    <a:pt x="1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5"/>
            <p:cNvSpPr/>
            <p:nvPr/>
          </p:nvSpPr>
          <p:spPr>
            <a:xfrm>
              <a:off x="5955857" y="4347279"/>
              <a:ext cx="105053" cy="62646"/>
            </a:xfrm>
            <a:custGeom>
              <a:avLst/>
              <a:gdLst/>
              <a:ahLst/>
              <a:cxnLst/>
              <a:rect l="l" t="t" r="r" b="b"/>
              <a:pathLst>
                <a:path w="5336" h="3182" extrusionOk="0">
                  <a:moveTo>
                    <a:pt x="523" y="1"/>
                  </a:moveTo>
                  <a:cubicBezTo>
                    <a:pt x="230" y="1"/>
                    <a:pt x="0" y="231"/>
                    <a:pt x="0" y="524"/>
                  </a:cubicBezTo>
                  <a:cubicBezTo>
                    <a:pt x="0" y="1988"/>
                    <a:pt x="1193" y="3181"/>
                    <a:pt x="2657" y="3181"/>
                  </a:cubicBezTo>
                  <a:cubicBezTo>
                    <a:pt x="4143" y="3181"/>
                    <a:pt x="5336" y="1988"/>
                    <a:pt x="5336" y="524"/>
                  </a:cubicBezTo>
                  <a:cubicBezTo>
                    <a:pt x="5336" y="231"/>
                    <a:pt x="5106" y="1"/>
                    <a:pt x="4813" y="1"/>
                  </a:cubicBezTo>
                  <a:cubicBezTo>
                    <a:pt x="4520" y="1"/>
                    <a:pt x="4290" y="231"/>
                    <a:pt x="4290" y="524"/>
                  </a:cubicBezTo>
                  <a:cubicBezTo>
                    <a:pt x="4290" y="1424"/>
                    <a:pt x="3557" y="2135"/>
                    <a:pt x="2657" y="2135"/>
                  </a:cubicBezTo>
                  <a:cubicBezTo>
                    <a:pt x="1758" y="2135"/>
                    <a:pt x="1046" y="1424"/>
                    <a:pt x="1046" y="524"/>
                  </a:cubicBezTo>
                  <a:cubicBezTo>
                    <a:pt x="1046" y="231"/>
                    <a:pt x="795" y="1"/>
                    <a:pt x="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5"/>
            <p:cNvSpPr/>
            <p:nvPr/>
          </p:nvSpPr>
          <p:spPr>
            <a:xfrm>
              <a:off x="5831032" y="4203099"/>
              <a:ext cx="98871" cy="98890"/>
            </a:xfrm>
            <a:custGeom>
              <a:avLst/>
              <a:gdLst/>
              <a:ahLst/>
              <a:cxnLst/>
              <a:rect l="l" t="t" r="r" b="b"/>
              <a:pathLst>
                <a:path w="5022" h="5023" extrusionOk="0">
                  <a:moveTo>
                    <a:pt x="2511" y="0"/>
                  </a:moveTo>
                  <a:cubicBezTo>
                    <a:pt x="1109" y="0"/>
                    <a:pt x="0" y="1109"/>
                    <a:pt x="0" y="2511"/>
                  </a:cubicBezTo>
                  <a:cubicBezTo>
                    <a:pt x="0" y="3892"/>
                    <a:pt x="1109" y="5022"/>
                    <a:pt x="2511" y="5022"/>
                  </a:cubicBezTo>
                  <a:cubicBezTo>
                    <a:pt x="3892" y="5022"/>
                    <a:pt x="5022" y="3892"/>
                    <a:pt x="5022" y="2511"/>
                  </a:cubicBezTo>
                  <a:cubicBezTo>
                    <a:pt x="5022" y="1109"/>
                    <a:pt x="3892" y="0"/>
                    <a:pt x="25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5"/>
            <p:cNvSpPr/>
            <p:nvPr/>
          </p:nvSpPr>
          <p:spPr>
            <a:xfrm>
              <a:off x="5846271" y="4221646"/>
              <a:ext cx="67568" cy="67568"/>
            </a:xfrm>
            <a:custGeom>
              <a:avLst/>
              <a:gdLst/>
              <a:ahLst/>
              <a:cxnLst/>
              <a:rect l="l" t="t" r="r" b="b"/>
              <a:pathLst>
                <a:path w="3432" h="3432" extrusionOk="0">
                  <a:moveTo>
                    <a:pt x="1716" y="0"/>
                  </a:moveTo>
                  <a:cubicBezTo>
                    <a:pt x="754" y="0"/>
                    <a:pt x="0" y="774"/>
                    <a:pt x="0" y="1716"/>
                  </a:cubicBezTo>
                  <a:cubicBezTo>
                    <a:pt x="0" y="2678"/>
                    <a:pt x="754" y="3431"/>
                    <a:pt x="1716" y="3431"/>
                  </a:cubicBezTo>
                  <a:cubicBezTo>
                    <a:pt x="2658" y="3431"/>
                    <a:pt x="3432" y="2678"/>
                    <a:pt x="3432" y="1716"/>
                  </a:cubicBezTo>
                  <a:cubicBezTo>
                    <a:pt x="3432" y="774"/>
                    <a:pt x="2658" y="0"/>
                    <a:pt x="171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5"/>
            <p:cNvSpPr/>
            <p:nvPr/>
          </p:nvSpPr>
          <p:spPr>
            <a:xfrm>
              <a:off x="6082316" y="4203099"/>
              <a:ext cx="99304" cy="98890"/>
            </a:xfrm>
            <a:custGeom>
              <a:avLst/>
              <a:gdLst/>
              <a:ahLst/>
              <a:cxnLst/>
              <a:rect l="l" t="t" r="r" b="b"/>
              <a:pathLst>
                <a:path w="5044" h="5023" extrusionOk="0">
                  <a:moveTo>
                    <a:pt x="2512" y="0"/>
                  </a:moveTo>
                  <a:cubicBezTo>
                    <a:pt x="1131" y="0"/>
                    <a:pt x="1" y="1109"/>
                    <a:pt x="1" y="2511"/>
                  </a:cubicBezTo>
                  <a:cubicBezTo>
                    <a:pt x="1" y="3892"/>
                    <a:pt x="1131" y="5022"/>
                    <a:pt x="2512" y="5022"/>
                  </a:cubicBezTo>
                  <a:cubicBezTo>
                    <a:pt x="3913" y="5022"/>
                    <a:pt x="5043" y="3892"/>
                    <a:pt x="5043" y="2511"/>
                  </a:cubicBezTo>
                  <a:cubicBezTo>
                    <a:pt x="5043" y="1109"/>
                    <a:pt x="3913" y="0"/>
                    <a:pt x="25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5"/>
            <p:cNvSpPr/>
            <p:nvPr/>
          </p:nvSpPr>
          <p:spPr>
            <a:xfrm>
              <a:off x="6098796" y="4221646"/>
              <a:ext cx="67587" cy="67568"/>
            </a:xfrm>
            <a:custGeom>
              <a:avLst/>
              <a:gdLst/>
              <a:ahLst/>
              <a:cxnLst/>
              <a:rect l="l" t="t" r="r" b="b"/>
              <a:pathLst>
                <a:path w="3433" h="3432" extrusionOk="0">
                  <a:moveTo>
                    <a:pt x="1716" y="0"/>
                  </a:moveTo>
                  <a:cubicBezTo>
                    <a:pt x="754" y="0"/>
                    <a:pt x="1" y="774"/>
                    <a:pt x="1" y="1716"/>
                  </a:cubicBezTo>
                  <a:cubicBezTo>
                    <a:pt x="1" y="2678"/>
                    <a:pt x="754" y="3431"/>
                    <a:pt x="1716" y="3431"/>
                  </a:cubicBezTo>
                  <a:cubicBezTo>
                    <a:pt x="2658" y="3431"/>
                    <a:pt x="3432" y="2678"/>
                    <a:pt x="3432" y="1716"/>
                  </a:cubicBezTo>
                  <a:cubicBezTo>
                    <a:pt x="3432" y="774"/>
                    <a:pt x="2658" y="0"/>
                    <a:pt x="171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5"/>
            <p:cNvSpPr/>
            <p:nvPr/>
          </p:nvSpPr>
          <p:spPr>
            <a:xfrm>
              <a:off x="5946229" y="4225190"/>
              <a:ext cx="141455" cy="126866"/>
            </a:xfrm>
            <a:custGeom>
              <a:avLst/>
              <a:gdLst/>
              <a:ahLst/>
              <a:cxnLst/>
              <a:rect l="l" t="t" r="r" b="b"/>
              <a:pathLst>
                <a:path w="7185" h="6444" extrusionOk="0">
                  <a:moveTo>
                    <a:pt x="3036" y="0"/>
                  </a:moveTo>
                  <a:cubicBezTo>
                    <a:pt x="1504" y="0"/>
                    <a:pt x="1" y="6443"/>
                    <a:pt x="2816" y="6443"/>
                  </a:cubicBezTo>
                  <a:cubicBezTo>
                    <a:pt x="2986" y="6443"/>
                    <a:pt x="3173" y="6419"/>
                    <a:pt x="3377" y="6369"/>
                  </a:cubicBezTo>
                  <a:cubicBezTo>
                    <a:pt x="7185" y="5428"/>
                    <a:pt x="3377" y="113"/>
                    <a:pt x="3377" y="113"/>
                  </a:cubicBezTo>
                  <a:cubicBezTo>
                    <a:pt x="3264" y="36"/>
                    <a:pt x="3150" y="0"/>
                    <a:pt x="3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5"/>
            <p:cNvSpPr/>
            <p:nvPr/>
          </p:nvSpPr>
          <p:spPr>
            <a:xfrm>
              <a:off x="6020927" y="4279314"/>
              <a:ext cx="16498" cy="41698"/>
            </a:xfrm>
            <a:custGeom>
              <a:avLst/>
              <a:gdLst/>
              <a:ahLst/>
              <a:cxnLst/>
              <a:rect l="l" t="t" r="r" b="b"/>
              <a:pathLst>
                <a:path w="838" h="2118" extrusionOk="0">
                  <a:moveTo>
                    <a:pt x="461" y="0"/>
                  </a:moveTo>
                  <a:lnTo>
                    <a:pt x="461" y="0"/>
                  </a:lnTo>
                  <a:cubicBezTo>
                    <a:pt x="166" y="40"/>
                    <a:pt x="0" y="2118"/>
                    <a:pt x="331" y="2118"/>
                  </a:cubicBezTo>
                  <a:cubicBezTo>
                    <a:pt x="351" y="2118"/>
                    <a:pt x="374" y="2110"/>
                    <a:pt x="399" y="2093"/>
                  </a:cubicBezTo>
                  <a:cubicBezTo>
                    <a:pt x="838" y="1779"/>
                    <a:pt x="461" y="0"/>
                    <a:pt x="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5"/>
            <p:cNvSpPr/>
            <p:nvPr/>
          </p:nvSpPr>
          <p:spPr>
            <a:xfrm>
              <a:off x="6147820" y="4307331"/>
              <a:ext cx="67587" cy="67154"/>
            </a:xfrm>
            <a:custGeom>
              <a:avLst/>
              <a:gdLst/>
              <a:ahLst/>
              <a:cxnLst/>
              <a:rect l="l" t="t" r="r" b="b"/>
              <a:pathLst>
                <a:path w="3433" h="3411" extrusionOk="0">
                  <a:moveTo>
                    <a:pt x="1716" y="0"/>
                  </a:moveTo>
                  <a:cubicBezTo>
                    <a:pt x="775" y="0"/>
                    <a:pt x="1" y="753"/>
                    <a:pt x="1" y="1695"/>
                  </a:cubicBezTo>
                  <a:cubicBezTo>
                    <a:pt x="1" y="2657"/>
                    <a:pt x="775" y="3411"/>
                    <a:pt x="1716" y="3411"/>
                  </a:cubicBezTo>
                  <a:cubicBezTo>
                    <a:pt x="2658" y="3411"/>
                    <a:pt x="3432" y="2657"/>
                    <a:pt x="3432" y="1695"/>
                  </a:cubicBezTo>
                  <a:cubicBezTo>
                    <a:pt x="3432" y="753"/>
                    <a:pt x="2658" y="0"/>
                    <a:pt x="1716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5"/>
            <p:cNvSpPr/>
            <p:nvPr/>
          </p:nvSpPr>
          <p:spPr>
            <a:xfrm>
              <a:off x="5812485" y="4307331"/>
              <a:ext cx="67587" cy="67154"/>
            </a:xfrm>
            <a:custGeom>
              <a:avLst/>
              <a:gdLst/>
              <a:ahLst/>
              <a:cxnLst/>
              <a:rect l="l" t="t" r="r" b="b"/>
              <a:pathLst>
                <a:path w="3433" h="3411" extrusionOk="0">
                  <a:moveTo>
                    <a:pt x="1716" y="0"/>
                  </a:moveTo>
                  <a:cubicBezTo>
                    <a:pt x="775" y="0"/>
                    <a:pt x="1" y="753"/>
                    <a:pt x="1" y="1695"/>
                  </a:cubicBezTo>
                  <a:cubicBezTo>
                    <a:pt x="1" y="2657"/>
                    <a:pt x="775" y="3411"/>
                    <a:pt x="1716" y="3411"/>
                  </a:cubicBezTo>
                  <a:cubicBezTo>
                    <a:pt x="2658" y="3411"/>
                    <a:pt x="3432" y="2657"/>
                    <a:pt x="3432" y="1695"/>
                  </a:cubicBezTo>
                  <a:cubicBezTo>
                    <a:pt x="3432" y="753"/>
                    <a:pt x="2658" y="0"/>
                    <a:pt x="1716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5"/>
            <p:cNvSpPr/>
            <p:nvPr/>
          </p:nvSpPr>
          <p:spPr>
            <a:xfrm>
              <a:off x="6005295" y="3912673"/>
              <a:ext cx="308543" cy="282181"/>
            </a:xfrm>
            <a:custGeom>
              <a:avLst/>
              <a:gdLst/>
              <a:ahLst/>
              <a:cxnLst/>
              <a:rect l="l" t="t" r="r" b="b"/>
              <a:pathLst>
                <a:path w="15672" h="14333" extrusionOk="0">
                  <a:moveTo>
                    <a:pt x="0" y="0"/>
                  </a:moveTo>
                  <a:cubicBezTo>
                    <a:pt x="0" y="1"/>
                    <a:pt x="4269" y="13663"/>
                    <a:pt x="13517" y="14333"/>
                  </a:cubicBezTo>
                  <a:cubicBezTo>
                    <a:pt x="13517" y="14333"/>
                    <a:pt x="15672" y="1716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5"/>
            <p:cNvSpPr/>
            <p:nvPr/>
          </p:nvSpPr>
          <p:spPr>
            <a:xfrm>
              <a:off x="5704139" y="3912673"/>
              <a:ext cx="308976" cy="282181"/>
            </a:xfrm>
            <a:custGeom>
              <a:avLst/>
              <a:gdLst/>
              <a:ahLst/>
              <a:cxnLst/>
              <a:rect l="l" t="t" r="r" b="b"/>
              <a:pathLst>
                <a:path w="15694" h="14333" extrusionOk="0">
                  <a:moveTo>
                    <a:pt x="15694" y="0"/>
                  </a:moveTo>
                  <a:lnTo>
                    <a:pt x="15694" y="0"/>
                  </a:lnTo>
                  <a:cubicBezTo>
                    <a:pt x="1" y="1716"/>
                    <a:pt x="2156" y="14333"/>
                    <a:pt x="2156" y="14333"/>
                  </a:cubicBezTo>
                  <a:cubicBezTo>
                    <a:pt x="11425" y="13663"/>
                    <a:pt x="15693" y="1"/>
                    <a:pt x="156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3" name="Google Shape;2333;p35"/>
          <p:cNvGrpSpPr/>
          <p:nvPr/>
        </p:nvGrpSpPr>
        <p:grpSpPr>
          <a:xfrm>
            <a:off x="3750245" y="3710013"/>
            <a:ext cx="709176" cy="563012"/>
            <a:chOff x="3632838" y="3813797"/>
            <a:chExt cx="811136" cy="643884"/>
          </a:xfrm>
        </p:grpSpPr>
        <p:sp>
          <p:nvSpPr>
            <p:cNvPr id="2334" name="Google Shape;2334;p35"/>
            <p:cNvSpPr/>
            <p:nvPr/>
          </p:nvSpPr>
          <p:spPr>
            <a:xfrm>
              <a:off x="4221524" y="4228025"/>
              <a:ext cx="222449" cy="199375"/>
            </a:xfrm>
            <a:custGeom>
              <a:avLst/>
              <a:gdLst/>
              <a:ahLst/>
              <a:cxnLst/>
              <a:rect l="l" t="t" r="r" b="b"/>
              <a:pathLst>
                <a:path w="11299" h="10127" extrusionOk="0">
                  <a:moveTo>
                    <a:pt x="4536" y="0"/>
                  </a:moveTo>
                  <a:cubicBezTo>
                    <a:pt x="4002" y="0"/>
                    <a:pt x="3641" y="94"/>
                    <a:pt x="3641" y="94"/>
                  </a:cubicBezTo>
                  <a:cubicBezTo>
                    <a:pt x="0" y="2626"/>
                    <a:pt x="3348" y="8820"/>
                    <a:pt x="6319" y="9782"/>
                  </a:cubicBezTo>
                  <a:cubicBezTo>
                    <a:pt x="7100" y="10028"/>
                    <a:pt x="7769" y="10126"/>
                    <a:pt x="8339" y="10126"/>
                  </a:cubicBezTo>
                  <a:cubicBezTo>
                    <a:pt x="10581" y="10126"/>
                    <a:pt x="11299" y="8611"/>
                    <a:pt x="11299" y="8610"/>
                  </a:cubicBezTo>
                  <a:lnTo>
                    <a:pt x="11299" y="8610"/>
                  </a:lnTo>
                  <a:cubicBezTo>
                    <a:pt x="11299" y="8610"/>
                    <a:pt x="11205" y="8657"/>
                    <a:pt x="11049" y="8657"/>
                  </a:cubicBezTo>
                  <a:cubicBezTo>
                    <a:pt x="10552" y="8657"/>
                    <a:pt x="9426" y="8184"/>
                    <a:pt x="8725" y="4216"/>
                  </a:cubicBezTo>
                  <a:cubicBezTo>
                    <a:pt x="8076" y="541"/>
                    <a:pt x="5813" y="0"/>
                    <a:pt x="45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5"/>
            <p:cNvSpPr/>
            <p:nvPr/>
          </p:nvSpPr>
          <p:spPr>
            <a:xfrm>
              <a:off x="3632838" y="4228025"/>
              <a:ext cx="222863" cy="199375"/>
            </a:xfrm>
            <a:custGeom>
              <a:avLst/>
              <a:gdLst/>
              <a:ahLst/>
              <a:cxnLst/>
              <a:rect l="l" t="t" r="r" b="b"/>
              <a:pathLst>
                <a:path w="11320" h="10127" extrusionOk="0">
                  <a:moveTo>
                    <a:pt x="6768" y="0"/>
                  </a:moveTo>
                  <a:cubicBezTo>
                    <a:pt x="5497" y="0"/>
                    <a:pt x="3244" y="541"/>
                    <a:pt x="2595" y="4216"/>
                  </a:cubicBezTo>
                  <a:cubicBezTo>
                    <a:pt x="1894" y="8184"/>
                    <a:pt x="756" y="8657"/>
                    <a:pt x="253" y="8657"/>
                  </a:cubicBezTo>
                  <a:cubicBezTo>
                    <a:pt x="96" y="8657"/>
                    <a:pt x="0" y="8610"/>
                    <a:pt x="0" y="8610"/>
                  </a:cubicBezTo>
                  <a:lnTo>
                    <a:pt x="0" y="8610"/>
                  </a:lnTo>
                  <a:cubicBezTo>
                    <a:pt x="0" y="8611"/>
                    <a:pt x="719" y="10126"/>
                    <a:pt x="2960" y="10126"/>
                  </a:cubicBezTo>
                  <a:cubicBezTo>
                    <a:pt x="3530" y="10126"/>
                    <a:pt x="4199" y="10028"/>
                    <a:pt x="4980" y="9782"/>
                  </a:cubicBezTo>
                  <a:cubicBezTo>
                    <a:pt x="7972" y="8820"/>
                    <a:pt x="11320" y="2626"/>
                    <a:pt x="7658" y="94"/>
                  </a:cubicBezTo>
                  <a:cubicBezTo>
                    <a:pt x="7658" y="94"/>
                    <a:pt x="7299" y="0"/>
                    <a:pt x="67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5"/>
            <p:cNvSpPr/>
            <p:nvPr/>
          </p:nvSpPr>
          <p:spPr>
            <a:xfrm>
              <a:off x="3737049" y="3813797"/>
              <a:ext cx="587849" cy="588676"/>
            </a:xfrm>
            <a:custGeom>
              <a:avLst/>
              <a:gdLst/>
              <a:ahLst/>
              <a:cxnLst/>
              <a:rect l="l" t="t" r="r" b="b"/>
              <a:pathLst>
                <a:path w="29859" h="29901" extrusionOk="0">
                  <a:moveTo>
                    <a:pt x="14940" y="1"/>
                  </a:moveTo>
                  <a:cubicBezTo>
                    <a:pt x="6697" y="1"/>
                    <a:pt x="1" y="6696"/>
                    <a:pt x="1" y="14961"/>
                  </a:cubicBezTo>
                  <a:cubicBezTo>
                    <a:pt x="1" y="23205"/>
                    <a:pt x="6697" y="29900"/>
                    <a:pt x="14940" y="29900"/>
                  </a:cubicBezTo>
                  <a:cubicBezTo>
                    <a:pt x="23184" y="29900"/>
                    <a:pt x="29859" y="23205"/>
                    <a:pt x="29859" y="14961"/>
                  </a:cubicBezTo>
                  <a:cubicBezTo>
                    <a:pt x="29859" y="6696"/>
                    <a:pt x="23184" y="1"/>
                    <a:pt x="149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5"/>
            <p:cNvSpPr/>
            <p:nvPr/>
          </p:nvSpPr>
          <p:spPr>
            <a:xfrm>
              <a:off x="3763018" y="3896194"/>
              <a:ext cx="530165" cy="561488"/>
            </a:xfrm>
            <a:custGeom>
              <a:avLst/>
              <a:gdLst/>
              <a:ahLst/>
              <a:cxnLst/>
              <a:rect l="l" t="t" r="r" b="b"/>
              <a:pathLst>
                <a:path w="26929" h="28520" extrusionOk="0">
                  <a:moveTo>
                    <a:pt x="13621" y="0"/>
                  </a:moveTo>
                  <a:cubicBezTo>
                    <a:pt x="6173" y="0"/>
                    <a:pt x="0" y="9018"/>
                    <a:pt x="0" y="15965"/>
                  </a:cubicBezTo>
                  <a:cubicBezTo>
                    <a:pt x="0" y="22891"/>
                    <a:pt x="6026" y="28519"/>
                    <a:pt x="13454" y="28519"/>
                  </a:cubicBezTo>
                  <a:cubicBezTo>
                    <a:pt x="20903" y="28519"/>
                    <a:pt x="26929" y="22891"/>
                    <a:pt x="26929" y="15965"/>
                  </a:cubicBezTo>
                  <a:cubicBezTo>
                    <a:pt x="26929" y="9018"/>
                    <a:pt x="21049" y="0"/>
                    <a:pt x="1362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5"/>
            <p:cNvSpPr/>
            <p:nvPr/>
          </p:nvSpPr>
          <p:spPr>
            <a:xfrm>
              <a:off x="3669498" y="4135942"/>
              <a:ext cx="117003" cy="117022"/>
            </a:xfrm>
            <a:custGeom>
              <a:avLst/>
              <a:gdLst/>
              <a:ahLst/>
              <a:cxnLst/>
              <a:rect l="l" t="t" r="r" b="b"/>
              <a:pathLst>
                <a:path w="5943" h="5944" extrusionOk="0">
                  <a:moveTo>
                    <a:pt x="2972" y="1"/>
                  </a:moveTo>
                  <a:cubicBezTo>
                    <a:pt x="1319" y="1"/>
                    <a:pt x="1" y="1319"/>
                    <a:pt x="1" y="2972"/>
                  </a:cubicBezTo>
                  <a:cubicBezTo>
                    <a:pt x="1" y="4625"/>
                    <a:pt x="1319" y="5943"/>
                    <a:pt x="2972" y="5943"/>
                  </a:cubicBezTo>
                  <a:cubicBezTo>
                    <a:pt x="4625" y="5943"/>
                    <a:pt x="5943" y="4625"/>
                    <a:pt x="5943" y="2972"/>
                  </a:cubicBezTo>
                  <a:cubicBezTo>
                    <a:pt x="5943" y="1340"/>
                    <a:pt x="4625" y="1"/>
                    <a:pt x="2972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5"/>
            <p:cNvSpPr/>
            <p:nvPr/>
          </p:nvSpPr>
          <p:spPr>
            <a:xfrm>
              <a:off x="3691746" y="4157363"/>
              <a:ext cx="64693" cy="65107"/>
            </a:xfrm>
            <a:custGeom>
              <a:avLst/>
              <a:gdLst/>
              <a:ahLst/>
              <a:cxnLst/>
              <a:rect l="l" t="t" r="r" b="b"/>
              <a:pathLst>
                <a:path w="3286" h="3307" extrusionOk="0">
                  <a:moveTo>
                    <a:pt x="1585" y="1"/>
                  </a:moveTo>
                  <a:cubicBezTo>
                    <a:pt x="1573" y="1"/>
                    <a:pt x="1561" y="1"/>
                    <a:pt x="1549" y="1"/>
                  </a:cubicBezTo>
                  <a:cubicBezTo>
                    <a:pt x="1172" y="1"/>
                    <a:pt x="837" y="147"/>
                    <a:pt x="586" y="440"/>
                  </a:cubicBezTo>
                  <a:cubicBezTo>
                    <a:pt x="0" y="1110"/>
                    <a:pt x="105" y="2323"/>
                    <a:pt x="126" y="2470"/>
                  </a:cubicBezTo>
                  <a:cubicBezTo>
                    <a:pt x="146" y="2667"/>
                    <a:pt x="314" y="2827"/>
                    <a:pt x="509" y="2827"/>
                  </a:cubicBezTo>
                  <a:cubicBezTo>
                    <a:pt x="521" y="2827"/>
                    <a:pt x="533" y="2827"/>
                    <a:pt x="544" y="2826"/>
                  </a:cubicBezTo>
                  <a:cubicBezTo>
                    <a:pt x="775" y="2805"/>
                    <a:pt x="921" y="2595"/>
                    <a:pt x="900" y="2386"/>
                  </a:cubicBezTo>
                  <a:cubicBezTo>
                    <a:pt x="879" y="2135"/>
                    <a:pt x="879" y="1298"/>
                    <a:pt x="1193" y="942"/>
                  </a:cubicBezTo>
                  <a:cubicBezTo>
                    <a:pt x="1277" y="838"/>
                    <a:pt x="1402" y="775"/>
                    <a:pt x="1570" y="775"/>
                  </a:cubicBezTo>
                  <a:lnTo>
                    <a:pt x="1591" y="775"/>
                  </a:lnTo>
                  <a:cubicBezTo>
                    <a:pt x="2072" y="775"/>
                    <a:pt x="2323" y="1340"/>
                    <a:pt x="2365" y="1696"/>
                  </a:cubicBezTo>
                  <a:cubicBezTo>
                    <a:pt x="2448" y="2072"/>
                    <a:pt x="2365" y="2449"/>
                    <a:pt x="2176" y="2512"/>
                  </a:cubicBezTo>
                  <a:cubicBezTo>
                    <a:pt x="2153" y="2519"/>
                    <a:pt x="2133" y="2524"/>
                    <a:pt x="2114" y="2524"/>
                  </a:cubicBezTo>
                  <a:cubicBezTo>
                    <a:pt x="2080" y="2524"/>
                    <a:pt x="2049" y="2510"/>
                    <a:pt x="2009" y="2470"/>
                  </a:cubicBezTo>
                  <a:cubicBezTo>
                    <a:pt x="1842" y="2282"/>
                    <a:pt x="1779" y="1905"/>
                    <a:pt x="1779" y="1738"/>
                  </a:cubicBezTo>
                  <a:cubicBezTo>
                    <a:pt x="1884" y="1654"/>
                    <a:pt x="1946" y="1549"/>
                    <a:pt x="1946" y="1403"/>
                  </a:cubicBezTo>
                  <a:cubicBezTo>
                    <a:pt x="1946" y="1194"/>
                    <a:pt x="1779" y="1005"/>
                    <a:pt x="1570" y="1005"/>
                  </a:cubicBezTo>
                  <a:cubicBezTo>
                    <a:pt x="1340" y="1005"/>
                    <a:pt x="1172" y="1131"/>
                    <a:pt x="1067" y="1361"/>
                  </a:cubicBezTo>
                  <a:cubicBezTo>
                    <a:pt x="900" y="1738"/>
                    <a:pt x="1026" y="2533"/>
                    <a:pt x="1423" y="2993"/>
                  </a:cubicBezTo>
                  <a:cubicBezTo>
                    <a:pt x="1632" y="3202"/>
                    <a:pt x="1863" y="3307"/>
                    <a:pt x="2114" y="3307"/>
                  </a:cubicBezTo>
                  <a:cubicBezTo>
                    <a:pt x="2218" y="3307"/>
                    <a:pt x="2323" y="3286"/>
                    <a:pt x="2448" y="3244"/>
                  </a:cubicBezTo>
                  <a:cubicBezTo>
                    <a:pt x="3013" y="3056"/>
                    <a:pt x="3285" y="2365"/>
                    <a:pt x="3139" y="1549"/>
                  </a:cubicBezTo>
                  <a:cubicBezTo>
                    <a:pt x="3015" y="765"/>
                    <a:pt x="2484" y="1"/>
                    <a:pt x="1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5"/>
            <p:cNvSpPr/>
            <p:nvPr/>
          </p:nvSpPr>
          <p:spPr>
            <a:xfrm>
              <a:off x="4275904" y="4135942"/>
              <a:ext cx="117416" cy="117022"/>
            </a:xfrm>
            <a:custGeom>
              <a:avLst/>
              <a:gdLst/>
              <a:ahLst/>
              <a:cxnLst/>
              <a:rect l="l" t="t" r="r" b="b"/>
              <a:pathLst>
                <a:path w="5964" h="5944" extrusionOk="0">
                  <a:moveTo>
                    <a:pt x="2992" y="1"/>
                  </a:moveTo>
                  <a:cubicBezTo>
                    <a:pt x="1339" y="1"/>
                    <a:pt x="0" y="1319"/>
                    <a:pt x="0" y="2972"/>
                  </a:cubicBezTo>
                  <a:cubicBezTo>
                    <a:pt x="0" y="4625"/>
                    <a:pt x="1339" y="5943"/>
                    <a:pt x="2992" y="5943"/>
                  </a:cubicBezTo>
                  <a:cubicBezTo>
                    <a:pt x="4624" y="5943"/>
                    <a:pt x="5963" y="4625"/>
                    <a:pt x="5963" y="2972"/>
                  </a:cubicBezTo>
                  <a:cubicBezTo>
                    <a:pt x="5963" y="1319"/>
                    <a:pt x="4624" y="1"/>
                    <a:pt x="2992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5"/>
            <p:cNvSpPr/>
            <p:nvPr/>
          </p:nvSpPr>
          <p:spPr>
            <a:xfrm>
              <a:off x="4298132" y="4157343"/>
              <a:ext cx="65107" cy="65126"/>
            </a:xfrm>
            <a:custGeom>
              <a:avLst/>
              <a:gdLst/>
              <a:ahLst/>
              <a:cxnLst/>
              <a:rect l="l" t="t" r="r" b="b"/>
              <a:pathLst>
                <a:path w="3307" h="3308" extrusionOk="0">
                  <a:moveTo>
                    <a:pt x="1638" y="0"/>
                  </a:moveTo>
                  <a:cubicBezTo>
                    <a:pt x="1616" y="0"/>
                    <a:pt x="1593" y="1"/>
                    <a:pt x="1570" y="2"/>
                  </a:cubicBezTo>
                  <a:cubicBezTo>
                    <a:pt x="1173" y="2"/>
                    <a:pt x="838" y="148"/>
                    <a:pt x="608" y="441"/>
                  </a:cubicBezTo>
                  <a:cubicBezTo>
                    <a:pt x="1" y="1111"/>
                    <a:pt x="106" y="2324"/>
                    <a:pt x="126" y="2471"/>
                  </a:cubicBezTo>
                  <a:cubicBezTo>
                    <a:pt x="146" y="2668"/>
                    <a:pt x="315" y="2828"/>
                    <a:pt x="527" y="2828"/>
                  </a:cubicBezTo>
                  <a:cubicBezTo>
                    <a:pt x="540" y="2828"/>
                    <a:pt x="553" y="2828"/>
                    <a:pt x="566" y="2827"/>
                  </a:cubicBezTo>
                  <a:cubicBezTo>
                    <a:pt x="775" y="2806"/>
                    <a:pt x="943" y="2596"/>
                    <a:pt x="922" y="2387"/>
                  </a:cubicBezTo>
                  <a:cubicBezTo>
                    <a:pt x="880" y="2136"/>
                    <a:pt x="880" y="1299"/>
                    <a:pt x="1194" y="943"/>
                  </a:cubicBezTo>
                  <a:cubicBezTo>
                    <a:pt x="1298" y="839"/>
                    <a:pt x="1424" y="776"/>
                    <a:pt x="1591" y="776"/>
                  </a:cubicBezTo>
                  <a:cubicBezTo>
                    <a:pt x="1600" y="776"/>
                    <a:pt x="1609" y="776"/>
                    <a:pt x="1617" y="776"/>
                  </a:cubicBezTo>
                  <a:cubicBezTo>
                    <a:pt x="2101" y="776"/>
                    <a:pt x="2325" y="1347"/>
                    <a:pt x="2386" y="1697"/>
                  </a:cubicBezTo>
                  <a:cubicBezTo>
                    <a:pt x="2449" y="2073"/>
                    <a:pt x="2365" y="2450"/>
                    <a:pt x="2198" y="2513"/>
                  </a:cubicBezTo>
                  <a:cubicBezTo>
                    <a:pt x="2175" y="2520"/>
                    <a:pt x="2155" y="2525"/>
                    <a:pt x="2135" y="2525"/>
                  </a:cubicBezTo>
                  <a:cubicBezTo>
                    <a:pt x="2102" y="2525"/>
                    <a:pt x="2070" y="2511"/>
                    <a:pt x="2031" y="2471"/>
                  </a:cubicBezTo>
                  <a:cubicBezTo>
                    <a:pt x="1842" y="2283"/>
                    <a:pt x="1779" y="1906"/>
                    <a:pt x="1800" y="1739"/>
                  </a:cubicBezTo>
                  <a:cubicBezTo>
                    <a:pt x="1905" y="1655"/>
                    <a:pt x="1968" y="1550"/>
                    <a:pt x="1968" y="1404"/>
                  </a:cubicBezTo>
                  <a:cubicBezTo>
                    <a:pt x="1968" y="1195"/>
                    <a:pt x="1800" y="1006"/>
                    <a:pt x="1570" y="1006"/>
                  </a:cubicBezTo>
                  <a:cubicBezTo>
                    <a:pt x="1361" y="1006"/>
                    <a:pt x="1173" y="1132"/>
                    <a:pt x="1089" y="1362"/>
                  </a:cubicBezTo>
                  <a:cubicBezTo>
                    <a:pt x="901" y="1739"/>
                    <a:pt x="1026" y="2534"/>
                    <a:pt x="1445" y="2994"/>
                  </a:cubicBezTo>
                  <a:cubicBezTo>
                    <a:pt x="1633" y="3203"/>
                    <a:pt x="1884" y="3308"/>
                    <a:pt x="2135" y="3308"/>
                  </a:cubicBezTo>
                  <a:cubicBezTo>
                    <a:pt x="2240" y="3308"/>
                    <a:pt x="2344" y="3287"/>
                    <a:pt x="2449" y="3245"/>
                  </a:cubicBezTo>
                  <a:cubicBezTo>
                    <a:pt x="3014" y="3057"/>
                    <a:pt x="3307" y="2366"/>
                    <a:pt x="3160" y="1550"/>
                  </a:cubicBezTo>
                  <a:cubicBezTo>
                    <a:pt x="3018" y="775"/>
                    <a:pt x="2497" y="0"/>
                    <a:pt x="1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5"/>
            <p:cNvSpPr/>
            <p:nvPr/>
          </p:nvSpPr>
          <p:spPr>
            <a:xfrm>
              <a:off x="3979297" y="4317214"/>
              <a:ext cx="105466" cy="63039"/>
            </a:xfrm>
            <a:custGeom>
              <a:avLst/>
              <a:gdLst/>
              <a:ahLst/>
              <a:cxnLst/>
              <a:rect l="l" t="t" r="r" b="b"/>
              <a:pathLst>
                <a:path w="5357" h="3202" extrusionOk="0">
                  <a:moveTo>
                    <a:pt x="523" y="0"/>
                  </a:moveTo>
                  <a:cubicBezTo>
                    <a:pt x="230" y="0"/>
                    <a:pt x="0" y="230"/>
                    <a:pt x="0" y="523"/>
                  </a:cubicBezTo>
                  <a:cubicBezTo>
                    <a:pt x="0" y="2009"/>
                    <a:pt x="1193" y="3202"/>
                    <a:pt x="2678" y="3202"/>
                  </a:cubicBezTo>
                  <a:cubicBezTo>
                    <a:pt x="4143" y="3202"/>
                    <a:pt x="5357" y="2009"/>
                    <a:pt x="5336" y="523"/>
                  </a:cubicBezTo>
                  <a:cubicBezTo>
                    <a:pt x="5336" y="230"/>
                    <a:pt x="5105" y="0"/>
                    <a:pt x="4813" y="0"/>
                  </a:cubicBezTo>
                  <a:cubicBezTo>
                    <a:pt x="4541" y="0"/>
                    <a:pt x="4289" y="230"/>
                    <a:pt x="4289" y="523"/>
                  </a:cubicBezTo>
                  <a:cubicBezTo>
                    <a:pt x="4289" y="1423"/>
                    <a:pt x="3578" y="2155"/>
                    <a:pt x="2678" y="2155"/>
                  </a:cubicBezTo>
                  <a:cubicBezTo>
                    <a:pt x="1779" y="2155"/>
                    <a:pt x="1046" y="1423"/>
                    <a:pt x="1046" y="523"/>
                  </a:cubicBezTo>
                  <a:cubicBezTo>
                    <a:pt x="1046" y="230"/>
                    <a:pt x="816" y="0"/>
                    <a:pt x="5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5"/>
            <p:cNvSpPr/>
            <p:nvPr/>
          </p:nvSpPr>
          <p:spPr>
            <a:xfrm>
              <a:off x="3854471" y="4173035"/>
              <a:ext cx="99284" cy="99284"/>
            </a:xfrm>
            <a:custGeom>
              <a:avLst/>
              <a:gdLst/>
              <a:ahLst/>
              <a:cxnLst/>
              <a:rect l="l" t="t" r="r" b="b"/>
              <a:pathLst>
                <a:path w="5043" h="5043" extrusionOk="0">
                  <a:moveTo>
                    <a:pt x="2511" y="0"/>
                  </a:moveTo>
                  <a:cubicBezTo>
                    <a:pt x="1130" y="0"/>
                    <a:pt x="0" y="1130"/>
                    <a:pt x="0" y="2511"/>
                  </a:cubicBezTo>
                  <a:cubicBezTo>
                    <a:pt x="0" y="3913"/>
                    <a:pt x="1130" y="5043"/>
                    <a:pt x="2511" y="5043"/>
                  </a:cubicBezTo>
                  <a:cubicBezTo>
                    <a:pt x="3913" y="5043"/>
                    <a:pt x="5043" y="3913"/>
                    <a:pt x="5043" y="2511"/>
                  </a:cubicBezTo>
                  <a:cubicBezTo>
                    <a:pt x="5043" y="1130"/>
                    <a:pt x="3913" y="0"/>
                    <a:pt x="25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5"/>
            <p:cNvSpPr/>
            <p:nvPr/>
          </p:nvSpPr>
          <p:spPr>
            <a:xfrm>
              <a:off x="3869710" y="4191975"/>
              <a:ext cx="67568" cy="67568"/>
            </a:xfrm>
            <a:custGeom>
              <a:avLst/>
              <a:gdLst/>
              <a:ahLst/>
              <a:cxnLst/>
              <a:rect l="l" t="t" r="r" b="b"/>
              <a:pathLst>
                <a:path w="3432" h="3432" extrusionOk="0">
                  <a:moveTo>
                    <a:pt x="1716" y="1"/>
                  </a:moveTo>
                  <a:cubicBezTo>
                    <a:pt x="775" y="1"/>
                    <a:pt x="0" y="775"/>
                    <a:pt x="0" y="1716"/>
                  </a:cubicBezTo>
                  <a:cubicBezTo>
                    <a:pt x="0" y="2658"/>
                    <a:pt x="775" y="3432"/>
                    <a:pt x="1716" y="3432"/>
                  </a:cubicBezTo>
                  <a:cubicBezTo>
                    <a:pt x="2658" y="3432"/>
                    <a:pt x="3432" y="2658"/>
                    <a:pt x="3432" y="1716"/>
                  </a:cubicBezTo>
                  <a:cubicBezTo>
                    <a:pt x="3432" y="775"/>
                    <a:pt x="2658" y="1"/>
                    <a:pt x="171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5"/>
            <p:cNvSpPr/>
            <p:nvPr/>
          </p:nvSpPr>
          <p:spPr>
            <a:xfrm>
              <a:off x="4105756" y="4173035"/>
              <a:ext cx="99304" cy="99284"/>
            </a:xfrm>
            <a:custGeom>
              <a:avLst/>
              <a:gdLst/>
              <a:ahLst/>
              <a:cxnLst/>
              <a:rect l="l" t="t" r="r" b="b"/>
              <a:pathLst>
                <a:path w="5044" h="5043" extrusionOk="0">
                  <a:moveTo>
                    <a:pt x="2532" y="0"/>
                  </a:moveTo>
                  <a:cubicBezTo>
                    <a:pt x="1131" y="0"/>
                    <a:pt x="1" y="1130"/>
                    <a:pt x="1" y="2511"/>
                  </a:cubicBezTo>
                  <a:cubicBezTo>
                    <a:pt x="1" y="3913"/>
                    <a:pt x="1131" y="5043"/>
                    <a:pt x="2532" y="5043"/>
                  </a:cubicBezTo>
                  <a:cubicBezTo>
                    <a:pt x="3913" y="5043"/>
                    <a:pt x="5043" y="3913"/>
                    <a:pt x="5043" y="2511"/>
                  </a:cubicBezTo>
                  <a:cubicBezTo>
                    <a:pt x="5043" y="1130"/>
                    <a:pt x="3913" y="0"/>
                    <a:pt x="2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5"/>
            <p:cNvSpPr/>
            <p:nvPr/>
          </p:nvSpPr>
          <p:spPr>
            <a:xfrm>
              <a:off x="4122235" y="4191975"/>
              <a:ext cx="67568" cy="67568"/>
            </a:xfrm>
            <a:custGeom>
              <a:avLst/>
              <a:gdLst/>
              <a:ahLst/>
              <a:cxnLst/>
              <a:rect l="l" t="t" r="r" b="b"/>
              <a:pathLst>
                <a:path w="3432" h="3432" extrusionOk="0">
                  <a:moveTo>
                    <a:pt x="1716" y="1"/>
                  </a:moveTo>
                  <a:cubicBezTo>
                    <a:pt x="775" y="1"/>
                    <a:pt x="1" y="775"/>
                    <a:pt x="1" y="1716"/>
                  </a:cubicBezTo>
                  <a:cubicBezTo>
                    <a:pt x="1" y="2658"/>
                    <a:pt x="775" y="3432"/>
                    <a:pt x="1716" y="3432"/>
                  </a:cubicBezTo>
                  <a:cubicBezTo>
                    <a:pt x="2658" y="3432"/>
                    <a:pt x="3432" y="2658"/>
                    <a:pt x="3432" y="1716"/>
                  </a:cubicBezTo>
                  <a:cubicBezTo>
                    <a:pt x="3432" y="775"/>
                    <a:pt x="2658" y="1"/>
                    <a:pt x="171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5"/>
            <p:cNvSpPr/>
            <p:nvPr/>
          </p:nvSpPr>
          <p:spPr>
            <a:xfrm>
              <a:off x="3970122" y="4195460"/>
              <a:ext cx="141002" cy="126925"/>
            </a:xfrm>
            <a:custGeom>
              <a:avLst/>
              <a:gdLst/>
              <a:ahLst/>
              <a:cxnLst/>
              <a:rect l="l" t="t" r="r" b="b"/>
              <a:pathLst>
                <a:path w="7162" h="6447" extrusionOk="0">
                  <a:moveTo>
                    <a:pt x="3011" y="0"/>
                  </a:moveTo>
                  <a:cubicBezTo>
                    <a:pt x="1498" y="0"/>
                    <a:pt x="0" y="6446"/>
                    <a:pt x="2797" y="6446"/>
                  </a:cubicBezTo>
                  <a:cubicBezTo>
                    <a:pt x="2966" y="6446"/>
                    <a:pt x="3152" y="6423"/>
                    <a:pt x="3354" y="6373"/>
                  </a:cubicBezTo>
                  <a:cubicBezTo>
                    <a:pt x="7162" y="5431"/>
                    <a:pt x="3354" y="116"/>
                    <a:pt x="3354" y="116"/>
                  </a:cubicBezTo>
                  <a:cubicBezTo>
                    <a:pt x="3241" y="37"/>
                    <a:pt x="3126" y="0"/>
                    <a:pt x="3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5"/>
            <p:cNvSpPr/>
            <p:nvPr/>
          </p:nvSpPr>
          <p:spPr>
            <a:xfrm>
              <a:off x="4044387" y="4249643"/>
              <a:ext cx="16478" cy="41363"/>
            </a:xfrm>
            <a:custGeom>
              <a:avLst/>
              <a:gdLst/>
              <a:ahLst/>
              <a:cxnLst/>
              <a:rect l="l" t="t" r="r" b="b"/>
              <a:pathLst>
                <a:path w="837" h="2101" extrusionOk="0">
                  <a:moveTo>
                    <a:pt x="460" y="1"/>
                  </a:moveTo>
                  <a:cubicBezTo>
                    <a:pt x="166" y="20"/>
                    <a:pt x="0" y="2101"/>
                    <a:pt x="343" y="2101"/>
                  </a:cubicBezTo>
                  <a:cubicBezTo>
                    <a:pt x="366" y="2101"/>
                    <a:pt x="391" y="2092"/>
                    <a:pt x="418" y="2072"/>
                  </a:cubicBezTo>
                  <a:cubicBezTo>
                    <a:pt x="837" y="1779"/>
                    <a:pt x="460" y="1"/>
                    <a:pt x="4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5"/>
            <p:cNvSpPr/>
            <p:nvPr/>
          </p:nvSpPr>
          <p:spPr>
            <a:xfrm>
              <a:off x="4171260" y="4277246"/>
              <a:ext cx="67568" cy="67587"/>
            </a:xfrm>
            <a:custGeom>
              <a:avLst/>
              <a:gdLst/>
              <a:ahLst/>
              <a:cxnLst/>
              <a:rect l="l" t="t" r="r" b="b"/>
              <a:pathLst>
                <a:path w="3432" h="3433" extrusionOk="0">
                  <a:moveTo>
                    <a:pt x="1716" y="1"/>
                  </a:moveTo>
                  <a:cubicBezTo>
                    <a:pt x="775" y="1"/>
                    <a:pt x="0" y="775"/>
                    <a:pt x="0" y="1716"/>
                  </a:cubicBezTo>
                  <a:cubicBezTo>
                    <a:pt x="0" y="2658"/>
                    <a:pt x="775" y="3432"/>
                    <a:pt x="1716" y="3432"/>
                  </a:cubicBezTo>
                  <a:cubicBezTo>
                    <a:pt x="2679" y="3432"/>
                    <a:pt x="3432" y="2658"/>
                    <a:pt x="3432" y="1716"/>
                  </a:cubicBezTo>
                  <a:cubicBezTo>
                    <a:pt x="3432" y="775"/>
                    <a:pt x="2679" y="1"/>
                    <a:pt x="1716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5"/>
            <p:cNvSpPr/>
            <p:nvPr/>
          </p:nvSpPr>
          <p:spPr>
            <a:xfrm>
              <a:off x="3835925" y="4277246"/>
              <a:ext cx="67587" cy="67587"/>
            </a:xfrm>
            <a:custGeom>
              <a:avLst/>
              <a:gdLst/>
              <a:ahLst/>
              <a:cxnLst/>
              <a:rect l="l" t="t" r="r" b="b"/>
              <a:pathLst>
                <a:path w="3433" h="3433" extrusionOk="0">
                  <a:moveTo>
                    <a:pt x="1716" y="1"/>
                  </a:moveTo>
                  <a:cubicBezTo>
                    <a:pt x="775" y="1"/>
                    <a:pt x="1" y="775"/>
                    <a:pt x="1" y="1716"/>
                  </a:cubicBezTo>
                  <a:cubicBezTo>
                    <a:pt x="1" y="2658"/>
                    <a:pt x="775" y="3432"/>
                    <a:pt x="1716" y="3432"/>
                  </a:cubicBezTo>
                  <a:cubicBezTo>
                    <a:pt x="2658" y="3432"/>
                    <a:pt x="3432" y="2658"/>
                    <a:pt x="3432" y="1716"/>
                  </a:cubicBezTo>
                  <a:cubicBezTo>
                    <a:pt x="3432" y="775"/>
                    <a:pt x="2658" y="1"/>
                    <a:pt x="1716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5"/>
            <p:cNvSpPr/>
            <p:nvPr/>
          </p:nvSpPr>
          <p:spPr>
            <a:xfrm>
              <a:off x="4028715" y="3883002"/>
              <a:ext cx="308976" cy="281787"/>
            </a:xfrm>
            <a:custGeom>
              <a:avLst/>
              <a:gdLst/>
              <a:ahLst/>
              <a:cxnLst/>
              <a:rect l="l" t="t" r="r" b="b"/>
              <a:pathLst>
                <a:path w="15694" h="14313" extrusionOk="0">
                  <a:moveTo>
                    <a:pt x="1" y="1"/>
                  </a:moveTo>
                  <a:cubicBezTo>
                    <a:pt x="1" y="1"/>
                    <a:pt x="4269" y="13664"/>
                    <a:pt x="13538" y="14313"/>
                  </a:cubicBezTo>
                  <a:cubicBezTo>
                    <a:pt x="13538" y="14313"/>
                    <a:pt x="15694" y="1717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5"/>
            <p:cNvSpPr/>
            <p:nvPr/>
          </p:nvSpPr>
          <p:spPr>
            <a:xfrm>
              <a:off x="3727992" y="3883002"/>
              <a:ext cx="308976" cy="281787"/>
            </a:xfrm>
            <a:custGeom>
              <a:avLst/>
              <a:gdLst/>
              <a:ahLst/>
              <a:cxnLst/>
              <a:rect l="l" t="t" r="r" b="b"/>
              <a:pathLst>
                <a:path w="15694" h="14313" extrusionOk="0">
                  <a:moveTo>
                    <a:pt x="15693" y="1"/>
                  </a:moveTo>
                  <a:lnTo>
                    <a:pt x="15693" y="1"/>
                  </a:lnTo>
                  <a:cubicBezTo>
                    <a:pt x="1" y="1717"/>
                    <a:pt x="2156" y="14313"/>
                    <a:pt x="2156" y="14313"/>
                  </a:cubicBezTo>
                  <a:cubicBezTo>
                    <a:pt x="11425" y="13664"/>
                    <a:pt x="15693" y="1"/>
                    <a:pt x="156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3" name="Google Shape;2353;p35"/>
          <p:cNvGrpSpPr/>
          <p:nvPr/>
        </p:nvGrpSpPr>
        <p:grpSpPr>
          <a:xfrm>
            <a:off x="3006589" y="3680864"/>
            <a:ext cx="594476" cy="591760"/>
            <a:chOff x="2760450" y="3737169"/>
            <a:chExt cx="723823" cy="720516"/>
          </a:xfrm>
        </p:grpSpPr>
        <p:sp>
          <p:nvSpPr>
            <p:cNvPr id="2354" name="Google Shape;2354;p35"/>
            <p:cNvSpPr/>
            <p:nvPr/>
          </p:nvSpPr>
          <p:spPr>
            <a:xfrm>
              <a:off x="2857671" y="3737169"/>
              <a:ext cx="596078" cy="194453"/>
            </a:xfrm>
            <a:custGeom>
              <a:avLst/>
              <a:gdLst/>
              <a:ahLst/>
              <a:cxnLst/>
              <a:rect l="l" t="t" r="r" b="b"/>
              <a:pathLst>
                <a:path w="30277" h="9877" extrusionOk="0">
                  <a:moveTo>
                    <a:pt x="27662" y="1"/>
                  </a:moveTo>
                  <a:cubicBezTo>
                    <a:pt x="26840" y="829"/>
                    <a:pt x="25558" y="1092"/>
                    <a:pt x="23947" y="1092"/>
                  </a:cubicBezTo>
                  <a:cubicBezTo>
                    <a:pt x="21122" y="1092"/>
                    <a:pt x="17283" y="282"/>
                    <a:pt x="13130" y="282"/>
                  </a:cubicBezTo>
                  <a:cubicBezTo>
                    <a:pt x="11569" y="282"/>
                    <a:pt x="9962" y="397"/>
                    <a:pt x="8349" y="712"/>
                  </a:cubicBezTo>
                  <a:cubicBezTo>
                    <a:pt x="1" y="2323"/>
                    <a:pt x="2344" y="8642"/>
                    <a:pt x="2344" y="8642"/>
                  </a:cubicBezTo>
                  <a:cubicBezTo>
                    <a:pt x="5957" y="6937"/>
                    <a:pt x="9396" y="6333"/>
                    <a:pt x="12455" y="6333"/>
                  </a:cubicBezTo>
                  <a:cubicBezTo>
                    <a:pt x="19867" y="6333"/>
                    <a:pt x="25046" y="9877"/>
                    <a:pt x="25046" y="9877"/>
                  </a:cubicBezTo>
                  <a:cubicBezTo>
                    <a:pt x="30277" y="7764"/>
                    <a:pt x="29085" y="2554"/>
                    <a:pt x="29084" y="2554"/>
                  </a:cubicBezTo>
                  <a:lnTo>
                    <a:pt x="29084" y="2554"/>
                  </a:lnTo>
                  <a:cubicBezTo>
                    <a:pt x="28520" y="3809"/>
                    <a:pt x="26197" y="4248"/>
                    <a:pt x="26197" y="4248"/>
                  </a:cubicBezTo>
                  <a:cubicBezTo>
                    <a:pt x="28394" y="3119"/>
                    <a:pt x="27662" y="1"/>
                    <a:pt x="27662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5"/>
            <p:cNvSpPr/>
            <p:nvPr/>
          </p:nvSpPr>
          <p:spPr>
            <a:xfrm>
              <a:off x="2823079" y="3808855"/>
              <a:ext cx="587849" cy="588263"/>
            </a:xfrm>
            <a:custGeom>
              <a:avLst/>
              <a:gdLst/>
              <a:ahLst/>
              <a:cxnLst/>
              <a:rect l="l" t="t" r="r" b="b"/>
              <a:pathLst>
                <a:path w="29859" h="29880" extrusionOk="0">
                  <a:moveTo>
                    <a:pt x="14940" y="1"/>
                  </a:moveTo>
                  <a:cubicBezTo>
                    <a:pt x="6675" y="1"/>
                    <a:pt x="0" y="6675"/>
                    <a:pt x="0" y="14940"/>
                  </a:cubicBezTo>
                  <a:cubicBezTo>
                    <a:pt x="0" y="23205"/>
                    <a:pt x="6675" y="29879"/>
                    <a:pt x="14940" y="29879"/>
                  </a:cubicBezTo>
                  <a:cubicBezTo>
                    <a:pt x="23183" y="29879"/>
                    <a:pt x="29858" y="23205"/>
                    <a:pt x="29858" y="14940"/>
                  </a:cubicBezTo>
                  <a:cubicBezTo>
                    <a:pt x="29858" y="6696"/>
                    <a:pt x="23183" y="1"/>
                    <a:pt x="1494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5"/>
            <p:cNvSpPr/>
            <p:nvPr/>
          </p:nvSpPr>
          <p:spPr>
            <a:xfrm>
              <a:off x="2853970" y="3962918"/>
              <a:ext cx="530165" cy="494767"/>
            </a:xfrm>
            <a:custGeom>
              <a:avLst/>
              <a:gdLst/>
              <a:ahLst/>
              <a:cxnLst/>
              <a:rect l="l" t="t" r="r" b="b"/>
              <a:pathLst>
                <a:path w="26929" h="25131" extrusionOk="0">
                  <a:moveTo>
                    <a:pt x="13475" y="1"/>
                  </a:moveTo>
                  <a:cubicBezTo>
                    <a:pt x="6026" y="1"/>
                    <a:pt x="0" y="5629"/>
                    <a:pt x="0" y="12576"/>
                  </a:cubicBezTo>
                  <a:cubicBezTo>
                    <a:pt x="0" y="19502"/>
                    <a:pt x="6026" y="25130"/>
                    <a:pt x="13475" y="25130"/>
                  </a:cubicBezTo>
                  <a:cubicBezTo>
                    <a:pt x="20903" y="25130"/>
                    <a:pt x="26929" y="19502"/>
                    <a:pt x="26929" y="12576"/>
                  </a:cubicBezTo>
                  <a:cubicBezTo>
                    <a:pt x="26929" y="5629"/>
                    <a:pt x="20903" y="1"/>
                    <a:pt x="13475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5"/>
            <p:cNvSpPr/>
            <p:nvPr/>
          </p:nvSpPr>
          <p:spPr>
            <a:xfrm>
              <a:off x="2760450" y="4135942"/>
              <a:ext cx="117003" cy="117022"/>
            </a:xfrm>
            <a:custGeom>
              <a:avLst/>
              <a:gdLst/>
              <a:ahLst/>
              <a:cxnLst/>
              <a:rect l="l" t="t" r="r" b="b"/>
              <a:pathLst>
                <a:path w="5943" h="5944" extrusionOk="0">
                  <a:moveTo>
                    <a:pt x="2972" y="1"/>
                  </a:moveTo>
                  <a:cubicBezTo>
                    <a:pt x="1340" y="1"/>
                    <a:pt x="1" y="1319"/>
                    <a:pt x="1" y="2972"/>
                  </a:cubicBezTo>
                  <a:cubicBezTo>
                    <a:pt x="1" y="4625"/>
                    <a:pt x="1340" y="5943"/>
                    <a:pt x="2972" y="5943"/>
                  </a:cubicBezTo>
                  <a:cubicBezTo>
                    <a:pt x="4625" y="5943"/>
                    <a:pt x="5943" y="4625"/>
                    <a:pt x="5943" y="2972"/>
                  </a:cubicBezTo>
                  <a:cubicBezTo>
                    <a:pt x="5943" y="1340"/>
                    <a:pt x="4625" y="1"/>
                    <a:pt x="2972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5"/>
            <p:cNvSpPr/>
            <p:nvPr/>
          </p:nvSpPr>
          <p:spPr>
            <a:xfrm>
              <a:off x="2782698" y="4157363"/>
              <a:ext cx="65107" cy="65107"/>
            </a:xfrm>
            <a:custGeom>
              <a:avLst/>
              <a:gdLst/>
              <a:ahLst/>
              <a:cxnLst/>
              <a:rect l="l" t="t" r="r" b="b"/>
              <a:pathLst>
                <a:path w="3307" h="3307" extrusionOk="0">
                  <a:moveTo>
                    <a:pt x="1585" y="1"/>
                  </a:moveTo>
                  <a:cubicBezTo>
                    <a:pt x="1573" y="1"/>
                    <a:pt x="1561" y="1"/>
                    <a:pt x="1549" y="1"/>
                  </a:cubicBezTo>
                  <a:cubicBezTo>
                    <a:pt x="1172" y="1"/>
                    <a:pt x="838" y="147"/>
                    <a:pt x="607" y="440"/>
                  </a:cubicBezTo>
                  <a:cubicBezTo>
                    <a:pt x="1" y="1110"/>
                    <a:pt x="105" y="2323"/>
                    <a:pt x="126" y="2470"/>
                  </a:cubicBezTo>
                  <a:cubicBezTo>
                    <a:pt x="146" y="2667"/>
                    <a:pt x="314" y="2827"/>
                    <a:pt x="527" y="2827"/>
                  </a:cubicBezTo>
                  <a:cubicBezTo>
                    <a:pt x="539" y="2827"/>
                    <a:pt x="552" y="2827"/>
                    <a:pt x="566" y="2826"/>
                  </a:cubicBezTo>
                  <a:cubicBezTo>
                    <a:pt x="775" y="2805"/>
                    <a:pt x="921" y="2595"/>
                    <a:pt x="900" y="2386"/>
                  </a:cubicBezTo>
                  <a:cubicBezTo>
                    <a:pt x="879" y="2135"/>
                    <a:pt x="879" y="1298"/>
                    <a:pt x="1193" y="942"/>
                  </a:cubicBezTo>
                  <a:cubicBezTo>
                    <a:pt x="1298" y="838"/>
                    <a:pt x="1402" y="775"/>
                    <a:pt x="1570" y="775"/>
                  </a:cubicBezTo>
                  <a:cubicBezTo>
                    <a:pt x="1579" y="775"/>
                    <a:pt x="1588" y="775"/>
                    <a:pt x="1597" y="775"/>
                  </a:cubicBezTo>
                  <a:cubicBezTo>
                    <a:pt x="2101" y="775"/>
                    <a:pt x="2324" y="1346"/>
                    <a:pt x="2386" y="1696"/>
                  </a:cubicBezTo>
                  <a:cubicBezTo>
                    <a:pt x="2449" y="2072"/>
                    <a:pt x="2365" y="2449"/>
                    <a:pt x="2198" y="2512"/>
                  </a:cubicBezTo>
                  <a:cubicBezTo>
                    <a:pt x="2175" y="2519"/>
                    <a:pt x="2154" y="2524"/>
                    <a:pt x="2134" y="2524"/>
                  </a:cubicBezTo>
                  <a:cubicBezTo>
                    <a:pt x="2099" y="2524"/>
                    <a:pt x="2062" y="2510"/>
                    <a:pt x="2009" y="2470"/>
                  </a:cubicBezTo>
                  <a:cubicBezTo>
                    <a:pt x="1842" y="2282"/>
                    <a:pt x="1779" y="1905"/>
                    <a:pt x="1779" y="1738"/>
                  </a:cubicBezTo>
                  <a:cubicBezTo>
                    <a:pt x="1884" y="1654"/>
                    <a:pt x="1967" y="1549"/>
                    <a:pt x="1967" y="1403"/>
                  </a:cubicBezTo>
                  <a:cubicBezTo>
                    <a:pt x="1967" y="1194"/>
                    <a:pt x="1779" y="1005"/>
                    <a:pt x="1570" y="1005"/>
                  </a:cubicBezTo>
                  <a:cubicBezTo>
                    <a:pt x="1361" y="1005"/>
                    <a:pt x="1172" y="1131"/>
                    <a:pt x="1068" y="1361"/>
                  </a:cubicBezTo>
                  <a:cubicBezTo>
                    <a:pt x="900" y="1738"/>
                    <a:pt x="1026" y="2533"/>
                    <a:pt x="1423" y="2993"/>
                  </a:cubicBezTo>
                  <a:cubicBezTo>
                    <a:pt x="1633" y="3202"/>
                    <a:pt x="1863" y="3307"/>
                    <a:pt x="2135" y="3307"/>
                  </a:cubicBezTo>
                  <a:cubicBezTo>
                    <a:pt x="2239" y="3307"/>
                    <a:pt x="2344" y="3286"/>
                    <a:pt x="2449" y="3244"/>
                  </a:cubicBezTo>
                  <a:cubicBezTo>
                    <a:pt x="3014" y="3056"/>
                    <a:pt x="3307" y="2365"/>
                    <a:pt x="3160" y="1549"/>
                  </a:cubicBezTo>
                  <a:cubicBezTo>
                    <a:pt x="3016" y="765"/>
                    <a:pt x="2484" y="1"/>
                    <a:pt x="1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5"/>
            <p:cNvSpPr/>
            <p:nvPr/>
          </p:nvSpPr>
          <p:spPr>
            <a:xfrm>
              <a:off x="3367269" y="4135942"/>
              <a:ext cx="117003" cy="117022"/>
            </a:xfrm>
            <a:custGeom>
              <a:avLst/>
              <a:gdLst/>
              <a:ahLst/>
              <a:cxnLst/>
              <a:rect l="l" t="t" r="r" b="b"/>
              <a:pathLst>
                <a:path w="5943" h="5944" extrusionOk="0">
                  <a:moveTo>
                    <a:pt x="2971" y="1"/>
                  </a:moveTo>
                  <a:cubicBezTo>
                    <a:pt x="1318" y="1"/>
                    <a:pt x="0" y="1319"/>
                    <a:pt x="0" y="2972"/>
                  </a:cubicBezTo>
                  <a:cubicBezTo>
                    <a:pt x="0" y="4625"/>
                    <a:pt x="1318" y="5943"/>
                    <a:pt x="2971" y="5943"/>
                  </a:cubicBezTo>
                  <a:cubicBezTo>
                    <a:pt x="4603" y="5943"/>
                    <a:pt x="5942" y="4625"/>
                    <a:pt x="5942" y="2972"/>
                  </a:cubicBezTo>
                  <a:cubicBezTo>
                    <a:pt x="5942" y="1319"/>
                    <a:pt x="4603" y="1"/>
                    <a:pt x="2971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5"/>
            <p:cNvSpPr/>
            <p:nvPr/>
          </p:nvSpPr>
          <p:spPr>
            <a:xfrm>
              <a:off x="3389517" y="4157343"/>
              <a:ext cx="64693" cy="65126"/>
            </a:xfrm>
            <a:custGeom>
              <a:avLst/>
              <a:gdLst/>
              <a:ahLst/>
              <a:cxnLst/>
              <a:rect l="l" t="t" r="r" b="b"/>
              <a:pathLst>
                <a:path w="3286" h="3308" extrusionOk="0">
                  <a:moveTo>
                    <a:pt x="1616" y="0"/>
                  </a:moveTo>
                  <a:cubicBezTo>
                    <a:pt x="1594" y="0"/>
                    <a:pt x="1571" y="1"/>
                    <a:pt x="1548" y="2"/>
                  </a:cubicBezTo>
                  <a:cubicBezTo>
                    <a:pt x="1172" y="2"/>
                    <a:pt x="837" y="148"/>
                    <a:pt x="586" y="441"/>
                  </a:cubicBezTo>
                  <a:cubicBezTo>
                    <a:pt x="0" y="1111"/>
                    <a:pt x="105" y="2324"/>
                    <a:pt x="105" y="2471"/>
                  </a:cubicBezTo>
                  <a:cubicBezTo>
                    <a:pt x="144" y="2668"/>
                    <a:pt x="314" y="2828"/>
                    <a:pt x="509" y="2828"/>
                  </a:cubicBezTo>
                  <a:cubicBezTo>
                    <a:pt x="520" y="2828"/>
                    <a:pt x="532" y="2828"/>
                    <a:pt x="544" y="2827"/>
                  </a:cubicBezTo>
                  <a:cubicBezTo>
                    <a:pt x="753" y="2806"/>
                    <a:pt x="921" y="2596"/>
                    <a:pt x="900" y="2387"/>
                  </a:cubicBezTo>
                  <a:cubicBezTo>
                    <a:pt x="858" y="2136"/>
                    <a:pt x="858" y="1299"/>
                    <a:pt x="1172" y="943"/>
                  </a:cubicBezTo>
                  <a:cubicBezTo>
                    <a:pt x="1276" y="839"/>
                    <a:pt x="1402" y="776"/>
                    <a:pt x="1569" y="776"/>
                  </a:cubicBezTo>
                  <a:cubicBezTo>
                    <a:pt x="1578" y="776"/>
                    <a:pt x="1587" y="776"/>
                    <a:pt x="1595" y="776"/>
                  </a:cubicBezTo>
                  <a:cubicBezTo>
                    <a:pt x="2079" y="776"/>
                    <a:pt x="2303" y="1347"/>
                    <a:pt x="2364" y="1697"/>
                  </a:cubicBezTo>
                  <a:cubicBezTo>
                    <a:pt x="2448" y="2073"/>
                    <a:pt x="2364" y="2450"/>
                    <a:pt x="2176" y="2513"/>
                  </a:cubicBezTo>
                  <a:cubicBezTo>
                    <a:pt x="2153" y="2520"/>
                    <a:pt x="2133" y="2525"/>
                    <a:pt x="2114" y="2525"/>
                  </a:cubicBezTo>
                  <a:cubicBezTo>
                    <a:pt x="2080" y="2525"/>
                    <a:pt x="2049" y="2511"/>
                    <a:pt x="2009" y="2471"/>
                  </a:cubicBezTo>
                  <a:cubicBezTo>
                    <a:pt x="1841" y="2283"/>
                    <a:pt x="1758" y="1906"/>
                    <a:pt x="1779" y="1739"/>
                  </a:cubicBezTo>
                  <a:cubicBezTo>
                    <a:pt x="1883" y="1655"/>
                    <a:pt x="1946" y="1550"/>
                    <a:pt x="1946" y="1404"/>
                  </a:cubicBezTo>
                  <a:cubicBezTo>
                    <a:pt x="1946" y="1195"/>
                    <a:pt x="1779" y="1006"/>
                    <a:pt x="1548" y="1006"/>
                  </a:cubicBezTo>
                  <a:cubicBezTo>
                    <a:pt x="1339" y="1006"/>
                    <a:pt x="1151" y="1132"/>
                    <a:pt x="1067" y="1362"/>
                  </a:cubicBezTo>
                  <a:cubicBezTo>
                    <a:pt x="900" y="1739"/>
                    <a:pt x="1004" y="2534"/>
                    <a:pt x="1423" y="2994"/>
                  </a:cubicBezTo>
                  <a:cubicBezTo>
                    <a:pt x="1611" y="3203"/>
                    <a:pt x="1862" y="3308"/>
                    <a:pt x="2113" y="3308"/>
                  </a:cubicBezTo>
                  <a:cubicBezTo>
                    <a:pt x="2218" y="3308"/>
                    <a:pt x="2323" y="3287"/>
                    <a:pt x="2427" y="3245"/>
                  </a:cubicBezTo>
                  <a:cubicBezTo>
                    <a:pt x="2992" y="3057"/>
                    <a:pt x="3285" y="2366"/>
                    <a:pt x="3139" y="1550"/>
                  </a:cubicBezTo>
                  <a:cubicBezTo>
                    <a:pt x="2996" y="775"/>
                    <a:pt x="2475" y="0"/>
                    <a:pt x="16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5"/>
            <p:cNvSpPr/>
            <p:nvPr/>
          </p:nvSpPr>
          <p:spPr>
            <a:xfrm>
              <a:off x="3070248" y="4317214"/>
              <a:ext cx="105466" cy="63039"/>
            </a:xfrm>
            <a:custGeom>
              <a:avLst/>
              <a:gdLst/>
              <a:ahLst/>
              <a:cxnLst/>
              <a:rect l="l" t="t" r="r" b="b"/>
              <a:pathLst>
                <a:path w="5357" h="3202" extrusionOk="0">
                  <a:moveTo>
                    <a:pt x="523" y="0"/>
                  </a:moveTo>
                  <a:cubicBezTo>
                    <a:pt x="251" y="0"/>
                    <a:pt x="0" y="230"/>
                    <a:pt x="0" y="523"/>
                  </a:cubicBezTo>
                  <a:cubicBezTo>
                    <a:pt x="0" y="2009"/>
                    <a:pt x="1214" y="3202"/>
                    <a:pt x="2678" y="3202"/>
                  </a:cubicBezTo>
                  <a:cubicBezTo>
                    <a:pt x="4143" y="3202"/>
                    <a:pt x="5357" y="2009"/>
                    <a:pt x="5357" y="523"/>
                  </a:cubicBezTo>
                  <a:cubicBezTo>
                    <a:pt x="5357" y="230"/>
                    <a:pt x="5106" y="0"/>
                    <a:pt x="4834" y="0"/>
                  </a:cubicBezTo>
                  <a:cubicBezTo>
                    <a:pt x="4541" y="0"/>
                    <a:pt x="4311" y="230"/>
                    <a:pt x="4311" y="523"/>
                  </a:cubicBezTo>
                  <a:cubicBezTo>
                    <a:pt x="4311" y="1423"/>
                    <a:pt x="3578" y="2155"/>
                    <a:pt x="2678" y="2155"/>
                  </a:cubicBezTo>
                  <a:cubicBezTo>
                    <a:pt x="1779" y="2155"/>
                    <a:pt x="1046" y="1423"/>
                    <a:pt x="1046" y="523"/>
                  </a:cubicBezTo>
                  <a:cubicBezTo>
                    <a:pt x="1046" y="230"/>
                    <a:pt x="816" y="0"/>
                    <a:pt x="5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5"/>
            <p:cNvSpPr/>
            <p:nvPr/>
          </p:nvSpPr>
          <p:spPr>
            <a:xfrm>
              <a:off x="2945423" y="4173035"/>
              <a:ext cx="99284" cy="99284"/>
            </a:xfrm>
            <a:custGeom>
              <a:avLst/>
              <a:gdLst/>
              <a:ahLst/>
              <a:cxnLst/>
              <a:rect l="l" t="t" r="r" b="b"/>
              <a:pathLst>
                <a:path w="5043" h="5043" extrusionOk="0">
                  <a:moveTo>
                    <a:pt x="2532" y="0"/>
                  </a:moveTo>
                  <a:cubicBezTo>
                    <a:pt x="1130" y="0"/>
                    <a:pt x="0" y="1130"/>
                    <a:pt x="0" y="2511"/>
                  </a:cubicBezTo>
                  <a:cubicBezTo>
                    <a:pt x="0" y="3913"/>
                    <a:pt x="1130" y="5043"/>
                    <a:pt x="2532" y="5043"/>
                  </a:cubicBezTo>
                  <a:cubicBezTo>
                    <a:pt x="3913" y="5043"/>
                    <a:pt x="5043" y="3913"/>
                    <a:pt x="5043" y="2511"/>
                  </a:cubicBezTo>
                  <a:cubicBezTo>
                    <a:pt x="5043" y="1130"/>
                    <a:pt x="3913" y="0"/>
                    <a:pt x="2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5"/>
            <p:cNvSpPr/>
            <p:nvPr/>
          </p:nvSpPr>
          <p:spPr>
            <a:xfrm>
              <a:off x="2960662" y="4191975"/>
              <a:ext cx="67567" cy="67568"/>
            </a:xfrm>
            <a:custGeom>
              <a:avLst/>
              <a:gdLst/>
              <a:ahLst/>
              <a:cxnLst/>
              <a:rect l="l" t="t" r="r" b="b"/>
              <a:pathLst>
                <a:path w="3432" h="3432" extrusionOk="0">
                  <a:moveTo>
                    <a:pt x="1716" y="1"/>
                  </a:moveTo>
                  <a:cubicBezTo>
                    <a:pt x="775" y="1"/>
                    <a:pt x="1" y="775"/>
                    <a:pt x="1" y="1716"/>
                  </a:cubicBezTo>
                  <a:cubicBezTo>
                    <a:pt x="1" y="2658"/>
                    <a:pt x="775" y="3432"/>
                    <a:pt x="1716" y="3432"/>
                  </a:cubicBezTo>
                  <a:cubicBezTo>
                    <a:pt x="2679" y="3432"/>
                    <a:pt x="3432" y="2658"/>
                    <a:pt x="3432" y="1716"/>
                  </a:cubicBezTo>
                  <a:cubicBezTo>
                    <a:pt x="3432" y="775"/>
                    <a:pt x="2679" y="1"/>
                    <a:pt x="1716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5"/>
            <p:cNvSpPr/>
            <p:nvPr/>
          </p:nvSpPr>
          <p:spPr>
            <a:xfrm>
              <a:off x="3197121" y="4173035"/>
              <a:ext cx="98890" cy="99284"/>
            </a:xfrm>
            <a:custGeom>
              <a:avLst/>
              <a:gdLst/>
              <a:ahLst/>
              <a:cxnLst/>
              <a:rect l="l" t="t" r="r" b="b"/>
              <a:pathLst>
                <a:path w="5023" h="5043" extrusionOk="0">
                  <a:moveTo>
                    <a:pt x="2512" y="0"/>
                  </a:moveTo>
                  <a:cubicBezTo>
                    <a:pt x="1110" y="0"/>
                    <a:pt x="1" y="1130"/>
                    <a:pt x="1" y="2511"/>
                  </a:cubicBezTo>
                  <a:cubicBezTo>
                    <a:pt x="1" y="3913"/>
                    <a:pt x="1110" y="5043"/>
                    <a:pt x="2512" y="5043"/>
                  </a:cubicBezTo>
                  <a:cubicBezTo>
                    <a:pt x="3913" y="5043"/>
                    <a:pt x="5022" y="3913"/>
                    <a:pt x="5022" y="2511"/>
                  </a:cubicBezTo>
                  <a:cubicBezTo>
                    <a:pt x="5022" y="1130"/>
                    <a:pt x="3913" y="0"/>
                    <a:pt x="25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5"/>
            <p:cNvSpPr/>
            <p:nvPr/>
          </p:nvSpPr>
          <p:spPr>
            <a:xfrm>
              <a:off x="3213187" y="4191975"/>
              <a:ext cx="67587" cy="67568"/>
            </a:xfrm>
            <a:custGeom>
              <a:avLst/>
              <a:gdLst/>
              <a:ahLst/>
              <a:cxnLst/>
              <a:rect l="l" t="t" r="r" b="b"/>
              <a:pathLst>
                <a:path w="3433" h="3432" extrusionOk="0">
                  <a:moveTo>
                    <a:pt x="1716" y="1"/>
                  </a:moveTo>
                  <a:cubicBezTo>
                    <a:pt x="775" y="1"/>
                    <a:pt x="1" y="775"/>
                    <a:pt x="1" y="1716"/>
                  </a:cubicBezTo>
                  <a:cubicBezTo>
                    <a:pt x="1" y="2658"/>
                    <a:pt x="775" y="3432"/>
                    <a:pt x="1716" y="3432"/>
                  </a:cubicBezTo>
                  <a:cubicBezTo>
                    <a:pt x="2658" y="3432"/>
                    <a:pt x="3432" y="2658"/>
                    <a:pt x="3432" y="1716"/>
                  </a:cubicBezTo>
                  <a:cubicBezTo>
                    <a:pt x="3432" y="775"/>
                    <a:pt x="2658" y="1"/>
                    <a:pt x="1716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5"/>
            <p:cNvSpPr/>
            <p:nvPr/>
          </p:nvSpPr>
          <p:spPr>
            <a:xfrm>
              <a:off x="3061093" y="4195460"/>
              <a:ext cx="140982" cy="126925"/>
            </a:xfrm>
            <a:custGeom>
              <a:avLst/>
              <a:gdLst/>
              <a:ahLst/>
              <a:cxnLst/>
              <a:rect l="l" t="t" r="r" b="b"/>
              <a:pathLst>
                <a:path w="7161" h="6447" extrusionOk="0">
                  <a:moveTo>
                    <a:pt x="3028" y="0"/>
                  </a:moveTo>
                  <a:cubicBezTo>
                    <a:pt x="1498" y="0"/>
                    <a:pt x="1" y="6446"/>
                    <a:pt x="2814" y="6446"/>
                  </a:cubicBezTo>
                  <a:cubicBezTo>
                    <a:pt x="2984" y="6446"/>
                    <a:pt x="3171" y="6423"/>
                    <a:pt x="3374" y="6373"/>
                  </a:cubicBezTo>
                  <a:cubicBezTo>
                    <a:pt x="7161" y="5431"/>
                    <a:pt x="3374" y="116"/>
                    <a:pt x="3374" y="116"/>
                  </a:cubicBezTo>
                  <a:cubicBezTo>
                    <a:pt x="3259" y="37"/>
                    <a:pt x="3143" y="0"/>
                    <a:pt x="3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5"/>
            <p:cNvSpPr/>
            <p:nvPr/>
          </p:nvSpPr>
          <p:spPr>
            <a:xfrm>
              <a:off x="3135398" y="4249643"/>
              <a:ext cx="16439" cy="41363"/>
            </a:xfrm>
            <a:custGeom>
              <a:avLst/>
              <a:gdLst/>
              <a:ahLst/>
              <a:cxnLst/>
              <a:rect l="l" t="t" r="r" b="b"/>
              <a:pathLst>
                <a:path w="835" h="2101" extrusionOk="0">
                  <a:moveTo>
                    <a:pt x="458" y="1"/>
                  </a:moveTo>
                  <a:lnTo>
                    <a:pt x="458" y="1"/>
                  </a:lnTo>
                  <a:cubicBezTo>
                    <a:pt x="183" y="20"/>
                    <a:pt x="0" y="2101"/>
                    <a:pt x="341" y="2101"/>
                  </a:cubicBezTo>
                  <a:cubicBezTo>
                    <a:pt x="363" y="2101"/>
                    <a:pt x="388" y="2092"/>
                    <a:pt x="416" y="2072"/>
                  </a:cubicBezTo>
                  <a:cubicBezTo>
                    <a:pt x="834" y="1779"/>
                    <a:pt x="458" y="1"/>
                    <a:pt x="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5"/>
            <p:cNvSpPr/>
            <p:nvPr/>
          </p:nvSpPr>
          <p:spPr>
            <a:xfrm>
              <a:off x="3262211" y="4277246"/>
              <a:ext cx="67587" cy="67587"/>
            </a:xfrm>
            <a:custGeom>
              <a:avLst/>
              <a:gdLst/>
              <a:ahLst/>
              <a:cxnLst/>
              <a:rect l="l" t="t" r="r" b="b"/>
              <a:pathLst>
                <a:path w="3433" h="3433" extrusionOk="0">
                  <a:moveTo>
                    <a:pt x="1716" y="1"/>
                  </a:moveTo>
                  <a:cubicBezTo>
                    <a:pt x="775" y="1"/>
                    <a:pt x="1" y="775"/>
                    <a:pt x="1" y="1716"/>
                  </a:cubicBezTo>
                  <a:cubicBezTo>
                    <a:pt x="1" y="2658"/>
                    <a:pt x="775" y="3432"/>
                    <a:pt x="1716" y="3432"/>
                  </a:cubicBezTo>
                  <a:cubicBezTo>
                    <a:pt x="2679" y="3432"/>
                    <a:pt x="3432" y="2658"/>
                    <a:pt x="3432" y="1716"/>
                  </a:cubicBezTo>
                  <a:cubicBezTo>
                    <a:pt x="3432" y="775"/>
                    <a:pt x="2679" y="1"/>
                    <a:pt x="1716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5"/>
            <p:cNvSpPr/>
            <p:nvPr/>
          </p:nvSpPr>
          <p:spPr>
            <a:xfrm>
              <a:off x="2926877" y="4277246"/>
              <a:ext cx="67587" cy="67587"/>
            </a:xfrm>
            <a:custGeom>
              <a:avLst/>
              <a:gdLst/>
              <a:ahLst/>
              <a:cxnLst/>
              <a:rect l="l" t="t" r="r" b="b"/>
              <a:pathLst>
                <a:path w="3433" h="3433" extrusionOk="0">
                  <a:moveTo>
                    <a:pt x="1717" y="1"/>
                  </a:moveTo>
                  <a:cubicBezTo>
                    <a:pt x="775" y="1"/>
                    <a:pt x="1" y="775"/>
                    <a:pt x="1" y="1716"/>
                  </a:cubicBezTo>
                  <a:cubicBezTo>
                    <a:pt x="1" y="2658"/>
                    <a:pt x="775" y="3432"/>
                    <a:pt x="1717" y="3432"/>
                  </a:cubicBezTo>
                  <a:cubicBezTo>
                    <a:pt x="2679" y="3432"/>
                    <a:pt x="3432" y="2658"/>
                    <a:pt x="3432" y="1716"/>
                  </a:cubicBezTo>
                  <a:cubicBezTo>
                    <a:pt x="3432" y="775"/>
                    <a:pt x="2679" y="1"/>
                    <a:pt x="1717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5"/>
            <p:cNvSpPr/>
            <p:nvPr/>
          </p:nvSpPr>
          <p:spPr>
            <a:xfrm>
              <a:off x="2842019" y="4074159"/>
              <a:ext cx="55637" cy="155649"/>
            </a:xfrm>
            <a:custGeom>
              <a:avLst/>
              <a:gdLst/>
              <a:ahLst/>
              <a:cxnLst/>
              <a:rect l="l" t="t" r="r" b="b"/>
              <a:pathLst>
                <a:path w="2826" h="7906" extrusionOk="0">
                  <a:moveTo>
                    <a:pt x="2825" y="0"/>
                  </a:moveTo>
                  <a:lnTo>
                    <a:pt x="2825" y="0"/>
                  </a:lnTo>
                  <a:cubicBezTo>
                    <a:pt x="984" y="21"/>
                    <a:pt x="1" y="1737"/>
                    <a:pt x="1" y="1737"/>
                  </a:cubicBezTo>
                  <a:cubicBezTo>
                    <a:pt x="1" y="1737"/>
                    <a:pt x="690" y="7906"/>
                    <a:pt x="1534" y="7906"/>
                  </a:cubicBezTo>
                  <a:cubicBezTo>
                    <a:pt x="1560" y="7906"/>
                    <a:pt x="1586" y="7900"/>
                    <a:pt x="1612" y="7889"/>
                  </a:cubicBezTo>
                  <a:cubicBezTo>
                    <a:pt x="2470" y="7512"/>
                    <a:pt x="2825" y="0"/>
                    <a:pt x="2825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5"/>
            <p:cNvSpPr/>
            <p:nvPr/>
          </p:nvSpPr>
          <p:spPr>
            <a:xfrm>
              <a:off x="3343368" y="4074159"/>
              <a:ext cx="56050" cy="155649"/>
            </a:xfrm>
            <a:custGeom>
              <a:avLst/>
              <a:gdLst/>
              <a:ahLst/>
              <a:cxnLst/>
              <a:rect l="l" t="t" r="r" b="b"/>
              <a:pathLst>
                <a:path w="2847" h="7906" extrusionOk="0">
                  <a:moveTo>
                    <a:pt x="1" y="0"/>
                  </a:moveTo>
                  <a:cubicBezTo>
                    <a:pt x="1" y="0"/>
                    <a:pt x="356" y="7512"/>
                    <a:pt x="1214" y="7889"/>
                  </a:cubicBezTo>
                  <a:cubicBezTo>
                    <a:pt x="1240" y="7900"/>
                    <a:pt x="1266" y="7906"/>
                    <a:pt x="1292" y="7906"/>
                  </a:cubicBezTo>
                  <a:cubicBezTo>
                    <a:pt x="2137" y="7906"/>
                    <a:pt x="2846" y="1737"/>
                    <a:pt x="2846" y="1737"/>
                  </a:cubicBezTo>
                  <a:cubicBezTo>
                    <a:pt x="2846" y="1737"/>
                    <a:pt x="1842" y="21"/>
                    <a:pt x="1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2" name="Google Shape;2372;p35"/>
          <p:cNvGrpSpPr/>
          <p:nvPr/>
        </p:nvGrpSpPr>
        <p:grpSpPr>
          <a:xfrm>
            <a:off x="4724383" y="3731636"/>
            <a:ext cx="632838" cy="567681"/>
            <a:chOff x="4747030" y="3838526"/>
            <a:chExt cx="723823" cy="649223"/>
          </a:xfrm>
        </p:grpSpPr>
        <p:sp>
          <p:nvSpPr>
            <p:cNvPr id="2373" name="Google Shape;2373;p35"/>
            <p:cNvSpPr/>
            <p:nvPr/>
          </p:nvSpPr>
          <p:spPr>
            <a:xfrm>
              <a:off x="4747030" y="4165612"/>
              <a:ext cx="117436" cy="117416"/>
            </a:xfrm>
            <a:custGeom>
              <a:avLst/>
              <a:gdLst/>
              <a:ahLst/>
              <a:cxnLst/>
              <a:rect l="l" t="t" r="r" b="b"/>
              <a:pathLst>
                <a:path w="5965" h="5964" extrusionOk="0">
                  <a:moveTo>
                    <a:pt x="2993" y="0"/>
                  </a:moveTo>
                  <a:cubicBezTo>
                    <a:pt x="1340" y="0"/>
                    <a:pt x="1" y="1340"/>
                    <a:pt x="1" y="2992"/>
                  </a:cubicBezTo>
                  <a:cubicBezTo>
                    <a:pt x="1" y="4625"/>
                    <a:pt x="1340" y="5964"/>
                    <a:pt x="2993" y="5964"/>
                  </a:cubicBezTo>
                  <a:cubicBezTo>
                    <a:pt x="4625" y="5964"/>
                    <a:pt x="5964" y="4625"/>
                    <a:pt x="5964" y="2992"/>
                  </a:cubicBezTo>
                  <a:cubicBezTo>
                    <a:pt x="5964" y="1340"/>
                    <a:pt x="4625" y="0"/>
                    <a:pt x="2993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5"/>
            <p:cNvSpPr/>
            <p:nvPr/>
          </p:nvSpPr>
          <p:spPr>
            <a:xfrm>
              <a:off x="4769278" y="4187033"/>
              <a:ext cx="65107" cy="65107"/>
            </a:xfrm>
            <a:custGeom>
              <a:avLst/>
              <a:gdLst/>
              <a:ahLst/>
              <a:cxnLst/>
              <a:rect l="l" t="t" r="r" b="b"/>
              <a:pathLst>
                <a:path w="3307" h="3307" extrusionOk="0">
                  <a:moveTo>
                    <a:pt x="1570" y="0"/>
                  </a:moveTo>
                  <a:cubicBezTo>
                    <a:pt x="1172" y="21"/>
                    <a:pt x="859" y="168"/>
                    <a:pt x="608" y="440"/>
                  </a:cubicBezTo>
                  <a:cubicBezTo>
                    <a:pt x="1" y="1130"/>
                    <a:pt x="126" y="2344"/>
                    <a:pt x="126" y="2490"/>
                  </a:cubicBezTo>
                  <a:cubicBezTo>
                    <a:pt x="146" y="2686"/>
                    <a:pt x="331" y="2827"/>
                    <a:pt x="526" y="2827"/>
                  </a:cubicBezTo>
                  <a:cubicBezTo>
                    <a:pt x="539" y="2827"/>
                    <a:pt x="552" y="2826"/>
                    <a:pt x="566" y="2825"/>
                  </a:cubicBezTo>
                  <a:cubicBezTo>
                    <a:pt x="775" y="2804"/>
                    <a:pt x="942" y="2616"/>
                    <a:pt x="921" y="2407"/>
                  </a:cubicBezTo>
                  <a:cubicBezTo>
                    <a:pt x="880" y="2135"/>
                    <a:pt x="880" y="1319"/>
                    <a:pt x="1193" y="963"/>
                  </a:cubicBezTo>
                  <a:cubicBezTo>
                    <a:pt x="1298" y="837"/>
                    <a:pt x="1424" y="796"/>
                    <a:pt x="1591" y="796"/>
                  </a:cubicBezTo>
                  <a:cubicBezTo>
                    <a:pt x="2093" y="796"/>
                    <a:pt x="2323" y="1360"/>
                    <a:pt x="2386" y="1695"/>
                  </a:cubicBezTo>
                  <a:cubicBezTo>
                    <a:pt x="2449" y="2093"/>
                    <a:pt x="2365" y="2469"/>
                    <a:pt x="2198" y="2511"/>
                  </a:cubicBezTo>
                  <a:cubicBezTo>
                    <a:pt x="2175" y="2519"/>
                    <a:pt x="2155" y="2524"/>
                    <a:pt x="2135" y="2524"/>
                  </a:cubicBezTo>
                  <a:cubicBezTo>
                    <a:pt x="2102" y="2524"/>
                    <a:pt x="2070" y="2509"/>
                    <a:pt x="2030" y="2469"/>
                  </a:cubicBezTo>
                  <a:cubicBezTo>
                    <a:pt x="1842" y="2302"/>
                    <a:pt x="1779" y="1925"/>
                    <a:pt x="1800" y="1737"/>
                  </a:cubicBezTo>
                  <a:cubicBezTo>
                    <a:pt x="1905" y="1674"/>
                    <a:pt x="1968" y="1549"/>
                    <a:pt x="1968" y="1423"/>
                  </a:cubicBezTo>
                  <a:cubicBezTo>
                    <a:pt x="1968" y="1193"/>
                    <a:pt x="1800" y="1026"/>
                    <a:pt x="1570" y="1026"/>
                  </a:cubicBezTo>
                  <a:cubicBezTo>
                    <a:pt x="1361" y="1026"/>
                    <a:pt x="1172" y="1151"/>
                    <a:pt x="1089" y="1360"/>
                  </a:cubicBezTo>
                  <a:cubicBezTo>
                    <a:pt x="921" y="1758"/>
                    <a:pt x="1026" y="2553"/>
                    <a:pt x="1444" y="2993"/>
                  </a:cubicBezTo>
                  <a:cubicBezTo>
                    <a:pt x="1633" y="3202"/>
                    <a:pt x="1884" y="3306"/>
                    <a:pt x="2135" y="3306"/>
                  </a:cubicBezTo>
                  <a:cubicBezTo>
                    <a:pt x="2240" y="3306"/>
                    <a:pt x="2344" y="3306"/>
                    <a:pt x="2449" y="3265"/>
                  </a:cubicBezTo>
                  <a:cubicBezTo>
                    <a:pt x="3035" y="3076"/>
                    <a:pt x="3307" y="2386"/>
                    <a:pt x="3160" y="1549"/>
                  </a:cubicBezTo>
                  <a:cubicBezTo>
                    <a:pt x="3014" y="775"/>
                    <a:pt x="2491" y="0"/>
                    <a:pt x="1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5"/>
            <p:cNvSpPr/>
            <p:nvPr/>
          </p:nvSpPr>
          <p:spPr>
            <a:xfrm>
              <a:off x="4809660" y="3838526"/>
              <a:ext cx="588263" cy="588656"/>
            </a:xfrm>
            <a:custGeom>
              <a:avLst/>
              <a:gdLst/>
              <a:ahLst/>
              <a:cxnLst/>
              <a:rect l="l" t="t" r="r" b="b"/>
              <a:pathLst>
                <a:path w="29880" h="29900" extrusionOk="0">
                  <a:moveTo>
                    <a:pt x="14940" y="0"/>
                  </a:moveTo>
                  <a:cubicBezTo>
                    <a:pt x="6696" y="0"/>
                    <a:pt x="0" y="6696"/>
                    <a:pt x="0" y="14960"/>
                  </a:cubicBezTo>
                  <a:cubicBezTo>
                    <a:pt x="0" y="23204"/>
                    <a:pt x="6696" y="29900"/>
                    <a:pt x="14940" y="29900"/>
                  </a:cubicBezTo>
                  <a:cubicBezTo>
                    <a:pt x="23184" y="29900"/>
                    <a:pt x="29879" y="23204"/>
                    <a:pt x="29879" y="14960"/>
                  </a:cubicBezTo>
                  <a:cubicBezTo>
                    <a:pt x="29879" y="6696"/>
                    <a:pt x="23184" y="0"/>
                    <a:pt x="149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5"/>
            <p:cNvSpPr/>
            <p:nvPr/>
          </p:nvSpPr>
          <p:spPr>
            <a:xfrm>
              <a:off x="4840964" y="3993002"/>
              <a:ext cx="530184" cy="494747"/>
            </a:xfrm>
            <a:custGeom>
              <a:avLst/>
              <a:gdLst/>
              <a:ahLst/>
              <a:cxnLst/>
              <a:rect l="l" t="t" r="r" b="b"/>
              <a:pathLst>
                <a:path w="26930" h="25130" extrusionOk="0">
                  <a:moveTo>
                    <a:pt x="13454" y="0"/>
                  </a:moveTo>
                  <a:cubicBezTo>
                    <a:pt x="6026" y="0"/>
                    <a:pt x="0" y="5629"/>
                    <a:pt x="0" y="12555"/>
                  </a:cubicBezTo>
                  <a:cubicBezTo>
                    <a:pt x="0" y="19501"/>
                    <a:pt x="6026" y="25130"/>
                    <a:pt x="13454" y="25130"/>
                  </a:cubicBezTo>
                  <a:cubicBezTo>
                    <a:pt x="20903" y="25130"/>
                    <a:pt x="26929" y="19501"/>
                    <a:pt x="26929" y="12555"/>
                  </a:cubicBezTo>
                  <a:cubicBezTo>
                    <a:pt x="26929" y="5629"/>
                    <a:pt x="20903" y="0"/>
                    <a:pt x="13454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5"/>
            <p:cNvSpPr/>
            <p:nvPr/>
          </p:nvSpPr>
          <p:spPr>
            <a:xfrm>
              <a:off x="5353850" y="4165612"/>
              <a:ext cx="117003" cy="117416"/>
            </a:xfrm>
            <a:custGeom>
              <a:avLst/>
              <a:gdLst/>
              <a:ahLst/>
              <a:cxnLst/>
              <a:rect l="l" t="t" r="r" b="b"/>
              <a:pathLst>
                <a:path w="5943" h="5964" extrusionOk="0">
                  <a:moveTo>
                    <a:pt x="2972" y="0"/>
                  </a:moveTo>
                  <a:cubicBezTo>
                    <a:pt x="1339" y="0"/>
                    <a:pt x="0" y="1340"/>
                    <a:pt x="0" y="2992"/>
                  </a:cubicBezTo>
                  <a:cubicBezTo>
                    <a:pt x="0" y="4625"/>
                    <a:pt x="1339" y="5964"/>
                    <a:pt x="2972" y="5964"/>
                  </a:cubicBezTo>
                  <a:cubicBezTo>
                    <a:pt x="4624" y="5964"/>
                    <a:pt x="5943" y="4625"/>
                    <a:pt x="5943" y="2992"/>
                  </a:cubicBezTo>
                  <a:cubicBezTo>
                    <a:pt x="5943" y="1340"/>
                    <a:pt x="4624" y="0"/>
                    <a:pt x="2972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5"/>
            <p:cNvSpPr/>
            <p:nvPr/>
          </p:nvSpPr>
          <p:spPr>
            <a:xfrm>
              <a:off x="5376098" y="4187033"/>
              <a:ext cx="65107" cy="65107"/>
            </a:xfrm>
            <a:custGeom>
              <a:avLst/>
              <a:gdLst/>
              <a:ahLst/>
              <a:cxnLst/>
              <a:rect l="l" t="t" r="r" b="b"/>
              <a:pathLst>
                <a:path w="3307" h="3307" extrusionOk="0">
                  <a:moveTo>
                    <a:pt x="1549" y="0"/>
                  </a:moveTo>
                  <a:cubicBezTo>
                    <a:pt x="1172" y="21"/>
                    <a:pt x="837" y="168"/>
                    <a:pt x="607" y="440"/>
                  </a:cubicBezTo>
                  <a:cubicBezTo>
                    <a:pt x="0" y="1130"/>
                    <a:pt x="105" y="2344"/>
                    <a:pt x="126" y="2490"/>
                  </a:cubicBezTo>
                  <a:cubicBezTo>
                    <a:pt x="145" y="2686"/>
                    <a:pt x="312" y="2827"/>
                    <a:pt x="522" y="2827"/>
                  </a:cubicBezTo>
                  <a:cubicBezTo>
                    <a:pt x="536" y="2827"/>
                    <a:pt x="550" y="2826"/>
                    <a:pt x="565" y="2825"/>
                  </a:cubicBezTo>
                  <a:cubicBezTo>
                    <a:pt x="774" y="2804"/>
                    <a:pt x="942" y="2616"/>
                    <a:pt x="900" y="2407"/>
                  </a:cubicBezTo>
                  <a:cubicBezTo>
                    <a:pt x="879" y="2135"/>
                    <a:pt x="879" y="1319"/>
                    <a:pt x="1193" y="963"/>
                  </a:cubicBezTo>
                  <a:cubicBezTo>
                    <a:pt x="1297" y="837"/>
                    <a:pt x="1423" y="796"/>
                    <a:pt x="1569" y="796"/>
                  </a:cubicBezTo>
                  <a:lnTo>
                    <a:pt x="1590" y="796"/>
                  </a:lnTo>
                  <a:cubicBezTo>
                    <a:pt x="2093" y="796"/>
                    <a:pt x="2323" y="1360"/>
                    <a:pt x="2386" y="1695"/>
                  </a:cubicBezTo>
                  <a:cubicBezTo>
                    <a:pt x="2448" y="2093"/>
                    <a:pt x="2365" y="2469"/>
                    <a:pt x="2197" y="2511"/>
                  </a:cubicBezTo>
                  <a:cubicBezTo>
                    <a:pt x="2174" y="2519"/>
                    <a:pt x="2154" y="2524"/>
                    <a:pt x="2134" y="2524"/>
                  </a:cubicBezTo>
                  <a:cubicBezTo>
                    <a:pt x="2098" y="2524"/>
                    <a:pt x="2062" y="2509"/>
                    <a:pt x="2009" y="2469"/>
                  </a:cubicBezTo>
                  <a:cubicBezTo>
                    <a:pt x="1842" y="2302"/>
                    <a:pt x="1779" y="1925"/>
                    <a:pt x="1779" y="1737"/>
                  </a:cubicBezTo>
                  <a:cubicBezTo>
                    <a:pt x="1883" y="1674"/>
                    <a:pt x="1967" y="1549"/>
                    <a:pt x="1967" y="1423"/>
                  </a:cubicBezTo>
                  <a:cubicBezTo>
                    <a:pt x="1967" y="1193"/>
                    <a:pt x="1779" y="1026"/>
                    <a:pt x="1569" y="1026"/>
                  </a:cubicBezTo>
                  <a:cubicBezTo>
                    <a:pt x="1360" y="1026"/>
                    <a:pt x="1172" y="1151"/>
                    <a:pt x="1067" y="1360"/>
                  </a:cubicBezTo>
                  <a:cubicBezTo>
                    <a:pt x="900" y="1758"/>
                    <a:pt x="1025" y="2553"/>
                    <a:pt x="1423" y="2993"/>
                  </a:cubicBezTo>
                  <a:cubicBezTo>
                    <a:pt x="1632" y="3202"/>
                    <a:pt x="1862" y="3306"/>
                    <a:pt x="2134" y="3306"/>
                  </a:cubicBezTo>
                  <a:cubicBezTo>
                    <a:pt x="2239" y="3306"/>
                    <a:pt x="2344" y="3306"/>
                    <a:pt x="2448" y="3265"/>
                  </a:cubicBezTo>
                  <a:cubicBezTo>
                    <a:pt x="3013" y="3076"/>
                    <a:pt x="3306" y="2386"/>
                    <a:pt x="3160" y="1549"/>
                  </a:cubicBezTo>
                  <a:cubicBezTo>
                    <a:pt x="3013" y="775"/>
                    <a:pt x="2469" y="0"/>
                    <a:pt x="15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5"/>
            <p:cNvSpPr/>
            <p:nvPr/>
          </p:nvSpPr>
          <p:spPr>
            <a:xfrm>
              <a:off x="5057243" y="4347279"/>
              <a:ext cx="105053" cy="62646"/>
            </a:xfrm>
            <a:custGeom>
              <a:avLst/>
              <a:gdLst/>
              <a:ahLst/>
              <a:cxnLst/>
              <a:rect l="l" t="t" r="r" b="b"/>
              <a:pathLst>
                <a:path w="5336" h="3182" extrusionOk="0">
                  <a:moveTo>
                    <a:pt x="523" y="1"/>
                  </a:moveTo>
                  <a:cubicBezTo>
                    <a:pt x="231" y="1"/>
                    <a:pt x="0" y="231"/>
                    <a:pt x="0" y="524"/>
                  </a:cubicBezTo>
                  <a:cubicBezTo>
                    <a:pt x="0" y="1988"/>
                    <a:pt x="1193" y="3181"/>
                    <a:pt x="2658" y="3181"/>
                  </a:cubicBezTo>
                  <a:cubicBezTo>
                    <a:pt x="4143" y="3181"/>
                    <a:pt x="5336" y="1988"/>
                    <a:pt x="5336" y="524"/>
                  </a:cubicBezTo>
                  <a:cubicBezTo>
                    <a:pt x="5336" y="231"/>
                    <a:pt x="5106" y="1"/>
                    <a:pt x="4813" y="1"/>
                  </a:cubicBezTo>
                  <a:cubicBezTo>
                    <a:pt x="4520" y="1"/>
                    <a:pt x="4290" y="231"/>
                    <a:pt x="4290" y="524"/>
                  </a:cubicBezTo>
                  <a:cubicBezTo>
                    <a:pt x="4290" y="1424"/>
                    <a:pt x="3557" y="2135"/>
                    <a:pt x="2658" y="2135"/>
                  </a:cubicBezTo>
                  <a:cubicBezTo>
                    <a:pt x="1779" y="2135"/>
                    <a:pt x="1047" y="1424"/>
                    <a:pt x="1047" y="524"/>
                  </a:cubicBezTo>
                  <a:cubicBezTo>
                    <a:pt x="1047" y="231"/>
                    <a:pt x="816" y="1"/>
                    <a:pt x="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5"/>
            <p:cNvSpPr/>
            <p:nvPr/>
          </p:nvSpPr>
          <p:spPr>
            <a:xfrm>
              <a:off x="4932418" y="4203099"/>
              <a:ext cx="98890" cy="98890"/>
            </a:xfrm>
            <a:custGeom>
              <a:avLst/>
              <a:gdLst/>
              <a:ahLst/>
              <a:cxnLst/>
              <a:rect l="l" t="t" r="r" b="b"/>
              <a:pathLst>
                <a:path w="5023" h="5023" extrusionOk="0">
                  <a:moveTo>
                    <a:pt x="2511" y="0"/>
                  </a:moveTo>
                  <a:cubicBezTo>
                    <a:pt x="1109" y="0"/>
                    <a:pt x="0" y="1109"/>
                    <a:pt x="0" y="2511"/>
                  </a:cubicBezTo>
                  <a:cubicBezTo>
                    <a:pt x="0" y="3892"/>
                    <a:pt x="1109" y="5022"/>
                    <a:pt x="2511" y="5022"/>
                  </a:cubicBezTo>
                  <a:cubicBezTo>
                    <a:pt x="3892" y="5022"/>
                    <a:pt x="5022" y="3892"/>
                    <a:pt x="5022" y="2511"/>
                  </a:cubicBezTo>
                  <a:cubicBezTo>
                    <a:pt x="5022" y="1109"/>
                    <a:pt x="3892" y="0"/>
                    <a:pt x="25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5"/>
            <p:cNvSpPr/>
            <p:nvPr/>
          </p:nvSpPr>
          <p:spPr>
            <a:xfrm>
              <a:off x="4947656" y="4221646"/>
              <a:ext cx="67587" cy="67568"/>
            </a:xfrm>
            <a:custGeom>
              <a:avLst/>
              <a:gdLst/>
              <a:ahLst/>
              <a:cxnLst/>
              <a:rect l="l" t="t" r="r" b="b"/>
              <a:pathLst>
                <a:path w="3433" h="3432" extrusionOk="0">
                  <a:moveTo>
                    <a:pt x="1716" y="0"/>
                  </a:moveTo>
                  <a:cubicBezTo>
                    <a:pt x="754" y="0"/>
                    <a:pt x="1" y="774"/>
                    <a:pt x="1" y="1716"/>
                  </a:cubicBezTo>
                  <a:cubicBezTo>
                    <a:pt x="1" y="2678"/>
                    <a:pt x="754" y="3431"/>
                    <a:pt x="1716" y="3431"/>
                  </a:cubicBezTo>
                  <a:cubicBezTo>
                    <a:pt x="2658" y="3431"/>
                    <a:pt x="3432" y="2678"/>
                    <a:pt x="3432" y="1716"/>
                  </a:cubicBezTo>
                  <a:cubicBezTo>
                    <a:pt x="3432" y="774"/>
                    <a:pt x="2658" y="0"/>
                    <a:pt x="1716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5"/>
            <p:cNvSpPr/>
            <p:nvPr/>
          </p:nvSpPr>
          <p:spPr>
            <a:xfrm>
              <a:off x="5183702" y="4203099"/>
              <a:ext cx="99304" cy="98890"/>
            </a:xfrm>
            <a:custGeom>
              <a:avLst/>
              <a:gdLst/>
              <a:ahLst/>
              <a:cxnLst/>
              <a:rect l="l" t="t" r="r" b="b"/>
              <a:pathLst>
                <a:path w="5044" h="5023" extrusionOk="0">
                  <a:moveTo>
                    <a:pt x="2512" y="0"/>
                  </a:moveTo>
                  <a:cubicBezTo>
                    <a:pt x="1131" y="0"/>
                    <a:pt x="1" y="1109"/>
                    <a:pt x="1" y="2511"/>
                  </a:cubicBezTo>
                  <a:cubicBezTo>
                    <a:pt x="1" y="3892"/>
                    <a:pt x="1131" y="5022"/>
                    <a:pt x="2512" y="5022"/>
                  </a:cubicBezTo>
                  <a:cubicBezTo>
                    <a:pt x="3914" y="5022"/>
                    <a:pt x="5043" y="3892"/>
                    <a:pt x="5043" y="2511"/>
                  </a:cubicBezTo>
                  <a:cubicBezTo>
                    <a:pt x="5043" y="1109"/>
                    <a:pt x="3914" y="0"/>
                    <a:pt x="25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5"/>
            <p:cNvSpPr/>
            <p:nvPr/>
          </p:nvSpPr>
          <p:spPr>
            <a:xfrm>
              <a:off x="5200181" y="4221646"/>
              <a:ext cx="67587" cy="67568"/>
            </a:xfrm>
            <a:custGeom>
              <a:avLst/>
              <a:gdLst/>
              <a:ahLst/>
              <a:cxnLst/>
              <a:rect l="l" t="t" r="r" b="b"/>
              <a:pathLst>
                <a:path w="3433" h="3432" extrusionOk="0">
                  <a:moveTo>
                    <a:pt x="1717" y="0"/>
                  </a:moveTo>
                  <a:cubicBezTo>
                    <a:pt x="754" y="0"/>
                    <a:pt x="1" y="774"/>
                    <a:pt x="1" y="1716"/>
                  </a:cubicBezTo>
                  <a:cubicBezTo>
                    <a:pt x="1" y="2678"/>
                    <a:pt x="754" y="3431"/>
                    <a:pt x="1717" y="3431"/>
                  </a:cubicBezTo>
                  <a:cubicBezTo>
                    <a:pt x="2658" y="3431"/>
                    <a:pt x="3432" y="2678"/>
                    <a:pt x="3432" y="1716"/>
                  </a:cubicBezTo>
                  <a:cubicBezTo>
                    <a:pt x="3432" y="774"/>
                    <a:pt x="2658" y="0"/>
                    <a:pt x="1717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5"/>
            <p:cNvSpPr/>
            <p:nvPr/>
          </p:nvSpPr>
          <p:spPr>
            <a:xfrm>
              <a:off x="5048009" y="4225190"/>
              <a:ext cx="141061" cy="126866"/>
            </a:xfrm>
            <a:custGeom>
              <a:avLst/>
              <a:gdLst/>
              <a:ahLst/>
              <a:cxnLst/>
              <a:rect l="l" t="t" r="r" b="b"/>
              <a:pathLst>
                <a:path w="7165" h="6444" extrusionOk="0">
                  <a:moveTo>
                    <a:pt x="3020" y="0"/>
                  </a:moveTo>
                  <a:cubicBezTo>
                    <a:pt x="1505" y="0"/>
                    <a:pt x="1" y="6443"/>
                    <a:pt x="2799" y="6443"/>
                  </a:cubicBezTo>
                  <a:cubicBezTo>
                    <a:pt x="2969" y="6443"/>
                    <a:pt x="3154" y="6419"/>
                    <a:pt x="3357" y="6369"/>
                  </a:cubicBezTo>
                  <a:cubicBezTo>
                    <a:pt x="7165" y="5428"/>
                    <a:pt x="3357" y="113"/>
                    <a:pt x="3357" y="113"/>
                  </a:cubicBezTo>
                  <a:cubicBezTo>
                    <a:pt x="3246" y="36"/>
                    <a:pt x="3133" y="0"/>
                    <a:pt x="3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5"/>
            <p:cNvSpPr/>
            <p:nvPr/>
          </p:nvSpPr>
          <p:spPr>
            <a:xfrm>
              <a:off x="5122313" y="4279314"/>
              <a:ext cx="16518" cy="41698"/>
            </a:xfrm>
            <a:custGeom>
              <a:avLst/>
              <a:gdLst/>
              <a:ahLst/>
              <a:cxnLst/>
              <a:rect l="l" t="t" r="r" b="b"/>
              <a:pathLst>
                <a:path w="839" h="2118" extrusionOk="0">
                  <a:moveTo>
                    <a:pt x="462" y="0"/>
                  </a:moveTo>
                  <a:lnTo>
                    <a:pt x="462" y="0"/>
                  </a:lnTo>
                  <a:cubicBezTo>
                    <a:pt x="166" y="40"/>
                    <a:pt x="1" y="2118"/>
                    <a:pt x="331" y="2118"/>
                  </a:cubicBezTo>
                  <a:cubicBezTo>
                    <a:pt x="352" y="2118"/>
                    <a:pt x="374" y="2110"/>
                    <a:pt x="399" y="2093"/>
                  </a:cubicBezTo>
                  <a:cubicBezTo>
                    <a:pt x="838" y="1779"/>
                    <a:pt x="462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5"/>
            <p:cNvSpPr/>
            <p:nvPr/>
          </p:nvSpPr>
          <p:spPr>
            <a:xfrm>
              <a:off x="5249206" y="4307331"/>
              <a:ext cx="67587" cy="67154"/>
            </a:xfrm>
            <a:custGeom>
              <a:avLst/>
              <a:gdLst/>
              <a:ahLst/>
              <a:cxnLst/>
              <a:rect l="l" t="t" r="r" b="b"/>
              <a:pathLst>
                <a:path w="3433" h="3411" extrusionOk="0">
                  <a:moveTo>
                    <a:pt x="1716" y="0"/>
                  </a:moveTo>
                  <a:cubicBezTo>
                    <a:pt x="775" y="0"/>
                    <a:pt x="1" y="753"/>
                    <a:pt x="1" y="1695"/>
                  </a:cubicBezTo>
                  <a:cubicBezTo>
                    <a:pt x="1" y="2657"/>
                    <a:pt x="775" y="3411"/>
                    <a:pt x="1716" y="3411"/>
                  </a:cubicBezTo>
                  <a:cubicBezTo>
                    <a:pt x="2658" y="3411"/>
                    <a:pt x="3432" y="2657"/>
                    <a:pt x="3432" y="1695"/>
                  </a:cubicBezTo>
                  <a:cubicBezTo>
                    <a:pt x="3432" y="753"/>
                    <a:pt x="2658" y="0"/>
                    <a:pt x="1716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5"/>
            <p:cNvSpPr/>
            <p:nvPr/>
          </p:nvSpPr>
          <p:spPr>
            <a:xfrm>
              <a:off x="4913871" y="4307331"/>
              <a:ext cx="67587" cy="67154"/>
            </a:xfrm>
            <a:custGeom>
              <a:avLst/>
              <a:gdLst/>
              <a:ahLst/>
              <a:cxnLst/>
              <a:rect l="l" t="t" r="r" b="b"/>
              <a:pathLst>
                <a:path w="3433" h="3411" extrusionOk="0">
                  <a:moveTo>
                    <a:pt x="1717" y="0"/>
                  </a:moveTo>
                  <a:cubicBezTo>
                    <a:pt x="775" y="0"/>
                    <a:pt x="1" y="753"/>
                    <a:pt x="1" y="1695"/>
                  </a:cubicBezTo>
                  <a:cubicBezTo>
                    <a:pt x="1" y="2657"/>
                    <a:pt x="775" y="3411"/>
                    <a:pt x="1717" y="3411"/>
                  </a:cubicBezTo>
                  <a:cubicBezTo>
                    <a:pt x="2658" y="3411"/>
                    <a:pt x="3432" y="2657"/>
                    <a:pt x="3432" y="1695"/>
                  </a:cubicBezTo>
                  <a:cubicBezTo>
                    <a:pt x="3432" y="753"/>
                    <a:pt x="2658" y="0"/>
                    <a:pt x="1717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5"/>
            <p:cNvSpPr/>
            <p:nvPr/>
          </p:nvSpPr>
          <p:spPr>
            <a:xfrm>
              <a:off x="4878451" y="3851166"/>
              <a:ext cx="557629" cy="343822"/>
            </a:xfrm>
            <a:custGeom>
              <a:avLst/>
              <a:gdLst/>
              <a:ahLst/>
              <a:cxnLst/>
              <a:rect l="l" t="t" r="r" b="b"/>
              <a:pathLst>
                <a:path w="28324" h="17464" extrusionOk="0">
                  <a:moveTo>
                    <a:pt x="10239" y="0"/>
                  </a:moveTo>
                  <a:cubicBezTo>
                    <a:pt x="6649" y="0"/>
                    <a:pt x="2993" y="1945"/>
                    <a:pt x="1" y="7204"/>
                  </a:cubicBezTo>
                  <a:cubicBezTo>
                    <a:pt x="1" y="7204"/>
                    <a:pt x="3535" y="17464"/>
                    <a:pt x="12107" y="17464"/>
                  </a:cubicBezTo>
                  <a:cubicBezTo>
                    <a:pt x="12234" y="17464"/>
                    <a:pt x="12362" y="17462"/>
                    <a:pt x="12492" y="17457"/>
                  </a:cubicBezTo>
                  <a:cubicBezTo>
                    <a:pt x="12492" y="17457"/>
                    <a:pt x="8307" y="12833"/>
                    <a:pt x="8475" y="11515"/>
                  </a:cubicBezTo>
                  <a:lnTo>
                    <a:pt x="8475" y="11515"/>
                  </a:lnTo>
                  <a:cubicBezTo>
                    <a:pt x="8475" y="11515"/>
                    <a:pt x="14979" y="16172"/>
                    <a:pt x="20528" y="16172"/>
                  </a:cubicBezTo>
                  <a:cubicBezTo>
                    <a:pt x="21817" y="16172"/>
                    <a:pt x="23054" y="15921"/>
                    <a:pt x="24146" y="15302"/>
                  </a:cubicBezTo>
                  <a:cubicBezTo>
                    <a:pt x="28323" y="12949"/>
                    <a:pt x="19502" y="0"/>
                    <a:pt x="102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9" name="Google Shape;2389;p35"/>
          <p:cNvGrpSpPr/>
          <p:nvPr/>
        </p:nvGrpSpPr>
        <p:grpSpPr>
          <a:xfrm>
            <a:off x="5491696" y="2445484"/>
            <a:ext cx="646522" cy="702411"/>
            <a:chOff x="5624661" y="2367630"/>
            <a:chExt cx="739474" cy="803306"/>
          </a:xfrm>
        </p:grpSpPr>
        <p:sp>
          <p:nvSpPr>
            <p:cNvPr id="2390" name="Google Shape;2390;p35"/>
            <p:cNvSpPr/>
            <p:nvPr/>
          </p:nvSpPr>
          <p:spPr>
            <a:xfrm>
              <a:off x="5700462" y="2527068"/>
              <a:ext cx="587849" cy="588656"/>
            </a:xfrm>
            <a:custGeom>
              <a:avLst/>
              <a:gdLst/>
              <a:ahLst/>
              <a:cxnLst/>
              <a:rect l="l" t="t" r="r" b="b"/>
              <a:pathLst>
                <a:path w="29859" h="29900" extrusionOk="0">
                  <a:moveTo>
                    <a:pt x="14919" y="0"/>
                  </a:moveTo>
                  <a:cubicBezTo>
                    <a:pt x="6675" y="0"/>
                    <a:pt x="0" y="6696"/>
                    <a:pt x="0" y="14961"/>
                  </a:cubicBezTo>
                  <a:cubicBezTo>
                    <a:pt x="0" y="23204"/>
                    <a:pt x="6675" y="29900"/>
                    <a:pt x="14919" y="29900"/>
                  </a:cubicBezTo>
                  <a:cubicBezTo>
                    <a:pt x="23163" y="29900"/>
                    <a:pt x="29858" y="23204"/>
                    <a:pt x="29858" y="14961"/>
                  </a:cubicBezTo>
                  <a:cubicBezTo>
                    <a:pt x="29858" y="6696"/>
                    <a:pt x="23163" y="0"/>
                    <a:pt x="149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5"/>
            <p:cNvSpPr/>
            <p:nvPr/>
          </p:nvSpPr>
          <p:spPr>
            <a:xfrm>
              <a:off x="5725998" y="2676189"/>
              <a:ext cx="530184" cy="494747"/>
            </a:xfrm>
            <a:custGeom>
              <a:avLst/>
              <a:gdLst/>
              <a:ahLst/>
              <a:cxnLst/>
              <a:rect l="l" t="t" r="r" b="b"/>
              <a:pathLst>
                <a:path w="26930" h="25130" extrusionOk="0">
                  <a:moveTo>
                    <a:pt x="13475" y="0"/>
                  </a:moveTo>
                  <a:cubicBezTo>
                    <a:pt x="6026" y="0"/>
                    <a:pt x="0" y="5629"/>
                    <a:pt x="0" y="12576"/>
                  </a:cubicBezTo>
                  <a:cubicBezTo>
                    <a:pt x="0" y="19522"/>
                    <a:pt x="6026" y="25130"/>
                    <a:pt x="13475" y="25130"/>
                  </a:cubicBezTo>
                  <a:cubicBezTo>
                    <a:pt x="20903" y="25130"/>
                    <a:pt x="26929" y="19522"/>
                    <a:pt x="26929" y="12576"/>
                  </a:cubicBezTo>
                  <a:cubicBezTo>
                    <a:pt x="26929" y="5629"/>
                    <a:pt x="20903" y="0"/>
                    <a:pt x="13475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5"/>
            <p:cNvSpPr/>
            <p:nvPr/>
          </p:nvSpPr>
          <p:spPr>
            <a:xfrm>
              <a:off x="5624661" y="2848641"/>
              <a:ext cx="133895" cy="117180"/>
            </a:xfrm>
            <a:custGeom>
              <a:avLst/>
              <a:gdLst/>
              <a:ahLst/>
              <a:cxnLst/>
              <a:rect l="l" t="t" r="r" b="b"/>
              <a:pathLst>
                <a:path w="6801" h="5952" extrusionOk="0">
                  <a:moveTo>
                    <a:pt x="3378" y="0"/>
                  </a:moveTo>
                  <a:cubicBezTo>
                    <a:pt x="2953" y="0"/>
                    <a:pt x="2522" y="91"/>
                    <a:pt x="2114" y="280"/>
                  </a:cubicBezTo>
                  <a:cubicBezTo>
                    <a:pt x="628" y="992"/>
                    <a:pt x="0" y="2770"/>
                    <a:pt x="712" y="4256"/>
                  </a:cubicBezTo>
                  <a:cubicBezTo>
                    <a:pt x="1224" y="5326"/>
                    <a:pt x="2279" y="5951"/>
                    <a:pt x="3385" y="5951"/>
                  </a:cubicBezTo>
                  <a:cubicBezTo>
                    <a:pt x="3814" y="5951"/>
                    <a:pt x="4251" y="5857"/>
                    <a:pt x="4666" y="5658"/>
                  </a:cubicBezTo>
                  <a:cubicBezTo>
                    <a:pt x="6152" y="4967"/>
                    <a:pt x="6800" y="3189"/>
                    <a:pt x="6089" y="1703"/>
                  </a:cubicBezTo>
                  <a:cubicBezTo>
                    <a:pt x="5573" y="626"/>
                    <a:pt x="4497" y="0"/>
                    <a:pt x="3378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35"/>
            <p:cNvSpPr/>
            <p:nvPr/>
          </p:nvSpPr>
          <p:spPr>
            <a:xfrm>
              <a:off x="5654725" y="2870633"/>
              <a:ext cx="65107" cy="65107"/>
            </a:xfrm>
            <a:custGeom>
              <a:avLst/>
              <a:gdLst/>
              <a:ahLst/>
              <a:cxnLst/>
              <a:rect l="l" t="t" r="r" b="b"/>
              <a:pathLst>
                <a:path w="3307" h="3307" extrusionOk="0">
                  <a:moveTo>
                    <a:pt x="1605" y="0"/>
                  </a:moveTo>
                  <a:cubicBezTo>
                    <a:pt x="1594" y="0"/>
                    <a:pt x="1582" y="0"/>
                    <a:pt x="1570" y="0"/>
                  </a:cubicBezTo>
                  <a:cubicBezTo>
                    <a:pt x="1172" y="0"/>
                    <a:pt x="838" y="147"/>
                    <a:pt x="607" y="440"/>
                  </a:cubicBezTo>
                  <a:cubicBezTo>
                    <a:pt x="1" y="1109"/>
                    <a:pt x="126" y="2344"/>
                    <a:pt x="126" y="2469"/>
                  </a:cubicBezTo>
                  <a:cubicBezTo>
                    <a:pt x="146" y="2667"/>
                    <a:pt x="333" y="2827"/>
                    <a:pt x="530" y="2827"/>
                  </a:cubicBezTo>
                  <a:cubicBezTo>
                    <a:pt x="542" y="2827"/>
                    <a:pt x="554" y="2826"/>
                    <a:pt x="566" y="2825"/>
                  </a:cubicBezTo>
                  <a:cubicBezTo>
                    <a:pt x="775" y="2804"/>
                    <a:pt x="942" y="2595"/>
                    <a:pt x="921" y="2386"/>
                  </a:cubicBezTo>
                  <a:cubicBezTo>
                    <a:pt x="879" y="2135"/>
                    <a:pt x="879" y="1298"/>
                    <a:pt x="1193" y="942"/>
                  </a:cubicBezTo>
                  <a:cubicBezTo>
                    <a:pt x="1298" y="837"/>
                    <a:pt x="1423" y="775"/>
                    <a:pt x="1591" y="775"/>
                  </a:cubicBezTo>
                  <a:cubicBezTo>
                    <a:pt x="2093" y="775"/>
                    <a:pt x="2323" y="1340"/>
                    <a:pt x="2386" y="1695"/>
                  </a:cubicBezTo>
                  <a:cubicBezTo>
                    <a:pt x="2449" y="2072"/>
                    <a:pt x="2365" y="2448"/>
                    <a:pt x="2198" y="2511"/>
                  </a:cubicBezTo>
                  <a:cubicBezTo>
                    <a:pt x="2175" y="2519"/>
                    <a:pt x="2154" y="2524"/>
                    <a:pt x="2135" y="2524"/>
                  </a:cubicBezTo>
                  <a:cubicBezTo>
                    <a:pt x="2101" y="2524"/>
                    <a:pt x="2070" y="2509"/>
                    <a:pt x="2030" y="2469"/>
                  </a:cubicBezTo>
                  <a:cubicBezTo>
                    <a:pt x="1842" y="2281"/>
                    <a:pt x="1779" y="1904"/>
                    <a:pt x="1779" y="1737"/>
                  </a:cubicBezTo>
                  <a:cubicBezTo>
                    <a:pt x="1905" y="1653"/>
                    <a:pt x="1967" y="1549"/>
                    <a:pt x="1967" y="1402"/>
                  </a:cubicBezTo>
                  <a:cubicBezTo>
                    <a:pt x="1967" y="1193"/>
                    <a:pt x="1779" y="1005"/>
                    <a:pt x="1570" y="1005"/>
                  </a:cubicBezTo>
                  <a:cubicBezTo>
                    <a:pt x="1361" y="1005"/>
                    <a:pt x="1172" y="1130"/>
                    <a:pt x="1089" y="1360"/>
                  </a:cubicBezTo>
                  <a:cubicBezTo>
                    <a:pt x="900" y="1737"/>
                    <a:pt x="1026" y="2532"/>
                    <a:pt x="1444" y="2993"/>
                  </a:cubicBezTo>
                  <a:cubicBezTo>
                    <a:pt x="1633" y="3202"/>
                    <a:pt x="1863" y="3306"/>
                    <a:pt x="2135" y="3306"/>
                  </a:cubicBezTo>
                  <a:cubicBezTo>
                    <a:pt x="2239" y="3306"/>
                    <a:pt x="2344" y="3285"/>
                    <a:pt x="2449" y="3244"/>
                  </a:cubicBezTo>
                  <a:cubicBezTo>
                    <a:pt x="3014" y="3055"/>
                    <a:pt x="3307" y="2365"/>
                    <a:pt x="3160" y="1549"/>
                  </a:cubicBezTo>
                  <a:cubicBezTo>
                    <a:pt x="3016" y="764"/>
                    <a:pt x="2484" y="0"/>
                    <a:pt x="16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35"/>
            <p:cNvSpPr/>
            <p:nvPr/>
          </p:nvSpPr>
          <p:spPr>
            <a:xfrm>
              <a:off x="6231048" y="2849310"/>
              <a:ext cx="133088" cy="117278"/>
            </a:xfrm>
            <a:custGeom>
              <a:avLst/>
              <a:gdLst/>
              <a:ahLst/>
              <a:cxnLst/>
              <a:rect l="l" t="t" r="r" b="b"/>
              <a:pathLst>
                <a:path w="6760" h="5957" extrusionOk="0">
                  <a:moveTo>
                    <a:pt x="3374" y="0"/>
                  </a:moveTo>
                  <a:cubicBezTo>
                    <a:pt x="2996" y="0"/>
                    <a:pt x="2612" y="73"/>
                    <a:pt x="2240" y="226"/>
                  </a:cubicBezTo>
                  <a:cubicBezTo>
                    <a:pt x="733" y="874"/>
                    <a:pt x="1" y="2611"/>
                    <a:pt x="629" y="4117"/>
                  </a:cubicBezTo>
                  <a:cubicBezTo>
                    <a:pt x="1117" y="5269"/>
                    <a:pt x="2225" y="5956"/>
                    <a:pt x="3385" y="5956"/>
                  </a:cubicBezTo>
                  <a:cubicBezTo>
                    <a:pt x="3765" y="5956"/>
                    <a:pt x="4149" y="5883"/>
                    <a:pt x="4520" y="5728"/>
                  </a:cubicBezTo>
                  <a:cubicBezTo>
                    <a:pt x="6048" y="5101"/>
                    <a:pt x="6759" y="3364"/>
                    <a:pt x="6131" y="1837"/>
                  </a:cubicBezTo>
                  <a:cubicBezTo>
                    <a:pt x="5657" y="697"/>
                    <a:pt x="4547" y="0"/>
                    <a:pt x="3374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35"/>
            <p:cNvSpPr/>
            <p:nvPr/>
          </p:nvSpPr>
          <p:spPr>
            <a:xfrm>
              <a:off x="6261545" y="2870633"/>
              <a:ext cx="64693" cy="65107"/>
            </a:xfrm>
            <a:custGeom>
              <a:avLst/>
              <a:gdLst/>
              <a:ahLst/>
              <a:cxnLst/>
              <a:rect l="l" t="t" r="r" b="b"/>
              <a:pathLst>
                <a:path w="3286" h="3307" extrusionOk="0">
                  <a:moveTo>
                    <a:pt x="1584" y="0"/>
                  </a:moveTo>
                  <a:cubicBezTo>
                    <a:pt x="1572" y="0"/>
                    <a:pt x="1560" y="0"/>
                    <a:pt x="1548" y="0"/>
                  </a:cubicBezTo>
                  <a:cubicBezTo>
                    <a:pt x="1172" y="0"/>
                    <a:pt x="837" y="147"/>
                    <a:pt x="586" y="440"/>
                  </a:cubicBezTo>
                  <a:cubicBezTo>
                    <a:pt x="0" y="1109"/>
                    <a:pt x="105" y="2344"/>
                    <a:pt x="126" y="2469"/>
                  </a:cubicBezTo>
                  <a:cubicBezTo>
                    <a:pt x="145" y="2667"/>
                    <a:pt x="314" y="2827"/>
                    <a:pt x="509" y="2827"/>
                  </a:cubicBezTo>
                  <a:cubicBezTo>
                    <a:pt x="520" y="2827"/>
                    <a:pt x="532" y="2826"/>
                    <a:pt x="544" y="2825"/>
                  </a:cubicBezTo>
                  <a:cubicBezTo>
                    <a:pt x="774" y="2804"/>
                    <a:pt x="921" y="2595"/>
                    <a:pt x="900" y="2386"/>
                  </a:cubicBezTo>
                  <a:cubicBezTo>
                    <a:pt x="879" y="2135"/>
                    <a:pt x="879" y="1298"/>
                    <a:pt x="1193" y="942"/>
                  </a:cubicBezTo>
                  <a:cubicBezTo>
                    <a:pt x="1276" y="837"/>
                    <a:pt x="1402" y="775"/>
                    <a:pt x="1569" y="775"/>
                  </a:cubicBezTo>
                  <a:cubicBezTo>
                    <a:pt x="2072" y="775"/>
                    <a:pt x="2323" y="1340"/>
                    <a:pt x="2385" y="1695"/>
                  </a:cubicBezTo>
                  <a:cubicBezTo>
                    <a:pt x="2448" y="2072"/>
                    <a:pt x="2365" y="2448"/>
                    <a:pt x="2176" y="2511"/>
                  </a:cubicBezTo>
                  <a:cubicBezTo>
                    <a:pt x="2153" y="2519"/>
                    <a:pt x="2133" y="2524"/>
                    <a:pt x="2114" y="2524"/>
                  </a:cubicBezTo>
                  <a:cubicBezTo>
                    <a:pt x="2080" y="2524"/>
                    <a:pt x="2049" y="2509"/>
                    <a:pt x="2009" y="2469"/>
                  </a:cubicBezTo>
                  <a:cubicBezTo>
                    <a:pt x="1841" y="2281"/>
                    <a:pt x="1779" y="1904"/>
                    <a:pt x="1779" y="1737"/>
                  </a:cubicBezTo>
                  <a:cubicBezTo>
                    <a:pt x="1883" y="1653"/>
                    <a:pt x="1946" y="1549"/>
                    <a:pt x="1946" y="1402"/>
                  </a:cubicBezTo>
                  <a:cubicBezTo>
                    <a:pt x="1946" y="1193"/>
                    <a:pt x="1779" y="1005"/>
                    <a:pt x="1569" y="1005"/>
                  </a:cubicBezTo>
                  <a:cubicBezTo>
                    <a:pt x="1339" y="1005"/>
                    <a:pt x="1172" y="1130"/>
                    <a:pt x="1067" y="1360"/>
                  </a:cubicBezTo>
                  <a:cubicBezTo>
                    <a:pt x="900" y="1737"/>
                    <a:pt x="1025" y="2532"/>
                    <a:pt x="1423" y="2993"/>
                  </a:cubicBezTo>
                  <a:cubicBezTo>
                    <a:pt x="1611" y="3202"/>
                    <a:pt x="1862" y="3306"/>
                    <a:pt x="2113" y="3306"/>
                  </a:cubicBezTo>
                  <a:cubicBezTo>
                    <a:pt x="2218" y="3306"/>
                    <a:pt x="2323" y="3285"/>
                    <a:pt x="2448" y="3244"/>
                  </a:cubicBezTo>
                  <a:cubicBezTo>
                    <a:pt x="3013" y="3055"/>
                    <a:pt x="3285" y="2365"/>
                    <a:pt x="3139" y="1549"/>
                  </a:cubicBezTo>
                  <a:cubicBezTo>
                    <a:pt x="3015" y="764"/>
                    <a:pt x="2463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5"/>
            <p:cNvSpPr/>
            <p:nvPr/>
          </p:nvSpPr>
          <p:spPr>
            <a:xfrm>
              <a:off x="5942276" y="3030465"/>
              <a:ext cx="105466" cy="63059"/>
            </a:xfrm>
            <a:custGeom>
              <a:avLst/>
              <a:gdLst/>
              <a:ahLst/>
              <a:cxnLst/>
              <a:rect l="l" t="t" r="r" b="b"/>
              <a:pathLst>
                <a:path w="5357" h="3203" extrusionOk="0">
                  <a:moveTo>
                    <a:pt x="523" y="1"/>
                  </a:moveTo>
                  <a:cubicBezTo>
                    <a:pt x="251" y="1"/>
                    <a:pt x="0" y="231"/>
                    <a:pt x="0" y="524"/>
                  </a:cubicBezTo>
                  <a:cubicBezTo>
                    <a:pt x="0" y="2009"/>
                    <a:pt x="1214" y="3202"/>
                    <a:pt x="2679" y="3202"/>
                  </a:cubicBezTo>
                  <a:cubicBezTo>
                    <a:pt x="4164" y="3202"/>
                    <a:pt x="5357" y="2009"/>
                    <a:pt x="5357" y="524"/>
                  </a:cubicBezTo>
                  <a:cubicBezTo>
                    <a:pt x="5357" y="231"/>
                    <a:pt x="5127" y="1"/>
                    <a:pt x="4834" y="1"/>
                  </a:cubicBezTo>
                  <a:cubicBezTo>
                    <a:pt x="4541" y="1"/>
                    <a:pt x="4311" y="231"/>
                    <a:pt x="4311" y="524"/>
                  </a:cubicBezTo>
                  <a:cubicBezTo>
                    <a:pt x="4311" y="1424"/>
                    <a:pt x="3578" y="2156"/>
                    <a:pt x="2679" y="2156"/>
                  </a:cubicBezTo>
                  <a:cubicBezTo>
                    <a:pt x="1779" y="2156"/>
                    <a:pt x="1047" y="1424"/>
                    <a:pt x="1047" y="524"/>
                  </a:cubicBezTo>
                  <a:cubicBezTo>
                    <a:pt x="1047" y="231"/>
                    <a:pt x="816" y="1"/>
                    <a:pt x="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5"/>
            <p:cNvSpPr/>
            <p:nvPr/>
          </p:nvSpPr>
          <p:spPr>
            <a:xfrm>
              <a:off x="5817451" y="2886286"/>
              <a:ext cx="99304" cy="99304"/>
            </a:xfrm>
            <a:custGeom>
              <a:avLst/>
              <a:gdLst/>
              <a:ahLst/>
              <a:cxnLst/>
              <a:rect l="l" t="t" r="r" b="b"/>
              <a:pathLst>
                <a:path w="5044" h="5044" extrusionOk="0">
                  <a:moveTo>
                    <a:pt x="2532" y="1"/>
                  </a:moveTo>
                  <a:cubicBezTo>
                    <a:pt x="1130" y="1"/>
                    <a:pt x="0" y="1130"/>
                    <a:pt x="0" y="2532"/>
                  </a:cubicBezTo>
                  <a:cubicBezTo>
                    <a:pt x="0" y="3913"/>
                    <a:pt x="1130" y="5043"/>
                    <a:pt x="2532" y="5043"/>
                  </a:cubicBezTo>
                  <a:cubicBezTo>
                    <a:pt x="3913" y="5043"/>
                    <a:pt x="5043" y="3913"/>
                    <a:pt x="5043" y="2532"/>
                  </a:cubicBezTo>
                  <a:cubicBezTo>
                    <a:pt x="5043" y="1130"/>
                    <a:pt x="3913" y="1"/>
                    <a:pt x="2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5"/>
            <p:cNvSpPr/>
            <p:nvPr/>
          </p:nvSpPr>
          <p:spPr>
            <a:xfrm>
              <a:off x="5832690" y="2905246"/>
              <a:ext cx="67587" cy="67567"/>
            </a:xfrm>
            <a:custGeom>
              <a:avLst/>
              <a:gdLst/>
              <a:ahLst/>
              <a:cxnLst/>
              <a:rect l="l" t="t" r="r" b="b"/>
              <a:pathLst>
                <a:path w="3433" h="3432" extrusionOk="0">
                  <a:moveTo>
                    <a:pt x="1716" y="0"/>
                  </a:moveTo>
                  <a:cubicBezTo>
                    <a:pt x="775" y="0"/>
                    <a:pt x="1" y="774"/>
                    <a:pt x="1" y="1716"/>
                  </a:cubicBezTo>
                  <a:cubicBezTo>
                    <a:pt x="1" y="2657"/>
                    <a:pt x="775" y="3431"/>
                    <a:pt x="1716" y="3431"/>
                  </a:cubicBezTo>
                  <a:cubicBezTo>
                    <a:pt x="2679" y="3431"/>
                    <a:pt x="3432" y="2657"/>
                    <a:pt x="3432" y="1716"/>
                  </a:cubicBezTo>
                  <a:cubicBezTo>
                    <a:pt x="3432" y="774"/>
                    <a:pt x="2679" y="0"/>
                    <a:pt x="1716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5"/>
            <p:cNvSpPr/>
            <p:nvPr/>
          </p:nvSpPr>
          <p:spPr>
            <a:xfrm>
              <a:off x="6069149" y="2886286"/>
              <a:ext cx="98890" cy="99304"/>
            </a:xfrm>
            <a:custGeom>
              <a:avLst/>
              <a:gdLst/>
              <a:ahLst/>
              <a:cxnLst/>
              <a:rect l="l" t="t" r="r" b="b"/>
              <a:pathLst>
                <a:path w="5023" h="5044" extrusionOk="0">
                  <a:moveTo>
                    <a:pt x="2512" y="1"/>
                  </a:moveTo>
                  <a:cubicBezTo>
                    <a:pt x="1131" y="1"/>
                    <a:pt x="1" y="1130"/>
                    <a:pt x="1" y="2532"/>
                  </a:cubicBezTo>
                  <a:cubicBezTo>
                    <a:pt x="1" y="3913"/>
                    <a:pt x="1131" y="5043"/>
                    <a:pt x="2512" y="5043"/>
                  </a:cubicBezTo>
                  <a:cubicBezTo>
                    <a:pt x="3914" y="5043"/>
                    <a:pt x="5022" y="3913"/>
                    <a:pt x="5022" y="2532"/>
                  </a:cubicBezTo>
                  <a:cubicBezTo>
                    <a:pt x="5022" y="1130"/>
                    <a:pt x="3914" y="1"/>
                    <a:pt x="25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5"/>
            <p:cNvSpPr/>
            <p:nvPr/>
          </p:nvSpPr>
          <p:spPr>
            <a:xfrm>
              <a:off x="6085215" y="2905246"/>
              <a:ext cx="67587" cy="67567"/>
            </a:xfrm>
            <a:custGeom>
              <a:avLst/>
              <a:gdLst/>
              <a:ahLst/>
              <a:cxnLst/>
              <a:rect l="l" t="t" r="r" b="b"/>
              <a:pathLst>
                <a:path w="3433" h="3432" extrusionOk="0">
                  <a:moveTo>
                    <a:pt x="1717" y="0"/>
                  </a:moveTo>
                  <a:cubicBezTo>
                    <a:pt x="775" y="0"/>
                    <a:pt x="1" y="774"/>
                    <a:pt x="1" y="1716"/>
                  </a:cubicBezTo>
                  <a:cubicBezTo>
                    <a:pt x="1" y="2657"/>
                    <a:pt x="775" y="3431"/>
                    <a:pt x="1717" y="3431"/>
                  </a:cubicBezTo>
                  <a:cubicBezTo>
                    <a:pt x="2679" y="3431"/>
                    <a:pt x="3432" y="2657"/>
                    <a:pt x="3432" y="1716"/>
                  </a:cubicBezTo>
                  <a:cubicBezTo>
                    <a:pt x="3432" y="774"/>
                    <a:pt x="2679" y="0"/>
                    <a:pt x="1717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5"/>
            <p:cNvSpPr/>
            <p:nvPr/>
          </p:nvSpPr>
          <p:spPr>
            <a:xfrm>
              <a:off x="5933121" y="2908711"/>
              <a:ext cx="141396" cy="126925"/>
            </a:xfrm>
            <a:custGeom>
              <a:avLst/>
              <a:gdLst/>
              <a:ahLst/>
              <a:cxnLst/>
              <a:rect l="l" t="t" r="r" b="b"/>
              <a:pathLst>
                <a:path w="7182" h="6447" extrusionOk="0">
                  <a:moveTo>
                    <a:pt x="3028" y="1"/>
                  </a:moveTo>
                  <a:cubicBezTo>
                    <a:pt x="1498" y="1"/>
                    <a:pt x="1" y="6447"/>
                    <a:pt x="2814" y="6447"/>
                  </a:cubicBezTo>
                  <a:cubicBezTo>
                    <a:pt x="2984" y="6447"/>
                    <a:pt x="3171" y="6423"/>
                    <a:pt x="3374" y="6373"/>
                  </a:cubicBezTo>
                  <a:cubicBezTo>
                    <a:pt x="7182" y="5432"/>
                    <a:pt x="3374" y="117"/>
                    <a:pt x="3374" y="117"/>
                  </a:cubicBezTo>
                  <a:cubicBezTo>
                    <a:pt x="3259" y="38"/>
                    <a:pt x="3144" y="1"/>
                    <a:pt x="30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5"/>
            <p:cNvSpPr/>
            <p:nvPr/>
          </p:nvSpPr>
          <p:spPr>
            <a:xfrm>
              <a:off x="6007780" y="2962914"/>
              <a:ext cx="16498" cy="41363"/>
            </a:xfrm>
            <a:custGeom>
              <a:avLst/>
              <a:gdLst/>
              <a:ahLst/>
              <a:cxnLst/>
              <a:rect l="l" t="t" r="r" b="b"/>
              <a:pathLst>
                <a:path w="838" h="2101" extrusionOk="0">
                  <a:moveTo>
                    <a:pt x="440" y="0"/>
                  </a:moveTo>
                  <a:lnTo>
                    <a:pt x="440" y="0"/>
                  </a:lnTo>
                  <a:cubicBezTo>
                    <a:pt x="165" y="20"/>
                    <a:pt x="1" y="2100"/>
                    <a:pt x="326" y="2100"/>
                  </a:cubicBezTo>
                  <a:cubicBezTo>
                    <a:pt x="348" y="2100"/>
                    <a:pt x="372" y="2091"/>
                    <a:pt x="398" y="2072"/>
                  </a:cubicBezTo>
                  <a:cubicBezTo>
                    <a:pt x="837" y="1779"/>
                    <a:pt x="440" y="0"/>
                    <a:pt x="4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5"/>
            <p:cNvSpPr/>
            <p:nvPr/>
          </p:nvSpPr>
          <p:spPr>
            <a:xfrm>
              <a:off x="5733007" y="2650062"/>
              <a:ext cx="541288" cy="216878"/>
            </a:xfrm>
            <a:custGeom>
              <a:avLst/>
              <a:gdLst/>
              <a:ahLst/>
              <a:cxnLst/>
              <a:rect l="l" t="t" r="r" b="b"/>
              <a:pathLst>
                <a:path w="27494" h="11016" extrusionOk="0">
                  <a:moveTo>
                    <a:pt x="12980" y="1"/>
                  </a:moveTo>
                  <a:cubicBezTo>
                    <a:pt x="671" y="1"/>
                    <a:pt x="0" y="11015"/>
                    <a:pt x="0" y="11015"/>
                  </a:cubicBezTo>
                  <a:lnTo>
                    <a:pt x="26301" y="11015"/>
                  </a:lnTo>
                  <a:cubicBezTo>
                    <a:pt x="26301" y="11015"/>
                    <a:pt x="27494" y="721"/>
                    <a:pt x="14103" y="30"/>
                  </a:cubicBezTo>
                  <a:cubicBezTo>
                    <a:pt x="13718" y="10"/>
                    <a:pt x="13344" y="1"/>
                    <a:pt x="12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5"/>
            <p:cNvSpPr/>
            <p:nvPr/>
          </p:nvSpPr>
          <p:spPr>
            <a:xfrm>
              <a:off x="6134653" y="2990517"/>
              <a:ext cx="67587" cy="67567"/>
            </a:xfrm>
            <a:custGeom>
              <a:avLst/>
              <a:gdLst/>
              <a:ahLst/>
              <a:cxnLst/>
              <a:rect l="l" t="t" r="r" b="b"/>
              <a:pathLst>
                <a:path w="3433" h="3432" extrusionOk="0">
                  <a:moveTo>
                    <a:pt x="1716" y="0"/>
                  </a:moveTo>
                  <a:cubicBezTo>
                    <a:pt x="754" y="0"/>
                    <a:pt x="1" y="774"/>
                    <a:pt x="1" y="1716"/>
                  </a:cubicBezTo>
                  <a:cubicBezTo>
                    <a:pt x="1" y="2658"/>
                    <a:pt x="754" y="3432"/>
                    <a:pt x="1716" y="3432"/>
                  </a:cubicBezTo>
                  <a:cubicBezTo>
                    <a:pt x="2658" y="3432"/>
                    <a:pt x="3432" y="2658"/>
                    <a:pt x="3432" y="1716"/>
                  </a:cubicBezTo>
                  <a:cubicBezTo>
                    <a:pt x="3432" y="774"/>
                    <a:pt x="2658" y="0"/>
                    <a:pt x="1716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5"/>
            <p:cNvSpPr/>
            <p:nvPr/>
          </p:nvSpPr>
          <p:spPr>
            <a:xfrm>
              <a:off x="5799318" y="2990517"/>
              <a:ext cx="67587" cy="67567"/>
            </a:xfrm>
            <a:custGeom>
              <a:avLst/>
              <a:gdLst/>
              <a:ahLst/>
              <a:cxnLst/>
              <a:rect l="l" t="t" r="r" b="b"/>
              <a:pathLst>
                <a:path w="3433" h="3432" extrusionOk="0">
                  <a:moveTo>
                    <a:pt x="1717" y="0"/>
                  </a:moveTo>
                  <a:cubicBezTo>
                    <a:pt x="754" y="0"/>
                    <a:pt x="1" y="774"/>
                    <a:pt x="1" y="1716"/>
                  </a:cubicBezTo>
                  <a:cubicBezTo>
                    <a:pt x="1" y="2658"/>
                    <a:pt x="754" y="3432"/>
                    <a:pt x="1717" y="3432"/>
                  </a:cubicBezTo>
                  <a:cubicBezTo>
                    <a:pt x="2658" y="3432"/>
                    <a:pt x="3432" y="2658"/>
                    <a:pt x="3432" y="1716"/>
                  </a:cubicBezTo>
                  <a:cubicBezTo>
                    <a:pt x="3432" y="774"/>
                    <a:pt x="2658" y="0"/>
                    <a:pt x="1717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5"/>
            <p:cNvSpPr/>
            <p:nvPr/>
          </p:nvSpPr>
          <p:spPr>
            <a:xfrm>
              <a:off x="5835584" y="2367630"/>
              <a:ext cx="311023" cy="311043"/>
            </a:xfrm>
            <a:custGeom>
              <a:avLst/>
              <a:gdLst/>
              <a:ahLst/>
              <a:cxnLst/>
              <a:rect l="l" t="t" r="r" b="b"/>
              <a:pathLst>
                <a:path w="15798" h="15799" extrusionOk="0">
                  <a:moveTo>
                    <a:pt x="7909" y="1"/>
                  </a:moveTo>
                  <a:cubicBezTo>
                    <a:pt x="3536" y="1"/>
                    <a:pt x="0" y="3537"/>
                    <a:pt x="0" y="7889"/>
                  </a:cubicBezTo>
                  <a:cubicBezTo>
                    <a:pt x="0" y="12262"/>
                    <a:pt x="3536" y="15798"/>
                    <a:pt x="7909" y="15798"/>
                  </a:cubicBezTo>
                  <a:cubicBezTo>
                    <a:pt x="12261" y="15798"/>
                    <a:pt x="15797" y="12262"/>
                    <a:pt x="15797" y="7889"/>
                  </a:cubicBezTo>
                  <a:cubicBezTo>
                    <a:pt x="15797" y="3537"/>
                    <a:pt x="12261" y="1"/>
                    <a:pt x="79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5"/>
            <p:cNvSpPr/>
            <p:nvPr/>
          </p:nvSpPr>
          <p:spPr>
            <a:xfrm>
              <a:off x="5694102" y="2814659"/>
              <a:ext cx="47152" cy="162953"/>
            </a:xfrm>
            <a:custGeom>
              <a:avLst/>
              <a:gdLst/>
              <a:ahLst/>
              <a:cxnLst/>
              <a:rect l="l" t="t" r="r" b="b"/>
              <a:pathLst>
                <a:path w="2395" h="8277" extrusionOk="0">
                  <a:moveTo>
                    <a:pt x="1160" y="1"/>
                  </a:moveTo>
                  <a:cubicBezTo>
                    <a:pt x="833" y="1"/>
                    <a:pt x="537" y="367"/>
                    <a:pt x="365" y="1504"/>
                  </a:cubicBezTo>
                  <a:cubicBezTo>
                    <a:pt x="0" y="4037"/>
                    <a:pt x="1578" y="8276"/>
                    <a:pt x="2115" y="8276"/>
                  </a:cubicBezTo>
                  <a:cubicBezTo>
                    <a:pt x="2133" y="8276"/>
                    <a:pt x="2149" y="8272"/>
                    <a:pt x="2164" y="8263"/>
                  </a:cubicBezTo>
                  <a:cubicBezTo>
                    <a:pt x="2395" y="8116"/>
                    <a:pt x="2395" y="981"/>
                    <a:pt x="2395" y="981"/>
                  </a:cubicBezTo>
                  <a:cubicBezTo>
                    <a:pt x="2073" y="636"/>
                    <a:pt x="1590" y="1"/>
                    <a:pt x="11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5"/>
            <p:cNvSpPr/>
            <p:nvPr/>
          </p:nvSpPr>
          <p:spPr>
            <a:xfrm>
              <a:off x="6239297" y="2814659"/>
              <a:ext cx="47152" cy="162953"/>
            </a:xfrm>
            <a:custGeom>
              <a:avLst/>
              <a:gdLst/>
              <a:ahLst/>
              <a:cxnLst/>
              <a:rect l="l" t="t" r="r" b="b"/>
              <a:pathLst>
                <a:path w="2395" h="8277" extrusionOk="0">
                  <a:moveTo>
                    <a:pt x="1235" y="1"/>
                  </a:moveTo>
                  <a:cubicBezTo>
                    <a:pt x="805" y="1"/>
                    <a:pt x="321" y="636"/>
                    <a:pt x="0" y="981"/>
                  </a:cubicBezTo>
                  <a:cubicBezTo>
                    <a:pt x="0" y="981"/>
                    <a:pt x="0" y="8116"/>
                    <a:pt x="251" y="8263"/>
                  </a:cubicBezTo>
                  <a:cubicBezTo>
                    <a:pt x="266" y="8272"/>
                    <a:pt x="282" y="8276"/>
                    <a:pt x="299" y="8276"/>
                  </a:cubicBezTo>
                  <a:cubicBezTo>
                    <a:pt x="817" y="8276"/>
                    <a:pt x="2395" y="4037"/>
                    <a:pt x="2030" y="1504"/>
                  </a:cubicBezTo>
                  <a:cubicBezTo>
                    <a:pt x="1858" y="367"/>
                    <a:pt x="1562" y="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9" name="Google Shape;2409;p35"/>
          <p:cNvSpPr/>
          <p:nvPr/>
        </p:nvSpPr>
        <p:spPr>
          <a:xfrm>
            <a:off x="4679537" y="2146021"/>
            <a:ext cx="632077" cy="195253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26" y="0"/>
                </a:moveTo>
                <a:cubicBezTo>
                  <a:pt x="10755" y="0"/>
                  <a:pt x="7429" y="356"/>
                  <a:pt x="4646" y="1088"/>
                </a:cubicBezTo>
                <a:cubicBezTo>
                  <a:pt x="1884" y="1821"/>
                  <a:pt x="398" y="2950"/>
                  <a:pt x="210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79" y="10253"/>
                  <a:pt x="4980" y="10420"/>
                </a:cubicBezTo>
                <a:cubicBezTo>
                  <a:pt x="9291" y="10985"/>
                  <a:pt x="14961" y="11299"/>
                  <a:pt x="22033" y="11341"/>
                </a:cubicBezTo>
                <a:cubicBezTo>
                  <a:pt x="22142" y="11341"/>
                  <a:pt x="22250" y="11342"/>
                  <a:pt x="22358" y="11342"/>
                </a:cubicBezTo>
                <a:cubicBezTo>
                  <a:pt x="26131" y="11342"/>
                  <a:pt x="29370" y="10985"/>
                  <a:pt x="32035" y="10253"/>
                </a:cubicBezTo>
                <a:cubicBezTo>
                  <a:pt x="34838" y="9520"/>
                  <a:pt x="36345" y="8391"/>
                  <a:pt x="36533" y="6863"/>
                </a:cubicBezTo>
                <a:cubicBezTo>
                  <a:pt x="36722" y="5357"/>
                  <a:pt x="36324" y="4018"/>
                  <a:pt x="35299" y="2888"/>
                </a:cubicBezTo>
                <a:cubicBezTo>
                  <a:pt x="34294" y="1758"/>
                  <a:pt x="33081" y="1088"/>
                  <a:pt x="31658" y="921"/>
                </a:cubicBezTo>
                <a:cubicBezTo>
                  <a:pt x="27097" y="335"/>
                  <a:pt x="21406" y="21"/>
                  <a:pt x="146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0" name="Google Shape;2410;p35"/>
          <p:cNvSpPr/>
          <p:nvPr/>
        </p:nvSpPr>
        <p:spPr>
          <a:xfrm>
            <a:off x="3831654" y="2146021"/>
            <a:ext cx="632077" cy="195253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05" y="0"/>
                </a:moveTo>
                <a:cubicBezTo>
                  <a:pt x="10735" y="0"/>
                  <a:pt x="7408" y="356"/>
                  <a:pt x="4646" y="1088"/>
                </a:cubicBezTo>
                <a:cubicBezTo>
                  <a:pt x="1863" y="1821"/>
                  <a:pt x="377" y="2950"/>
                  <a:pt x="189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58" y="10253"/>
                  <a:pt x="4981" y="10420"/>
                </a:cubicBezTo>
                <a:cubicBezTo>
                  <a:pt x="9270" y="10985"/>
                  <a:pt x="14940" y="11299"/>
                  <a:pt x="22012" y="11341"/>
                </a:cubicBezTo>
                <a:cubicBezTo>
                  <a:pt x="22121" y="11341"/>
                  <a:pt x="22229" y="11342"/>
                  <a:pt x="22337" y="11342"/>
                </a:cubicBezTo>
                <a:cubicBezTo>
                  <a:pt x="26110" y="11342"/>
                  <a:pt x="29349" y="10985"/>
                  <a:pt x="32014" y="10253"/>
                </a:cubicBezTo>
                <a:cubicBezTo>
                  <a:pt x="34818" y="9520"/>
                  <a:pt x="36324" y="8391"/>
                  <a:pt x="36512" y="6863"/>
                </a:cubicBezTo>
                <a:cubicBezTo>
                  <a:pt x="36722" y="5357"/>
                  <a:pt x="36303" y="4018"/>
                  <a:pt x="35278" y="2888"/>
                </a:cubicBezTo>
                <a:cubicBezTo>
                  <a:pt x="34274" y="1758"/>
                  <a:pt x="33060" y="1088"/>
                  <a:pt x="31637" y="921"/>
                </a:cubicBezTo>
                <a:cubicBezTo>
                  <a:pt x="27076" y="335"/>
                  <a:pt x="21406" y="21"/>
                  <a:pt x="146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1" name="Google Shape;2411;p35"/>
          <p:cNvSpPr/>
          <p:nvPr/>
        </p:nvSpPr>
        <p:spPr>
          <a:xfrm>
            <a:off x="3013530" y="3235040"/>
            <a:ext cx="631716" cy="195614"/>
          </a:xfrm>
          <a:custGeom>
            <a:avLst/>
            <a:gdLst/>
            <a:ahLst/>
            <a:cxnLst/>
            <a:rect l="l" t="t" r="r" b="b"/>
            <a:pathLst>
              <a:path w="36701" h="11363" extrusionOk="0">
                <a:moveTo>
                  <a:pt x="14605" y="0"/>
                </a:moveTo>
                <a:cubicBezTo>
                  <a:pt x="10734" y="0"/>
                  <a:pt x="7407" y="356"/>
                  <a:pt x="4645" y="1109"/>
                </a:cubicBezTo>
                <a:cubicBezTo>
                  <a:pt x="1862" y="1842"/>
                  <a:pt x="377" y="2951"/>
                  <a:pt x="189" y="4457"/>
                </a:cubicBezTo>
                <a:cubicBezTo>
                  <a:pt x="0" y="5943"/>
                  <a:pt x="398" y="7261"/>
                  <a:pt x="1381" y="8433"/>
                </a:cubicBezTo>
                <a:cubicBezTo>
                  <a:pt x="2365" y="9583"/>
                  <a:pt x="3557" y="10253"/>
                  <a:pt x="4980" y="10441"/>
                </a:cubicBezTo>
                <a:cubicBezTo>
                  <a:pt x="9269" y="10985"/>
                  <a:pt x="14940" y="11299"/>
                  <a:pt x="22012" y="11362"/>
                </a:cubicBezTo>
                <a:cubicBezTo>
                  <a:pt x="22115" y="11362"/>
                  <a:pt x="22218" y="11363"/>
                  <a:pt x="22320" y="11363"/>
                </a:cubicBezTo>
                <a:cubicBezTo>
                  <a:pt x="26101" y="11363"/>
                  <a:pt x="29345" y="10987"/>
                  <a:pt x="32013" y="10274"/>
                </a:cubicBezTo>
                <a:cubicBezTo>
                  <a:pt x="34817" y="9541"/>
                  <a:pt x="36324" y="8412"/>
                  <a:pt x="36512" y="6884"/>
                </a:cubicBezTo>
                <a:cubicBezTo>
                  <a:pt x="36700" y="5357"/>
                  <a:pt x="36303" y="4039"/>
                  <a:pt x="35277" y="2909"/>
                </a:cubicBezTo>
                <a:cubicBezTo>
                  <a:pt x="34273" y="1758"/>
                  <a:pt x="33060" y="1109"/>
                  <a:pt x="31637" y="921"/>
                </a:cubicBezTo>
                <a:cubicBezTo>
                  <a:pt x="27075" y="335"/>
                  <a:pt x="21405" y="42"/>
                  <a:pt x="1460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2" name="Google Shape;2412;p35"/>
          <p:cNvSpPr/>
          <p:nvPr/>
        </p:nvSpPr>
        <p:spPr>
          <a:xfrm>
            <a:off x="3833304" y="3235040"/>
            <a:ext cx="632077" cy="195614"/>
          </a:xfrm>
          <a:custGeom>
            <a:avLst/>
            <a:gdLst/>
            <a:ahLst/>
            <a:cxnLst/>
            <a:rect l="l" t="t" r="r" b="b"/>
            <a:pathLst>
              <a:path w="36722" h="11363" extrusionOk="0">
                <a:moveTo>
                  <a:pt x="14605" y="0"/>
                </a:moveTo>
                <a:cubicBezTo>
                  <a:pt x="10734" y="0"/>
                  <a:pt x="7428" y="356"/>
                  <a:pt x="4645" y="1109"/>
                </a:cubicBezTo>
                <a:cubicBezTo>
                  <a:pt x="1863" y="1842"/>
                  <a:pt x="377" y="2951"/>
                  <a:pt x="189" y="4457"/>
                </a:cubicBezTo>
                <a:cubicBezTo>
                  <a:pt x="0" y="5943"/>
                  <a:pt x="398" y="7261"/>
                  <a:pt x="1381" y="8433"/>
                </a:cubicBezTo>
                <a:cubicBezTo>
                  <a:pt x="2365" y="9583"/>
                  <a:pt x="3557" y="10253"/>
                  <a:pt x="4980" y="10441"/>
                </a:cubicBezTo>
                <a:cubicBezTo>
                  <a:pt x="9270" y="10985"/>
                  <a:pt x="14940" y="11299"/>
                  <a:pt x="22012" y="11362"/>
                </a:cubicBezTo>
                <a:cubicBezTo>
                  <a:pt x="22116" y="11362"/>
                  <a:pt x="22219" y="11363"/>
                  <a:pt x="22322" y="11363"/>
                </a:cubicBezTo>
                <a:cubicBezTo>
                  <a:pt x="26121" y="11363"/>
                  <a:pt x="29345" y="10987"/>
                  <a:pt x="32013" y="10274"/>
                </a:cubicBezTo>
                <a:cubicBezTo>
                  <a:pt x="34817" y="9541"/>
                  <a:pt x="36324" y="8412"/>
                  <a:pt x="36512" y="6884"/>
                </a:cubicBezTo>
                <a:cubicBezTo>
                  <a:pt x="36721" y="5357"/>
                  <a:pt x="36303" y="4039"/>
                  <a:pt x="35298" y="2909"/>
                </a:cubicBezTo>
                <a:cubicBezTo>
                  <a:pt x="34273" y="1758"/>
                  <a:pt x="33060" y="1109"/>
                  <a:pt x="31658" y="921"/>
                </a:cubicBezTo>
                <a:cubicBezTo>
                  <a:pt x="27076" y="335"/>
                  <a:pt x="21405" y="42"/>
                  <a:pt x="146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35"/>
          <p:cNvSpPr/>
          <p:nvPr/>
        </p:nvSpPr>
        <p:spPr>
          <a:xfrm>
            <a:off x="2985075" y="4334944"/>
            <a:ext cx="632077" cy="195270"/>
          </a:xfrm>
          <a:custGeom>
            <a:avLst/>
            <a:gdLst/>
            <a:ahLst/>
            <a:cxnLst/>
            <a:rect l="l" t="t" r="r" b="b"/>
            <a:pathLst>
              <a:path w="36722" h="11343" extrusionOk="0">
                <a:moveTo>
                  <a:pt x="14286" y="1"/>
                </a:moveTo>
                <a:cubicBezTo>
                  <a:pt x="10571" y="1"/>
                  <a:pt x="7351" y="357"/>
                  <a:pt x="4645" y="1090"/>
                </a:cubicBezTo>
                <a:cubicBezTo>
                  <a:pt x="1883" y="1822"/>
                  <a:pt x="398" y="2931"/>
                  <a:pt x="209" y="4437"/>
                </a:cubicBezTo>
                <a:cubicBezTo>
                  <a:pt x="0" y="5923"/>
                  <a:pt x="398" y="7262"/>
                  <a:pt x="1381" y="8413"/>
                </a:cubicBezTo>
                <a:cubicBezTo>
                  <a:pt x="2365" y="9564"/>
                  <a:pt x="3578" y="10233"/>
                  <a:pt x="4980" y="10421"/>
                </a:cubicBezTo>
                <a:cubicBezTo>
                  <a:pt x="9269" y="10986"/>
                  <a:pt x="14961" y="11279"/>
                  <a:pt x="22033" y="11342"/>
                </a:cubicBezTo>
                <a:cubicBezTo>
                  <a:pt x="22136" y="11343"/>
                  <a:pt x="22239" y="11343"/>
                  <a:pt x="22341" y="11343"/>
                </a:cubicBezTo>
                <a:cubicBezTo>
                  <a:pt x="26122" y="11343"/>
                  <a:pt x="29366" y="10967"/>
                  <a:pt x="32034" y="10254"/>
                </a:cubicBezTo>
                <a:cubicBezTo>
                  <a:pt x="34838" y="9522"/>
                  <a:pt x="36324" y="8392"/>
                  <a:pt x="36533" y="6864"/>
                </a:cubicBezTo>
                <a:cubicBezTo>
                  <a:pt x="36721" y="5337"/>
                  <a:pt x="36324" y="4019"/>
                  <a:pt x="35298" y="2889"/>
                </a:cubicBezTo>
                <a:cubicBezTo>
                  <a:pt x="34273" y="1759"/>
                  <a:pt x="33080" y="1090"/>
                  <a:pt x="31658" y="901"/>
                </a:cubicBezTo>
                <a:cubicBezTo>
                  <a:pt x="27096" y="315"/>
                  <a:pt x="21405" y="22"/>
                  <a:pt x="14605" y="2"/>
                </a:cubicBezTo>
                <a:cubicBezTo>
                  <a:pt x="14498" y="1"/>
                  <a:pt x="14392" y="1"/>
                  <a:pt x="1428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4" name="Google Shape;2414;p35"/>
          <p:cNvSpPr/>
          <p:nvPr/>
        </p:nvSpPr>
        <p:spPr>
          <a:xfrm>
            <a:off x="3790079" y="4334944"/>
            <a:ext cx="632077" cy="195270"/>
          </a:xfrm>
          <a:custGeom>
            <a:avLst/>
            <a:gdLst/>
            <a:ahLst/>
            <a:cxnLst/>
            <a:rect l="l" t="t" r="r" b="b"/>
            <a:pathLst>
              <a:path w="36722" h="11343" extrusionOk="0">
                <a:moveTo>
                  <a:pt x="14284" y="1"/>
                </a:moveTo>
                <a:cubicBezTo>
                  <a:pt x="10551" y="1"/>
                  <a:pt x="7351" y="357"/>
                  <a:pt x="4646" y="1090"/>
                </a:cubicBezTo>
                <a:cubicBezTo>
                  <a:pt x="1863" y="1822"/>
                  <a:pt x="377" y="2931"/>
                  <a:pt x="189" y="4437"/>
                </a:cubicBezTo>
                <a:cubicBezTo>
                  <a:pt x="1" y="5923"/>
                  <a:pt x="398" y="7262"/>
                  <a:pt x="1381" y="8413"/>
                </a:cubicBezTo>
                <a:cubicBezTo>
                  <a:pt x="2365" y="9564"/>
                  <a:pt x="3558" y="10233"/>
                  <a:pt x="4980" y="10421"/>
                </a:cubicBezTo>
                <a:cubicBezTo>
                  <a:pt x="9270" y="10986"/>
                  <a:pt x="14961" y="11279"/>
                  <a:pt x="22012" y="11342"/>
                </a:cubicBezTo>
                <a:cubicBezTo>
                  <a:pt x="22116" y="11343"/>
                  <a:pt x="22219" y="11343"/>
                  <a:pt x="22322" y="11343"/>
                </a:cubicBezTo>
                <a:cubicBezTo>
                  <a:pt x="26121" y="11343"/>
                  <a:pt x="29345" y="10967"/>
                  <a:pt x="32014" y="10254"/>
                </a:cubicBezTo>
                <a:cubicBezTo>
                  <a:pt x="34817" y="9522"/>
                  <a:pt x="36324" y="8392"/>
                  <a:pt x="36512" y="6864"/>
                </a:cubicBezTo>
                <a:cubicBezTo>
                  <a:pt x="36721" y="5337"/>
                  <a:pt x="36303" y="4019"/>
                  <a:pt x="35299" y="2889"/>
                </a:cubicBezTo>
                <a:cubicBezTo>
                  <a:pt x="34273" y="1759"/>
                  <a:pt x="33060" y="1090"/>
                  <a:pt x="31658" y="901"/>
                </a:cubicBezTo>
                <a:cubicBezTo>
                  <a:pt x="27076" y="315"/>
                  <a:pt x="21405" y="22"/>
                  <a:pt x="14605" y="2"/>
                </a:cubicBezTo>
                <a:cubicBezTo>
                  <a:pt x="14498" y="1"/>
                  <a:pt x="14391" y="1"/>
                  <a:pt x="1428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35"/>
          <p:cNvSpPr/>
          <p:nvPr/>
        </p:nvSpPr>
        <p:spPr>
          <a:xfrm>
            <a:off x="4720799" y="4334944"/>
            <a:ext cx="632077" cy="195270"/>
          </a:xfrm>
          <a:custGeom>
            <a:avLst/>
            <a:gdLst/>
            <a:ahLst/>
            <a:cxnLst/>
            <a:rect l="l" t="t" r="r" b="b"/>
            <a:pathLst>
              <a:path w="36722" h="11343" extrusionOk="0">
                <a:moveTo>
                  <a:pt x="14305" y="1"/>
                </a:moveTo>
                <a:cubicBezTo>
                  <a:pt x="10571" y="1"/>
                  <a:pt x="7351" y="357"/>
                  <a:pt x="4645" y="1090"/>
                </a:cubicBezTo>
                <a:cubicBezTo>
                  <a:pt x="1883" y="1822"/>
                  <a:pt x="398" y="2931"/>
                  <a:pt x="209" y="4437"/>
                </a:cubicBezTo>
                <a:cubicBezTo>
                  <a:pt x="0" y="5923"/>
                  <a:pt x="398" y="7262"/>
                  <a:pt x="1381" y="8413"/>
                </a:cubicBezTo>
                <a:cubicBezTo>
                  <a:pt x="2364" y="9564"/>
                  <a:pt x="3578" y="10233"/>
                  <a:pt x="4980" y="10421"/>
                </a:cubicBezTo>
                <a:cubicBezTo>
                  <a:pt x="9290" y="10986"/>
                  <a:pt x="14961" y="11279"/>
                  <a:pt x="22033" y="11342"/>
                </a:cubicBezTo>
                <a:cubicBezTo>
                  <a:pt x="22136" y="11343"/>
                  <a:pt x="22239" y="11343"/>
                  <a:pt x="22341" y="11343"/>
                </a:cubicBezTo>
                <a:cubicBezTo>
                  <a:pt x="26121" y="11343"/>
                  <a:pt x="29365" y="10967"/>
                  <a:pt x="32034" y="10254"/>
                </a:cubicBezTo>
                <a:cubicBezTo>
                  <a:pt x="34838" y="9522"/>
                  <a:pt x="36344" y="8392"/>
                  <a:pt x="36533" y="6864"/>
                </a:cubicBezTo>
                <a:cubicBezTo>
                  <a:pt x="36721" y="5337"/>
                  <a:pt x="36324" y="4019"/>
                  <a:pt x="35298" y="2889"/>
                </a:cubicBezTo>
                <a:cubicBezTo>
                  <a:pt x="34294" y="1759"/>
                  <a:pt x="33080" y="1090"/>
                  <a:pt x="31658" y="901"/>
                </a:cubicBezTo>
                <a:cubicBezTo>
                  <a:pt x="27096" y="315"/>
                  <a:pt x="21405" y="22"/>
                  <a:pt x="14626" y="2"/>
                </a:cubicBezTo>
                <a:cubicBezTo>
                  <a:pt x="14518" y="1"/>
                  <a:pt x="14411" y="1"/>
                  <a:pt x="1430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2416;p35"/>
          <p:cNvSpPr/>
          <p:nvPr/>
        </p:nvSpPr>
        <p:spPr>
          <a:xfrm>
            <a:off x="5525803" y="4334944"/>
            <a:ext cx="632077" cy="195270"/>
          </a:xfrm>
          <a:custGeom>
            <a:avLst/>
            <a:gdLst/>
            <a:ahLst/>
            <a:cxnLst/>
            <a:rect l="l" t="t" r="r" b="b"/>
            <a:pathLst>
              <a:path w="36722" h="11343" extrusionOk="0">
                <a:moveTo>
                  <a:pt x="14286" y="1"/>
                </a:moveTo>
                <a:cubicBezTo>
                  <a:pt x="10571" y="1"/>
                  <a:pt x="7351" y="357"/>
                  <a:pt x="4645" y="1090"/>
                </a:cubicBezTo>
                <a:cubicBezTo>
                  <a:pt x="1863" y="1822"/>
                  <a:pt x="398" y="2931"/>
                  <a:pt x="189" y="4437"/>
                </a:cubicBezTo>
                <a:cubicBezTo>
                  <a:pt x="0" y="5923"/>
                  <a:pt x="398" y="7262"/>
                  <a:pt x="1381" y="8413"/>
                </a:cubicBezTo>
                <a:cubicBezTo>
                  <a:pt x="2365" y="9564"/>
                  <a:pt x="3578" y="10233"/>
                  <a:pt x="4980" y="10421"/>
                </a:cubicBezTo>
                <a:cubicBezTo>
                  <a:pt x="9270" y="10986"/>
                  <a:pt x="14961" y="11279"/>
                  <a:pt x="22033" y="11342"/>
                </a:cubicBezTo>
                <a:cubicBezTo>
                  <a:pt x="22136" y="11343"/>
                  <a:pt x="22239" y="11343"/>
                  <a:pt x="22341" y="11343"/>
                </a:cubicBezTo>
                <a:cubicBezTo>
                  <a:pt x="26121" y="11343"/>
                  <a:pt x="29345" y="10967"/>
                  <a:pt x="32034" y="10254"/>
                </a:cubicBezTo>
                <a:cubicBezTo>
                  <a:pt x="34838" y="9522"/>
                  <a:pt x="36324" y="8392"/>
                  <a:pt x="36533" y="6864"/>
                </a:cubicBezTo>
                <a:cubicBezTo>
                  <a:pt x="36721" y="5337"/>
                  <a:pt x="36324" y="4019"/>
                  <a:pt x="35299" y="2889"/>
                </a:cubicBezTo>
                <a:cubicBezTo>
                  <a:pt x="34273" y="1759"/>
                  <a:pt x="33060" y="1090"/>
                  <a:pt x="31658" y="901"/>
                </a:cubicBezTo>
                <a:cubicBezTo>
                  <a:pt x="27096" y="315"/>
                  <a:pt x="21405" y="22"/>
                  <a:pt x="14605" y="2"/>
                </a:cubicBezTo>
                <a:cubicBezTo>
                  <a:pt x="14498" y="1"/>
                  <a:pt x="14392" y="1"/>
                  <a:pt x="1428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35"/>
          <p:cNvSpPr/>
          <p:nvPr/>
        </p:nvSpPr>
        <p:spPr>
          <a:xfrm>
            <a:off x="4684769" y="3235040"/>
            <a:ext cx="632077" cy="195614"/>
          </a:xfrm>
          <a:custGeom>
            <a:avLst/>
            <a:gdLst/>
            <a:ahLst/>
            <a:cxnLst/>
            <a:rect l="l" t="t" r="r" b="b"/>
            <a:pathLst>
              <a:path w="36722" h="11363" extrusionOk="0">
                <a:moveTo>
                  <a:pt x="14605" y="0"/>
                </a:moveTo>
                <a:cubicBezTo>
                  <a:pt x="10735" y="0"/>
                  <a:pt x="7429" y="356"/>
                  <a:pt x="4646" y="1109"/>
                </a:cubicBezTo>
                <a:cubicBezTo>
                  <a:pt x="1863" y="1842"/>
                  <a:pt x="377" y="2951"/>
                  <a:pt x="189" y="4457"/>
                </a:cubicBezTo>
                <a:cubicBezTo>
                  <a:pt x="1" y="5943"/>
                  <a:pt x="398" y="7261"/>
                  <a:pt x="1382" y="8433"/>
                </a:cubicBezTo>
                <a:cubicBezTo>
                  <a:pt x="2365" y="9583"/>
                  <a:pt x="3558" y="10253"/>
                  <a:pt x="4981" y="10441"/>
                </a:cubicBezTo>
                <a:cubicBezTo>
                  <a:pt x="9270" y="10985"/>
                  <a:pt x="14940" y="11299"/>
                  <a:pt x="22012" y="11362"/>
                </a:cubicBezTo>
                <a:cubicBezTo>
                  <a:pt x="22116" y="11362"/>
                  <a:pt x="22219" y="11363"/>
                  <a:pt x="22322" y="11363"/>
                </a:cubicBezTo>
                <a:cubicBezTo>
                  <a:pt x="26121" y="11363"/>
                  <a:pt x="29345" y="10987"/>
                  <a:pt x="32014" y="10274"/>
                </a:cubicBezTo>
                <a:cubicBezTo>
                  <a:pt x="34818" y="9541"/>
                  <a:pt x="36324" y="8412"/>
                  <a:pt x="36512" y="6884"/>
                </a:cubicBezTo>
                <a:cubicBezTo>
                  <a:pt x="36722" y="5357"/>
                  <a:pt x="36303" y="4039"/>
                  <a:pt x="35299" y="2909"/>
                </a:cubicBezTo>
                <a:cubicBezTo>
                  <a:pt x="34274" y="1758"/>
                  <a:pt x="33060" y="1109"/>
                  <a:pt x="31658" y="921"/>
                </a:cubicBezTo>
                <a:cubicBezTo>
                  <a:pt x="27076" y="335"/>
                  <a:pt x="21406" y="42"/>
                  <a:pt x="146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2418;p35"/>
          <p:cNvSpPr/>
          <p:nvPr/>
        </p:nvSpPr>
        <p:spPr>
          <a:xfrm>
            <a:off x="5504543" y="3235040"/>
            <a:ext cx="632077" cy="195614"/>
          </a:xfrm>
          <a:custGeom>
            <a:avLst/>
            <a:gdLst/>
            <a:ahLst/>
            <a:cxnLst/>
            <a:rect l="l" t="t" r="r" b="b"/>
            <a:pathLst>
              <a:path w="36722" h="11363" extrusionOk="0">
                <a:moveTo>
                  <a:pt x="14606" y="0"/>
                </a:moveTo>
                <a:cubicBezTo>
                  <a:pt x="10756" y="0"/>
                  <a:pt x="7429" y="356"/>
                  <a:pt x="4646" y="1109"/>
                </a:cubicBezTo>
                <a:cubicBezTo>
                  <a:pt x="1863" y="1842"/>
                  <a:pt x="398" y="2951"/>
                  <a:pt x="189" y="4457"/>
                </a:cubicBezTo>
                <a:cubicBezTo>
                  <a:pt x="1" y="5943"/>
                  <a:pt x="398" y="7261"/>
                  <a:pt x="1382" y="8433"/>
                </a:cubicBezTo>
                <a:cubicBezTo>
                  <a:pt x="2365" y="9583"/>
                  <a:pt x="3579" y="10253"/>
                  <a:pt x="4981" y="10441"/>
                </a:cubicBezTo>
                <a:cubicBezTo>
                  <a:pt x="9270" y="10985"/>
                  <a:pt x="14961" y="11299"/>
                  <a:pt x="22033" y="11362"/>
                </a:cubicBezTo>
                <a:cubicBezTo>
                  <a:pt x="22137" y="11362"/>
                  <a:pt x="22239" y="11363"/>
                  <a:pt x="22342" y="11363"/>
                </a:cubicBezTo>
                <a:cubicBezTo>
                  <a:pt x="26121" y="11363"/>
                  <a:pt x="29346" y="10987"/>
                  <a:pt x="32035" y="10274"/>
                </a:cubicBezTo>
                <a:cubicBezTo>
                  <a:pt x="34839" y="9541"/>
                  <a:pt x="36324" y="8412"/>
                  <a:pt x="36534" y="6884"/>
                </a:cubicBezTo>
                <a:cubicBezTo>
                  <a:pt x="36722" y="5357"/>
                  <a:pt x="36324" y="4039"/>
                  <a:pt x="35299" y="2909"/>
                </a:cubicBezTo>
                <a:cubicBezTo>
                  <a:pt x="34274" y="1758"/>
                  <a:pt x="33060" y="1109"/>
                  <a:pt x="31658" y="921"/>
                </a:cubicBezTo>
                <a:cubicBezTo>
                  <a:pt x="27097" y="335"/>
                  <a:pt x="21406" y="42"/>
                  <a:pt x="1460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9" name="Google Shape;2419;p35"/>
          <p:cNvGrpSpPr/>
          <p:nvPr/>
        </p:nvGrpSpPr>
        <p:grpSpPr>
          <a:xfrm>
            <a:off x="3680233" y="2085642"/>
            <a:ext cx="1788546" cy="535049"/>
            <a:chOff x="3552760" y="1956099"/>
            <a:chExt cx="2045689" cy="611904"/>
          </a:xfrm>
        </p:grpSpPr>
        <p:sp>
          <p:nvSpPr>
            <p:cNvPr id="2420" name="Google Shape;2420;p35"/>
            <p:cNvSpPr/>
            <p:nvPr/>
          </p:nvSpPr>
          <p:spPr>
            <a:xfrm>
              <a:off x="3552760" y="2387298"/>
              <a:ext cx="2045689" cy="180141"/>
            </a:xfrm>
            <a:custGeom>
              <a:avLst/>
              <a:gdLst/>
              <a:ahLst/>
              <a:cxnLst/>
              <a:rect l="l" t="t" r="r" b="b"/>
              <a:pathLst>
                <a:path w="103908" h="9150" extrusionOk="0">
                  <a:moveTo>
                    <a:pt x="53837" y="1"/>
                  </a:moveTo>
                  <a:cubicBezTo>
                    <a:pt x="46505" y="1"/>
                    <a:pt x="39739" y="408"/>
                    <a:pt x="33897" y="969"/>
                  </a:cubicBezTo>
                  <a:cubicBezTo>
                    <a:pt x="14564" y="2810"/>
                    <a:pt x="921" y="6702"/>
                    <a:pt x="775" y="6743"/>
                  </a:cubicBezTo>
                  <a:cubicBezTo>
                    <a:pt x="294" y="6890"/>
                    <a:pt x="1" y="7392"/>
                    <a:pt x="147" y="7873"/>
                  </a:cubicBezTo>
                  <a:cubicBezTo>
                    <a:pt x="268" y="8270"/>
                    <a:pt x="631" y="8539"/>
                    <a:pt x="1024" y="8539"/>
                  </a:cubicBezTo>
                  <a:cubicBezTo>
                    <a:pt x="1108" y="8539"/>
                    <a:pt x="1193" y="8527"/>
                    <a:pt x="1277" y="8501"/>
                  </a:cubicBezTo>
                  <a:cubicBezTo>
                    <a:pt x="1423" y="8459"/>
                    <a:pt x="14898" y="4630"/>
                    <a:pt x="34064" y="2789"/>
                  </a:cubicBezTo>
                  <a:cubicBezTo>
                    <a:pt x="39849" y="2234"/>
                    <a:pt x="46550" y="1832"/>
                    <a:pt x="53810" y="1832"/>
                  </a:cubicBezTo>
                  <a:cubicBezTo>
                    <a:pt x="68739" y="1832"/>
                    <a:pt x="86034" y="3533"/>
                    <a:pt x="102589" y="9108"/>
                  </a:cubicBezTo>
                  <a:cubicBezTo>
                    <a:pt x="102673" y="9150"/>
                    <a:pt x="102777" y="9150"/>
                    <a:pt x="102882" y="9150"/>
                  </a:cubicBezTo>
                  <a:cubicBezTo>
                    <a:pt x="103259" y="9150"/>
                    <a:pt x="103614" y="8919"/>
                    <a:pt x="103740" y="8543"/>
                  </a:cubicBezTo>
                  <a:cubicBezTo>
                    <a:pt x="103907" y="8062"/>
                    <a:pt x="103656" y="7539"/>
                    <a:pt x="103175" y="7371"/>
                  </a:cubicBezTo>
                  <a:cubicBezTo>
                    <a:pt x="86417" y="1724"/>
                    <a:pt x="68929" y="1"/>
                    <a:pt x="5383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35"/>
            <p:cNvSpPr/>
            <p:nvPr/>
          </p:nvSpPr>
          <p:spPr>
            <a:xfrm>
              <a:off x="4554109" y="1956099"/>
              <a:ext cx="35851" cy="452320"/>
            </a:xfrm>
            <a:custGeom>
              <a:avLst/>
              <a:gdLst/>
              <a:ahLst/>
              <a:cxnLst/>
              <a:rect l="l" t="t" r="r" b="b"/>
              <a:pathLst>
                <a:path w="1821" h="22975" extrusionOk="0">
                  <a:moveTo>
                    <a:pt x="900" y="0"/>
                  </a:moveTo>
                  <a:cubicBezTo>
                    <a:pt x="398" y="0"/>
                    <a:pt x="1" y="398"/>
                    <a:pt x="1" y="921"/>
                  </a:cubicBezTo>
                  <a:lnTo>
                    <a:pt x="1" y="22054"/>
                  </a:lnTo>
                  <a:cubicBezTo>
                    <a:pt x="1" y="22577"/>
                    <a:pt x="398" y="22974"/>
                    <a:pt x="900" y="22974"/>
                  </a:cubicBezTo>
                  <a:cubicBezTo>
                    <a:pt x="1402" y="22974"/>
                    <a:pt x="1821" y="22577"/>
                    <a:pt x="1821" y="22054"/>
                  </a:cubicBezTo>
                  <a:lnTo>
                    <a:pt x="1821" y="921"/>
                  </a:lnTo>
                  <a:cubicBezTo>
                    <a:pt x="1821" y="398"/>
                    <a:pt x="1402" y="0"/>
                    <a:pt x="90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35"/>
            <p:cNvSpPr/>
            <p:nvPr/>
          </p:nvSpPr>
          <p:spPr>
            <a:xfrm>
              <a:off x="5355770" y="2328429"/>
              <a:ext cx="176321" cy="147440"/>
            </a:xfrm>
            <a:custGeom>
              <a:avLst/>
              <a:gdLst/>
              <a:ahLst/>
              <a:cxnLst/>
              <a:rect l="l" t="t" r="r" b="b"/>
              <a:pathLst>
                <a:path w="8956" h="7489" extrusionOk="0">
                  <a:moveTo>
                    <a:pt x="8956" y="0"/>
                  </a:moveTo>
                  <a:cubicBezTo>
                    <a:pt x="8956" y="0"/>
                    <a:pt x="8956" y="0"/>
                    <a:pt x="8956" y="0"/>
                  </a:cubicBezTo>
                  <a:lnTo>
                    <a:pt x="8956" y="0"/>
                  </a:lnTo>
                  <a:cubicBezTo>
                    <a:pt x="8956" y="0"/>
                    <a:pt x="8956" y="0"/>
                    <a:pt x="8956" y="0"/>
                  </a:cubicBezTo>
                  <a:close/>
                  <a:moveTo>
                    <a:pt x="8956" y="0"/>
                  </a:moveTo>
                  <a:cubicBezTo>
                    <a:pt x="2846" y="524"/>
                    <a:pt x="0" y="7449"/>
                    <a:pt x="0" y="7449"/>
                  </a:cubicBezTo>
                  <a:cubicBezTo>
                    <a:pt x="266" y="7476"/>
                    <a:pt x="525" y="7489"/>
                    <a:pt x="777" y="7489"/>
                  </a:cubicBezTo>
                  <a:cubicBezTo>
                    <a:pt x="6888" y="7489"/>
                    <a:pt x="8935" y="4"/>
                    <a:pt x="8956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35"/>
            <p:cNvSpPr/>
            <p:nvPr/>
          </p:nvSpPr>
          <p:spPr>
            <a:xfrm>
              <a:off x="4392869" y="2411209"/>
              <a:ext cx="119483" cy="95937"/>
            </a:xfrm>
            <a:custGeom>
              <a:avLst/>
              <a:gdLst/>
              <a:ahLst/>
              <a:cxnLst/>
              <a:rect l="l" t="t" r="r" b="b"/>
              <a:pathLst>
                <a:path w="6069" h="4873" extrusionOk="0">
                  <a:moveTo>
                    <a:pt x="6069" y="0"/>
                  </a:moveTo>
                  <a:lnTo>
                    <a:pt x="6069" y="0"/>
                  </a:lnTo>
                  <a:cubicBezTo>
                    <a:pt x="2010" y="272"/>
                    <a:pt x="1" y="4833"/>
                    <a:pt x="1" y="4833"/>
                  </a:cubicBezTo>
                  <a:cubicBezTo>
                    <a:pt x="217" y="4860"/>
                    <a:pt x="425" y="4872"/>
                    <a:pt x="628" y="4872"/>
                  </a:cubicBezTo>
                  <a:cubicBezTo>
                    <a:pt x="4628" y="4872"/>
                    <a:pt x="6069" y="0"/>
                    <a:pt x="6069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35"/>
            <p:cNvSpPr/>
            <p:nvPr/>
          </p:nvSpPr>
          <p:spPr>
            <a:xfrm>
              <a:off x="4604358" y="2413929"/>
              <a:ext cx="169746" cy="154074"/>
            </a:xfrm>
            <a:custGeom>
              <a:avLst/>
              <a:gdLst/>
              <a:ahLst/>
              <a:cxnLst/>
              <a:rect l="l" t="t" r="r" b="b"/>
              <a:pathLst>
                <a:path w="8622" h="7826" extrusionOk="0">
                  <a:moveTo>
                    <a:pt x="1" y="0"/>
                  </a:moveTo>
                  <a:lnTo>
                    <a:pt x="1" y="0"/>
                  </a:lnTo>
                  <a:cubicBezTo>
                    <a:pt x="273" y="6738"/>
                    <a:pt x="8600" y="7826"/>
                    <a:pt x="8621" y="7826"/>
                  </a:cubicBezTo>
                  <a:cubicBezTo>
                    <a:pt x="7261" y="186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5"/>
            <p:cNvSpPr/>
            <p:nvPr/>
          </p:nvSpPr>
          <p:spPr>
            <a:xfrm>
              <a:off x="3703411" y="2309258"/>
              <a:ext cx="169332" cy="154488"/>
            </a:xfrm>
            <a:custGeom>
              <a:avLst/>
              <a:gdLst/>
              <a:ahLst/>
              <a:cxnLst/>
              <a:rect l="l" t="t" r="r" b="b"/>
              <a:pathLst>
                <a:path w="8601" h="7847" extrusionOk="0">
                  <a:moveTo>
                    <a:pt x="1" y="0"/>
                  </a:moveTo>
                  <a:lnTo>
                    <a:pt x="1" y="0"/>
                  </a:lnTo>
                  <a:cubicBezTo>
                    <a:pt x="273" y="6758"/>
                    <a:pt x="8600" y="7846"/>
                    <a:pt x="8600" y="7846"/>
                  </a:cubicBezTo>
                  <a:cubicBezTo>
                    <a:pt x="7261" y="1883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6" name="Google Shape;2426;p35"/>
          <p:cNvGrpSpPr/>
          <p:nvPr/>
        </p:nvGrpSpPr>
        <p:grpSpPr>
          <a:xfrm>
            <a:off x="4789099" y="3222637"/>
            <a:ext cx="1207306" cy="442005"/>
            <a:chOff x="4821050" y="3256414"/>
            <a:chExt cx="1380883" cy="505495"/>
          </a:xfrm>
        </p:grpSpPr>
        <p:sp>
          <p:nvSpPr>
            <p:cNvPr id="2427" name="Google Shape;2427;p35"/>
            <p:cNvSpPr/>
            <p:nvPr/>
          </p:nvSpPr>
          <p:spPr>
            <a:xfrm>
              <a:off x="4964832" y="3581610"/>
              <a:ext cx="1136973" cy="160099"/>
            </a:xfrm>
            <a:custGeom>
              <a:avLst/>
              <a:gdLst/>
              <a:ahLst/>
              <a:cxnLst/>
              <a:rect l="l" t="t" r="r" b="b"/>
              <a:pathLst>
                <a:path w="57751" h="8132" extrusionOk="0">
                  <a:moveTo>
                    <a:pt x="27663" y="0"/>
                  </a:moveTo>
                  <a:cubicBezTo>
                    <a:pt x="24228" y="0"/>
                    <a:pt x="21079" y="230"/>
                    <a:pt x="18330" y="558"/>
                  </a:cubicBezTo>
                  <a:cubicBezTo>
                    <a:pt x="7889" y="1834"/>
                    <a:pt x="984" y="4701"/>
                    <a:pt x="691" y="4805"/>
                  </a:cubicBezTo>
                  <a:cubicBezTo>
                    <a:pt x="231" y="5014"/>
                    <a:pt x="1" y="5537"/>
                    <a:pt x="210" y="6019"/>
                  </a:cubicBezTo>
                  <a:cubicBezTo>
                    <a:pt x="352" y="6365"/>
                    <a:pt x="694" y="6569"/>
                    <a:pt x="1051" y="6569"/>
                  </a:cubicBezTo>
                  <a:cubicBezTo>
                    <a:pt x="1169" y="6569"/>
                    <a:pt x="1289" y="6547"/>
                    <a:pt x="1403" y="6500"/>
                  </a:cubicBezTo>
                  <a:cubicBezTo>
                    <a:pt x="1466" y="6479"/>
                    <a:pt x="8412" y="3613"/>
                    <a:pt x="18623" y="2378"/>
                  </a:cubicBezTo>
                  <a:cubicBezTo>
                    <a:pt x="21303" y="2055"/>
                    <a:pt x="24374" y="1829"/>
                    <a:pt x="27725" y="1829"/>
                  </a:cubicBezTo>
                  <a:cubicBezTo>
                    <a:pt x="36096" y="1829"/>
                    <a:pt x="46211" y="3237"/>
                    <a:pt x="56327" y="8048"/>
                  </a:cubicBezTo>
                  <a:cubicBezTo>
                    <a:pt x="56453" y="8111"/>
                    <a:pt x="56578" y="8132"/>
                    <a:pt x="56704" y="8132"/>
                  </a:cubicBezTo>
                  <a:cubicBezTo>
                    <a:pt x="57060" y="8132"/>
                    <a:pt x="57373" y="7944"/>
                    <a:pt x="57541" y="7630"/>
                  </a:cubicBezTo>
                  <a:cubicBezTo>
                    <a:pt x="57750" y="7170"/>
                    <a:pt x="57562" y="6626"/>
                    <a:pt x="57101" y="6395"/>
                  </a:cubicBezTo>
                  <a:cubicBezTo>
                    <a:pt x="46690" y="1444"/>
                    <a:pt x="36278" y="0"/>
                    <a:pt x="2766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5"/>
            <p:cNvSpPr/>
            <p:nvPr/>
          </p:nvSpPr>
          <p:spPr>
            <a:xfrm>
              <a:off x="5513968" y="3256414"/>
              <a:ext cx="35851" cy="345220"/>
            </a:xfrm>
            <a:custGeom>
              <a:avLst/>
              <a:gdLst/>
              <a:ahLst/>
              <a:cxnLst/>
              <a:rect l="l" t="t" r="r" b="b"/>
              <a:pathLst>
                <a:path w="1821" h="17535" extrusionOk="0">
                  <a:moveTo>
                    <a:pt x="900" y="1"/>
                  </a:moveTo>
                  <a:cubicBezTo>
                    <a:pt x="398" y="1"/>
                    <a:pt x="0" y="419"/>
                    <a:pt x="0" y="922"/>
                  </a:cubicBezTo>
                  <a:lnTo>
                    <a:pt x="0" y="16635"/>
                  </a:lnTo>
                  <a:cubicBezTo>
                    <a:pt x="0" y="17137"/>
                    <a:pt x="398" y="17535"/>
                    <a:pt x="900" y="17535"/>
                  </a:cubicBezTo>
                  <a:cubicBezTo>
                    <a:pt x="1423" y="17535"/>
                    <a:pt x="1820" y="17137"/>
                    <a:pt x="1820" y="16635"/>
                  </a:cubicBezTo>
                  <a:lnTo>
                    <a:pt x="1820" y="922"/>
                  </a:lnTo>
                  <a:cubicBezTo>
                    <a:pt x="1820" y="419"/>
                    <a:pt x="1423" y="1"/>
                    <a:pt x="90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35"/>
            <p:cNvSpPr/>
            <p:nvPr/>
          </p:nvSpPr>
          <p:spPr>
            <a:xfrm>
              <a:off x="5993482" y="3571765"/>
              <a:ext cx="208451" cy="107828"/>
            </a:xfrm>
            <a:custGeom>
              <a:avLst/>
              <a:gdLst/>
              <a:ahLst/>
              <a:cxnLst/>
              <a:rect l="l" t="t" r="r" b="b"/>
              <a:pathLst>
                <a:path w="10588" h="5477" extrusionOk="0">
                  <a:moveTo>
                    <a:pt x="9108" y="0"/>
                  </a:moveTo>
                  <a:cubicBezTo>
                    <a:pt x="3846" y="0"/>
                    <a:pt x="0" y="4988"/>
                    <a:pt x="0" y="4988"/>
                  </a:cubicBezTo>
                  <a:cubicBezTo>
                    <a:pt x="898" y="5330"/>
                    <a:pt x="1755" y="5477"/>
                    <a:pt x="2564" y="5477"/>
                  </a:cubicBezTo>
                  <a:cubicBezTo>
                    <a:pt x="7446" y="5477"/>
                    <a:pt x="10588" y="134"/>
                    <a:pt x="10588" y="134"/>
                  </a:cubicBezTo>
                  <a:cubicBezTo>
                    <a:pt x="10084" y="42"/>
                    <a:pt x="9590" y="0"/>
                    <a:pt x="9108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35"/>
            <p:cNvSpPr/>
            <p:nvPr/>
          </p:nvSpPr>
          <p:spPr>
            <a:xfrm>
              <a:off x="5593056" y="3603700"/>
              <a:ext cx="166025" cy="158209"/>
            </a:xfrm>
            <a:custGeom>
              <a:avLst/>
              <a:gdLst/>
              <a:ahLst/>
              <a:cxnLst/>
              <a:rect l="l" t="t" r="r" b="b"/>
              <a:pathLst>
                <a:path w="8433" h="8036" extrusionOk="0">
                  <a:moveTo>
                    <a:pt x="0" y="1"/>
                  </a:moveTo>
                  <a:lnTo>
                    <a:pt x="0" y="1"/>
                  </a:lnTo>
                  <a:cubicBezTo>
                    <a:pt x="126" y="6738"/>
                    <a:pt x="8433" y="8035"/>
                    <a:pt x="8433" y="8035"/>
                  </a:cubicBezTo>
                  <a:cubicBezTo>
                    <a:pt x="7219" y="20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35"/>
            <p:cNvSpPr/>
            <p:nvPr/>
          </p:nvSpPr>
          <p:spPr>
            <a:xfrm>
              <a:off x="4821050" y="3580035"/>
              <a:ext cx="213413" cy="90464"/>
            </a:xfrm>
            <a:custGeom>
              <a:avLst/>
              <a:gdLst/>
              <a:ahLst/>
              <a:cxnLst/>
              <a:rect l="l" t="t" r="r" b="b"/>
              <a:pathLst>
                <a:path w="10840" h="4595" extrusionOk="0">
                  <a:moveTo>
                    <a:pt x="1194" y="0"/>
                  </a:moveTo>
                  <a:cubicBezTo>
                    <a:pt x="456" y="0"/>
                    <a:pt x="1" y="52"/>
                    <a:pt x="1" y="52"/>
                  </a:cubicBezTo>
                  <a:cubicBezTo>
                    <a:pt x="1628" y="3857"/>
                    <a:pt x="5327" y="4595"/>
                    <a:pt x="7949" y="4595"/>
                  </a:cubicBezTo>
                  <a:cubicBezTo>
                    <a:pt x="9610" y="4595"/>
                    <a:pt x="10839" y="4299"/>
                    <a:pt x="10839" y="4299"/>
                  </a:cubicBezTo>
                  <a:cubicBezTo>
                    <a:pt x="8273" y="474"/>
                    <a:pt x="3434" y="0"/>
                    <a:pt x="1194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2" name="Google Shape;2432;p35"/>
          <p:cNvGrpSpPr/>
          <p:nvPr/>
        </p:nvGrpSpPr>
        <p:grpSpPr>
          <a:xfrm>
            <a:off x="3233892" y="3222637"/>
            <a:ext cx="994038" cy="442005"/>
            <a:chOff x="3042248" y="3256414"/>
            <a:chExt cx="1136953" cy="505495"/>
          </a:xfrm>
        </p:grpSpPr>
        <p:sp>
          <p:nvSpPr>
            <p:cNvPr id="2433" name="Google Shape;2433;p35"/>
            <p:cNvSpPr/>
            <p:nvPr/>
          </p:nvSpPr>
          <p:spPr>
            <a:xfrm>
              <a:off x="3042248" y="3581433"/>
              <a:ext cx="1136953" cy="160276"/>
            </a:xfrm>
            <a:custGeom>
              <a:avLst/>
              <a:gdLst/>
              <a:ahLst/>
              <a:cxnLst/>
              <a:rect l="l" t="t" r="r" b="b"/>
              <a:pathLst>
                <a:path w="57750" h="8141" extrusionOk="0">
                  <a:moveTo>
                    <a:pt x="27672" y="0"/>
                  </a:moveTo>
                  <a:cubicBezTo>
                    <a:pt x="24234" y="0"/>
                    <a:pt x="21083" y="232"/>
                    <a:pt x="18329" y="567"/>
                  </a:cubicBezTo>
                  <a:cubicBezTo>
                    <a:pt x="7889" y="1843"/>
                    <a:pt x="984" y="4710"/>
                    <a:pt x="691" y="4814"/>
                  </a:cubicBezTo>
                  <a:cubicBezTo>
                    <a:pt x="231" y="5023"/>
                    <a:pt x="0" y="5546"/>
                    <a:pt x="210" y="6028"/>
                  </a:cubicBezTo>
                  <a:cubicBezTo>
                    <a:pt x="351" y="6374"/>
                    <a:pt x="694" y="6578"/>
                    <a:pt x="1051" y="6578"/>
                  </a:cubicBezTo>
                  <a:cubicBezTo>
                    <a:pt x="1169" y="6578"/>
                    <a:pt x="1288" y="6556"/>
                    <a:pt x="1402" y="6509"/>
                  </a:cubicBezTo>
                  <a:cubicBezTo>
                    <a:pt x="1465" y="6488"/>
                    <a:pt x="8412" y="3622"/>
                    <a:pt x="18601" y="2387"/>
                  </a:cubicBezTo>
                  <a:cubicBezTo>
                    <a:pt x="21287" y="2064"/>
                    <a:pt x="24363" y="1838"/>
                    <a:pt x="27716" y="1838"/>
                  </a:cubicBezTo>
                  <a:cubicBezTo>
                    <a:pt x="36093" y="1838"/>
                    <a:pt x="46205" y="3246"/>
                    <a:pt x="56306" y="8057"/>
                  </a:cubicBezTo>
                  <a:cubicBezTo>
                    <a:pt x="56431" y="8120"/>
                    <a:pt x="56578" y="8141"/>
                    <a:pt x="56703" y="8141"/>
                  </a:cubicBezTo>
                  <a:cubicBezTo>
                    <a:pt x="57038" y="8141"/>
                    <a:pt x="57373" y="7953"/>
                    <a:pt x="57540" y="7639"/>
                  </a:cubicBezTo>
                  <a:cubicBezTo>
                    <a:pt x="57750" y="7179"/>
                    <a:pt x="57561" y="6635"/>
                    <a:pt x="57101" y="6404"/>
                  </a:cubicBezTo>
                  <a:cubicBezTo>
                    <a:pt x="46680" y="1455"/>
                    <a:pt x="36280" y="0"/>
                    <a:pt x="2767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5"/>
            <p:cNvSpPr/>
            <p:nvPr/>
          </p:nvSpPr>
          <p:spPr>
            <a:xfrm>
              <a:off x="3590951" y="3256414"/>
              <a:ext cx="36264" cy="345220"/>
            </a:xfrm>
            <a:custGeom>
              <a:avLst/>
              <a:gdLst/>
              <a:ahLst/>
              <a:cxnLst/>
              <a:rect l="l" t="t" r="r" b="b"/>
              <a:pathLst>
                <a:path w="1842" h="17535" extrusionOk="0">
                  <a:moveTo>
                    <a:pt x="921" y="1"/>
                  </a:moveTo>
                  <a:cubicBezTo>
                    <a:pt x="419" y="1"/>
                    <a:pt x="1" y="419"/>
                    <a:pt x="1" y="922"/>
                  </a:cubicBezTo>
                  <a:lnTo>
                    <a:pt x="1" y="16635"/>
                  </a:lnTo>
                  <a:cubicBezTo>
                    <a:pt x="1" y="17137"/>
                    <a:pt x="419" y="17535"/>
                    <a:pt x="921" y="17535"/>
                  </a:cubicBezTo>
                  <a:cubicBezTo>
                    <a:pt x="1424" y="17535"/>
                    <a:pt x="1842" y="17137"/>
                    <a:pt x="1842" y="16635"/>
                  </a:cubicBezTo>
                  <a:lnTo>
                    <a:pt x="1842" y="922"/>
                  </a:lnTo>
                  <a:cubicBezTo>
                    <a:pt x="1842" y="419"/>
                    <a:pt x="1424" y="1"/>
                    <a:pt x="9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5"/>
            <p:cNvSpPr/>
            <p:nvPr/>
          </p:nvSpPr>
          <p:spPr>
            <a:xfrm>
              <a:off x="3726073" y="3603700"/>
              <a:ext cx="166025" cy="158209"/>
            </a:xfrm>
            <a:custGeom>
              <a:avLst/>
              <a:gdLst/>
              <a:ahLst/>
              <a:cxnLst/>
              <a:rect l="l" t="t" r="r" b="b"/>
              <a:pathLst>
                <a:path w="8433" h="8036" extrusionOk="0">
                  <a:moveTo>
                    <a:pt x="1" y="1"/>
                  </a:moveTo>
                  <a:lnTo>
                    <a:pt x="1" y="1"/>
                  </a:lnTo>
                  <a:cubicBezTo>
                    <a:pt x="126" y="6738"/>
                    <a:pt x="8433" y="8035"/>
                    <a:pt x="8433" y="8035"/>
                  </a:cubicBezTo>
                  <a:cubicBezTo>
                    <a:pt x="7219" y="203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5"/>
            <p:cNvSpPr/>
            <p:nvPr/>
          </p:nvSpPr>
          <p:spPr>
            <a:xfrm>
              <a:off x="3076431" y="3535066"/>
              <a:ext cx="213393" cy="90149"/>
            </a:xfrm>
            <a:custGeom>
              <a:avLst/>
              <a:gdLst/>
              <a:ahLst/>
              <a:cxnLst/>
              <a:rect l="l" t="t" r="r" b="b"/>
              <a:pathLst>
                <a:path w="10839" h="4579" extrusionOk="0">
                  <a:moveTo>
                    <a:pt x="1235" y="1"/>
                  </a:moveTo>
                  <a:cubicBezTo>
                    <a:pt x="473" y="1"/>
                    <a:pt x="0" y="55"/>
                    <a:pt x="0" y="55"/>
                  </a:cubicBezTo>
                  <a:cubicBezTo>
                    <a:pt x="1625" y="3843"/>
                    <a:pt x="5316" y="4578"/>
                    <a:pt x="7939" y="4578"/>
                  </a:cubicBezTo>
                  <a:cubicBezTo>
                    <a:pt x="9604" y="4578"/>
                    <a:pt x="10839" y="4282"/>
                    <a:pt x="10839" y="4282"/>
                  </a:cubicBezTo>
                  <a:cubicBezTo>
                    <a:pt x="8289" y="480"/>
                    <a:pt x="3493" y="1"/>
                    <a:pt x="1235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7" name="Google Shape;2437;p35"/>
          <p:cNvSpPr txBox="1"/>
          <p:nvPr/>
        </p:nvSpPr>
        <p:spPr>
          <a:xfrm>
            <a:off x="763575" y="1543025"/>
            <a:ext cx="19926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8" name="Google Shape;2438;p35"/>
          <p:cNvSpPr txBox="1"/>
          <p:nvPr/>
        </p:nvSpPr>
        <p:spPr>
          <a:xfrm>
            <a:off x="763575" y="2760987"/>
            <a:ext cx="19926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9" name="Google Shape;2439;p35"/>
          <p:cNvSpPr txBox="1"/>
          <p:nvPr/>
        </p:nvSpPr>
        <p:spPr>
          <a:xfrm>
            <a:off x="767233" y="3369969"/>
            <a:ext cx="19926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0" name="Google Shape;2440;p35"/>
          <p:cNvSpPr txBox="1"/>
          <p:nvPr/>
        </p:nvSpPr>
        <p:spPr>
          <a:xfrm>
            <a:off x="763575" y="2152006"/>
            <a:ext cx="19926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1" name="Google Shape;2441;p35"/>
          <p:cNvSpPr txBox="1"/>
          <p:nvPr/>
        </p:nvSpPr>
        <p:spPr>
          <a:xfrm>
            <a:off x="767233" y="3978950"/>
            <a:ext cx="19926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ctually a cold place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2" name="Google Shape;2442;p35"/>
          <p:cNvSpPr txBox="1"/>
          <p:nvPr/>
        </p:nvSpPr>
        <p:spPr>
          <a:xfrm flipH="1">
            <a:off x="6383175" y="1543025"/>
            <a:ext cx="19962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3" name="Google Shape;2443;p35"/>
          <p:cNvSpPr txBox="1"/>
          <p:nvPr/>
        </p:nvSpPr>
        <p:spPr>
          <a:xfrm flipH="1">
            <a:off x="6383175" y="2711987"/>
            <a:ext cx="19962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4" name="Google Shape;2444;p35"/>
          <p:cNvSpPr txBox="1"/>
          <p:nvPr/>
        </p:nvSpPr>
        <p:spPr>
          <a:xfrm flipH="1">
            <a:off x="6379511" y="3296468"/>
            <a:ext cx="19962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5" name="Google Shape;2445;p35"/>
          <p:cNvSpPr txBox="1"/>
          <p:nvPr/>
        </p:nvSpPr>
        <p:spPr>
          <a:xfrm flipH="1">
            <a:off x="6383175" y="2127506"/>
            <a:ext cx="19962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6" name="Google Shape;2446;p35"/>
          <p:cNvSpPr txBox="1"/>
          <p:nvPr/>
        </p:nvSpPr>
        <p:spPr>
          <a:xfrm flipH="1">
            <a:off x="6379511" y="3978950"/>
            <a:ext cx="19962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7" name="Google Shape;2447;p35"/>
          <p:cNvSpPr/>
          <p:nvPr/>
        </p:nvSpPr>
        <p:spPr>
          <a:xfrm>
            <a:off x="459898" y="1704971"/>
            <a:ext cx="254483" cy="149601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05" y="0"/>
                </a:moveTo>
                <a:cubicBezTo>
                  <a:pt x="10735" y="0"/>
                  <a:pt x="7408" y="356"/>
                  <a:pt x="4646" y="1088"/>
                </a:cubicBezTo>
                <a:cubicBezTo>
                  <a:pt x="1863" y="1821"/>
                  <a:pt x="377" y="2950"/>
                  <a:pt x="189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58" y="10253"/>
                  <a:pt x="4981" y="10420"/>
                </a:cubicBezTo>
                <a:cubicBezTo>
                  <a:pt x="9270" y="10985"/>
                  <a:pt x="14940" y="11299"/>
                  <a:pt x="22012" y="11341"/>
                </a:cubicBezTo>
                <a:cubicBezTo>
                  <a:pt x="22121" y="11341"/>
                  <a:pt x="22229" y="11342"/>
                  <a:pt x="22337" y="11342"/>
                </a:cubicBezTo>
                <a:cubicBezTo>
                  <a:pt x="26110" y="11342"/>
                  <a:pt x="29349" y="10985"/>
                  <a:pt x="32014" y="10253"/>
                </a:cubicBezTo>
                <a:cubicBezTo>
                  <a:pt x="34818" y="9520"/>
                  <a:pt x="36324" y="8391"/>
                  <a:pt x="36512" y="6863"/>
                </a:cubicBezTo>
                <a:cubicBezTo>
                  <a:pt x="36722" y="5357"/>
                  <a:pt x="36303" y="4018"/>
                  <a:pt x="35278" y="2888"/>
                </a:cubicBezTo>
                <a:cubicBezTo>
                  <a:pt x="34274" y="1758"/>
                  <a:pt x="33060" y="1088"/>
                  <a:pt x="31637" y="921"/>
                </a:cubicBezTo>
                <a:cubicBezTo>
                  <a:pt x="27076" y="335"/>
                  <a:pt x="21406" y="21"/>
                  <a:pt x="146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8" name="Google Shape;2448;p35"/>
          <p:cNvSpPr/>
          <p:nvPr/>
        </p:nvSpPr>
        <p:spPr>
          <a:xfrm>
            <a:off x="459898" y="2310246"/>
            <a:ext cx="254483" cy="149601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05" y="0"/>
                </a:moveTo>
                <a:cubicBezTo>
                  <a:pt x="10735" y="0"/>
                  <a:pt x="7408" y="356"/>
                  <a:pt x="4646" y="1088"/>
                </a:cubicBezTo>
                <a:cubicBezTo>
                  <a:pt x="1863" y="1821"/>
                  <a:pt x="377" y="2950"/>
                  <a:pt x="189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58" y="10253"/>
                  <a:pt x="4981" y="10420"/>
                </a:cubicBezTo>
                <a:cubicBezTo>
                  <a:pt x="9270" y="10985"/>
                  <a:pt x="14940" y="11299"/>
                  <a:pt x="22012" y="11341"/>
                </a:cubicBezTo>
                <a:cubicBezTo>
                  <a:pt x="22121" y="11341"/>
                  <a:pt x="22229" y="11342"/>
                  <a:pt x="22337" y="11342"/>
                </a:cubicBezTo>
                <a:cubicBezTo>
                  <a:pt x="26110" y="11342"/>
                  <a:pt x="29349" y="10985"/>
                  <a:pt x="32014" y="10253"/>
                </a:cubicBezTo>
                <a:cubicBezTo>
                  <a:pt x="34818" y="9520"/>
                  <a:pt x="36324" y="8391"/>
                  <a:pt x="36512" y="6863"/>
                </a:cubicBezTo>
                <a:cubicBezTo>
                  <a:pt x="36722" y="5357"/>
                  <a:pt x="36303" y="4018"/>
                  <a:pt x="35278" y="2888"/>
                </a:cubicBezTo>
                <a:cubicBezTo>
                  <a:pt x="34274" y="1758"/>
                  <a:pt x="33060" y="1088"/>
                  <a:pt x="31637" y="921"/>
                </a:cubicBezTo>
                <a:cubicBezTo>
                  <a:pt x="27076" y="335"/>
                  <a:pt x="21406" y="21"/>
                  <a:pt x="1460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9" name="Google Shape;2449;p35"/>
          <p:cNvSpPr/>
          <p:nvPr/>
        </p:nvSpPr>
        <p:spPr>
          <a:xfrm>
            <a:off x="459898" y="2915521"/>
            <a:ext cx="254483" cy="149601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05" y="0"/>
                </a:moveTo>
                <a:cubicBezTo>
                  <a:pt x="10735" y="0"/>
                  <a:pt x="7408" y="356"/>
                  <a:pt x="4646" y="1088"/>
                </a:cubicBezTo>
                <a:cubicBezTo>
                  <a:pt x="1863" y="1821"/>
                  <a:pt x="377" y="2950"/>
                  <a:pt x="189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58" y="10253"/>
                  <a:pt x="4981" y="10420"/>
                </a:cubicBezTo>
                <a:cubicBezTo>
                  <a:pt x="9270" y="10985"/>
                  <a:pt x="14940" y="11299"/>
                  <a:pt x="22012" y="11341"/>
                </a:cubicBezTo>
                <a:cubicBezTo>
                  <a:pt x="22121" y="11341"/>
                  <a:pt x="22229" y="11342"/>
                  <a:pt x="22337" y="11342"/>
                </a:cubicBezTo>
                <a:cubicBezTo>
                  <a:pt x="26110" y="11342"/>
                  <a:pt x="29349" y="10985"/>
                  <a:pt x="32014" y="10253"/>
                </a:cubicBezTo>
                <a:cubicBezTo>
                  <a:pt x="34818" y="9520"/>
                  <a:pt x="36324" y="8391"/>
                  <a:pt x="36512" y="6863"/>
                </a:cubicBezTo>
                <a:cubicBezTo>
                  <a:pt x="36722" y="5357"/>
                  <a:pt x="36303" y="4018"/>
                  <a:pt x="35278" y="2888"/>
                </a:cubicBezTo>
                <a:cubicBezTo>
                  <a:pt x="34274" y="1758"/>
                  <a:pt x="33060" y="1088"/>
                  <a:pt x="31637" y="921"/>
                </a:cubicBezTo>
                <a:cubicBezTo>
                  <a:pt x="27076" y="335"/>
                  <a:pt x="21406" y="21"/>
                  <a:pt x="146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0" name="Google Shape;2450;p35"/>
          <p:cNvSpPr/>
          <p:nvPr/>
        </p:nvSpPr>
        <p:spPr>
          <a:xfrm>
            <a:off x="459898" y="3520796"/>
            <a:ext cx="254483" cy="149601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05" y="0"/>
                </a:moveTo>
                <a:cubicBezTo>
                  <a:pt x="10735" y="0"/>
                  <a:pt x="7408" y="356"/>
                  <a:pt x="4646" y="1088"/>
                </a:cubicBezTo>
                <a:cubicBezTo>
                  <a:pt x="1863" y="1821"/>
                  <a:pt x="377" y="2950"/>
                  <a:pt x="189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58" y="10253"/>
                  <a:pt x="4981" y="10420"/>
                </a:cubicBezTo>
                <a:cubicBezTo>
                  <a:pt x="9270" y="10985"/>
                  <a:pt x="14940" y="11299"/>
                  <a:pt x="22012" y="11341"/>
                </a:cubicBezTo>
                <a:cubicBezTo>
                  <a:pt x="22121" y="11341"/>
                  <a:pt x="22229" y="11342"/>
                  <a:pt x="22337" y="11342"/>
                </a:cubicBezTo>
                <a:cubicBezTo>
                  <a:pt x="26110" y="11342"/>
                  <a:pt x="29349" y="10985"/>
                  <a:pt x="32014" y="10253"/>
                </a:cubicBezTo>
                <a:cubicBezTo>
                  <a:pt x="34818" y="9520"/>
                  <a:pt x="36324" y="8391"/>
                  <a:pt x="36512" y="6863"/>
                </a:cubicBezTo>
                <a:cubicBezTo>
                  <a:pt x="36722" y="5357"/>
                  <a:pt x="36303" y="4018"/>
                  <a:pt x="35278" y="2888"/>
                </a:cubicBezTo>
                <a:cubicBezTo>
                  <a:pt x="34274" y="1758"/>
                  <a:pt x="33060" y="1088"/>
                  <a:pt x="31637" y="921"/>
                </a:cubicBezTo>
                <a:cubicBezTo>
                  <a:pt x="27076" y="335"/>
                  <a:pt x="21406" y="21"/>
                  <a:pt x="1460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1" name="Google Shape;2451;p35"/>
          <p:cNvSpPr/>
          <p:nvPr/>
        </p:nvSpPr>
        <p:spPr>
          <a:xfrm>
            <a:off x="459898" y="4126071"/>
            <a:ext cx="254483" cy="149601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05" y="0"/>
                </a:moveTo>
                <a:cubicBezTo>
                  <a:pt x="10735" y="0"/>
                  <a:pt x="7408" y="356"/>
                  <a:pt x="4646" y="1088"/>
                </a:cubicBezTo>
                <a:cubicBezTo>
                  <a:pt x="1863" y="1821"/>
                  <a:pt x="377" y="2950"/>
                  <a:pt x="189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58" y="10253"/>
                  <a:pt x="4981" y="10420"/>
                </a:cubicBezTo>
                <a:cubicBezTo>
                  <a:pt x="9270" y="10985"/>
                  <a:pt x="14940" y="11299"/>
                  <a:pt x="22012" y="11341"/>
                </a:cubicBezTo>
                <a:cubicBezTo>
                  <a:pt x="22121" y="11341"/>
                  <a:pt x="22229" y="11342"/>
                  <a:pt x="22337" y="11342"/>
                </a:cubicBezTo>
                <a:cubicBezTo>
                  <a:pt x="26110" y="11342"/>
                  <a:pt x="29349" y="10985"/>
                  <a:pt x="32014" y="10253"/>
                </a:cubicBezTo>
                <a:cubicBezTo>
                  <a:pt x="34818" y="9520"/>
                  <a:pt x="36324" y="8391"/>
                  <a:pt x="36512" y="6863"/>
                </a:cubicBezTo>
                <a:cubicBezTo>
                  <a:pt x="36722" y="5357"/>
                  <a:pt x="36303" y="4018"/>
                  <a:pt x="35278" y="2888"/>
                </a:cubicBezTo>
                <a:cubicBezTo>
                  <a:pt x="34274" y="1758"/>
                  <a:pt x="33060" y="1088"/>
                  <a:pt x="31637" y="921"/>
                </a:cubicBezTo>
                <a:cubicBezTo>
                  <a:pt x="27076" y="335"/>
                  <a:pt x="21406" y="21"/>
                  <a:pt x="1460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2" name="Google Shape;2452;p35"/>
          <p:cNvSpPr/>
          <p:nvPr/>
        </p:nvSpPr>
        <p:spPr>
          <a:xfrm>
            <a:off x="8432323" y="1704971"/>
            <a:ext cx="254483" cy="149601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05" y="0"/>
                </a:moveTo>
                <a:cubicBezTo>
                  <a:pt x="10735" y="0"/>
                  <a:pt x="7408" y="356"/>
                  <a:pt x="4646" y="1088"/>
                </a:cubicBezTo>
                <a:cubicBezTo>
                  <a:pt x="1863" y="1821"/>
                  <a:pt x="377" y="2950"/>
                  <a:pt x="189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58" y="10253"/>
                  <a:pt x="4981" y="10420"/>
                </a:cubicBezTo>
                <a:cubicBezTo>
                  <a:pt x="9270" y="10985"/>
                  <a:pt x="14940" y="11299"/>
                  <a:pt x="22012" y="11341"/>
                </a:cubicBezTo>
                <a:cubicBezTo>
                  <a:pt x="22121" y="11341"/>
                  <a:pt x="22229" y="11342"/>
                  <a:pt x="22337" y="11342"/>
                </a:cubicBezTo>
                <a:cubicBezTo>
                  <a:pt x="26110" y="11342"/>
                  <a:pt x="29349" y="10985"/>
                  <a:pt x="32014" y="10253"/>
                </a:cubicBezTo>
                <a:cubicBezTo>
                  <a:pt x="34818" y="9520"/>
                  <a:pt x="36324" y="8391"/>
                  <a:pt x="36512" y="6863"/>
                </a:cubicBezTo>
                <a:cubicBezTo>
                  <a:pt x="36722" y="5357"/>
                  <a:pt x="36303" y="4018"/>
                  <a:pt x="35278" y="2888"/>
                </a:cubicBezTo>
                <a:cubicBezTo>
                  <a:pt x="34274" y="1758"/>
                  <a:pt x="33060" y="1088"/>
                  <a:pt x="31637" y="921"/>
                </a:cubicBezTo>
                <a:cubicBezTo>
                  <a:pt x="27076" y="335"/>
                  <a:pt x="21406" y="21"/>
                  <a:pt x="146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3" name="Google Shape;2453;p35"/>
          <p:cNvSpPr/>
          <p:nvPr/>
        </p:nvSpPr>
        <p:spPr>
          <a:xfrm>
            <a:off x="8432323" y="2310246"/>
            <a:ext cx="254483" cy="149601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05" y="0"/>
                </a:moveTo>
                <a:cubicBezTo>
                  <a:pt x="10735" y="0"/>
                  <a:pt x="7408" y="356"/>
                  <a:pt x="4646" y="1088"/>
                </a:cubicBezTo>
                <a:cubicBezTo>
                  <a:pt x="1863" y="1821"/>
                  <a:pt x="377" y="2950"/>
                  <a:pt x="189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58" y="10253"/>
                  <a:pt x="4981" y="10420"/>
                </a:cubicBezTo>
                <a:cubicBezTo>
                  <a:pt x="9270" y="10985"/>
                  <a:pt x="14940" y="11299"/>
                  <a:pt x="22012" y="11341"/>
                </a:cubicBezTo>
                <a:cubicBezTo>
                  <a:pt x="22121" y="11341"/>
                  <a:pt x="22229" y="11342"/>
                  <a:pt x="22337" y="11342"/>
                </a:cubicBezTo>
                <a:cubicBezTo>
                  <a:pt x="26110" y="11342"/>
                  <a:pt x="29349" y="10985"/>
                  <a:pt x="32014" y="10253"/>
                </a:cubicBezTo>
                <a:cubicBezTo>
                  <a:pt x="34818" y="9520"/>
                  <a:pt x="36324" y="8391"/>
                  <a:pt x="36512" y="6863"/>
                </a:cubicBezTo>
                <a:cubicBezTo>
                  <a:pt x="36722" y="5357"/>
                  <a:pt x="36303" y="4018"/>
                  <a:pt x="35278" y="2888"/>
                </a:cubicBezTo>
                <a:cubicBezTo>
                  <a:pt x="34274" y="1758"/>
                  <a:pt x="33060" y="1088"/>
                  <a:pt x="31637" y="921"/>
                </a:cubicBezTo>
                <a:cubicBezTo>
                  <a:pt x="27076" y="335"/>
                  <a:pt x="21406" y="21"/>
                  <a:pt x="1460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4" name="Google Shape;2454;p35"/>
          <p:cNvSpPr/>
          <p:nvPr/>
        </p:nvSpPr>
        <p:spPr>
          <a:xfrm>
            <a:off x="8432323" y="2915521"/>
            <a:ext cx="254483" cy="149601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05" y="0"/>
                </a:moveTo>
                <a:cubicBezTo>
                  <a:pt x="10735" y="0"/>
                  <a:pt x="7408" y="356"/>
                  <a:pt x="4646" y="1088"/>
                </a:cubicBezTo>
                <a:cubicBezTo>
                  <a:pt x="1863" y="1821"/>
                  <a:pt x="377" y="2950"/>
                  <a:pt x="189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58" y="10253"/>
                  <a:pt x="4981" y="10420"/>
                </a:cubicBezTo>
                <a:cubicBezTo>
                  <a:pt x="9270" y="10985"/>
                  <a:pt x="14940" y="11299"/>
                  <a:pt x="22012" y="11341"/>
                </a:cubicBezTo>
                <a:cubicBezTo>
                  <a:pt x="22121" y="11341"/>
                  <a:pt x="22229" y="11342"/>
                  <a:pt x="22337" y="11342"/>
                </a:cubicBezTo>
                <a:cubicBezTo>
                  <a:pt x="26110" y="11342"/>
                  <a:pt x="29349" y="10985"/>
                  <a:pt x="32014" y="10253"/>
                </a:cubicBezTo>
                <a:cubicBezTo>
                  <a:pt x="34818" y="9520"/>
                  <a:pt x="36324" y="8391"/>
                  <a:pt x="36512" y="6863"/>
                </a:cubicBezTo>
                <a:cubicBezTo>
                  <a:pt x="36722" y="5357"/>
                  <a:pt x="36303" y="4018"/>
                  <a:pt x="35278" y="2888"/>
                </a:cubicBezTo>
                <a:cubicBezTo>
                  <a:pt x="34274" y="1758"/>
                  <a:pt x="33060" y="1088"/>
                  <a:pt x="31637" y="921"/>
                </a:cubicBezTo>
                <a:cubicBezTo>
                  <a:pt x="27076" y="335"/>
                  <a:pt x="21406" y="21"/>
                  <a:pt x="146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5" name="Google Shape;2455;p35"/>
          <p:cNvSpPr/>
          <p:nvPr/>
        </p:nvSpPr>
        <p:spPr>
          <a:xfrm>
            <a:off x="8432323" y="3520796"/>
            <a:ext cx="254483" cy="149601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05" y="0"/>
                </a:moveTo>
                <a:cubicBezTo>
                  <a:pt x="10735" y="0"/>
                  <a:pt x="7408" y="356"/>
                  <a:pt x="4646" y="1088"/>
                </a:cubicBezTo>
                <a:cubicBezTo>
                  <a:pt x="1863" y="1821"/>
                  <a:pt x="377" y="2950"/>
                  <a:pt x="189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58" y="10253"/>
                  <a:pt x="4981" y="10420"/>
                </a:cubicBezTo>
                <a:cubicBezTo>
                  <a:pt x="9270" y="10985"/>
                  <a:pt x="14940" y="11299"/>
                  <a:pt x="22012" y="11341"/>
                </a:cubicBezTo>
                <a:cubicBezTo>
                  <a:pt x="22121" y="11341"/>
                  <a:pt x="22229" y="11342"/>
                  <a:pt x="22337" y="11342"/>
                </a:cubicBezTo>
                <a:cubicBezTo>
                  <a:pt x="26110" y="11342"/>
                  <a:pt x="29349" y="10985"/>
                  <a:pt x="32014" y="10253"/>
                </a:cubicBezTo>
                <a:cubicBezTo>
                  <a:pt x="34818" y="9520"/>
                  <a:pt x="36324" y="8391"/>
                  <a:pt x="36512" y="6863"/>
                </a:cubicBezTo>
                <a:cubicBezTo>
                  <a:pt x="36722" y="5357"/>
                  <a:pt x="36303" y="4018"/>
                  <a:pt x="35278" y="2888"/>
                </a:cubicBezTo>
                <a:cubicBezTo>
                  <a:pt x="34274" y="1758"/>
                  <a:pt x="33060" y="1088"/>
                  <a:pt x="31637" y="921"/>
                </a:cubicBezTo>
                <a:cubicBezTo>
                  <a:pt x="27076" y="335"/>
                  <a:pt x="21406" y="21"/>
                  <a:pt x="1460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6" name="Google Shape;2456;p35"/>
          <p:cNvSpPr/>
          <p:nvPr/>
        </p:nvSpPr>
        <p:spPr>
          <a:xfrm>
            <a:off x="8432323" y="4126071"/>
            <a:ext cx="254483" cy="149601"/>
          </a:xfrm>
          <a:custGeom>
            <a:avLst/>
            <a:gdLst/>
            <a:ahLst/>
            <a:cxnLst/>
            <a:rect l="l" t="t" r="r" b="b"/>
            <a:pathLst>
              <a:path w="36722" h="11342" extrusionOk="0">
                <a:moveTo>
                  <a:pt x="14605" y="0"/>
                </a:moveTo>
                <a:cubicBezTo>
                  <a:pt x="10735" y="0"/>
                  <a:pt x="7408" y="356"/>
                  <a:pt x="4646" y="1088"/>
                </a:cubicBezTo>
                <a:cubicBezTo>
                  <a:pt x="1863" y="1821"/>
                  <a:pt x="377" y="2950"/>
                  <a:pt x="189" y="4436"/>
                </a:cubicBezTo>
                <a:cubicBezTo>
                  <a:pt x="1" y="5942"/>
                  <a:pt x="398" y="7261"/>
                  <a:pt x="1382" y="8411"/>
                </a:cubicBezTo>
                <a:cubicBezTo>
                  <a:pt x="2365" y="9583"/>
                  <a:pt x="3558" y="10253"/>
                  <a:pt x="4981" y="10420"/>
                </a:cubicBezTo>
                <a:cubicBezTo>
                  <a:pt x="9270" y="10985"/>
                  <a:pt x="14940" y="11299"/>
                  <a:pt x="22012" y="11341"/>
                </a:cubicBezTo>
                <a:cubicBezTo>
                  <a:pt x="22121" y="11341"/>
                  <a:pt x="22229" y="11342"/>
                  <a:pt x="22337" y="11342"/>
                </a:cubicBezTo>
                <a:cubicBezTo>
                  <a:pt x="26110" y="11342"/>
                  <a:pt x="29349" y="10985"/>
                  <a:pt x="32014" y="10253"/>
                </a:cubicBezTo>
                <a:cubicBezTo>
                  <a:pt x="34818" y="9520"/>
                  <a:pt x="36324" y="8391"/>
                  <a:pt x="36512" y="6863"/>
                </a:cubicBezTo>
                <a:cubicBezTo>
                  <a:pt x="36722" y="5357"/>
                  <a:pt x="36303" y="4018"/>
                  <a:pt x="35278" y="2888"/>
                </a:cubicBezTo>
                <a:cubicBezTo>
                  <a:pt x="34274" y="1758"/>
                  <a:pt x="33060" y="1088"/>
                  <a:pt x="31637" y="921"/>
                </a:cubicBezTo>
                <a:cubicBezTo>
                  <a:pt x="27076" y="335"/>
                  <a:pt x="21406" y="21"/>
                  <a:pt x="1460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3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2462" name="Google Shape;2462;p36"/>
          <p:cNvGrpSpPr/>
          <p:nvPr/>
        </p:nvGrpSpPr>
        <p:grpSpPr>
          <a:xfrm>
            <a:off x="1999422" y="1054092"/>
            <a:ext cx="1084367" cy="2955768"/>
            <a:chOff x="1999341" y="1325375"/>
            <a:chExt cx="1004415" cy="2737836"/>
          </a:xfrm>
        </p:grpSpPr>
        <p:sp>
          <p:nvSpPr>
            <p:cNvPr id="2463" name="Google Shape;2463;p36"/>
            <p:cNvSpPr/>
            <p:nvPr/>
          </p:nvSpPr>
          <p:spPr>
            <a:xfrm>
              <a:off x="2272525" y="3598266"/>
              <a:ext cx="412217" cy="464945"/>
            </a:xfrm>
            <a:custGeom>
              <a:avLst/>
              <a:gdLst/>
              <a:ahLst/>
              <a:cxnLst/>
              <a:rect l="l" t="t" r="r" b="b"/>
              <a:pathLst>
                <a:path w="7169" h="8086" extrusionOk="0">
                  <a:moveTo>
                    <a:pt x="3584" y="1"/>
                  </a:moveTo>
                  <a:lnTo>
                    <a:pt x="1072" y="1358"/>
                  </a:lnTo>
                  <a:cubicBezTo>
                    <a:pt x="251" y="1799"/>
                    <a:pt x="1" y="2858"/>
                    <a:pt x="524" y="3632"/>
                  </a:cubicBezTo>
                  <a:lnTo>
                    <a:pt x="3584" y="8085"/>
                  </a:lnTo>
                  <a:lnTo>
                    <a:pt x="6644" y="3632"/>
                  </a:lnTo>
                  <a:cubicBezTo>
                    <a:pt x="7168" y="2858"/>
                    <a:pt x="6918" y="1799"/>
                    <a:pt x="6097" y="1358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6"/>
            <p:cNvSpPr/>
            <p:nvPr/>
          </p:nvSpPr>
          <p:spPr>
            <a:xfrm>
              <a:off x="2076737" y="1366086"/>
              <a:ext cx="816097" cy="2512923"/>
            </a:xfrm>
            <a:custGeom>
              <a:avLst/>
              <a:gdLst/>
              <a:ahLst/>
              <a:cxnLst/>
              <a:rect l="l" t="t" r="r" b="b"/>
              <a:pathLst>
                <a:path w="14193" h="43703" extrusionOk="0">
                  <a:moveTo>
                    <a:pt x="6988" y="1"/>
                  </a:moveTo>
                  <a:cubicBezTo>
                    <a:pt x="6885" y="1"/>
                    <a:pt x="6781" y="66"/>
                    <a:pt x="6763" y="197"/>
                  </a:cubicBezTo>
                  <a:lnTo>
                    <a:pt x="6477" y="2995"/>
                  </a:lnTo>
                  <a:lnTo>
                    <a:pt x="6477" y="14758"/>
                  </a:lnTo>
                  <a:lnTo>
                    <a:pt x="619" y="4471"/>
                  </a:lnTo>
                  <a:cubicBezTo>
                    <a:pt x="563" y="4367"/>
                    <a:pt x="459" y="4312"/>
                    <a:pt x="353" y="4312"/>
                  </a:cubicBezTo>
                  <a:cubicBezTo>
                    <a:pt x="302" y="4312"/>
                    <a:pt x="250" y="4325"/>
                    <a:pt x="203" y="4352"/>
                  </a:cubicBezTo>
                  <a:cubicBezTo>
                    <a:pt x="48" y="4436"/>
                    <a:pt x="0" y="4626"/>
                    <a:pt x="84" y="4769"/>
                  </a:cubicBezTo>
                  <a:lnTo>
                    <a:pt x="5513" y="14306"/>
                  </a:lnTo>
                  <a:cubicBezTo>
                    <a:pt x="6144" y="15425"/>
                    <a:pt x="6477" y="16687"/>
                    <a:pt x="6477" y="17961"/>
                  </a:cubicBezTo>
                  <a:lnTo>
                    <a:pt x="6477" y="37333"/>
                  </a:lnTo>
                  <a:cubicBezTo>
                    <a:pt x="6477" y="38416"/>
                    <a:pt x="5882" y="39416"/>
                    <a:pt x="4918" y="39940"/>
                  </a:cubicBezTo>
                  <a:cubicBezTo>
                    <a:pt x="4870" y="39988"/>
                    <a:pt x="3263" y="40547"/>
                    <a:pt x="3727" y="42024"/>
                  </a:cubicBezTo>
                  <a:cubicBezTo>
                    <a:pt x="3763" y="41917"/>
                    <a:pt x="3810" y="41809"/>
                    <a:pt x="3858" y="41714"/>
                  </a:cubicBezTo>
                  <a:cubicBezTo>
                    <a:pt x="4060" y="41357"/>
                    <a:pt x="4429" y="41119"/>
                    <a:pt x="4822" y="41024"/>
                  </a:cubicBezTo>
                  <a:lnTo>
                    <a:pt x="5858" y="40762"/>
                  </a:lnTo>
                  <a:cubicBezTo>
                    <a:pt x="5905" y="40749"/>
                    <a:pt x="5953" y="40744"/>
                    <a:pt x="5999" y="40744"/>
                  </a:cubicBezTo>
                  <a:cubicBezTo>
                    <a:pt x="6268" y="40744"/>
                    <a:pt x="6510" y="40940"/>
                    <a:pt x="6561" y="41214"/>
                  </a:cubicBezTo>
                  <a:lnTo>
                    <a:pt x="6989" y="43702"/>
                  </a:lnTo>
                  <a:lnTo>
                    <a:pt x="7466" y="41214"/>
                  </a:lnTo>
                  <a:cubicBezTo>
                    <a:pt x="7516" y="40940"/>
                    <a:pt x="7758" y="40744"/>
                    <a:pt x="8027" y="40744"/>
                  </a:cubicBezTo>
                  <a:cubicBezTo>
                    <a:pt x="8074" y="40744"/>
                    <a:pt x="8121" y="40749"/>
                    <a:pt x="8168" y="40762"/>
                  </a:cubicBezTo>
                  <a:lnTo>
                    <a:pt x="9156" y="41024"/>
                  </a:lnTo>
                  <a:cubicBezTo>
                    <a:pt x="9561" y="41119"/>
                    <a:pt x="9918" y="41357"/>
                    <a:pt x="10121" y="41714"/>
                  </a:cubicBezTo>
                  <a:cubicBezTo>
                    <a:pt x="10180" y="41809"/>
                    <a:pt x="10216" y="41917"/>
                    <a:pt x="10252" y="42024"/>
                  </a:cubicBezTo>
                  <a:cubicBezTo>
                    <a:pt x="10466" y="41333"/>
                    <a:pt x="10180" y="40547"/>
                    <a:pt x="9502" y="40178"/>
                  </a:cubicBezTo>
                  <a:cubicBezTo>
                    <a:pt x="9394" y="40083"/>
                    <a:pt x="7501" y="39428"/>
                    <a:pt x="7501" y="37333"/>
                  </a:cubicBezTo>
                  <a:lnTo>
                    <a:pt x="7501" y="18223"/>
                  </a:lnTo>
                  <a:cubicBezTo>
                    <a:pt x="7501" y="16806"/>
                    <a:pt x="7918" y="15401"/>
                    <a:pt x="8692" y="14199"/>
                  </a:cubicBezTo>
                  <a:lnTo>
                    <a:pt x="14109" y="5864"/>
                  </a:lnTo>
                  <a:cubicBezTo>
                    <a:pt x="14193" y="5722"/>
                    <a:pt x="14157" y="5531"/>
                    <a:pt x="14014" y="5448"/>
                  </a:cubicBezTo>
                  <a:cubicBezTo>
                    <a:pt x="13960" y="5412"/>
                    <a:pt x="13900" y="5395"/>
                    <a:pt x="13840" y="5395"/>
                  </a:cubicBezTo>
                  <a:cubicBezTo>
                    <a:pt x="13741" y="5395"/>
                    <a:pt x="13645" y="5442"/>
                    <a:pt x="13585" y="5531"/>
                  </a:cubicBezTo>
                  <a:lnTo>
                    <a:pt x="7501" y="14901"/>
                  </a:lnTo>
                  <a:lnTo>
                    <a:pt x="7501" y="2995"/>
                  </a:lnTo>
                  <a:lnTo>
                    <a:pt x="7204" y="197"/>
                  </a:lnTo>
                  <a:cubicBezTo>
                    <a:pt x="7192" y="66"/>
                    <a:pt x="7090" y="1"/>
                    <a:pt x="69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6"/>
            <p:cNvSpPr/>
            <p:nvPr/>
          </p:nvSpPr>
          <p:spPr>
            <a:xfrm>
              <a:off x="2027459" y="1482812"/>
              <a:ext cx="118450" cy="151340"/>
            </a:xfrm>
            <a:custGeom>
              <a:avLst/>
              <a:gdLst/>
              <a:ahLst/>
              <a:cxnLst/>
              <a:rect l="l" t="t" r="r" b="b"/>
              <a:pathLst>
                <a:path w="2060" h="2632" extrusionOk="0">
                  <a:moveTo>
                    <a:pt x="333" y="1"/>
                  </a:moveTo>
                  <a:cubicBezTo>
                    <a:pt x="333" y="1"/>
                    <a:pt x="0" y="1346"/>
                    <a:pt x="238" y="1834"/>
                  </a:cubicBezTo>
                  <a:cubicBezTo>
                    <a:pt x="476" y="2334"/>
                    <a:pt x="1596" y="2632"/>
                    <a:pt x="1596" y="2632"/>
                  </a:cubicBezTo>
                  <a:cubicBezTo>
                    <a:pt x="1596" y="2632"/>
                    <a:pt x="2060" y="1572"/>
                    <a:pt x="1822" y="1072"/>
                  </a:cubicBezTo>
                  <a:cubicBezTo>
                    <a:pt x="1584" y="584"/>
                    <a:pt x="33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6"/>
            <p:cNvSpPr/>
            <p:nvPr/>
          </p:nvSpPr>
          <p:spPr>
            <a:xfrm>
              <a:off x="1999341" y="1642147"/>
              <a:ext cx="110975" cy="73485"/>
            </a:xfrm>
            <a:custGeom>
              <a:avLst/>
              <a:gdLst/>
              <a:ahLst/>
              <a:cxnLst/>
              <a:rect l="l" t="t" r="r" b="b"/>
              <a:pathLst>
                <a:path w="1930" h="1278" extrusionOk="0">
                  <a:moveTo>
                    <a:pt x="1055" y="0"/>
                  </a:moveTo>
                  <a:cubicBezTo>
                    <a:pt x="956" y="0"/>
                    <a:pt x="863" y="15"/>
                    <a:pt x="787" y="51"/>
                  </a:cubicBezTo>
                  <a:cubicBezTo>
                    <a:pt x="418" y="230"/>
                    <a:pt x="1" y="1147"/>
                    <a:pt x="1" y="1147"/>
                  </a:cubicBezTo>
                  <a:cubicBezTo>
                    <a:pt x="1" y="1147"/>
                    <a:pt x="543" y="1277"/>
                    <a:pt x="969" y="1277"/>
                  </a:cubicBezTo>
                  <a:cubicBezTo>
                    <a:pt x="1119" y="1277"/>
                    <a:pt x="1254" y="1261"/>
                    <a:pt x="1346" y="1218"/>
                  </a:cubicBezTo>
                  <a:cubicBezTo>
                    <a:pt x="1715" y="1040"/>
                    <a:pt x="1930" y="218"/>
                    <a:pt x="1930" y="218"/>
                  </a:cubicBezTo>
                  <a:cubicBezTo>
                    <a:pt x="1930" y="218"/>
                    <a:pt x="1441" y="0"/>
                    <a:pt x="10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6"/>
            <p:cNvSpPr/>
            <p:nvPr/>
          </p:nvSpPr>
          <p:spPr>
            <a:xfrm>
              <a:off x="2485449" y="1709020"/>
              <a:ext cx="111665" cy="73658"/>
            </a:xfrm>
            <a:custGeom>
              <a:avLst/>
              <a:gdLst/>
              <a:ahLst/>
              <a:cxnLst/>
              <a:rect l="l" t="t" r="r" b="b"/>
              <a:pathLst>
                <a:path w="1942" h="1281" extrusionOk="0">
                  <a:moveTo>
                    <a:pt x="991" y="1"/>
                  </a:moveTo>
                  <a:cubicBezTo>
                    <a:pt x="831" y="1"/>
                    <a:pt x="684" y="18"/>
                    <a:pt x="584" y="67"/>
                  </a:cubicBezTo>
                  <a:cubicBezTo>
                    <a:pt x="215" y="246"/>
                    <a:pt x="0" y="1067"/>
                    <a:pt x="0" y="1067"/>
                  </a:cubicBezTo>
                  <a:cubicBezTo>
                    <a:pt x="0" y="1067"/>
                    <a:pt x="503" y="1281"/>
                    <a:pt x="887" y="1281"/>
                  </a:cubicBezTo>
                  <a:cubicBezTo>
                    <a:pt x="983" y="1281"/>
                    <a:pt x="1072" y="1267"/>
                    <a:pt x="1143" y="1234"/>
                  </a:cubicBezTo>
                  <a:cubicBezTo>
                    <a:pt x="1512" y="1055"/>
                    <a:pt x="1941" y="127"/>
                    <a:pt x="1941" y="127"/>
                  </a:cubicBezTo>
                  <a:cubicBezTo>
                    <a:pt x="1941" y="127"/>
                    <a:pt x="1418" y="1"/>
                    <a:pt x="9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6"/>
            <p:cNvSpPr/>
            <p:nvPr/>
          </p:nvSpPr>
          <p:spPr>
            <a:xfrm>
              <a:off x="2086339" y="1803552"/>
              <a:ext cx="117070" cy="73313"/>
            </a:xfrm>
            <a:custGeom>
              <a:avLst/>
              <a:gdLst/>
              <a:ahLst/>
              <a:cxnLst/>
              <a:rect l="l" t="t" r="r" b="b"/>
              <a:pathLst>
                <a:path w="2036" h="1275" extrusionOk="0">
                  <a:moveTo>
                    <a:pt x="1114" y="1"/>
                  </a:moveTo>
                  <a:cubicBezTo>
                    <a:pt x="673" y="1"/>
                    <a:pt x="0" y="245"/>
                    <a:pt x="0" y="245"/>
                  </a:cubicBezTo>
                  <a:cubicBezTo>
                    <a:pt x="0" y="245"/>
                    <a:pt x="524" y="1114"/>
                    <a:pt x="905" y="1245"/>
                  </a:cubicBezTo>
                  <a:cubicBezTo>
                    <a:pt x="959" y="1265"/>
                    <a:pt x="1021" y="1274"/>
                    <a:pt x="1088" y="1274"/>
                  </a:cubicBezTo>
                  <a:cubicBezTo>
                    <a:pt x="1485" y="1274"/>
                    <a:pt x="2036" y="959"/>
                    <a:pt x="2036" y="959"/>
                  </a:cubicBezTo>
                  <a:cubicBezTo>
                    <a:pt x="2036" y="959"/>
                    <a:pt x="1715" y="161"/>
                    <a:pt x="1334" y="31"/>
                  </a:cubicBezTo>
                  <a:cubicBezTo>
                    <a:pt x="1273" y="10"/>
                    <a:pt x="1198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6"/>
            <p:cNvSpPr/>
            <p:nvPr/>
          </p:nvSpPr>
          <p:spPr>
            <a:xfrm>
              <a:off x="2232792" y="1760081"/>
              <a:ext cx="86365" cy="117128"/>
            </a:xfrm>
            <a:custGeom>
              <a:avLst/>
              <a:gdLst/>
              <a:ahLst/>
              <a:cxnLst/>
              <a:rect l="l" t="t" r="r" b="b"/>
              <a:pathLst>
                <a:path w="1502" h="2037" extrusionOk="0">
                  <a:moveTo>
                    <a:pt x="1144" y="1"/>
                  </a:moveTo>
                  <a:cubicBezTo>
                    <a:pt x="1144" y="1"/>
                    <a:pt x="275" y="536"/>
                    <a:pt x="144" y="917"/>
                  </a:cubicBezTo>
                  <a:cubicBezTo>
                    <a:pt x="1" y="1298"/>
                    <a:pt x="430" y="2037"/>
                    <a:pt x="430" y="2037"/>
                  </a:cubicBezTo>
                  <a:cubicBezTo>
                    <a:pt x="430" y="2037"/>
                    <a:pt x="1227" y="1715"/>
                    <a:pt x="1358" y="1334"/>
                  </a:cubicBezTo>
                  <a:cubicBezTo>
                    <a:pt x="1501" y="953"/>
                    <a:pt x="1144" y="1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6"/>
            <p:cNvSpPr/>
            <p:nvPr/>
          </p:nvSpPr>
          <p:spPr>
            <a:xfrm>
              <a:off x="2110259" y="1544453"/>
              <a:ext cx="115747" cy="158182"/>
            </a:xfrm>
            <a:custGeom>
              <a:avLst/>
              <a:gdLst/>
              <a:ahLst/>
              <a:cxnLst/>
              <a:rect l="l" t="t" r="r" b="b"/>
              <a:pathLst>
                <a:path w="2013" h="2751" extrusionOk="0">
                  <a:moveTo>
                    <a:pt x="1537" y="0"/>
                  </a:moveTo>
                  <a:cubicBezTo>
                    <a:pt x="1537" y="0"/>
                    <a:pt x="358" y="715"/>
                    <a:pt x="179" y="1238"/>
                  </a:cubicBezTo>
                  <a:cubicBezTo>
                    <a:pt x="1" y="1750"/>
                    <a:pt x="584" y="2751"/>
                    <a:pt x="584" y="2751"/>
                  </a:cubicBezTo>
                  <a:cubicBezTo>
                    <a:pt x="584" y="2751"/>
                    <a:pt x="1656" y="2334"/>
                    <a:pt x="1834" y="1810"/>
                  </a:cubicBezTo>
                  <a:cubicBezTo>
                    <a:pt x="2013" y="1298"/>
                    <a:pt x="1537" y="0"/>
                    <a:pt x="1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6"/>
            <p:cNvSpPr/>
            <p:nvPr/>
          </p:nvSpPr>
          <p:spPr>
            <a:xfrm>
              <a:off x="2861961" y="1549916"/>
              <a:ext cx="119197" cy="145877"/>
            </a:xfrm>
            <a:custGeom>
              <a:avLst/>
              <a:gdLst/>
              <a:ahLst/>
              <a:cxnLst/>
              <a:rect l="l" t="t" r="r" b="b"/>
              <a:pathLst>
                <a:path w="2073" h="2537" extrusionOk="0">
                  <a:moveTo>
                    <a:pt x="1822" y="0"/>
                  </a:moveTo>
                  <a:lnTo>
                    <a:pt x="1822" y="0"/>
                  </a:lnTo>
                  <a:cubicBezTo>
                    <a:pt x="1822" y="1"/>
                    <a:pt x="537" y="501"/>
                    <a:pt x="275" y="977"/>
                  </a:cubicBezTo>
                  <a:cubicBezTo>
                    <a:pt x="1" y="1453"/>
                    <a:pt x="406" y="2537"/>
                    <a:pt x="406" y="2537"/>
                  </a:cubicBezTo>
                  <a:cubicBezTo>
                    <a:pt x="406" y="2537"/>
                    <a:pt x="1537" y="2310"/>
                    <a:pt x="1799" y="1834"/>
                  </a:cubicBezTo>
                  <a:cubicBezTo>
                    <a:pt x="2072" y="1358"/>
                    <a:pt x="1822" y="1"/>
                    <a:pt x="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6"/>
            <p:cNvSpPr/>
            <p:nvPr/>
          </p:nvSpPr>
          <p:spPr>
            <a:xfrm>
              <a:off x="2714761" y="1915851"/>
              <a:ext cx="119197" cy="73888"/>
            </a:xfrm>
            <a:custGeom>
              <a:avLst/>
              <a:gdLst/>
              <a:ahLst/>
              <a:cxnLst/>
              <a:rect l="l" t="t" r="r" b="b"/>
              <a:pathLst>
                <a:path w="2073" h="1285" extrusionOk="0">
                  <a:moveTo>
                    <a:pt x="901" y="1"/>
                  </a:moveTo>
                  <a:cubicBezTo>
                    <a:pt x="845" y="1"/>
                    <a:pt x="794" y="6"/>
                    <a:pt x="751" y="18"/>
                  </a:cubicBezTo>
                  <a:cubicBezTo>
                    <a:pt x="358" y="137"/>
                    <a:pt x="1" y="911"/>
                    <a:pt x="1" y="911"/>
                  </a:cubicBezTo>
                  <a:cubicBezTo>
                    <a:pt x="1" y="911"/>
                    <a:pt x="566" y="1284"/>
                    <a:pt x="966" y="1284"/>
                  </a:cubicBezTo>
                  <a:cubicBezTo>
                    <a:pt x="1012" y="1284"/>
                    <a:pt x="1056" y="1279"/>
                    <a:pt x="1096" y="1268"/>
                  </a:cubicBezTo>
                  <a:cubicBezTo>
                    <a:pt x="1489" y="1161"/>
                    <a:pt x="2073" y="328"/>
                    <a:pt x="2073" y="328"/>
                  </a:cubicBezTo>
                  <a:cubicBezTo>
                    <a:pt x="2073" y="328"/>
                    <a:pt x="1334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6"/>
            <p:cNvSpPr/>
            <p:nvPr/>
          </p:nvSpPr>
          <p:spPr>
            <a:xfrm>
              <a:off x="2712058" y="1700510"/>
              <a:ext cx="84238" cy="119197"/>
            </a:xfrm>
            <a:custGeom>
              <a:avLst/>
              <a:gdLst/>
              <a:ahLst/>
              <a:cxnLst/>
              <a:rect l="l" t="t" r="r" b="b"/>
              <a:pathLst>
                <a:path w="1465" h="2073" extrusionOk="0">
                  <a:moveTo>
                    <a:pt x="405" y="1"/>
                  </a:moveTo>
                  <a:cubicBezTo>
                    <a:pt x="405" y="1"/>
                    <a:pt x="0" y="941"/>
                    <a:pt x="107" y="1322"/>
                  </a:cubicBezTo>
                  <a:cubicBezTo>
                    <a:pt x="215" y="1715"/>
                    <a:pt x="989" y="2073"/>
                    <a:pt x="989" y="2073"/>
                  </a:cubicBezTo>
                  <a:cubicBezTo>
                    <a:pt x="989" y="2073"/>
                    <a:pt x="1465" y="1358"/>
                    <a:pt x="1358" y="977"/>
                  </a:cubicBezTo>
                  <a:cubicBezTo>
                    <a:pt x="1239" y="584"/>
                    <a:pt x="405" y="1"/>
                    <a:pt x="4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6"/>
            <p:cNvSpPr/>
            <p:nvPr/>
          </p:nvSpPr>
          <p:spPr>
            <a:xfrm>
              <a:off x="2842814" y="1685272"/>
              <a:ext cx="160942" cy="99533"/>
            </a:xfrm>
            <a:custGeom>
              <a:avLst/>
              <a:gdLst/>
              <a:ahLst/>
              <a:cxnLst/>
              <a:rect l="l" t="t" r="r" b="b"/>
              <a:pathLst>
                <a:path w="2799" h="1731" extrusionOk="0">
                  <a:moveTo>
                    <a:pt x="1232" y="1"/>
                  </a:moveTo>
                  <a:cubicBezTo>
                    <a:pt x="1151" y="1"/>
                    <a:pt x="1076" y="9"/>
                    <a:pt x="1012" y="28"/>
                  </a:cubicBezTo>
                  <a:cubicBezTo>
                    <a:pt x="477" y="171"/>
                    <a:pt x="0" y="1218"/>
                    <a:pt x="0" y="1218"/>
                  </a:cubicBezTo>
                  <a:cubicBezTo>
                    <a:pt x="0" y="1218"/>
                    <a:pt x="759" y="1731"/>
                    <a:pt x="1303" y="1731"/>
                  </a:cubicBezTo>
                  <a:cubicBezTo>
                    <a:pt x="1369" y="1731"/>
                    <a:pt x="1431" y="1723"/>
                    <a:pt x="1489" y="1707"/>
                  </a:cubicBezTo>
                  <a:cubicBezTo>
                    <a:pt x="2013" y="1564"/>
                    <a:pt x="2798" y="433"/>
                    <a:pt x="2798" y="433"/>
                  </a:cubicBezTo>
                  <a:cubicBezTo>
                    <a:pt x="2798" y="433"/>
                    <a:pt x="1824" y="1"/>
                    <a:pt x="12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6"/>
            <p:cNvSpPr/>
            <p:nvPr/>
          </p:nvSpPr>
          <p:spPr>
            <a:xfrm>
              <a:off x="2469004" y="1325375"/>
              <a:ext cx="116438" cy="157492"/>
            </a:xfrm>
            <a:custGeom>
              <a:avLst/>
              <a:gdLst/>
              <a:ahLst/>
              <a:cxnLst/>
              <a:rect l="l" t="t" r="r" b="b"/>
              <a:pathLst>
                <a:path w="2025" h="2739" extrusionOk="0">
                  <a:moveTo>
                    <a:pt x="1548" y="0"/>
                  </a:moveTo>
                  <a:cubicBezTo>
                    <a:pt x="1548" y="0"/>
                    <a:pt x="370" y="715"/>
                    <a:pt x="179" y="1227"/>
                  </a:cubicBezTo>
                  <a:cubicBezTo>
                    <a:pt x="1" y="1750"/>
                    <a:pt x="584" y="2739"/>
                    <a:pt x="584" y="2739"/>
                  </a:cubicBezTo>
                  <a:cubicBezTo>
                    <a:pt x="584" y="2739"/>
                    <a:pt x="1656" y="2322"/>
                    <a:pt x="1846" y="1810"/>
                  </a:cubicBezTo>
                  <a:cubicBezTo>
                    <a:pt x="2025" y="1286"/>
                    <a:pt x="1548" y="0"/>
                    <a:pt x="1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6"/>
            <p:cNvSpPr/>
            <p:nvPr/>
          </p:nvSpPr>
          <p:spPr>
            <a:xfrm>
              <a:off x="2501894" y="1397654"/>
              <a:ext cx="150650" cy="99475"/>
            </a:xfrm>
            <a:custGeom>
              <a:avLst/>
              <a:gdLst/>
              <a:ahLst/>
              <a:cxnLst/>
              <a:rect l="l" t="t" r="r" b="b"/>
              <a:pathLst>
                <a:path w="2620" h="1730" extrusionOk="0">
                  <a:moveTo>
                    <a:pt x="1331" y="1"/>
                  </a:moveTo>
                  <a:cubicBezTo>
                    <a:pt x="1117" y="1"/>
                    <a:pt x="921" y="24"/>
                    <a:pt x="786" y="89"/>
                  </a:cubicBezTo>
                  <a:cubicBezTo>
                    <a:pt x="298" y="327"/>
                    <a:pt x="0" y="1446"/>
                    <a:pt x="0" y="1446"/>
                  </a:cubicBezTo>
                  <a:cubicBezTo>
                    <a:pt x="0" y="1446"/>
                    <a:pt x="664" y="1730"/>
                    <a:pt x="1183" y="1730"/>
                  </a:cubicBezTo>
                  <a:cubicBezTo>
                    <a:pt x="1320" y="1730"/>
                    <a:pt x="1446" y="1710"/>
                    <a:pt x="1548" y="1660"/>
                  </a:cubicBezTo>
                  <a:cubicBezTo>
                    <a:pt x="2048" y="1422"/>
                    <a:pt x="2619" y="172"/>
                    <a:pt x="2619" y="172"/>
                  </a:cubicBezTo>
                  <a:cubicBezTo>
                    <a:pt x="2619" y="172"/>
                    <a:pt x="1909" y="1"/>
                    <a:pt x="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6"/>
            <p:cNvSpPr/>
            <p:nvPr/>
          </p:nvSpPr>
          <p:spPr>
            <a:xfrm>
              <a:off x="2343021" y="1571248"/>
              <a:ext cx="135642" cy="104995"/>
            </a:xfrm>
            <a:custGeom>
              <a:avLst/>
              <a:gdLst/>
              <a:ahLst/>
              <a:cxnLst/>
              <a:rect l="l" t="t" r="r" b="b"/>
              <a:pathLst>
                <a:path w="2359" h="1826" extrusionOk="0">
                  <a:moveTo>
                    <a:pt x="392" y="1"/>
                  </a:moveTo>
                  <a:cubicBezTo>
                    <a:pt x="162" y="1"/>
                    <a:pt x="1" y="10"/>
                    <a:pt x="1" y="10"/>
                  </a:cubicBezTo>
                  <a:cubicBezTo>
                    <a:pt x="1" y="10"/>
                    <a:pt x="346" y="1344"/>
                    <a:pt x="787" y="1665"/>
                  </a:cubicBezTo>
                  <a:cubicBezTo>
                    <a:pt x="959" y="1788"/>
                    <a:pt x="1227" y="1826"/>
                    <a:pt x="1494" y="1826"/>
                  </a:cubicBezTo>
                  <a:cubicBezTo>
                    <a:pt x="1928" y="1826"/>
                    <a:pt x="2358" y="1725"/>
                    <a:pt x="2358" y="1725"/>
                  </a:cubicBezTo>
                  <a:cubicBezTo>
                    <a:pt x="2358" y="1725"/>
                    <a:pt x="2263" y="570"/>
                    <a:pt x="1823" y="249"/>
                  </a:cubicBezTo>
                  <a:cubicBezTo>
                    <a:pt x="1532" y="37"/>
                    <a:pt x="834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8" name="Google Shape;2478;p36"/>
          <p:cNvGrpSpPr/>
          <p:nvPr/>
        </p:nvGrpSpPr>
        <p:grpSpPr>
          <a:xfrm>
            <a:off x="964716" y="1925789"/>
            <a:ext cx="1580986" cy="2807282"/>
            <a:chOff x="1040925" y="2132801"/>
            <a:chExt cx="1464419" cy="2600298"/>
          </a:xfrm>
        </p:grpSpPr>
        <p:sp>
          <p:nvSpPr>
            <p:cNvPr id="2479" name="Google Shape;2479;p36"/>
            <p:cNvSpPr/>
            <p:nvPr/>
          </p:nvSpPr>
          <p:spPr>
            <a:xfrm>
              <a:off x="1040925" y="3737245"/>
              <a:ext cx="184173" cy="219822"/>
            </a:xfrm>
            <a:custGeom>
              <a:avLst/>
              <a:gdLst/>
              <a:ahLst/>
              <a:cxnLst/>
              <a:rect l="l" t="t" r="r" b="b"/>
              <a:pathLst>
                <a:path w="3203" h="3823" fill="none" extrusionOk="0">
                  <a:moveTo>
                    <a:pt x="3203" y="1"/>
                  </a:moveTo>
                  <a:lnTo>
                    <a:pt x="965" y="1"/>
                  </a:lnTo>
                  <a:cubicBezTo>
                    <a:pt x="310" y="1"/>
                    <a:pt x="0" y="787"/>
                    <a:pt x="465" y="1227"/>
                  </a:cubicBezTo>
                  <a:lnTo>
                    <a:pt x="3203" y="382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chemeClr val="accent1"/>
            </a:solidFill>
            <a:ln w="15475" cap="flat" cmpd="sng">
              <a:solidFill>
                <a:srgbClr val="7DBD6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6"/>
            <p:cNvSpPr/>
            <p:nvPr/>
          </p:nvSpPr>
          <p:spPr>
            <a:xfrm>
              <a:off x="1297664" y="3538695"/>
              <a:ext cx="89873" cy="26335"/>
            </a:xfrm>
            <a:custGeom>
              <a:avLst/>
              <a:gdLst/>
              <a:ahLst/>
              <a:cxnLst/>
              <a:rect l="l" t="t" r="r" b="b"/>
              <a:pathLst>
                <a:path w="1563" h="458" extrusionOk="0">
                  <a:moveTo>
                    <a:pt x="655" y="1"/>
                  </a:moveTo>
                  <a:cubicBezTo>
                    <a:pt x="595" y="1"/>
                    <a:pt x="307" y="10"/>
                    <a:pt x="0" y="180"/>
                  </a:cubicBezTo>
                  <a:cubicBezTo>
                    <a:pt x="0" y="180"/>
                    <a:pt x="564" y="457"/>
                    <a:pt x="995" y="457"/>
                  </a:cubicBezTo>
                  <a:cubicBezTo>
                    <a:pt x="1069" y="457"/>
                    <a:pt x="1140" y="449"/>
                    <a:pt x="1203" y="430"/>
                  </a:cubicBezTo>
                  <a:cubicBezTo>
                    <a:pt x="1563" y="317"/>
                    <a:pt x="1389" y="168"/>
                    <a:pt x="1282" y="168"/>
                  </a:cubicBezTo>
                  <a:cubicBezTo>
                    <a:pt x="1265" y="168"/>
                    <a:pt x="1250" y="172"/>
                    <a:pt x="1238" y="180"/>
                  </a:cubicBezTo>
                  <a:cubicBezTo>
                    <a:pt x="1229" y="184"/>
                    <a:pt x="1217" y="186"/>
                    <a:pt x="1201" y="186"/>
                  </a:cubicBezTo>
                  <a:cubicBezTo>
                    <a:pt x="1057" y="186"/>
                    <a:pt x="667" y="1"/>
                    <a:pt x="667" y="1"/>
                  </a:cubicBezTo>
                  <a:cubicBezTo>
                    <a:pt x="667" y="1"/>
                    <a:pt x="663" y="1"/>
                    <a:pt x="6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6"/>
            <p:cNvSpPr/>
            <p:nvPr/>
          </p:nvSpPr>
          <p:spPr>
            <a:xfrm>
              <a:off x="1075138" y="4376712"/>
              <a:ext cx="169855" cy="310155"/>
            </a:xfrm>
            <a:custGeom>
              <a:avLst/>
              <a:gdLst/>
              <a:ahLst/>
              <a:cxnLst/>
              <a:rect l="l" t="t" r="r" b="b"/>
              <a:pathLst>
                <a:path w="2954" h="5394" extrusionOk="0">
                  <a:moveTo>
                    <a:pt x="2703" y="0"/>
                  </a:moveTo>
                  <a:lnTo>
                    <a:pt x="1346" y="2262"/>
                  </a:lnTo>
                  <a:cubicBezTo>
                    <a:pt x="1191" y="2513"/>
                    <a:pt x="965" y="2715"/>
                    <a:pt x="703" y="2858"/>
                  </a:cubicBezTo>
                  <a:cubicBezTo>
                    <a:pt x="560" y="2929"/>
                    <a:pt x="405" y="3036"/>
                    <a:pt x="298" y="3144"/>
                  </a:cubicBezTo>
                  <a:cubicBezTo>
                    <a:pt x="203" y="3227"/>
                    <a:pt x="96" y="3334"/>
                    <a:pt x="0" y="3429"/>
                  </a:cubicBezTo>
                  <a:cubicBezTo>
                    <a:pt x="584" y="5156"/>
                    <a:pt x="1775" y="5358"/>
                    <a:pt x="2084" y="5394"/>
                  </a:cubicBezTo>
                  <a:cubicBezTo>
                    <a:pt x="1858" y="5096"/>
                    <a:pt x="1751" y="4263"/>
                    <a:pt x="1775" y="3894"/>
                  </a:cubicBezTo>
                  <a:lnTo>
                    <a:pt x="1786" y="3727"/>
                  </a:lnTo>
                  <a:cubicBezTo>
                    <a:pt x="1810" y="3405"/>
                    <a:pt x="1917" y="3084"/>
                    <a:pt x="2096" y="2798"/>
                  </a:cubicBezTo>
                  <a:lnTo>
                    <a:pt x="2953" y="1512"/>
                  </a:lnTo>
                  <a:lnTo>
                    <a:pt x="2703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6"/>
            <p:cNvSpPr/>
            <p:nvPr/>
          </p:nvSpPr>
          <p:spPr>
            <a:xfrm>
              <a:off x="1057313" y="4562899"/>
              <a:ext cx="196535" cy="170200"/>
            </a:xfrm>
            <a:custGeom>
              <a:avLst/>
              <a:gdLst/>
              <a:ahLst/>
              <a:cxnLst/>
              <a:rect l="l" t="t" r="r" b="b"/>
              <a:pathLst>
                <a:path w="3418" h="2960" extrusionOk="0">
                  <a:moveTo>
                    <a:pt x="501" y="1"/>
                  </a:moveTo>
                  <a:cubicBezTo>
                    <a:pt x="370" y="120"/>
                    <a:pt x="227" y="263"/>
                    <a:pt x="120" y="370"/>
                  </a:cubicBezTo>
                  <a:cubicBezTo>
                    <a:pt x="13" y="465"/>
                    <a:pt x="1" y="620"/>
                    <a:pt x="84" y="739"/>
                  </a:cubicBezTo>
                  <a:cubicBezTo>
                    <a:pt x="84" y="739"/>
                    <a:pt x="1382" y="2823"/>
                    <a:pt x="1620" y="2894"/>
                  </a:cubicBezTo>
                  <a:cubicBezTo>
                    <a:pt x="1912" y="2942"/>
                    <a:pt x="2275" y="2959"/>
                    <a:pt x="2607" y="2959"/>
                  </a:cubicBezTo>
                  <a:cubicBezTo>
                    <a:pt x="2939" y="2959"/>
                    <a:pt x="3239" y="2942"/>
                    <a:pt x="3406" y="2918"/>
                  </a:cubicBezTo>
                  <a:cubicBezTo>
                    <a:pt x="3417" y="2420"/>
                    <a:pt x="2838" y="2105"/>
                    <a:pt x="2474" y="2105"/>
                  </a:cubicBezTo>
                  <a:cubicBezTo>
                    <a:pt x="2455" y="2105"/>
                    <a:pt x="2436" y="2106"/>
                    <a:pt x="2418" y="2108"/>
                  </a:cubicBezTo>
                  <a:cubicBezTo>
                    <a:pt x="2387" y="2111"/>
                    <a:pt x="2355" y="2112"/>
                    <a:pt x="2325" y="2112"/>
                  </a:cubicBezTo>
                  <a:cubicBezTo>
                    <a:pt x="1466" y="2112"/>
                    <a:pt x="811" y="1012"/>
                    <a:pt x="501" y="1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6"/>
            <p:cNvSpPr/>
            <p:nvPr/>
          </p:nvSpPr>
          <p:spPr>
            <a:xfrm>
              <a:off x="1783025" y="2222905"/>
              <a:ext cx="81535" cy="237590"/>
            </a:xfrm>
            <a:custGeom>
              <a:avLst/>
              <a:gdLst/>
              <a:ahLst/>
              <a:cxnLst/>
              <a:rect l="l" t="t" r="r" b="b"/>
              <a:pathLst>
                <a:path w="1418" h="4132" extrusionOk="0">
                  <a:moveTo>
                    <a:pt x="1251" y="0"/>
                  </a:moveTo>
                  <a:lnTo>
                    <a:pt x="1251" y="0"/>
                  </a:lnTo>
                  <a:cubicBezTo>
                    <a:pt x="155" y="286"/>
                    <a:pt x="1" y="1905"/>
                    <a:pt x="227" y="2453"/>
                  </a:cubicBezTo>
                  <a:cubicBezTo>
                    <a:pt x="453" y="2989"/>
                    <a:pt x="584" y="4132"/>
                    <a:pt x="584" y="4132"/>
                  </a:cubicBezTo>
                  <a:cubicBezTo>
                    <a:pt x="1263" y="3405"/>
                    <a:pt x="1417" y="2405"/>
                    <a:pt x="1155" y="1596"/>
                  </a:cubicBezTo>
                  <a:cubicBezTo>
                    <a:pt x="894" y="798"/>
                    <a:pt x="1251" y="0"/>
                    <a:pt x="12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6"/>
            <p:cNvSpPr/>
            <p:nvPr/>
          </p:nvSpPr>
          <p:spPr>
            <a:xfrm>
              <a:off x="1753584" y="2164829"/>
              <a:ext cx="107985" cy="140933"/>
            </a:xfrm>
            <a:custGeom>
              <a:avLst/>
              <a:gdLst/>
              <a:ahLst/>
              <a:cxnLst/>
              <a:rect l="l" t="t" r="r" b="b"/>
              <a:pathLst>
                <a:path w="1878" h="2451" extrusionOk="0">
                  <a:moveTo>
                    <a:pt x="1516" y="0"/>
                  </a:moveTo>
                  <a:cubicBezTo>
                    <a:pt x="983" y="0"/>
                    <a:pt x="1" y="665"/>
                    <a:pt x="1" y="665"/>
                  </a:cubicBezTo>
                  <a:cubicBezTo>
                    <a:pt x="1" y="665"/>
                    <a:pt x="1203" y="1427"/>
                    <a:pt x="1060" y="2451"/>
                  </a:cubicBezTo>
                  <a:cubicBezTo>
                    <a:pt x="1060" y="2451"/>
                    <a:pt x="1703" y="1987"/>
                    <a:pt x="1846" y="427"/>
                  </a:cubicBezTo>
                  <a:cubicBezTo>
                    <a:pt x="1877" y="112"/>
                    <a:pt x="1734" y="0"/>
                    <a:pt x="15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6"/>
            <p:cNvSpPr/>
            <p:nvPr/>
          </p:nvSpPr>
          <p:spPr>
            <a:xfrm>
              <a:off x="1242866" y="2213302"/>
              <a:ext cx="599092" cy="720935"/>
            </a:xfrm>
            <a:custGeom>
              <a:avLst/>
              <a:gdLst/>
              <a:ahLst/>
              <a:cxnLst/>
              <a:rect l="l" t="t" r="r" b="b"/>
              <a:pathLst>
                <a:path w="10419" h="12538" extrusionOk="0">
                  <a:moveTo>
                    <a:pt x="6358" y="1"/>
                  </a:moveTo>
                  <a:cubicBezTo>
                    <a:pt x="6358" y="477"/>
                    <a:pt x="6061" y="905"/>
                    <a:pt x="5620" y="1096"/>
                  </a:cubicBezTo>
                  <a:cubicBezTo>
                    <a:pt x="4739" y="1477"/>
                    <a:pt x="4025" y="2251"/>
                    <a:pt x="3632" y="3239"/>
                  </a:cubicBezTo>
                  <a:cubicBezTo>
                    <a:pt x="3394" y="3858"/>
                    <a:pt x="2894" y="4311"/>
                    <a:pt x="2287" y="4573"/>
                  </a:cubicBezTo>
                  <a:cubicBezTo>
                    <a:pt x="953" y="5168"/>
                    <a:pt x="1" y="6668"/>
                    <a:pt x="1" y="8418"/>
                  </a:cubicBezTo>
                  <a:cubicBezTo>
                    <a:pt x="1" y="10692"/>
                    <a:pt x="1596" y="12538"/>
                    <a:pt x="3560" y="12538"/>
                  </a:cubicBezTo>
                  <a:cubicBezTo>
                    <a:pt x="5335" y="12538"/>
                    <a:pt x="6799" y="11026"/>
                    <a:pt x="7061" y="9061"/>
                  </a:cubicBezTo>
                  <a:cubicBezTo>
                    <a:pt x="8930" y="8930"/>
                    <a:pt x="10418" y="7144"/>
                    <a:pt x="10418" y="4954"/>
                  </a:cubicBezTo>
                  <a:cubicBezTo>
                    <a:pt x="10418" y="2941"/>
                    <a:pt x="9180" y="1275"/>
                    <a:pt x="7549" y="905"/>
                  </a:cubicBezTo>
                  <a:lnTo>
                    <a:pt x="7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6"/>
            <p:cNvSpPr/>
            <p:nvPr/>
          </p:nvSpPr>
          <p:spPr>
            <a:xfrm>
              <a:off x="1730527" y="2485338"/>
              <a:ext cx="703455" cy="316538"/>
            </a:xfrm>
            <a:custGeom>
              <a:avLst/>
              <a:gdLst/>
              <a:ahLst/>
              <a:cxnLst/>
              <a:rect l="l" t="t" r="r" b="b"/>
              <a:pathLst>
                <a:path w="12234" h="5505" extrusionOk="0">
                  <a:moveTo>
                    <a:pt x="1955" y="1"/>
                  </a:moveTo>
                  <a:cubicBezTo>
                    <a:pt x="967" y="1"/>
                    <a:pt x="0" y="1034"/>
                    <a:pt x="1318" y="3306"/>
                  </a:cubicBezTo>
                  <a:cubicBezTo>
                    <a:pt x="2219" y="4880"/>
                    <a:pt x="3533" y="5504"/>
                    <a:pt x="5022" y="5504"/>
                  </a:cubicBezTo>
                  <a:cubicBezTo>
                    <a:pt x="7196" y="5504"/>
                    <a:pt x="9744" y="4174"/>
                    <a:pt x="11927" y="2521"/>
                  </a:cubicBezTo>
                  <a:cubicBezTo>
                    <a:pt x="12234" y="2285"/>
                    <a:pt x="12022" y="1839"/>
                    <a:pt x="11699" y="1839"/>
                  </a:cubicBezTo>
                  <a:cubicBezTo>
                    <a:pt x="11647" y="1839"/>
                    <a:pt x="11591" y="1851"/>
                    <a:pt x="11534" y="1878"/>
                  </a:cubicBezTo>
                  <a:cubicBezTo>
                    <a:pt x="9738" y="2727"/>
                    <a:pt x="7563" y="3549"/>
                    <a:pt x="5894" y="3549"/>
                  </a:cubicBezTo>
                  <a:cubicBezTo>
                    <a:pt x="4477" y="3549"/>
                    <a:pt x="3425" y="2956"/>
                    <a:pt x="3283" y="1282"/>
                  </a:cubicBezTo>
                  <a:cubicBezTo>
                    <a:pt x="3283" y="1253"/>
                    <a:pt x="3283" y="1208"/>
                    <a:pt x="3283" y="1199"/>
                  </a:cubicBezTo>
                  <a:cubicBezTo>
                    <a:pt x="3218" y="417"/>
                    <a:pt x="2582" y="1"/>
                    <a:pt x="19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6"/>
            <p:cNvSpPr/>
            <p:nvPr/>
          </p:nvSpPr>
          <p:spPr>
            <a:xfrm>
              <a:off x="1453030" y="2481658"/>
              <a:ext cx="531300" cy="838695"/>
            </a:xfrm>
            <a:custGeom>
              <a:avLst/>
              <a:gdLst/>
              <a:ahLst/>
              <a:cxnLst/>
              <a:rect l="l" t="t" r="r" b="b"/>
              <a:pathLst>
                <a:path w="9240" h="14586" extrusionOk="0">
                  <a:moveTo>
                    <a:pt x="2513" y="1"/>
                  </a:moveTo>
                  <a:cubicBezTo>
                    <a:pt x="1822" y="1"/>
                    <a:pt x="1251" y="549"/>
                    <a:pt x="1227" y="1239"/>
                  </a:cubicBezTo>
                  <a:cubicBezTo>
                    <a:pt x="1179" y="2918"/>
                    <a:pt x="2275" y="7573"/>
                    <a:pt x="2275" y="7573"/>
                  </a:cubicBezTo>
                  <a:cubicBezTo>
                    <a:pt x="2275" y="7573"/>
                    <a:pt x="1" y="14026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8061" y="2465"/>
                    <a:pt x="7942" y="1132"/>
                  </a:cubicBezTo>
                  <a:cubicBezTo>
                    <a:pt x="7895" y="489"/>
                    <a:pt x="7359" y="1"/>
                    <a:pt x="6704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6"/>
            <p:cNvSpPr/>
            <p:nvPr/>
          </p:nvSpPr>
          <p:spPr>
            <a:xfrm>
              <a:off x="1612536" y="4448473"/>
              <a:ext cx="198605" cy="263120"/>
            </a:xfrm>
            <a:custGeom>
              <a:avLst/>
              <a:gdLst/>
              <a:ahLst/>
              <a:cxnLst/>
              <a:rect l="l" t="t" r="r" b="b"/>
              <a:pathLst>
                <a:path w="3454" h="4576" extrusionOk="0">
                  <a:moveTo>
                    <a:pt x="741" y="0"/>
                  </a:moveTo>
                  <a:cubicBezTo>
                    <a:pt x="653" y="0"/>
                    <a:pt x="561" y="27"/>
                    <a:pt x="477" y="86"/>
                  </a:cubicBezTo>
                  <a:cubicBezTo>
                    <a:pt x="215" y="264"/>
                    <a:pt x="60" y="562"/>
                    <a:pt x="72" y="884"/>
                  </a:cubicBezTo>
                  <a:lnTo>
                    <a:pt x="168" y="3110"/>
                  </a:lnTo>
                  <a:cubicBezTo>
                    <a:pt x="179" y="3181"/>
                    <a:pt x="168" y="3253"/>
                    <a:pt x="156" y="3324"/>
                  </a:cubicBezTo>
                  <a:lnTo>
                    <a:pt x="1" y="4229"/>
                  </a:lnTo>
                  <a:cubicBezTo>
                    <a:pt x="406" y="4420"/>
                    <a:pt x="787" y="4551"/>
                    <a:pt x="1584" y="4574"/>
                  </a:cubicBezTo>
                  <a:cubicBezTo>
                    <a:pt x="1600" y="4575"/>
                    <a:pt x="1616" y="4575"/>
                    <a:pt x="1633" y="4575"/>
                  </a:cubicBezTo>
                  <a:cubicBezTo>
                    <a:pt x="2082" y="4575"/>
                    <a:pt x="2995" y="4424"/>
                    <a:pt x="3454" y="4229"/>
                  </a:cubicBezTo>
                  <a:cubicBezTo>
                    <a:pt x="3251" y="4170"/>
                    <a:pt x="2013" y="3753"/>
                    <a:pt x="1823" y="3681"/>
                  </a:cubicBezTo>
                  <a:cubicBezTo>
                    <a:pt x="1144" y="3455"/>
                    <a:pt x="1132" y="1645"/>
                    <a:pt x="1203" y="503"/>
                  </a:cubicBezTo>
                  <a:cubicBezTo>
                    <a:pt x="1221" y="212"/>
                    <a:pt x="992" y="0"/>
                    <a:pt x="741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6"/>
            <p:cNvSpPr/>
            <p:nvPr/>
          </p:nvSpPr>
          <p:spPr>
            <a:xfrm>
              <a:off x="1607764" y="4682731"/>
              <a:ext cx="254725" cy="50025"/>
            </a:xfrm>
            <a:custGeom>
              <a:avLst/>
              <a:gdLst/>
              <a:ahLst/>
              <a:cxnLst/>
              <a:rect l="l" t="t" r="r" b="b"/>
              <a:pathLst>
                <a:path w="4430" h="870" extrusionOk="0">
                  <a:moveTo>
                    <a:pt x="108" y="0"/>
                  </a:moveTo>
                  <a:lnTo>
                    <a:pt x="36" y="405"/>
                  </a:lnTo>
                  <a:cubicBezTo>
                    <a:pt x="1" y="619"/>
                    <a:pt x="167" y="822"/>
                    <a:pt x="382" y="834"/>
                  </a:cubicBezTo>
                  <a:cubicBezTo>
                    <a:pt x="959" y="847"/>
                    <a:pt x="2019" y="870"/>
                    <a:pt x="2883" y="870"/>
                  </a:cubicBezTo>
                  <a:cubicBezTo>
                    <a:pt x="3622" y="870"/>
                    <a:pt x="4218" y="853"/>
                    <a:pt x="4251" y="798"/>
                  </a:cubicBezTo>
                  <a:cubicBezTo>
                    <a:pt x="4430" y="512"/>
                    <a:pt x="4084" y="310"/>
                    <a:pt x="3549" y="131"/>
                  </a:cubicBezTo>
                  <a:cubicBezTo>
                    <a:pt x="3514" y="117"/>
                    <a:pt x="3479" y="112"/>
                    <a:pt x="3442" y="112"/>
                  </a:cubicBezTo>
                  <a:cubicBezTo>
                    <a:pt x="3415" y="112"/>
                    <a:pt x="3388" y="115"/>
                    <a:pt x="3358" y="119"/>
                  </a:cubicBezTo>
                  <a:cubicBezTo>
                    <a:pt x="2906" y="203"/>
                    <a:pt x="2429" y="250"/>
                    <a:pt x="1953" y="250"/>
                  </a:cubicBezTo>
                  <a:cubicBezTo>
                    <a:pt x="1322" y="250"/>
                    <a:pt x="715" y="155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36"/>
            <p:cNvSpPr/>
            <p:nvPr/>
          </p:nvSpPr>
          <p:spPr>
            <a:xfrm>
              <a:off x="1155926" y="3830857"/>
              <a:ext cx="499790" cy="706675"/>
            </a:xfrm>
            <a:custGeom>
              <a:avLst/>
              <a:gdLst/>
              <a:ahLst/>
              <a:cxnLst/>
              <a:rect l="l" t="t" r="r" b="b"/>
              <a:pathLst>
                <a:path w="8692" h="12290" extrusionOk="0">
                  <a:moveTo>
                    <a:pt x="7248" y="1"/>
                  </a:moveTo>
                  <a:cubicBezTo>
                    <a:pt x="6623" y="1"/>
                    <a:pt x="5890" y="346"/>
                    <a:pt x="5358" y="1111"/>
                  </a:cubicBezTo>
                  <a:cubicBezTo>
                    <a:pt x="4561" y="2242"/>
                    <a:pt x="0" y="11982"/>
                    <a:pt x="274" y="12279"/>
                  </a:cubicBezTo>
                  <a:cubicBezTo>
                    <a:pt x="280" y="12286"/>
                    <a:pt x="289" y="12289"/>
                    <a:pt x="300" y="12289"/>
                  </a:cubicBezTo>
                  <a:cubicBezTo>
                    <a:pt x="841" y="12289"/>
                    <a:pt x="6981" y="3887"/>
                    <a:pt x="7751" y="2778"/>
                  </a:cubicBezTo>
                  <a:cubicBezTo>
                    <a:pt x="8549" y="1635"/>
                    <a:pt x="8692" y="683"/>
                    <a:pt x="8037" y="230"/>
                  </a:cubicBezTo>
                  <a:cubicBezTo>
                    <a:pt x="7821" y="80"/>
                    <a:pt x="7547" y="1"/>
                    <a:pt x="724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36"/>
            <p:cNvSpPr/>
            <p:nvPr/>
          </p:nvSpPr>
          <p:spPr>
            <a:xfrm>
              <a:off x="1607764" y="3811766"/>
              <a:ext cx="198605" cy="832772"/>
            </a:xfrm>
            <a:custGeom>
              <a:avLst/>
              <a:gdLst/>
              <a:ahLst/>
              <a:cxnLst/>
              <a:rect l="l" t="t" r="r" b="b"/>
              <a:pathLst>
                <a:path w="3454" h="14483" extrusionOk="0">
                  <a:moveTo>
                    <a:pt x="2060" y="1"/>
                  </a:moveTo>
                  <a:cubicBezTo>
                    <a:pt x="1311" y="1"/>
                    <a:pt x="557" y="948"/>
                    <a:pt x="334" y="2217"/>
                  </a:cubicBezTo>
                  <a:cubicBezTo>
                    <a:pt x="96" y="3575"/>
                    <a:pt x="1" y="14314"/>
                    <a:pt x="370" y="14481"/>
                  </a:cubicBezTo>
                  <a:cubicBezTo>
                    <a:pt x="373" y="14482"/>
                    <a:pt x="377" y="14483"/>
                    <a:pt x="381" y="14483"/>
                  </a:cubicBezTo>
                  <a:cubicBezTo>
                    <a:pt x="533" y="14483"/>
                    <a:pt x="701" y="13322"/>
                    <a:pt x="1096" y="11754"/>
                  </a:cubicBezTo>
                  <a:cubicBezTo>
                    <a:pt x="1870" y="8575"/>
                    <a:pt x="3049" y="3634"/>
                    <a:pt x="3215" y="2729"/>
                  </a:cubicBezTo>
                  <a:cubicBezTo>
                    <a:pt x="3453" y="1372"/>
                    <a:pt x="3001" y="157"/>
                    <a:pt x="2215" y="15"/>
                  </a:cubicBezTo>
                  <a:cubicBezTo>
                    <a:pt x="2164" y="5"/>
                    <a:pt x="2112" y="1"/>
                    <a:pt x="206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6"/>
            <p:cNvSpPr/>
            <p:nvPr/>
          </p:nvSpPr>
          <p:spPr>
            <a:xfrm>
              <a:off x="1622139" y="3081909"/>
              <a:ext cx="304002" cy="947773"/>
            </a:xfrm>
            <a:custGeom>
              <a:avLst/>
              <a:gdLst/>
              <a:ahLst/>
              <a:cxnLst/>
              <a:rect l="l" t="t" r="r" b="b"/>
              <a:pathLst>
                <a:path w="5287" h="16483" extrusionOk="0">
                  <a:moveTo>
                    <a:pt x="2720" y="1"/>
                  </a:moveTo>
                  <a:cubicBezTo>
                    <a:pt x="1370" y="1"/>
                    <a:pt x="201" y="1369"/>
                    <a:pt x="108" y="3123"/>
                  </a:cubicBezTo>
                  <a:cubicBezTo>
                    <a:pt x="1" y="4921"/>
                    <a:pt x="644" y="16398"/>
                    <a:pt x="2048" y="16482"/>
                  </a:cubicBezTo>
                  <a:cubicBezTo>
                    <a:pt x="2054" y="16482"/>
                    <a:pt x="2059" y="16482"/>
                    <a:pt x="2064" y="16482"/>
                  </a:cubicBezTo>
                  <a:cubicBezTo>
                    <a:pt x="3465" y="16482"/>
                    <a:pt x="5073" y="5212"/>
                    <a:pt x="5180" y="3409"/>
                  </a:cubicBezTo>
                  <a:cubicBezTo>
                    <a:pt x="5287" y="1611"/>
                    <a:pt x="4227" y="87"/>
                    <a:pt x="2822" y="4"/>
                  </a:cubicBezTo>
                  <a:cubicBezTo>
                    <a:pt x="2788" y="2"/>
                    <a:pt x="2754" y="1"/>
                    <a:pt x="272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6"/>
            <p:cNvSpPr/>
            <p:nvPr/>
          </p:nvSpPr>
          <p:spPr>
            <a:xfrm>
              <a:off x="1609144" y="3081909"/>
              <a:ext cx="313605" cy="1423183"/>
            </a:xfrm>
            <a:custGeom>
              <a:avLst/>
              <a:gdLst/>
              <a:ahLst/>
              <a:cxnLst/>
              <a:rect l="l" t="t" r="r" b="b"/>
              <a:pathLst>
                <a:path w="5454" h="24751" extrusionOk="0">
                  <a:moveTo>
                    <a:pt x="2946" y="1"/>
                  </a:moveTo>
                  <a:cubicBezTo>
                    <a:pt x="1596" y="1"/>
                    <a:pt x="427" y="1369"/>
                    <a:pt x="334" y="3123"/>
                  </a:cubicBezTo>
                  <a:cubicBezTo>
                    <a:pt x="274" y="4028"/>
                    <a:pt x="417" y="7397"/>
                    <a:pt x="750" y="10517"/>
                  </a:cubicBezTo>
                  <a:cubicBezTo>
                    <a:pt x="893" y="11898"/>
                    <a:pt x="715" y="13267"/>
                    <a:pt x="369" y="14613"/>
                  </a:cubicBezTo>
                  <a:cubicBezTo>
                    <a:pt x="346" y="14708"/>
                    <a:pt x="322" y="14803"/>
                    <a:pt x="310" y="14910"/>
                  </a:cubicBezTo>
                  <a:cubicBezTo>
                    <a:pt x="143" y="15863"/>
                    <a:pt x="0" y="21351"/>
                    <a:pt x="84" y="24661"/>
                  </a:cubicBezTo>
                  <a:cubicBezTo>
                    <a:pt x="157" y="24724"/>
                    <a:pt x="392" y="24751"/>
                    <a:pt x="634" y="24751"/>
                  </a:cubicBezTo>
                  <a:cubicBezTo>
                    <a:pt x="901" y="24751"/>
                    <a:pt x="1176" y="24718"/>
                    <a:pt x="1251" y="24661"/>
                  </a:cubicBezTo>
                  <a:cubicBezTo>
                    <a:pt x="1262" y="24590"/>
                    <a:pt x="5453" y="7624"/>
                    <a:pt x="5453" y="3266"/>
                  </a:cubicBezTo>
                  <a:cubicBezTo>
                    <a:pt x="5453" y="1456"/>
                    <a:pt x="4453" y="87"/>
                    <a:pt x="3048" y="4"/>
                  </a:cubicBezTo>
                  <a:cubicBezTo>
                    <a:pt x="3014" y="2"/>
                    <a:pt x="2980" y="1"/>
                    <a:pt x="29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6"/>
            <p:cNvSpPr/>
            <p:nvPr/>
          </p:nvSpPr>
          <p:spPr>
            <a:xfrm>
              <a:off x="1487300" y="3063566"/>
              <a:ext cx="310155" cy="883257"/>
            </a:xfrm>
            <a:custGeom>
              <a:avLst/>
              <a:gdLst/>
              <a:ahLst/>
              <a:cxnLst/>
              <a:rect l="l" t="t" r="r" b="b"/>
              <a:pathLst>
                <a:path w="5394" h="15361" extrusionOk="0">
                  <a:moveTo>
                    <a:pt x="2846" y="1"/>
                  </a:moveTo>
                  <a:cubicBezTo>
                    <a:pt x="1453" y="1"/>
                    <a:pt x="59" y="1386"/>
                    <a:pt x="36" y="3180"/>
                  </a:cubicBezTo>
                  <a:cubicBezTo>
                    <a:pt x="0" y="4978"/>
                    <a:pt x="500" y="15336"/>
                    <a:pt x="1905" y="15360"/>
                  </a:cubicBezTo>
                  <a:cubicBezTo>
                    <a:pt x="1907" y="15360"/>
                    <a:pt x="1908" y="15360"/>
                    <a:pt x="1910" y="15360"/>
                  </a:cubicBezTo>
                  <a:cubicBezTo>
                    <a:pt x="3315" y="15360"/>
                    <a:pt x="5334" y="5107"/>
                    <a:pt x="5370" y="3311"/>
                  </a:cubicBezTo>
                  <a:cubicBezTo>
                    <a:pt x="5394" y="1501"/>
                    <a:pt x="4286" y="25"/>
                    <a:pt x="2881" y="1"/>
                  </a:cubicBezTo>
                  <a:cubicBezTo>
                    <a:pt x="2870" y="1"/>
                    <a:pt x="2858" y="1"/>
                    <a:pt x="284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6"/>
            <p:cNvSpPr/>
            <p:nvPr/>
          </p:nvSpPr>
          <p:spPr>
            <a:xfrm>
              <a:off x="1186056" y="3063566"/>
              <a:ext cx="623012" cy="1419963"/>
            </a:xfrm>
            <a:custGeom>
              <a:avLst/>
              <a:gdLst/>
              <a:ahLst/>
              <a:cxnLst/>
              <a:rect l="l" t="t" r="r" b="b"/>
              <a:pathLst>
                <a:path w="10835" h="24695" extrusionOk="0">
                  <a:moveTo>
                    <a:pt x="8085" y="1"/>
                  </a:moveTo>
                  <a:cubicBezTo>
                    <a:pt x="6692" y="1"/>
                    <a:pt x="5298" y="1386"/>
                    <a:pt x="5275" y="3180"/>
                  </a:cubicBezTo>
                  <a:cubicBezTo>
                    <a:pt x="5251" y="4490"/>
                    <a:pt x="5215" y="13896"/>
                    <a:pt x="4834" y="14455"/>
                  </a:cubicBezTo>
                  <a:cubicBezTo>
                    <a:pt x="4227" y="15336"/>
                    <a:pt x="1155" y="21170"/>
                    <a:pt x="0" y="24004"/>
                  </a:cubicBezTo>
                  <a:cubicBezTo>
                    <a:pt x="131" y="24326"/>
                    <a:pt x="572" y="24623"/>
                    <a:pt x="798" y="24695"/>
                  </a:cubicBezTo>
                  <a:cubicBezTo>
                    <a:pt x="2715" y="22432"/>
                    <a:pt x="6680" y="17027"/>
                    <a:pt x="7227" y="16122"/>
                  </a:cubicBezTo>
                  <a:cubicBezTo>
                    <a:pt x="9335" y="12657"/>
                    <a:pt x="10787" y="4764"/>
                    <a:pt x="10811" y="3275"/>
                  </a:cubicBezTo>
                  <a:cubicBezTo>
                    <a:pt x="10835" y="1466"/>
                    <a:pt x="9525" y="25"/>
                    <a:pt x="8120" y="1"/>
                  </a:cubicBezTo>
                  <a:cubicBezTo>
                    <a:pt x="8109" y="1"/>
                    <a:pt x="8097" y="1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6"/>
            <p:cNvSpPr/>
            <p:nvPr/>
          </p:nvSpPr>
          <p:spPr>
            <a:xfrm>
              <a:off x="1453030" y="2481658"/>
              <a:ext cx="531300" cy="838695"/>
            </a:xfrm>
            <a:custGeom>
              <a:avLst/>
              <a:gdLst/>
              <a:ahLst/>
              <a:cxnLst/>
              <a:rect l="l" t="t" r="r" b="b"/>
              <a:pathLst>
                <a:path w="9240" h="14586" extrusionOk="0">
                  <a:moveTo>
                    <a:pt x="2406" y="1"/>
                  </a:moveTo>
                  <a:cubicBezTo>
                    <a:pt x="1775" y="1"/>
                    <a:pt x="1251" y="501"/>
                    <a:pt x="1239" y="1132"/>
                  </a:cubicBezTo>
                  <a:cubicBezTo>
                    <a:pt x="1191" y="2787"/>
                    <a:pt x="2275" y="7573"/>
                    <a:pt x="2275" y="7573"/>
                  </a:cubicBezTo>
                  <a:cubicBezTo>
                    <a:pt x="2275" y="7573"/>
                    <a:pt x="1" y="13884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6871" y="5823"/>
                    <a:pt x="7335" y="4180"/>
                  </a:cubicBezTo>
                  <a:cubicBezTo>
                    <a:pt x="7656" y="1656"/>
                    <a:pt x="6013" y="1346"/>
                    <a:pt x="6656" y="1"/>
                  </a:cubicBezTo>
                  <a:lnTo>
                    <a:pt x="6061" y="1"/>
                  </a:lnTo>
                  <a:cubicBezTo>
                    <a:pt x="5835" y="549"/>
                    <a:pt x="5323" y="965"/>
                    <a:pt x="4549" y="965"/>
                  </a:cubicBezTo>
                  <a:cubicBezTo>
                    <a:pt x="3763" y="965"/>
                    <a:pt x="3263" y="549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6"/>
            <p:cNvSpPr/>
            <p:nvPr/>
          </p:nvSpPr>
          <p:spPr>
            <a:xfrm>
              <a:off x="1644046" y="2366657"/>
              <a:ext cx="109595" cy="131503"/>
            </a:xfrm>
            <a:custGeom>
              <a:avLst/>
              <a:gdLst/>
              <a:ahLst/>
              <a:cxnLst/>
              <a:rect l="l" t="t" r="r" b="b"/>
              <a:pathLst>
                <a:path w="1906" h="2287" extrusionOk="0">
                  <a:moveTo>
                    <a:pt x="608" y="1"/>
                  </a:moveTo>
                  <a:lnTo>
                    <a:pt x="1" y="2084"/>
                  </a:lnTo>
                  <a:lnTo>
                    <a:pt x="1906" y="2287"/>
                  </a:lnTo>
                  <a:lnTo>
                    <a:pt x="1834" y="155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6"/>
            <p:cNvSpPr/>
            <p:nvPr/>
          </p:nvSpPr>
          <p:spPr>
            <a:xfrm>
              <a:off x="1668024" y="2367347"/>
              <a:ext cx="84238" cy="93150"/>
            </a:xfrm>
            <a:custGeom>
              <a:avLst/>
              <a:gdLst/>
              <a:ahLst/>
              <a:cxnLst/>
              <a:rect l="l" t="t" r="r" b="b"/>
              <a:pathLst>
                <a:path w="1465" h="1620" extrusionOk="0">
                  <a:moveTo>
                    <a:pt x="191" y="1"/>
                  </a:moveTo>
                  <a:lnTo>
                    <a:pt x="0" y="643"/>
                  </a:lnTo>
                  <a:cubicBezTo>
                    <a:pt x="274" y="953"/>
                    <a:pt x="631" y="1620"/>
                    <a:pt x="1084" y="1620"/>
                  </a:cubicBezTo>
                  <a:cubicBezTo>
                    <a:pt x="1215" y="1620"/>
                    <a:pt x="1346" y="1584"/>
                    <a:pt x="1465" y="1513"/>
                  </a:cubicBezTo>
                  <a:lnTo>
                    <a:pt x="1417" y="143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36"/>
            <p:cNvSpPr/>
            <p:nvPr/>
          </p:nvSpPr>
          <p:spPr>
            <a:xfrm>
              <a:off x="1630361" y="2203067"/>
              <a:ext cx="193775" cy="230747"/>
            </a:xfrm>
            <a:custGeom>
              <a:avLst/>
              <a:gdLst/>
              <a:ahLst/>
              <a:cxnLst/>
              <a:rect l="l" t="t" r="r" b="b"/>
              <a:pathLst>
                <a:path w="3370" h="4013" extrusionOk="0">
                  <a:moveTo>
                    <a:pt x="0" y="0"/>
                  </a:moveTo>
                  <a:lnTo>
                    <a:pt x="0" y="2036"/>
                  </a:lnTo>
                  <a:cubicBezTo>
                    <a:pt x="0" y="2405"/>
                    <a:pt x="262" y="2941"/>
                    <a:pt x="620" y="3262"/>
                  </a:cubicBezTo>
                  <a:cubicBezTo>
                    <a:pt x="1251" y="3798"/>
                    <a:pt x="1703" y="4012"/>
                    <a:pt x="2120" y="4012"/>
                  </a:cubicBezTo>
                  <a:cubicBezTo>
                    <a:pt x="2441" y="4012"/>
                    <a:pt x="2965" y="2953"/>
                    <a:pt x="3144" y="2155"/>
                  </a:cubicBezTo>
                  <a:cubicBezTo>
                    <a:pt x="3370" y="1083"/>
                    <a:pt x="3132" y="0"/>
                    <a:pt x="3132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36"/>
            <p:cNvSpPr/>
            <p:nvPr/>
          </p:nvSpPr>
          <p:spPr>
            <a:xfrm>
              <a:off x="1620759" y="2248205"/>
              <a:ext cx="34327" cy="15122"/>
            </a:xfrm>
            <a:custGeom>
              <a:avLst/>
              <a:gdLst/>
              <a:ahLst/>
              <a:cxnLst/>
              <a:rect l="l" t="t" r="r" b="b"/>
              <a:pathLst>
                <a:path w="597" h="263" extrusionOk="0">
                  <a:moveTo>
                    <a:pt x="1" y="1"/>
                  </a:moveTo>
                  <a:lnTo>
                    <a:pt x="1" y="263"/>
                  </a:lnTo>
                  <a:lnTo>
                    <a:pt x="596" y="263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36"/>
            <p:cNvSpPr/>
            <p:nvPr/>
          </p:nvSpPr>
          <p:spPr>
            <a:xfrm>
              <a:off x="1608454" y="2256428"/>
              <a:ext cx="52785" cy="82915"/>
            </a:xfrm>
            <a:custGeom>
              <a:avLst/>
              <a:gdLst/>
              <a:ahLst/>
              <a:cxnLst/>
              <a:rect l="l" t="t" r="r" b="b"/>
              <a:pathLst>
                <a:path w="918" h="1442" extrusionOk="0">
                  <a:moveTo>
                    <a:pt x="489" y="1"/>
                  </a:moveTo>
                  <a:cubicBezTo>
                    <a:pt x="250" y="1"/>
                    <a:pt x="0" y="132"/>
                    <a:pt x="0" y="525"/>
                  </a:cubicBezTo>
                  <a:cubicBezTo>
                    <a:pt x="0" y="917"/>
                    <a:pt x="250" y="1441"/>
                    <a:pt x="489" y="1441"/>
                  </a:cubicBezTo>
                  <a:cubicBezTo>
                    <a:pt x="727" y="1441"/>
                    <a:pt x="917" y="1120"/>
                    <a:pt x="917" y="727"/>
                  </a:cubicBezTo>
                  <a:cubicBezTo>
                    <a:pt x="917" y="322"/>
                    <a:pt x="727" y="1"/>
                    <a:pt x="48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6"/>
            <p:cNvSpPr/>
            <p:nvPr/>
          </p:nvSpPr>
          <p:spPr>
            <a:xfrm>
              <a:off x="1608454" y="2132801"/>
              <a:ext cx="260188" cy="153813"/>
            </a:xfrm>
            <a:custGeom>
              <a:avLst/>
              <a:gdLst/>
              <a:ahLst/>
              <a:cxnLst/>
              <a:rect l="l" t="t" r="r" b="b"/>
              <a:pathLst>
                <a:path w="4525" h="2675" extrusionOk="0">
                  <a:moveTo>
                    <a:pt x="3495" y="0"/>
                  </a:moveTo>
                  <a:cubicBezTo>
                    <a:pt x="3335" y="0"/>
                    <a:pt x="3171" y="39"/>
                    <a:pt x="3025" y="115"/>
                  </a:cubicBezTo>
                  <a:cubicBezTo>
                    <a:pt x="2775" y="258"/>
                    <a:pt x="2489" y="329"/>
                    <a:pt x="2203" y="329"/>
                  </a:cubicBezTo>
                  <a:lnTo>
                    <a:pt x="1143" y="329"/>
                  </a:lnTo>
                  <a:cubicBezTo>
                    <a:pt x="512" y="329"/>
                    <a:pt x="0" y="841"/>
                    <a:pt x="0" y="1472"/>
                  </a:cubicBezTo>
                  <a:lnTo>
                    <a:pt x="0" y="1722"/>
                  </a:lnTo>
                  <a:lnTo>
                    <a:pt x="512" y="2198"/>
                  </a:lnTo>
                  <a:lnTo>
                    <a:pt x="667" y="2675"/>
                  </a:lnTo>
                  <a:lnTo>
                    <a:pt x="703" y="2675"/>
                  </a:lnTo>
                  <a:cubicBezTo>
                    <a:pt x="905" y="2675"/>
                    <a:pt x="1072" y="2520"/>
                    <a:pt x="1084" y="2317"/>
                  </a:cubicBezTo>
                  <a:cubicBezTo>
                    <a:pt x="1108" y="1996"/>
                    <a:pt x="1334" y="1722"/>
                    <a:pt x="1667" y="1722"/>
                  </a:cubicBezTo>
                  <a:lnTo>
                    <a:pt x="2667" y="1722"/>
                  </a:lnTo>
                  <a:cubicBezTo>
                    <a:pt x="2732" y="1701"/>
                    <a:pt x="2803" y="1694"/>
                    <a:pt x="2878" y="1694"/>
                  </a:cubicBezTo>
                  <a:cubicBezTo>
                    <a:pt x="3059" y="1694"/>
                    <a:pt x="3264" y="1737"/>
                    <a:pt x="3461" y="1737"/>
                  </a:cubicBezTo>
                  <a:cubicBezTo>
                    <a:pt x="3601" y="1737"/>
                    <a:pt x="3738" y="1715"/>
                    <a:pt x="3858" y="1639"/>
                  </a:cubicBezTo>
                  <a:cubicBezTo>
                    <a:pt x="4525" y="1186"/>
                    <a:pt x="4441" y="710"/>
                    <a:pt x="4180" y="341"/>
                  </a:cubicBezTo>
                  <a:cubicBezTo>
                    <a:pt x="4023" y="110"/>
                    <a:pt x="3764" y="0"/>
                    <a:pt x="34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6"/>
            <p:cNvSpPr/>
            <p:nvPr/>
          </p:nvSpPr>
          <p:spPr>
            <a:xfrm>
              <a:off x="2384823" y="2450205"/>
              <a:ext cx="115747" cy="178078"/>
            </a:xfrm>
            <a:custGeom>
              <a:avLst/>
              <a:gdLst/>
              <a:ahLst/>
              <a:cxnLst/>
              <a:rect l="l" t="t" r="r" b="b"/>
              <a:pathLst>
                <a:path w="2013" h="3097" extrusionOk="0">
                  <a:moveTo>
                    <a:pt x="1570" y="0"/>
                  </a:moveTo>
                  <a:cubicBezTo>
                    <a:pt x="1567" y="0"/>
                    <a:pt x="1563" y="0"/>
                    <a:pt x="1560" y="0"/>
                  </a:cubicBezTo>
                  <a:cubicBezTo>
                    <a:pt x="1453" y="0"/>
                    <a:pt x="774" y="488"/>
                    <a:pt x="524" y="869"/>
                  </a:cubicBezTo>
                  <a:cubicBezTo>
                    <a:pt x="286" y="1262"/>
                    <a:pt x="24" y="1965"/>
                    <a:pt x="12" y="2477"/>
                  </a:cubicBezTo>
                  <a:cubicBezTo>
                    <a:pt x="0" y="3001"/>
                    <a:pt x="226" y="3072"/>
                    <a:pt x="584" y="3096"/>
                  </a:cubicBezTo>
                  <a:cubicBezTo>
                    <a:pt x="588" y="3096"/>
                    <a:pt x="592" y="3096"/>
                    <a:pt x="596" y="3096"/>
                  </a:cubicBezTo>
                  <a:cubicBezTo>
                    <a:pt x="950" y="3096"/>
                    <a:pt x="1346" y="2096"/>
                    <a:pt x="1346" y="2096"/>
                  </a:cubicBezTo>
                  <a:cubicBezTo>
                    <a:pt x="1346" y="2096"/>
                    <a:pt x="2012" y="1179"/>
                    <a:pt x="1762" y="1179"/>
                  </a:cubicBezTo>
                  <a:cubicBezTo>
                    <a:pt x="1760" y="1179"/>
                    <a:pt x="1758" y="1179"/>
                    <a:pt x="1756" y="1179"/>
                  </a:cubicBezTo>
                  <a:cubicBezTo>
                    <a:pt x="1529" y="1179"/>
                    <a:pt x="1158" y="1779"/>
                    <a:pt x="959" y="1779"/>
                  </a:cubicBezTo>
                  <a:cubicBezTo>
                    <a:pt x="948" y="1779"/>
                    <a:pt x="938" y="1778"/>
                    <a:pt x="929" y="1774"/>
                  </a:cubicBezTo>
                  <a:cubicBezTo>
                    <a:pt x="738" y="1703"/>
                    <a:pt x="965" y="1310"/>
                    <a:pt x="1203" y="976"/>
                  </a:cubicBezTo>
                  <a:cubicBezTo>
                    <a:pt x="1427" y="646"/>
                    <a:pt x="1932" y="0"/>
                    <a:pt x="157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6"/>
            <p:cNvSpPr/>
            <p:nvPr/>
          </p:nvSpPr>
          <p:spPr>
            <a:xfrm>
              <a:off x="1570791" y="2167417"/>
              <a:ext cx="238280" cy="143175"/>
            </a:xfrm>
            <a:custGeom>
              <a:avLst/>
              <a:gdLst/>
              <a:ahLst/>
              <a:cxnLst/>
              <a:rect l="l" t="t" r="r" b="b"/>
              <a:pathLst>
                <a:path w="4144" h="2490" extrusionOk="0">
                  <a:moveTo>
                    <a:pt x="4073" y="1"/>
                  </a:moveTo>
                  <a:cubicBezTo>
                    <a:pt x="3453" y="882"/>
                    <a:pt x="2108" y="834"/>
                    <a:pt x="1275" y="1072"/>
                  </a:cubicBezTo>
                  <a:cubicBezTo>
                    <a:pt x="453" y="1311"/>
                    <a:pt x="1" y="2489"/>
                    <a:pt x="1" y="2489"/>
                  </a:cubicBezTo>
                  <a:cubicBezTo>
                    <a:pt x="584" y="1858"/>
                    <a:pt x="941" y="2251"/>
                    <a:pt x="2429" y="1906"/>
                  </a:cubicBezTo>
                  <a:cubicBezTo>
                    <a:pt x="3918" y="1549"/>
                    <a:pt x="3823" y="1275"/>
                    <a:pt x="4013" y="858"/>
                  </a:cubicBezTo>
                  <a:cubicBezTo>
                    <a:pt x="4144" y="561"/>
                    <a:pt x="4073" y="1"/>
                    <a:pt x="40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6"/>
            <p:cNvSpPr/>
            <p:nvPr/>
          </p:nvSpPr>
          <p:spPr>
            <a:xfrm>
              <a:off x="1305829" y="2480738"/>
              <a:ext cx="352130" cy="953982"/>
            </a:xfrm>
            <a:custGeom>
              <a:avLst/>
              <a:gdLst/>
              <a:ahLst/>
              <a:cxnLst/>
              <a:rect l="l" t="t" r="r" b="b"/>
              <a:pathLst>
                <a:path w="6124" h="16591" extrusionOk="0">
                  <a:moveTo>
                    <a:pt x="4343" y="1"/>
                  </a:moveTo>
                  <a:cubicBezTo>
                    <a:pt x="3931" y="1"/>
                    <a:pt x="3518" y="198"/>
                    <a:pt x="3251" y="672"/>
                  </a:cubicBezTo>
                  <a:cubicBezTo>
                    <a:pt x="1644" y="3482"/>
                    <a:pt x="1" y="9256"/>
                    <a:pt x="108" y="16209"/>
                  </a:cubicBezTo>
                  <a:cubicBezTo>
                    <a:pt x="120" y="16424"/>
                    <a:pt x="287" y="16590"/>
                    <a:pt x="501" y="16590"/>
                  </a:cubicBezTo>
                  <a:cubicBezTo>
                    <a:pt x="668" y="16578"/>
                    <a:pt x="822" y="16471"/>
                    <a:pt x="858" y="16281"/>
                  </a:cubicBezTo>
                  <a:cubicBezTo>
                    <a:pt x="2846" y="6315"/>
                    <a:pt x="5537" y="1958"/>
                    <a:pt x="5537" y="1958"/>
                  </a:cubicBezTo>
                  <a:cubicBezTo>
                    <a:pt x="6124" y="923"/>
                    <a:pt x="5234" y="1"/>
                    <a:pt x="4343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6"/>
            <p:cNvSpPr/>
            <p:nvPr/>
          </p:nvSpPr>
          <p:spPr>
            <a:xfrm>
              <a:off x="1196291" y="3649614"/>
              <a:ext cx="291698" cy="369782"/>
            </a:xfrm>
            <a:custGeom>
              <a:avLst/>
              <a:gdLst/>
              <a:ahLst/>
              <a:cxnLst/>
              <a:rect l="l" t="t" r="r" b="b"/>
              <a:pathLst>
                <a:path w="5073" h="6431" extrusionOk="0">
                  <a:moveTo>
                    <a:pt x="1" y="1"/>
                  </a:moveTo>
                  <a:lnTo>
                    <a:pt x="1" y="6430"/>
                  </a:lnTo>
                  <a:lnTo>
                    <a:pt x="5073" y="6430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6"/>
            <p:cNvSpPr/>
            <p:nvPr/>
          </p:nvSpPr>
          <p:spPr>
            <a:xfrm>
              <a:off x="1170991" y="3649614"/>
              <a:ext cx="342355" cy="58247"/>
            </a:xfrm>
            <a:custGeom>
              <a:avLst/>
              <a:gdLst/>
              <a:ahLst/>
              <a:cxnLst/>
              <a:rect l="l" t="t" r="r" b="b"/>
              <a:pathLst>
                <a:path w="5954" h="1013" extrusionOk="0">
                  <a:moveTo>
                    <a:pt x="524" y="1"/>
                  </a:moveTo>
                  <a:cubicBezTo>
                    <a:pt x="238" y="1"/>
                    <a:pt x="0" y="227"/>
                    <a:pt x="0" y="513"/>
                  </a:cubicBezTo>
                  <a:lnTo>
                    <a:pt x="0" y="1013"/>
                  </a:lnTo>
                  <a:lnTo>
                    <a:pt x="5953" y="1013"/>
                  </a:lnTo>
                  <a:lnTo>
                    <a:pt x="5953" y="513"/>
                  </a:lnTo>
                  <a:cubicBezTo>
                    <a:pt x="5953" y="227"/>
                    <a:pt x="5727" y="1"/>
                    <a:pt x="54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6"/>
            <p:cNvSpPr/>
            <p:nvPr/>
          </p:nvSpPr>
          <p:spPr>
            <a:xfrm>
              <a:off x="1224409" y="3527770"/>
              <a:ext cx="243742" cy="121900"/>
            </a:xfrm>
            <a:custGeom>
              <a:avLst/>
              <a:gdLst/>
              <a:ahLst/>
              <a:cxnLst/>
              <a:rect l="l" t="t" r="r" b="b"/>
              <a:pathLst>
                <a:path w="4239" h="2120" fill="none" extrusionOk="0">
                  <a:moveTo>
                    <a:pt x="4239" y="2120"/>
                  </a:moveTo>
                  <a:cubicBezTo>
                    <a:pt x="4239" y="953"/>
                    <a:pt x="3286" y="1"/>
                    <a:pt x="2119" y="1"/>
                  </a:cubicBezTo>
                  <a:cubicBezTo>
                    <a:pt x="953" y="1"/>
                    <a:pt x="0" y="953"/>
                    <a:pt x="0" y="2120"/>
                  </a:cubicBezTo>
                </a:path>
              </a:pathLst>
            </a:custGeom>
            <a:solidFill>
              <a:schemeClr val="accent1"/>
            </a:solidFill>
            <a:ln w="8925" cap="flat" cmpd="sng">
              <a:solidFill>
                <a:srgbClr val="7DBD6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6"/>
            <p:cNvSpPr/>
            <p:nvPr/>
          </p:nvSpPr>
          <p:spPr>
            <a:xfrm>
              <a:off x="1291454" y="3422314"/>
              <a:ext cx="89930" cy="130410"/>
            </a:xfrm>
            <a:custGeom>
              <a:avLst/>
              <a:gdLst/>
              <a:ahLst/>
              <a:cxnLst/>
              <a:rect l="l" t="t" r="r" b="b"/>
              <a:pathLst>
                <a:path w="1564" h="2268" extrusionOk="0">
                  <a:moveTo>
                    <a:pt x="630" y="0"/>
                  </a:moveTo>
                  <a:cubicBezTo>
                    <a:pt x="440" y="0"/>
                    <a:pt x="291" y="103"/>
                    <a:pt x="179" y="430"/>
                  </a:cubicBezTo>
                  <a:cubicBezTo>
                    <a:pt x="37" y="846"/>
                    <a:pt x="1" y="1382"/>
                    <a:pt x="48" y="1835"/>
                  </a:cubicBezTo>
                  <a:cubicBezTo>
                    <a:pt x="310" y="1751"/>
                    <a:pt x="656" y="1680"/>
                    <a:pt x="656" y="1680"/>
                  </a:cubicBezTo>
                  <a:cubicBezTo>
                    <a:pt x="656" y="1525"/>
                    <a:pt x="691" y="1418"/>
                    <a:pt x="787" y="1418"/>
                  </a:cubicBezTo>
                  <a:cubicBezTo>
                    <a:pt x="989" y="1418"/>
                    <a:pt x="1120" y="2192"/>
                    <a:pt x="1358" y="2263"/>
                  </a:cubicBezTo>
                  <a:cubicBezTo>
                    <a:pt x="1367" y="2266"/>
                    <a:pt x="1374" y="2268"/>
                    <a:pt x="1381" y="2268"/>
                  </a:cubicBezTo>
                  <a:cubicBezTo>
                    <a:pt x="1564" y="2268"/>
                    <a:pt x="1299" y="1263"/>
                    <a:pt x="1299" y="1263"/>
                  </a:cubicBezTo>
                  <a:cubicBezTo>
                    <a:pt x="1299" y="1263"/>
                    <a:pt x="1275" y="156"/>
                    <a:pt x="941" y="61"/>
                  </a:cubicBezTo>
                  <a:cubicBezTo>
                    <a:pt x="827" y="25"/>
                    <a:pt x="724" y="0"/>
                    <a:pt x="63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36"/>
            <p:cNvSpPr/>
            <p:nvPr/>
          </p:nvSpPr>
          <p:spPr>
            <a:xfrm>
              <a:off x="1633754" y="3555830"/>
              <a:ext cx="151398" cy="151340"/>
            </a:xfrm>
            <a:custGeom>
              <a:avLst/>
              <a:gdLst/>
              <a:ahLst/>
              <a:cxnLst/>
              <a:rect l="l" t="t" r="r" b="b"/>
              <a:pathLst>
                <a:path w="2633" h="2632" extrusionOk="0">
                  <a:moveTo>
                    <a:pt x="1" y="1"/>
                  </a:moveTo>
                  <a:lnTo>
                    <a:pt x="1" y="2632"/>
                  </a:lnTo>
                  <a:lnTo>
                    <a:pt x="2632" y="26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36"/>
            <p:cNvSpPr/>
            <p:nvPr/>
          </p:nvSpPr>
          <p:spPr>
            <a:xfrm>
              <a:off x="1379085" y="3645532"/>
              <a:ext cx="317055" cy="315675"/>
            </a:xfrm>
            <a:custGeom>
              <a:avLst/>
              <a:gdLst/>
              <a:ahLst/>
              <a:cxnLst/>
              <a:rect l="l" t="t" r="r" b="b"/>
              <a:pathLst>
                <a:path w="5514" h="5490" extrusionOk="0">
                  <a:moveTo>
                    <a:pt x="4740" y="0"/>
                  </a:moveTo>
                  <a:lnTo>
                    <a:pt x="1" y="3846"/>
                  </a:lnTo>
                  <a:lnTo>
                    <a:pt x="1644" y="5489"/>
                  </a:lnTo>
                  <a:lnTo>
                    <a:pt x="5513" y="762"/>
                  </a:lnTo>
                  <a:lnTo>
                    <a:pt x="47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36"/>
            <p:cNvSpPr/>
            <p:nvPr/>
          </p:nvSpPr>
          <p:spPr>
            <a:xfrm>
              <a:off x="1648819" y="3563191"/>
              <a:ext cx="131503" cy="128972"/>
            </a:xfrm>
            <a:custGeom>
              <a:avLst/>
              <a:gdLst/>
              <a:ahLst/>
              <a:cxnLst/>
              <a:rect l="l" t="t" r="r" b="b"/>
              <a:pathLst>
                <a:path w="2287" h="2243" extrusionOk="0">
                  <a:moveTo>
                    <a:pt x="330" y="1"/>
                  </a:moveTo>
                  <a:cubicBezTo>
                    <a:pt x="209" y="1"/>
                    <a:pt x="90" y="45"/>
                    <a:pt x="1" y="135"/>
                  </a:cubicBezTo>
                  <a:lnTo>
                    <a:pt x="2108" y="2242"/>
                  </a:lnTo>
                  <a:cubicBezTo>
                    <a:pt x="2287" y="2063"/>
                    <a:pt x="2287" y="1766"/>
                    <a:pt x="2108" y="1587"/>
                  </a:cubicBezTo>
                  <a:lnTo>
                    <a:pt x="668" y="135"/>
                  </a:lnTo>
                  <a:cubicBezTo>
                    <a:pt x="572" y="45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36"/>
            <p:cNvSpPr/>
            <p:nvPr/>
          </p:nvSpPr>
          <p:spPr>
            <a:xfrm>
              <a:off x="2416966" y="2508741"/>
              <a:ext cx="88378" cy="92115"/>
            </a:xfrm>
            <a:custGeom>
              <a:avLst/>
              <a:gdLst/>
              <a:ahLst/>
              <a:cxnLst/>
              <a:rect l="l" t="t" r="r" b="b"/>
              <a:pathLst>
                <a:path w="1537" h="1602" extrusionOk="0">
                  <a:moveTo>
                    <a:pt x="1285" y="1"/>
                  </a:moveTo>
                  <a:cubicBezTo>
                    <a:pt x="1146" y="1"/>
                    <a:pt x="47" y="630"/>
                    <a:pt x="25" y="947"/>
                  </a:cubicBezTo>
                  <a:cubicBezTo>
                    <a:pt x="1" y="1268"/>
                    <a:pt x="537" y="1602"/>
                    <a:pt x="537" y="1602"/>
                  </a:cubicBezTo>
                  <a:cubicBezTo>
                    <a:pt x="537" y="1602"/>
                    <a:pt x="1537" y="447"/>
                    <a:pt x="1299" y="6"/>
                  </a:cubicBezTo>
                  <a:cubicBezTo>
                    <a:pt x="1297" y="3"/>
                    <a:pt x="1292" y="1"/>
                    <a:pt x="128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36"/>
          <p:cNvGrpSpPr/>
          <p:nvPr/>
        </p:nvGrpSpPr>
        <p:grpSpPr>
          <a:xfrm>
            <a:off x="2233019" y="2036288"/>
            <a:ext cx="1701473" cy="2696785"/>
            <a:chOff x="2215715" y="2235152"/>
            <a:chExt cx="1576022" cy="2497948"/>
          </a:xfrm>
        </p:grpSpPr>
        <p:sp>
          <p:nvSpPr>
            <p:cNvPr id="2515" name="Google Shape;2515;p36"/>
            <p:cNvSpPr/>
            <p:nvPr/>
          </p:nvSpPr>
          <p:spPr>
            <a:xfrm>
              <a:off x="2490912" y="4649150"/>
              <a:ext cx="582647" cy="67850"/>
            </a:xfrm>
            <a:custGeom>
              <a:avLst/>
              <a:gdLst/>
              <a:ahLst/>
              <a:cxnLst/>
              <a:rect l="l" t="t" r="r" b="b"/>
              <a:pathLst>
                <a:path w="10133" h="1180" extrusionOk="0">
                  <a:moveTo>
                    <a:pt x="1" y="1"/>
                  </a:moveTo>
                  <a:lnTo>
                    <a:pt x="1" y="1180"/>
                  </a:lnTo>
                  <a:lnTo>
                    <a:pt x="10133" y="1180"/>
                  </a:lnTo>
                  <a:cubicBezTo>
                    <a:pt x="10133" y="525"/>
                    <a:pt x="9609" y="1"/>
                    <a:pt x="8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6"/>
            <p:cNvSpPr/>
            <p:nvPr/>
          </p:nvSpPr>
          <p:spPr>
            <a:xfrm>
              <a:off x="3028367" y="2590450"/>
              <a:ext cx="212922" cy="966747"/>
            </a:xfrm>
            <a:custGeom>
              <a:avLst/>
              <a:gdLst/>
              <a:ahLst/>
              <a:cxnLst/>
              <a:rect l="l" t="t" r="r" b="b"/>
              <a:pathLst>
                <a:path w="3703" h="16813" extrusionOk="0">
                  <a:moveTo>
                    <a:pt x="1579" y="0"/>
                  </a:moveTo>
                  <a:cubicBezTo>
                    <a:pt x="1398" y="0"/>
                    <a:pt x="1214" y="35"/>
                    <a:pt x="1036" y="109"/>
                  </a:cubicBezTo>
                  <a:cubicBezTo>
                    <a:pt x="333" y="407"/>
                    <a:pt x="0" y="1216"/>
                    <a:pt x="298" y="1931"/>
                  </a:cubicBezTo>
                  <a:cubicBezTo>
                    <a:pt x="393" y="2157"/>
                    <a:pt x="500" y="2455"/>
                    <a:pt x="583" y="2728"/>
                  </a:cubicBezTo>
                  <a:cubicBezTo>
                    <a:pt x="679" y="3002"/>
                    <a:pt x="774" y="3288"/>
                    <a:pt x="857" y="3586"/>
                  </a:cubicBezTo>
                  <a:cubicBezTo>
                    <a:pt x="941" y="3871"/>
                    <a:pt x="1012" y="4157"/>
                    <a:pt x="1083" y="4455"/>
                  </a:cubicBezTo>
                  <a:lnTo>
                    <a:pt x="1286" y="5336"/>
                  </a:lnTo>
                  <a:cubicBezTo>
                    <a:pt x="1536" y="6515"/>
                    <a:pt x="1691" y="7729"/>
                    <a:pt x="1762" y="8944"/>
                  </a:cubicBezTo>
                  <a:cubicBezTo>
                    <a:pt x="1810" y="9551"/>
                    <a:pt x="1798" y="10158"/>
                    <a:pt x="1798" y="10765"/>
                  </a:cubicBezTo>
                  <a:cubicBezTo>
                    <a:pt x="1786" y="11075"/>
                    <a:pt x="1762" y="11372"/>
                    <a:pt x="1750" y="11682"/>
                  </a:cubicBezTo>
                  <a:lnTo>
                    <a:pt x="1715" y="12134"/>
                  </a:lnTo>
                  <a:lnTo>
                    <a:pt x="1655" y="12587"/>
                  </a:lnTo>
                  <a:lnTo>
                    <a:pt x="1536" y="13504"/>
                  </a:lnTo>
                  <a:lnTo>
                    <a:pt x="1357" y="14408"/>
                  </a:lnTo>
                  <a:cubicBezTo>
                    <a:pt x="1322" y="14551"/>
                    <a:pt x="1298" y="14706"/>
                    <a:pt x="1262" y="14861"/>
                  </a:cubicBezTo>
                  <a:lnTo>
                    <a:pt x="1143" y="15301"/>
                  </a:lnTo>
                  <a:lnTo>
                    <a:pt x="893" y="16183"/>
                  </a:lnTo>
                  <a:lnTo>
                    <a:pt x="881" y="16230"/>
                  </a:lnTo>
                  <a:cubicBezTo>
                    <a:pt x="810" y="16444"/>
                    <a:pt x="929" y="16683"/>
                    <a:pt x="1143" y="16778"/>
                  </a:cubicBezTo>
                  <a:cubicBezTo>
                    <a:pt x="1202" y="16801"/>
                    <a:pt x="1262" y="16812"/>
                    <a:pt x="1322" y="16812"/>
                  </a:cubicBezTo>
                  <a:cubicBezTo>
                    <a:pt x="1505" y="16812"/>
                    <a:pt x="1678" y="16707"/>
                    <a:pt x="1750" y="16528"/>
                  </a:cubicBezTo>
                  <a:lnTo>
                    <a:pt x="2131" y="15635"/>
                  </a:lnTo>
                  <a:lnTo>
                    <a:pt x="2322" y="15182"/>
                  </a:lnTo>
                  <a:cubicBezTo>
                    <a:pt x="2381" y="15028"/>
                    <a:pt x="2429" y="14873"/>
                    <a:pt x="2477" y="14718"/>
                  </a:cubicBezTo>
                  <a:lnTo>
                    <a:pt x="2786" y="13789"/>
                  </a:lnTo>
                  <a:lnTo>
                    <a:pt x="3024" y="12837"/>
                  </a:lnTo>
                  <a:lnTo>
                    <a:pt x="3155" y="12361"/>
                  </a:lnTo>
                  <a:lnTo>
                    <a:pt x="3239" y="11884"/>
                  </a:lnTo>
                  <a:cubicBezTo>
                    <a:pt x="3298" y="11563"/>
                    <a:pt x="3369" y="11241"/>
                    <a:pt x="3417" y="10908"/>
                  </a:cubicBezTo>
                  <a:cubicBezTo>
                    <a:pt x="3500" y="10265"/>
                    <a:pt x="3584" y="9610"/>
                    <a:pt x="3620" y="8955"/>
                  </a:cubicBezTo>
                  <a:cubicBezTo>
                    <a:pt x="3703" y="7646"/>
                    <a:pt x="3703" y="6324"/>
                    <a:pt x="3584" y="5003"/>
                  </a:cubicBezTo>
                  <a:lnTo>
                    <a:pt x="3489" y="4014"/>
                  </a:lnTo>
                  <a:cubicBezTo>
                    <a:pt x="3441" y="3693"/>
                    <a:pt x="3405" y="3360"/>
                    <a:pt x="3346" y="3026"/>
                  </a:cubicBezTo>
                  <a:cubicBezTo>
                    <a:pt x="3298" y="2705"/>
                    <a:pt x="3239" y="2371"/>
                    <a:pt x="3167" y="2038"/>
                  </a:cubicBezTo>
                  <a:cubicBezTo>
                    <a:pt x="3096" y="1705"/>
                    <a:pt x="3036" y="1395"/>
                    <a:pt x="2929" y="1014"/>
                  </a:cubicBezTo>
                  <a:cubicBezTo>
                    <a:pt x="2905" y="966"/>
                    <a:pt x="2893" y="907"/>
                    <a:pt x="2869" y="847"/>
                  </a:cubicBezTo>
                  <a:cubicBezTo>
                    <a:pt x="2646" y="320"/>
                    <a:pt x="2126" y="0"/>
                    <a:pt x="1579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6"/>
            <p:cNvSpPr/>
            <p:nvPr/>
          </p:nvSpPr>
          <p:spPr>
            <a:xfrm>
              <a:off x="3028367" y="2590105"/>
              <a:ext cx="209530" cy="337985"/>
            </a:xfrm>
            <a:custGeom>
              <a:avLst/>
              <a:gdLst/>
              <a:ahLst/>
              <a:cxnLst/>
              <a:rect l="l" t="t" r="r" b="b"/>
              <a:pathLst>
                <a:path w="3644" h="5878" extrusionOk="0">
                  <a:moveTo>
                    <a:pt x="1566" y="1"/>
                  </a:moveTo>
                  <a:cubicBezTo>
                    <a:pt x="1389" y="1"/>
                    <a:pt x="1209" y="34"/>
                    <a:pt x="1036" y="103"/>
                  </a:cubicBezTo>
                  <a:cubicBezTo>
                    <a:pt x="333" y="401"/>
                    <a:pt x="0" y="1222"/>
                    <a:pt x="298" y="1937"/>
                  </a:cubicBezTo>
                  <a:cubicBezTo>
                    <a:pt x="393" y="2163"/>
                    <a:pt x="500" y="2461"/>
                    <a:pt x="583" y="2734"/>
                  </a:cubicBezTo>
                  <a:cubicBezTo>
                    <a:pt x="679" y="3008"/>
                    <a:pt x="774" y="3294"/>
                    <a:pt x="857" y="3592"/>
                  </a:cubicBezTo>
                  <a:cubicBezTo>
                    <a:pt x="941" y="3877"/>
                    <a:pt x="1012" y="4163"/>
                    <a:pt x="1083" y="4461"/>
                  </a:cubicBezTo>
                  <a:lnTo>
                    <a:pt x="1286" y="5342"/>
                  </a:lnTo>
                  <a:cubicBezTo>
                    <a:pt x="1334" y="5521"/>
                    <a:pt x="1357" y="5699"/>
                    <a:pt x="1393" y="5878"/>
                  </a:cubicBezTo>
                  <a:lnTo>
                    <a:pt x="3643" y="5878"/>
                  </a:lnTo>
                  <a:cubicBezTo>
                    <a:pt x="3631" y="5580"/>
                    <a:pt x="3608" y="5294"/>
                    <a:pt x="3584" y="5009"/>
                  </a:cubicBezTo>
                  <a:lnTo>
                    <a:pt x="3489" y="4020"/>
                  </a:lnTo>
                  <a:cubicBezTo>
                    <a:pt x="3441" y="3699"/>
                    <a:pt x="3405" y="3366"/>
                    <a:pt x="3346" y="3032"/>
                  </a:cubicBezTo>
                  <a:cubicBezTo>
                    <a:pt x="3298" y="2711"/>
                    <a:pt x="3239" y="2377"/>
                    <a:pt x="3167" y="2044"/>
                  </a:cubicBezTo>
                  <a:cubicBezTo>
                    <a:pt x="3096" y="1711"/>
                    <a:pt x="3036" y="1401"/>
                    <a:pt x="2929" y="1020"/>
                  </a:cubicBezTo>
                  <a:cubicBezTo>
                    <a:pt x="2905" y="972"/>
                    <a:pt x="2893" y="913"/>
                    <a:pt x="2869" y="853"/>
                  </a:cubicBezTo>
                  <a:cubicBezTo>
                    <a:pt x="2644" y="321"/>
                    <a:pt x="2118" y="1"/>
                    <a:pt x="1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6"/>
            <p:cNvSpPr/>
            <p:nvPr/>
          </p:nvSpPr>
          <p:spPr>
            <a:xfrm>
              <a:off x="3303564" y="4384934"/>
              <a:ext cx="266340" cy="348163"/>
            </a:xfrm>
            <a:custGeom>
              <a:avLst/>
              <a:gdLst/>
              <a:ahLst/>
              <a:cxnLst/>
              <a:rect l="l" t="t" r="r" b="b"/>
              <a:pathLst>
                <a:path w="4632" h="6055" extrusionOk="0">
                  <a:moveTo>
                    <a:pt x="3060" y="0"/>
                  </a:moveTo>
                  <a:lnTo>
                    <a:pt x="3060" y="0"/>
                  </a:lnTo>
                  <a:cubicBezTo>
                    <a:pt x="3060" y="1"/>
                    <a:pt x="3846" y="4334"/>
                    <a:pt x="2703" y="4775"/>
                  </a:cubicBezTo>
                  <a:cubicBezTo>
                    <a:pt x="1560" y="5215"/>
                    <a:pt x="0" y="5429"/>
                    <a:pt x="346" y="5989"/>
                  </a:cubicBezTo>
                  <a:cubicBezTo>
                    <a:pt x="375" y="6038"/>
                    <a:pt x="865" y="6055"/>
                    <a:pt x="1505" y="6055"/>
                  </a:cubicBezTo>
                  <a:cubicBezTo>
                    <a:pt x="2409" y="6055"/>
                    <a:pt x="3612" y="6022"/>
                    <a:pt x="4239" y="6001"/>
                  </a:cubicBezTo>
                  <a:cubicBezTo>
                    <a:pt x="4465" y="6001"/>
                    <a:pt x="4632" y="5798"/>
                    <a:pt x="4596" y="5572"/>
                  </a:cubicBezTo>
                  <a:lnTo>
                    <a:pt x="4370" y="4298"/>
                  </a:lnTo>
                  <a:lnTo>
                    <a:pt x="4370" y="1679"/>
                  </a:lnTo>
                  <a:lnTo>
                    <a:pt x="3060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6"/>
            <p:cNvSpPr/>
            <p:nvPr/>
          </p:nvSpPr>
          <p:spPr>
            <a:xfrm>
              <a:off x="3303564" y="4658753"/>
              <a:ext cx="266340" cy="74347"/>
            </a:xfrm>
            <a:custGeom>
              <a:avLst/>
              <a:gdLst/>
              <a:ahLst/>
              <a:cxnLst/>
              <a:rect l="l" t="t" r="r" b="b"/>
              <a:pathLst>
                <a:path w="4632" h="1293" extrusionOk="0">
                  <a:moveTo>
                    <a:pt x="2727" y="1"/>
                  </a:moveTo>
                  <a:cubicBezTo>
                    <a:pt x="2715" y="13"/>
                    <a:pt x="2715" y="13"/>
                    <a:pt x="2703" y="13"/>
                  </a:cubicBezTo>
                  <a:cubicBezTo>
                    <a:pt x="1560" y="453"/>
                    <a:pt x="0" y="667"/>
                    <a:pt x="346" y="1227"/>
                  </a:cubicBezTo>
                  <a:cubicBezTo>
                    <a:pt x="375" y="1276"/>
                    <a:pt x="865" y="1293"/>
                    <a:pt x="1505" y="1293"/>
                  </a:cubicBezTo>
                  <a:cubicBezTo>
                    <a:pt x="2409" y="1293"/>
                    <a:pt x="3612" y="1260"/>
                    <a:pt x="4239" y="1239"/>
                  </a:cubicBezTo>
                  <a:cubicBezTo>
                    <a:pt x="4465" y="1239"/>
                    <a:pt x="4632" y="1036"/>
                    <a:pt x="4596" y="810"/>
                  </a:cubicBezTo>
                  <a:lnTo>
                    <a:pt x="4453" y="48"/>
                  </a:lnTo>
                  <a:cubicBezTo>
                    <a:pt x="4215" y="120"/>
                    <a:pt x="3941" y="167"/>
                    <a:pt x="3656" y="167"/>
                  </a:cubicBezTo>
                  <a:cubicBezTo>
                    <a:pt x="3298" y="167"/>
                    <a:pt x="3001" y="108"/>
                    <a:pt x="2727" y="1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6"/>
            <p:cNvSpPr/>
            <p:nvPr/>
          </p:nvSpPr>
          <p:spPr>
            <a:xfrm>
              <a:off x="3331624" y="3078631"/>
              <a:ext cx="299920" cy="956512"/>
            </a:xfrm>
            <a:custGeom>
              <a:avLst/>
              <a:gdLst/>
              <a:ahLst/>
              <a:cxnLst/>
              <a:rect l="l" t="t" r="r" b="b"/>
              <a:pathLst>
                <a:path w="5216" h="16635" extrusionOk="0">
                  <a:moveTo>
                    <a:pt x="2645" y="1"/>
                  </a:moveTo>
                  <a:cubicBezTo>
                    <a:pt x="1243" y="1"/>
                    <a:pt x="83" y="1433"/>
                    <a:pt x="36" y="3240"/>
                  </a:cubicBezTo>
                  <a:cubicBezTo>
                    <a:pt x="0" y="5061"/>
                    <a:pt x="715" y="16610"/>
                    <a:pt x="2132" y="16634"/>
                  </a:cubicBezTo>
                  <a:cubicBezTo>
                    <a:pt x="2134" y="16634"/>
                    <a:pt x="2136" y="16634"/>
                    <a:pt x="2138" y="16634"/>
                  </a:cubicBezTo>
                  <a:cubicBezTo>
                    <a:pt x="3553" y="16634"/>
                    <a:pt x="5132" y="5177"/>
                    <a:pt x="5168" y="3359"/>
                  </a:cubicBezTo>
                  <a:cubicBezTo>
                    <a:pt x="5215" y="1537"/>
                    <a:pt x="4096" y="37"/>
                    <a:pt x="2679" y="1"/>
                  </a:cubicBezTo>
                  <a:cubicBezTo>
                    <a:pt x="2668" y="1"/>
                    <a:pt x="2656" y="1"/>
                    <a:pt x="2645" y="1"/>
                  </a:cubicBezTo>
                  <a:close/>
                </a:path>
              </a:pathLst>
            </a:custGeom>
            <a:solidFill>
              <a:srgbClr val="009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6"/>
            <p:cNvSpPr/>
            <p:nvPr/>
          </p:nvSpPr>
          <p:spPr>
            <a:xfrm>
              <a:off x="3332314" y="3078631"/>
              <a:ext cx="299230" cy="1432958"/>
            </a:xfrm>
            <a:custGeom>
              <a:avLst/>
              <a:gdLst/>
              <a:ahLst/>
              <a:cxnLst/>
              <a:rect l="l" t="t" r="r" b="b"/>
              <a:pathLst>
                <a:path w="5204" h="24921" extrusionOk="0">
                  <a:moveTo>
                    <a:pt x="2633" y="1"/>
                  </a:moveTo>
                  <a:cubicBezTo>
                    <a:pt x="1231" y="1"/>
                    <a:pt x="71" y="1433"/>
                    <a:pt x="24" y="3240"/>
                  </a:cubicBezTo>
                  <a:cubicBezTo>
                    <a:pt x="0" y="4585"/>
                    <a:pt x="381" y="11205"/>
                    <a:pt x="1155" y="14610"/>
                  </a:cubicBezTo>
                  <a:cubicBezTo>
                    <a:pt x="1155" y="14622"/>
                    <a:pt x="1155" y="14634"/>
                    <a:pt x="1155" y="14646"/>
                  </a:cubicBezTo>
                  <a:cubicBezTo>
                    <a:pt x="1298" y="15622"/>
                    <a:pt x="2036" y="21754"/>
                    <a:pt x="2727" y="24921"/>
                  </a:cubicBezTo>
                  <a:lnTo>
                    <a:pt x="4013" y="24921"/>
                  </a:lnTo>
                  <a:cubicBezTo>
                    <a:pt x="4239" y="21659"/>
                    <a:pt x="4215" y="15241"/>
                    <a:pt x="4072" y="14241"/>
                  </a:cubicBezTo>
                  <a:cubicBezTo>
                    <a:pt x="4013" y="13765"/>
                    <a:pt x="5132" y="4502"/>
                    <a:pt x="5156" y="3359"/>
                  </a:cubicBezTo>
                  <a:cubicBezTo>
                    <a:pt x="5203" y="1537"/>
                    <a:pt x="4084" y="37"/>
                    <a:pt x="2667" y="1"/>
                  </a:cubicBezTo>
                  <a:cubicBezTo>
                    <a:pt x="2656" y="1"/>
                    <a:pt x="2644" y="1"/>
                    <a:pt x="2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6"/>
            <p:cNvSpPr/>
            <p:nvPr/>
          </p:nvSpPr>
          <p:spPr>
            <a:xfrm>
              <a:off x="2476537" y="4387637"/>
              <a:ext cx="358110" cy="325278"/>
            </a:xfrm>
            <a:custGeom>
              <a:avLst/>
              <a:gdLst/>
              <a:ahLst/>
              <a:cxnLst/>
              <a:rect l="l" t="t" r="r" b="b"/>
              <a:pathLst>
                <a:path w="6228" h="5657" extrusionOk="0">
                  <a:moveTo>
                    <a:pt x="1394" y="1"/>
                  </a:moveTo>
                  <a:cubicBezTo>
                    <a:pt x="1167" y="275"/>
                    <a:pt x="977" y="596"/>
                    <a:pt x="822" y="941"/>
                  </a:cubicBezTo>
                  <a:cubicBezTo>
                    <a:pt x="1" y="2763"/>
                    <a:pt x="1751" y="5656"/>
                    <a:pt x="1751" y="5656"/>
                  </a:cubicBezTo>
                  <a:cubicBezTo>
                    <a:pt x="1751" y="5656"/>
                    <a:pt x="5073" y="5037"/>
                    <a:pt x="5894" y="3215"/>
                  </a:cubicBezTo>
                  <a:cubicBezTo>
                    <a:pt x="6049" y="2870"/>
                    <a:pt x="6156" y="2513"/>
                    <a:pt x="6228" y="2168"/>
                  </a:cubicBezTo>
                  <a:lnTo>
                    <a:pt x="1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6"/>
            <p:cNvSpPr/>
            <p:nvPr/>
          </p:nvSpPr>
          <p:spPr>
            <a:xfrm>
              <a:off x="2607982" y="4348651"/>
              <a:ext cx="163013" cy="233507"/>
            </a:xfrm>
            <a:custGeom>
              <a:avLst/>
              <a:gdLst/>
              <a:ahLst/>
              <a:cxnLst/>
              <a:rect l="l" t="t" r="r" b="b"/>
              <a:pathLst>
                <a:path w="2835" h="4061" extrusionOk="0">
                  <a:moveTo>
                    <a:pt x="1536" y="0"/>
                  </a:moveTo>
                  <a:lnTo>
                    <a:pt x="155" y="3060"/>
                  </a:lnTo>
                  <a:cubicBezTo>
                    <a:pt x="1" y="3417"/>
                    <a:pt x="155" y="3834"/>
                    <a:pt x="513" y="4001"/>
                  </a:cubicBezTo>
                  <a:cubicBezTo>
                    <a:pt x="606" y="4041"/>
                    <a:pt x="704" y="4060"/>
                    <a:pt x="800" y="4060"/>
                  </a:cubicBezTo>
                  <a:cubicBezTo>
                    <a:pt x="1071" y="4060"/>
                    <a:pt x="1330" y="3907"/>
                    <a:pt x="1453" y="3643"/>
                  </a:cubicBezTo>
                  <a:lnTo>
                    <a:pt x="2834" y="572"/>
                  </a:lnTo>
                  <a:lnTo>
                    <a:pt x="15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6"/>
            <p:cNvSpPr/>
            <p:nvPr/>
          </p:nvSpPr>
          <p:spPr>
            <a:xfrm>
              <a:off x="2702455" y="3202603"/>
              <a:ext cx="579255" cy="1176163"/>
            </a:xfrm>
            <a:custGeom>
              <a:avLst/>
              <a:gdLst/>
              <a:ahLst/>
              <a:cxnLst/>
              <a:rect l="l" t="t" r="r" b="b"/>
              <a:pathLst>
                <a:path w="10074" h="20455" extrusionOk="0">
                  <a:moveTo>
                    <a:pt x="8990" y="0"/>
                  </a:moveTo>
                  <a:lnTo>
                    <a:pt x="1" y="19979"/>
                  </a:lnTo>
                  <a:lnTo>
                    <a:pt x="1084" y="20455"/>
                  </a:lnTo>
                  <a:lnTo>
                    <a:pt x="10073" y="488"/>
                  </a:lnTo>
                  <a:lnTo>
                    <a:pt x="89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6"/>
            <p:cNvSpPr/>
            <p:nvPr/>
          </p:nvSpPr>
          <p:spPr>
            <a:xfrm>
              <a:off x="2640873" y="4234282"/>
              <a:ext cx="311535" cy="275655"/>
            </a:xfrm>
            <a:custGeom>
              <a:avLst/>
              <a:gdLst/>
              <a:ahLst/>
              <a:cxnLst/>
              <a:rect l="l" t="t" r="r" b="b"/>
              <a:pathLst>
                <a:path w="5418" h="4794" extrusionOk="0">
                  <a:moveTo>
                    <a:pt x="4596" y="1"/>
                  </a:moveTo>
                  <a:cubicBezTo>
                    <a:pt x="4596" y="1"/>
                    <a:pt x="3846" y="3073"/>
                    <a:pt x="2703" y="3513"/>
                  </a:cubicBezTo>
                  <a:cubicBezTo>
                    <a:pt x="1560" y="3954"/>
                    <a:pt x="0" y="4168"/>
                    <a:pt x="345" y="4728"/>
                  </a:cubicBezTo>
                  <a:cubicBezTo>
                    <a:pt x="375" y="4777"/>
                    <a:pt x="865" y="4794"/>
                    <a:pt x="1505" y="4794"/>
                  </a:cubicBezTo>
                  <a:cubicBezTo>
                    <a:pt x="2408" y="4794"/>
                    <a:pt x="3611" y="4760"/>
                    <a:pt x="4239" y="4739"/>
                  </a:cubicBezTo>
                  <a:cubicBezTo>
                    <a:pt x="4465" y="4739"/>
                    <a:pt x="4632" y="4537"/>
                    <a:pt x="4584" y="4311"/>
                  </a:cubicBezTo>
                  <a:lnTo>
                    <a:pt x="4358" y="3037"/>
                  </a:lnTo>
                  <a:lnTo>
                    <a:pt x="5417" y="1049"/>
                  </a:lnTo>
                  <a:lnTo>
                    <a:pt x="4596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>
              <a:off x="2640873" y="4436282"/>
              <a:ext cx="266340" cy="73657"/>
            </a:xfrm>
            <a:custGeom>
              <a:avLst/>
              <a:gdLst/>
              <a:ahLst/>
              <a:cxnLst/>
              <a:rect l="l" t="t" r="r" b="b"/>
              <a:pathLst>
                <a:path w="4632" h="1281" extrusionOk="0">
                  <a:moveTo>
                    <a:pt x="2703" y="0"/>
                  </a:moveTo>
                  <a:cubicBezTo>
                    <a:pt x="1560" y="441"/>
                    <a:pt x="0" y="655"/>
                    <a:pt x="345" y="1215"/>
                  </a:cubicBezTo>
                  <a:cubicBezTo>
                    <a:pt x="375" y="1264"/>
                    <a:pt x="865" y="1281"/>
                    <a:pt x="1505" y="1281"/>
                  </a:cubicBezTo>
                  <a:cubicBezTo>
                    <a:pt x="2408" y="1281"/>
                    <a:pt x="3611" y="1247"/>
                    <a:pt x="4239" y="1226"/>
                  </a:cubicBezTo>
                  <a:cubicBezTo>
                    <a:pt x="4465" y="1226"/>
                    <a:pt x="4632" y="1024"/>
                    <a:pt x="4584" y="798"/>
                  </a:cubicBezTo>
                  <a:lnTo>
                    <a:pt x="4453" y="36"/>
                  </a:lnTo>
                  <a:cubicBezTo>
                    <a:pt x="4215" y="107"/>
                    <a:pt x="3941" y="155"/>
                    <a:pt x="3643" y="155"/>
                  </a:cubicBezTo>
                  <a:cubicBezTo>
                    <a:pt x="3298" y="155"/>
                    <a:pt x="2989" y="95"/>
                    <a:pt x="2727" y="0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>
              <a:off x="2861271" y="3119687"/>
              <a:ext cx="930465" cy="1220782"/>
            </a:xfrm>
            <a:custGeom>
              <a:avLst/>
              <a:gdLst/>
              <a:ahLst/>
              <a:cxnLst/>
              <a:rect l="l" t="t" r="r" b="b"/>
              <a:pathLst>
                <a:path w="16182" h="21231" extrusionOk="0">
                  <a:moveTo>
                    <a:pt x="13780" y="0"/>
                  </a:moveTo>
                  <a:cubicBezTo>
                    <a:pt x="12806" y="0"/>
                    <a:pt x="11743" y="578"/>
                    <a:pt x="11026" y="1597"/>
                  </a:cubicBezTo>
                  <a:cubicBezTo>
                    <a:pt x="10121" y="2871"/>
                    <a:pt x="4418" y="9753"/>
                    <a:pt x="3537" y="12289"/>
                  </a:cubicBezTo>
                  <a:cubicBezTo>
                    <a:pt x="3180" y="13015"/>
                    <a:pt x="584" y="18885"/>
                    <a:pt x="1" y="21123"/>
                  </a:cubicBezTo>
                  <a:lnTo>
                    <a:pt x="1322" y="21230"/>
                  </a:lnTo>
                  <a:cubicBezTo>
                    <a:pt x="2763" y="19301"/>
                    <a:pt x="5240" y="14432"/>
                    <a:pt x="5573" y="13753"/>
                  </a:cubicBezTo>
                  <a:cubicBezTo>
                    <a:pt x="5609" y="13694"/>
                    <a:pt x="5644" y="13622"/>
                    <a:pt x="5668" y="13551"/>
                  </a:cubicBezTo>
                  <a:cubicBezTo>
                    <a:pt x="6002" y="12717"/>
                    <a:pt x="6514" y="11967"/>
                    <a:pt x="7240" y="11420"/>
                  </a:cubicBezTo>
                  <a:cubicBezTo>
                    <a:pt x="10312" y="9062"/>
                    <a:pt x="14312" y="5300"/>
                    <a:pt x="14979" y="4347"/>
                  </a:cubicBezTo>
                  <a:cubicBezTo>
                    <a:pt x="16039" y="2859"/>
                    <a:pt x="16181" y="1192"/>
                    <a:pt x="15027" y="382"/>
                  </a:cubicBezTo>
                  <a:cubicBezTo>
                    <a:pt x="14658" y="123"/>
                    <a:pt x="14228" y="0"/>
                    <a:pt x="137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>
              <a:off x="3036533" y="2484073"/>
              <a:ext cx="740140" cy="825527"/>
            </a:xfrm>
            <a:custGeom>
              <a:avLst/>
              <a:gdLst/>
              <a:ahLst/>
              <a:cxnLst/>
              <a:rect l="l" t="t" r="r" b="b"/>
              <a:pathLst>
                <a:path w="12872" h="14357" extrusionOk="0">
                  <a:moveTo>
                    <a:pt x="5276" y="1"/>
                  </a:moveTo>
                  <a:cubicBezTo>
                    <a:pt x="5100" y="1"/>
                    <a:pt x="4921" y="37"/>
                    <a:pt x="4751" y="114"/>
                  </a:cubicBezTo>
                  <a:lnTo>
                    <a:pt x="882" y="1852"/>
                  </a:lnTo>
                  <a:cubicBezTo>
                    <a:pt x="287" y="2114"/>
                    <a:pt x="1" y="2793"/>
                    <a:pt x="215" y="3400"/>
                  </a:cubicBezTo>
                  <a:cubicBezTo>
                    <a:pt x="668" y="4674"/>
                    <a:pt x="4180" y="12353"/>
                    <a:pt x="4751" y="14211"/>
                  </a:cubicBezTo>
                  <a:cubicBezTo>
                    <a:pt x="4975" y="14312"/>
                    <a:pt x="5292" y="14356"/>
                    <a:pt x="5670" y="14356"/>
                  </a:cubicBezTo>
                  <a:cubicBezTo>
                    <a:pt x="7993" y="14356"/>
                    <a:pt x="12657" y="12710"/>
                    <a:pt x="12657" y="12710"/>
                  </a:cubicBezTo>
                  <a:cubicBezTo>
                    <a:pt x="12872" y="11996"/>
                    <a:pt x="10717" y="9448"/>
                    <a:pt x="9490" y="7114"/>
                  </a:cubicBezTo>
                  <a:cubicBezTo>
                    <a:pt x="8145" y="4602"/>
                    <a:pt x="7180" y="2257"/>
                    <a:pt x="6442" y="733"/>
                  </a:cubicBezTo>
                  <a:cubicBezTo>
                    <a:pt x="6224" y="271"/>
                    <a:pt x="5758" y="1"/>
                    <a:pt x="527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>
              <a:off x="3036533" y="2482463"/>
              <a:ext cx="732607" cy="896655"/>
            </a:xfrm>
            <a:custGeom>
              <a:avLst/>
              <a:gdLst/>
              <a:ahLst/>
              <a:cxnLst/>
              <a:rect l="l" t="t" r="r" b="b"/>
              <a:pathLst>
                <a:path w="12741" h="15594" extrusionOk="0">
                  <a:moveTo>
                    <a:pt x="5339" y="0"/>
                  </a:moveTo>
                  <a:cubicBezTo>
                    <a:pt x="5174" y="0"/>
                    <a:pt x="5006" y="34"/>
                    <a:pt x="4847" y="106"/>
                  </a:cubicBezTo>
                  <a:lnTo>
                    <a:pt x="4109" y="439"/>
                  </a:lnTo>
                  <a:cubicBezTo>
                    <a:pt x="4109" y="1035"/>
                    <a:pt x="4001" y="1558"/>
                    <a:pt x="3275" y="1880"/>
                  </a:cubicBezTo>
                  <a:cubicBezTo>
                    <a:pt x="3081" y="1967"/>
                    <a:pt x="2914" y="2006"/>
                    <a:pt x="2772" y="2006"/>
                  </a:cubicBezTo>
                  <a:cubicBezTo>
                    <a:pt x="2389" y="2006"/>
                    <a:pt x="2180" y="1726"/>
                    <a:pt x="2084" y="1344"/>
                  </a:cubicBezTo>
                  <a:lnTo>
                    <a:pt x="846" y="1892"/>
                  </a:lnTo>
                  <a:cubicBezTo>
                    <a:pt x="275" y="2154"/>
                    <a:pt x="1" y="2797"/>
                    <a:pt x="203" y="3392"/>
                  </a:cubicBezTo>
                  <a:cubicBezTo>
                    <a:pt x="656" y="4654"/>
                    <a:pt x="4442" y="14096"/>
                    <a:pt x="5299" y="15572"/>
                  </a:cubicBezTo>
                  <a:cubicBezTo>
                    <a:pt x="5411" y="15587"/>
                    <a:pt x="5529" y="15593"/>
                    <a:pt x="5652" y="15593"/>
                  </a:cubicBezTo>
                  <a:cubicBezTo>
                    <a:pt x="8153" y="15593"/>
                    <a:pt x="12741" y="12727"/>
                    <a:pt x="12741" y="12727"/>
                  </a:cubicBezTo>
                  <a:cubicBezTo>
                    <a:pt x="12110" y="10726"/>
                    <a:pt x="11145" y="9952"/>
                    <a:pt x="9907" y="7619"/>
                  </a:cubicBezTo>
                  <a:cubicBezTo>
                    <a:pt x="8550" y="5047"/>
                    <a:pt x="7121" y="2166"/>
                    <a:pt x="6395" y="666"/>
                  </a:cubicBezTo>
                  <a:cubicBezTo>
                    <a:pt x="6196" y="242"/>
                    <a:pt x="5777" y="0"/>
                    <a:pt x="53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>
              <a:off x="3142678" y="2283798"/>
              <a:ext cx="94530" cy="170545"/>
            </a:xfrm>
            <a:custGeom>
              <a:avLst/>
              <a:gdLst/>
              <a:ahLst/>
              <a:cxnLst/>
              <a:rect l="l" t="t" r="r" b="b"/>
              <a:pathLst>
                <a:path w="1644" h="2966" extrusionOk="0">
                  <a:moveTo>
                    <a:pt x="1179" y="1"/>
                  </a:moveTo>
                  <a:lnTo>
                    <a:pt x="0" y="251"/>
                  </a:lnTo>
                  <a:lnTo>
                    <a:pt x="560" y="2966"/>
                  </a:lnTo>
                  <a:lnTo>
                    <a:pt x="643" y="2942"/>
                  </a:lnTo>
                  <a:cubicBezTo>
                    <a:pt x="1251" y="2823"/>
                    <a:pt x="1643" y="2227"/>
                    <a:pt x="1512" y="1620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>
              <a:off x="3112548" y="2407080"/>
              <a:ext cx="160253" cy="152720"/>
            </a:xfrm>
            <a:custGeom>
              <a:avLst/>
              <a:gdLst/>
              <a:ahLst/>
              <a:cxnLst/>
              <a:rect l="l" t="t" r="r" b="b"/>
              <a:pathLst>
                <a:path w="2787" h="2656" extrusionOk="0">
                  <a:moveTo>
                    <a:pt x="1298" y="0"/>
                  </a:moveTo>
                  <a:lnTo>
                    <a:pt x="0" y="786"/>
                  </a:lnTo>
                  <a:lnTo>
                    <a:pt x="762" y="2655"/>
                  </a:lnTo>
                  <a:lnTo>
                    <a:pt x="2787" y="1750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>
              <a:off x="3112548" y="2407080"/>
              <a:ext cx="114367" cy="134722"/>
            </a:xfrm>
            <a:custGeom>
              <a:avLst/>
              <a:gdLst/>
              <a:ahLst/>
              <a:cxnLst/>
              <a:rect l="l" t="t" r="r" b="b"/>
              <a:pathLst>
                <a:path w="1989" h="2343" extrusionOk="0">
                  <a:moveTo>
                    <a:pt x="1298" y="0"/>
                  </a:moveTo>
                  <a:lnTo>
                    <a:pt x="0" y="786"/>
                  </a:lnTo>
                  <a:lnTo>
                    <a:pt x="632" y="2334"/>
                  </a:lnTo>
                  <a:cubicBezTo>
                    <a:pt x="673" y="2340"/>
                    <a:pt x="715" y="2343"/>
                    <a:pt x="756" y="2343"/>
                  </a:cubicBezTo>
                  <a:cubicBezTo>
                    <a:pt x="881" y="2343"/>
                    <a:pt x="1004" y="2316"/>
                    <a:pt x="1120" y="2262"/>
                  </a:cubicBezTo>
                  <a:cubicBezTo>
                    <a:pt x="1620" y="2036"/>
                    <a:pt x="1834" y="1298"/>
                    <a:pt x="1989" y="810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>
              <a:off x="3008472" y="2278336"/>
              <a:ext cx="213670" cy="241558"/>
            </a:xfrm>
            <a:custGeom>
              <a:avLst/>
              <a:gdLst/>
              <a:ahLst/>
              <a:cxnLst/>
              <a:rect l="l" t="t" r="r" b="b"/>
              <a:pathLst>
                <a:path w="3716" h="4201" extrusionOk="0">
                  <a:moveTo>
                    <a:pt x="3096" y="1"/>
                  </a:moveTo>
                  <a:lnTo>
                    <a:pt x="1" y="644"/>
                  </a:lnTo>
                  <a:cubicBezTo>
                    <a:pt x="1" y="644"/>
                    <a:pt x="322" y="2203"/>
                    <a:pt x="775" y="3215"/>
                  </a:cubicBezTo>
                  <a:cubicBezTo>
                    <a:pt x="1065" y="3880"/>
                    <a:pt x="1456" y="4200"/>
                    <a:pt x="1890" y="4200"/>
                  </a:cubicBezTo>
                  <a:cubicBezTo>
                    <a:pt x="1954" y="4200"/>
                    <a:pt x="2019" y="4193"/>
                    <a:pt x="2084" y="4180"/>
                  </a:cubicBezTo>
                  <a:cubicBezTo>
                    <a:pt x="3073" y="3977"/>
                    <a:pt x="3715" y="3001"/>
                    <a:pt x="3513" y="2013"/>
                  </a:cubicBezTo>
                  <a:lnTo>
                    <a:pt x="3096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>
              <a:off x="3170738" y="2331696"/>
              <a:ext cx="59628" cy="82570"/>
            </a:xfrm>
            <a:custGeom>
              <a:avLst/>
              <a:gdLst/>
              <a:ahLst/>
              <a:cxnLst/>
              <a:rect l="l" t="t" r="r" b="b"/>
              <a:pathLst>
                <a:path w="1037" h="1436" extrusionOk="0">
                  <a:moveTo>
                    <a:pt x="484" y="0"/>
                  </a:moveTo>
                  <a:cubicBezTo>
                    <a:pt x="442" y="0"/>
                    <a:pt x="399" y="5"/>
                    <a:pt x="358" y="13"/>
                  </a:cubicBezTo>
                  <a:cubicBezTo>
                    <a:pt x="131" y="61"/>
                    <a:pt x="1" y="418"/>
                    <a:pt x="84" y="811"/>
                  </a:cubicBezTo>
                  <a:cubicBezTo>
                    <a:pt x="161" y="1174"/>
                    <a:pt x="380" y="1436"/>
                    <a:pt x="601" y="1436"/>
                  </a:cubicBezTo>
                  <a:cubicBezTo>
                    <a:pt x="619" y="1436"/>
                    <a:pt x="637" y="1434"/>
                    <a:pt x="655" y="1430"/>
                  </a:cubicBezTo>
                  <a:cubicBezTo>
                    <a:pt x="882" y="1383"/>
                    <a:pt x="1036" y="823"/>
                    <a:pt x="953" y="430"/>
                  </a:cubicBezTo>
                  <a:cubicBezTo>
                    <a:pt x="884" y="106"/>
                    <a:pt x="685" y="0"/>
                    <a:pt x="484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>
              <a:off x="2992717" y="2235152"/>
              <a:ext cx="221892" cy="169222"/>
            </a:xfrm>
            <a:custGeom>
              <a:avLst/>
              <a:gdLst/>
              <a:ahLst/>
              <a:cxnLst/>
              <a:rect l="l" t="t" r="r" b="b"/>
              <a:pathLst>
                <a:path w="3859" h="2943" extrusionOk="0">
                  <a:moveTo>
                    <a:pt x="2668" y="1"/>
                  </a:moveTo>
                  <a:cubicBezTo>
                    <a:pt x="2590" y="1"/>
                    <a:pt x="2510" y="9"/>
                    <a:pt x="2430" y="25"/>
                  </a:cubicBezTo>
                  <a:lnTo>
                    <a:pt x="1382" y="240"/>
                  </a:lnTo>
                  <a:cubicBezTo>
                    <a:pt x="1311" y="252"/>
                    <a:pt x="1251" y="264"/>
                    <a:pt x="1180" y="264"/>
                  </a:cubicBezTo>
                  <a:cubicBezTo>
                    <a:pt x="525" y="323"/>
                    <a:pt x="1" y="847"/>
                    <a:pt x="25" y="1502"/>
                  </a:cubicBezTo>
                  <a:cubicBezTo>
                    <a:pt x="37" y="1764"/>
                    <a:pt x="108" y="2026"/>
                    <a:pt x="227" y="2264"/>
                  </a:cubicBezTo>
                  <a:lnTo>
                    <a:pt x="680" y="2942"/>
                  </a:lnTo>
                  <a:lnTo>
                    <a:pt x="680" y="2942"/>
                  </a:lnTo>
                  <a:lnTo>
                    <a:pt x="572" y="2597"/>
                  </a:lnTo>
                  <a:cubicBezTo>
                    <a:pt x="489" y="2169"/>
                    <a:pt x="715" y="1811"/>
                    <a:pt x="1275" y="1692"/>
                  </a:cubicBezTo>
                  <a:lnTo>
                    <a:pt x="2204" y="1502"/>
                  </a:lnTo>
                  <a:cubicBezTo>
                    <a:pt x="2245" y="1493"/>
                    <a:pt x="2286" y="1489"/>
                    <a:pt x="2326" y="1489"/>
                  </a:cubicBezTo>
                  <a:cubicBezTo>
                    <a:pt x="2603" y="1489"/>
                    <a:pt x="2821" y="1697"/>
                    <a:pt x="2894" y="1978"/>
                  </a:cubicBezTo>
                  <a:cubicBezTo>
                    <a:pt x="2947" y="2146"/>
                    <a:pt x="3101" y="2258"/>
                    <a:pt x="3275" y="2258"/>
                  </a:cubicBezTo>
                  <a:cubicBezTo>
                    <a:pt x="3298" y="2258"/>
                    <a:pt x="3322" y="2256"/>
                    <a:pt x="3347" y="2252"/>
                  </a:cubicBezTo>
                  <a:lnTo>
                    <a:pt x="3382" y="2240"/>
                  </a:lnTo>
                  <a:lnTo>
                    <a:pt x="3632" y="1621"/>
                  </a:lnTo>
                  <a:lnTo>
                    <a:pt x="3859" y="1168"/>
                  </a:lnTo>
                  <a:lnTo>
                    <a:pt x="3799" y="918"/>
                  </a:lnTo>
                  <a:cubicBezTo>
                    <a:pt x="3685" y="378"/>
                    <a:pt x="3207" y="1"/>
                    <a:pt x="26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>
              <a:off x="2955112" y="2244008"/>
              <a:ext cx="214303" cy="148350"/>
            </a:xfrm>
            <a:custGeom>
              <a:avLst/>
              <a:gdLst/>
              <a:ahLst/>
              <a:cxnLst/>
              <a:rect l="l" t="t" r="r" b="b"/>
              <a:pathLst>
                <a:path w="3727" h="2580" extrusionOk="0">
                  <a:moveTo>
                    <a:pt x="2939" y="1"/>
                  </a:moveTo>
                  <a:cubicBezTo>
                    <a:pt x="2214" y="1"/>
                    <a:pt x="957" y="451"/>
                    <a:pt x="607" y="657"/>
                  </a:cubicBezTo>
                  <a:cubicBezTo>
                    <a:pt x="131" y="943"/>
                    <a:pt x="0" y="1574"/>
                    <a:pt x="298" y="2062"/>
                  </a:cubicBezTo>
                  <a:cubicBezTo>
                    <a:pt x="499" y="2392"/>
                    <a:pt x="846" y="2580"/>
                    <a:pt x="1193" y="2580"/>
                  </a:cubicBezTo>
                  <a:cubicBezTo>
                    <a:pt x="1360" y="2580"/>
                    <a:pt x="1528" y="2536"/>
                    <a:pt x="1679" y="2443"/>
                  </a:cubicBezTo>
                  <a:cubicBezTo>
                    <a:pt x="2155" y="2157"/>
                    <a:pt x="3727" y="657"/>
                    <a:pt x="3429" y="169"/>
                  </a:cubicBezTo>
                  <a:cubicBezTo>
                    <a:pt x="3356" y="49"/>
                    <a:pt x="3176" y="1"/>
                    <a:pt x="2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>
              <a:off x="3057750" y="2697344"/>
              <a:ext cx="402615" cy="853300"/>
            </a:xfrm>
            <a:custGeom>
              <a:avLst/>
              <a:gdLst/>
              <a:ahLst/>
              <a:cxnLst/>
              <a:rect l="l" t="t" r="r" b="b"/>
              <a:pathLst>
                <a:path w="7002" h="14840" extrusionOk="0">
                  <a:moveTo>
                    <a:pt x="6978" y="0"/>
                  </a:moveTo>
                  <a:cubicBezTo>
                    <a:pt x="6133" y="227"/>
                    <a:pt x="5287" y="453"/>
                    <a:pt x="4430" y="655"/>
                  </a:cubicBezTo>
                  <a:cubicBezTo>
                    <a:pt x="4442" y="679"/>
                    <a:pt x="4442" y="703"/>
                    <a:pt x="4442" y="727"/>
                  </a:cubicBezTo>
                  <a:lnTo>
                    <a:pt x="4502" y="1215"/>
                  </a:lnTo>
                  <a:cubicBezTo>
                    <a:pt x="4513" y="1381"/>
                    <a:pt x="4513" y="1548"/>
                    <a:pt x="4525" y="1703"/>
                  </a:cubicBezTo>
                  <a:cubicBezTo>
                    <a:pt x="4525" y="1870"/>
                    <a:pt x="4549" y="2036"/>
                    <a:pt x="4537" y="2203"/>
                  </a:cubicBezTo>
                  <a:lnTo>
                    <a:pt x="4537" y="2703"/>
                  </a:lnTo>
                  <a:cubicBezTo>
                    <a:pt x="4502" y="4025"/>
                    <a:pt x="4275" y="5370"/>
                    <a:pt x="3918" y="6692"/>
                  </a:cubicBezTo>
                  <a:lnTo>
                    <a:pt x="3609" y="7668"/>
                  </a:lnTo>
                  <a:lnTo>
                    <a:pt x="3525" y="7906"/>
                  </a:lnTo>
                  <a:lnTo>
                    <a:pt x="3430" y="8156"/>
                  </a:lnTo>
                  <a:lnTo>
                    <a:pt x="3239" y="8632"/>
                  </a:lnTo>
                  <a:cubicBezTo>
                    <a:pt x="3001" y="9275"/>
                    <a:pt x="2680" y="9894"/>
                    <a:pt x="2382" y="10525"/>
                  </a:cubicBezTo>
                  <a:cubicBezTo>
                    <a:pt x="2239" y="10835"/>
                    <a:pt x="2049" y="11133"/>
                    <a:pt x="1870" y="11442"/>
                  </a:cubicBezTo>
                  <a:lnTo>
                    <a:pt x="1346" y="12347"/>
                  </a:lnTo>
                  <a:cubicBezTo>
                    <a:pt x="953" y="12930"/>
                    <a:pt x="549" y="13502"/>
                    <a:pt x="156" y="14085"/>
                  </a:cubicBezTo>
                  <a:lnTo>
                    <a:pt x="132" y="14121"/>
                  </a:lnTo>
                  <a:cubicBezTo>
                    <a:pt x="1" y="14312"/>
                    <a:pt x="25" y="14574"/>
                    <a:pt x="215" y="14728"/>
                  </a:cubicBezTo>
                  <a:cubicBezTo>
                    <a:pt x="301" y="14803"/>
                    <a:pt x="409" y="14840"/>
                    <a:pt x="516" y="14840"/>
                  </a:cubicBezTo>
                  <a:cubicBezTo>
                    <a:pt x="647" y="14840"/>
                    <a:pt x="778" y="14785"/>
                    <a:pt x="870" y="14681"/>
                  </a:cubicBezTo>
                  <a:cubicBezTo>
                    <a:pt x="1334" y="14133"/>
                    <a:pt x="1823" y="13585"/>
                    <a:pt x="2287" y="13014"/>
                  </a:cubicBezTo>
                  <a:lnTo>
                    <a:pt x="2942" y="12133"/>
                  </a:lnTo>
                  <a:cubicBezTo>
                    <a:pt x="3156" y="11835"/>
                    <a:pt x="3394" y="11549"/>
                    <a:pt x="3573" y="11228"/>
                  </a:cubicBezTo>
                  <a:cubicBezTo>
                    <a:pt x="3966" y="10609"/>
                    <a:pt x="4382" y="9990"/>
                    <a:pt x="4716" y="9311"/>
                  </a:cubicBezTo>
                  <a:lnTo>
                    <a:pt x="4978" y="8823"/>
                  </a:lnTo>
                  <a:lnTo>
                    <a:pt x="5109" y="8573"/>
                  </a:lnTo>
                  <a:lnTo>
                    <a:pt x="5216" y="8323"/>
                  </a:lnTo>
                  <a:lnTo>
                    <a:pt x="5668" y="7287"/>
                  </a:lnTo>
                  <a:cubicBezTo>
                    <a:pt x="6216" y="5894"/>
                    <a:pt x="6633" y="4418"/>
                    <a:pt x="6847" y="2894"/>
                  </a:cubicBezTo>
                  <a:cubicBezTo>
                    <a:pt x="6895" y="2513"/>
                    <a:pt x="6942" y="2132"/>
                    <a:pt x="6954" y="1739"/>
                  </a:cubicBezTo>
                  <a:cubicBezTo>
                    <a:pt x="6966" y="1548"/>
                    <a:pt x="6990" y="1358"/>
                    <a:pt x="6990" y="1155"/>
                  </a:cubicBezTo>
                  <a:lnTo>
                    <a:pt x="6990" y="572"/>
                  </a:lnTo>
                  <a:cubicBezTo>
                    <a:pt x="7002" y="381"/>
                    <a:pt x="6978" y="191"/>
                    <a:pt x="6978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>
              <a:off x="3256989" y="2483326"/>
              <a:ext cx="218443" cy="276978"/>
            </a:xfrm>
            <a:custGeom>
              <a:avLst/>
              <a:gdLst/>
              <a:ahLst/>
              <a:cxnLst/>
              <a:rect l="l" t="t" r="r" b="b"/>
              <a:pathLst>
                <a:path w="3799" h="4817" extrusionOk="0">
                  <a:moveTo>
                    <a:pt x="1653" y="1"/>
                  </a:moveTo>
                  <a:cubicBezTo>
                    <a:pt x="1455" y="1"/>
                    <a:pt x="1242" y="53"/>
                    <a:pt x="1025" y="198"/>
                  </a:cubicBezTo>
                  <a:cubicBezTo>
                    <a:pt x="1" y="865"/>
                    <a:pt x="227" y="1686"/>
                    <a:pt x="227" y="1686"/>
                  </a:cubicBezTo>
                  <a:cubicBezTo>
                    <a:pt x="227" y="1686"/>
                    <a:pt x="775" y="3556"/>
                    <a:pt x="941" y="4770"/>
                  </a:cubicBezTo>
                  <a:cubicBezTo>
                    <a:pt x="945" y="4803"/>
                    <a:pt x="1023" y="4817"/>
                    <a:pt x="1150" y="4817"/>
                  </a:cubicBezTo>
                  <a:cubicBezTo>
                    <a:pt x="1808" y="4817"/>
                    <a:pt x="3799" y="4449"/>
                    <a:pt x="3799" y="4449"/>
                  </a:cubicBezTo>
                  <a:cubicBezTo>
                    <a:pt x="3704" y="2591"/>
                    <a:pt x="3215" y="1389"/>
                    <a:pt x="2906" y="817"/>
                  </a:cubicBezTo>
                  <a:cubicBezTo>
                    <a:pt x="2715" y="460"/>
                    <a:pt x="2406" y="174"/>
                    <a:pt x="2013" y="55"/>
                  </a:cubicBezTo>
                  <a:cubicBezTo>
                    <a:pt x="1901" y="23"/>
                    <a:pt x="1780" y="1"/>
                    <a:pt x="16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6"/>
            <p:cNvSpPr/>
            <p:nvPr/>
          </p:nvSpPr>
          <p:spPr>
            <a:xfrm>
              <a:off x="2215715" y="4485561"/>
              <a:ext cx="442290" cy="231438"/>
            </a:xfrm>
            <a:custGeom>
              <a:avLst/>
              <a:gdLst/>
              <a:ahLst/>
              <a:cxnLst/>
              <a:rect l="l" t="t" r="r" b="b"/>
              <a:pathLst>
                <a:path w="7692" h="4025" extrusionOk="0">
                  <a:moveTo>
                    <a:pt x="3656" y="0"/>
                  </a:moveTo>
                  <a:cubicBezTo>
                    <a:pt x="2691" y="0"/>
                    <a:pt x="1155" y="1882"/>
                    <a:pt x="298" y="3072"/>
                  </a:cubicBezTo>
                  <a:cubicBezTo>
                    <a:pt x="0" y="3465"/>
                    <a:pt x="286" y="4025"/>
                    <a:pt x="786" y="4025"/>
                  </a:cubicBezTo>
                  <a:lnTo>
                    <a:pt x="7692" y="4025"/>
                  </a:lnTo>
                  <a:cubicBezTo>
                    <a:pt x="7692" y="4025"/>
                    <a:pt x="5084" y="0"/>
                    <a:pt x="36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6"/>
            <p:cNvSpPr/>
            <p:nvPr/>
          </p:nvSpPr>
          <p:spPr>
            <a:xfrm>
              <a:off x="3005770" y="3499020"/>
              <a:ext cx="125292" cy="142428"/>
            </a:xfrm>
            <a:custGeom>
              <a:avLst/>
              <a:gdLst/>
              <a:ahLst/>
              <a:cxnLst/>
              <a:rect l="l" t="t" r="r" b="b"/>
              <a:pathLst>
                <a:path w="2179" h="2477" extrusionOk="0">
                  <a:moveTo>
                    <a:pt x="1179" y="1"/>
                  </a:moveTo>
                  <a:cubicBezTo>
                    <a:pt x="1179" y="1"/>
                    <a:pt x="322" y="786"/>
                    <a:pt x="238" y="1060"/>
                  </a:cubicBezTo>
                  <a:cubicBezTo>
                    <a:pt x="155" y="1334"/>
                    <a:pt x="0" y="2001"/>
                    <a:pt x="262" y="2477"/>
                  </a:cubicBezTo>
                  <a:cubicBezTo>
                    <a:pt x="262" y="2477"/>
                    <a:pt x="1048" y="1334"/>
                    <a:pt x="1357" y="1334"/>
                  </a:cubicBezTo>
                  <a:cubicBezTo>
                    <a:pt x="1359" y="1334"/>
                    <a:pt x="1361" y="1334"/>
                    <a:pt x="1363" y="1334"/>
                  </a:cubicBezTo>
                  <a:cubicBezTo>
                    <a:pt x="1655" y="1334"/>
                    <a:pt x="1643" y="2310"/>
                    <a:pt x="1643" y="2310"/>
                  </a:cubicBezTo>
                  <a:cubicBezTo>
                    <a:pt x="1643" y="2310"/>
                    <a:pt x="1953" y="2156"/>
                    <a:pt x="2084" y="1894"/>
                  </a:cubicBezTo>
                  <a:cubicBezTo>
                    <a:pt x="2179" y="1679"/>
                    <a:pt x="1953" y="131"/>
                    <a:pt x="1953" y="131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1" name="Google Shape;2541;p36"/>
          <p:cNvSpPr/>
          <p:nvPr/>
        </p:nvSpPr>
        <p:spPr>
          <a:xfrm>
            <a:off x="5451951" y="1606450"/>
            <a:ext cx="3241800" cy="613800"/>
          </a:xfrm>
          <a:prstGeom prst="roundRect">
            <a:avLst>
              <a:gd name="adj" fmla="val 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actually also the biggest planet in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2" name="Google Shape;2542;p36"/>
          <p:cNvSpPr/>
          <p:nvPr/>
        </p:nvSpPr>
        <p:spPr>
          <a:xfrm>
            <a:off x="5451951" y="2696258"/>
            <a:ext cx="3241800" cy="613800"/>
          </a:xfrm>
          <a:prstGeom prst="roundRect">
            <a:avLst>
              <a:gd name="adj" fmla="val 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a gas giant in the Solar System,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3" name="Google Shape;2543;p36"/>
          <p:cNvSpPr/>
          <p:nvPr/>
        </p:nvSpPr>
        <p:spPr>
          <a:xfrm>
            <a:off x="5451951" y="3784745"/>
            <a:ext cx="3241800" cy="613800"/>
          </a:xfrm>
          <a:prstGeom prst="roundRect">
            <a:avLst>
              <a:gd name="adj" fmla="val 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has a beautiful name and is the second planet from the Sun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4" name="Google Shape;2544;p36"/>
          <p:cNvSpPr/>
          <p:nvPr/>
        </p:nvSpPr>
        <p:spPr>
          <a:xfrm>
            <a:off x="4591975" y="1605349"/>
            <a:ext cx="614454" cy="613718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1"/>
                  <a:pt x="13777" y="1"/>
                </a:cubicBezTo>
                <a:cubicBezTo>
                  <a:pt x="21382" y="1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45" name="Google Shape;2545;p36"/>
          <p:cNvSpPr/>
          <p:nvPr/>
        </p:nvSpPr>
        <p:spPr>
          <a:xfrm>
            <a:off x="4591975" y="2693805"/>
            <a:ext cx="614454" cy="613696"/>
          </a:xfrm>
          <a:custGeom>
            <a:avLst/>
            <a:gdLst/>
            <a:ahLst/>
            <a:cxnLst/>
            <a:rect l="l" t="t" r="r" b="b"/>
            <a:pathLst>
              <a:path w="27554" h="27520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1"/>
                  <a:pt x="6171" y="0"/>
                  <a:pt x="13777" y="0"/>
                </a:cubicBezTo>
                <a:cubicBezTo>
                  <a:pt x="21382" y="0"/>
                  <a:pt x="27553" y="6171"/>
                  <a:pt x="27553" y="1377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46" name="Google Shape;2546;p36"/>
          <p:cNvSpPr/>
          <p:nvPr/>
        </p:nvSpPr>
        <p:spPr>
          <a:xfrm>
            <a:off x="4591975" y="3781024"/>
            <a:ext cx="614454" cy="613718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0"/>
                  <a:pt x="13777" y="0"/>
                </a:cubicBezTo>
                <a:cubicBezTo>
                  <a:pt x="21382" y="0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1" name="Google Shape;2551;p37"/>
          <p:cNvGrpSpPr/>
          <p:nvPr/>
        </p:nvGrpSpPr>
        <p:grpSpPr>
          <a:xfrm>
            <a:off x="3637736" y="3823087"/>
            <a:ext cx="933845" cy="921873"/>
            <a:chOff x="-2022115" y="3542882"/>
            <a:chExt cx="1420513" cy="1402301"/>
          </a:xfrm>
        </p:grpSpPr>
        <p:sp>
          <p:nvSpPr>
            <p:cNvPr id="2552" name="Google Shape;2552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7" name="Google Shape;2557;p37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2558" name="Google Shape;2558;p37"/>
          <p:cNvSpPr txBox="1"/>
          <p:nvPr/>
        </p:nvSpPr>
        <p:spPr>
          <a:xfrm>
            <a:off x="658800" y="3199690"/>
            <a:ext cx="1895100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9" name="Google Shape;2559;p37"/>
          <p:cNvSpPr txBox="1"/>
          <p:nvPr/>
        </p:nvSpPr>
        <p:spPr>
          <a:xfrm>
            <a:off x="663200" y="1587950"/>
            <a:ext cx="1890600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Mars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0" name="Google Shape;2560;p37"/>
          <p:cNvSpPr txBox="1"/>
          <p:nvPr/>
        </p:nvSpPr>
        <p:spPr>
          <a:xfrm>
            <a:off x="6590100" y="3196665"/>
            <a:ext cx="1895100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Saturn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1" name="Google Shape;2561;p37"/>
          <p:cNvSpPr txBox="1"/>
          <p:nvPr/>
        </p:nvSpPr>
        <p:spPr>
          <a:xfrm>
            <a:off x="6590100" y="1589488"/>
            <a:ext cx="1895100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2" name="Google Shape;2562;p37"/>
          <p:cNvSpPr txBox="1"/>
          <p:nvPr/>
        </p:nvSpPr>
        <p:spPr>
          <a:xfrm>
            <a:off x="658800" y="2081095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3" name="Google Shape;2563;p37"/>
          <p:cNvSpPr txBox="1"/>
          <p:nvPr/>
        </p:nvSpPr>
        <p:spPr>
          <a:xfrm>
            <a:off x="6585601" y="3689612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a gas giant,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4" name="Google Shape;2564;p37"/>
          <p:cNvSpPr txBox="1"/>
          <p:nvPr/>
        </p:nvSpPr>
        <p:spPr>
          <a:xfrm>
            <a:off x="6585601" y="2081095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5" name="Google Shape;2565;p37"/>
          <p:cNvSpPr txBox="1"/>
          <p:nvPr/>
        </p:nvSpPr>
        <p:spPr>
          <a:xfrm>
            <a:off x="658800" y="3689612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6" name="Google Shape;2566;p37"/>
          <p:cNvSpPr/>
          <p:nvPr/>
        </p:nvSpPr>
        <p:spPr>
          <a:xfrm rot="-5400000">
            <a:off x="2117100" y="1625175"/>
            <a:ext cx="468300" cy="40530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37"/>
          <p:cNvSpPr/>
          <p:nvPr/>
        </p:nvSpPr>
        <p:spPr>
          <a:xfrm rot="-5400000">
            <a:off x="2117100" y="3239675"/>
            <a:ext cx="468300" cy="40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37"/>
          <p:cNvSpPr/>
          <p:nvPr/>
        </p:nvSpPr>
        <p:spPr>
          <a:xfrm rot="5400000" flipH="1">
            <a:off x="6561244" y="1625175"/>
            <a:ext cx="468300" cy="4053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9" name="Google Shape;2569;p37"/>
          <p:cNvSpPr/>
          <p:nvPr/>
        </p:nvSpPr>
        <p:spPr>
          <a:xfrm rot="5400000" flipH="1">
            <a:off x="6561244" y="3239675"/>
            <a:ext cx="468300" cy="4053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70" name="Google Shape;2570;p37"/>
          <p:cNvGrpSpPr/>
          <p:nvPr/>
        </p:nvGrpSpPr>
        <p:grpSpPr>
          <a:xfrm>
            <a:off x="3432515" y="1079798"/>
            <a:ext cx="2301030" cy="3649667"/>
            <a:chOff x="3432515" y="1079798"/>
            <a:chExt cx="2301030" cy="3649667"/>
          </a:xfrm>
        </p:grpSpPr>
        <p:grpSp>
          <p:nvGrpSpPr>
            <p:cNvPr id="2571" name="Google Shape;2571;p37"/>
            <p:cNvGrpSpPr/>
            <p:nvPr/>
          </p:nvGrpSpPr>
          <p:grpSpPr>
            <a:xfrm>
              <a:off x="4405573" y="2934405"/>
              <a:ext cx="221114" cy="1795060"/>
              <a:chOff x="-28801" y="2895372"/>
              <a:chExt cx="192810" cy="1721550"/>
            </a:xfrm>
          </p:grpSpPr>
          <p:sp>
            <p:nvSpPr>
              <p:cNvPr id="2572" name="Google Shape;2572;p37"/>
              <p:cNvSpPr/>
              <p:nvPr/>
            </p:nvSpPr>
            <p:spPr>
              <a:xfrm>
                <a:off x="-28801" y="2895372"/>
                <a:ext cx="192810" cy="17215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6083" extrusionOk="0">
                    <a:moveTo>
                      <a:pt x="0" y="0"/>
                    </a:moveTo>
                    <a:lnTo>
                      <a:pt x="0" y="6044"/>
                    </a:lnTo>
                    <a:lnTo>
                      <a:pt x="245" y="6083"/>
                    </a:lnTo>
                    <a:lnTo>
                      <a:pt x="541" y="6044"/>
                    </a:lnTo>
                    <a:lnTo>
                      <a:pt x="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37"/>
              <p:cNvSpPr/>
              <p:nvPr/>
            </p:nvSpPr>
            <p:spPr>
              <a:xfrm>
                <a:off x="23233" y="2895372"/>
                <a:ext cx="140776" cy="171079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045" extrusionOk="0">
                    <a:moveTo>
                      <a:pt x="395" y="0"/>
                    </a:moveTo>
                    <a:lnTo>
                      <a:pt x="0" y="6044"/>
                    </a:lnTo>
                    <a:lnTo>
                      <a:pt x="395" y="6044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74" name="Google Shape;2574;p37"/>
            <p:cNvSpPr/>
            <p:nvPr/>
          </p:nvSpPr>
          <p:spPr>
            <a:xfrm>
              <a:off x="3432515" y="2409780"/>
              <a:ext cx="2301029" cy="1314452"/>
            </a:xfrm>
            <a:custGeom>
              <a:avLst/>
              <a:gdLst/>
              <a:ahLst/>
              <a:cxnLst/>
              <a:rect l="l" t="t" r="r" b="b"/>
              <a:pathLst>
                <a:path w="5980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4469" y="3358"/>
                  </a:lnTo>
                  <a:lnTo>
                    <a:pt x="5980" y="2589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7"/>
            <p:cNvSpPr/>
            <p:nvPr/>
          </p:nvSpPr>
          <p:spPr>
            <a:xfrm>
              <a:off x="3432515" y="2409780"/>
              <a:ext cx="1067401" cy="1314452"/>
            </a:xfrm>
            <a:custGeom>
              <a:avLst/>
              <a:gdLst/>
              <a:ahLst/>
              <a:cxnLst/>
              <a:rect l="l" t="t" r="r" b="b"/>
              <a:pathLst>
                <a:path w="2774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7"/>
            <p:cNvSpPr/>
            <p:nvPr/>
          </p:nvSpPr>
          <p:spPr>
            <a:xfrm>
              <a:off x="4499532" y="2409780"/>
              <a:ext cx="1234014" cy="1174855"/>
            </a:xfrm>
            <a:custGeom>
              <a:avLst/>
              <a:gdLst/>
              <a:ahLst/>
              <a:cxnLst/>
              <a:rect l="l" t="t" r="r" b="b"/>
              <a:pathLst>
                <a:path w="3207" h="3358" extrusionOk="0">
                  <a:moveTo>
                    <a:pt x="0" y="1"/>
                  </a:moveTo>
                  <a:lnTo>
                    <a:pt x="1696" y="3358"/>
                  </a:lnTo>
                  <a:lnTo>
                    <a:pt x="3207" y="25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7"/>
            <p:cNvSpPr/>
            <p:nvPr/>
          </p:nvSpPr>
          <p:spPr>
            <a:xfrm>
              <a:off x="3432515" y="3310009"/>
              <a:ext cx="2301029" cy="555939"/>
            </a:xfrm>
            <a:custGeom>
              <a:avLst/>
              <a:gdLst/>
              <a:ahLst/>
              <a:cxnLst/>
              <a:rect l="l" t="t" r="r" b="b"/>
              <a:pathLst>
                <a:path w="5980" h="1589" extrusionOk="0">
                  <a:moveTo>
                    <a:pt x="5980" y="0"/>
                  </a:moveTo>
                  <a:lnTo>
                    <a:pt x="4469" y="769"/>
                  </a:lnTo>
                  <a:lnTo>
                    <a:pt x="2546" y="1168"/>
                  </a:lnTo>
                  <a:lnTo>
                    <a:pt x="0" y="434"/>
                  </a:lnTo>
                  <a:lnTo>
                    <a:pt x="1069" y="1056"/>
                  </a:lnTo>
                  <a:lnTo>
                    <a:pt x="2773" y="1589"/>
                  </a:lnTo>
                  <a:lnTo>
                    <a:pt x="4700" y="1232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7"/>
            <p:cNvSpPr/>
            <p:nvPr/>
          </p:nvSpPr>
          <p:spPr>
            <a:xfrm>
              <a:off x="3559350" y="1938723"/>
              <a:ext cx="2047432" cy="1169554"/>
            </a:xfrm>
            <a:custGeom>
              <a:avLst/>
              <a:gdLst/>
              <a:ahLst/>
              <a:cxnLst/>
              <a:rect l="l" t="t" r="r" b="b"/>
              <a:pathLst>
                <a:path w="5980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4469" y="3358"/>
                  </a:lnTo>
                  <a:lnTo>
                    <a:pt x="5980" y="2589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7"/>
            <p:cNvSpPr/>
            <p:nvPr/>
          </p:nvSpPr>
          <p:spPr>
            <a:xfrm>
              <a:off x="3559350" y="1938723"/>
              <a:ext cx="949762" cy="1169554"/>
            </a:xfrm>
            <a:custGeom>
              <a:avLst/>
              <a:gdLst/>
              <a:ahLst/>
              <a:cxnLst/>
              <a:rect l="l" t="t" r="r" b="b"/>
              <a:pathLst>
                <a:path w="2774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7"/>
            <p:cNvSpPr/>
            <p:nvPr/>
          </p:nvSpPr>
          <p:spPr>
            <a:xfrm>
              <a:off x="4508771" y="1938723"/>
              <a:ext cx="1098013" cy="1045345"/>
            </a:xfrm>
            <a:custGeom>
              <a:avLst/>
              <a:gdLst/>
              <a:ahLst/>
              <a:cxnLst/>
              <a:rect l="l" t="t" r="r" b="b"/>
              <a:pathLst>
                <a:path w="3207" h="3358" extrusionOk="0">
                  <a:moveTo>
                    <a:pt x="0" y="1"/>
                  </a:moveTo>
                  <a:lnTo>
                    <a:pt x="1696" y="3358"/>
                  </a:lnTo>
                  <a:lnTo>
                    <a:pt x="3207" y="25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7"/>
            <p:cNvSpPr/>
            <p:nvPr/>
          </p:nvSpPr>
          <p:spPr>
            <a:xfrm>
              <a:off x="3559350" y="2739715"/>
              <a:ext cx="2047432" cy="494656"/>
            </a:xfrm>
            <a:custGeom>
              <a:avLst/>
              <a:gdLst/>
              <a:ahLst/>
              <a:cxnLst/>
              <a:rect l="l" t="t" r="r" b="b"/>
              <a:pathLst>
                <a:path w="5980" h="1589" extrusionOk="0">
                  <a:moveTo>
                    <a:pt x="5980" y="0"/>
                  </a:moveTo>
                  <a:lnTo>
                    <a:pt x="4469" y="769"/>
                  </a:lnTo>
                  <a:lnTo>
                    <a:pt x="2546" y="1168"/>
                  </a:lnTo>
                  <a:lnTo>
                    <a:pt x="0" y="434"/>
                  </a:lnTo>
                  <a:lnTo>
                    <a:pt x="1069" y="1056"/>
                  </a:lnTo>
                  <a:lnTo>
                    <a:pt x="2773" y="1589"/>
                  </a:lnTo>
                  <a:lnTo>
                    <a:pt x="4700" y="1232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7"/>
            <p:cNvSpPr/>
            <p:nvPr/>
          </p:nvSpPr>
          <p:spPr>
            <a:xfrm>
              <a:off x="3631250" y="1491072"/>
              <a:ext cx="1768393" cy="1010791"/>
            </a:xfrm>
            <a:custGeom>
              <a:avLst/>
              <a:gdLst/>
              <a:ahLst/>
              <a:cxnLst/>
              <a:rect l="l" t="t" r="r" b="b"/>
              <a:pathLst>
                <a:path w="5165" h="3247" extrusionOk="0">
                  <a:moveTo>
                    <a:pt x="2396" y="1"/>
                  </a:moveTo>
                  <a:lnTo>
                    <a:pt x="0" y="2611"/>
                  </a:lnTo>
                  <a:lnTo>
                    <a:pt x="2198" y="3246"/>
                  </a:lnTo>
                  <a:lnTo>
                    <a:pt x="3859" y="2903"/>
                  </a:lnTo>
                  <a:lnTo>
                    <a:pt x="5164" y="2242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rgbClr val="68A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7"/>
            <p:cNvSpPr/>
            <p:nvPr/>
          </p:nvSpPr>
          <p:spPr>
            <a:xfrm>
              <a:off x="3631250" y="1491072"/>
              <a:ext cx="820342" cy="1010791"/>
            </a:xfrm>
            <a:custGeom>
              <a:avLst/>
              <a:gdLst/>
              <a:ahLst/>
              <a:cxnLst/>
              <a:rect l="l" t="t" r="r" b="b"/>
              <a:pathLst>
                <a:path w="2396" h="3247" extrusionOk="0">
                  <a:moveTo>
                    <a:pt x="2396" y="1"/>
                  </a:moveTo>
                  <a:lnTo>
                    <a:pt x="0" y="2611"/>
                  </a:lnTo>
                  <a:lnTo>
                    <a:pt x="2198" y="3246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7"/>
            <p:cNvSpPr/>
            <p:nvPr/>
          </p:nvSpPr>
          <p:spPr>
            <a:xfrm>
              <a:off x="4451251" y="1491072"/>
              <a:ext cx="948393" cy="903704"/>
            </a:xfrm>
            <a:custGeom>
              <a:avLst/>
              <a:gdLst/>
              <a:ahLst/>
              <a:cxnLst/>
              <a:rect l="l" t="t" r="r" b="b"/>
              <a:pathLst>
                <a:path w="2770" h="2903" extrusionOk="0">
                  <a:moveTo>
                    <a:pt x="1" y="1"/>
                  </a:moveTo>
                  <a:lnTo>
                    <a:pt x="1464" y="2903"/>
                  </a:lnTo>
                  <a:lnTo>
                    <a:pt x="2769" y="2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7"/>
            <p:cNvSpPr/>
            <p:nvPr/>
          </p:nvSpPr>
          <p:spPr>
            <a:xfrm>
              <a:off x="3631250" y="2188697"/>
              <a:ext cx="1768393" cy="426481"/>
            </a:xfrm>
            <a:custGeom>
              <a:avLst/>
              <a:gdLst/>
              <a:ahLst/>
              <a:cxnLst/>
              <a:rect l="l" t="t" r="r" b="b"/>
              <a:pathLst>
                <a:path w="5165" h="1370" extrusionOk="0">
                  <a:moveTo>
                    <a:pt x="5164" y="1"/>
                  </a:moveTo>
                  <a:lnTo>
                    <a:pt x="3859" y="662"/>
                  </a:lnTo>
                  <a:lnTo>
                    <a:pt x="2198" y="1005"/>
                  </a:lnTo>
                  <a:lnTo>
                    <a:pt x="0" y="370"/>
                  </a:lnTo>
                  <a:lnTo>
                    <a:pt x="889" y="1022"/>
                  </a:lnTo>
                  <a:lnTo>
                    <a:pt x="2396" y="1370"/>
                  </a:lnTo>
                  <a:lnTo>
                    <a:pt x="4057" y="1061"/>
                  </a:lnTo>
                  <a:lnTo>
                    <a:pt x="516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7"/>
            <p:cNvSpPr/>
            <p:nvPr/>
          </p:nvSpPr>
          <p:spPr>
            <a:xfrm>
              <a:off x="3748686" y="1079798"/>
              <a:ext cx="1447925" cy="883469"/>
            </a:xfrm>
            <a:custGeom>
              <a:avLst/>
              <a:gdLst/>
              <a:ahLst/>
              <a:cxnLst/>
              <a:rect l="l" t="t" r="r" b="b"/>
              <a:pathLst>
                <a:path w="4229" h="2838" extrusionOk="0">
                  <a:moveTo>
                    <a:pt x="1980" y="1"/>
                  </a:moveTo>
                  <a:lnTo>
                    <a:pt x="1" y="2374"/>
                  </a:lnTo>
                  <a:lnTo>
                    <a:pt x="1804" y="2838"/>
                  </a:lnTo>
                  <a:lnTo>
                    <a:pt x="3259" y="2538"/>
                  </a:lnTo>
                  <a:lnTo>
                    <a:pt x="4229" y="2237"/>
                  </a:lnTo>
                  <a:lnTo>
                    <a:pt x="19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7"/>
            <p:cNvSpPr/>
            <p:nvPr/>
          </p:nvSpPr>
          <p:spPr>
            <a:xfrm>
              <a:off x="3748686" y="1779829"/>
              <a:ext cx="1447925" cy="304887"/>
            </a:xfrm>
            <a:custGeom>
              <a:avLst/>
              <a:gdLst/>
              <a:ahLst/>
              <a:cxnLst/>
              <a:rect l="l" t="t" r="r" b="b"/>
              <a:pathLst>
                <a:path w="4229" h="1039" extrusionOk="0">
                  <a:moveTo>
                    <a:pt x="4229" y="0"/>
                  </a:moveTo>
                  <a:lnTo>
                    <a:pt x="3259" y="301"/>
                  </a:lnTo>
                  <a:lnTo>
                    <a:pt x="1804" y="601"/>
                  </a:lnTo>
                  <a:lnTo>
                    <a:pt x="932" y="494"/>
                  </a:lnTo>
                  <a:lnTo>
                    <a:pt x="1" y="137"/>
                  </a:lnTo>
                  <a:lnTo>
                    <a:pt x="662" y="738"/>
                  </a:lnTo>
                  <a:lnTo>
                    <a:pt x="1980" y="1039"/>
                  </a:lnTo>
                  <a:lnTo>
                    <a:pt x="3435" y="768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7"/>
            <p:cNvSpPr/>
            <p:nvPr/>
          </p:nvSpPr>
          <p:spPr>
            <a:xfrm>
              <a:off x="3631250" y="1991021"/>
              <a:ext cx="758714" cy="498703"/>
            </a:xfrm>
            <a:custGeom>
              <a:avLst/>
              <a:gdLst/>
              <a:ahLst/>
              <a:cxnLst/>
              <a:rect l="l" t="t" r="r" b="b"/>
              <a:pathLst>
                <a:path w="2216" h="1602" extrusionOk="0">
                  <a:moveTo>
                    <a:pt x="936" y="0"/>
                  </a:moveTo>
                  <a:lnTo>
                    <a:pt x="0" y="970"/>
                  </a:lnTo>
                  <a:lnTo>
                    <a:pt x="2215" y="1601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9" name="Google Shape;2589;p37"/>
            <p:cNvGrpSpPr/>
            <p:nvPr/>
          </p:nvGrpSpPr>
          <p:grpSpPr>
            <a:xfrm>
              <a:off x="4426257" y="1080001"/>
              <a:ext cx="776168" cy="790079"/>
              <a:chOff x="4426257" y="1080001"/>
              <a:chExt cx="776168" cy="790079"/>
            </a:xfrm>
          </p:grpSpPr>
          <p:sp>
            <p:nvSpPr>
              <p:cNvPr id="2590" name="Google Shape;2590;p37"/>
              <p:cNvSpPr/>
              <p:nvPr/>
            </p:nvSpPr>
            <p:spPr>
              <a:xfrm>
                <a:off x="4426257" y="1080001"/>
                <a:ext cx="770355" cy="790079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538" extrusionOk="0">
                    <a:moveTo>
                      <a:pt x="1" y="1"/>
                    </a:moveTo>
                    <a:lnTo>
                      <a:pt x="1280" y="2538"/>
                    </a:lnTo>
                    <a:lnTo>
                      <a:pt x="2250" y="223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37"/>
              <p:cNvSpPr/>
              <p:nvPr/>
            </p:nvSpPr>
            <p:spPr>
              <a:xfrm>
                <a:off x="4864300" y="1756175"/>
                <a:ext cx="338125" cy="112500"/>
              </a:xfrm>
              <a:custGeom>
                <a:avLst/>
                <a:gdLst/>
                <a:ahLst/>
                <a:cxnLst/>
                <a:rect l="l" t="t" r="r" b="b"/>
                <a:pathLst>
                  <a:path w="13525" h="4500" extrusionOk="0">
                    <a:moveTo>
                      <a:pt x="0" y="4500"/>
                    </a:moveTo>
                    <a:lnTo>
                      <a:pt x="13525" y="905"/>
                    </a:lnTo>
                    <a:lnTo>
                      <a:pt x="1238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  <p:grpSp>
          <p:nvGrpSpPr>
            <p:cNvPr id="2592" name="Google Shape;2592;p37"/>
            <p:cNvGrpSpPr/>
            <p:nvPr/>
          </p:nvGrpSpPr>
          <p:grpSpPr>
            <a:xfrm>
              <a:off x="3748675" y="1079800"/>
              <a:ext cx="680308" cy="876400"/>
              <a:chOff x="3748675" y="1079800"/>
              <a:chExt cx="680308" cy="876400"/>
            </a:xfrm>
          </p:grpSpPr>
          <p:sp>
            <p:nvSpPr>
              <p:cNvPr id="2593" name="Google Shape;2593;p37"/>
              <p:cNvSpPr/>
              <p:nvPr/>
            </p:nvSpPr>
            <p:spPr>
              <a:xfrm>
                <a:off x="3751056" y="1079800"/>
                <a:ext cx="677927" cy="87519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2838" extrusionOk="0">
                    <a:moveTo>
                      <a:pt x="1980" y="1"/>
                    </a:moveTo>
                    <a:lnTo>
                      <a:pt x="1" y="2374"/>
                    </a:lnTo>
                    <a:lnTo>
                      <a:pt x="1804" y="2838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37"/>
              <p:cNvSpPr/>
              <p:nvPr/>
            </p:nvSpPr>
            <p:spPr>
              <a:xfrm>
                <a:off x="3749281" y="1081192"/>
                <a:ext cx="677912" cy="842066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2705" extrusionOk="0">
                    <a:moveTo>
                      <a:pt x="1980" y="1"/>
                    </a:moveTo>
                    <a:lnTo>
                      <a:pt x="1" y="2374"/>
                    </a:lnTo>
                    <a:lnTo>
                      <a:pt x="937" y="2705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37"/>
              <p:cNvSpPr/>
              <p:nvPr/>
            </p:nvSpPr>
            <p:spPr>
              <a:xfrm>
                <a:off x="3748675" y="1807375"/>
                <a:ext cx="619725" cy="148825"/>
              </a:xfrm>
              <a:custGeom>
                <a:avLst/>
                <a:gdLst/>
                <a:ahLst/>
                <a:cxnLst/>
                <a:rect l="l" t="t" r="r" b="b"/>
                <a:pathLst>
                  <a:path w="24789" h="5953" extrusionOk="0">
                    <a:moveTo>
                      <a:pt x="24789" y="5953"/>
                    </a:moveTo>
                    <a:lnTo>
                      <a:pt x="12788" y="4691"/>
                    </a:lnTo>
                    <a:lnTo>
                      <a:pt x="0" y="524"/>
                    </a:lnTo>
                    <a:lnTo>
                      <a:pt x="286" y="0"/>
                    </a:lnTo>
                    <a:lnTo>
                      <a:pt x="13716" y="231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</p:grpSp>
      <p:grpSp>
        <p:nvGrpSpPr>
          <p:cNvPr id="2596" name="Google Shape;2596;p37"/>
          <p:cNvGrpSpPr/>
          <p:nvPr/>
        </p:nvGrpSpPr>
        <p:grpSpPr>
          <a:xfrm>
            <a:off x="4559834" y="3943755"/>
            <a:ext cx="806993" cy="796647"/>
            <a:chOff x="-2022115" y="3542882"/>
            <a:chExt cx="1420513" cy="1402301"/>
          </a:xfrm>
        </p:grpSpPr>
        <p:sp>
          <p:nvSpPr>
            <p:cNvPr id="2597" name="Google Shape;2597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2" name="Google Shape;2602;p37"/>
          <p:cNvGrpSpPr/>
          <p:nvPr/>
        </p:nvGrpSpPr>
        <p:grpSpPr>
          <a:xfrm>
            <a:off x="5057645" y="4203107"/>
            <a:ext cx="546897" cy="539886"/>
            <a:chOff x="-2022115" y="3542882"/>
            <a:chExt cx="1420513" cy="1402301"/>
          </a:xfrm>
        </p:grpSpPr>
        <p:sp>
          <p:nvSpPr>
            <p:cNvPr id="2603" name="Google Shape;2603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2" name="Google Shape;2612;p38"/>
          <p:cNvGrpSpPr/>
          <p:nvPr/>
        </p:nvGrpSpPr>
        <p:grpSpPr>
          <a:xfrm>
            <a:off x="3535225" y="1679550"/>
            <a:ext cx="1386441" cy="2539025"/>
            <a:chOff x="3535225" y="1679550"/>
            <a:chExt cx="1386441" cy="2539025"/>
          </a:xfrm>
        </p:grpSpPr>
        <p:sp>
          <p:nvSpPr>
            <p:cNvPr id="2613" name="Google Shape;2613;p38"/>
            <p:cNvSpPr/>
            <p:nvPr/>
          </p:nvSpPr>
          <p:spPr>
            <a:xfrm>
              <a:off x="3535225" y="3240900"/>
              <a:ext cx="1036800" cy="977675"/>
            </a:xfrm>
            <a:custGeom>
              <a:avLst/>
              <a:gdLst/>
              <a:ahLst/>
              <a:cxnLst/>
              <a:rect l="l" t="t" r="r" b="b"/>
              <a:pathLst>
                <a:path w="41472" h="39107" fill="none" extrusionOk="0">
                  <a:moveTo>
                    <a:pt x="41471" y="39106"/>
                  </a:moveTo>
                  <a:lnTo>
                    <a:pt x="41471" y="6654"/>
                  </a:lnTo>
                  <a:cubicBezTo>
                    <a:pt x="41471" y="2971"/>
                    <a:pt x="38500" y="0"/>
                    <a:pt x="34817" y="0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8"/>
            <p:cNvSpPr/>
            <p:nvPr/>
          </p:nvSpPr>
          <p:spPr>
            <a:xfrm>
              <a:off x="4570500" y="2717775"/>
              <a:ext cx="349975" cy="684750"/>
            </a:xfrm>
            <a:custGeom>
              <a:avLst/>
              <a:gdLst/>
              <a:ahLst/>
              <a:cxnLst/>
              <a:rect l="l" t="t" r="r" b="b"/>
              <a:pathLst>
                <a:path w="13999" h="27390" fill="none" extrusionOk="0">
                  <a:moveTo>
                    <a:pt x="0" y="27389"/>
                  </a:moveTo>
                  <a:lnTo>
                    <a:pt x="0" y="6654"/>
                  </a:lnTo>
                  <a:cubicBezTo>
                    <a:pt x="0" y="2971"/>
                    <a:pt x="2992" y="0"/>
                    <a:pt x="6675" y="0"/>
                  </a:cubicBezTo>
                  <a:lnTo>
                    <a:pt x="13998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8"/>
            <p:cNvSpPr/>
            <p:nvPr/>
          </p:nvSpPr>
          <p:spPr>
            <a:xfrm>
              <a:off x="4572875" y="2555074"/>
              <a:ext cx="25" cy="1416941"/>
            </a:xfrm>
            <a:custGeom>
              <a:avLst/>
              <a:gdLst/>
              <a:ahLst/>
              <a:cxnLst/>
              <a:rect l="l" t="t" r="r" b="b"/>
              <a:pathLst>
                <a:path w="1" h="20758" fill="none" extrusionOk="0">
                  <a:moveTo>
                    <a:pt x="0" y="20757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8"/>
            <p:cNvSpPr/>
            <p:nvPr/>
          </p:nvSpPr>
          <p:spPr>
            <a:xfrm>
              <a:off x="3535225" y="2178875"/>
              <a:ext cx="1036800" cy="977675"/>
            </a:xfrm>
            <a:custGeom>
              <a:avLst/>
              <a:gdLst/>
              <a:ahLst/>
              <a:cxnLst/>
              <a:rect l="l" t="t" r="r" b="b"/>
              <a:pathLst>
                <a:path w="41472" h="39107" fill="none" extrusionOk="0">
                  <a:moveTo>
                    <a:pt x="41471" y="39106"/>
                  </a:moveTo>
                  <a:lnTo>
                    <a:pt x="41471" y="6654"/>
                  </a:lnTo>
                  <a:cubicBezTo>
                    <a:pt x="41471" y="2971"/>
                    <a:pt x="38500" y="0"/>
                    <a:pt x="34817" y="0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8"/>
            <p:cNvSpPr/>
            <p:nvPr/>
          </p:nvSpPr>
          <p:spPr>
            <a:xfrm>
              <a:off x="4571691" y="1679550"/>
              <a:ext cx="349975" cy="648116"/>
            </a:xfrm>
            <a:custGeom>
              <a:avLst/>
              <a:gdLst/>
              <a:ahLst/>
              <a:cxnLst/>
              <a:rect l="l" t="t" r="r" b="b"/>
              <a:pathLst>
                <a:path w="13999" h="27390" fill="none" extrusionOk="0">
                  <a:moveTo>
                    <a:pt x="0" y="27389"/>
                  </a:moveTo>
                  <a:lnTo>
                    <a:pt x="0" y="6654"/>
                  </a:lnTo>
                  <a:cubicBezTo>
                    <a:pt x="0" y="2971"/>
                    <a:pt x="2992" y="0"/>
                    <a:pt x="6675" y="0"/>
                  </a:cubicBezTo>
                  <a:lnTo>
                    <a:pt x="13998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8" name="Google Shape;2618;p3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2619" name="Google Shape;2619;p38"/>
          <p:cNvSpPr/>
          <p:nvPr/>
        </p:nvSpPr>
        <p:spPr>
          <a:xfrm>
            <a:off x="1163975" y="2854604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31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44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0" name="Google Shape;2620;p38"/>
          <p:cNvSpPr/>
          <p:nvPr/>
        </p:nvSpPr>
        <p:spPr>
          <a:xfrm>
            <a:off x="1163975" y="1799125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52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65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cold place. It’s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21" name="Google Shape;2621;p38"/>
          <p:cNvGrpSpPr/>
          <p:nvPr/>
        </p:nvGrpSpPr>
        <p:grpSpPr>
          <a:xfrm>
            <a:off x="8230450" y="2514149"/>
            <a:ext cx="456339" cy="397843"/>
            <a:chOff x="10965700" y="1810625"/>
            <a:chExt cx="224975" cy="196175"/>
          </a:xfrm>
        </p:grpSpPr>
        <p:sp>
          <p:nvSpPr>
            <p:cNvPr id="2622" name="Google Shape;2622;p38"/>
            <p:cNvSpPr/>
            <p:nvPr/>
          </p:nvSpPr>
          <p:spPr>
            <a:xfrm>
              <a:off x="10965700" y="1921000"/>
              <a:ext cx="49725" cy="85800"/>
            </a:xfrm>
            <a:custGeom>
              <a:avLst/>
              <a:gdLst/>
              <a:ahLst/>
              <a:cxnLst/>
              <a:rect l="l" t="t" r="r" b="b"/>
              <a:pathLst>
                <a:path w="1989" h="3432" extrusionOk="0">
                  <a:moveTo>
                    <a:pt x="1989" y="0"/>
                  </a:moveTo>
                  <a:lnTo>
                    <a:pt x="147" y="1799"/>
                  </a:lnTo>
                  <a:lnTo>
                    <a:pt x="1" y="1632"/>
                  </a:lnTo>
                  <a:lnTo>
                    <a:pt x="1" y="3432"/>
                  </a:lnTo>
                  <a:lnTo>
                    <a:pt x="1989" y="3432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8"/>
            <p:cNvSpPr/>
            <p:nvPr/>
          </p:nvSpPr>
          <p:spPr>
            <a:xfrm>
              <a:off x="11023775" y="1895875"/>
              <a:ext cx="49725" cy="110925"/>
            </a:xfrm>
            <a:custGeom>
              <a:avLst/>
              <a:gdLst/>
              <a:ahLst/>
              <a:cxnLst/>
              <a:rect l="l" t="t" r="r" b="b"/>
              <a:pathLst>
                <a:path w="1989" h="4437" extrusionOk="0">
                  <a:moveTo>
                    <a:pt x="565" y="1"/>
                  </a:moveTo>
                  <a:lnTo>
                    <a:pt x="0" y="545"/>
                  </a:lnTo>
                  <a:lnTo>
                    <a:pt x="0" y="4437"/>
                  </a:lnTo>
                  <a:lnTo>
                    <a:pt x="1988" y="4437"/>
                  </a:lnTo>
                  <a:lnTo>
                    <a:pt x="1988" y="1570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8"/>
            <p:cNvSpPr/>
            <p:nvPr/>
          </p:nvSpPr>
          <p:spPr>
            <a:xfrm>
              <a:off x="11082350" y="1913675"/>
              <a:ext cx="49725" cy="93125"/>
            </a:xfrm>
            <a:custGeom>
              <a:avLst/>
              <a:gdLst/>
              <a:ahLst/>
              <a:cxnLst/>
              <a:rect l="l" t="t" r="r" b="b"/>
              <a:pathLst>
                <a:path w="1989" h="3725" extrusionOk="0">
                  <a:moveTo>
                    <a:pt x="1989" y="0"/>
                  </a:moveTo>
                  <a:lnTo>
                    <a:pt x="294" y="1548"/>
                  </a:lnTo>
                  <a:lnTo>
                    <a:pt x="1" y="1235"/>
                  </a:lnTo>
                  <a:lnTo>
                    <a:pt x="1" y="3725"/>
                  </a:lnTo>
                  <a:lnTo>
                    <a:pt x="1989" y="3725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8"/>
            <p:cNvSpPr/>
            <p:nvPr/>
          </p:nvSpPr>
          <p:spPr>
            <a:xfrm>
              <a:off x="11140950" y="1859775"/>
              <a:ext cx="49725" cy="147025"/>
            </a:xfrm>
            <a:custGeom>
              <a:avLst/>
              <a:gdLst/>
              <a:ahLst/>
              <a:cxnLst/>
              <a:rect l="l" t="t" r="r" b="b"/>
              <a:pathLst>
                <a:path w="1989" h="5881" extrusionOk="0">
                  <a:moveTo>
                    <a:pt x="1988" y="1"/>
                  </a:moveTo>
                  <a:lnTo>
                    <a:pt x="0" y="1821"/>
                  </a:lnTo>
                  <a:lnTo>
                    <a:pt x="0" y="5881"/>
                  </a:lnTo>
                  <a:lnTo>
                    <a:pt x="1988" y="5881"/>
                  </a:lnTo>
                  <a:lnTo>
                    <a:pt x="19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8"/>
            <p:cNvSpPr/>
            <p:nvPr/>
          </p:nvSpPr>
          <p:spPr>
            <a:xfrm>
              <a:off x="10965700" y="1810625"/>
              <a:ext cx="224975" cy="134975"/>
            </a:xfrm>
            <a:custGeom>
              <a:avLst/>
              <a:gdLst/>
              <a:ahLst/>
              <a:cxnLst/>
              <a:rect l="l" t="t" r="r" b="b"/>
              <a:pathLst>
                <a:path w="8999" h="5399" extrusionOk="0">
                  <a:moveTo>
                    <a:pt x="8956" y="0"/>
                  </a:moveTo>
                  <a:lnTo>
                    <a:pt x="5043" y="3536"/>
                  </a:lnTo>
                  <a:lnTo>
                    <a:pt x="3223" y="1674"/>
                  </a:lnTo>
                  <a:cubicBezTo>
                    <a:pt x="3139" y="1590"/>
                    <a:pt x="3014" y="1528"/>
                    <a:pt x="2909" y="1528"/>
                  </a:cubicBezTo>
                  <a:cubicBezTo>
                    <a:pt x="2784" y="1528"/>
                    <a:pt x="2679" y="1590"/>
                    <a:pt x="2595" y="1674"/>
                  </a:cubicBezTo>
                  <a:lnTo>
                    <a:pt x="1" y="4310"/>
                  </a:lnTo>
                  <a:lnTo>
                    <a:pt x="1" y="5231"/>
                  </a:lnTo>
                  <a:lnTo>
                    <a:pt x="168" y="5398"/>
                  </a:lnTo>
                  <a:lnTo>
                    <a:pt x="2909" y="2595"/>
                  </a:lnTo>
                  <a:lnTo>
                    <a:pt x="4709" y="4457"/>
                  </a:lnTo>
                  <a:cubicBezTo>
                    <a:pt x="4795" y="4543"/>
                    <a:pt x="4910" y="4585"/>
                    <a:pt x="5023" y="4585"/>
                  </a:cubicBezTo>
                  <a:cubicBezTo>
                    <a:pt x="5129" y="4585"/>
                    <a:pt x="5235" y="4549"/>
                    <a:pt x="5315" y="4478"/>
                  </a:cubicBezTo>
                  <a:lnTo>
                    <a:pt x="8998" y="1130"/>
                  </a:lnTo>
                  <a:lnTo>
                    <a:pt x="8998" y="42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7" name="Google Shape;2627;p38"/>
          <p:cNvSpPr/>
          <p:nvPr/>
        </p:nvSpPr>
        <p:spPr>
          <a:xfrm>
            <a:off x="8220952" y="1417727"/>
            <a:ext cx="475351" cy="512815"/>
          </a:xfrm>
          <a:custGeom>
            <a:avLst/>
            <a:gdLst/>
            <a:ahLst/>
            <a:cxnLst/>
            <a:rect l="l" t="t" r="r" b="b"/>
            <a:pathLst>
              <a:path w="8831" h="9527" extrusionOk="0">
                <a:moveTo>
                  <a:pt x="5227" y="994"/>
                </a:moveTo>
                <a:cubicBezTo>
                  <a:pt x="6044" y="994"/>
                  <a:pt x="6819" y="1436"/>
                  <a:pt x="7177" y="2198"/>
                </a:cubicBezTo>
                <a:cubicBezTo>
                  <a:pt x="7679" y="3265"/>
                  <a:pt x="7198" y="4541"/>
                  <a:pt x="6089" y="5064"/>
                </a:cubicBezTo>
                <a:cubicBezTo>
                  <a:pt x="5767" y="5216"/>
                  <a:pt x="5426" y="5289"/>
                  <a:pt x="5093" y="5289"/>
                </a:cubicBezTo>
                <a:cubicBezTo>
                  <a:pt x="4282" y="5289"/>
                  <a:pt x="3516" y="4858"/>
                  <a:pt x="3160" y="4102"/>
                </a:cubicBezTo>
                <a:cubicBezTo>
                  <a:pt x="2658" y="3035"/>
                  <a:pt x="3139" y="1737"/>
                  <a:pt x="4248" y="1214"/>
                </a:cubicBezTo>
                <a:cubicBezTo>
                  <a:pt x="4565" y="1065"/>
                  <a:pt x="4899" y="994"/>
                  <a:pt x="5227" y="994"/>
                </a:cubicBezTo>
                <a:close/>
                <a:moveTo>
                  <a:pt x="5235" y="0"/>
                </a:moveTo>
                <a:cubicBezTo>
                  <a:pt x="4765" y="0"/>
                  <a:pt x="4285" y="101"/>
                  <a:pt x="3829" y="315"/>
                </a:cubicBezTo>
                <a:cubicBezTo>
                  <a:pt x="2218" y="1068"/>
                  <a:pt x="1507" y="2972"/>
                  <a:pt x="2260" y="4520"/>
                </a:cubicBezTo>
                <a:cubicBezTo>
                  <a:pt x="2344" y="4708"/>
                  <a:pt x="2449" y="4876"/>
                  <a:pt x="2574" y="5043"/>
                </a:cubicBezTo>
                <a:cubicBezTo>
                  <a:pt x="2511" y="5085"/>
                  <a:pt x="2469" y="5148"/>
                  <a:pt x="2428" y="5190"/>
                </a:cubicBezTo>
                <a:lnTo>
                  <a:pt x="272" y="8077"/>
                </a:lnTo>
                <a:cubicBezTo>
                  <a:pt x="0" y="8433"/>
                  <a:pt x="63" y="8935"/>
                  <a:pt x="419" y="9186"/>
                </a:cubicBezTo>
                <a:lnTo>
                  <a:pt x="649" y="9374"/>
                </a:lnTo>
                <a:cubicBezTo>
                  <a:pt x="793" y="9476"/>
                  <a:pt x="962" y="9526"/>
                  <a:pt x="1129" y="9526"/>
                </a:cubicBezTo>
                <a:cubicBezTo>
                  <a:pt x="1374" y="9526"/>
                  <a:pt x="1617" y="9419"/>
                  <a:pt x="1779" y="9207"/>
                </a:cubicBezTo>
                <a:lnTo>
                  <a:pt x="3934" y="6341"/>
                </a:lnTo>
                <a:cubicBezTo>
                  <a:pt x="3997" y="6257"/>
                  <a:pt x="4018" y="6194"/>
                  <a:pt x="4060" y="6110"/>
                </a:cubicBezTo>
                <a:cubicBezTo>
                  <a:pt x="4403" y="6231"/>
                  <a:pt x="4766" y="6294"/>
                  <a:pt x="5134" y="6294"/>
                </a:cubicBezTo>
                <a:cubicBezTo>
                  <a:pt x="5596" y="6294"/>
                  <a:pt x="6065" y="6195"/>
                  <a:pt x="6508" y="5985"/>
                </a:cubicBezTo>
                <a:cubicBezTo>
                  <a:pt x="8119" y="5211"/>
                  <a:pt x="8830" y="3328"/>
                  <a:pt x="8077" y="1758"/>
                </a:cubicBezTo>
                <a:cubicBezTo>
                  <a:pt x="7552" y="648"/>
                  <a:pt x="6424" y="0"/>
                  <a:pt x="523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38"/>
          <p:cNvSpPr/>
          <p:nvPr/>
        </p:nvSpPr>
        <p:spPr>
          <a:xfrm>
            <a:off x="551225" y="1909798"/>
            <a:ext cx="396521" cy="476155"/>
          </a:xfrm>
          <a:custGeom>
            <a:avLst/>
            <a:gdLst/>
            <a:ahLst/>
            <a:cxnLst/>
            <a:rect l="l" t="t" r="r" b="b"/>
            <a:pathLst>
              <a:path w="5629" h="6759" extrusionOk="0">
                <a:moveTo>
                  <a:pt x="2679" y="0"/>
                </a:moveTo>
                <a:cubicBezTo>
                  <a:pt x="2072" y="42"/>
                  <a:pt x="1716" y="314"/>
                  <a:pt x="1549" y="544"/>
                </a:cubicBezTo>
                <a:cubicBezTo>
                  <a:pt x="1277" y="900"/>
                  <a:pt x="1235" y="1319"/>
                  <a:pt x="1256" y="1528"/>
                </a:cubicBezTo>
                <a:cubicBezTo>
                  <a:pt x="1319" y="1821"/>
                  <a:pt x="1340" y="2197"/>
                  <a:pt x="1319" y="2281"/>
                </a:cubicBezTo>
                <a:cubicBezTo>
                  <a:pt x="1319" y="2281"/>
                  <a:pt x="1319" y="2302"/>
                  <a:pt x="1319" y="2302"/>
                </a:cubicBezTo>
                <a:cubicBezTo>
                  <a:pt x="1277" y="2407"/>
                  <a:pt x="1235" y="2532"/>
                  <a:pt x="1298" y="2846"/>
                </a:cubicBezTo>
                <a:cubicBezTo>
                  <a:pt x="1381" y="3202"/>
                  <a:pt x="1486" y="3390"/>
                  <a:pt x="1570" y="3474"/>
                </a:cubicBezTo>
                <a:cubicBezTo>
                  <a:pt x="1591" y="3704"/>
                  <a:pt x="1674" y="3934"/>
                  <a:pt x="1737" y="4081"/>
                </a:cubicBezTo>
                <a:cubicBezTo>
                  <a:pt x="1800" y="4185"/>
                  <a:pt x="1821" y="4332"/>
                  <a:pt x="1821" y="4541"/>
                </a:cubicBezTo>
                <a:cubicBezTo>
                  <a:pt x="1821" y="4729"/>
                  <a:pt x="1800" y="4729"/>
                  <a:pt x="1758" y="4750"/>
                </a:cubicBezTo>
                <a:cubicBezTo>
                  <a:pt x="1214" y="4917"/>
                  <a:pt x="335" y="5231"/>
                  <a:pt x="0" y="5378"/>
                </a:cubicBezTo>
                <a:lnTo>
                  <a:pt x="0" y="6759"/>
                </a:lnTo>
                <a:lnTo>
                  <a:pt x="5629" y="6759"/>
                </a:lnTo>
                <a:lnTo>
                  <a:pt x="5629" y="5357"/>
                </a:lnTo>
                <a:cubicBezTo>
                  <a:pt x="5273" y="5210"/>
                  <a:pt x="4394" y="4897"/>
                  <a:pt x="3871" y="4750"/>
                </a:cubicBezTo>
                <a:cubicBezTo>
                  <a:pt x="3829" y="4729"/>
                  <a:pt x="3809" y="4729"/>
                  <a:pt x="3809" y="4541"/>
                </a:cubicBezTo>
                <a:cubicBezTo>
                  <a:pt x="3809" y="4373"/>
                  <a:pt x="3892" y="4227"/>
                  <a:pt x="3955" y="4081"/>
                </a:cubicBezTo>
                <a:cubicBezTo>
                  <a:pt x="4018" y="3934"/>
                  <a:pt x="4101" y="3704"/>
                  <a:pt x="4122" y="3474"/>
                </a:cubicBezTo>
                <a:cubicBezTo>
                  <a:pt x="4206" y="3390"/>
                  <a:pt x="4311" y="3202"/>
                  <a:pt x="4394" y="2846"/>
                </a:cubicBezTo>
                <a:cubicBezTo>
                  <a:pt x="4457" y="2532"/>
                  <a:pt x="4415" y="2407"/>
                  <a:pt x="4373" y="2302"/>
                </a:cubicBezTo>
                <a:cubicBezTo>
                  <a:pt x="4373" y="2302"/>
                  <a:pt x="4373" y="2281"/>
                  <a:pt x="4373" y="2281"/>
                </a:cubicBezTo>
                <a:cubicBezTo>
                  <a:pt x="4353" y="2197"/>
                  <a:pt x="4373" y="1821"/>
                  <a:pt x="4415" y="1528"/>
                </a:cubicBezTo>
                <a:cubicBezTo>
                  <a:pt x="4457" y="1319"/>
                  <a:pt x="4415" y="900"/>
                  <a:pt x="4143" y="544"/>
                </a:cubicBezTo>
                <a:cubicBezTo>
                  <a:pt x="3955" y="314"/>
                  <a:pt x="3620" y="42"/>
                  <a:pt x="30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9" name="Google Shape;2629;p38"/>
          <p:cNvGrpSpPr/>
          <p:nvPr/>
        </p:nvGrpSpPr>
        <p:grpSpPr>
          <a:xfrm>
            <a:off x="552917" y="2986914"/>
            <a:ext cx="393129" cy="392102"/>
            <a:chOff x="-419000" y="2897075"/>
            <a:chExt cx="197225" cy="196700"/>
          </a:xfrm>
        </p:grpSpPr>
        <p:sp>
          <p:nvSpPr>
            <p:cNvPr id="2630" name="Google Shape;2630;p38"/>
            <p:cNvSpPr/>
            <p:nvPr/>
          </p:nvSpPr>
          <p:spPr>
            <a:xfrm>
              <a:off x="-287700" y="3009025"/>
              <a:ext cx="64350" cy="60700"/>
            </a:xfrm>
            <a:custGeom>
              <a:avLst/>
              <a:gdLst/>
              <a:ahLst/>
              <a:cxnLst/>
              <a:rect l="l" t="t" r="r" b="b"/>
              <a:pathLst>
                <a:path w="2574" h="2428" extrusionOk="0">
                  <a:moveTo>
                    <a:pt x="377" y="0"/>
                  </a:moveTo>
                  <a:cubicBezTo>
                    <a:pt x="293" y="230"/>
                    <a:pt x="168" y="460"/>
                    <a:pt x="0" y="628"/>
                  </a:cubicBezTo>
                  <a:lnTo>
                    <a:pt x="1277" y="2427"/>
                  </a:lnTo>
                  <a:cubicBezTo>
                    <a:pt x="1925" y="1862"/>
                    <a:pt x="2407" y="1109"/>
                    <a:pt x="2574" y="230"/>
                  </a:cubicBezTo>
                  <a:lnTo>
                    <a:pt x="3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8"/>
            <p:cNvSpPr/>
            <p:nvPr/>
          </p:nvSpPr>
          <p:spPr>
            <a:xfrm>
              <a:off x="-311250" y="2897075"/>
              <a:ext cx="89475" cy="99925"/>
            </a:xfrm>
            <a:custGeom>
              <a:avLst/>
              <a:gdLst/>
              <a:ahLst/>
              <a:cxnLst/>
              <a:rect l="l" t="t" r="r" b="b"/>
              <a:pathLst>
                <a:path w="3579" h="3997" extrusionOk="0">
                  <a:moveTo>
                    <a:pt x="1" y="1"/>
                  </a:moveTo>
                  <a:lnTo>
                    <a:pt x="1" y="2197"/>
                  </a:lnTo>
                  <a:cubicBezTo>
                    <a:pt x="754" y="2344"/>
                    <a:pt x="1319" y="2993"/>
                    <a:pt x="1382" y="3767"/>
                  </a:cubicBezTo>
                  <a:lnTo>
                    <a:pt x="3579" y="3997"/>
                  </a:lnTo>
                  <a:cubicBezTo>
                    <a:pt x="3579" y="3976"/>
                    <a:pt x="3579" y="3955"/>
                    <a:pt x="3579" y="3934"/>
                  </a:cubicBezTo>
                  <a:cubicBezTo>
                    <a:pt x="3579" y="1863"/>
                    <a:pt x="2009" y="189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8"/>
            <p:cNvSpPr/>
            <p:nvPr/>
          </p:nvSpPr>
          <p:spPr>
            <a:xfrm>
              <a:off x="-400175" y="2897075"/>
              <a:ext cx="71175" cy="68550"/>
            </a:xfrm>
            <a:custGeom>
              <a:avLst/>
              <a:gdLst/>
              <a:ahLst/>
              <a:cxnLst/>
              <a:rect l="l" t="t" r="r" b="b"/>
              <a:pathLst>
                <a:path w="2847" h="2742" extrusionOk="0">
                  <a:moveTo>
                    <a:pt x="2846" y="1"/>
                  </a:moveTo>
                  <a:cubicBezTo>
                    <a:pt x="1675" y="105"/>
                    <a:pt x="649" y="712"/>
                    <a:pt x="1" y="1612"/>
                  </a:cubicBezTo>
                  <a:lnTo>
                    <a:pt x="1905" y="2742"/>
                  </a:lnTo>
                  <a:cubicBezTo>
                    <a:pt x="2135" y="2470"/>
                    <a:pt x="2470" y="2281"/>
                    <a:pt x="2846" y="2197"/>
                  </a:cubicBezTo>
                  <a:lnTo>
                    <a:pt x="28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8"/>
            <p:cNvSpPr/>
            <p:nvPr/>
          </p:nvSpPr>
          <p:spPr>
            <a:xfrm>
              <a:off x="-419000" y="2953050"/>
              <a:ext cx="148575" cy="140725"/>
            </a:xfrm>
            <a:custGeom>
              <a:avLst/>
              <a:gdLst/>
              <a:ahLst/>
              <a:cxnLst/>
              <a:rect l="l" t="t" r="r" b="b"/>
              <a:pathLst>
                <a:path w="5943" h="5629" extrusionOk="0">
                  <a:moveTo>
                    <a:pt x="377" y="0"/>
                  </a:moveTo>
                  <a:cubicBezTo>
                    <a:pt x="147" y="523"/>
                    <a:pt x="0" y="1088"/>
                    <a:pt x="0" y="1695"/>
                  </a:cubicBezTo>
                  <a:cubicBezTo>
                    <a:pt x="0" y="3871"/>
                    <a:pt x="1758" y="5629"/>
                    <a:pt x="3955" y="5629"/>
                  </a:cubicBezTo>
                  <a:cubicBezTo>
                    <a:pt x="4666" y="5629"/>
                    <a:pt x="5357" y="5440"/>
                    <a:pt x="5943" y="5085"/>
                  </a:cubicBezTo>
                  <a:lnTo>
                    <a:pt x="4666" y="3306"/>
                  </a:lnTo>
                  <a:cubicBezTo>
                    <a:pt x="4436" y="3390"/>
                    <a:pt x="4206" y="3453"/>
                    <a:pt x="3955" y="3453"/>
                  </a:cubicBezTo>
                  <a:cubicBezTo>
                    <a:pt x="2972" y="3453"/>
                    <a:pt x="2177" y="2658"/>
                    <a:pt x="2177" y="1695"/>
                  </a:cubicBezTo>
                  <a:cubicBezTo>
                    <a:pt x="2177" y="1486"/>
                    <a:pt x="2218" y="1298"/>
                    <a:pt x="2281" y="1130"/>
                  </a:cubicBezTo>
                  <a:lnTo>
                    <a:pt x="3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4" name="Google Shape;2634;p38"/>
          <p:cNvSpPr/>
          <p:nvPr/>
        </p:nvSpPr>
        <p:spPr>
          <a:xfrm flipH="1">
            <a:off x="4800625" y="2364304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31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44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5" name="Google Shape;2635;p38"/>
          <p:cNvSpPr/>
          <p:nvPr/>
        </p:nvSpPr>
        <p:spPr>
          <a:xfrm flipH="1">
            <a:off x="4800625" y="1325375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52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65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cold place. It’s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36" name="Google Shape;2636;p38"/>
          <p:cNvGrpSpPr/>
          <p:nvPr/>
        </p:nvGrpSpPr>
        <p:grpSpPr>
          <a:xfrm>
            <a:off x="4085125" y="3906850"/>
            <a:ext cx="973799" cy="826250"/>
            <a:chOff x="4085125" y="3906850"/>
            <a:chExt cx="973799" cy="826250"/>
          </a:xfrm>
        </p:grpSpPr>
        <p:grpSp>
          <p:nvGrpSpPr>
            <p:cNvPr id="2637" name="Google Shape;2637;p38"/>
            <p:cNvGrpSpPr/>
            <p:nvPr/>
          </p:nvGrpSpPr>
          <p:grpSpPr>
            <a:xfrm>
              <a:off x="4085125" y="3906850"/>
              <a:ext cx="973799" cy="826250"/>
              <a:chOff x="4085125" y="3906850"/>
              <a:chExt cx="973799" cy="826250"/>
            </a:xfrm>
          </p:grpSpPr>
          <p:sp>
            <p:nvSpPr>
              <p:cNvPr id="2638" name="Google Shape;2638;p38"/>
              <p:cNvSpPr/>
              <p:nvPr/>
            </p:nvSpPr>
            <p:spPr>
              <a:xfrm>
                <a:off x="4085125" y="3906850"/>
                <a:ext cx="973799" cy="826250"/>
              </a:xfrm>
              <a:custGeom>
                <a:avLst/>
                <a:gdLst/>
                <a:ahLst/>
                <a:cxnLst/>
                <a:rect l="l" t="t" r="r" b="b"/>
                <a:pathLst>
                  <a:path w="28457" h="24147" extrusionOk="0">
                    <a:moveTo>
                      <a:pt x="0" y="1"/>
                    </a:moveTo>
                    <a:lnTo>
                      <a:pt x="0" y="5650"/>
                    </a:lnTo>
                    <a:lnTo>
                      <a:pt x="1339" y="5650"/>
                    </a:lnTo>
                    <a:lnTo>
                      <a:pt x="6361" y="24146"/>
                    </a:lnTo>
                    <a:lnTo>
                      <a:pt x="22096" y="24146"/>
                    </a:lnTo>
                    <a:lnTo>
                      <a:pt x="27117" y="5650"/>
                    </a:lnTo>
                    <a:lnTo>
                      <a:pt x="28456" y="5650"/>
                    </a:lnTo>
                    <a:lnTo>
                      <a:pt x="284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38"/>
              <p:cNvSpPr/>
              <p:nvPr/>
            </p:nvSpPr>
            <p:spPr>
              <a:xfrm>
                <a:off x="4085125" y="3906850"/>
                <a:ext cx="973799" cy="193329"/>
              </a:xfrm>
              <a:custGeom>
                <a:avLst/>
                <a:gdLst/>
                <a:ahLst/>
                <a:cxnLst/>
                <a:rect l="l" t="t" r="r" b="b"/>
                <a:pathLst>
                  <a:path w="28457" h="5650" extrusionOk="0">
                    <a:moveTo>
                      <a:pt x="0" y="1"/>
                    </a:moveTo>
                    <a:lnTo>
                      <a:pt x="0" y="5650"/>
                    </a:lnTo>
                    <a:lnTo>
                      <a:pt x="28456" y="5650"/>
                    </a:lnTo>
                    <a:lnTo>
                      <a:pt x="284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40" name="Google Shape;2640;p38"/>
            <p:cNvSpPr/>
            <p:nvPr/>
          </p:nvSpPr>
          <p:spPr>
            <a:xfrm>
              <a:off x="4085125" y="4032275"/>
              <a:ext cx="973799" cy="68549"/>
            </a:xfrm>
            <a:custGeom>
              <a:avLst/>
              <a:gdLst/>
              <a:ahLst/>
              <a:cxnLst/>
              <a:rect l="l" t="t" r="r" b="b"/>
              <a:pathLst>
                <a:path w="28457" h="5650" extrusionOk="0">
                  <a:moveTo>
                    <a:pt x="0" y="1"/>
                  </a:moveTo>
                  <a:lnTo>
                    <a:pt x="0" y="5650"/>
                  </a:lnTo>
                  <a:lnTo>
                    <a:pt x="28456" y="5650"/>
                  </a:lnTo>
                  <a:lnTo>
                    <a:pt x="28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1" name="Google Shape;2641;p38"/>
          <p:cNvSpPr/>
          <p:nvPr/>
        </p:nvSpPr>
        <p:spPr>
          <a:xfrm flipH="1">
            <a:off x="3601903" y="4228107"/>
            <a:ext cx="3619086" cy="906131"/>
          </a:xfrm>
          <a:custGeom>
            <a:avLst/>
            <a:gdLst/>
            <a:ahLst/>
            <a:cxnLst/>
            <a:rect l="l" t="t" r="r" b="b"/>
            <a:pathLst>
              <a:path w="126442" h="31658" extrusionOk="0">
                <a:moveTo>
                  <a:pt x="49652" y="0"/>
                </a:moveTo>
                <a:cubicBezTo>
                  <a:pt x="39421" y="0"/>
                  <a:pt x="30319" y="4855"/>
                  <a:pt x="24523" y="12387"/>
                </a:cubicBezTo>
                <a:cubicBezTo>
                  <a:pt x="23037" y="12031"/>
                  <a:pt x="21468" y="11801"/>
                  <a:pt x="19857" y="11801"/>
                </a:cubicBezTo>
                <a:cubicBezTo>
                  <a:pt x="8893" y="11801"/>
                  <a:pt x="1" y="20694"/>
                  <a:pt x="1" y="31658"/>
                </a:cubicBezTo>
                <a:lnTo>
                  <a:pt x="126442" y="31658"/>
                </a:lnTo>
                <a:cubicBezTo>
                  <a:pt x="126442" y="24690"/>
                  <a:pt x="120793" y="19041"/>
                  <a:pt x="113825" y="19041"/>
                </a:cubicBezTo>
                <a:cubicBezTo>
                  <a:pt x="110603" y="19041"/>
                  <a:pt x="107652" y="20254"/>
                  <a:pt x="105435" y="22263"/>
                </a:cubicBezTo>
                <a:cubicBezTo>
                  <a:pt x="102066" y="16028"/>
                  <a:pt x="95496" y="11801"/>
                  <a:pt x="87942" y="11801"/>
                </a:cubicBezTo>
                <a:cubicBezTo>
                  <a:pt x="83779" y="11801"/>
                  <a:pt x="79929" y="13098"/>
                  <a:pt x="76748" y="15274"/>
                </a:cubicBezTo>
                <a:cubicBezTo>
                  <a:pt x="71204" y="6110"/>
                  <a:pt x="61139" y="0"/>
                  <a:pt x="496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p39"/>
          <p:cNvSpPr/>
          <p:nvPr/>
        </p:nvSpPr>
        <p:spPr>
          <a:xfrm flipH="1">
            <a:off x="2100153" y="1910796"/>
            <a:ext cx="1389596" cy="347777"/>
          </a:xfrm>
          <a:custGeom>
            <a:avLst/>
            <a:gdLst/>
            <a:ahLst/>
            <a:cxnLst/>
            <a:rect l="l" t="t" r="r" b="b"/>
            <a:pathLst>
              <a:path w="43229" h="10819" extrusionOk="0">
                <a:moveTo>
                  <a:pt x="16969" y="1"/>
                </a:moveTo>
                <a:cubicBezTo>
                  <a:pt x="13475" y="1"/>
                  <a:pt x="10357" y="1654"/>
                  <a:pt x="8391" y="4228"/>
                </a:cubicBezTo>
                <a:cubicBezTo>
                  <a:pt x="7867" y="4123"/>
                  <a:pt x="7344" y="4039"/>
                  <a:pt x="6800" y="4039"/>
                </a:cubicBezTo>
                <a:cubicBezTo>
                  <a:pt x="3034" y="4039"/>
                  <a:pt x="0" y="7073"/>
                  <a:pt x="0" y="10818"/>
                </a:cubicBezTo>
                <a:lnTo>
                  <a:pt x="43228" y="10818"/>
                </a:lnTo>
                <a:cubicBezTo>
                  <a:pt x="43228" y="8433"/>
                  <a:pt x="41303" y="6508"/>
                  <a:pt x="38918" y="6508"/>
                </a:cubicBezTo>
                <a:cubicBezTo>
                  <a:pt x="37809" y="6508"/>
                  <a:pt x="36805" y="6927"/>
                  <a:pt x="36052" y="7617"/>
                </a:cubicBezTo>
                <a:cubicBezTo>
                  <a:pt x="34901" y="5483"/>
                  <a:pt x="32662" y="4039"/>
                  <a:pt x="30067" y="4039"/>
                </a:cubicBezTo>
                <a:cubicBezTo>
                  <a:pt x="28645" y="4039"/>
                  <a:pt x="27326" y="4479"/>
                  <a:pt x="26238" y="5232"/>
                </a:cubicBezTo>
                <a:cubicBezTo>
                  <a:pt x="24334" y="2093"/>
                  <a:pt x="20903" y="1"/>
                  <a:pt x="16969" y="1"/>
                </a:cubicBez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7" name="Google Shape;2647;p39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2648" name="Google Shape;2648;p39"/>
          <p:cNvSpPr txBox="1"/>
          <p:nvPr/>
        </p:nvSpPr>
        <p:spPr>
          <a:xfrm>
            <a:off x="457200" y="2258575"/>
            <a:ext cx="19686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</a:t>
            </a:r>
            <a:endParaRPr sz="2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9" name="Google Shape;2649;p39"/>
          <p:cNvSpPr txBox="1"/>
          <p:nvPr/>
        </p:nvSpPr>
        <p:spPr>
          <a:xfrm>
            <a:off x="6773425" y="2258575"/>
            <a:ext cx="19125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2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0" name="Google Shape;2650;p39"/>
          <p:cNvSpPr txBox="1"/>
          <p:nvPr/>
        </p:nvSpPr>
        <p:spPr>
          <a:xfrm>
            <a:off x="6667950" y="2792938"/>
            <a:ext cx="2018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Sun. It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’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 ho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has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1" name="Google Shape;2651;p39"/>
          <p:cNvSpPr txBox="1"/>
          <p:nvPr/>
        </p:nvSpPr>
        <p:spPr>
          <a:xfrm>
            <a:off x="457200" y="2792938"/>
            <a:ext cx="2018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System—it’s only a bit larger than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Moon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52" name="Google Shape;2652;p39"/>
          <p:cNvGrpSpPr/>
          <p:nvPr/>
        </p:nvGrpSpPr>
        <p:grpSpPr>
          <a:xfrm>
            <a:off x="2704650" y="1619275"/>
            <a:ext cx="3734527" cy="2803248"/>
            <a:chOff x="2704650" y="1619275"/>
            <a:chExt cx="3734527" cy="2803248"/>
          </a:xfrm>
        </p:grpSpPr>
        <p:sp>
          <p:nvSpPr>
            <p:cNvPr id="2653" name="Google Shape;2653;p39"/>
            <p:cNvSpPr/>
            <p:nvPr/>
          </p:nvSpPr>
          <p:spPr>
            <a:xfrm>
              <a:off x="4963725" y="3544500"/>
              <a:ext cx="135725" cy="53575"/>
            </a:xfrm>
            <a:custGeom>
              <a:avLst/>
              <a:gdLst/>
              <a:ahLst/>
              <a:cxnLst/>
              <a:rect l="l" t="t" r="r" b="b"/>
              <a:pathLst>
                <a:path w="5429" h="2143" extrusionOk="0">
                  <a:moveTo>
                    <a:pt x="524" y="809"/>
                  </a:moveTo>
                  <a:lnTo>
                    <a:pt x="4715" y="0"/>
                  </a:lnTo>
                  <a:lnTo>
                    <a:pt x="5429" y="1762"/>
                  </a:lnTo>
                  <a:lnTo>
                    <a:pt x="3857" y="1857"/>
                  </a:lnTo>
                  <a:lnTo>
                    <a:pt x="0" y="214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2654" name="Google Shape;2654;p39"/>
            <p:cNvSpPr/>
            <p:nvPr/>
          </p:nvSpPr>
          <p:spPr>
            <a:xfrm>
              <a:off x="3513525" y="2281250"/>
              <a:ext cx="45250" cy="57150"/>
            </a:xfrm>
            <a:custGeom>
              <a:avLst/>
              <a:gdLst/>
              <a:ahLst/>
              <a:cxnLst/>
              <a:rect l="l" t="t" r="r" b="b"/>
              <a:pathLst>
                <a:path w="1810" h="2286" extrusionOk="0">
                  <a:moveTo>
                    <a:pt x="0" y="809"/>
                  </a:moveTo>
                  <a:lnTo>
                    <a:pt x="1810" y="0"/>
                  </a:lnTo>
                  <a:lnTo>
                    <a:pt x="1763" y="1762"/>
                  </a:lnTo>
                  <a:lnTo>
                    <a:pt x="143" y="22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2655" name="Google Shape;2655;p39"/>
            <p:cNvSpPr/>
            <p:nvPr/>
          </p:nvSpPr>
          <p:spPr>
            <a:xfrm>
              <a:off x="3945725" y="2102650"/>
              <a:ext cx="174425" cy="84525"/>
            </a:xfrm>
            <a:custGeom>
              <a:avLst/>
              <a:gdLst/>
              <a:ahLst/>
              <a:cxnLst/>
              <a:rect l="l" t="t" r="r" b="b"/>
              <a:pathLst>
                <a:path w="6977" h="3381" extrusionOk="0">
                  <a:moveTo>
                    <a:pt x="167" y="1024"/>
                  </a:moveTo>
                  <a:lnTo>
                    <a:pt x="6906" y="3381"/>
                  </a:lnTo>
                  <a:lnTo>
                    <a:pt x="6977" y="1810"/>
                  </a:lnTo>
                  <a:lnTo>
                    <a:pt x="762" y="0"/>
                  </a:lnTo>
                  <a:lnTo>
                    <a:pt x="0" y="40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2656" name="Google Shape;2656;p39"/>
            <p:cNvSpPr/>
            <p:nvPr/>
          </p:nvSpPr>
          <p:spPr>
            <a:xfrm>
              <a:off x="3952925" y="2024941"/>
              <a:ext cx="819693" cy="540850"/>
            </a:xfrm>
            <a:custGeom>
              <a:avLst/>
              <a:gdLst/>
              <a:ahLst/>
              <a:cxnLst/>
              <a:rect l="l" t="t" r="r" b="b"/>
              <a:pathLst>
                <a:path w="12221" h="7770" extrusionOk="0">
                  <a:moveTo>
                    <a:pt x="2857" y="0"/>
                  </a:moveTo>
                  <a:cubicBezTo>
                    <a:pt x="1884" y="0"/>
                    <a:pt x="917" y="190"/>
                    <a:pt x="1" y="607"/>
                  </a:cubicBezTo>
                  <a:cubicBezTo>
                    <a:pt x="22" y="649"/>
                    <a:pt x="22" y="670"/>
                    <a:pt x="22" y="712"/>
                  </a:cubicBezTo>
                  <a:cubicBezTo>
                    <a:pt x="64" y="921"/>
                    <a:pt x="43" y="1130"/>
                    <a:pt x="1" y="1319"/>
                  </a:cubicBezTo>
                  <a:cubicBezTo>
                    <a:pt x="43" y="1298"/>
                    <a:pt x="84" y="1298"/>
                    <a:pt x="147" y="1298"/>
                  </a:cubicBezTo>
                  <a:cubicBezTo>
                    <a:pt x="1612" y="1779"/>
                    <a:pt x="3097" y="2344"/>
                    <a:pt x="4395" y="3160"/>
                  </a:cubicBezTo>
                  <a:cubicBezTo>
                    <a:pt x="4416" y="3097"/>
                    <a:pt x="4416" y="3013"/>
                    <a:pt x="4437" y="2951"/>
                  </a:cubicBezTo>
                  <a:cubicBezTo>
                    <a:pt x="4395" y="2909"/>
                    <a:pt x="4353" y="2867"/>
                    <a:pt x="4311" y="2825"/>
                  </a:cubicBezTo>
                  <a:cubicBezTo>
                    <a:pt x="4151" y="2649"/>
                    <a:pt x="4308" y="2413"/>
                    <a:pt x="4494" y="2413"/>
                  </a:cubicBezTo>
                  <a:cubicBezTo>
                    <a:pt x="4552" y="2413"/>
                    <a:pt x="4612" y="2436"/>
                    <a:pt x="4667" y="2490"/>
                  </a:cubicBezTo>
                  <a:cubicBezTo>
                    <a:pt x="5671" y="3516"/>
                    <a:pt x="6675" y="4583"/>
                    <a:pt x="7659" y="5629"/>
                  </a:cubicBezTo>
                  <a:cubicBezTo>
                    <a:pt x="7659" y="5336"/>
                    <a:pt x="7617" y="5064"/>
                    <a:pt x="7554" y="4792"/>
                  </a:cubicBezTo>
                  <a:cubicBezTo>
                    <a:pt x="7524" y="4595"/>
                    <a:pt x="7669" y="4453"/>
                    <a:pt x="7831" y="4453"/>
                  </a:cubicBezTo>
                  <a:cubicBezTo>
                    <a:pt x="7893" y="4453"/>
                    <a:pt x="7957" y="4474"/>
                    <a:pt x="8014" y="4520"/>
                  </a:cubicBezTo>
                  <a:cubicBezTo>
                    <a:pt x="8470" y="4916"/>
                    <a:pt x="11215" y="7770"/>
                    <a:pt x="12002" y="7770"/>
                  </a:cubicBezTo>
                  <a:cubicBezTo>
                    <a:pt x="12046" y="7770"/>
                    <a:pt x="12084" y="7761"/>
                    <a:pt x="12116" y="7742"/>
                  </a:cubicBezTo>
                  <a:cubicBezTo>
                    <a:pt x="12145" y="7727"/>
                    <a:pt x="12164" y="7713"/>
                    <a:pt x="12188" y="7713"/>
                  </a:cubicBezTo>
                  <a:cubicBezTo>
                    <a:pt x="12197" y="7713"/>
                    <a:pt x="12208" y="7715"/>
                    <a:pt x="12220" y="7721"/>
                  </a:cubicBezTo>
                  <a:cubicBezTo>
                    <a:pt x="11471" y="3618"/>
                    <a:pt x="7107" y="0"/>
                    <a:pt x="28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9"/>
            <p:cNvSpPr/>
            <p:nvPr/>
          </p:nvSpPr>
          <p:spPr>
            <a:xfrm>
              <a:off x="4723200" y="2436025"/>
              <a:ext cx="679850" cy="1183475"/>
            </a:xfrm>
            <a:custGeom>
              <a:avLst/>
              <a:gdLst/>
              <a:ahLst/>
              <a:cxnLst/>
              <a:rect l="l" t="t" r="r" b="b"/>
              <a:pathLst>
                <a:path w="27194" h="47339" extrusionOk="0">
                  <a:moveTo>
                    <a:pt x="20432" y="1381"/>
                  </a:moveTo>
                  <a:lnTo>
                    <a:pt x="23527" y="619"/>
                  </a:lnTo>
                  <a:lnTo>
                    <a:pt x="24051" y="0"/>
                  </a:lnTo>
                  <a:lnTo>
                    <a:pt x="26385" y="2000"/>
                  </a:lnTo>
                  <a:lnTo>
                    <a:pt x="27194" y="2191"/>
                  </a:lnTo>
                  <a:lnTo>
                    <a:pt x="20527" y="14383"/>
                  </a:lnTo>
                  <a:lnTo>
                    <a:pt x="13145" y="31575"/>
                  </a:lnTo>
                  <a:lnTo>
                    <a:pt x="9287" y="47101"/>
                  </a:lnTo>
                  <a:lnTo>
                    <a:pt x="8621" y="47339"/>
                  </a:lnTo>
                  <a:lnTo>
                    <a:pt x="7573" y="46006"/>
                  </a:lnTo>
                  <a:lnTo>
                    <a:pt x="7001" y="42958"/>
                  </a:lnTo>
                  <a:lnTo>
                    <a:pt x="2906" y="46196"/>
                  </a:lnTo>
                  <a:lnTo>
                    <a:pt x="0" y="43672"/>
                  </a:lnTo>
                  <a:lnTo>
                    <a:pt x="810" y="39624"/>
                  </a:lnTo>
                  <a:lnTo>
                    <a:pt x="7192" y="22384"/>
                  </a:lnTo>
                  <a:lnTo>
                    <a:pt x="13812" y="108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2658" name="Google Shape;2658;p39"/>
            <p:cNvSpPr/>
            <p:nvPr/>
          </p:nvSpPr>
          <p:spPr>
            <a:xfrm>
              <a:off x="3899300" y="2147900"/>
              <a:ext cx="778675" cy="1510900"/>
            </a:xfrm>
            <a:custGeom>
              <a:avLst/>
              <a:gdLst/>
              <a:ahLst/>
              <a:cxnLst/>
              <a:rect l="l" t="t" r="r" b="b"/>
              <a:pathLst>
                <a:path w="31147" h="60436" extrusionOk="0">
                  <a:moveTo>
                    <a:pt x="1429" y="0"/>
                  </a:moveTo>
                  <a:lnTo>
                    <a:pt x="0" y="809"/>
                  </a:lnTo>
                  <a:lnTo>
                    <a:pt x="857" y="2905"/>
                  </a:lnTo>
                  <a:lnTo>
                    <a:pt x="1000" y="5524"/>
                  </a:lnTo>
                  <a:lnTo>
                    <a:pt x="5096" y="7477"/>
                  </a:lnTo>
                  <a:lnTo>
                    <a:pt x="9477" y="12239"/>
                  </a:lnTo>
                  <a:lnTo>
                    <a:pt x="13716" y="20240"/>
                  </a:lnTo>
                  <a:lnTo>
                    <a:pt x="18669" y="32813"/>
                  </a:lnTo>
                  <a:lnTo>
                    <a:pt x="21003" y="42148"/>
                  </a:lnTo>
                  <a:lnTo>
                    <a:pt x="22622" y="52816"/>
                  </a:lnTo>
                  <a:lnTo>
                    <a:pt x="23431" y="58245"/>
                  </a:lnTo>
                  <a:lnTo>
                    <a:pt x="24765" y="59483"/>
                  </a:lnTo>
                  <a:lnTo>
                    <a:pt x="26241" y="56673"/>
                  </a:lnTo>
                  <a:lnTo>
                    <a:pt x="30575" y="60436"/>
                  </a:lnTo>
                  <a:lnTo>
                    <a:pt x="31147" y="59388"/>
                  </a:lnTo>
                  <a:lnTo>
                    <a:pt x="29575" y="44910"/>
                  </a:lnTo>
                  <a:lnTo>
                    <a:pt x="26194" y="32385"/>
                  </a:lnTo>
                  <a:lnTo>
                    <a:pt x="21860" y="22479"/>
                  </a:lnTo>
                  <a:lnTo>
                    <a:pt x="17812" y="14811"/>
                  </a:lnTo>
                  <a:lnTo>
                    <a:pt x="13002" y="8620"/>
                  </a:lnTo>
                  <a:lnTo>
                    <a:pt x="9334" y="4953"/>
                  </a:lnTo>
                  <a:lnTo>
                    <a:pt x="5715" y="23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2659" name="Google Shape;2659;p39"/>
            <p:cNvSpPr/>
            <p:nvPr/>
          </p:nvSpPr>
          <p:spPr>
            <a:xfrm>
              <a:off x="3777850" y="2029100"/>
              <a:ext cx="175074" cy="141198"/>
            </a:xfrm>
            <a:custGeom>
              <a:avLst/>
              <a:gdLst/>
              <a:ahLst/>
              <a:cxnLst/>
              <a:rect l="l" t="t" r="r" b="b"/>
              <a:pathLst>
                <a:path w="2491" h="2009" extrusionOk="0">
                  <a:moveTo>
                    <a:pt x="1130" y="0"/>
                  </a:moveTo>
                  <a:cubicBezTo>
                    <a:pt x="670" y="21"/>
                    <a:pt x="272" y="272"/>
                    <a:pt x="105" y="691"/>
                  </a:cubicBezTo>
                  <a:cubicBezTo>
                    <a:pt x="209" y="774"/>
                    <a:pt x="168" y="963"/>
                    <a:pt x="42" y="984"/>
                  </a:cubicBezTo>
                  <a:cubicBezTo>
                    <a:pt x="0" y="1360"/>
                    <a:pt x="126" y="1695"/>
                    <a:pt x="314" y="2009"/>
                  </a:cubicBezTo>
                  <a:cubicBezTo>
                    <a:pt x="356" y="1988"/>
                    <a:pt x="377" y="1988"/>
                    <a:pt x="398" y="1967"/>
                  </a:cubicBezTo>
                  <a:cubicBezTo>
                    <a:pt x="460" y="1967"/>
                    <a:pt x="502" y="1967"/>
                    <a:pt x="544" y="2009"/>
                  </a:cubicBezTo>
                  <a:cubicBezTo>
                    <a:pt x="703" y="1886"/>
                    <a:pt x="892" y="1836"/>
                    <a:pt x="1083" y="1836"/>
                  </a:cubicBezTo>
                  <a:cubicBezTo>
                    <a:pt x="1219" y="1836"/>
                    <a:pt x="1356" y="1861"/>
                    <a:pt x="1486" y="1904"/>
                  </a:cubicBezTo>
                  <a:cubicBezTo>
                    <a:pt x="1507" y="1883"/>
                    <a:pt x="1528" y="1842"/>
                    <a:pt x="1569" y="1821"/>
                  </a:cubicBezTo>
                  <a:cubicBezTo>
                    <a:pt x="2490" y="1381"/>
                    <a:pt x="2155" y="0"/>
                    <a:pt x="1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9"/>
            <p:cNvSpPr/>
            <p:nvPr/>
          </p:nvSpPr>
          <p:spPr>
            <a:xfrm>
              <a:off x="5197075" y="2330525"/>
              <a:ext cx="124477" cy="126077"/>
            </a:xfrm>
            <a:custGeom>
              <a:avLst/>
              <a:gdLst/>
              <a:ahLst/>
              <a:cxnLst/>
              <a:rect l="l" t="t" r="r" b="b"/>
              <a:pathLst>
                <a:path w="1779" h="1802" extrusionOk="0">
                  <a:moveTo>
                    <a:pt x="670" y="1"/>
                  </a:moveTo>
                  <a:cubicBezTo>
                    <a:pt x="272" y="210"/>
                    <a:pt x="0" y="587"/>
                    <a:pt x="0" y="1047"/>
                  </a:cubicBezTo>
                  <a:cubicBezTo>
                    <a:pt x="21" y="1512"/>
                    <a:pt x="393" y="1801"/>
                    <a:pt x="833" y="1801"/>
                  </a:cubicBezTo>
                  <a:cubicBezTo>
                    <a:pt x="848" y="1801"/>
                    <a:pt x="864" y="1801"/>
                    <a:pt x="879" y="1800"/>
                  </a:cubicBezTo>
                  <a:cubicBezTo>
                    <a:pt x="1339" y="1800"/>
                    <a:pt x="1779" y="1465"/>
                    <a:pt x="1737" y="984"/>
                  </a:cubicBezTo>
                  <a:cubicBezTo>
                    <a:pt x="1716" y="545"/>
                    <a:pt x="1402" y="273"/>
                    <a:pt x="1047" y="126"/>
                  </a:cubicBezTo>
                  <a:cubicBezTo>
                    <a:pt x="1018" y="145"/>
                    <a:pt x="986" y="156"/>
                    <a:pt x="951" y="156"/>
                  </a:cubicBezTo>
                  <a:cubicBezTo>
                    <a:pt x="909" y="156"/>
                    <a:pt x="862" y="140"/>
                    <a:pt x="816" y="105"/>
                  </a:cubicBezTo>
                  <a:cubicBezTo>
                    <a:pt x="795" y="85"/>
                    <a:pt x="775" y="64"/>
                    <a:pt x="754" y="43"/>
                  </a:cubicBezTo>
                  <a:cubicBezTo>
                    <a:pt x="733" y="43"/>
                    <a:pt x="733" y="22"/>
                    <a:pt x="733" y="22"/>
                  </a:cubicBezTo>
                  <a:cubicBezTo>
                    <a:pt x="691" y="22"/>
                    <a:pt x="691" y="22"/>
                    <a:pt x="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9"/>
            <p:cNvSpPr/>
            <p:nvPr/>
          </p:nvSpPr>
          <p:spPr>
            <a:xfrm>
              <a:off x="5323625" y="2322900"/>
              <a:ext cx="147098" cy="156823"/>
            </a:xfrm>
            <a:custGeom>
              <a:avLst/>
              <a:gdLst/>
              <a:ahLst/>
              <a:cxnLst/>
              <a:rect l="l" t="t" r="r" b="b"/>
              <a:pathLst>
                <a:path w="1946" h="2075" extrusionOk="0">
                  <a:moveTo>
                    <a:pt x="480" y="0"/>
                  </a:moveTo>
                  <a:cubicBezTo>
                    <a:pt x="303" y="0"/>
                    <a:pt x="113" y="26"/>
                    <a:pt x="63" y="125"/>
                  </a:cubicBezTo>
                  <a:cubicBezTo>
                    <a:pt x="84" y="188"/>
                    <a:pt x="63" y="272"/>
                    <a:pt x="0" y="293"/>
                  </a:cubicBezTo>
                  <a:cubicBezTo>
                    <a:pt x="126" y="523"/>
                    <a:pt x="209" y="774"/>
                    <a:pt x="230" y="1004"/>
                  </a:cubicBezTo>
                  <a:cubicBezTo>
                    <a:pt x="230" y="1130"/>
                    <a:pt x="209" y="1255"/>
                    <a:pt x="188" y="1360"/>
                  </a:cubicBezTo>
                  <a:cubicBezTo>
                    <a:pt x="209" y="1381"/>
                    <a:pt x="209" y="1402"/>
                    <a:pt x="230" y="1423"/>
                  </a:cubicBezTo>
                  <a:cubicBezTo>
                    <a:pt x="398" y="1778"/>
                    <a:pt x="607" y="2050"/>
                    <a:pt x="1025" y="2071"/>
                  </a:cubicBezTo>
                  <a:cubicBezTo>
                    <a:pt x="1050" y="2074"/>
                    <a:pt x="1075" y="2075"/>
                    <a:pt x="1099" y="2075"/>
                  </a:cubicBezTo>
                  <a:cubicBezTo>
                    <a:pt x="1500" y="2075"/>
                    <a:pt x="1783" y="1755"/>
                    <a:pt x="1862" y="1360"/>
                  </a:cubicBezTo>
                  <a:cubicBezTo>
                    <a:pt x="1946" y="900"/>
                    <a:pt x="1737" y="439"/>
                    <a:pt x="1339" y="209"/>
                  </a:cubicBezTo>
                  <a:cubicBezTo>
                    <a:pt x="1151" y="84"/>
                    <a:pt x="963" y="42"/>
                    <a:pt x="774" y="21"/>
                  </a:cubicBezTo>
                  <a:cubicBezTo>
                    <a:pt x="715" y="12"/>
                    <a:pt x="600" y="0"/>
                    <a:pt x="4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9"/>
            <p:cNvSpPr/>
            <p:nvPr/>
          </p:nvSpPr>
          <p:spPr>
            <a:xfrm>
              <a:off x="2704650" y="3595062"/>
              <a:ext cx="3734527" cy="378018"/>
            </a:xfrm>
            <a:custGeom>
              <a:avLst/>
              <a:gdLst/>
              <a:ahLst/>
              <a:cxnLst/>
              <a:rect l="l" t="t" r="r" b="b"/>
              <a:pathLst>
                <a:path w="56114" h="5680" extrusionOk="0">
                  <a:moveTo>
                    <a:pt x="379" y="0"/>
                  </a:moveTo>
                  <a:cubicBezTo>
                    <a:pt x="189" y="0"/>
                    <a:pt x="1" y="153"/>
                    <a:pt x="63" y="401"/>
                  </a:cubicBezTo>
                  <a:cubicBezTo>
                    <a:pt x="775" y="3555"/>
                    <a:pt x="3436" y="5680"/>
                    <a:pt x="6307" y="5680"/>
                  </a:cubicBezTo>
                  <a:cubicBezTo>
                    <a:pt x="7568" y="5680"/>
                    <a:pt x="8870" y="5269"/>
                    <a:pt x="10065" y="4356"/>
                  </a:cubicBezTo>
                  <a:cubicBezTo>
                    <a:pt x="10332" y="4171"/>
                    <a:pt x="11629" y="2451"/>
                    <a:pt x="11774" y="2371"/>
                  </a:cubicBezTo>
                  <a:lnTo>
                    <a:pt x="11774" y="2371"/>
                  </a:lnTo>
                  <a:cubicBezTo>
                    <a:pt x="11701" y="2438"/>
                    <a:pt x="13331" y="3624"/>
                    <a:pt x="13433" y="3665"/>
                  </a:cubicBezTo>
                  <a:cubicBezTo>
                    <a:pt x="14216" y="4064"/>
                    <a:pt x="14907" y="4209"/>
                    <a:pt x="15566" y="4209"/>
                  </a:cubicBezTo>
                  <a:cubicBezTo>
                    <a:pt x="16741" y="4209"/>
                    <a:pt x="17819" y="3751"/>
                    <a:pt x="19145" y="3456"/>
                  </a:cubicBezTo>
                  <a:cubicBezTo>
                    <a:pt x="19938" y="3277"/>
                    <a:pt x="19992" y="3141"/>
                    <a:pt x="20076" y="3141"/>
                  </a:cubicBezTo>
                  <a:cubicBezTo>
                    <a:pt x="20150" y="3141"/>
                    <a:pt x="20247" y="3245"/>
                    <a:pt x="20882" y="3519"/>
                  </a:cubicBezTo>
                  <a:cubicBezTo>
                    <a:pt x="21845" y="3937"/>
                    <a:pt x="22514" y="4816"/>
                    <a:pt x="23665" y="5109"/>
                  </a:cubicBezTo>
                  <a:cubicBezTo>
                    <a:pt x="24086" y="5208"/>
                    <a:pt x="24513" y="5255"/>
                    <a:pt x="24939" y="5255"/>
                  </a:cubicBezTo>
                  <a:cubicBezTo>
                    <a:pt x="25594" y="5255"/>
                    <a:pt x="26245" y="5144"/>
                    <a:pt x="26866" y="4942"/>
                  </a:cubicBezTo>
                  <a:cubicBezTo>
                    <a:pt x="27599" y="4711"/>
                    <a:pt x="29042" y="3226"/>
                    <a:pt x="29565" y="3226"/>
                  </a:cubicBezTo>
                  <a:cubicBezTo>
                    <a:pt x="29580" y="3225"/>
                    <a:pt x="29594" y="3225"/>
                    <a:pt x="29609" y="3225"/>
                  </a:cubicBezTo>
                  <a:cubicBezTo>
                    <a:pt x="30769" y="3225"/>
                    <a:pt x="32054" y="4859"/>
                    <a:pt x="33666" y="4983"/>
                  </a:cubicBezTo>
                  <a:cubicBezTo>
                    <a:pt x="33814" y="4996"/>
                    <a:pt x="33959" y="5002"/>
                    <a:pt x="34101" y="5002"/>
                  </a:cubicBezTo>
                  <a:cubicBezTo>
                    <a:pt x="35878" y="5002"/>
                    <a:pt x="37261" y="4056"/>
                    <a:pt x="38249" y="2661"/>
                  </a:cubicBezTo>
                  <a:cubicBezTo>
                    <a:pt x="39278" y="4509"/>
                    <a:pt x="41057" y="5632"/>
                    <a:pt x="42965" y="5632"/>
                  </a:cubicBezTo>
                  <a:cubicBezTo>
                    <a:pt x="44082" y="5632"/>
                    <a:pt x="45244" y="5247"/>
                    <a:pt x="46325" y="4398"/>
                  </a:cubicBezTo>
                  <a:cubicBezTo>
                    <a:pt x="47093" y="3802"/>
                    <a:pt x="47391" y="3566"/>
                    <a:pt x="47626" y="3566"/>
                  </a:cubicBezTo>
                  <a:cubicBezTo>
                    <a:pt x="47961" y="3566"/>
                    <a:pt x="48167" y="4046"/>
                    <a:pt x="49422" y="4649"/>
                  </a:cubicBezTo>
                  <a:cubicBezTo>
                    <a:pt x="50287" y="5064"/>
                    <a:pt x="51173" y="5257"/>
                    <a:pt x="52049" y="5257"/>
                  </a:cubicBezTo>
                  <a:cubicBezTo>
                    <a:pt x="53294" y="5257"/>
                    <a:pt x="54519" y="4867"/>
                    <a:pt x="55636" y="4167"/>
                  </a:cubicBezTo>
                  <a:cubicBezTo>
                    <a:pt x="56113" y="3885"/>
                    <a:pt x="55829" y="3214"/>
                    <a:pt x="55389" y="3214"/>
                  </a:cubicBezTo>
                  <a:cubicBezTo>
                    <a:pt x="55308" y="3214"/>
                    <a:pt x="55222" y="3237"/>
                    <a:pt x="55134" y="3289"/>
                  </a:cubicBezTo>
                  <a:cubicBezTo>
                    <a:pt x="54176" y="3860"/>
                    <a:pt x="53138" y="4153"/>
                    <a:pt x="52120" y="4153"/>
                  </a:cubicBezTo>
                  <a:cubicBezTo>
                    <a:pt x="50490" y="4153"/>
                    <a:pt x="48910" y="3403"/>
                    <a:pt x="47790" y="1845"/>
                  </a:cubicBezTo>
                  <a:cubicBezTo>
                    <a:pt x="47679" y="1689"/>
                    <a:pt x="47491" y="1593"/>
                    <a:pt x="47308" y="1593"/>
                  </a:cubicBezTo>
                  <a:cubicBezTo>
                    <a:pt x="47146" y="1593"/>
                    <a:pt x="46988" y="1668"/>
                    <a:pt x="46890" y="1845"/>
                  </a:cubicBezTo>
                  <a:cubicBezTo>
                    <a:pt x="45284" y="3683"/>
                    <a:pt x="43825" y="4600"/>
                    <a:pt x="42511" y="4600"/>
                  </a:cubicBezTo>
                  <a:cubicBezTo>
                    <a:pt x="41104" y="4600"/>
                    <a:pt x="39864" y="3547"/>
                    <a:pt x="38793" y="1447"/>
                  </a:cubicBezTo>
                  <a:cubicBezTo>
                    <a:pt x="38708" y="1216"/>
                    <a:pt x="38481" y="1070"/>
                    <a:pt x="38262" y="1070"/>
                  </a:cubicBezTo>
                  <a:cubicBezTo>
                    <a:pt x="38103" y="1070"/>
                    <a:pt x="37948" y="1146"/>
                    <a:pt x="37851" y="1322"/>
                  </a:cubicBezTo>
                  <a:cubicBezTo>
                    <a:pt x="36827" y="3068"/>
                    <a:pt x="35665" y="3942"/>
                    <a:pt x="34366" y="3942"/>
                  </a:cubicBezTo>
                  <a:cubicBezTo>
                    <a:pt x="33144" y="3942"/>
                    <a:pt x="31801" y="3167"/>
                    <a:pt x="30339" y="1615"/>
                  </a:cubicBezTo>
                  <a:cubicBezTo>
                    <a:pt x="30228" y="1442"/>
                    <a:pt x="30067" y="1363"/>
                    <a:pt x="29905" y="1363"/>
                  </a:cubicBezTo>
                  <a:cubicBezTo>
                    <a:pt x="29733" y="1363"/>
                    <a:pt x="29558" y="1453"/>
                    <a:pt x="29440" y="1615"/>
                  </a:cubicBezTo>
                  <a:cubicBezTo>
                    <a:pt x="27961" y="3362"/>
                    <a:pt x="26493" y="4236"/>
                    <a:pt x="25037" y="4236"/>
                  </a:cubicBezTo>
                  <a:cubicBezTo>
                    <a:pt x="23547" y="4236"/>
                    <a:pt x="22071" y="3320"/>
                    <a:pt x="20610" y="1489"/>
                  </a:cubicBezTo>
                  <a:cubicBezTo>
                    <a:pt x="20509" y="1337"/>
                    <a:pt x="20316" y="1232"/>
                    <a:pt x="20128" y="1232"/>
                  </a:cubicBezTo>
                  <a:cubicBezTo>
                    <a:pt x="20006" y="1232"/>
                    <a:pt x="19885" y="1277"/>
                    <a:pt x="19794" y="1385"/>
                  </a:cubicBezTo>
                  <a:cubicBezTo>
                    <a:pt x="18799" y="2603"/>
                    <a:pt x="17420" y="3225"/>
                    <a:pt x="16046" y="3225"/>
                  </a:cubicBezTo>
                  <a:cubicBezTo>
                    <a:pt x="14589" y="3225"/>
                    <a:pt x="13137" y="2524"/>
                    <a:pt x="12157" y="1092"/>
                  </a:cubicBezTo>
                  <a:cubicBezTo>
                    <a:pt x="12057" y="936"/>
                    <a:pt x="11863" y="840"/>
                    <a:pt x="11677" y="840"/>
                  </a:cubicBezTo>
                  <a:cubicBezTo>
                    <a:pt x="11513" y="840"/>
                    <a:pt x="11357" y="915"/>
                    <a:pt x="11278" y="1092"/>
                  </a:cubicBezTo>
                  <a:cubicBezTo>
                    <a:pt x="10133" y="3448"/>
                    <a:pt x="8184" y="4530"/>
                    <a:pt x="6241" y="4530"/>
                  </a:cubicBezTo>
                  <a:cubicBezTo>
                    <a:pt x="3922" y="4530"/>
                    <a:pt x="1613" y="2989"/>
                    <a:pt x="691" y="234"/>
                  </a:cubicBezTo>
                  <a:cubicBezTo>
                    <a:pt x="640" y="72"/>
                    <a:pt x="509" y="0"/>
                    <a:pt x="3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9"/>
            <p:cNvSpPr/>
            <p:nvPr/>
          </p:nvSpPr>
          <p:spPr>
            <a:xfrm>
              <a:off x="2790505" y="3624479"/>
              <a:ext cx="1178512" cy="294961"/>
            </a:xfrm>
            <a:custGeom>
              <a:avLst/>
              <a:gdLst/>
              <a:ahLst/>
              <a:cxnLst/>
              <a:rect l="l" t="t" r="r" b="b"/>
              <a:pathLst>
                <a:path w="17708" h="4432" extrusionOk="0">
                  <a:moveTo>
                    <a:pt x="17251" y="1"/>
                  </a:moveTo>
                  <a:cubicBezTo>
                    <a:pt x="17178" y="1"/>
                    <a:pt x="17103" y="32"/>
                    <a:pt x="17039" y="106"/>
                  </a:cubicBezTo>
                  <a:cubicBezTo>
                    <a:pt x="16023" y="1342"/>
                    <a:pt x="14716" y="1973"/>
                    <a:pt x="13391" y="1973"/>
                  </a:cubicBezTo>
                  <a:cubicBezTo>
                    <a:pt x="12206" y="1973"/>
                    <a:pt x="11006" y="1468"/>
                    <a:pt x="9988" y="440"/>
                  </a:cubicBezTo>
                  <a:cubicBezTo>
                    <a:pt x="9920" y="372"/>
                    <a:pt x="9843" y="342"/>
                    <a:pt x="9768" y="342"/>
                  </a:cubicBezTo>
                  <a:cubicBezTo>
                    <a:pt x="9636" y="342"/>
                    <a:pt x="9511" y="433"/>
                    <a:pt x="9444" y="566"/>
                  </a:cubicBezTo>
                  <a:cubicBezTo>
                    <a:pt x="8543" y="2725"/>
                    <a:pt x="6845" y="3698"/>
                    <a:pt x="5113" y="3698"/>
                  </a:cubicBezTo>
                  <a:cubicBezTo>
                    <a:pt x="3186" y="3698"/>
                    <a:pt x="1217" y="2493"/>
                    <a:pt x="259" y="378"/>
                  </a:cubicBezTo>
                  <a:cubicBezTo>
                    <a:pt x="244" y="328"/>
                    <a:pt x="208" y="307"/>
                    <a:pt x="169" y="307"/>
                  </a:cubicBezTo>
                  <a:cubicBezTo>
                    <a:pt x="92" y="307"/>
                    <a:pt x="1" y="386"/>
                    <a:pt x="28" y="482"/>
                  </a:cubicBezTo>
                  <a:cubicBezTo>
                    <a:pt x="747" y="2913"/>
                    <a:pt x="2868" y="4432"/>
                    <a:pt x="5100" y="4432"/>
                  </a:cubicBezTo>
                  <a:cubicBezTo>
                    <a:pt x="6250" y="4432"/>
                    <a:pt x="7429" y="4029"/>
                    <a:pt x="8461" y="3140"/>
                  </a:cubicBezTo>
                  <a:cubicBezTo>
                    <a:pt x="9047" y="2637"/>
                    <a:pt x="9444" y="1633"/>
                    <a:pt x="10176" y="1528"/>
                  </a:cubicBezTo>
                  <a:cubicBezTo>
                    <a:pt x="10189" y="1527"/>
                    <a:pt x="10202" y="1526"/>
                    <a:pt x="10215" y="1526"/>
                  </a:cubicBezTo>
                  <a:cubicBezTo>
                    <a:pt x="10690" y="1526"/>
                    <a:pt x="11974" y="2557"/>
                    <a:pt x="12645" y="2658"/>
                  </a:cubicBezTo>
                  <a:cubicBezTo>
                    <a:pt x="12895" y="2695"/>
                    <a:pt x="13140" y="2713"/>
                    <a:pt x="13380" y="2713"/>
                  </a:cubicBezTo>
                  <a:cubicBezTo>
                    <a:pt x="15030" y="2713"/>
                    <a:pt x="16440" y="1863"/>
                    <a:pt x="17500" y="566"/>
                  </a:cubicBezTo>
                  <a:cubicBezTo>
                    <a:pt x="17708" y="326"/>
                    <a:pt x="17488" y="1"/>
                    <a:pt x="17251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9"/>
            <p:cNvSpPr/>
            <p:nvPr/>
          </p:nvSpPr>
          <p:spPr>
            <a:xfrm>
              <a:off x="3969252" y="3613365"/>
              <a:ext cx="1355674" cy="246976"/>
            </a:xfrm>
            <a:custGeom>
              <a:avLst/>
              <a:gdLst/>
              <a:ahLst/>
              <a:cxnLst/>
              <a:rect l="l" t="t" r="r" b="b"/>
              <a:pathLst>
                <a:path w="20370" h="3711" extrusionOk="0">
                  <a:moveTo>
                    <a:pt x="9795" y="0"/>
                  </a:moveTo>
                  <a:cubicBezTo>
                    <a:pt x="9675" y="0"/>
                    <a:pt x="9557" y="59"/>
                    <a:pt x="9476" y="189"/>
                  </a:cubicBezTo>
                  <a:cubicBezTo>
                    <a:pt x="8412" y="1912"/>
                    <a:pt x="6731" y="2852"/>
                    <a:pt x="4990" y="2852"/>
                  </a:cubicBezTo>
                  <a:cubicBezTo>
                    <a:pt x="3412" y="2852"/>
                    <a:pt x="1784" y="2080"/>
                    <a:pt x="521" y="419"/>
                  </a:cubicBezTo>
                  <a:cubicBezTo>
                    <a:pt x="464" y="350"/>
                    <a:pt x="391" y="320"/>
                    <a:pt x="319" y="320"/>
                  </a:cubicBezTo>
                  <a:cubicBezTo>
                    <a:pt x="153" y="320"/>
                    <a:pt x="0" y="480"/>
                    <a:pt x="103" y="670"/>
                  </a:cubicBezTo>
                  <a:cubicBezTo>
                    <a:pt x="1149" y="2344"/>
                    <a:pt x="2509" y="3495"/>
                    <a:pt x="4538" y="3683"/>
                  </a:cubicBezTo>
                  <a:cubicBezTo>
                    <a:pt x="4736" y="3701"/>
                    <a:pt x="4931" y="3710"/>
                    <a:pt x="5125" y="3710"/>
                  </a:cubicBezTo>
                  <a:cubicBezTo>
                    <a:pt x="5835" y="3710"/>
                    <a:pt x="6522" y="3586"/>
                    <a:pt x="7196" y="3307"/>
                  </a:cubicBezTo>
                  <a:cubicBezTo>
                    <a:pt x="7823" y="3055"/>
                    <a:pt x="9121" y="1528"/>
                    <a:pt x="9602" y="1444"/>
                  </a:cubicBezTo>
                  <a:cubicBezTo>
                    <a:pt x="9645" y="1437"/>
                    <a:pt x="9689" y="1433"/>
                    <a:pt x="9736" y="1433"/>
                  </a:cubicBezTo>
                  <a:cubicBezTo>
                    <a:pt x="10874" y="1433"/>
                    <a:pt x="13113" y="3563"/>
                    <a:pt x="14561" y="3683"/>
                  </a:cubicBezTo>
                  <a:cubicBezTo>
                    <a:pt x="14738" y="3698"/>
                    <a:pt x="14914" y="3706"/>
                    <a:pt x="15087" y="3706"/>
                  </a:cubicBezTo>
                  <a:cubicBezTo>
                    <a:pt x="17062" y="3706"/>
                    <a:pt x="18780" y="2742"/>
                    <a:pt x="20126" y="1319"/>
                  </a:cubicBezTo>
                  <a:cubicBezTo>
                    <a:pt x="20370" y="1075"/>
                    <a:pt x="20135" y="744"/>
                    <a:pt x="19871" y="744"/>
                  </a:cubicBezTo>
                  <a:cubicBezTo>
                    <a:pt x="19795" y="744"/>
                    <a:pt x="19716" y="772"/>
                    <a:pt x="19645" y="838"/>
                  </a:cubicBezTo>
                  <a:cubicBezTo>
                    <a:pt x="18319" y="2065"/>
                    <a:pt x="16678" y="2717"/>
                    <a:pt x="15054" y="2717"/>
                  </a:cubicBezTo>
                  <a:cubicBezTo>
                    <a:pt x="13246" y="2717"/>
                    <a:pt x="11458" y="1909"/>
                    <a:pt x="10146" y="189"/>
                  </a:cubicBezTo>
                  <a:cubicBezTo>
                    <a:pt x="10059" y="69"/>
                    <a:pt x="9926" y="0"/>
                    <a:pt x="979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9"/>
            <p:cNvSpPr/>
            <p:nvPr/>
          </p:nvSpPr>
          <p:spPr>
            <a:xfrm>
              <a:off x="5320908" y="3659087"/>
              <a:ext cx="1038419" cy="191405"/>
            </a:xfrm>
            <a:custGeom>
              <a:avLst/>
              <a:gdLst/>
              <a:ahLst/>
              <a:cxnLst/>
              <a:rect l="l" t="t" r="r" b="b"/>
              <a:pathLst>
                <a:path w="15603" h="2876" extrusionOk="0">
                  <a:moveTo>
                    <a:pt x="330" y="0"/>
                  </a:moveTo>
                  <a:cubicBezTo>
                    <a:pt x="162" y="0"/>
                    <a:pt x="0" y="164"/>
                    <a:pt x="131" y="339"/>
                  </a:cubicBezTo>
                  <a:cubicBezTo>
                    <a:pt x="989" y="1699"/>
                    <a:pt x="2119" y="2661"/>
                    <a:pt x="3793" y="2787"/>
                  </a:cubicBezTo>
                  <a:cubicBezTo>
                    <a:pt x="3934" y="2801"/>
                    <a:pt x="4075" y="2807"/>
                    <a:pt x="4216" y="2807"/>
                  </a:cubicBezTo>
                  <a:cubicBezTo>
                    <a:pt x="4722" y="2807"/>
                    <a:pt x="5222" y="2720"/>
                    <a:pt x="5697" y="2557"/>
                  </a:cubicBezTo>
                  <a:cubicBezTo>
                    <a:pt x="5843" y="2494"/>
                    <a:pt x="7183" y="1594"/>
                    <a:pt x="7287" y="1573"/>
                  </a:cubicBezTo>
                  <a:cubicBezTo>
                    <a:pt x="7408" y="1553"/>
                    <a:pt x="7526" y="1544"/>
                    <a:pt x="7642" y="1544"/>
                  </a:cubicBezTo>
                  <a:cubicBezTo>
                    <a:pt x="8839" y="1544"/>
                    <a:pt x="9840" y="2537"/>
                    <a:pt x="11137" y="2766"/>
                  </a:cubicBezTo>
                  <a:cubicBezTo>
                    <a:pt x="11541" y="2840"/>
                    <a:pt x="11934" y="2875"/>
                    <a:pt x="12319" y="2875"/>
                  </a:cubicBezTo>
                  <a:cubicBezTo>
                    <a:pt x="13351" y="2875"/>
                    <a:pt x="14326" y="2622"/>
                    <a:pt x="15301" y="2180"/>
                  </a:cubicBezTo>
                  <a:cubicBezTo>
                    <a:pt x="15603" y="2048"/>
                    <a:pt x="15445" y="1576"/>
                    <a:pt x="15151" y="1576"/>
                  </a:cubicBezTo>
                  <a:cubicBezTo>
                    <a:pt x="15119" y="1576"/>
                    <a:pt x="15085" y="1582"/>
                    <a:pt x="15050" y="1594"/>
                  </a:cubicBezTo>
                  <a:cubicBezTo>
                    <a:pt x="14089" y="1976"/>
                    <a:pt x="13131" y="2176"/>
                    <a:pt x="12195" y="2176"/>
                  </a:cubicBezTo>
                  <a:cubicBezTo>
                    <a:pt x="10666" y="2176"/>
                    <a:pt x="9197" y="1641"/>
                    <a:pt x="7873" y="485"/>
                  </a:cubicBezTo>
                  <a:cubicBezTo>
                    <a:pt x="7818" y="441"/>
                    <a:pt x="7745" y="414"/>
                    <a:pt x="7673" y="414"/>
                  </a:cubicBezTo>
                  <a:cubicBezTo>
                    <a:pt x="7609" y="414"/>
                    <a:pt x="7546" y="436"/>
                    <a:pt x="7496" y="485"/>
                  </a:cubicBezTo>
                  <a:cubicBezTo>
                    <a:pt x="6560" y="1522"/>
                    <a:pt x="5324" y="2065"/>
                    <a:pt x="4095" y="2065"/>
                  </a:cubicBezTo>
                  <a:cubicBezTo>
                    <a:pt x="2769" y="2065"/>
                    <a:pt x="1452" y="1433"/>
                    <a:pt x="529" y="109"/>
                  </a:cubicBezTo>
                  <a:cubicBezTo>
                    <a:pt x="478" y="32"/>
                    <a:pt x="403" y="0"/>
                    <a:pt x="33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9"/>
            <p:cNvSpPr/>
            <p:nvPr/>
          </p:nvSpPr>
          <p:spPr>
            <a:xfrm>
              <a:off x="3490060" y="4169756"/>
              <a:ext cx="2037971" cy="246843"/>
            </a:xfrm>
            <a:custGeom>
              <a:avLst/>
              <a:gdLst/>
              <a:ahLst/>
              <a:cxnLst/>
              <a:rect l="l" t="t" r="r" b="b"/>
              <a:pathLst>
                <a:path w="30622" h="3709" extrusionOk="0">
                  <a:moveTo>
                    <a:pt x="8306" y="0"/>
                  </a:moveTo>
                  <a:cubicBezTo>
                    <a:pt x="8163" y="0"/>
                    <a:pt x="8019" y="67"/>
                    <a:pt x="7930" y="219"/>
                  </a:cubicBezTo>
                  <a:cubicBezTo>
                    <a:pt x="7093" y="1496"/>
                    <a:pt x="6068" y="2500"/>
                    <a:pt x="4436" y="2542"/>
                  </a:cubicBezTo>
                  <a:cubicBezTo>
                    <a:pt x="4407" y="2543"/>
                    <a:pt x="4378" y="2543"/>
                    <a:pt x="4349" y="2543"/>
                  </a:cubicBezTo>
                  <a:cubicBezTo>
                    <a:pt x="2845" y="2543"/>
                    <a:pt x="1715" y="1480"/>
                    <a:pt x="586" y="638"/>
                  </a:cubicBezTo>
                  <a:cubicBezTo>
                    <a:pt x="532" y="595"/>
                    <a:pt x="477" y="577"/>
                    <a:pt x="424" y="577"/>
                  </a:cubicBezTo>
                  <a:cubicBezTo>
                    <a:pt x="189" y="577"/>
                    <a:pt x="1" y="935"/>
                    <a:pt x="188" y="1140"/>
                  </a:cubicBezTo>
                  <a:cubicBezTo>
                    <a:pt x="1363" y="2392"/>
                    <a:pt x="2768" y="3466"/>
                    <a:pt x="4502" y="3466"/>
                  </a:cubicBezTo>
                  <a:cubicBezTo>
                    <a:pt x="4652" y="3466"/>
                    <a:pt x="4804" y="3458"/>
                    <a:pt x="4959" y="3442"/>
                  </a:cubicBezTo>
                  <a:cubicBezTo>
                    <a:pt x="6361" y="3295"/>
                    <a:pt x="7763" y="2479"/>
                    <a:pt x="8453" y="1224"/>
                  </a:cubicBezTo>
                  <a:cubicBezTo>
                    <a:pt x="9334" y="2882"/>
                    <a:pt x="10965" y="3709"/>
                    <a:pt x="12615" y="3709"/>
                  </a:cubicBezTo>
                  <a:cubicBezTo>
                    <a:pt x="14296" y="3709"/>
                    <a:pt x="15998" y="2851"/>
                    <a:pt x="16948" y="1140"/>
                  </a:cubicBezTo>
                  <a:cubicBezTo>
                    <a:pt x="17563" y="2534"/>
                    <a:pt x="19185" y="3361"/>
                    <a:pt x="20695" y="3361"/>
                  </a:cubicBezTo>
                  <a:cubicBezTo>
                    <a:pt x="21859" y="3361"/>
                    <a:pt x="22957" y="2870"/>
                    <a:pt x="23476" y="1768"/>
                  </a:cubicBezTo>
                  <a:cubicBezTo>
                    <a:pt x="24510" y="2642"/>
                    <a:pt x="25754" y="3092"/>
                    <a:pt x="27020" y="3092"/>
                  </a:cubicBezTo>
                  <a:cubicBezTo>
                    <a:pt x="28085" y="3092"/>
                    <a:pt x="29166" y="2774"/>
                    <a:pt x="30151" y="2123"/>
                  </a:cubicBezTo>
                  <a:cubicBezTo>
                    <a:pt x="30622" y="1810"/>
                    <a:pt x="30337" y="1133"/>
                    <a:pt x="29903" y="1133"/>
                  </a:cubicBezTo>
                  <a:cubicBezTo>
                    <a:pt x="29816" y="1133"/>
                    <a:pt x="29723" y="1161"/>
                    <a:pt x="29628" y="1224"/>
                  </a:cubicBezTo>
                  <a:cubicBezTo>
                    <a:pt x="28797" y="1775"/>
                    <a:pt x="27897" y="2048"/>
                    <a:pt x="27010" y="2048"/>
                  </a:cubicBezTo>
                  <a:cubicBezTo>
                    <a:pt x="25774" y="2048"/>
                    <a:pt x="24564" y="1518"/>
                    <a:pt x="23602" y="470"/>
                  </a:cubicBezTo>
                  <a:cubicBezTo>
                    <a:pt x="23509" y="378"/>
                    <a:pt x="23377" y="334"/>
                    <a:pt x="23243" y="334"/>
                  </a:cubicBezTo>
                  <a:cubicBezTo>
                    <a:pt x="23015" y="334"/>
                    <a:pt x="22784" y="463"/>
                    <a:pt x="22744" y="701"/>
                  </a:cubicBezTo>
                  <a:cubicBezTo>
                    <a:pt x="21639" y="1608"/>
                    <a:pt x="20659" y="2060"/>
                    <a:pt x="19801" y="2060"/>
                  </a:cubicBezTo>
                  <a:cubicBezTo>
                    <a:pt x="18839" y="2060"/>
                    <a:pt x="18030" y="1493"/>
                    <a:pt x="17367" y="366"/>
                  </a:cubicBezTo>
                  <a:cubicBezTo>
                    <a:pt x="17320" y="244"/>
                    <a:pt x="17227" y="194"/>
                    <a:pt x="17130" y="194"/>
                  </a:cubicBezTo>
                  <a:cubicBezTo>
                    <a:pt x="17009" y="194"/>
                    <a:pt x="16881" y="271"/>
                    <a:pt x="16823" y="387"/>
                  </a:cubicBezTo>
                  <a:cubicBezTo>
                    <a:pt x="16732" y="337"/>
                    <a:pt x="16631" y="307"/>
                    <a:pt x="16532" y="307"/>
                  </a:cubicBezTo>
                  <a:cubicBezTo>
                    <a:pt x="16380" y="307"/>
                    <a:pt x="16233" y="377"/>
                    <a:pt x="16132" y="554"/>
                  </a:cubicBezTo>
                  <a:cubicBezTo>
                    <a:pt x="15302" y="2093"/>
                    <a:pt x="13937" y="2824"/>
                    <a:pt x="12562" y="2824"/>
                  </a:cubicBezTo>
                  <a:cubicBezTo>
                    <a:pt x="11097" y="2824"/>
                    <a:pt x="9620" y="1994"/>
                    <a:pt x="8767" y="429"/>
                  </a:cubicBezTo>
                  <a:cubicBezTo>
                    <a:pt x="8767" y="171"/>
                    <a:pt x="8537" y="0"/>
                    <a:pt x="83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9"/>
            <p:cNvSpPr/>
            <p:nvPr/>
          </p:nvSpPr>
          <p:spPr>
            <a:xfrm>
              <a:off x="3558012" y="4211418"/>
              <a:ext cx="1879176" cy="211105"/>
            </a:xfrm>
            <a:custGeom>
              <a:avLst/>
              <a:gdLst/>
              <a:ahLst/>
              <a:cxnLst/>
              <a:rect l="l" t="t" r="r" b="b"/>
              <a:pathLst>
                <a:path w="28236" h="3172" extrusionOk="0">
                  <a:moveTo>
                    <a:pt x="7205" y="1"/>
                  </a:moveTo>
                  <a:cubicBezTo>
                    <a:pt x="7093" y="1"/>
                    <a:pt x="6975" y="59"/>
                    <a:pt x="6909" y="158"/>
                  </a:cubicBezTo>
                  <a:cubicBezTo>
                    <a:pt x="6055" y="1439"/>
                    <a:pt x="4514" y="2395"/>
                    <a:pt x="3103" y="2395"/>
                  </a:cubicBezTo>
                  <a:cubicBezTo>
                    <a:pt x="1956" y="2395"/>
                    <a:pt x="895" y="1763"/>
                    <a:pt x="360" y="158"/>
                  </a:cubicBezTo>
                  <a:cubicBezTo>
                    <a:pt x="335" y="74"/>
                    <a:pt x="269" y="37"/>
                    <a:pt x="201" y="37"/>
                  </a:cubicBezTo>
                  <a:cubicBezTo>
                    <a:pt x="102" y="37"/>
                    <a:pt x="0" y="117"/>
                    <a:pt x="25" y="242"/>
                  </a:cubicBezTo>
                  <a:cubicBezTo>
                    <a:pt x="339" y="1644"/>
                    <a:pt x="1344" y="2711"/>
                    <a:pt x="2787" y="2983"/>
                  </a:cubicBezTo>
                  <a:cubicBezTo>
                    <a:pt x="2987" y="3015"/>
                    <a:pt x="3189" y="3031"/>
                    <a:pt x="3390" y="3031"/>
                  </a:cubicBezTo>
                  <a:cubicBezTo>
                    <a:pt x="3967" y="3031"/>
                    <a:pt x="4540" y="2902"/>
                    <a:pt x="5068" y="2669"/>
                  </a:cubicBezTo>
                  <a:cubicBezTo>
                    <a:pt x="5633" y="2418"/>
                    <a:pt x="6574" y="1225"/>
                    <a:pt x="7014" y="1142"/>
                  </a:cubicBezTo>
                  <a:cubicBezTo>
                    <a:pt x="7039" y="1136"/>
                    <a:pt x="7064" y="1133"/>
                    <a:pt x="7089" y="1133"/>
                  </a:cubicBezTo>
                  <a:cubicBezTo>
                    <a:pt x="7501" y="1133"/>
                    <a:pt x="7893" y="1910"/>
                    <a:pt x="8248" y="2167"/>
                  </a:cubicBezTo>
                  <a:cubicBezTo>
                    <a:pt x="8834" y="2606"/>
                    <a:pt x="9567" y="2920"/>
                    <a:pt x="10299" y="2962"/>
                  </a:cubicBezTo>
                  <a:cubicBezTo>
                    <a:pt x="10402" y="2971"/>
                    <a:pt x="10505" y="2975"/>
                    <a:pt x="10607" y="2975"/>
                  </a:cubicBezTo>
                  <a:cubicBezTo>
                    <a:pt x="12008" y="2975"/>
                    <a:pt x="13240" y="2185"/>
                    <a:pt x="13981" y="995"/>
                  </a:cubicBezTo>
                  <a:cubicBezTo>
                    <a:pt x="14920" y="2471"/>
                    <a:pt x="16341" y="3171"/>
                    <a:pt x="17775" y="3171"/>
                  </a:cubicBezTo>
                  <a:cubicBezTo>
                    <a:pt x="19187" y="3171"/>
                    <a:pt x="20611" y="2492"/>
                    <a:pt x="21598" y="1204"/>
                  </a:cubicBezTo>
                  <a:cubicBezTo>
                    <a:pt x="22148" y="2433"/>
                    <a:pt x="23209" y="2858"/>
                    <a:pt x="24401" y="2858"/>
                  </a:cubicBezTo>
                  <a:cubicBezTo>
                    <a:pt x="25564" y="2858"/>
                    <a:pt x="26853" y="2454"/>
                    <a:pt x="27917" y="2000"/>
                  </a:cubicBezTo>
                  <a:cubicBezTo>
                    <a:pt x="28236" y="1868"/>
                    <a:pt x="28050" y="1350"/>
                    <a:pt x="27751" y="1350"/>
                  </a:cubicBezTo>
                  <a:cubicBezTo>
                    <a:pt x="27717" y="1350"/>
                    <a:pt x="27681" y="1357"/>
                    <a:pt x="27645" y="1372"/>
                  </a:cubicBezTo>
                  <a:cubicBezTo>
                    <a:pt x="26828" y="1714"/>
                    <a:pt x="25529" y="2294"/>
                    <a:pt x="24372" y="2294"/>
                  </a:cubicBezTo>
                  <a:cubicBezTo>
                    <a:pt x="23336" y="2294"/>
                    <a:pt x="22414" y="1828"/>
                    <a:pt x="22058" y="305"/>
                  </a:cubicBezTo>
                  <a:cubicBezTo>
                    <a:pt x="22012" y="131"/>
                    <a:pt x="21856" y="41"/>
                    <a:pt x="21702" y="41"/>
                  </a:cubicBezTo>
                  <a:cubicBezTo>
                    <a:pt x="21578" y="41"/>
                    <a:pt x="21454" y="100"/>
                    <a:pt x="21388" y="221"/>
                  </a:cubicBezTo>
                  <a:cubicBezTo>
                    <a:pt x="20525" y="1714"/>
                    <a:pt x="19166" y="2414"/>
                    <a:pt x="17781" y="2414"/>
                  </a:cubicBezTo>
                  <a:cubicBezTo>
                    <a:pt x="16449" y="2414"/>
                    <a:pt x="15092" y="1766"/>
                    <a:pt x="14128" y="556"/>
                  </a:cubicBezTo>
                  <a:cubicBezTo>
                    <a:pt x="14091" y="512"/>
                    <a:pt x="14047" y="494"/>
                    <a:pt x="14004" y="494"/>
                  </a:cubicBezTo>
                  <a:cubicBezTo>
                    <a:pt x="13922" y="494"/>
                    <a:pt x="13841" y="558"/>
                    <a:pt x="13814" y="639"/>
                  </a:cubicBezTo>
                  <a:cubicBezTo>
                    <a:pt x="13751" y="639"/>
                    <a:pt x="13709" y="660"/>
                    <a:pt x="13668" y="702"/>
                  </a:cubicBezTo>
                  <a:cubicBezTo>
                    <a:pt x="12800" y="1698"/>
                    <a:pt x="11667" y="2225"/>
                    <a:pt x="10571" y="2225"/>
                  </a:cubicBezTo>
                  <a:cubicBezTo>
                    <a:pt x="9343" y="2225"/>
                    <a:pt x="8161" y="1563"/>
                    <a:pt x="7453" y="158"/>
                  </a:cubicBezTo>
                  <a:cubicBezTo>
                    <a:pt x="7404" y="49"/>
                    <a:pt x="7307" y="1"/>
                    <a:pt x="72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9"/>
            <p:cNvSpPr/>
            <p:nvPr/>
          </p:nvSpPr>
          <p:spPr>
            <a:xfrm>
              <a:off x="5372750" y="2191925"/>
              <a:ext cx="726822" cy="360819"/>
            </a:xfrm>
            <a:custGeom>
              <a:avLst/>
              <a:gdLst/>
              <a:ahLst/>
              <a:cxnLst/>
              <a:rect l="l" t="t" r="r" b="b"/>
              <a:pathLst>
                <a:path w="10840" h="5313" extrusionOk="0">
                  <a:moveTo>
                    <a:pt x="4504" y="1"/>
                  </a:moveTo>
                  <a:cubicBezTo>
                    <a:pt x="2897" y="1"/>
                    <a:pt x="1467" y="521"/>
                    <a:pt x="106" y="1316"/>
                  </a:cubicBezTo>
                  <a:cubicBezTo>
                    <a:pt x="85" y="1441"/>
                    <a:pt x="43" y="1525"/>
                    <a:pt x="1" y="1630"/>
                  </a:cubicBezTo>
                  <a:cubicBezTo>
                    <a:pt x="168" y="1630"/>
                    <a:pt x="336" y="1651"/>
                    <a:pt x="503" y="1692"/>
                  </a:cubicBezTo>
                  <a:cubicBezTo>
                    <a:pt x="541" y="1599"/>
                    <a:pt x="612" y="1522"/>
                    <a:pt x="731" y="1522"/>
                  </a:cubicBezTo>
                  <a:cubicBezTo>
                    <a:pt x="745" y="1522"/>
                    <a:pt x="760" y="1523"/>
                    <a:pt x="775" y="1525"/>
                  </a:cubicBezTo>
                  <a:cubicBezTo>
                    <a:pt x="2010" y="1692"/>
                    <a:pt x="3181" y="2027"/>
                    <a:pt x="4332" y="2467"/>
                  </a:cubicBezTo>
                  <a:cubicBezTo>
                    <a:pt x="4790" y="2647"/>
                    <a:pt x="5433" y="3178"/>
                    <a:pt x="5801" y="3178"/>
                  </a:cubicBezTo>
                  <a:cubicBezTo>
                    <a:pt x="5988" y="3178"/>
                    <a:pt x="6104" y="3042"/>
                    <a:pt x="6090" y="2655"/>
                  </a:cubicBezTo>
                  <a:cubicBezTo>
                    <a:pt x="6090" y="2524"/>
                    <a:pt x="6230" y="2419"/>
                    <a:pt x="6361" y="2419"/>
                  </a:cubicBezTo>
                  <a:cubicBezTo>
                    <a:pt x="6398" y="2419"/>
                    <a:pt x="6434" y="2427"/>
                    <a:pt x="6466" y="2446"/>
                  </a:cubicBezTo>
                  <a:cubicBezTo>
                    <a:pt x="7952" y="3345"/>
                    <a:pt x="9479" y="4224"/>
                    <a:pt x="10839" y="5312"/>
                  </a:cubicBezTo>
                  <a:cubicBezTo>
                    <a:pt x="10839" y="2195"/>
                    <a:pt x="7931" y="228"/>
                    <a:pt x="5023" y="18"/>
                  </a:cubicBezTo>
                  <a:cubicBezTo>
                    <a:pt x="4848" y="6"/>
                    <a:pt x="4675" y="1"/>
                    <a:pt x="45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9"/>
            <p:cNvSpPr/>
            <p:nvPr/>
          </p:nvSpPr>
          <p:spPr>
            <a:xfrm>
              <a:off x="5428460" y="2412997"/>
              <a:ext cx="383010" cy="712178"/>
            </a:xfrm>
            <a:custGeom>
              <a:avLst/>
              <a:gdLst/>
              <a:ahLst/>
              <a:cxnLst/>
              <a:rect l="l" t="t" r="r" b="b"/>
              <a:pathLst>
                <a:path w="5755" h="10701" extrusionOk="0">
                  <a:moveTo>
                    <a:pt x="901" y="0"/>
                  </a:moveTo>
                  <a:cubicBezTo>
                    <a:pt x="880" y="565"/>
                    <a:pt x="566" y="1109"/>
                    <a:pt x="1" y="1298"/>
                  </a:cubicBezTo>
                  <a:cubicBezTo>
                    <a:pt x="214" y="1856"/>
                    <a:pt x="325" y="2620"/>
                    <a:pt x="777" y="2620"/>
                  </a:cubicBezTo>
                  <a:cubicBezTo>
                    <a:pt x="901" y="2620"/>
                    <a:pt x="1051" y="2563"/>
                    <a:pt x="1235" y="2428"/>
                  </a:cubicBezTo>
                  <a:cubicBezTo>
                    <a:pt x="1278" y="2391"/>
                    <a:pt x="1323" y="2375"/>
                    <a:pt x="1366" y="2375"/>
                  </a:cubicBezTo>
                  <a:cubicBezTo>
                    <a:pt x="1495" y="2375"/>
                    <a:pt x="1612" y="2512"/>
                    <a:pt x="1612" y="2637"/>
                  </a:cubicBezTo>
                  <a:cubicBezTo>
                    <a:pt x="1717" y="4122"/>
                    <a:pt x="1738" y="5566"/>
                    <a:pt x="1675" y="7031"/>
                  </a:cubicBezTo>
                  <a:cubicBezTo>
                    <a:pt x="1884" y="6905"/>
                    <a:pt x="2072" y="6801"/>
                    <a:pt x="2282" y="6675"/>
                  </a:cubicBezTo>
                  <a:cubicBezTo>
                    <a:pt x="2323" y="6649"/>
                    <a:pt x="2368" y="6637"/>
                    <a:pt x="2412" y="6637"/>
                  </a:cubicBezTo>
                  <a:cubicBezTo>
                    <a:pt x="2548" y="6637"/>
                    <a:pt x="2679" y="6748"/>
                    <a:pt x="2679" y="6905"/>
                  </a:cubicBezTo>
                  <a:cubicBezTo>
                    <a:pt x="2679" y="7784"/>
                    <a:pt x="2700" y="8663"/>
                    <a:pt x="2721" y="9542"/>
                  </a:cubicBezTo>
                  <a:cubicBezTo>
                    <a:pt x="2721" y="10135"/>
                    <a:pt x="2546" y="10700"/>
                    <a:pt x="3036" y="10700"/>
                  </a:cubicBezTo>
                  <a:cubicBezTo>
                    <a:pt x="3133" y="10700"/>
                    <a:pt x="3256" y="10678"/>
                    <a:pt x="3411" y="10630"/>
                  </a:cubicBezTo>
                  <a:cubicBezTo>
                    <a:pt x="4834" y="10211"/>
                    <a:pt x="5629" y="7596"/>
                    <a:pt x="5671" y="6340"/>
                  </a:cubicBezTo>
                  <a:cubicBezTo>
                    <a:pt x="5755" y="3306"/>
                    <a:pt x="3537" y="1088"/>
                    <a:pt x="9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9"/>
            <p:cNvSpPr/>
            <p:nvPr/>
          </p:nvSpPr>
          <p:spPr>
            <a:xfrm>
              <a:off x="3531789" y="3375235"/>
              <a:ext cx="2359020" cy="675574"/>
            </a:xfrm>
            <a:custGeom>
              <a:avLst/>
              <a:gdLst/>
              <a:ahLst/>
              <a:cxnLst/>
              <a:rect l="l" t="t" r="r" b="b"/>
              <a:pathLst>
                <a:path w="35446" h="10151" extrusionOk="0">
                  <a:moveTo>
                    <a:pt x="13476" y="1"/>
                  </a:moveTo>
                  <a:cubicBezTo>
                    <a:pt x="11634" y="419"/>
                    <a:pt x="9751" y="775"/>
                    <a:pt x="7973" y="1403"/>
                  </a:cubicBezTo>
                  <a:cubicBezTo>
                    <a:pt x="6194" y="2009"/>
                    <a:pt x="1" y="4520"/>
                    <a:pt x="2533" y="7512"/>
                  </a:cubicBezTo>
                  <a:cubicBezTo>
                    <a:pt x="3298" y="8420"/>
                    <a:pt x="4794" y="8664"/>
                    <a:pt x="6327" y="8664"/>
                  </a:cubicBezTo>
                  <a:cubicBezTo>
                    <a:pt x="7727" y="8664"/>
                    <a:pt x="9157" y="8460"/>
                    <a:pt x="10086" y="8370"/>
                  </a:cubicBezTo>
                  <a:cubicBezTo>
                    <a:pt x="12055" y="8189"/>
                    <a:pt x="14055" y="7931"/>
                    <a:pt x="16046" y="7931"/>
                  </a:cubicBezTo>
                  <a:cubicBezTo>
                    <a:pt x="16361" y="7931"/>
                    <a:pt x="16676" y="7937"/>
                    <a:pt x="16991" y="7952"/>
                  </a:cubicBezTo>
                  <a:cubicBezTo>
                    <a:pt x="20763" y="8132"/>
                    <a:pt x="24707" y="10150"/>
                    <a:pt x="28527" y="10150"/>
                  </a:cubicBezTo>
                  <a:cubicBezTo>
                    <a:pt x="29135" y="10150"/>
                    <a:pt x="29740" y="10099"/>
                    <a:pt x="30340" y="9981"/>
                  </a:cubicBezTo>
                  <a:cubicBezTo>
                    <a:pt x="35445" y="8998"/>
                    <a:pt x="30340" y="4185"/>
                    <a:pt x="28541" y="2951"/>
                  </a:cubicBezTo>
                  <a:cubicBezTo>
                    <a:pt x="26720" y="1675"/>
                    <a:pt x="24670" y="838"/>
                    <a:pt x="22515" y="294"/>
                  </a:cubicBezTo>
                  <a:cubicBezTo>
                    <a:pt x="22243" y="1214"/>
                    <a:pt x="22013" y="2156"/>
                    <a:pt x="21761" y="3097"/>
                  </a:cubicBezTo>
                  <a:cubicBezTo>
                    <a:pt x="22159" y="2972"/>
                    <a:pt x="22577" y="2909"/>
                    <a:pt x="22996" y="2888"/>
                  </a:cubicBezTo>
                  <a:cubicBezTo>
                    <a:pt x="23226" y="2888"/>
                    <a:pt x="23289" y="3160"/>
                    <a:pt x="23163" y="3328"/>
                  </a:cubicBezTo>
                  <a:cubicBezTo>
                    <a:pt x="22703" y="3913"/>
                    <a:pt x="22515" y="4541"/>
                    <a:pt x="22326" y="5232"/>
                  </a:cubicBezTo>
                  <a:cubicBezTo>
                    <a:pt x="22366" y="5370"/>
                    <a:pt x="22293" y="5547"/>
                    <a:pt x="22125" y="5547"/>
                  </a:cubicBezTo>
                  <a:cubicBezTo>
                    <a:pt x="22115" y="5547"/>
                    <a:pt x="22106" y="5547"/>
                    <a:pt x="22096" y="5545"/>
                  </a:cubicBezTo>
                  <a:cubicBezTo>
                    <a:pt x="20945" y="5420"/>
                    <a:pt x="19774" y="5252"/>
                    <a:pt x="18644" y="5022"/>
                  </a:cubicBezTo>
                  <a:cubicBezTo>
                    <a:pt x="18476" y="5273"/>
                    <a:pt x="18351" y="5566"/>
                    <a:pt x="18225" y="5838"/>
                  </a:cubicBezTo>
                  <a:cubicBezTo>
                    <a:pt x="18518" y="5901"/>
                    <a:pt x="18497" y="6361"/>
                    <a:pt x="18184" y="6361"/>
                  </a:cubicBezTo>
                  <a:cubicBezTo>
                    <a:pt x="16551" y="6257"/>
                    <a:pt x="14919" y="6152"/>
                    <a:pt x="13287" y="6027"/>
                  </a:cubicBezTo>
                  <a:cubicBezTo>
                    <a:pt x="13063" y="6006"/>
                    <a:pt x="13038" y="5649"/>
                    <a:pt x="13268" y="5649"/>
                  </a:cubicBezTo>
                  <a:cubicBezTo>
                    <a:pt x="13274" y="5649"/>
                    <a:pt x="13281" y="5649"/>
                    <a:pt x="13287" y="5650"/>
                  </a:cubicBezTo>
                  <a:lnTo>
                    <a:pt x="13413" y="5650"/>
                  </a:lnTo>
                  <a:cubicBezTo>
                    <a:pt x="13413" y="5650"/>
                    <a:pt x="13413" y="5650"/>
                    <a:pt x="13392" y="5629"/>
                  </a:cubicBezTo>
                  <a:cubicBezTo>
                    <a:pt x="13057" y="5001"/>
                    <a:pt x="12785" y="4311"/>
                    <a:pt x="12471" y="3662"/>
                  </a:cubicBezTo>
                  <a:cubicBezTo>
                    <a:pt x="12411" y="3481"/>
                    <a:pt x="12486" y="3243"/>
                    <a:pt x="12696" y="3243"/>
                  </a:cubicBezTo>
                  <a:cubicBezTo>
                    <a:pt x="12705" y="3243"/>
                    <a:pt x="12713" y="3243"/>
                    <a:pt x="12722" y="3244"/>
                  </a:cubicBezTo>
                  <a:cubicBezTo>
                    <a:pt x="13162" y="3265"/>
                    <a:pt x="13580" y="3348"/>
                    <a:pt x="13999" y="3453"/>
                  </a:cubicBezTo>
                  <a:cubicBezTo>
                    <a:pt x="13894" y="3369"/>
                    <a:pt x="13831" y="3244"/>
                    <a:pt x="13748" y="3097"/>
                  </a:cubicBezTo>
                  <a:cubicBezTo>
                    <a:pt x="13434" y="2491"/>
                    <a:pt x="13601" y="1444"/>
                    <a:pt x="13559" y="754"/>
                  </a:cubicBezTo>
                  <a:cubicBezTo>
                    <a:pt x="13518" y="503"/>
                    <a:pt x="13497" y="252"/>
                    <a:pt x="13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9"/>
            <p:cNvSpPr/>
            <p:nvPr/>
          </p:nvSpPr>
          <p:spPr>
            <a:xfrm>
              <a:off x="4892363" y="1798638"/>
              <a:ext cx="509859" cy="519708"/>
            </a:xfrm>
            <a:custGeom>
              <a:avLst/>
              <a:gdLst/>
              <a:ahLst/>
              <a:cxnLst/>
              <a:rect l="l" t="t" r="r" b="b"/>
              <a:pathLst>
                <a:path w="7661" h="7809" extrusionOk="0">
                  <a:moveTo>
                    <a:pt x="1097" y="0"/>
                  </a:moveTo>
                  <a:cubicBezTo>
                    <a:pt x="739" y="0"/>
                    <a:pt x="372" y="29"/>
                    <a:pt x="0" y="88"/>
                  </a:cubicBezTo>
                  <a:cubicBezTo>
                    <a:pt x="1360" y="1008"/>
                    <a:pt x="2553" y="2076"/>
                    <a:pt x="3662" y="3310"/>
                  </a:cubicBezTo>
                  <a:cubicBezTo>
                    <a:pt x="3808" y="3477"/>
                    <a:pt x="3704" y="3708"/>
                    <a:pt x="3494" y="3729"/>
                  </a:cubicBezTo>
                  <a:cubicBezTo>
                    <a:pt x="3369" y="3729"/>
                    <a:pt x="3243" y="3749"/>
                    <a:pt x="3118" y="3749"/>
                  </a:cubicBezTo>
                  <a:cubicBezTo>
                    <a:pt x="4499" y="4712"/>
                    <a:pt x="5461" y="6051"/>
                    <a:pt x="5943" y="7704"/>
                  </a:cubicBezTo>
                  <a:cubicBezTo>
                    <a:pt x="5943" y="7725"/>
                    <a:pt x="5943" y="7746"/>
                    <a:pt x="5943" y="7746"/>
                  </a:cubicBezTo>
                  <a:cubicBezTo>
                    <a:pt x="5984" y="7767"/>
                    <a:pt x="6047" y="7788"/>
                    <a:pt x="6089" y="7809"/>
                  </a:cubicBezTo>
                  <a:cubicBezTo>
                    <a:pt x="6089" y="7788"/>
                    <a:pt x="6089" y="7767"/>
                    <a:pt x="6110" y="7746"/>
                  </a:cubicBezTo>
                  <a:cubicBezTo>
                    <a:pt x="6382" y="7432"/>
                    <a:pt x="6696" y="7160"/>
                    <a:pt x="7031" y="6909"/>
                  </a:cubicBezTo>
                  <a:cubicBezTo>
                    <a:pt x="7660" y="3054"/>
                    <a:pt x="4810" y="0"/>
                    <a:pt x="10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9"/>
            <p:cNvSpPr/>
            <p:nvPr/>
          </p:nvSpPr>
          <p:spPr>
            <a:xfrm>
              <a:off x="4634731" y="2173869"/>
              <a:ext cx="597442" cy="244381"/>
            </a:xfrm>
            <a:custGeom>
              <a:avLst/>
              <a:gdLst/>
              <a:ahLst/>
              <a:cxnLst/>
              <a:rect l="l" t="t" r="r" b="b"/>
              <a:pathLst>
                <a:path w="8977" h="3672" extrusionOk="0">
                  <a:moveTo>
                    <a:pt x="3459" y="1"/>
                  </a:moveTo>
                  <a:cubicBezTo>
                    <a:pt x="2357" y="1"/>
                    <a:pt x="1232" y="231"/>
                    <a:pt x="126" y="706"/>
                  </a:cubicBezTo>
                  <a:cubicBezTo>
                    <a:pt x="84" y="727"/>
                    <a:pt x="42" y="748"/>
                    <a:pt x="0" y="748"/>
                  </a:cubicBezTo>
                  <a:cubicBezTo>
                    <a:pt x="649" y="1417"/>
                    <a:pt x="1193" y="2150"/>
                    <a:pt x="1612" y="2945"/>
                  </a:cubicBezTo>
                  <a:cubicBezTo>
                    <a:pt x="2010" y="2954"/>
                    <a:pt x="2409" y="2959"/>
                    <a:pt x="2808" y="2959"/>
                  </a:cubicBezTo>
                  <a:cubicBezTo>
                    <a:pt x="3371" y="2959"/>
                    <a:pt x="3935" y="2948"/>
                    <a:pt x="4499" y="2924"/>
                  </a:cubicBezTo>
                  <a:cubicBezTo>
                    <a:pt x="4506" y="2923"/>
                    <a:pt x="4512" y="2923"/>
                    <a:pt x="4519" y="2923"/>
                  </a:cubicBezTo>
                  <a:cubicBezTo>
                    <a:pt x="4676" y="2923"/>
                    <a:pt x="4786" y="3159"/>
                    <a:pt x="4645" y="3280"/>
                  </a:cubicBezTo>
                  <a:cubicBezTo>
                    <a:pt x="4499" y="3405"/>
                    <a:pt x="4352" y="3531"/>
                    <a:pt x="4206" y="3635"/>
                  </a:cubicBezTo>
                  <a:cubicBezTo>
                    <a:pt x="4578" y="3660"/>
                    <a:pt x="4951" y="3672"/>
                    <a:pt x="5323" y="3672"/>
                  </a:cubicBezTo>
                  <a:cubicBezTo>
                    <a:pt x="6227" y="3672"/>
                    <a:pt x="7131" y="3601"/>
                    <a:pt x="8035" y="3468"/>
                  </a:cubicBezTo>
                  <a:cubicBezTo>
                    <a:pt x="8056" y="2924"/>
                    <a:pt x="8433" y="2317"/>
                    <a:pt x="8977" y="2192"/>
                  </a:cubicBezTo>
                  <a:cubicBezTo>
                    <a:pt x="7384" y="761"/>
                    <a:pt x="5460" y="1"/>
                    <a:pt x="34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9"/>
            <p:cNvSpPr/>
            <p:nvPr/>
          </p:nvSpPr>
          <p:spPr>
            <a:xfrm>
              <a:off x="4687641" y="3511737"/>
              <a:ext cx="339817" cy="199192"/>
            </a:xfrm>
            <a:custGeom>
              <a:avLst/>
              <a:gdLst/>
              <a:ahLst/>
              <a:cxnLst/>
              <a:rect l="l" t="t" r="r" b="b"/>
              <a:pathLst>
                <a:path w="5106" h="2993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586"/>
                    <a:pt x="63" y="1172"/>
                    <a:pt x="84" y="1758"/>
                  </a:cubicBezTo>
                  <a:cubicBezTo>
                    <a:pt x="403" y="1635"/>
                    <a:pt x="772" y="1584"/>
                    <a:pt x="1124" y="1584"/>
                  </a:cubicBezTo>
                  <a:cubicBezTo>
                    <a:pt x="1373" y="1584"/>
                    <a:pt x="1613" y="1610"/>
                    <a:pt x="1821" y="1653"/>
                  </a:cubicBezTo>
                  <a:cubicBezTo>
                    <a:pt x="2009" y="1695"/>
                    <a:pt x="2051" y="1925"/>
                    <a:pt x="1925" y="2051"/>
                  </a:cubicBezTo>
                  <a:cubicBezTo>
                    <a:pt x="1758" y="2260"/>
                    <a:pt x="1612" y="2448"/>
                    <a:pt x="1465" y="2657"/>
                  </a:cubicBezTo>
                  <a:cubicBezTo>
                    <a:pt x="2511" y="2720"/>
                    <a:pt x="3578" y="2846"/>
                    <a:pt x="4604" y="2992"/>
                  </a:cubicBezTo>
                  <a:cubicBezTo>
                    <a:pt x="4625" y="2448"/>
                    <a:pt x="4834" y="1904"/>
                    <a:pt x="5106" y="1423"/>
                  </a:cubicBezTo>
                  <a:lnTo>
                    <a:pt x="5106" y="1423"/>
                  </a:lnTo>
                  <a:cubicBezTo>
                    <a:pt x="4687" y="1486"/>
                    <a:pt x="4269" y="1632"/>
                    <a:pt x="3850" y="1821"/>
                  </a:cubicBezTo>
                  <a:cubicBezTo>
                    <a:pt x="3813" y="1838"/>
                    <a:pt x="3776" y="1845"/>
                    <a:pt x="3740" y="1845"/>
                  </a:cubicBezTo>
                  <a:cubicBezTo>
                    <a:pt x="3560" y="1845"/>
                    <a:pt x="3428" y="1647"/>
                    <a:pt x="3516" y="1507"/>
                  </a:cubicBezTo>
                  <a:cubicBezTo>
                    <a:pt x="3285" y="1109"/>
                    <a:pt x="3118" y="691"/>
                    <a:pt x="2972" y="272"/>
                  </a:cubicBezTo>
                  <a:cubicBezTo>
                    <a:pt x="2574" y="607"/>
                    <a:pt x="2260" y="984"/>
                    <a:pt x="1884" y="1318"/>
                  </a:cubicBezTo>
                  <a:cubicBezTo>
                    <a:pt x="1821" y="1381"/>
                    <a:pt x="1779" y="1402"/>
                    <a:pt x="1716" y="1402"/>
                  </a:cubicBezTo>
                  <a:cubicBezTo>
                    <a:pt x="1677" y="1428"/>
                    <a:pt x="1623" y="1446"/>
                    <a:pt x="1572" y="1446"/>
                  </a:cubicBezTo>
                  <a:cubicBezTo>
                    <a:pt x="1540" y="1446"/>
                    <a:pt x="1510" y="1439"/>
                    <a:pt x="1486" y="1423"/>
                  </a:cubicBezTo>
                  <a:cubicBezTo>
                    <a:pt x="963" y="984"/>
                    <a:pt x="461" y="502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9"/>
            <p:cNvSpPr/>
            <p:nvPr/>
          </p:nvSpPr>
          <p:spPr>
            <a:xfrm>
              <a:off x="4398525" y="3579025"/>
              <a:ext cx="383023" cy="183422"/>
            </a:xfrm>
            <a:custGeom>
              <a:avLst/>
              <a:gdLst/>
              <a:ahLst/>
              <a:cxnLst/>
              <a:rect l="l" t="t" r="r" b="b"/>
              <a:pathLst>
                <a:path w="5504" h="2658" extrusionOk="0">
                  <a:moveTo>
                    <a:pt x="2302" y="0"/>
                  </a:moveTo>
                  <a:lnTo>
                    <a:pt x="2302" y="0"/>
                  </a:lnTo>
                  <a:cubicBezTo>
                    <a:pt x="2177" y="356"/>
                    <a:pt x="2219" y="691"/>
                    <a:pt x="2365" y="1067"/>
                  </a:cubicBezTo>
                  <a:cubicBezTo>
                    <a:pt x="2414" y="1246"/>
                    <a:pt x="2260" y="1400"/>
                    <a:pt x="2100" y="1400"/>
                  </a:cubicBezTo>
                  <a:cubicBezTo>
                    <a:pt x="2055" y="1400"/>
                    <a:pt x="2009" y="1388"/>
                    <a:pt x="1968" y="1360"/>
                  </a:cubicBezTo>
                  <a:cubicBezTo>
                    <a:pt x="1340" y="984"/>
                    <a:pt x="691" y="774"/>
                    <a:pt x="1" y="691"/>
                  </a:cubicBezTo>
                  <a:lnTo>
                    <a:pt x="1" y="691"/>
                  </a:lnTo>
                  <a:cubicBezTo>
                    <a:pt x="231" y="1214"/>
                    <a:pt x="482" y="1737"/>
                    <a:pt x="670" y="2302"/>
                  </a:cubicBezTo>
                  <a:cubicBezTo>
                    <a:pt x="712" y="2385"/>
                    <a:pt x="670" y="2448"/>
                    <a:pt x="629" y="2511"/>
                  </a:cubicBezTo>
                  <a:cubicBezTo>
                    <a:pt x="1968" y="2553"/>
                    <a:pt x="3328" y="2595"/>
                    <a:pt x="4667" y="2657"/>
                  </a:cubicBezTo>
                  <a:cubicBezTo>
                    <a:pt x="4792" y="2030"/>
                    <a:pt x="5106" y="1465"/>
                    <a:pt x="5504" y="963"/>
                  </a:cubicBezTo>
                  <a:cubicBezTo>
                    <a:pt x="5442" y="957"/>
                    <a:pt x="5380" y="954"/>
                    <a:pt x="5319" y="954"/>
                  </a:cubicBezTo>
                  <a:cubicBezTo>
                    <a:pt x="5150" y="954"/>
                    <a:pt x="4982" y="974"/>
                    <a:pt x="4813" y="1004"/>
                  </a:cubicBezTo>
                  <a:cubicBezTo>
                    <a:pt x="4625" y="1046"/>
                    <a:pt x="4458" y="1151"/>
                    <a:pt x="4269" y="1235"/>
                  </a:cubicBezTo>
                  <a:cubicBezTo>
                    <a:pt x="4235" y="1404"/>
                    <a:pt x="4093" y="1477"/>
                    <a:pt x="3951" y="1477"/>
                  </a:cubicBezTo>
                  <a:cubicBezTo>
                    <a:pt x="3917" y="1477"/>
                    <a:pt x="3883" y="1473"/>
                    <a:pt x="3851" y="1465"/>
                  </a:cubicBezTo>
                  <a:cubicBezTo>
                    <a:pt x="3826" y="1473"/>
                    <a:pt x="3801" y="1477"/>
                    <a:pt x="3777" y="1477"/>
                  </a:cubicBezTo>
                  <a:cubicBezTo>
                    <a:pt x="3623" y="1477"/>
                    <a:pt x="3509" y="1314"/>
                    <a:pt x="3600" y="1151"/>
                  </a:cubicBezTo>
                  <a:cubicBezTo>
                    <a:pt x="3139" y="795"/>
                    <a:pt x="2721" y="398"/>
                    <a:pt x="23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9"/>
            <p:cNvSpPr/>
            <p:nvPr/>
          </p:nvSpPr>
          <p:spPr>
            <a:xfrm>
              <a:off x="4658350" y="3333450"/>
              <a:ext cx="101776" cy="176950"/>
            </a:xfrm>
            <a:custGeom>
              <a:avLst/>
              <a:gdLst/>
              <a:ahLst/>
              <a:cxnLst/>
              <a:rect l="l" t="t" r="r" b="b"/>
              <a:pathLst>
                <a:path w="1361" h="2659" extrusionOk="0">
                  <a:moveTo>
                    <a:pt x="1" y="1"/>
                  </a:moveTo>
                  <a:lnTo>
                    <a:pt x="1" y="1"/>
                  </a:lnTo>
                  <a:cubicBezTo>
                    <a:pt x="105" y="650"/>
                    <a:pt x="210" y="1298"/>
                    <a:pt x="273" y="1947"/>
                  </a:cubicBezTo>
                  <a:cubicBezTo>
                    <a:pt x="315" y="1968"/>
                    <a:pt x="356" y="1968"/>
                    <a:pt x="377" y="2010"/>
                  </a:cubicBezTo>
                  <a:cubicBezTo>
                    <a:pt x="608" y="2219"/>
                    <a:pt x="817" y="2428"/>
                    <a:pt x="1026" y="2658"/>
                  </a:cubicBezTo>
                  <a:lnTo>
                    <a:pt x="1047" y="2637"/>
                  </a:lnTo>
                  <a:cubicBezTo>
                    <a:pt x="566" y="2114"/>
                    <a:pt x="984" y="1340"/>
                    <a:pt x="1173" y="650"/>
                  </a:cubicBezTo>
                  <a:cubicBezTo>
                    <a:pt x="1235" y="440"/>
                    <a:pt x="1298" y="231"/>
                    <a:pt x="1361" y="43"/>
                  </a:cubicBezTo>
                  <a:cubicBezTo>
                    <a:pt x="921" y="22"/>
                    <a:pt x="461" y="22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9"/>
            <p:cNvSpPr/>
            <p:nvPr/>
          </p:nvSpPr>
          <p:spPr>
            <a:xfrm>
              <a:off x="3863425" y="1657000"/>
              <a:ext cx="882414" cy="396826"/>
            </a:xfrm>
            <a:custGeom>
              <a:avLst/>
              <a:gdLst/>
              <a:ahLst/>
              <a:cxnLst/>
              <a:rect l="l" t="t" r="r" b="b"/>
              <a:pathLst>
                <a:path w="13138" h="5899" extrusionOk="0">
                  <a:moveTo>
                    <a:pt x="5783" y="1"/>
                  </a:moveTo>
                  <a:cubicBezTo>
                    <a:pt x="2802" y="1"/>
                    <a:pt x="1" y="1839"/>
                    <a:pt x="19" y="5124"/>
                  </a:cubicBezTo>
                  <a:cubicBezTo>
                    <a:pt x="542" y="5166"/>
                    <a:pt x="1023" y="5459"/>
                    <a:pt x="1253" y="5898"/>
                  </a:cubicBezTo>
                  <a:cubicBezTo>
                    <a:pt x="2252" y="5380"/>
                    <a:pt x="3339" y="5161"/>
                    <a:pt x="4433" y="5161"/>
                  </a:cubicBezTo>
                  <a:cubicBezTo>
                    <a:pt x="4531" y="5161"/>
                    <a:pt x="4629" y="5163"/>
                    <a:pt x="4726" y="5166"/>
                  </a:cubicBezTo>
                  <a:cubicBezTo>
                    <a:pt x="4371" y="4957"/>
                    <a:pt x="4224" y="4748"/>
                    <a:pt x="4120" y="4308"/>
                  </a:cubicBezTo>
                  <a:cubicBezTo>
                    <a:pt x="4099" y="4141"/>
                    <a:pt x="4203" y="3953"/>
                    <a:pt x="4413" y="3953"/>
                  </a:cubicBezTo>
                  <a:cubicBezTo>
                    <a:pt x="5501" y="4015"/>
                    <a:pt x="6547" y="4204"/>
                    <a:pt x="7593" y="4497"/>
                  </a:cubicBezTo>
                  <a:cubicBezTo>
                    <a:pt x="7509" y="4287"/>
                    <a:pt x="7405" y="4099"/>
                    <a:pt x="7321" y="3890"/>
                  </a:cubicBezTo>
                  <a:cubicBezTo>
                    <a:pt x="7247" y="3704"/>
                    <a:pt x="7353" y="3436"/>
                    <a:pt x="7583" y="3436"/>
                  </a:cubicBezTo>
                  <a:cubicBezTo>
                    <a:pt x="7612" y="3436"/>
                    <a:pt x="7643" y="3441"/>
                    <a:pt x="7677" y="3450"/>
                  </a:cubicBezTo>
                  <a:cubicBezTo>
                    <a:pt x="9434" y="4078"/>
                    <a:pt x="11234" y="4517"/>
                    <a:pt x="13033" y="5020"/>
                  </a:cubicBezTo>
                  <a:cubicBezTo>
                    <a:pt x="13054" y="5020"/>
                    <a:pt x="13075" y="5041"/>
                    <a:pt x="13096" y="5061"/>
                  </a:cubicBezTo>
                  <a:lnTo>
                    <a:pt x="13138" y="5041"/>
                  </a:lnTo>
                  <a:cubicBezTo>
                    <a:pt x="11987" y="2592"/>
                    <a:pt x="10020" y="751"/>
                    <a:pt x="7321" y="165"/>
                  </a:cubicBezTo>
                  <a:cubicBezTo>
                    <a:pt x="6812" y="55"/>
                    <a:pt x="6295" y="1"/>
                    <a:pt x="57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9"/>
            <p:cNvSpPr/>
            <p:nvPr/>
          </p:nvSpPr>
          <p:spPr>
            <a:xfrm>
              <a:off x="3768325" y="2185950"/>
              <a:ext cx="145349" cy="135502"/>
            </a:xfrm>
            <a:custGeom>
              <a:avLst/>
              <a:gdLst/>
              <a:ahLst/>
              <a:cxnLst/>
              <a:rect l="l" t="t" r="r" b="b"/>
              <a:pathLst>
                <a:path w="2136" h="1991" extrusionOk="0">
                  <a:moveTo>
                    <a:pt x="1292" y="0"/>
                  </a:moveTo>
                  <a:cubicBezTo>
                    <a:pt x="1147" y="0"/>
                    <a:pt x="998" y="51"/>
                    <a:pt x="859" y="167"/>
                  </a:cubicBezTo>
                  <a:cubicBezTo>
                    <a:pt x="822" y="204"/>
                    <a:pt x="773" y="221"/>
                    <a:pt x="723" y="221"/>
                  </a:cubicBezTo>
                  <a:cubicBezTo>
                    <a:pt x="659" y="221"/>
                    <a:pt x="592" y="193"/>
                    <a:pt x="545" y="146"/>
                  </a:cubicBezTo>
                  <a:cubicBezTo>
                    <a:pt x="210" y="418"/>
                    <a:pt x="1" y="858"/>
                    <a:pt x="126" y="1318"/>
                  </a:cubicBezTo>
                  <a:cubicBezTo>
                    <a:pt x="251" y="1745"/>
                    <a:pt x="708" y="1990"/>
                    <a:pt x="1137" y="1990"/>
                  </a:cubicBezTo>
                  <a:cubicBezTo>
                    <a:pt x="1213" y="1990"/>
                    <a:pt x="1288" y="1982"/>
                    <a:pt x="1361" y="1967"/>
                  </a:cubicBezTo>
                  <a:cubicBezTo>
                    <a:pt x="1654" y="1904"/>
                    <a:pt x="1863" y="1716"/>
                    <a:pt x="1989" y="1485"/>
                  </a:cubicBezTo>
                  <a:cubicBezTo>
                    <a:pt x="1905" y="1381"/>
                    <a:pt x="1968" y="1234"/>
                    <a:pt x="2093" y="1213"/>
                  </a:cubicBezTo>
                  <a:cubicBezTo>
                    <a:pt x="2114" y="1088"/>
                    <a:pt x="2135" y="941"/>
                    <a:pt x="2114" y="816"/>
                  </a:cubicBezTo>
                  <a:cubicBezTo>
                    <a:pt x="2068" y="386"/>
                    <a:pt x="1694" y="0"/>
                    <a:pt x="1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9"/>
            <p:cNvSpPr/>
            <p:nvPr/>
          </p:nvSpPr>
          <p:spPr>
            <a:xfrm>
              <a:off x="3540175" y="2305779"/>
              <a:ext cx="355124" cy="753374"/>
            </a:xfrm>
            <a:custGeom>
              <a:avLst/>
              <a:gdLst/>
              <a:ahLst/>
              <a:cxnLst/>
              <a:rect l="l" t="t" r="r" b="b"/>
              <a:pathLst>
                <a:path w="5336" h="11320" extrusionOk="0">
                  <a:moveTo>
                    <a:pt x="3223" y="0"/>
                  </a:moveTo>
                  <a:cubicBezTo>
                    <a:pt x="712" y="670"/>
                    <a:pt x="0" y="4624"/>
                    <a:pt x="503" y="6738"/>
                  </a:cubicBezTo>
                  <a:cubicBezTo>
                    <a:pt x="1088" y="9144"/>
                    <a:pt x="3076" y="10650"/>
                    <a:pt x="5336" y="11320"/>
                  </a:cubicBezTo>
                  <a:cubicBezTo>
                    <a:pt x="4520" y="10483"/>
                    <a:pt x="4081" y="9353"/>
                    <a:pt x="3809" y="8223"/>
                  </a:cubicBezTo>
                  <a:cubicBezTo>
                    <a:pt x="3754" y="8058"/>
                    <a:pt x="3891" y="7877"/>
                    <a:pt x="4053" y="7877"/>
                  </a:cubicBezTo>
                  <a:cubicBezTo>
                    <a:pt x="4076" y="7877"/>
                    <a:pt x="4099" y="7881"/>
                    <a:pt x="4122" y="7889"/>
                  </a:cubicBezTo>
                  <a:cubicBezTo>
                    <a:pt x="4290" y="7951"/>
                    <a:pt x="4457" y="8014"/>
                    <a:pt x="4625" y="8077"/>
                  </a:cubicBezTo>
                  <a:cubicBezTo>
                    <a:pt x="4185" y="6801"/>
                    <a:pt x="3725" y="5524"/>
                    <a:pt x="3369" y="4206"/>
                  </a:cubicBezTo>
                  <a:cubicBezTo>
                    <a:pt x="3348" y="4122"/>
                    <a:pt x="3369" y="4060"/>
                    <a:pt x="3432" y="3997"/>
                  </a:cubicBezTo>
                  <a:cubicBezTo>
                    <a:pt x="3362" y="3910"/>
                    <a:pt x="3438" y="3793"/>
                    <a:pt x="3550" y="3793"/>
                  </a:cubicBezTo>
                  <a:cubicBezTo>
                    <a:pt x="3572" y="3793"/>
                    <a:pt x="3596" y="3798"/>
                    <a:pt x="3620" y="3808"/>
                  </a:cubicBezTo>
                  <a:cubicBezTo>
                    <a:pt x="3767" y="3871"/>
                    <a:pt x="3913" y="3934"/>
                    <a:pt x="4060" y="3976"/>
                  </a:cubicBezTo>
                  <a:cubicBezTo>
                    <a:pt x="3913" y="2846"/>
                    <a:pt x="3871" y="1674"/>
                    <a:pt x="3850" y="565"/>
                  </a:cubicBezTo>
                  <a:cubicBezTo>
                    <a:pt x="3599" y="440"/>
                    <a:pt x="3390" y="231"/>
                    <a:pt x="32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9"/>
            <p:cNvSpPr/>
            <p:nvPr/>
          </p:nvSpPr>
          <p:spPr>
            <a:xfrm>
              <a:off x="3178975" y="1673425"/>
              <a:ext cx="672105" cy="391124"/>
            </a:xfrm>
            <a:custGeom>
              <a:avLst/>
              <a:gdLst/>
              <a:ahLst/>
              <a:cxnLst/>
              <a:rect l="l" t="t" r="r" b="b"/>
              <a:pathLst>
                <a:path w="9877" h="5791" extrusionOk="0">
                  <a:moveTo>
                    <a:pt x="4332" y="0"/>
                  </a:moveTo>
                  <a:cubicBezTo>
                    <a:pt x="2784" y="0"/>
                    <a:pt x="1210" y="687"/>
                    <a:pt x="1" y="2150"/>
                  </a:cubicBezTo>
                  <a:lnTo>
                    <a:pt x="84" y="2213"/>
                  </a:lnTo>
                  <a:cubicBezTo>
                    <a:pt x="100" y="2182"/>
                    <a:pt x="115" y="2163"/>
                    <a:pt x="147" y="2163"/>
                  </a:cubicBezTo>
                  <a:cubicBezTo>
                    <a:pt x="158" y="2163"/>
                    <a:pt x="172" y="2165"/>
                    <a:pt x="189" y="2171"/>
                  </a:cubicBezTo>
                  <a:cubicBezTo>
                    <a:pt x="1528" y="2297"/>
                    <a:pt x="2846" y="2506"/>
                    <a:pt x="4185" y="2673"/>
                  </a:cubicBezTo>
                  <a:cubicBezTo>
                    <a:pt x="4416" y="2694"/>
                    <a:pt x="4541" y="3008"/>
                    <a:pt x="4311" y="3133"/>
                  </a:cubicBezTo>
                  <a:cubicBezTo>
                    <a:pt x="4081" y="3280"/>
                    <a:pt x="3872" y="3406"/>
                    <a:pt x="3662" y="3531"/>
                  </a:cubicBezTo>
                  <a:cubicBezTo>
                    <a:pt x="4960" y="3657"/>
                    <a:pt x="7052" y="3887"/>
                    <a:pt x="6926" y="5121"/>
                  </a:cubicBezTo>
                  <a:cubicBezTo>
                    <a:pt x="7512" y="5289"/>
                    <a:pt x="8056" y="5519"/>
                    <a:pt x="8579" y="5791"/>
                  </a:cubicBezTo>
                  <a:cubicBezTo>
                    <a:pt x="8810" y="5268"/>
                    <a:pt x="9312" y="4912"/>
                    <a:pt x="9877" y="4870"/>
                  </a:cubicBezTo>
                  <a:cubicBezTo>
                    <a:pt x="9835" y="4661"/>
                    <a:pt x="9814" y="4452"/>
                    <a:pt x="9814" y="4242"/>
                  </a:cubicBezTo>
                  <a:cubicBezTo>
                    <a:pt x="9793" y="4242"/>
                    <a:pt x="9772" y="4222"/>
                    <a:pt x="9751" y="4201"/>
                  </a:cubicBezTo>
                  <a:cubicBezTo>
                    <a:pt x="8841" y="1495"/>
                    <a:pt x="6615" y="0"/>
                    <a:pt x="43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9"/>
            <p:cNvSpPr/>
            <p:nvPr/>
          </p:nvSpPr>
          <p:spPr>
            <a:xfrm>
              <a:off x="2910700" y="2029100"/>
              <a:ext cx="867645" cy="712172"/>
            </a:xfrm>
            <a:custGeom>
              <a:avLst/>
              <a:gdLst/>
              <a:ahLst/>
              <a:cxnLst/>
              <a:rect l="l" t="t" r="r" b="b"/>
              <a:pathLst>
                <a:path w="13037" h="10564" extrusionOk="0">
                  <a:moveTo>
                    <a:pt x="8382" y="0"/>
                  </a:moveTo>
                  <a:cubicBezTo>
                    <a:pt x="6794" y="0"/>
                    <a:pt x="5215" y="358"/>
                    <a:pt x="3746" y="1169"/>
                  </a:cubicBezTo>
                  <a:cubicBezTo>
                    <a:pt x="2177" y="2027"/>
                    <a:pt x="984" y="3429"/>
                    <a:pt x="482" y="5145"/>
                  </a:cubicBezTo>
                  <a:cubicBezTo>
                    <a:pt x="1" y="6860"/>
                    <a:pt x="168" y="9831"/>
                    <a:pt x="2219" y="10564"/>
                  </a:cubicBezTo>
                  <a:cubicBezTo>
                    <a:pt x="2784" y="9078"/>
                    <a:pt x="3600" y="7739"/>
                    <a:pt x="4500" y="6442"/>
                  </a:cubicBezTo>
                  <a:cubicBezTo>
                    <a:pt x="4558" y="6350"/>
                    <a:pt x="4646" y="6308"/>
                    <a:pt x="4733" y="6308"/>
                  </a:cubicBezTo>
                  <a:cubicBezTo>
                    <a:pt x="4863" y="6308"/>
                    <a:pt x="4989" y="6404"/>
                    <a:pt x="5002" y="6567"/>
                  </a:cubicBezTo>
                  <a:cubicBezTo>
                    <a:pt x="5064" y="6798"/>
                    <a:pt x="5127" y="7028"/>
                    <a:pt x="5169" y="7279"/>
                  </a:cubicBezTo>
                  <a:cubicBezTo>
                    <a:pt x="6173" y="5772"/>
                    <a:pt x="7492" y="4412"/>
                    <a:pt x="9165" y="3680"/>
                  </a:cubicBezTo>
                  <a:cubicBezTo>
                    <a:pt x="9203" y="3663"/>
                    <a:pt x="9240" y="3655"/>
                    <a:pt x="9275" y="3655"/>
                  </a:cubicBezTo>
                  <a:cubicBezTo>
                    <a:pt x="9492" y="3655"/>
                    <a:pt x="9630" y="3954"/>
                    <a:pt x="9396" y="4098"/>
                  </a:cubicBezTo>
                  <a:cubicBezTo>
                    <a:pt x="9354" y="4140"/>
                    <a:pt x="9312" y="4161"/>
                    <a:pt x="9249" y="4203"/>
                  </a:cubicBezTo>
                  <a:cubicBezTo>
                    <a:pt x="9249" y="4370"/>
                    <a:pt x="9249" y="4559"/>
                    <a:pt x="9207" y="4726"/>
                  </a:cubicBezTo>
                  <a:cubicBezTo>
                    <a:pt x="9730" y="4475"/>
                    <a:pt x="10295" y="4308"/>
                    <a:pt x="10860" y="4287"/>
                  </a:cubicBezTo>
                  <a:cubicBezTo>
                    <a:pt x="10871" y="4285"/>
                    <a:pt x="10882" y="4285"/>
                    <a:pt x="10892" y="4285"/>
                  </a:cubicBezTo>
                  <a:cubicBezTo>
                    <a:pt x="11038" y="4285"/>
                    <a:pt x="11110" y="4420"/>
                    <a:pt x="11090" y="4538"/>
                  </a:cubicBezTo>
                  <a:cubicBezTo>
                    <a:pt x="11509" y="4161"/>
                    <a:pt x="11990" y="3889"/>
                    <a:pt x="12555" y="3805"/>
                  </a:cubicBezTo>
                  <a:cubicBezTo>
                    <a:pt x="12388" y="3241"/>
                    <a:pt x="12597" y="2592"/>
                    <a:pt x="13036" y="2236"/>
                  </a:cubicBezTo>
                  <a:cubicBezTo>
                    <a:pt x="12681" y="1881"/>
                    <a:pt x="12555" y="1316"/>
                    <a:pt x="12660" y="813"/>
                  </a:cubicBezTo>
                  <a:cubicBezTo>
                    <a:pt x="11275" y="295"/>
                    <a:pt x="9824" y="0"/>
                    <a:pt x="83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9"/>
            <p:cNvSpPr/>
            <p:nvPr/>
          </p:nvSpPr>
          <p:spPr>
            <a:xfrm>
              <a:off x="2814800" y="1619275"/>
              <a:ext cx="3337009" cy="2469630"/>
            </a:xfrm>
            <a:custGeom>
              <a:avLst/>
              <a:gdLst/>
              <a:ahLst/>
              <a:cxnLst/>
              <a:rect l="l" t="t" r="r" b="b"/>
              <a:pathLst>
                <a:path w="50141" h="37108" extrusionOk="0">
                  <a:moveTo>
                    <a:pt x="15695" y="6214"/>
                  </a:moveTo>
                  <a:cubicBezTo>
                    <a:pt x="16702" y="6214"/>
                    <a:pt x="17025" y="7599"/>
                    <a:pt x="16111" y="8035"/>
                  </a:cubicBezTo>
                  <a:cubicBezTo>
                    <a:pt x="16070" y="8056"/>
                    <a:pt x="16049" y="8097"/>
                    <a:pt x="16028" y="8118"/>
                  </a:cubicBezTo>
                  <a:cubicBezTo>
                    <a:pt x="15894" y="8074"/>
                    <a:pt x="15752" y="8048"/>
                    <a:pt x="15612" y="8048"/>
                  </a:cubicBezTo>
                  <a:cubicBezTo>
                    <a:pt x="15425" y="8048"/>
                    <a:pt x="15242" y="8094"/>
                    <a:pt x="15086" y="8202"/>
                  </a:cubicBezTo>
                  <a:cubicBezTo>
                    <a:pt x="15057" y="8187"/>
                    <a:pt x="15027" y="8172"/>
                    <a:pt x="14990" y="8172"/>
                  </a:cubicBezTo>
                  <a:cubicBezTo>
                    <a:pt x="14975" y="8172"/>
                    <a:pt x="14958" y="8175"/>
                    <a:pt x="14940" y="8181"/>
                  </a:cubicBezTo>
                  <a:cubicBezTo>
                    <a:pt x="14919" y="8181"/>
                    <a:pt x="14898" y="8202"/>
                    <a:pt x="14856" y="8223"/>
                  </a:cubicBezTo>
                  <a:cubicBezTo>
                    <a:pt x="14668" y="7888"/>
                    <a:pt x="14542" y="7574"/>
                    <a:pt x="14584" y="7198"/>
                  </a:cubicBezTo>
                  <a:cubicBezTo>
                    <a:pt x="14710" y="7177"/>
                    <a:pt x="14751" y="6988"/>
                    <a:pt x="14647" y="6884"/>
                  </a:cubicBezTo>
                  <a:cubicBezTo>
                    <a:pt x="14814" y="6486"/>
                    <a:pt x="15212" y="6235"/>
                    <a:pt x="15672" y="6214"/>
                  </a:cubicBezTo>
                  <a:cubicBezTo>
                    <a:pt x="15680" y="6214"/>
                    <a:pt x="15687" y="6214"/>
                    <a:pt x="15695" y="6214"/>
                  </a:cubicBezTo>
                  <a:close/>
                  <a:moveTo>
                    <a:pt x="32315" y="2695"/>
                  </a:moveTo>
                  <a:cubicBezTo>
                    <a:pt x="36028" y="2695"/>
                    <a:pt x="38878" y="5749"/>
                    <a:pt x="38249" y="9604"/>
                  </a:cubicBezTo>
                  <a:cubicBezTo>
                    <a:pt x="37914" y="9855"/>
                    <a:pt x="37600" y="10127"/>
                    <a:pt x="37328" y="10441"/>
                  </a:cubicBezTo>
                  <a:cubicBezTo>
                    <a:pt x="37307" y="10462"/>
                    <a:pt x="37307" y="10483"/>
                    <a:pt x="37307" y="10504"/>
                  </a:cubicBezTo>
                  <a:cubicBezTo>
                    <a:pt x="37244" y="10483"/>
                    <a:pt x="37202" y="10462"/>
                    <a:pt x="37161" y="10441"/>
                  </a:cubicBezTo>
                  <a:cubicBezTo>
                    <a:pt x="37161" y="10441"/>
                    <a:pt x="37161" y="10420"/>
                    <a:pt x="37161" y="10399"/>
                  </a:cubicBezTo>
                  <a:cubicBezTo>
                    <a:pt x="36679" y="8746"/>
                    <a:pt x="35717" y="7407"/>
                    <a:pt x="34336" y="6444"/>
                  </a:cubicBezTo>
                  <a:cubicBezTo>
                    <a:pt x="34461" y="6444"/>
                    <a:pt x="34587" y="6444"/>
                    <a:pt x="34712" y="6424"/>
                  </a:cubicBezTo>
                  <a:cubicBezTo>
                    <a:pt x="34922" y="6403"/>
                    <a:pt x="35026" y="6172"/>
                    <a:pt x="34880" y="6005"/>
                  </a:cubicBezTo>
                  <a:cubicBezTo>
                    <a:pt x="33771" y="4771"/>
                    <a:pt x="32578" y="3703"/>
                    <a:pt x="31218" y="2783"/>
                  </a:cubicBezTo>
                  <a:cubicBezTo>
                    <a:pt x="31590" y="2724"/>
                    <a:pt x="31957" y="2695"/>
                    <a:pt x="32315" y="2695"/>
                  </a:cubicBezTo>
                  <a:close/>
                  <a:moveTo>
                    <a:pt x="15645" y="8537"/>
                  </a:moveTo>
                  <a:cubicBezTo>
                    <a:pt x="16047" y="8537"/>
                    <a:pt x="16421" y="8923"/>
                    <a:pt x="16467" y="9353"/>
                  </a:cubicBezTo>
                  <a:cubicBezTo>
                    <a:pt x="16488" y="9499"/>
                    <a:pt x="16467" y="9625"/>
                    <a:pt x="16446" y="9750"/>
                  </a:cubicBezTo>
                  <a:cubicBezTo>
                    <a:pt x="16300" y="9771"/>
                    <a:pt x="16258" y="9918"/>
                    <a:pt x="16342" y="10022"/>
                  </a:cubicBezTo>
                  <a:cubicBezTo>
                    <a:pt x="16195" y="10253"/>
                    <a:pt x="15986" y="10441"/>
                    <a:pt x="15714" y="10504"/>
                  </a:cubicBezTo>
                  <a:cubicBezTo>
                    <a:pt x="15638" y="10519"/>
                    <a:pt x="15561" y="10527"/>
                    <a:pt x="15483" y="10527"/>
                  </a:cubicBezTo>
                  <a:cubicBezTo>
                    <a:pt x="15045" y="10527"/>
                    <a:pt x="14604" y="10282"/>
                    <a:pt x="14479" y="9855"/>
                  </a:cubicBezTo>
                  <a:cubicBezTo>
                    <a:pt x="14333" y="9395"/>
                    <a:pt x="14563" y="8955"/>
                    <a:pt x="14898" y="8683"/>
                  </a:cubicBezTo>
                  <a:cubicBezTo>
                    <a:pt x="14945" y="8730"/>
                    <a:pt x="15012" y="8758"/>
                    <a:pt x="15076" y="8758"/>
                  </a:cubicBezTo>
                  <a:cubicBezTo>
                    <a:pt x="15126" y="8758"/>
                    <a:pt x="15175" y="8741"/>
                    <a:pt x="15212" y="8704"/>
                  </a:cubicBezTo>
                  <a:cubicBezTo>
                    <a:pt x="15351" y="8588"/>
                    <a:pt x="15500" y="8537"/>
                    <a:pt x="15645" y="8537"/>
                  </a:cubicBezTo>
                  <a:close/>
                  <a:moveTo>
                    <a:pt x="30806" y="8334"/>
                  </a:moveTo>
                  <a:cubicBezTo>
                    <a:pt x="32807" y="8334"/>
                    <a:pt x="34731" y="9094"/>
                    <a:pt x="36324" y="10525"/>
                  </a:cubicBezTo>
                  <a:cubicBezTo>
                    <a:pt x="35780" y="10650"/>
                    <a:pt x="35403" y="11257"/>
                    <a:pt x="35382" y="11801"/>
                  </a:cubicBezTo>
                  <a:cubicBezTo>
                    <a:pt x="34478" y="11934"/>
                    <a:pt x="33574" y="12005"/>
                    <a:pt x="32670" y="12005"/>
                  </a:cubicBezTo>
                  <a:cubicBezTo>
                    <a:pt x="32298" y="12005"/>
                    <a:pt x="31925" y="11993"/>
                    <a:pt x="31553" y="11968"/>
                  </a:cubicBezTo>
                  <a:cubicBezTo>
                    <a:pt x="31699" y="11843"/>
                    <a:pt x="31846" y="11738"/>
                    <a:pt x="31992" y="11613"/>
                  </a:cubicBezTo>
                  <a:cubicBezTo>
                    <a:pt x="32133" y="11492"/>
                    <a:pt x="32023" y="11256"/>
                    <a:pt x="31866" y="11256"/>
                  </a:cubicBezTo>
                  <a:cubicBezTo>
                    <a:pt x="31859" y="11256"/>
                    <a:pt x="31853" y="11256"/>
                    <a:pt x="31846" y="11257"/>
                  </a:cubicBezTo>
                  <a:cubicBezTo>
                    <a:pt x="31282" y="11281"/>
                    <a:pt x="30718" y="11292"/>
                    <a:pt x="30155" y="11292"/>
                  </a:cubicBezTo>
                  <a:cubicBezTo>
                    <a:pt x="29756" y="11292"/>
                    <a:pt x="29357" y="11287"/>
                    <a:pt x="28959" y="11278"/>
                  </a:cubicBezTo>
                  <a:cubicBezTo>
                    <a:pt x="28540" y="10483"/>
                    <a:pt x="27996" y="9750"/>
                    <a:pt x="27347" y="9081"/>
                  </a:cubicBezTo>
                  <a:cubicBezTo>
                    <a:pt x="27389" y="9081"/>
                    <a:pt x="27431" y="9060"/>
                    <a:pt x="27473" y="9039"/>
                  </a:cubicBezTo>
                  <a:cubicBezTo>
                    <a:pt x="28579" y="8564"/>
                    <a:pt x="29704" y="8334"/>
                    <a:pt x="30806" y="8334"/>
                  </a:cubicBezTo>
                  <a:close/>
                  <a:moveTo>
                    <a:pt x="36512" y="10734"/>
                  </a:moveTo>
                  <a:cubicBezTo>
                    <a:pt x="36533" y="10755"/>
                    <a:pt x="36533" y="10755"/>
                    <a:pt x="36575" y="10755"/>
                  </a:cubicBezTo>
                  <a:lnTo>
                    <a:pt x="36596" y="10755"/>
                  </a:lnTo>
                  <a:cubicBezTo>
                    <a:pt x="36617" y="10797"/>
                    <a:pt x="36637" y="10818"/>
                    <a:pt x="36658" y="10838"/>
                  </a:cubicBezTo>
                  <a:cubicBezTo>
                    <a:pt x="36704" y="10873"/>
                    <a:pt x="36751" y="10889"/>
                    <a:pt x="36793" y="10889"/>
                  </a:cubicBezTo>
                  <a:cubicBezTo>
                    <a:pt x="36828" y="10889"/>
                    <a:pt x="36860" y="10878"/>
                    <a:pt x="36889" y="10859"/>
                  </a:cubicBezTo>
                  <a:cubicBezTo>
                    <a:pt x="37244" y="11006"/>
                    <a:pt x="37537" y="11278"/>
                    <a:pt x="37579" y="11717"/>
                  </a:cubicBezTo>
                  <a:cubicBezTo>
                    <a:pt x="37621" y="12198"/>
                    <a:pt x="37181" y="12512"/>
                    <a:pt x="36721" y="12533"/>
                  </a:cubicBezTo>
                  <a:cubicBezTo>
                    <a:pt x="36706" y="12534"/>
                    <a:pt x="36690" y="12534"/>
                    <a:pt x="36675" y="12534"/>
                  </a:cubicBezTo>
                  <a:cubicBezTo>
                    <a:pt x="36235" y="12534"/>
                    <a:pt x="35863" y="12245"/>
                    <a:pt x="35842" y="11780"/>
                  </a:cubicBezTo>
                  <a:cubicBezTo>
                    <a:pt x="35821" y="11320"/>
                    <a:pt x="36114" y="10922"/>
                    <a:pt x="36512" y="10734"/>
                  </a:cubicBezTo>
                  <a:close/>
                  <a:moveTo>
                    <a:pt x="38325" y="10713"/>
                  </a:moveTo>
                  <a:cubicBezTo>
                    <a:pt x="38444" y="10713"/>
                    <a:pt x="38553" y="10725"/>
                    <a:pt x="38604" y="10734"/>
                  </a:cubicBezTo>
                  <a:cubicBezTo>
                    <a:pt x="38793" y="10755"/>
                    <a:pt x="39002" y="10818"/>
                    <a:pt x="39169" y="10922"/>
                  </a:cubicBezTo>
                  <a:cubicBezTo>
                    <a:pt x="39567" y="11152"/>
                    <a:pt x="39776" y="11613"/>
                    <a:pt x="39692" y="12073"/>
                  </a:cubicBezTo>
                  <a:cubicBezTo>
                    <a:pt x="39613" y="12468"/>
                    <a:pt x="39330" y="12788"/>
                    <a:pt x="38929" y="12788"/>
                  </a:cubicBezTo>
                  <a:cubicBezTo>
                    <a:pt x="38905" y="12788"/>
                    <a:pt x="38880" y="12787"/>
                    <a:pt x="38855" y="12784"/>
                  </a:cubicBezTo>
                  <a:cubicBezTo>
                    <a:pt x="38437" y="12763"/>
                    <a:pt x="38228" y="12491"/>
                    <a:pt x="38060" y="12136"/>
                  </a:cubicBezTo>
                  <a:cubicBezTo>
                    <a:pt x="38060" y="12115"/>
                    <a:pt x="38039" y="12094"/>
                    <a:pt x="38018" y="12073"/>
                  </a:cubicBezTo>
                  <a:cubicBezTo>
                    <a:pt x="38039" y="11968"/>
                    <a:pt x="38060" y="11843"/>
                    <a:pt x="38060" y="11717"/>
                  </a:cubicBezTo>
                  <a:cubicBezTo>
                    <a:pt x="38060" y="11466"/>
                    <a:pt x="37956" y="11236"/>
                    <a:pt x="37830" y="11006"/>
                  </a:cubicBezTo>
                  <a:cubicBezTo>
                    <a:pt x="37914" y="10985"/>
                    <a:pt x="37935" y="10901"/>
                    <a:pt x="37893" y="10838"/>
                  </a:cubicBezTo>
                  <a:cubicBezTo>
                    <a:pt x="37955" y="10739"/>
                    <a:pt x="38150" y="10713"/>
                    <a:pt x="38325" y="10713"/>
                  </a:cubicBezTo>
                  <a:close/>
                  <a:moveTo>
                    <a:pt x="16865" y="8035"/>
                  </a:moveTo>
                  <a:cubicBezTo>
                    <a:pt x="17660" y="8495"/>
                    <a:pt x="18392" y="9039"/>
                    <a:pt x="19083" y="9625"/>
                  </a:cubicBezTo>
                  <a:cubicBezTo>
                    <a:pt x="18685" y="9667"/>
                    <a:pt x="18267" y="9792"/>
                    <a:pt x="17911" y="10001"/>
                  </a:cubicBezTo>
                  <a:cubicBezTo>
                    <a:pt x="17806" y="10043"/>
                    <a:pt x="17848" y="10169"/>
                    <a:pt x="17932" y="10211"/>
                  </a:cubicBezTo>
                  <a:cubicBezTo>
                    <a:pt x="17953" y="10221"/>
                    <a:pt x="17974" y="10226"/>
                    <a:pt x="17995" y="10226"/>
                  </a:cubicBezTo>
                  <a:cubicBezTo>
                    <a:pt x="18015" y="10226"/>
                    <a:pt x="18036" y="10221"/>
                    <a:pt x="18057" y="10211"/>
                  </a:cubicBezTo>
                  <a:cubicBezTo>
                    <a:pt x="18431" y="10024"/>
                    <a:pt x="18804" y="9948"/>
                    <a:pt x="19188" y="9948"/>
                  </a:cubicBezTo>
                  <a:cubicBezTo>
                    <a:pt x="19278" y="9948"/>
                    <a:pt x="19368" y="9952"/>
                    <a:pt x="19459" y="9960"/>
                  </a:cubicBezTo>
                  <a:cubicBezTo>
                    <a:pt x="19899" y="10336"/>
                    <a:pt x="20317" y="10734"/>
                    <a:pt x="20694" y="11152"/>
                  </a:cubicBezTo>
                  <a:cubicBezTo>
                    <a:pt x="20673" y="11173"/>
                    <a:pt x="20631" y="11173"/>
                    <a:pt x="20610" y="11215"/>
                  </a:cubicBezTo>
                  <a:cubicBezTo>
                    <a:pt x="20275" y="11675"/>
                    <a:pt x="20254" y="12303"/>
                    <a:pt x="20422" y="12868"/>
                  </a:cubicBezTo>
                  <a:cubicBezTo>
                    <a:pt x="19752" y="11801"/>
                    <a:pt x="18915" y="10880"/>
                    <a:pt x="17890" y="10294"/>
                  </a:cubicBezTo>
                  <a:cubicBezTo>
                    <a:pt x="17576" y="10127"/>
                    <a:pt x="17262" y="9981"/>
                    <a:pt x="16907" y="9876"/>
                  </a:cubicBezTo>
                  <a:cubicBezTo>
                    <a:pt x="16990" y="9520"/>
                    <a:pt x="16969" y="9123"/>
                    <a:pt x="16823" y="8809"/>
                  </a:cubicBezTo>
                  <a:cubicBezTo>
                    <a:pt x="16739" y="8641"/>
                    <a:pt x="16634" y="8516"/>
                    <a:pt x="16509" y="8390"/>
                  </a:cubicBezTo>
                  <a:cubicBezTo>
                    <a:pt x="16655" y="8307"/>
                    <a:pt x="16760" y="8181"/>
                    <a:pt x="16865" y="8035"/>
                  </a:cubicBezTo>
                  <a:close/>
                  <a:moveTo>
                    <a:pt x="42941" y="8624"/>
                  </a:moveTo>
                  <a:cubicBezTo>
                    <a:pt x="43112" y="8624"/>
                    <a:pt x="43284" y="8629"/>
                    <a:pt x="43459" y="8641"/>
                  </a:cubicBezTo>
                  <a:cubicBezTo>
                    <a:pt x="46367" y="8851"/>
                    <a:pt x="49275" y="10818"/>
                    <a:pt x="49275" y="13935"/>
                  </a:cubicBezTo>
                  <a:cubicBezTo>
                    <a:pt x="47936" y="12847"/>
                    <a:pt x="46388" y="11968"/>
                    <a:pt x="44902" y="11090"/>
                  </a:cubicBezTo>
                  <a:cubicBezTo>
                    <a:pt x="44865" y="11063"/>
                    <a:pt x="44823" y="11051"/>
                    <a:pt x="44780" y="11051"/>
                  </a:cubicBezTo>
                  <a:cubicBezTo>
                    <a:pt x="44655" y="11051"/>
                    <a:pt x="44531" y="11153"/>
                    <a:pt x="44547" y="11278"/>
                  </a:cubicBezTo>
                  <a:cubicBezTo>
                    <a:pt x="44554" y="11666"/>
                    <a:pt x="44432" y="11802"/>
                    <a:pt x="44242" y="11802"/>
                  </a:cubicBezTo>
                  <a:cubicBezTo>
                    <a:pt x="43867" y="11802"/>
                    <a:pt x="43226" y="11277"/>
                    <a:pt x="42768" y="11110"/>
                  </a:cubicBezTo>
                  <a:cubicBezTo>
                    <a:pt x="41617" y="10650"/>
                    <a:pt x="40446" y="10315"/>
                    <a:pt x="39211" y="10148"/>
                  </a:cubicBezTo>
                  <a:cubicBezTo>
                    <a:pt x="39086" y="10148"/>
                    <a:pt x="38981" y="10211"/>
                    <a:pt x="38939" y="10315"/>
                  </a:cubicBezTo>
                  <a:cubicBezTo>
                    <a:pt x="38772" y="10274"/>
                    <a:pt x="38604" y="10274"/>
                    <a:pt x="38437" y="10274"/>
                  </a:cubicBezTo>
                  <a:cubicBezTo>
                    <a:pt x="38479" y="10148"/>
                    <a:pt x="38521" y="10064"/>
                    <a:pt x="38542" y="9960"/>
                  </a:cubicBezTo>
                  <a:cubicBezTo>
                    <a:pt x="39904" y="9146"/>
                    <a:pt x="41334" y="8624"/>
                    <a:pt x="42941" y="8624"/>
                  </a:cubicBezTo>
                  <a:close/>
                  <a:moveTo>
                    <a:pt x="19962" y="6201"/>
                  </a:moveTo>
                  <a:cubicBezTo>
                    <a:pt x="24214" y="6201"/>
                    <a:pt x="28585" y="9808"/>
                    <a:pt x="29335" y="13914"/>
                  </a:cubicBezTo>
                  <a:cubicBezTo>
                    <a:pt x="29323" y="13908"/>
                    <a:pt x="29312" y="13906"/>
                    <a:pt x="29303" y="13906"/>
                  </a:cubicBezTo>
                  <a:cubicBezTo>
                    <a:pt x="29279" y="13906"/>
                    <a:pt x="29260" y="13920"/>
                    <a:pt x="29231" y="13935"/>
                  </a:cubicBezTo>
                  <a:cubicBezTo>
                    <a:pt x="29199" y="13954"/>
                    <a:pt x="29161" y="13963"/>
                    <a:pt x="29117" y="13963"/>
                  </a:cubicBezTo>
                  <a:cubicBezTo>
                    <a:pt x="28330" y="13963"/>
                    <a:pt x="25585" y="11110"/>
                    <a:pt x="25129" y="10734"/>
                  </a:cubicBezTo>
                  <a:cubicBezTo>
                    <a:pt x="25068" y="10678"/>
                    <a:pt x="24999" y="10654"/>
                    <a:pt x="24933" y="10654"/>
                  </a:cubicBezTo>
                  <a:cubicBezTo>
                    <a:pt x="24776" y="10654"/>
                    <a:pt x="24640" y="10793"/>
                    <a:pt x="24669" y="10985"/>
                  </a:cubicBezTo>
                  <a:cubicBezTo>
                    <a:pt x="24732" y="11257"/>
                    <a:pt x="24774" y="11550"/>
                    <a:pt x="24774" y="11822"/>
                  </a:cubicBezTo>
                  <a:cubicBezTo>
                    <a:pt x="23769" y="10776"/>
                    <a:pt x="22786" y="9709"/>
                    <a:pt x="21782" y="8683"/>
                  </a:cubicBezTo>
                  <a:cubicBezTo>
                    <a:pt x="21727" y="8629"/>
                    <a:pt x="21667" y="8606"/>
                    <a:pt x="21609" y="8606"/>
                  </a:cubicBezTo>
                  <a:cubicBezTo>
                    <a:pt x="21423" y="8606"/>
                    <a:pt x="21266" y="8842"/>
                    <a:pt x="21426" y="9018"/>
                  </a:cubicBezTo>
                  <a:cubicBezTo>
                    <a:pt x="21468" y="9060"/>
                    <a:pt x="21510" y="9102"/>
                    <a:pt x="21531" y="9144"/>
                  </a:cubicBezTo>
                  <a:cubicBezTo>
                    <a:pt x="21531" y="9227"/>
                    <a:pt x="21531" y="9290"/>
                    <a:pt x="21510" y="9353"/>
                  </a:cubicBezTo>
                  <a:cubicBezTo>
                    <a:pt x="20192" y="8537"/>
                    <a:pt x="18727" y="7951"/>
                    <a:pt x="17262" y="7512"/>
                  </a:cubicBezTo>
                  <a:cubicBezTo>
                    <a:pt x="17231" y="7501"/>
                    <a:pt x="17205" y="7496"/>
                    <a:pt x="17181" y="7496"/>
                  </a:cubicBezTo>
                  <a:cubicBezTo>
                    <a:pt x="17158" y="7496"/>
                    <a:pt x="17137" y="7501"/>
                    <a:pt x="17116" y="7512"/>
                  </a:cubicBezTo>
                  <a:cubicBezTo>
                    <a:pt x="17158" y="7323"/>
                    <a:pt x="17179" y="7114"/>
                    <a:pt x="17137" y="6905"/>
                  </a:cubicBezTo>
                  <a:cubicBezTo>
                    <a:pt x="17137" y="6863"/>
                    <a:pt x="17116" y="6842"/>
                    <a:pt x="17116" y="6800"/>
                  </a:cubicBezTo>
                  <a:cubicBezTo>
                    <a:pt x="18029" y="6388"/>
                    <a:pt x="18992" y="6201"/>
                    <a:pt x="19962" y="6201"/>
                  </a:cubicBezTo>
                  <a:close/>
                  <a:moveTo>
                    <a:pt x="37725" y="12596"/>
                  </a:moveTo>
                  <a:cubicBezTo>
                    <a:pt x="37872" y="12931"/>
                    <a:pt x="38207" y="13140"/>
                    <a:pt x="38583" y="13245"/>
                  </a:cubicBezTo>
                  <a:cubicBezTo>
                    <a:pt x="38521" y="13328"/>
                    <a:pt x="38458" y="13412"/>
                    <a:pt x="38395" y="13496"/>
                  </a:cubicBezTo>
                  <a:cubicBezTo>
                    <a:pt x="38183" y="13461"/>
                    <a:pt x="37972" y="13444"/>
                    <a:pt x="37762" y="13444"/>
                  </a:cubicBezTo>
                  <a:cubicBezTo>
                    <a:pt x="37078" y="13444"/>
                    <a:pt x="36409" y="13625"/>
                    <a:pt x="35801" y="13977"/>
                  </a:cubicBezTo>
                  <a:cubicBezTo>
                    <a:pt x="36031" y="13642"/>
                    <a:pt x="36261" y="13328"/>
                    <a:pt x="36470" y="13014"/>
                  </a:cubicBezTo>
                  <a:cubicBezTo>
                    <a:pt x="36540" y="13014"/>
                    <a:pt x="36610" y="13024"/>
                    <a:pt x="36673" y="13024"/>
                  </a:cubicBezTo>
                  <a:cubicBezTo>
                    <a:pt x="36705" y="13024"/>
                    <a:pt x="36735" y="13021"/>
                    <a:pt x="36763" y="13014"/>
                  </a:cubicBezTo>
                  <a:cubicBezTo>
                    <a:pt x="37140" y="12994"/>
                    <a:pt x="37495" y="12847"/>
                    <a:pt x="37725" y="12596"/>
                  </a:cubicBezTo>
                  <a:close/>
                  <a:moveTo>
                    <a:pt x="37683" y="13848"/>
                  </a:moveTo>
                  <a:cubicBezTo>
                    <a:pt x="37834" y="13848"/>
                    <a:pt x="37988" y="13856"/>
                    <a:pt x="38144" y="13872"/>
                  </a:cubicBezTo>
                  <a:cubicBezTo>
                    <a:pt x="37684" y="14563"/>
                    <a:pt x="37244" y="15253"/>
                    <a:pt x="36826" y="15965"/>
                  </a:cubicBezTo>
                  <a:cubicBezTo>
                    <a:pt x="36679" y="15337"/>
                    <a:pt x="36365" y="14751"/>
                    <a:pt x="35905" y="14291"/>
                  </a:cubicBezTo>
                  <a:cubicBezTo>
                    <a:pt x="36477" y="13988"/>
                    <a:pt x="37062" y="13848"/>
                    <a:pt x="37683" y="13848"/>
                  </a:cubicBezTo>
                  <a:close/>
                  <a:moveTo>
                    <a:pt x="9788" y="6187"/>
                  </a:moveTo>
                  <a:cubicBezTo>
                    <a:pt x="11243" y="6187"/>
                    <a:pt x="12707" y="6487"/>
                    <a:pt x="14103" y="7009"/>
                  </a:cubicBezTo>
                  <a:cubicBezTo>
                    <a:pt x="13998" y="7512"/>
                    <a:pt x="14124" y="8077"/>
                    <a:pt x="14479" y="8432"/>
                  </a:cubicBezTo>
                  <a:cubicBezTo>
                    <a:pt x="14040" y="8788"/>
                    <a:pt x="13831" y="9437"/>
                    <a:pt x="13998" y="9981"/>
                  </a:cubicBezTo>
                  <a:cubicBezTo>
                    <a:pt x="13433" y="10085"/>
                    <a:pt x="12952" y="10357"/>
                    <a:pt x="12533" y="10734"/>
                  </a:cubicBezTo>
                  <a:cubicBezTo>
                    <a:pt x="12553" y="10616"/>
                    <a:pt x="12481" y="10481"/>
                    <a:pt x="12335" y="10481"/>
                  </a:cubicBezTo>
                  <a:cubicBezTo>
                    <a:pt x="12325" y="10481"/>
                    <a:pt x="12314" y="10481"/>
                    <a:pt x="12303" y="10483"/>
                  </a:cubicBezTo>
                  <a:cubicBezTo>
                    <a:pt x="11738" y="10504"/>
                    <a:pt x="11173" y="10671"/>
                    <a:pt x="10650" y="10922"/>
                  </a:cubicBezTo>
                  <a:cubicBezTo>
                    <a:pt x="10692" y="10734"/>
                    <a:pt x="10692" y="10566"/>
                    <a:pt x="10692" y="10378"/>
                  </a:cubicBezTo>
                  <a:cubicBezTo>
                    <a:pt x="10755" y="10357"/>
                    <a:pt x="10797" y="10315"/>
                    <a:pt x="10839" y="10294"/>
                  </a:cubicBezTo>
                  <a:cubicBezTo>
                    <a:pt x="11073" y="10150"/>
                    <a:pt x="10935" y="9851"/>
                    <a:pt x="10718" y="9851"/>
                  </a:cubicBezTo>
                  <a:cubicBezTo>
                    <a:pt x="10683" y="9851"/>
                    <a:pt x="10646" y="9859"/>
                    <a:pt x="10608" y="9876"/>
                  </a:cubicBezTo>
                  <a:cubicBezTo>
                    <a:pt x="8935" y="10608"/>
                    <a:pt x="7616" y="11947"/>
                    <a:pt x="6612" y="13454"/>
                  </a:cubicBezTo>
                  <a:cubicBezTo>
                    <a:pt x="6570" y="13224"/>
                    <a:pt x="6507" y="12994"/>
                    <a:pt x="6445" y="12763"/>
                  </a:cubicBezTo>
                  <a:cubicBezTo>
                    <a:pt x="6432" y="12596"/>
                    <a:pt x="6300" y="12500"/>
                    <a:pt x="6166" y="12500"/>
                  </a:cubicBezTo>
                  <a:cubicBezTo>
                    <a:pt x="6083" y="12500"/>
                    <a:pt x="5999" y="12537"/>
                    <a:pt x="5943" y="12617"/>
                  </a:cubicBezTo>
                  <a:cubicBezTo>
                    <a:pt x="5043" y="13914"/>
                    <a:pt x="4227" y="15274"/>
                    <a:pt x="3662" y="16739"/>
                  </a:cubicBezTo>
                  <a:cubicBezTo>
                    <a:pt x="1611" y="16027"/>
                    <a:pt x="1444" y="13035"/>
                    <a:pt x="1925" y="11341"/>
                  </a:cubicBezTo>
                  <a:cubicBezTo>
                    <a:pt x="2427" y="9625"/>
                    <a:pt x="3620" y="8202"/>
                    <a:pt x="5189" y="7344"/>
                  </a:cubicBezTo>
                  <a:cubicBezTo>
                    <a:pt x="6647" y="6539"/>
                    <a:pt x="8212" y="6187"/>
                    <a:pt x="9788" y="6187"/>
                  </a:cubicBezTo>
                  <a:close/>
                  <a:moveTo>
                    <a:pt x="35466" y="14458"/>
                  </a:moveTo>
                  <a:cubicBezTo>
                    <a:pt x="36031" y="14981"/>
                    <a:pt x="36428" y="15630"/>
                    <a:pt x="36617" y="16362"/>
                  </a:cubicBezTo>
                  <a:cubicBezTo>
                    <a:pt x="36491" y="16571"/>
                    <a:pt x="36386" y="16781"/>
                    <a:pt x="36282" y="16990"/>
                  </a:cubicBezTo>
                  <a:lnTo>
                    <a:pt x="36261" y="16990"/>
                  </a:lnTo>
                  <a:cubicBezTo>
                    <a:pt x="36085" y="16958"/>
                    <a:pt x="35908" y="16942"/>
                    <a:pt x="35731" y="16942"/>
                  </a:cubicBezTo>
                  <a:cubicBezTo>
                    <a:pt x="34879" y="16942"/>
                    <a:pt x="34043" y="17308"/>
                    <a:pt x="33436" y="17932"/>
                  </a:cubicBezTo>
                  <a:cubicBezTo>
                    <a:pt x="33394" y="17890"/>
                    <a:pt x="33332" y="17848"/>
                    <a:pt x="33290" y="17785"/>
                  </a:cubicBezTo>
                  <a:cubicBezTo>
                    <a:pt x="33959" y="16655"/>
                    <a:pt x="34712" y="15567"/>
                    <a:pt x="35466" y="14458"/>
                  </a:cubicBezTo>
                  <a:close/>
                  <a:moveTo>
                    <a:pt x="20882" y="11341"/>
                  </a:moveTo>
                  <a:cubicBezTo>
                    <a:pt x="21510" y="12052"/>
                    <a:pt x="22116" y="12826"/>
                    <a:pt x="22660" y="13621"/>
                  </a:cubicBezTo>
                  <a:cubicBezTo>
                    <a:pt x="22437" y="13540"/>
                    <a:pt x="22204" y="13498"/>
                    <a:pt x="21973" y="13498"/>
                  </a:cubicBezTo>
                  <a:cubicBezTo>
                    <a:pt x="21728" y="13498"/>
                    <a:pt x="21485" y="13545"/>
                    <a:pt x="21259" y="13642"/>
                  </a:cubicBezTo>
                  <a:cubicBezTo>
                    <a:pt x="21145" y="13680"/>
                    <a:pt x="21168" y="13837"/>
                    <a:pt x="21281" y="13837"/>
                  </a:cubicBezTo>
                  <a:cubicBezTo>
                    <a:pt x="21293" y="13837"/>
                    <a:pt x="21307" y="13835"/>
                    <a:pt x="21321" y="13831"/>
                  </a:cubicBezTo>
                  <a:cubicBezTo>
                    <a:pt x="21470" y="13807"/>
                    <a:pt x="21614" y="13795"/>
                    <a:pt x="21752" y="13795"/>
                  </a:cubicBezTo>
                  <a:cubicBezTo>
                    <a:pt x="21983" y="13795"/>
                    <a:pt x="22200" y="13828"/>
                    <a:pt x="22409" y="13893"/>
                  </a:cubicBezTo>
                  <a:cubicBezTo>
                    <a:pt x="22326" y="13977"/>
                    <a:pt x="22326" y="14165"/>
                    <a:pt x="22451" y="14186"/>
                  </a:cubicBezTo>
                  <a:cubicBezTo>
                    <a:pt x="22660" y="14207"/>
                    <a:pt x="22849" y="14228"/>
                    <a:pt x="23058" y="14249"/>
                  </a:cubicBezTo>
                  <a:cubicBezTo>
                    <a:pt x="23205" y="14479"/>
                    <a:pt x="23351" y="14709"/>
                    <a:pt x="23477" y="14939"/>
                  </a:cubicBezTo>
                  <a:cubicBezTo>
                    <a:pt x="22660" y="15630"/>
                    <a:pt x="22493" y="16990"/>
                    <a:pt x="22828" y="17952"/>
                  </a:cubicBezTo>
                  <a:cubicBezTo>
                    <a:pt x="22849" y="17994"/>
                    <a:pt x="22870" y="18015"/>
                    <a:pt x="22891" y="18015"/>
                  </a:cubicBezTo>
                  <a:lnTo>
                    <a:pt x="22849" y="18015"/>
                  </a:lnTo>
                  <a:cubicBezTo>
                    <a:pt x="22723" y="17701"/>
                    <a:pt x="22598" y="17367"/>
                    <a:pt x="22472" y="17032"/>
                  </a:cubicBezTo>
                  <a:cubicBezTo>
                    <a:pt x="22054" y="16027"/>
                    <a:pt x="21572" y="14856"/>
                    <a:pt x="20945" y="13747"/>
                  </a:cubicBezTo>
                  <a:cubicBezTo>
                    <a:pt x="21028" y="13747"/>
                    <a:pt x="21070" y="13663"/>
                    <a:pt x="21028" y="13579"/>
                  </a:cubicBezTo>
                  <a:cubicBezTo>
                    <a:pt x="20819" y="13224"/>
                    <a:pt x="20694" y="12847"/>
                    <a:pt x="20673" y="12408"/>
                  </a:cubicBezTo>
                  <a:cubicBezTo>
                    <a:pt x="20673" y="12031"/>
                    <a:pt x="20798" y="11717"/>
                    <a:pt x="20882" y="11341"/>
                  </a:cubicBezTo>
                  <a:close/>
                  <a:moveTo>
                    <a:pt x="23644" y="15232"/>
                  </a:moveTo>
                  <a:cubicBezTo>
                    <a:pt x="24293" y="16362"/>
                    <a:pt x="24857" y="17576"/>
                    <a:pt x="25318" y="18810"/>
                  </a:cubicBezTo>
                  <a:cubicBezTo>
                    <a:pt x="24648" y="18329"/>
                    <a:pt x="23790" y="18057"/>
                    <a:pt x="22974" y="18036"/>
                  </a:cubicBezTo>
                  <a:cubicBezTo>
                    <a:pt x="23037" y="18015"/>
                    <a:pt x="23058" y="17973"/>
                    <a:pt x="23037" y="17911"/>
                  </a:cubicBezTo>
                  <a:cubicBezTo>
                    <a:pt x="22828" y="16844"/>
                    <a:pt x="23121" y="16090"/>
                    <a:pt x="23644" y="15232"/>
                  </a:cubicBezTo>
                  <a:close/>
                  <a:moveTo>
                    <a:pt x="35806" y="17357"/>
                  </a:moveTo>
                  <a:cubicBezTo>
                    <a:pt x="35894" y="17357"/>
                    <a:pt x="35983" y="17360"/>
                    <a:pt x="36073" y="17367"/>
                  </a:cubicBezTo>
                  <a:cubicBezTo>
                    <a:pt x="35570" y="18371"/>
                    <a:pt x="35089" y="19375"/>
                    <a:pt x="34650" y="20421"/>
                  </a:cubicBezTo>
                  <a:cubicBezTo>
                    <a:pt x="34566" y="19543"/>
                    <a:pt x="34231" y="18768"/>
                    <a:pt x="33666" y="18162"/>
                  </a:cubicBezTo>
                  <a:cubicBezTo>
                    <a:pt x="34269" y="17615"/>
                    <a:pt x="35008" y="17357"/>
                    <a:pt x="35806" y="17357"/>
                  </a:cubicBezTo>
                  <a:close/>
                  <a:moveTo>
                    <a:pt x="33060" y="18183"/>
                  </a:moveTo>
                  <a:cubicBezTo>
                    <a:pt x="33750" y="18768"/>
                    <a:pt x="34168" y="19584"/>
                    <a:pt x="34315" y="20484"/>
                  </a:cubicBezTo>
                  <a:cubicBezTo>
                    <a:pt x="33415" y="20505"/>
                    <a:pt x="32578" y="20819"/>
                    <a:pt x="31825" y="21342"/>
                  </a:cubicBezTo>
                  <a:cubicBezTo>
                    <a:pt x="31762" y="21237"/>
                    <a:pt x="31679" y="21133"/>
                    <a:pt x="31574" y="21028"/>
                  </a:cubicBezTo>
                  <a:cubicBezTo>
                    <a:pt x="31783" y="20568"/>
                    <a:pt x="32013" y="20108"/>
                    <a:pt x="32244" y="19647"/>
                  </a:cubicBezTo>
                  <a:cubicBezTo>
                    <a:pt x="32495" y="19145"/>
                    <a:pt x="32788" y="18664"/>
                    <a:pt x="33060" y="18183"/>
                  </a:cubicBezTo>
                  <a:close/>
                  <a:moveTo>
                    <a:pt x="14124" y="10315"/>
                  </a:moveTo>
                  <a:cubicBezTo>
                    <a:pt x="14270" y="10546"/>
                    <a:pt x="14500" y="10755"/>
                    <a:pt x="14751" y="10880"/>
                  </a:cubicBezTo>
                  <a:cubicBezTo>
                    <a:pt x="14751" y="11989"/>
                    <a:pt x="14814" y="13161"/>
                    <a:pt x="14940" y="14291"/>
                  </a:cubicBezTo>
                  <a:cubicBezTo>
                    <a:pt x="14814" y="14249"/>
                    <a:pt x="14647" y="14186"/>
                    <a:pt x="14521" y="14123"/>
                  </a:cubicBezTo>
                  <a:cubicBezTo>
                    <a:pt x="14497" y="14113"/>
                    <a:pt x="14473" y="14108"/>
                    <a:pt x="14451" y="14108"/>
                  </a:cubicBezTo>
                  <a:cubicBezTo>
                    <a:pt x="14339" y="14108"/>
                    <a:pt x="14263" y="14225"/>
                    <a:pt x="14333" y="14312"/>
                  </a:cubicBezTo>
                  <a:cubicBezTo>
                    <a:pt x="14270" y="14375"/>
                    <a:pt x="14249" y="14437"/>
                    <a:pt x="14270" y="14521"/>
                  </a:cubicBezTo>
                  <a:cubicBezTo>
                    <a:pt x="14626" y="15839"/>
                    <a:pt x="15086" y="17116"/>
                    <a:pt x="15526" y="18392"/>
                  </a:cubicBezTo>
                  <a:cubicBezTo>
                    <a:pt x="15358" y="18329"/>
                    <a:pt x="15191" y="18266"/>
                    <a:pt x="15023" y="18204"/>
                  </a:cubicBezTo>
                  <a:cubicBezTo>
                    <a:pt x="15000" y="18196"/>
                    <a:pt x="14977" y="18192"/>
                    <a:pt x="14954" y="18192"/>
                  </a:cubicBezTo>
                  <a:cubicBezTo>
                    <a:pt x="14792" y="18192"/>
                    <a:pt x="14652" y="18373"/>
                    <a:pt x="14689" y="18538"/>
                  </a:cubicBezTo>
                  <a:cubicBezTo>
                    <a:pt x="14982" y="19668"/>
                    <a:pt x="15421" y="20798"/>
                    <a:pt x="16237" y="21635"/>
                  </a:cubicBezTo>
                  <a:cubicBezTo>
                    <a:pt x="13977" y="20965"/>
                    <a:pt x="11989" y="19459"/>
                    <a:pt x="11404" y="17053"/>
                  </a:cubicBezTo>
                  <a:cubicBezTo>
                    <a:pt x="10901" y="14939"/>
                    <a:pt x="11592" y="10985"/>
                    <a:pt x="14124" y="10315"/>
                  </a:cubicBezTo>
                  <a:close/>
                  <a:moveTo>
                    <a:pt x="40174" y="11926"/>
                  </a:moveTo>
                  <a:cubicBezTo>
                    <a:pt x="42810" y="13014"/>
                    <a:pt x="45028" y="15232"/>
                    <a:pt x="44944" y="18266"/>
                  </a:cubicBezTo>
                  <a:cubicBezTo>
                    <a:pt x="44902" y="19522"/>
                    <a:pt x="44107" y="22137"/>
                    <a:pt x="42684" y="22556"/>
                  </a:cubicBezTo>
                  <a:cubicBezTo>
                    <a:pt x="42529" y="22604"/>
                    <a:pt x="42406" y="22626"/>
                    <a:pt x="42309" y="22626"/>
                  </a:cubicBezTo>
                  <a:cubicBezTo>
                    <a:pt x="41819" y="22626"/>
                    <a:pt x="41994" y="22061"/>
                    <a:pt x="41994" y="21468"/>
                  </a:cubicBezTo>
                  <a:cubicBezTo>
                    <a:pt x="41973" y="20589"/>
                    <a:pt x="41952" y="19710"/>
                    <a:pt x="41952" y="18831"/>
                  </a:cubicBezTo>
                  <a:cubicBezTo>
                    <a:pt x="41952" y="18674"/>
                    <a:pt x="41833" y="18563"/>
                    <a:pt x="41694" y="18563"/>
                  </a:cubicBezTo>
                  <a:cubicBezTo>
                    <a:pt x="41649" y="18563"/>
                    <a:pt x="41601" y="18575"/>
                    <a:pt x="41555" y="18601"/>
                  </a:cubicBezTo>
                  <a:cubicBezTo>
                    <a:pt x="41345" y="18727"/>
                    <a:pt x="41157" y="18831"/>
                    <a:pt x="40948" y="18957"/>
                  </a:cubicBezTo>
                  <a:cubicBezTo>
                    <a:pt x="41011" y="17492"/>
                    <a:pt x="41011" y="16048"/>
                    <a:pt x="40885" y="14563"/>
                  </a:cubicBezTo>
                  <a:cubicBezTo>
                    <a:pt x="40885" y="14438"/>
                    <a:pt x="40768" y="14301"/>
                    <a:pt x="40639" y="14301"/>
                  </a:cubicBezTo>
                  <a:cubicBezTo>
                    <a:pt x="40596" y="14301"/>
                    <a:pt x="40551" y="14317"/>
                    <a:pt x="40508" y="14354"/>
                  </a:cubicBezTo>
                  <a:cubicBezTo>
                    <a:pt x="40324" y="14489"/>
                    <a:pt x="40174" y="14546"/>
                    <a:pt x="40050" y="14546"/>
                  </a:cubicBezTo>
                  <a:cubicBezTo>
                    <a:pt x="39599" y="14546"/>
                    <a:pt x="39492" y="13782"/>
                    <a:pt x="39295" y="13224"/>
                  </a:cubicBezTo>
                  <a:cubicBezTo>
                    <a:pt x="39839" y="13035"/>
                    <a:pt x="40153" y="12491"/>
                    <a:pt x="40174" y="11926"/>
                  </a:cubicBezTo>
                  <a:close/>
                  <a:moveTo>
                    <a:pt x="34461" y="20882"/>
                  </a:moveTo>
                  <a:lnTo>
                    <a:pt x="34461" y="20882"/>
                  </a:lnTo>
                  <a:cubicBezTo>
                    <a:pt x="34189" y="21572"/>
                    <a:pt x="33917" y="22284"/>
                    <a:pt x="33687" y="22995"/>
                  </a:cubicBezTo>
                  <a:cubicBezTo>
                    <a:pt x="33645" y="22995"/>
                    <a:pt x="33624" y="22995"/>
                    <a:pt x="33604" y="23016"/>
                  </a:cubicBezTo>
                  <a:cubicBezTo>
                    <a:pt x="33248" y="23142"/>
                    <a:pt x="32913" y="23309"/>
                    <a:pt x="32578" y="23497"/>
                  </a:cubicBezTo>
                  <a:cubicBezTo>
                    <a:pt x="32557" y="22828"/>
                    <a:pt x="32348" y="22179"/>
                    <a:pt x="32013" y="21614"/>
                  </a:cubicBezTo>
                  <a:cubicBezTo>
                    <a:pt x="32788" y="21133"/>
                    <a:pt x="33583" y="20924"/>
                    <a:pt x="34461" y="20882"/>
                  </a:cubicBezTo>
                  <a:close/>
                  <a:moveTo>
                    <a:pt x="17890" y="8202"/>
                  </a:moveTo>
                  <a:lnTo>
                    <a:pt x="17890" y="8202"/>
                  </a:lnTo>
                  <a:cubicBezTo>
                    <a:pt x="19166" y="8662"/>
                    <a:pt x="20359" y="9227"/>
                    <a:pt x="21552" y="9834"/>
                  </a:cubicBezTo>
                  <a:cubicBezTo>
                    <a:pt x="21584" y="9851"/>
                    <a:pt x="21620" y="9858"/>
                    <a:pt x="21655" y="9858"/>
                  </a:cubicBezTo>
                  <a:cubicBezTo>
                    <a:pt x="21753" y="9858"/>
                    <a:pt x="21844" y="9796"/>
                    <a:pt x="21844" y="9688"/>
                  </a:cubicBezTo>
                  <a:cubicBezTo>
                    <a:pt x="21844" y="9604"/>
                    <a:pt x="21844" y="9541"/>
                    <a:pt x="21844" y="9478"/>
                  </a:cubicBezTo>
                  <a:cubicBezTo>
                    <a:pt x="22828" y="10525"/>
                    <a:pt x="23832" y="11571"/>
                    <a:pt x="24816" y="12617"/>
                  </a:cubicBezTo>
                  <a:cubicBezTo>
                    <a:pt x="24866" y="12668"/>
                    <a:pt x="24925" y="12690"/>
                    <a:pt x="24982" y="12690"/>
                  </a:cubicBezTo>
                  <a:cubicBezTo>
                    <a:pt x="25114" y="12690"/>
                    <a:pt x="25240" y="12574"/>
                    <a:pt x="25255" y="12429"/>
                  </a:cubicBezTo>
                  <a:cubicBezTo>
                    <a:pt x="25276" y="12136"/>
                    <a:pt x="25297" y="11864"/>
                    <a:pt x="25276" y="11592"/>
                  </a:cubicBezTo>
                  <a:lnTo>
                    <a:pt x="25276" y="11592"/>
                  </a:lnTo>
                  <a:cubicBezTo>
                    <a:pt x="26238" y="12491"/>
                    <a:pt x="27264" y="13538"/>
                    <a:pt x="28352" y="14186"/>
                  </a:cubicBezTo>
                  <a:cubicBezTo>
                    <a:pt x="28580" y="14318"/>
                    <a:pt x="28780" y="14416"/>
                    <a:pt x="28969" y="14416"/>
                  </a:cubicBezTo>
                  <a:cubicBezTo>
                    <a:pt x="29109" y="14416"/>
                    <a:pt x="29243" y="14362"/>
                    <a:pt x="29377" y="14228"/>
                  </a:cubicBezTo>
                  <a:cubicBezTo>
                    <a:pt x="29398" y="14377"/>
                    <a:pt x="29533" y="14456"/>
                    <a:pt x="29655" y="14456"/>
                  </a:cubicBezTo>
                  <a:cubicBezTo>
                    <a:pt x="29773" y="14456"/>
                    <a:pt x="29879" y="14382"/>
                    <a:pt x="29858" y="14228"/>
                  </a:cubicBezTo>
                  <a:cubicBezTo>
                    <a:pt x="29795" y="13328"/>
                    <a:pt x="29523" y="12429"/>
                    <a:pt x="29105" y="11592"/>
                  </a:cubicBezTo>
                  <a:lnTo>
                    <a:pt x="29105" y="11592"/>
                  </a:lnTo>
                  <a:cubicBezTo>
                    <a:pt x="29690" y="11643"/>
                    <a:pt x="30262" y="11681"/>
                    <a:pt x="30830" y="11681"/>
                  </a:cubicBezTo>
                  <a:cubicBezTo>
                    <a:pt x="30953" y="11681"/>
                    <a:pt x="31075" y="11679"/>
                    <a:pt x="31197" y="11675"/>
                  </a:cubicBezTo>
                  <a:lnTo>
                    <a:pt x="31197" y="11675"/>
                  </a:lnTo>
                  <a:cubicBezTo>
                    <a:pt x="31072" y="11801"/>
                    <a:pt x="30925" y="11906"/>
                    <a:pt x="30800" y="12010"/>
                  </a:cubicBezTo>
                  <a:cubicBezTo>
                    <a:pt x="30632" y="12136"/>
                    <a:pt x="30779" y="12387"/>
                    <a:pt x="30946" y="12387"/>
                  </a:cubicBezTo>
                  <a:cubicBezTo>
                    <a:pt x="31528" y="12443"/>
                    <a:pt x="32107" y="12471"/>
                    <a:pt x="32682" y="12471"/>
                  </a:cubicBezTo>
                  <a:cubicBezTo>
                    <a:pt x="33618" y="12471"/>
                    <a:pt x="34546" y="12396"/>
                    <a:pt x="35466" y="12240"/>
                  </a:cubicBezTo>
                  <a:cubicBezTo>
                    <a:pt x="35591" y="12533"/>
                    <a:pt x="35801" y="12742"/>
                    <a:pt x="36052" y="12868"/>
                  </a:cubicBezTo>
                  <a:cubicBezTo>
                    <a:pt x="35801" y="13161"/>
                    <a:pt x="35529" y="13475"/>
                    <a:pt x="35277" y="13789"/>
                  </a:cubicBezTo>
                  <a:cubicBezTo>
                    <a:pt x="35262" y="13784"/>
                    <a:pt x="35247" y="13782"/>
                    <a:pt x="35232" y="13782"/>
                  </a:cubicBezTo>
                  <a:cubicBezTo>
                    <a:pt x="35106" y="13782"/>
                    <a:pt x="35010" y="13932"/>
                    <a:pt x="35047" y="14082"/>
                  </a:cubicBezTo>
                  <a:cubicBezTo>
                    <a:pt x="33457" y="16090"/>
                    <a:pt x="32160" y="18350"/>
                    <a:pt x="31093" y="20673"/>
                  </a:cubicBezTo>
                  <a:cubicBezTo>
                    <a:pt x="30967" y="20714"/>
                    <a:pt x="30883" y="20861"/>
                    <a:pt x="30967" y="20965"/>
                  </a:cubicBezTo>
                  <a:cubicBezTo>
                    <a:pt x="30842" y="21217"/>
                    <a:pt x="30737" y="21468"/>
                    <a:pt x="30632" y="21719"/>
                  </a:cubicBezTo>
                  <a:cubicBezTo>
                    <a:pt x="30109" y="22911"/>
                    <a:pt x="29649" y="24146"/>
                    <a:pt x="29251" y="25401"/>
                  </a:cubicBezTo>
                  <a:cubicBezTo>
                    <a:pt x="28770" y="25401"/>
                    <a:pt x="28268" y="25422"/>
                    <a:pt x="27787" y="25443"/>
                  </a:cubicBezTo>
                  <a:lnTo>
                    <a:pt x="27745" y="25443"/>
                  </a:lnTo>
                  <a:cubicBezTo>
                    <a:pt x="27243" y="22493"/>
                    <a:pt x="26343" y="19605"/>
                    <a:pt x="25046" y="16885"/>
                  </a:cubicBezTo>
                  <a:cubicBezTo>
                    <a:pt x="23477" y="13621"/>
                    <a:pt x="21238" y="9939"/>
                    <a:pt x="17890" y="8202"/>
                  </a:cubicBezTo>
                  <a:close/>
                  <a:moveTo>
                    <a:pt x="22953" y="18266"/>
                  </a:moveTo>
                  <a:cubicBezTo>
                    <a:pt x="24041" y="18455"/>
                    <a:pt x="24816" y="18936"/>
                    <a:pt x="25632" y="19647"/>
                  </a:cubicBezTo>
                  <a:cubicBezTo>
                    <a:pt x="25653" y="19710"/>
                    <a:pt x="25673" y="19794"/>
                    <a:pt x="25694" y="19857"/>
                  </a:cubicBezTo>
                  <a:cubicBezTo>
                    <a:pt x="26176" y="21237"/>
                    <a:pt x="26573" y="22660"/>
                    <a:pt x="26845" y="24083"/>
                  </a:cubicBezTo>
                  <a:cubicBezTo>
                    <a:pt x="26834" y="24077"/>
                    <a:pt x="26823" y="24075"/>
                    <a:pt x="26812" y="24075"/>
                  </a:cubicBezTo>
                  <a:cubicBezTo>
                    <a:pt x="26781" y="24075"/>
                    <a:pt x="26750" y="24094"/>
                    <a:pt x="26720" y="24125"/>
                  </a:cubicBezTo>
                  <a:cubicBezTo>
                    <a:pt x="26699" y="24146"/>
                    <a:pt x="26678" y="24167"/>
                    <a:pt x="26657" y="24188"/>
                  </a:cubicBezTo>
                  <a:cubicBezTo>
                    <a:pt x="26238" y="23497"/>
                    <a:pt x="25569" y="22911"/>
                    <a:pt x="24816" y="22702"/>
                  </a:cubicBezTo>
                  <a:cubicBezTo>
                    <a:pt x="24816" y="22681"/>
                    <a:pt x="24837" y="22639"/>
                    <a:pt x="24816" y="22597"/>
                  </a:cubicBezTo>
                  <a:cubicBezTo>
                    <a:pt x="24439" y="21698"/>
                    <a:pt x="24732" y="20652"/>
                    <a:pt x="25548" y="20108"/>
                  </a:cubicBezTo>
                  <a:cubicBezTo>
                    <a:pt x="25632" y="20066"/>
                    <a:pt x="25653" y="19961"/>
                    <a:pt x="25632" y="19877"/>
                  </a:cubicBezTo>
                  <a:cubicBezTo>
                    <a:pt x="25603" y="19807"/>
                    <a:pt x="25546" y="19755"/>
                    <a:pt x="25473" y="19755"/>
                  </a:cubicBezTo>
                  <a:cubicBezTo>
                    <a:pt x="25439" y="19755"/>
                    <a:pt x="25400" y="19767"/>
                    <a:pt x="25360" y="19794"/>
                  </a:cubicBezTo>
                  <a:cubicBezTo>
                    <a:pt x="24376" y="20380"/>
                    <a:pt x="24000" y="21656"/>
                    <a:pt x="24565" y="22681"/>
                  </a:cubicBezTo>
                  <a:cubicBezTo>
                    <a:pt x="24523" y="22702"/>
                    <a:pt x="24502" y="22744"/>
                    <a:pt x="24502" y="22786"/>
                  </a:cubicBezTo>
                  <a:cubicBezTo>
                    <a:pt x="24502" y="22807"/>
                    <a:pt x="24523" y="22849"/>
                    <a:pt x="24565" y="22870"/>
                  </a:cubicBezTo>
                  <a:cubicBezTo>
                    <a:pt x="25339" y="23267"/>
                    <a:pt x="25966" y="23769"/>
                    <a:pt x="26385" y="24543"/>
                  </a:cubicBezTo>
                  <a:cubicBezTo>
                    <a:pt x="25925" y="25213"/>
                    <a:pt x="25673" y="26071"/>
                    <a:pt x="25694" y="26887"/>
                  </a:cubicBezTo>
                  <a:cubicBezTo>
                    <a:pt x="25443" y="26719"/>
                    <a:pt x="25192" y="26573"/>
                    <a:pt x="24941" y="26427"/>
                  </a:cubicBezTo>
                  <a:cubicBezTo>
                    <a:pt x="24920" y="26406"/>
                    <a:pt x="24899" y="26406"/>
                    <a:pt x="24899" y="26406"/>
                  </a:cubicBezTo>
                  <a:cubicBezTo>
                    <a:pt x="24878" y="26322"/>
                    <a:pt x="24878" y="26217"/>
                    <a:pt x="24857" y="26113"/>
                  </a:cubicBezTo>
                  <a:cubicBezTo>
                    <a:pt x="24878" y="26071"/>
                    <a:pt x="24857" y="26008"/>
                    <a:pt x="24837" y="25966"/>
                  </a:cubicBezTo>
                  <a:cubicBezTo>
                    <a:pt x="24732" y="25066"/>
                    <a:pt x="24585" y="24167"/>
                    <a:pt x="24397" y="23288"/>
                  </a:cubicBezTo>
                  <a:cubicBezTo>
                    <a:pt x="24376" y="23142"/>
                    <a:pt x="24334" y="22974"/>
                    <a:pt x="24293" y="22828"/>
                  </a:cubicBezTo>
                  <a:cubicBezTo>
                    <a:pt x="23958" y="21279"/>
                    <a:pt x="23497" y="19752"/>
                    <a:pt x="22953" y="18266"/>
                  </a:cubicBezTo>
                  <a:close/>
                  <a:moveTo>
                    <a:pt x="31386" y="21447"/>
                  </a:moveTo>
                  <a:cubicBezTo>
                    <a:pt x="31909" y="22074"/>
                    <a:pt x="32202" y="22786"/>
                    <a:pt x="32306" y="23644"/>
                  </a:cubicBezTo>
                  <a:cubicBezTo>
                    <a:pt x="32306" y="23644"/>
                    <a:pt x="32306" y="23644"/>
                    <a:pt x="32306" y="23665"/>
                  </a:cubicBezTo>
                  <a:cubicBezTo>
                    <a:pt x="31720" y="24041"/>
                    <a:pt x="31176" y="24522"/>
                    <a:pt x="30779" y="25108"/>
                  </a:cubicBezTo>
                  <a:cubicBezTo>
                    <a:pt x="30737" y="25150"/>
                    <a:pt x="30737" y="25192"/>
                    <a:pt x="30758" y="25213"/>
                  </a:cubicBezTo>
                  <a:cubicBezTo>
                    <a:pt x="30784" y="25265"/>
                    <a:pt x="30834" y="25300"/>
                    <a:pt x="30888" y="25300"/>
                  </a:cubicBezTo>
                  <a:cubicBezTo>
                    <a:pt x="30921" y="25300"/>
                    <a:pt x="30956" y="25287"/>
                    <a:pt x="30988" y="25255"/>
                  </a:cubicBezTo>
                  <a:cubicBezTo>
                    <a:pt x="31720" y="24502"/>
                    <a:pt x="32536" y="23874"/>
                    <a:pt x="33520" y="23455"/>
                  </a:cubicBezTo>
                  <a:lnTo>
                    <a:pt x="33520" y="23455"/>
                  </a:lnTo>
                  <a:cubicBezTo>
                    <a:pt x="33060" y="24857"/>
                    <a:pt x="32662" y="26280"/>
                    <a:pt x="32348" y="27661"/>
                  </a:cubicBezTo>
                  <a:cubicBezTo>
                    <a:pt x="31992" y="26761"/>
                    <a:pt x="31407" y="25945"/>
                    <a:pt x="30737" y="25234"/>
                  </a:cubicBezTo>
                  <a:cubicBezTo>
                    <a:pt x="30591" y="25046"/>
                    <a:pt x="30402" y="24878"/>
                    <a:pt x="30235" y="24711"/>
                  </a:cubicBezTo>
                  <a:cubicBezTo>
                    <a:pt x="30203" y="24690"/>
                    <a:pt x="30172" y="24679"/>
                    <a:pt x="30143" y="24679"/>
                  </a:cubicBezTo>
                  <a:cubicBezTo>
                    <a:pt x="30115" y="24679"/>
                    <a:pt x="30088" y="24690"/>
                    <a:pt x="30067" y="24711"/>
                  </a:cubicBezTo>
                  <a:cubicBezTo>
                    <a:pt x="30172" y="24418"/>
                    <a:pt x="30277" y="24188"/>
                    <a:pt x="30319" y="24062"/>
                  </a:cubicBezTo>
                  <a:cubicBezTo>
                    <a:pt x="30653" y="23183"/>
                    <a:pt x="31009" y="22305"/>
                    <a:pt x="31386" y="21447"/>
                  </a:cubicBezTo>
                  <a:close/>
                  <a:moveTo>
                    <a:pt x="26929" y="24439"/>
                  </a:moveTo>
                  <a:cubicBezTo>
                    <a:pt x="27180" y="25799"/>
                    <a:pt x="27368" y="27180"/>
                    <a:pt x="27473" y="28519"/>
                  </a:cubicBezTo>
                  <a:cubicBezTo>
                    <a:pt x="27034" y="27975"/>
                    <a:pt x="26510" y="27494"/>
                    <a:pt x="25946" y="27075"/>
                  </a:cubicBezTo>
                  <a:cubicBezTo>
                    <a:pt x="26008" y="26217"/>
                    <a:pt x="26259" y="25506"/>
                    <a:pt x="26678" y="24794"/>
                  </a:cubicBezTo>
                  <a:cubicBezTo>
                    <a:pt x="26782" y="24774"/>
                    <a:pt x="26866" y="24669"/>
                    <a:pt x="26845" y="24543"/>
                  </a:cubicBezTo>
                  <a:cubicBezTo>
                    <a:pt x="26866" y="24502"/>
                    <a:pt x="26887" y="24481"/>
                    <a:pt x="26929" y="24439"/>
                  </a:cubicBezTo>
                  <a:close/>
                  <a:moveTo>
                    <a:pt x="30026" y="24857"/>
                  </a:moveTo>
                  <a:cubicBezTo>
                    <a:pt x="30026" y="24878"/>
                    <a:pt x="30026" y="24899"/>
                    <a:pt x="30047" y="24899"/>
                  </a:cubicBezTo>
                  <a:cubicBezTo>
                    <a:pt x="30988" y="25903"/>
                    <a:pt x="31574" y="27012"/>
                    <a:pt x="32160" y="28226"/>
                  </a:cubicBezTo>
                  <a:cubicBezTo>
                    <a:pt x="32160" y="28268"/>
                    <a:pt x="32202" y="28289"/>
                    <a:pt x="32223" y="28310"/>
                  </a:cubicBezTo>
                  <a:cubicBezTo>
                    <a:pt x="32118" y="28770"/>
                    <a:pt x="32034" y="29209"/>
                    <a:pt x="31951" y="29670"/>
                  </a:cubicBezTo>
                  <a:cubicBezTo>
                    <a:pt x="31951" y="29691"/>
                    <a:pt x="31951" y="29712"/>
                    <a:pt x="31951" y="29732"/>
                  </a:cubicBezTo>
                  <a:cubicBezTo>
                    <a:pt x="31909" y="29732"/>
                    <a:pt x="31867" y="29753"/>
                    <a:pt x="31825" y="29774"/>
                  </a:cubicBezTo>
                  <a:cubicBezTo>
                    <a:pt x="31679" y="29293"/>
                    <a:pt x="31532" y="28791"/>
                    <a:pt x="31490" y="28289"/>
                  </a:cubicBezTo>
                  <a:cubicBezTo>
                    <a:pt x="31474" y="28146"/>
                    <a:pt x="31362" y="28015"/>
                    <a:pt x="31236" y="28015"/>
                  </a:cubicBezTo>
                  <a:cubicBezTo>
                    <a:pt x="31196" y="28015"/>
                    <a:pt x="31154" y="28028"/>
                    <a:pt x="31114" y="28059"/>
                  </a:cubicBezTo>
                  <a:cubicBezTo>
                    <a:pt x="30591" y="28414"/>
                    <a:pt x="30005" y="28875"/>
                    <a:pt x="29691" y="29419"/>
                  </a:cubicBezTo>
                  <a:cubicBezTo>
                    <a:pt x="29419" y="29084"/>
                    <a:pt x="29126" y="28728"/>
                    <a:pt x="28812" y="28414"/>
                  </a:cubicBezTo>
                  <a:cubicBezTo>
                    <a:pt x="28603" y="28184"/>
                    <a:pt x="28394" y="27975"/>
                    <a:pt x="28163" y="27766"/>
                  </a:cubicBezTo>
                  <a:cubicBezTo>
                    <a:pt x="28142" y="27724"/>
                    <a:pt x="28101" y="27724"/>
                    <a:pt x="28059" y="27703"/>
                  </a:cubicBezTo>
                  <a:cubicBezTo>
                    <a:pt x="27996" y="27054"/>
                    <a:pt x="27891" y="26385"/>
                    <a:pt x="27808" y="25757"/>
                  </a:cubicBezTo>
                  <a:lnTo>
                    <a:pt x="27808" y="25757"/>
                  </a:lnTo>
                  <a:cubicBezTo>
                    <a:pt x="28247" y="25778"/>
                    <a:pt x="28707" y="25778"/>
                    <a:pt x="29147" y="25799"/>
                  </a:cubicBezTo>
                  <a:cubicBezTo>
                    <a:pt x="29084" y="25987"/>
                    <a:pt x="29021" y="26196"/>
                    <a:pt x="28979" y="26406"/>
                  </a:cubicBezTo>
                  <a:cubicBezTo>
                    <a:pt x="28770" y="27096"/>
                    <a:pt x="28373" y="27870"/>
                    <a:pt x="28833" y="28393"/>
                  </a:cubicBezTo>
                  <a:cubicBezTo>
                    <a:pt x="28875" y="28456"/>
                    <a:pt x="28938" y="28519"/>
                    <a:pt x="29021" y="28561"/>
                  </a:cubicBezTo>
                  <a:cubicBezTo>
                    <a:pt x="29069" y="28597"/>
                    <a:pt x="29117" y="28612"/>
                    <a:pt x="29161" y="28612"/>
                  </a:cubicBezTo>
                  <a:cubicBezTo>
                    <a:pt x="29352" y="28612"/>
                    <a:pt x="29488" y="28333"/>
                    <a:pt x="29335" y="28163"/>
                  </a:cubicBezTo>
                  <a:cubicBezTo>
                    <a:pt x="29021" y="27870"/>
                    <a:pt x="29314" y="26782"/>
                    <a:pt x="29670" y="25799"/>
                  </a:cubicBezTo>
                  <a:lnTo>
                    <a:pt x="29754" y="25799"/>
                  </a:lnTo>
                  <a:cubicBezTo>
                    <a:pt x="29984" y="25799"/>
                    <a:pt x="30005" y="25464"/>
                    <a:pt x="29795" y="25401"/>
                  </a:cubicBezTo>
                  <a:cubicBezTo>
                    <a:pt x="29879" y="25213"/>
                    <a:pt x="29942" y="25025"/>
                    <a:pt x="30026" y="24857"/>
                  </a:cubicBezTo>
                  <a:close/>
                  <a:moveTo>
                    <a:pt x="24941" y="26782"/>
                  </a:moveTo>
                  <a:lnTo>
                    <a:pt x="24941" y="26782"/>
                  </a:lnTo>
                  <a:cubicBezTo>
                    <a:pt x="25946" y="27431"/>
                    <a:pt x="26803" y="28226"/>
                    <a:pt x="27515" y="29168"/>
                  </a:cubicBezTo>
                  <a:cubicBezTo>
                    <a:pt x="27536" y="29502"/>
                    <a:pt x="27557" y="29837"/>
                    <a:pt x="27557" y="30151"/>
                  </a:cubicBezTo>
                  <a:cubicBezTo>
                    <a:pt x="27159" y="29732"/>
                    <a:pt x="26741" y="29335"/>
                    <a:pt x="26322" y="28916"/>
                  </a:cubicBezTo>
                  <a:cubicBezTo>
                    <a:pt x="26270" y="28873"/>
                    <a:pt x="26203" y="28851"/>
                    <a:pt x="26138" y="28851"/>
                  </a:cubicBezTo>
                  <a:cubicBezTo>
                    <a:pt x="26048" y="28851"/>
                    <a:pt x="25961" y="28894"/>
                    <a:pt x="25925" y="28979"/>
                  </a:cubicBezTo>
                  <a:cubicBezTo>
                    <a:pt x="25883" y="29042"/>
                    <a:pt x="25862" y="29105"/>
                    <a:pt x="25841" y="29168"/>
                  </a:cubicBezTo>
                  <a:cubicBezTo>
                    <a:pt x="25785" y="29087"/>
                    <a:pt x="25692" y="29050"/>
                    <a:pt x="25598" y="29050"/>
                  </a:cubicBezTo>
                  <a:cubicBezTo>
                    <a:pt x="25448" y="29050"/>
                    <a:pt x="25297" y="29146"/>
                    <a:pt x="25297" y="29314"/>
                  </a:cubicBezTo>
                  <a:cubicBezTo>
                    <a:pt x="25297" y="28916"/>
                    <a:pt x="25046" y="28310"/>
                    <a:pt x="25025" y="27828"/>
                  </a:cubicBezTo>
                  <a:cubicBezTo>
                    <a:pt x="25004" y="27473"/>
                    <a:pt x="24962" y="27117"/>
                    <a:pt x="24941" y="26782"/>
                  </a:cubicBezTo>
                  <a:close/>
                  <a:moveTo>
                    <a:pt x="28122" y="28435"/>
                  </a:moveTo>
                  <a:lnTo>
                    <a:pt x="28122" y="28435"/>
                  </a:lnTo>
                  <a:cubicBezTo>
                    <a:pt x="28582" y="28937"/>
                    <a:pt x="29105" y="29419"/>
                    <a:pt x="29607" y="29837"/>
                  </a:cubicBezTo>
                  <a:cubicBezTo>
                    <a:pt x="29642" y="29863"/>
                    <a:pt x="29681" y="29875"/>
                    <a:pt x="29719" y="29875"/>
                  </a:cubicBezTo>
                  <a:cubicBezTo>
                    <a:pt x="29771" y="29875"/>
                    <a:pt x="29822" y="29853"/>
                    <a:pt x="29858" y="29816"/>
                  </a:cubicBezTo>
                  <a:cubicBezTo>
                    <a:pt x="29900" y="29816"/>
                    <a:pt x="29963" y="29795"/>
                    <a:pt x="30005" y="29753"/>
                  </a:cubicBezTo>
                  <a:cubicBezTo>
                    <a:pt x="30402" y="29398"/>
                    <a:pt x="30716" y="29021"/>
                    <a:pt x="31114" y="28686"/>
                  </a:cubicBezTo>
                  <a:cubicBezTo>
                    <a:pt x="31260" y="29126"/>
                    <a:pt x="31427" y="29544"/>
                    <a:pt x="31658" y="29921"/>
                  </a:cubicBezTo>
                  <a:cubicBezTo>
                    <a:pt x="31568" y="30082"/>
                    <a:pt x="31708" y="30273"/>
                    <a:pt x="31894" y="30273"/>
                  </a:cubicBezTo>
                  <a:cubicBezTo>
                    <a:pt x="31926" y="30273"/>
                    <a:pt x="31959" y="30268"/>
                    <a:pt x="31992" y="30256"/>
                  </a:cubicBezTo>
                  <a:cubicBezTo>
                    <a:pt x="32411" y="30067"/>
                    <a:pt x="32808" y="29921"/>
                    <a:pt x="33248" y="29858"/>
                  </a:cubicBezTo>
                  <a:lnTo>
                    <a:pt x="33248" y="29858"/>
                  </a:lnTo>
                  <a:cubicBezTo>
                    <a:pt x="32955" y="30339"/>
                    <a:pt x="32767" y="30883"/>
                    <a:pt x="32746" y="31427"/>
                  </a:cubicBezTo>
                  <a:cubicBezTo>
                    <a:pt x="31720" y="31281"/>
                    <a:pt x="30653" y="31155"/>
                    <a:pt x="29607" y="31092"/>
                  </a:cubicBezTo>
                  <a:cubicBezTo>
                    <a:pt x="29754" y="30883"/>
                    <a:pt x="29900" y="30674"/>
                    <a:pt x="30067" y="30486"/>
                  </a:cubicBezTo>
                  <a:cubicBezTo>
                    <a:pt x="30193" y="30360"/>
                    <a:pt x="30151" y="30130"/>
                    <a:pt x="29963" y="30088"/>
                  </a:cubicBezTo>
                  <a:cubicBezTo>
                    <a:pt x="29751" y="30037"/>
                    <a:pt x="29515" y="30010"/>
                    <a:pt x="29273" y="30010"/>
                  </a:cubicBezTo>
                  <a:cubicBezTo>
                    <a:pt x="28918" y="30010"/>
                    <a:pt x="28550" y="30068"/>
                    <a:pt x="28226" y="30193"/>
                  </a:cubicBezTo>
                  <a:cubicBezTo>
                    <a:pt x="28205" y="29607"/>
                    <a:pt x="28184" y="29021"/>
                    <a:pt x="28122" y="28435"/>
                  </a:cubicBezTo>
                  <a:close/>
                  <a:moveTo>
                    <a:pt x="26238" y="29523"/>
                  </a:moveTo>
                  <a:cubicBezTo>
                    <a:pt x="26657" y="29921"/>
                    <a:pt x="27075" y="30339"/>
                    <a:pt x="27536" y="30695"/>
                  </a:cubicBezTo>
                  <a:cubicBezTo>
                    <a:pt x="27465" y="30836"/>
                    <a:pt x="27558" y="31007"/>
                    <a:pt x="27714" y="31007"/>
                  </a:cubicBezTo>
                  <a:cubicBezTo>
                    <a:pt x="27744" y="31007"/>
                    <a:pt x="27775" y="31001"/>
                    <a:pt x="27808" y="30988"/>
                  </a:cubicBezTo>
                  <a:cubicBezTo>
                    <a:pt x="27845" y="31002"/>
                    <a:pt x="27883" y="31008"/>
                    <a:pt x="27920" y="31008"/>
                  </a:cubicBezTo>
                  <a:cubicBezTo>
                    <a:pt x="28052" y="31008"/>
                    <a:pt x="28177" y="30925"/>
                    <a:pt x="28226" y="30779"/>
                  </a:cubicBezTo>
                  <a:cubicBezTo>
                    <a:pt x="28394" y="30695"/>
                    <a:pt x="28561" y="30590"/>
                    <a:pt x="28749" y="30548"/>
                  </a:cubicBezTo>
                  <a:cubicBezTo>
                    <a:pt x="28918" y="30518"/>
                    <a:pt x="29086" y="30498"/>
                    <a:pt x="29255" y="30498"/>
                  </a:cubicBezTo>
                  <a:cubicBezTo>
                    <a:pt x="29316" y="30498"/>
                    <a:pt x="29378" y="30501"/>
                    <a:pt x="29440" y="30507"/>
                  </a:cubicBezTo>
                  <a:cubicBezTo>
                    <a:pt x="29042" y="31009"/>
                    <a:pt x="28728" y="31574"/>
                    <a:pt x="28603" y="32201"/>
                  </a:cubicBezTo>
                  <a:cubicBezTo>
                    <a:pt x="27264" y="32139"/>
                    <a:pt x="25925" y="32076"/>
                    <a:pt x="24565" y="32034"/>
                  </a:cubicBezTo>
                  <a:cubicBezTo>
                    <a:pt x="24606" y="31992"/>
                    <a:pt x="24648" y="31909"/>
                    <a:pt x="24606" y="31825"/>
                  </a:cubicBezTo>
                  <a:cubicBezTo>
                    <a:pt x="24418" y="31281"/>
                    <a:pt x="24167" y="30758"/>
                    <a:pt x="23937" y="30214"/>
                  </a:cubicBezTo>
                  <a:lnTo>
                    <a:pt x="23937" y="30214"/>
                  </a:lnTo>
                  <a:cubicBezTo>
                    <a:pt x="24627" y="30318"/>
                    <a:pt x="25276" y="30528"/>
                    <a:pt x="25904" y="30904"/>
                  </a:cubicBezTo>
                  <a:cubicBezTo>
                    <a:pt x="25941" y="30925"/>
                    <a:pt x="25981" y="30934"/>
                    <a:pt x="26021" y="30934"/>
                  </a:cubicBezTo>
                  <a:cubicBezTo>
                    <a:pt x="26186" y="30934"/>
                    <a:pt x="26352" y="30779"/>
                    <a:pt x="26301" y="30611"/>
                  </a:cubicBezTo>
                  <a:cubicBezTo>
                    <a:pt x="26155" y="30214"/>
                    <a:pt x="26113" y="29900"/>
                    <a:pt x="26238" y="29523"/>
                  </a:cubicBezTo>
                  <a:close/>
                  <a:moveTo>
                    <a:pt x="24251" y="26385"/>
                  </a:moveTo>
                  <a:cubicBezTo>
                    <a:pt x="24272" y="26636"/>
                    <a:pt x="24293" y="26908"/>
                    <a:pt x="24334" y="27159"/>
                  </a:cubicBezTo>
                  <a:cubicBezTo>
                    <a:pt x="24376" y="27849"/>
                    <a:pt x="24209" y="28875"/>
                    <a:pt x="24523" y="29502"/>
                  </a:cubicBezTo>
                  <a:cubicBezTo>
                    <a:pt x="24606" y="29649"/>
                    <a:pt x="24669" y="29753"/>
                    <a:pt x="24753" y="29837"/>
                  </a:cubicBezTo>
                  <a:cubicBezTo>
                    <a:pt x="24355" y="29732"/>
                    <a:pt x="23937" y="29649"/>
                    <a:pt x="23497" y="29628"/>
                  </a:cubicBezTo>
                  <a:cubicBezTo>
                    <a:pt x="23267" y="29628"/>
                    <a:pt x="23163" y="29858"/>
                    <a:pt x="23246" y="30046"/>
                  </a:cubicBezTo>
                  <a:cubicBezTo>
                    <a:pt x="23560" y="30695"/>
                    <a:pt x="23832" y="31385"/>
                    <a:pt x="24167" y="32013"/>
                  </a:cubicBezTo>
                  <a:cubicBezTo>
                    <a:pt x="24188" y="32034"/>
                    <a:pt x="24188" y="32034"/>
                    <a:pt x="24188" y="32034"/>
                  </a:cubicBezTo>
                  <a:lnTo>
                    <a:pt x="24062" y="32034"/>
                  </a:lnTo>
                  <a:cubicBezTo>
                    <a:pt x="23811" y="32034"/>
                    <a:pt x="23832" y="32390"/>
                    <a:pt x="24062" y="32411"/>
                  </a:cubicBezTo>
                  <a:cubicBezTo>
                    <a:pt x="25694" y="32536"/>
                    <a:pt x="27326" y="32662"/>
                    <a:pt x="28959" y="32745"/>
                  </a:cubicBezTo>
                  <a:cubicBezTo>
                    <a:pt x="28965" y="32746"/>
                    <a:pt x="28972" y="32746"/>
                    <a:pt x="28978" y="32746"/>
                  </a:cubicBezTo>
                  <a:cubicBezTo>
                    <a:pt x="29273" y="32746"/>
                    <a:pt x="29287" y="32284"/>
                    <a:pt x="29000" y="32243"/>
                  </a:cubicBezTo>
                  <a:cubicBezTo>
                    <a:pt x="29126" y="31950"/>
                    <a:pt x="29251" y="31657"/>
                    <a:pt x="29419" y="31406"/>
                  </a:cubicBezTo>
                  <a:cubicBezTo>
                    <a:pt x="30549" y="31657"/>
                    <a:pt x="31720" y="31825"/>
                    <a:pt x="32871" y="31950"/>
                  </a:cubicBezTo>
                  <a:cubicBezTo>
                    <a:pt x="32881" y="31951"/>
                    <a:pt x="32890" y="31952"/>
                    <a:pt x="32900" y="31952"/>
                  </a:cubicBezTo>
                  <a:cubicBezTo>
                    <a:pt x="33068" y="31952"/>
                    <a:pt x="33141" y="31775"/>
                    <a:pt x="33101" y="31636"/>
                  </a:cubicBezTo>
                  <a:cubicBezTo>
                    <a:pt x="33290" y="30925"/>
                    <a:pt x="33478" y="30297"/>
                    <a:pt x="33938" y="29712"/>
                  </a:cubicBezTo>
                  <a:cubicBezTo>
                    <a:pt x="34060" y="29570"/>
                    <a:pt x="34005" y="29292"/>
                    <a:pt x="33794" y="29292"/>
                  </a:cubicBezTo>
                  <a:cubicBezTo>
                    <a:pt x="33786" y="29292"/>
                    <a:pt x="33779" y="29292"/>
                    <a:pt x="33771" y="29293"/>
                  </a:cubicBezTo>
                  <a:cubicBezTo>
                    <a:pt x="33352" y="29314"/>
                    <a:pt x="32934" y="29377"/>
                    <a:pt x="32536" y="29502"/>
                  </a:cubicBezTo>
                  <a:cubicBezTo>
                    <a:pt x="32788" y="28561"/>
                    <a:pt x="33018" y="27619"/>
                    <a:pt x="33290" y="26678"/>
                  </a:cubicBezTo>
                  <a:cubicBezTo>
                    <a:pt x="35445" y="27222"/>
                    <a:pt x="37495" y="28059"/>
                    <a:pt x="39316" y="29335"/>
                  </a:cubicBezTo>
                  <a:cubicBezTo>
                    <a:pt x="41115" y="30569"/>
                    <a:pt x="46220" y="35382"/>
                    <a:pt x="41115" y="36365"/>
                  </a:cubicBezTo>
                  <a:cubicBezTo>
                    <a:pt x="40511" y="36484"/>
                    <a:pt x="39902" y="36535"/>
                    <a:pt x="39291" y="36535"/>
                  </a:cubicBezTo>
                  <a:cubicBezTo>
                    <a:pt x="35475" y="36535"/>
                    <a:pt x="31535" y="34534"/>
                    <a:pt x="27766" y="34336"/>
                  </a:cubicBezTo>
                  <a:cubicBezTo>
                    <a:pt x="27464" y="34322"/>
                    <a:pt x="27163" y="34316"/>
                    <a:pt x="26862" y="34316"/>
                  </a:cubicBezTo>
                  <a:cubicBezTo>
                    <a:pt x="24845" y="34316"/>
                    <a:pt x="22843" y="34593"/>
                    <a:pt x="20840" y="34775"/>
                  </a:cubicBezTo>
                  <a:cubicBezTo>
                    <a:pt x="19927" y="34854"/>
                    <a:pt x="18515" y="35051"/>
                    <a:pt x="17127" y="35051"/>
                  </a:cubicBezTo>
                  <a:cubicBezTo>
                    <a:pt x="15588" y="35051"/>
                    <a:pt x="14078" y="34809"/>
                    <a:pt x="13308" y="33896"/>
                  </a:cubicBezTo>
                  <a:cubicBezTo>
                    <a:pt x="10776" y="30904"/>
                    <a:pt x="16969" y="28393"/>
                    <a:pt x="18727" y="27787"/>
                  </a:cubicBezTo>
                  <a:cubicBezTo>
                    <a:pt x="20526" y="27159"/>
                    <a:pt x="22388" y="26824"/>
                    <a:pt x="24251" y="26385"/>
                  </a:cubicBezTo>
                  <a:close/>
                  <a:moveTo>
                    <a:pt x="21531" y="0"/>
                  </a:moveTo>
                  <a:cubicBezTo>
                    <a:pt x="18873" y="0"/>
                    <a:pt x="15902" y="1632"/>
                    <a:pt x="15484" y="4248"/>
                  </a:cubicBezTo>
                  <a:cubicBezTo>
                    <a:pt x="14751" y="1671"/>
                    <a:pt x="12371" y="286"/>
                    <a:pt x="9974" y="286"/>
                  </a:cubicBezTo>
                  <a:cubicBezTo>
                    <a:pt x="7991" y="286"/>
                    <a:pt x="5997" y="1235"/>
                    <a:pt x="4917" y="3243"/>
                  </a:cubicBezTo>
                  <a:cubicBezTo>
                    <a:pt x="4815" y="3418"/>
                    <a:pt x="4957" y="3573"/>
                    <a:pt x="5109" y="3573"/>
                  </a:cubicBezTo>
                  <a:cubicBezTo>
                    <a:pt x="5175" y="3573"/>
                    <a:pt x="5243" y="3543"/>
                    <a:pt x="5294" y="3473"/>
                  </a:cubicBezTo>
                  <a:cubicBezTo>
                    <a:pt x="5419" y="3306"/>
                    <a:pt x="5524" y="3139"/>
                    <a:pt x="5650" y="2992"/>
                  </a:cubicBezTo>
                  <a:cubicBezTo>
                    <a:pt x="6859" y="1529"/>
                    <a:pt x="8433" y="842"/>
                    <a:pt x="9981" y="842"/>
                  </a:cubicBezTo>
                  <a:cubicBezTo>
                    <a:pt x="12264" y="842"/>
                    <a:pt x="14490" y="2337"/>
                    <a:pt x="15400" y="5043"/>
                  </a:cubicBezTo>
                  <a:cubicBezTo>
                    <a:pt x="15421" y="5064"/>
                    <a:pt x="15442" y="5084"/>
                    <a:pt x="15442" y="5105"/>
                  </a:cubicBezTo>
                  <a:cubicBezTo>
                    <a:pt x="15463" y="5294"/>
                    <a:pt x="15484" y="5503"/>
                    <a:pt x="15526" y="5712"/>
                  </a:cubicBezTo>
                  <a:cubicBezTo>
                    <a:pt x="14961" y="5775"/>
                    <a:pt x="14458" y="6110"/>
                    <a:pt x="14228" y="6633"/>
                  </a:cubicBezTo>
                  <a:cubicBezTo>
                    <a:pt x="13705" y="6361"/>
                    <a:pt x="13140" y="6131"/>
                    <a:pt x="12575" y="5963"/>
                  </a:cubicBezTo>
                  <a:cubicBezTo>
                    <a:pt x="12701" y="4729"/>
                    <a:pt x="10608" y="4499"/>
                    <a:pt x="9311" y="4373"/>
                  </a:cubicBezTo>
                  <a:cubicBezTo>
                    <a:pt x="9520" y="4248"/>
                    <a:pt x="9730" y="4122"/>
                    <a:pt x="9960" y="3996"/>
                  </a:cubicBezTo>
                  <a:cubicBezTo>
                    <a:pt x="10190" y="3850"/>
                    <a:pt x="10064" y="3536"/>
                    <a:pt x="9834" y="3515"/>
                  </a:cubicBezTo>
                  <a:cubicBezTo>
                    <a:pt x="8495" y="3348"/>
                    <a:pt x="7156" y="3139"/>
                    <a:pt x="5838" y="3013"/>
                  </a:cubicBezTo>
                  <a:cubicBezTo>
                    <a:pt x="5775" y="3013"/>
                    <a:pt x="5754" y="3034"/>
                    <a:pt x="5733" y="3055"/>
                  </a:cubicBezTo>
                  <a:cubicBezTo>
                    <a:pt x="5671" y="3139"/>
                    <a:pt x="5671" y="3264"/>
                    <a:pt x="5796" y="3285"/>
                  </a:cubicBezTo>
                  <a:cubicBezTo>
                    <a:pt x="6884" y="3536"/>
                    <a:pt x="7993" y="3703"/>
                    <a:pt x="9081" y="3892"/>
                  </a:cubicBezTo>
                  <a:cubicBezTo>
                    <a:pt x="8851" y="4038"/>
                    <a:pt x="8621" y="4164"/>
                    <a:pt x="8370" y="4310"/>
                  </a:cubicBezTo>
                  <a:cubicBezTo>
                    <a:pt x="8202" y="4415"/>
                    <a:pt x="8202" y="4750"/>
                    <a:pt x="8432" y="4792"/>
                  </a:cubicBezTo>
                  <a:cubicBezTo>
                    <a:pt x="8851" y="4854"/>
                    <a:pt x="11989" y="5231"/>
                    <a:pt x="12052" y="5817"/>
                  </a:cubicBezTo>
                  <a:cubicBezTo>
                    <a:pt x="11328" y="5650"/>
                    <a:pt x="10573" y="5568"/>
                    <a:pt x="9815" y="5568"/>
                  </a:cubicBezTo>
                  <a:cubicBezTo>
                    <a:pt x="7045" y="5568"/>
                    <a:pt x="4216" y="6665"/>
                    <a:pt x="2574" y="8767"/>
                  </a:cubicBezTo>
                  <a:cubicBezTo>
                    <a:pt x="879" y="10943"/>
                    <a:pt x="0" y="16823"/>
                    <a:pt x="3892" y="17241"/>
                  </a:cubicBezTo>
                  <a:cubicBezTo>
                    <a:pt x="3899" y="17242"/>
                    <a:pt x="3906" y="17242"/>
                    <a:pt x="3913" y="17242"/>
                  </a:cubicBezTo>
                  <a:cubicBezTo>
                    <a:pt x="4105" y="17242"/>
                    <a:pt x="4159" y="16965"/>
                    <a:pt x="4018" y="16864"/>
                  </a:cubicBezTo>
                  <a:cubicBezTo>
                    <a:pt x="4645" y="15714"/>
                    <a:pt x="5273" y="14563"/>
                    <a:pt x="6026" y="13475"/>
                  </a:cubicBezTo>
                  <a:cubicBezTo>
                    <a:pt x="6068" y="13747"/>
                    <a:pt x="6173" y="14019"/>
                    <a:pt x="6298" y="14291"/>
                  </a:cubicBezTo>
                  <a:cubicBezTo>
                    <a:pt x="6339" y="14382"/>
                    <a:pt x="6429" y="14424"/>
                    <a:pt x="6520" y="14424"/>
                  </a:cubicBezTo>
                  <a:cubicBezTo>
                    <a:pt x="6617" y="14424"/>
                    <a:pt x="6715" y="14377"/>
                    <a:pt x="6759" y="14291"/>
                  </a:cubicBezTo>
                  <a:cubicBezTo>
                    <a:pt x="7700" y="12701"/>
                    <a:pt x="8893" y="11634"/>
                    <a:pt x="10357" y="10629"/>
                  </a:cubicBezTo>
                  <a:lnTo>
                    <a:pt x="10357" y="10629"/>
                  </a:lnTo>
                  <a:cubicBezTo>
                    <a:pt x="10316" y="10859"/>
                    <a:pt x="10232" y="11069"/>
                    <a:pt x="10127" y="11278"/>
                  </a:cubicBezTo>
                  <a:cubicBezTo>
                    <a:pt x="10026" y="11446"/>
                    <a:pt x="10155" y="11627"/>
                    <a:pt x="10318" y="11627"/>
                  </a:cubicBezTo>
                  <a:cubicBezTo>
                    <a:pt x="10358" y="11627"/>
                    <a:pt x="10400" y="11616"/>
                    <a:pt x="10441" y="11592"/>
                  </a:cubicBezTo>
                  <a:cubicBezTo>
                    <a:pt x="11027" y="11236"/>
                    <a:pt x="11634" y="11048"/>
                    <a:pt x="12303" y="10964"/>
                  </a:cubicBezTo>
                  <a:lnTo>
                    <a:pt x="12303" y="10964"/>
                  </a:lnTo>
                  <a:cubicBezTo>
                    <a:pt x="11069" y="12324"/>
                    <a:pt x="10567" y="14772"/>
                    <a:pt x="10734" y="16299"/>
                  </a:cubicBezTo>
                  <a:cubicBezTo>
                    <a:pt x="11048" y="19250"/>
                    <a:pt x="13454" y="21719"/>
                    <a:pt x="16362" y="22179"/>
                  </a:cubicBezTo>
                  <a:cubicBezTo>
                    <a:pt x="16375" y="22181"/>
                    <a:pt x="16388" y="22182"/>
                    <a:pt x="16400" y="22182"/>
                  </a:cubicBezTo>
                  <a:cubicBezTo>
                    <a:pt x="16530" y="22182"/>
                    <a:pt x="16636" y="22084"/>
                    <a:pt x="16655" y="21970"/>
                  </a:cubicBezTo>
                  <a:cubicBezTo>
                    <a:pt x="16739" y="21970"/>
                    <a:pt x="16823" y="21865"/>
                    <a:pt x="16781" y="21761"/>
                  </a:cubicBezTo>
                  <a:cubicBezTo>
                    <a:pt x="16216" y="20798"/>
                    <a:pt x="15693" y="19940"/>
                    <a:pt x="15358" y="18915"/>
                  </a:cubicBezTo>
                  <a:lnTo>
                    <a:pt x="15358" y="18915"/>
                  </a:lnTo>
                  <a:cubicBezTo>
                    <a:pt x="15546" y="18978"/>
                    <a:pt x="15714" y="19040"/>
                    <a:pt x="15902" y="19124"/>
                  </a:cubicBezTo>
                  <a:cubicBezTo>
                    <a:pt x="15925" y="19132"/>
                    <a:pt x="15949" y="19136"/>
                    <a:pt x="15972" y="19136"/>
                  </a:cubicBezTo>
                  <a:cubicBezTo>
                    <a:pt x="16133" y="19136"/>
                    <a:pt x="16271" y="18954"/>
                    <a:pt x="16216" y="18789"/>
                  </a:cubicBezTo>
                  <a:cubicBezTo>
                    <a:pt x="15777" y="17408"/>
                    <a:pt x="15358" y="15986"/>
                    <a:pt x="14835" y="14626"/>
                  </a:cubicBezTo>
                  <a:lnTo>
                    <a:pt x="14835" y="14626"/>
                  </a:lnTo>
                  <a:cubicBezTo>
                    <a:pt x="14919" y="14667"/>
                    <a:pt x="15002" y="14730"/>
                    <a:pt x="15086" y="14793"/>
                  </a:cubicBezTo>
                  <a:cubicBezTo>
                    <a:pt x="15119" y="14812"/>
                    <a:pt x="15152" y="14820"/>
                    <a:pt x="15185" y="14820"/>
                  </a:cubicBezTo>
                  <a:cubicBezTo>
                    <a:pt x="15299" y="14820"/>
                    <a:pt x="15400" y="14719"/>
                    <a:pt x="15400" y="14605"/>
                  </a:cubicBezTo>
                  <a:cubicBezTo>
                    <a:pt x="15463" y="13433"/>
                    <a:pt x="15379" y="12198"/>
                    <a:pt x="15274" y="11027"/>
                  </a:cubicBezTo>
                  <a:lnTo>
                    <a:pt x="15274" y="11027"/>
                  </a:lnTo>
                  <a:cubicBezTo>
                    <a:pt x="15348" y="11037"/>
                    <a:pt x="15421" y="11042"/>
                    <a:pt x="15494" y="11042"/>
                  </a:cubicBezTo>
                  <a:cubicBezTo>
                    <a:pt x="15713" y="11042"/>
                    <a:pt x="15928" y="10995"/>
                    <a:pt x="16132" y="10901"/>
                  </a:cubicBezTo>
                  <a:cubicBezTo>
                    <a:pt x="16425" y="10755"/>
                    <a:pt x="16634" y="10525"/>
                    <a:pt x="16781" y="10232"/>
                  </a:cubicBezTo>
                  <a:cubicBezTo>
                    <a:pt x="18999" y="11299"/>
                    <a:pt x="20171" y="13538"/>
                    <a:pt x="21196" y="15693"/>
                  </a:cubicBezTo>
                  <a:cubicBezTo>
                    <a:pt x="22326" y="18078"/>
                    <a:pt x="23163" y="20568"/>
                    <a:pt x="23728" y="23121"/>
                  </a:cubicBezTo>
                  <a:cubicBezTo>
                    <a:pt x="23916" y="24062"/>
                    <a:pt x="24083" y="24983"/>
                    <a:pt x="24209" y="25924"/>
                  </a:cubicBezTo>
                  <a:cubicBezTo>
                    <a:pt x="21489" y="26322"/>
                    <a:pt x="18727" y="26908"/>
                    <a:pt x="16258" y="28142"/>
                  </a:cubicBezTo>
                  <a:cubicBezTo>
                    <a:pt x="14647" y="28937"/>
                    <a:pt x="11822" y="30528"/>
                    <a:pt x="12031" y="32683"/>
                  </a:cubicBezTo>
                  <a:cubicBezTo>
                    <a:pt x="12241" y="34712"/>
                    <a:pt x="14458" y="35340"/>
                    <a:pt x="16132" y="35486"/>
                  </a:cubicBezTo>
                  <a:cubicBezTo>
                    <a:pt x="16703" y="35540"/>
                    <a:pt x="17274" y="35563"/>
                    <a:pt x="17844" y="35563"/>
                  </a:cubicBezTo>
                  <a:cubicBezTo>
                    <a:pt x="20847" y="35563"/>
                    <a:pt x="23841" y="34935"/>
                    <a:pt x="26846" y="34935"/>
                  </a:cubicBezTo>
                  <a:cubicBezTo>
                    <a:pt x="27034" y="34935"/>
                    <a:pt x="27222" y="34937"/>
                    <a:pt x="27410" y="34942"/>
                  </a:cubicBezTo>
                  <a:cubicBezTo>
                    <a:pt x="31009" y="35068"/>
                    <a:pt x="34378" y="36491"/>
                    <a:pt x="37914" y="36930"/>
                  </a:cubicBezTo>
                  <a:cubicBezTo>
                    <a:pt x="38539" y="37012"/>
                    <a:pt x="39326" y="37107"/>
                    <a:pt x="40124" y="37107"/>
                  </a:cubicBezTo>
                  <a:cubicBezTo>
                    <a:pt x="41568" y="37107"/>
                    <a:pt x="43048" y="36795"/>
                    <a:pt x="43668" y="35528"/>
                  </a:cubicBezTo>
                  <a:cubicBezTo>
                    <a:pt x="44693" y="33457"/>
                    <a:pt x="42663" y="31218"/>
                    <a:pt x="41241" y="29984"/>
                  </a:cubicBezTo>
                  <a:cubicBezTo>
                    <a:pt x="39002" y="28038"/>
                    <a:pt x="36345" y="26719"/>
                    <a:pt x="33457" y="26050"/>
                  </a:cubicBezTo>
                  <a:cubicBezTo>
                    <a:pt x="33896" y="24522"/>
                    <a:pt x="34378" y="23016"/>
                    <a:pt x="34964" y="21530"/>
                  </a:cubicBezTo>
                  <a:cubicBezTo>
                    <a:pt x="35989" y="18894"/>
                    <a:pt x="37328" y="16446"/>
                    <a:pt x="38625" y="13935"/>
                  </a:cubicBezTo>
                  <a:cubicBezTo>
                    <a:pt x="38772" y="13914"/>
                    <a:pt x="38834" y="13768"/>
                    <a:pt x="38772" y="13642"/>
                  </a:cubicBezTo>
                  <a:cubicBezTo>
                    <a:pt x="38814" y="13600"/>
                    <a:pt x="38834" y="13559"/>
                    <a:pt x="38855" y="13496"/>
                  </a:cubicBezTo>
                  <a:lnTo>
                    <a:pt x="39567" y="15253"/>
                  </a:lnTo>
                  <a:cubicBezTo>
                    <a:pt x="39611" y="15358"/>
                    <a:pt x="39709" y="15451"/>
                    <a:pt x="39815" y="15451"/>
                  </a:cubicBezTo>
                  <a:cubicBezTo>
                    <a:pt x="39857" y="15451"/>
                    <a:pt x="39901" y="15436"/>
                    <a:pt x="39943" y="15400"/>
                  </a:cubicBezTo>
                  <a:cubicBezTo>
                    <a:pt x="40111" y="15295"/>
                    <a:pt x="40257" y="15191"/>
                    <a:pt x="40404" y="15065"/>
                  </a:cubicBezTo>
                  <a:cubicBezTo>
                    <a:pt x="40487" y="16530"/>
                    <a:pt x="40487" y="17952"/>
                    <a:pt x="40404" y="19417"/>
                  </a:cubicBezTo>
                  <a:cubicBezTo>
                    <a:pt x="40388" y="19575"/>
                    <a:pt x="40527" y="19685"/>
                    <a:pt x="40667" y="19685"/>
                  </a:cubicBezTo>
                  <a:cubicBezTo>
                    <a:pt x="40714" y="19685"/>
                    <a:pt x="40760" y="19673"/>
                    <a:pt x="40801" y="19647"/>
                  </a:cubicBezTo>
                  <a:cubicBezTo>
                    <a:pt x="41011" y="19522"/>
                    <a:pt x="41220" y="19417"/>
                    <a:pt x="41429" y="19292"/>
                  </a:cubicBezTo>
                  <a:lnTo>
                    <a:pt x="41429" y="19292"/>
                  </a:lnTo>
                  <a:cubicBezTo>
                    <a:pt x="41345" y="20568"/>
                    <a:pt x="41011" y="22472"/>
                    <a:pt x="41743" y="23372"/>
                  </a:cubicBezTo>
                  <a:cubicBezTo>
                    <a:pt x="41791" y="23436"/>
                    <a:pt x="41875" y="23463"/>
                    <a:pt x="41959" y="23463"/>
                  </a:cubicBezTo>
                  <a:cubicBezTo>
                    <a:pt x="41985" y="23463"/>
                    <a:pt x="42011" y="23460"/>
                    <a:pt x="42036" y="23455"/>
                  </a:cubicBezTo>
                  <a:cubicBezTo>
                    <a:pt x="44609" y="22995"/>
                    <a:pt x="45781" y="19417"/>
                    <a:pt x="45425" y="17157"/>
                  </a:cubicBezTo>
                  <a:cubicBezTo>
                    <a:pt x="45007" y="14395"/>
                    <a:pt x="42747" y="12282"/>
                    <a:pt x="40153" y="11508"/>
                  </a:cubicBezTo>
                  <a:cubicBezTo>
                    <a:pt x="40069" y="11194"/>
                    <a:pt x="39922" y="10943"/>
                    <a:pt x="39713" y="10755"/>
                  </a:cubicBezTo>
                  <a:lnTo>
                    <a:pt x="39713" y="10755"/>
                  </a:lnTo>
                  <a:cubicBezTo>
                    <a:pt x="41450" y="11152"/>
                    <a:pt x="43082" y="11696"/>
                    <a:pt x="44693" y="12575"/>
                  </a:cubicBezTo>
                  <a:cubicBezTo>
                    <a:pt x="44732" y="12595"/>
                    <a:pt x="44774" y="12604"/>
                    <a:pt x="44814" y="12604"/>
                  </a:cubicBezTo>
                  <a:cubicBezTo>
                    <a:pt x="44947" y="12604"/>
                    <a:pt x="45070" y="12505"/>
                    <a:pt x="45070" y="12345"/>
                  </a:cubicBezTo>
                  <a:cubicBezTo>
                    <a:pt x="45056" y="11994"/>
                    <a:pt x="45159" y="11865"/>
                    <a:pt x="45323" y="11865"/>
                  </a:cubicBezTo>
                  <a:cubicBezTo>
                    <a:pt x="45678" y="11865"/>
                    <a:pt x="46322" y="12464"/>
                    <a:pt x="46723" y="12722"/>
                  </a:cubicBezTo>
                  <a:cubicBezTo>
                    <a:pt x="47601" y="13266"/>
                    <a:pt x="48459" y="13831"/>
                    <a:pt x="49359" y="14312"/>
                  </a:cubicBezTo>
                  <a:cubicBezTo>
                    <a:pt x="49376" y="14317"/>
                    <a:pt x="49394" y="14320"/>
                    <a:pt x="49412" y="14320"/>
                  </a:cubicBezTo>
                  <a:cubicBezTo>
                    <a:pt x="49462" y="14320"/>
                    <a:pt x="49511" y="14301"/>
                    <a:pt x="49526" y="14270"/>
                  </a:cubicBezTo>
                  <a:cubicBezTo>
                    <a:pt x="49652" y="14249"/>
                    <a:pt x="49757" y="14186"/>
                    <a:pt x="49778" y="14019"/>
                  </a:cubicBezTo>
                  <a:cubicBezTo>
                    <a:pt x="50141" y="10125"/>
                    <a:pt x="46609" y="8188"/>
                    <a:pt x="43057" y="8188"/>
                  </a:cubicBezTo>
                  <a:cubicBezTo>
                    <a:pt x="41495" y="8188"/>
                    <a:pt x="39928" y="8563"/>
                    <a:pt x="38688" y="9311"/>
                  </a:cubicBezTo>
                  <a:cubicBezTo>
                    <a:pt x="39336" y="5605"/>
                    <a:pt x="36379" y="2022"/>
                    <a:pt x="32690" y="2022"/>
                  </a:cubicBezTo>
                  <a:cubicBezTo>
                    <a:pt x="32089" y="2022"/>
                    <a:pt x="31469" y="2117"/>
                    <a:pt x="30842" y="2323"/>
                  </a:cubicBezTo>
                  <a:cubicBezTo>
                    <a:pt x="30632" y="2406"/>
                    <a:pt x="30632" y="2636"/>
                    <a:pt x="30758" y="2762"/>
                  </a:cubicBezTo>
                  <a:cubicBezTo>
                    <a:pt x="30758" y="2804"/>
                    <a:pt x="30779" y="2846"/>
                    <a:pt x="30821" y="2867"/>
                  </a:cubicBezTo>
                  <a:cubicBezTo>
                    <a:pt x="32055" y="3787"/>
                    <a:pt x="33185" y="4792"/>
                    <a:pt x="34189" y="5963"/>
                  </a:cubicBezTo>
                  <a:cubicBezTo>
                    <a:pt x="33980" y="5963"/>
                    <a:pt x="33750" y="5984"/>
                    <a:pt x="33520" y="5984"/>
                  </a:cubicBezTo>
                  <a:cubicBezTo>
                    <a:pt x="33269" y="6005"/>
                    <a:pt x="33143" y="6340"/>
                    <a:pt x="33394" y="6486"/>
                  </a:cubicBezTo>
                  <a:cubicBezTo>
                    <a:pt x="34880" y="7302"/>
                    <a:pt x="35947" y="8537"/>
                    <a:pt x="36512" y="10106"/>
                  </a:cubicBezTo>
                  <a:cubicBezTo>
                    <a:pt x="35015" y="8556"/>
                    <a:pt x="32905" y="7736"/>
                    <a:pt x="30789" y="7736"/>
                  </a:cubicBezTo>
                  <a:cubicBezTo>
                    <a:pt x="29563" y="7736"/>
                    <a:pt x="28335" y="8011"/>
                    <a:pt x="27222" y="8579"/>
                  </a:cubicBezTo>
                  <a:cubicBezTo>
                    <a:pt x="27117" y="8641"/>
                    <a:pt x="27075" y="8725"/>
                    <a:pt x="27075" y="8788"/>
                  </a:cubicBezTo>
                  <a:cubicBezTo>
                    <a:pt x="25381" y="7156"/>
                    <a:pt x="23142" y="6005"/>
                    <a:pt x="20903" y="5775"/>
                  </a:cubicBezTo>
                  <a:cubicBezTo>
                    <a:pt x="21028" y="5670"/>
                    <a:pt x="21070" y="5461"/>
                    <a:pt x="20882" y="5356"/>
                  </a:cubicBezTo>
                  <a:cubicBezTo>
                    <a:pt x="20840" y="5294"/>
                    <a:pt x="20798" y="5231"/>
                    <a:pt x="20756" y="5168"/>
                  </a:cubicBezTo>
                  <a:lnTo>
                    <a:pt x="20756" y="5168"/>
                  </a:lnTo>
                  <a:cubicBezTo>
                    <a:pt x="21803" y="5294"/>
                    <a:pt x="22807" y="5503"/>
                    <a:pt x="23811" y="5817"/>
                  </a:cubicBezTo>
                  <a:cubicBezTo>
                    <a:pt x="23848" y="5831"/>
                    <a:pt x="23883" y="5838"/>
                    <a:pt x="23916" y="5838"/>
                  </a:cubicBezTo>
                  <a:cubicBezTo>
                    <a:pt x="24124" y="5838"/>
                    <a:pt x="24236" y="5576"/>
                    <a:pt x="24146" y="5377"/>
                  </a:cubicBezTo>
                  <a:cubicBezTo>
                    <a:pt x="24062" y="5189"/>
                    <a:pt x="23979" y="5001"/>
                    <a:pt x="23895" y="4812"/>
                  </a:cubicBezTo>
                  <a:lnTo>
                    <a:pt x="23895" y="4812"/>
                  </a:lnTo>
                  <a:cubicBezTo>
                    <a:pt x="25485" y="5315"/>
                    <a:pt x="27096" y="5712"/>
                    <a:pt x="28770" y="5838"/>
                  </a:cubicBezTo>
                  <a:cubicBezTo>
                    <a:pt x="28875" y="5838"/>
                    <a:pt x="28917" y="5712"/>
                    <a:pt x="28854" y="5649"/>
                  </a:cubicBezTo>
                  <a:cubicBezTo>
                    <a:pt x="28854" y="5628"/>
                    <a:pt x="28833" y="5608"/>
                    <a:pt x="28791" y="5587"/>
                  </a:cubicBezTo>
                  <a:cubicBezTo>
                    <a:pt x="27013" y="5084"/>
                    <a:pt x="25192" y="4645"/>
                    <a:pt x="23435" y="4038"/>
                  </a:cubicBezTo>
                  <a:cubicBezTo>
                    <a:pt x="23398" y="4024"/>
                    <a:pt x="23363" y="4018"/>
                    <a:pt x="23330" y="4018"/>
                  </a:cubicBezTo>
                  <a:cubicBezTo>
                    <a:pt x="23122" y="4018"/>
                    <a:pt x="23010" y="4279"/>
                    <a:pt x="23100" y="4478"/>
                  </a:cubicBezTo>
                  <a:cubicBezTo>
                    <a:pt x="23184" y="4666"/>
                    <a:pt x="23267" y="4875"/>
                    <a:pt x="23351" y="5064"/>
                  </a:cubicBezTo>
                  <a:cubicBezTo>
                    <a:pt x="22305" y="4771"/>
                    <a:pt x="21280" y="4603"/>
                    <a:pt x="20171" y="4520"/>
                  </a:cubicBezTo>
                  <a:cubicBezTo>
                    <a:pt x="19982" y="4520"/>
                    <a:pt x="19857" y="4729"/>
                    <a:pt x="19899" y="4896"/>
                  </a:cubicBezTo>
                  <a:cubicBezTo>
                    <a:pt x="20003" y="5336"/>
                    <a:pt x="20129" y="5545"/>
                    <a:pt x="20505" y="5754"/>
                  </a:cubicBezTo>
                  <a:cubicBezTo>
                    <a:pt x="20379" y="5747"/>
                    <a:pt x="20252" y="5744"/>
                    <a:pt x="20125" y="5744"/>
                  </a:cubicBezTo>
                  <a:cubicBezTo>
                    <a:pt x="19060" y="5744"/>
                    <a:pt x="18004" y="5981"/>
                    <a:pt x="17032" y="6486"/>
                  </a:cubicBezTo>
                  <a:cubicBezTo>
                    <a:pt x="16781" y="6026"/>
                    <a:pt x="16321" y="5754"/>
                    <a:pt x="15798" y="5712"/>
                  </a:cubicBezTo>
                  <a:cubicBezTo>
                    <a:pt x="15780" y="2408"/>
                    <a:pt x="18582" y="568"/>
                    <a:pt x="21550" y="568"/>
                  </a:cubicBezTo>
                  <a:cubicBezTo>
                    <a:pt x="22059" y="568"/>
                    <a:pt x="22573" y="622"/>
                    <a:pt x="23079" y="732"/>
                  </a:cubicBezTo>
                  <a:cubicBezTo>
                    <a:pt x="25799" y="1318"/>
                    <a:pt x="27766" y="3180"/>
                    <a:pt x="28896" y="5628"/>
                  </a:cubicBezTo>
                  <a:cubicBezTo>
                    <a:pt x="28917" y="5649"/>
                    <a:pt x="28938" y="5691"/>
                    <a:pt x="28959" y="5733"/>
                  </a:cubicBezTo>
                  <a:cubicBezTo>
                    <a:pt x="28993" y="5816"/>
                    <a:pt x="29066" y="5851"/>
                    <a:pt x="29145" y="5851"/>
                  </a:cubicBezTo>
                  <a:cubicBezTo>
                    <a:pt x="29305" y="5851"/>
                    <a:pt x="29489" y="5706"/>
                    <a:pt x="29419" y="5524"/>
                  </a:cubicBezTo>
                  <a:cubicBezTo>
                    <a:pt x="28268" y="2281"/>
                    <a:pt x="24962" y="21"/>
                    <a:pt x="21531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2" name="Google Shape;2682;p39"/>
          <p:cNvSpPr/>
          <p:nvPr/>
        </p:nvSpPr>
        <p:spPr>
          <a:xfrm>
            <a:off x="7072325" y="2683400"/>
            <a:ext cx="1614464" cy="116397"/>
          </a:xfrm>
          <a:custGeom>
            <a:avLst/>
            <a:gdLst/>
            <a:ahLst/>
            <a:cxnLst/>
            <a:rect l="l" t="t" r="r" b="b"/>
            <a:pathLst>
              <a:path w="28236" h="3172" extrusionOk="0">
                <a:moveTo>
                  <a:pt x="7205" y="1"/>
                </a:moveTo>
                <a:cubicBezTo>
                  <a:pt x="7093" y="1"/>
                  <a:pt x="6975" y="59"/>
                  <a:pt x="6909" y="158"/>
                </a:cubicBezTo>
                <a:cubicBezTo>
                  <a:pt x="6055" y="1439"/>
                  <a:pt x="4514" y="2395"/>
                  <a:pt x="3103" y="2395"/>
                </a:cubicBezTo>
                <a:cubicBezTo>
                  <a:pt x="1956" y="2395"/>
                  <a:pt x="895" y="1763"/>
                  <a:pt x="360" y="158"/>
                </a:cubicBezTo>
                <a:cubicBezTo>
                  <a:pt x="335" y="74"/>
                  <a:pt x="269" y="37"/>
                  <a:pt x="201" y="37"/>
                </a:cubicBezTo>
                <a:cubicBezTo>
                  <a:pt x="102" y="37"/>
                  <a:pt x="0" y="117"/>
                  <a:pt x="25" y="242"/>
                </a:cubicBezTo>
                <a:cubicBezTo>
                  <a:pt x="339" y="1644"/>
                  <a:pt x="1344" y="2711"/>
                  <a:pt x="2787" y="2983"/>
                </a:cubicBezTo>
                <a:cubicBezTo>
                  <a:pt x="2987" y="3015"/>
                  <a:pt x="3189" y="3031"/>
                  <a:pt x="3390" y="3031"/>
                </a:cubicBezTo>
                <a:cubicBezTo>
                  <a:pt x="3967" y="3031"/>
                  <a:pt x="4540" y="2902"/>
                  <a:pt x="5068" y="2669"/>
                </a:cubicBezTo>
                <a:cubicBezTo>
                  <a:pt x="5633" y="2418"/>
                  <a:pt x="6574" y="1225"/>
                  <a:pt x="7014" y="1142"/>
                </a:cubicBezTo>
                <a:cubicBezTo>
                  <a:pt x="7039" y="1136"/>
                  <a:pt x="7064" y="1133"/>
                  <a:pt x="7089" y="1133"/>
                </a:cubicBezTo>
                <a:cubicBezTo>
                  <a:pt x="7501" y="1133"/>
                  <a:pt x="7893" y="1910"/>
                  <a:pt x="8248" y="2167"/>
                </a:cubicBezTo>
                <a:cubicBezTo>
                  <a:pt x="8834" y="2606"/>
                  <a:pt x="9567" y="2920"/>
                  <a:pt x="10299" y="2962"/>
                </a:cubicBezTo>
                <a:cubicBezTo>
                  <a:pt x="10402" y="2971"/>
                  <a:pt x="10505" y="2975"/>
                  <a:pt x="10607" y="2975"/>
                </a:cubicBezTo>
                <a:cubicBezTo>
                  <a:pt x="12008" y="2975"/>
                  <a:pt x="13240" y="2185"/>
                  <a:pt x="13981" y="995"/>
                </a:cubicBezTo>
                <a:cubicBezTo>
                  <a:pt x="14920" y="2471"/>
                  <a:pt x="16341" y="3171"/>
                  <a:pt x="17775" y="3171"/>
                </a:cubicBezTo>
                <a:cubicBezTo>
                  <a:pt x="19187" y="3171"/>
                  <a:pt x="20611" y="2492"/>
                  <a:pt x="21598" y="1204"/>
                </a:cubicBezTo>
                <a:cubicBezTo>
                  <a:pt x="22148" y="2433"/>
                  <a:pt x="23209" y="2858"/>
                  <a:pt x="24401" y="2858"/>
                </a:cubicBezTo>
                <a:cubicBezTo>
                  <a:pt x="25564" y="2858"/>
                  <a:pt x="26853" y="2454"/>
                  <a:pt x="27917" y="2000"/>
                </a:cubicBezTo>
                <a:cubicBezTo>
                  <a:pt x="28236" y="1868"/>
                  <a:pt x="28050" y="1350"/>
                  <a:pt x="27751" y="1350"/>
                </a:cubicBezTo>
                <a:cubicBezTo>
                  <a:pt x="27717" y="1350"/>
                  <a:pt x="27681" y="1357"/>
                  <a:pt x="27645" y="1372"/>
                </a:cubicBezTo>
                <a:cubicBezTo>
                  <a:pt x="26828" y="1714"/>
                  <a:pt x="25529" y="2294"/>
                  <a:pt x="24372" y="2294"/>
                </a:cubicBezTo>
                <a:cubicBezTo>
                  <a:pt x="23336" y="2294"/>
                  <a:pt x="22414" y="1828"/>
                  <a:pt x="22058" y="305"/>
                </a:cubicBezTo>
                <a:cubicBezTo>
                  <a:pt x="22012" y="131"/>
                  <a:pt x="21856" y="41"/>
                  <a:pt x="21702" y="41"/>
                </a:cubicBezTo>
                <a:cubicBezTo>
                  <a:pt x="21578" y="41"/>
                  <a:pt x="21454" y="100"/>
                  <a:pt x="21388" y="221"/>
                </a:cubicBezTo>
                <a:cubicBezTo>
                  <a:pt x="20525" y="1714"/>
                  <a:pt x="19166" y="2414"/>
                  <a:pt x="17781" y="2414"/>
                </a:cubicBezTo>
                <a:cubicBezTo>
                  <a:pt x="16449" y="2414"/>
                  <a:pt x="15092" y="1766"/>
                  <a:pt x="14128" y="556"/>
                </a:cubicBezTo>
                <a:cubicBezTo>
                  <a:pt x="14091" y="512"/>
                  <a:pt x="14047" y="494"/>
                  <a:pt x="14004" y="494"/>
                </a:cubicBezTo>
                <a:cubicBezTo>
                  <a:pt x="13922" y="494"/>
                  <a:pt x="13841" y="558"/>
                  <a:pt x="13814" y="639"/>
                </a:cubicBezTo>
                <a:cubicBezTo>
                  <a:pt x="13751" y="639"/>
                  <a:pt x="13709" y="660"/>
                  <a:pt x="13668" y="702"/>
                </a:cubicBezTo>
                <a:cubicBezTo>
                  <a:pt x="12800" y="1698"/>
                  <a:pt x="11667" y="2225"/>
                  <a:pt x="10571" y="2225"/>
                </a:cubicBezTo>
                <a:cubicBezTo>
                  <a:pt x="9343" y="2225"/>
                  <a:pt x="8161" y="1563"/>
                  <a:pt x="7453" y="158"/>
                </a:cubicBezTo>
                <a:cubicBezTo>
                  <a:pt x="7404" y="49"/>
                  <a:pt x="7307" y="1"/>
                  <a:pt x="720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3" name="Google Shape;2683;p39"/>
          <p:cNvSpPr/>
          <p:nvPr/>
        </p:nvSpPr>
        <p:spPr>
          <a:xfrm>
            <a:off x="457225" y="2683400"/>
            <a:ext cx="1614464" cy="116397"/>
          </a:xfrm>
          <a:custGeom>
            <a:avLst/>
            <a:gdLst/>
            <a:ahLst/>
            <a:cxnLst/>
            <a:rect l="l" t="t" r="r" b="b"/>
            <a:pathLst>
              <a:path w="28236" h="3172" extrusionOk="0">
                <a:moveTo>
                  <a:pt x="7205" y="1"/>
                </a:moveTo>
                <a:cubicBezTo>
                  <a:pt x="7093" y="1"/>
                  <a:pt x="6975" y="59"/>
                  <a:pt x="6909" y="158"/>
                </a:cubicBezTo>
                <a:cubicBezTo>
                  <a:pt x="6055" y="1439"/>
                  <a:pt x="4514" y="2395"/>
                  <a:pt x="3103" y="2395"/>
                </a:cubicBezTo>
                <a:cubicBezTo>
                  <a:pt x="1956" y="2395"/>
                  <a:pt x="895" y="1763"/>
                  <a:pt x="360" y="158"/>
                </a:cubicBezTo>
                <a:cubicBezTo>
                  <a:pt x="335" y="74"/>
                  <a:pt x="269" y="37"/>
                  <a:pt x="201" y="37"/>
                </a:cubicBezTo>
                <a:cubicBezTo>
                  <a:pt x="102" y="37"/>
                  <a:pt x="0" y="117"/>
                  <a:pt x="25" y="242"/>
                </a:cubicBezTo>
                <a:cubicBezTo>
                  <a:pt x="339" y="1644"/>
                  <a:pt x="1344" y="2711"/>
                  <a:pt x="2787" y="2983"/>
                </a:cubicBezTo>
                <a:cubicBezTo>
                  <a:pt x="2987" y="3015"/>
                  <a:pt x="3189" y="3031"/>
                  <a:pt x="3390" y="3031"/>
                </a:cubicBezTo>
                <a:cubicBezTo>
                  <a:pt x="3967" y="3031"/>
                  <a:pt x="4540" y="2902"/>
                  <a:pt x="5068" y="2669"/>
                </a:cubicBezTo>
                <a:cubicBezTo>
                  <a:pt x="5633" y="2418"/>
                  <a:pt x="6574" y="1225"/>
                  <a:pt x="7014" y="1142"/>
                </a:cubicBezTo>
                <a:cubicBezTo>
                  <a:pt x="7039" y="1136"/>
                  <a:pt x="7064" y="1133"/>
                  <a:pt x="7089" y="1133"/>
                </a:cubicBezTo>
                <a:cubicBezTo>
                  <a:pt x="7501" y="1133"/>
                  <a:pt x="7893" y="1910"/>
                  <a:pt x="8248" y="2167"/>
                </a:cubicBezTo>
                <a:cubicBezTo>
                  <a:pt x="8834" y="2606"/>
                  <a:pt x="9567" y="2920"/>
                  <a:pt x="10299" y="2962"/>
                </a:cubicBezTo>
                <a:cubicBezTo>
                  <a:pt x="10402" y="2971"/>
                  <a:pt x="10505" y="2975"/>
                  <a:pt x="10607" y="2975"/>
                </a:cubicBezTo>
                <a:cubicBezTo>
                  <a:pt x="12008" y="2975"/>
                  <a:pt x="13240" y="2185"/>
                  <a:pt x="13981" y="995"/>
                </a:cubicBezTo>
                <a:cubicBezTo>
                  <a:pt x="14920" y="2471"/>
                  <a:pt x="16341" y="3171"/>
                  <a:pt x="17775" y="3171"/>
                </a:cubicBezTo>
                <a:cubicBezTo>
                  <a:pt x="19187" y="3171"/>
                  <a:pt x="20611" y="2492"/>
                  <a:pt x="21598" y="1204"/>
                </a:cubicBezTo>
                <a:cubicBezTo>
                  <a:pt x="22148" y="2433"/>
                  <a:pt x="23209" y="2858"/>
                  <a:pt x="24401" y="2858"/>
                </a:cubicBezTo>
                <a:cubicBezTo>
                  <a:pt x="25564" y="2858"/>
                  <a:pt x="26853" y="2454"/>
                  <a:pt x="27917" y="2000"/>
                </a:cubicBezTo>
                <a:cubicBezTo>
                  <a:pt x="28236" y="1868"/>
                  <a:pt x="28050" y="1350"/>
                  <a:pt x="27751" y="1350"/>
                </a:cubicBezTo>
                <a:cubicBezTo>
                  <a:pt x="27717" y="1350"/>
                  <a:pt x="27681" y="1357"/>
                  <a:pt x="27645" y="1372"/>
                </a:cubicBezTo>
                <a:cubicBezTo>
                  <a:pt x="26828" y="1714"/>
                  <a:pt x="25529" y="2294"/>
                  <a:pt x="24372" y="2294"/>
                </a:cubicBezTo>
                <a:cubicBezTo>
                  <a:pt x="23336" y="2294"/>
                  <a:pt x="22414" y="1828"/>
                  <a:pt x="22058" y="305"/>
                </a:cubicBezTo>
                <a:cubicBezTo>
                  <a:pt x="22012" y="131"/>
                  <a:pt x="21856" y="41"/>
                  <a:pt x="21702" y="41"/>
                </a:cubicBezTo>
                <a:cubicBezTo>
                  <a:pt x="21578" y="41"/>
                  <a:pt x="21454" y="100"/>
                  <a:pt x="21388" y="221"/>
                </a:cubicBezTo>
                <a:cubicBezTo>
                  <a:pt x="20525" y="1714"/>
                  <a:pt x="19166" y="2414"/>
                  <a:pt x="17781" y="2414"/>
                </a:cubicBezTo>
                <a:cubicBezTo>
                  <a:pt x="16449" y="2414"/>
                  <a:pt x="15092" y="1766"/>
                  <a:pt x="14128" y="556"/>
                </a:cubicBezTo>
                <a:cubicBezTo>
                  <a:pt x="14091" y="512"/>
                  <a:pt x="14047" y="494"/>
                  <a:pt x="14004" y="494"/>
                </a:cubicBezTo>
                <a:cubicBezTo>
                  <a:pt x="13922" y="494"/>
                  <a:pt x="13841" y="558"/>
                  <a:pt x="13814" y="639"/>
                </a:cubicBezTo>
                <a:cubicBezTo>
                  <a:pt x="13751" y="639"/>
                  <a:pt x="13709" y="660"/>
                  <a:pt x="13668" y="702"/>
                </a:cubicBezTo>
                <a:cubicBezTo>
                  <a:pt x="12800" y="1698"/>
                  <a:pt x="11667" y="2225"/>
                  <a:pt x="10571" y="2225"/>
                </a:cubicBezTo>
                <a:cubicBezTo>
                  <a:pt x="9343" y="2225"/>
                  <a:pt x="8161" y="1563"/>
                  <a:pt x="7453" y="158"/>
                </a:cubicBezTo>
                <a:cubicBezTo>
                  <a:pt x="7404" y="49"/>
                  <a:pt x="7307" y="1"/>
                  <a:pt x="72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4" name="Google Shape;2684;p39"/>
          <p:cNvSpPr/>
          <p:nvPr/>
        </p:nvSpPr>
        <p:spPr>
          <a:xfrm>
            <a:off x="5636999" y="1436900"/>
            <a:ext cx="1701385" cy="425809"/>
          </a:xfrm>
          <a:custGeom>
            <a:avLst/>
            <a:gdLst/>
            <a:ahLst/>
            <a:cxnLst/>
            <a:rect l="l" t="t" r="r" b="b"/>
            <a:pathLst>
              <a:path w="43229" h="10819" extrusionOk="0">
                <a:moveTo>
                  <a:pt x="16969" y="1"/>
                </a:moveTo>
                <a:cubicBezTo>
                  <a:pt x="13475" y="1"/>
                  <a:pt x="10357" y="1654"/>
                  <a:pt x="8391" y="4228"/>
                </a:cubicBezTo>
                <a:cubicBezTo>
                  <a:pt x="7867" y="4123"/>
                  <a:pt x="7344" y="4039"/>
                  <a:pt x="6800" y="4039"/>
                </a:cubicBezTo>
                <a:cubicBezTo>
                  <a:pt x="3034" y="4039"/>
                  <a:pt x="0" y="7073"/>
                  <a:pt x="0" y="10818"/>
                </a:cubicBezTo>
                <a:lnTo>
                  <a:pt x="43228" y="10818"/>
                </a:lnTo>
                <a:cubicBezTo>
                  <a:pt x="43228" y="8433"/>
                  <a:pt x="41303" y="6508"/>
                  <a:pt x="38918" y="6508"/>
                </a:cubicBezTo>
                <a:cubicBezTo>
                  <a:pt x="37809" y="6508"/>
                  <a:pt x="36805" y="6927"/>
                  <a:pt x="36052" y="7617"/>
                </a:cubicBezTo>
                <a:cubicBezTo>
                  <a:pt x="34901" y="5483"/>
                  <a:pt x="32662" y="4039"/>
                  <a:pt x="30067" y="4039"/>
                </a:cubicBezTo>
                <a:cubicBezTo>
                  <a:pt x="28645" y="4039"/>
                  <a:pt x="27326" y="4479"/>
                  <a:pt x="26238" y="5232"/>
                </a:cubicBezTo>
                <a:cubicBezTo>
                  <a:pt x="24334" y="2093"/>
                  <a:pt x="20903" y="1"/>
                  <a:pt x="16969" y="1"/>
                </a:cubicBez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9" name="Google Shape;2689;p40"/>
          <p:cNvGrpSpPr/>
          <p:nvPr/>
        </p:nvGrpSpPr>
        <p:grpSpPr>
          <a:xfrm flipH="1">
            <a:off x="4135188" y="3390311"/>
            <a:ext cx="402629" cy="210828"/>
            <a:chOff x="847513" y="3513775"/>
            <a:chExt cx="466600" cy="244325"/>
          </a:xfrm>
        </p:grpSpPr>
        <p:sp>
          <p:nvSpPr>
            <p:cNvPr id="2690" name="Google Shape;2690;p40"/>
            <p:cNvSpPr/>
            <p:nvPr/>
          </p:nvSpPr>
          <p:spPr>
            <a:xfrm>
              <a:off x="847513" y="3513775"/>
              <a:ext cx="466600" cy="244325"/>
            </a:xfrm>
            <a:custGeom>
              <a:avLst/>
              <a:gdLst/>
              <a:ahLst/>
              <a:cxnLst/>
              <a:rect l="l" t="t" r="r" b="b"/>
              <a:pathLst>
                <a:path w="18664" h="9773" extrusionOk="0">
                  <a:moveTo>
                    <a:pt x="11471" y="1"/>
                  </a:moveTo>
                  <a:cubicBezTo>
                    <a:pt x="11455" y="1"/>
                    <a:pt x="11440" y="1"/>
                    <a:pt x="11424" y="1"/>
                  </a:cubicBezTo>
                  <a:cubicBezTo>
                    <a:pt x="10294" y="1"/>
                    <a:pt x="9311" y="566"/>
                    <a:pt x="8704" y="1403"/>
                  </a:cubicBezTo>
                  <a:cubicBezTo>
                    <a:pt x="8160" y="1068"/>
                    <a:pt x="7533" y="880"/>
                    <a:pt x="6842" y="880"/>
                  </a:cubicBezTo>
                  <a:cubicBezTo>
                    <a:pt x="4980" y="901"/>
                    <a:pt x="3494" y="2407"/>
                    <a:pt x="3473" y="4269"/>
                  </a:cubicBezTo>
                  <a:lnTo>
                    <a:pt x="2385" y="4290"/>
                  </a:lnTo>
                  <a:cubicBezTo>
                    <a:pt x="1046" y="4290"/>
                    <a:pt x="0" y="5378"/>
                    <a:pt x="0" y="6717"/>
                  </a:cubicBezTo>
                  <a:lnTo>
                    <a:pt x="21" y="7387"/>
                  </a:lnTo>
                  <a:cubicBezTo>
                    <a:pt x="42" y="8726"/>
                    <a:pt x="1130" y="9772"/>
                    <a:pt x="2448" y="9772"/>
                  </a:cubicBezTo>
                  <a:lnTo>
                    <a:pt x="15923" y="9584"/>
                  </a:lnTo>
                  <a:cubicBezTo>
                    <a:pt x="18455" y="9563"/>
                    <a:pt x="18664" y="6383"/>
                    <a:pt x="18664" y="5818"/>
                  </a:cubicBezTo>
                  <a:cubicBezTo>
                    <a:pt x="18643" y="3960"/>
                    <a:pt x="17136" y="2448"/>
                    <a:pt x="15287" y="2448"/>
                  </a:cubicBezTo>
                  <a:cubicBezTo>
                    <a:pt x="15262" y="2448"/>
                    <a:pt x="15237" y="2448"/>
                    <a:pt x="15212" y="2449"/>
                  </a:cubicBezTo>
                  <a:cubicBezTo>
                    <a:pt x="15044" y="2449"/>
                    <a:pt x="14898" y="2449"/>
                    <a:pt x="14751" y="2470"/>
                  </a:cubicBezTo>
                  <a:cubicBezTo>
                    <a:pt x="14358" y="1040"/>
                    <a:pt x="13020" y="1"/>
                    <a:pt x="114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0"/>
            <p:cNvSpPr/>
            <p:nvPr/>
          </p:nvSpPr>
          <p:spPr>
            <a:xfrm>
              <a:off x="864238" y="3574975"/>
              <a:ext cx="449875" cy="183125"/>
            </a:xfrm>
            <a:custGeom>
              <a:avLst/>
              <a:gdLst/>
              <a:ahLst/>
              <a:cxnLst/>
              <a:rect l="l" t="t" r="r" b="b"/>
              <a:pathLst>
                <a:path w="17995" h="7325" extrusionOk="0">
                  <a:moveTo>
                    <a:pt x="14618" y="0"/>
                  </a:moveTo>
                  <a:cubicBezTo>
                    <a:pt x="14593" y="0"/>
                    <a:pt x="14568" y="0"/>
                    <a:pt x="14543" y="1"/>
                  </a:cubicBezTo>
                  <a:lnTo>
                    <a:pt x="14333" y="1"/>
                  </a:lnTo>
                  <a:cubicBezTo>
                    <a:pt x="15087" y="608"/>
                    <a:pt x="15568" y="1549"/>
                    <a:pt x="15589" y="2595"/>
                  </a:cubicBezTo>
                  <a:cubicBezTo>
                    <a:pt x="15589" y="3181"/>
                    <a:pt x="15379" y="6341"/>
                    <a:pt x="12848" y="6383"/>
                  </a:cubicBezTo>
                  <a:lnTo>
                    <a:pt x="1" y="6529"/>
                  </a:lnTo>
                  <a:cubicBezTo>
                    <a:pt x="440" y="7031"/>
                    <a:pt x="1068" y="7324"/>
                    <a:pt x="1779" y="7324"/>
                  </a:cubicBezTo>
                  <a:lnTo>
                    <a:pt x="15254" y="7136"/>
                  </a:lnTo>
                  <a:cubicBezTo>
                    <a:pt x="17786" y="7115"/>
                    <a:pt x="17995" y="3956"/>
                    <a:pt x="17995" y="3370"/>
                  </a:cubicBezTo>
                  <a:cubicBezTo>
                    <a:pt x="17974" y="1512"/>
                    <a:pt x="16467" y="0"/>
                    <a:pt x="14618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2" name="Google Shape;2692;p40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2693" name="Google Shape;2693;p40"/>
          <p:cNvGrpSpPr/>
          <p:nvPr/>
        </p:nvGrpSpPr>
        <p:grpSpPr>
          <a:xfrm>
            <a:off x="3237654" y="2389090"/>
            <a:ext cx="598551" cy="309673"/>
            <a:chOff x="933288" y="2105100"/>
            <a:chExt cx="693650" cy="358875"/>
          </a:xfrm>
        </p:grpSpPr>
        <p:sp>
          <p:nvSpPr>
            <p:cNvPr id="2694" name="Google Shape;2694;p40"/>
            <p:cNvSpPr/>
            <p:nvPr/>
          </p:nvSpPr>
          <p:spPr>
            <a:xfrm>
              <a:off x="933288" y="2105100"/>
              <a:ext cx="693650" cy="358875"/>
            </a:xfrm>
            <a:custGeom>
              <a:avLst/>
              <a:gdLst/>
              <a:ahLst/>
              <a:cxnLst/>
              <a:rect l="l" t="t" r="r" b="b"/>
              <a:pathLst>
                <a:path w="27746" h="14355" extrusionOk="0">
                  <a:moveTo>
                    <a:pt x="17095" y="1"/>
                  </a:moveTo>
                  <a:cubicBezTo>
                    <a:pt x="15421" y="1"/>
                    <a:pt x="13957" y="817"/>
                    <a:pt x="13015" y="2051"/>
                  </a:cubicBezTo>
                  <a:cubicBezTo>
                    <a:pt x="12241" y="1549"/>
                    <a:pt x="11299" y="1235"/>
                    <a:pt x="10274" y="1235"/>
                  </a:cubicBezTo>
                  <a:cubicBezTo>
                    <a:pt x="7512" y="1235"/>
                    <a:pt x="5273" y="3453"/>
                    <a:pt x="5211" y="6215"/>
                  </a:cubicBezTo>
                  <a:lnTo>
                    <a:pt x="3578" y="6215"/>
                  </a:lnTo>
                  <a:cubicBezTo>
                    <a:pt x="1612" y="6215"/>
                    <a:pt x="1" y="7805"/>
                    <a:pt x="1" y="9772"/>
                  </a:cubicBezTo>
                  <a:lnTo>
                    <a:pt x="1" y="10797"/>
                  </a:lnTo>
                  <a:cubicBezTo>
                    <a:pt x="1" y="12764"/>
                    <a:pt x="1612" y="14354"/>
                    <a:pt x="3578" y="14354"/>
                  </a:cubicBezTo>
                  <a:lnTo>
                    <a:pt x="23602" y="14354"/>
                  </a:lnTo>
                  <a:cubicBezTo>
                    <a:pt x="27369" y="14354"/>
                    <a:pt x="27745" y="9667"/>
                    <a:pt x="27745" y="8809"/>
                  </a:cubicBezTo>
                  <a:cubicBezTo>
                    <a:pt x="27745" y="6006"/>
                    <a:pt x="25465" y="3725"/>
                    <a:pt x="22661" y="3725"/>
                  </a:cubicBezTo>
                  <a:cubicBezTo>
                    <a:pt x="22431" y="3725"/>
                    <a:pt x="22221" y="3746"/>
                    <a:pt x="21991" y="3767"/>
                  </a:cubicBezTo>
                  <a:cubicBezTo>
                    <a:pt x="21426" y="1612"/>
                    <a:pt x="19439" y="1"/>
                    <a:pt x="17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0"/>
            <p:cNvSpPr/>
            <p:nvPr/>
          </p:nvSpPr>
          <p:spPr>
            <a:xfrm>
              <a:off x="1353338" y="2105100"/>
              <a:ext cx="126600" cy="83725"/>
            </a:xfrm>
            <a:custGeom>
              <a:avLst/>
              <a:gdLst/>
              <a:ahLst/>
              <a:cxnLst/>
              <a:rect l="l" t="t" r="r" b="b"/>
              <a:pathLst>
                <a:path w="5064" h="3349" extrusionOk="0">
                  <a:moveTo>
                    <a:pt x="293" y="1"/>
                  </a:moveTo>
                  <a:cubicBezTo>
                    <a:pt x="189" y="1"/>
                    <a:pt x="105" y="22"/>
                    <a:pt x="0" y="22"/>
                  </a:cubicBezTo>
                  <a:cubicBezTo>
                    <a:pt x="774" y="670"/>
                    <a:pt x="1360" y="1570"/>
                    <a:pt x="1632" y="2574"/>
                  </a:cubicBezTo>
                  <a:cubicBezTo>
                    <a:pt x="1862" y="2553"/>
                    <a:pt x="2072" y="2532"/>
                    <a:pt x="2302" y="2532"/>
                  </a:cubicBezTo>
                  <a:cubicBezTo>
                    <a:pt x="3327" y="2532"/>
                    <a:pt x="4269" y="2846"/>
                    <a:pt x="5064" y="3348"/>
                  </a:cubicBezTo>
                  <a:cubicBezTo>
                    <a:pt x="4352" y="1402"/>
                    <a:pt x="2490" y="1"/>
                    <a:pt x="29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0"/>
            <p:cNvSpPr/>
            <p:nvPr/>
          </p:nvSpPr>
          <p:spPr>
            <a:xfrm>
              <a:off x="956313" y="2198200"/>
              <a:ext cx="670625" cy="265775"/>
            </a:xfrm>
            <a:custGeom>
              <a:avLst/>
              <a:gdLst/>
              <a:ahLst/>
              <a:cxnLst/>
              <a:rect l="l" t="t" r="r" b="b"/>
              <a:pathLst>
                <a:path w="26825" h="10631" extrusionOk="0">
                  <a:moveTo>
                    <a:pt x="21468" y="1"/>
                  </a:moveTo>
                  <a:cubicBezTo>
                    <a:pt x="22556" y="943"/>
                    <a:pt x="23267" y="2324"/>
                    <a:pt x="23267" y="3893"/>
                  </a:cubicBezTo>
                  <a:cubicBezTo>
                    <a:pt x="23267" y="4751"/>
                    <a:pt x="22891" y="9458"/>
                    <a:pt x="19124" y="9458"/>
                  </a:cubicBezTo>
                  <a:lnTo>
                    <a:pt x="0" y="9458"/>
                  </a:lnTo>
                  <a:cubicBezTo>
                    <a:pt x="670" y="10170"/>
                    <a:pt x="1611" y="10630"/>
                    <a:pt x="2657" y="10630"/>
                  </a:cubicBezTo>
                  <a:lnTo>
                    <a:pt x="22681" y="10630"/>
                  </a:lnTo>
                  <a:cubicBezTo>
                    <a:pt x="26448" y="10630"/>
                    <a:pt x="26824" y="5943"/>
                    <a:pt x="26824" y="5085"/>
                  </a:cubicBezTo>
                  <a:cubicBezTo>
                    <a:pt x="26824" y="2282"/>
                    <a:pt x="24544" y="1"/>
                    <a:pt x="21740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7" name="Google Shape;2697;p40"/>
          <p:cNvGrpSpPr/>
          <p:nvPr/>
        </p:nvGrpSpPr>
        <p:grpSpPr>
          <a:xfrm>
            <a:off x="5343449" y="4325875"/>
            <a:ext cx="778411" cy="407216"/>
            <a:chOff x="6551875" y="3943825"/>
            <a:chExt cx="873050" cy="456725"/>
          </a:xfrm>
        </p:grpSpPr>
        <p:sp>
          <p:nvSpPr>
            <p:cNvPr id="2698" name="Google Shape;2698;p40"/>
            <p:cNvSpPr/>
            <p:nvPr/>
          </p:nvSpPr>
          <p:spPr>
            <a:xfrm>
              <a:off x="6551875" y="3943825"/>
              <a:ext cx="873050" cy="456700"/>
            </a:xfrm>
            <a:custGeom>
              <a:avLst/>
              <a:gdLst/>
              <a:ahLst/>
              <a:cxnLst/>
              <a:rect l="l" t="t" r="r" b="b"/>
              <a:pathLst>
                <a:path w="34922" h="18268" extrusionOk="0">
                  <a:moveTo>
                    <a:pt x="21456" y="1"/>
                  </a:moveTo>
                  <a:cubicBezTo>
                    <a:pt x="21425" y="1"/>
                    <a:pt x="21394" y="1"/>
                    <a:pt x="21363" y="1"/>
                  </a:cubicBezTo>
                  <a:cubicBezTo>
                    <a:pt x="19271" y="22"/>
                    <a:pt x="17429" y="1068"/>
                    <a:pt x="16279" y="2638"/>
                  </a:cubicBezTo>
                  <a:cubicBezTo>
                    <a:pt x="15302" y="2027"/>
                    <a:pt x="14168" y="1674"/>
                    <a:pt x="12933" y="1674"/>
                  </a:cubicBezTo>
                  <a:cubicBezTo>
                    <a:pt x="12897" y="1674"/>
                    <a:pt x="12862" y="1674"/>
                    <a:pt x="12826" y="1675"/>
                  </a:cubicBezTo>
                  <a:cubicBezTo>
                    <a:pt x="9353" y="1717"/>
                    <a:pt x="6549" y="4542"/>
                    <a:pt x="6528" y="7994"/>
                  </a:cubicBezTo>
                  <a:lnTo>
                    <a:pt x="4478" y="8015"/>
                  </a:lnTo>
                  <a:cubicBezTo>
                    <a:pt x="1988" y="8057"/>
                    <a:pt x="0" y="10086"/>
                    <a:pt x="42" y="12555"/>
                  </a:cubicBezTo>
                  <a:lnTo>
                    <a:pt x="63" y="13832"/>
                  </a:lnTo>
                  <a:cubicBezTo>
                    <a:pt x="84" y="16308"/>
                    <a:pt x="2092" y="18268"/>
                    <a:pt x="4564" y="18268"/>
                  </a:cubicBezTo>
                  <a:cubicBezTo>
                    <a:pt x="4577" y="18268"/>
                    <a:pt x="4590" y="18268"/>
                    <a:pt x="4603" y="18268"/>
                  </a:cubicBezTo>
                  <a:lnTo>
                    <a:pt x="29795" y="17954"/>
                  </a:lnTo>
                  <a:cubicBezTo>
                    <a:pt x="34524" y="17891"/>
                    <a:pt x="34922" y="11969"/>
                    <a:pt x="34901" y="10881"/>
                  </a:cubicBezTo>
                  <a:cubicBezTo>
                    <a:pt x="34859" y="7392"/>
                    <a:pt x="32013" y="4583"/>
                    <a:pt x="28513" y="4583"/>
                  </a:cubicBezTo>
                  <a:cubicBezTo>
                    <a:pt x="28487" y="4583"/>
                    <a:pt x="28461" y="4583"/>
                    <a:pt x="28435" y="4583"/>
                  </a:cubicBezTo>
                  <a:cubicBezTo>
                    <a:pt x="28163" y="4583"/>
                    <a:pt x="27870" y="4604"/>
                    <a:pt x="27598" y="4646"/>
                  </a:cubicBezTo>
                  <a:cubicBezTo>
                    <a:pt x="26853" y="1955"/>
                    <a:pt x="24387" y="1"/>
                    <a:pt x="214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0"/>
            <p:cNvSpPr/>
            <p:nvPr/>
          </p:nvSpPr>
          <p:spPr>
            <a:xfrm>
              <a:off x="7077050" y="3943825"/>
              <a:ext cx="160600" cy="103100"/>
            </a:xfrm>
            <a:custGeom>
              <a:avLst/>
              <a:gdLst/>
              <a:ahLst/>
              <a:cxnLst/>
              <a:rect l="l" t="t" r="r" b="b"/>
              <a:pathLst>
                <a:path w="6424" h="4124" extrusionOk="0">
                  <a:moveTo>
                    <a:pt x="475" y="0"/>
                  </a:moveTo>
                  <a:cubicBezTo>
                    <a:pt x="442" y="0"/>
                    <a:pt x="410" y="1"/>
                    <a:pt x="377" y="1"/>
                  </a:cubicBezTo>
                  <a:cubicBezTo>
                    <a:pt x="251" y="1"/>
                    <a:pt x="126" y="1"/>
                    <a:pt x="0" y="22"/>
                  </a:cubicBezTo>
                  <a:cubicBezTo>
                    <a:pt x="984" y="838"/>
                    <a:pt x="1737" y="1947"/>
                    <a:pt x="2093" y="3223"/>
                  </a:cubicBezTo>
                  <a:cubicBezTo>
                    <a:pt x="2365" y="3182"/>
                    <a:pt x="2658" y="3161"/>
                    <a:pt x="2930" y="3140"/>
                  </a:cubicBezTo>
                  <a:cubicBezTo>
                    <a:pt x="4206" y="3140"/>
                    <a:pt x="5420" y="3495"/>
                    <a:pt x="6424" y="4123"/>
                  </a:cubicBezTo>
                  <a:cubicBezTo>
                    <a:pt x="5514" y="1725"/>
                    <a:pt x="3195" y="0"/>
                    <a:pt x="475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0"/>
            <p:cNvSpPr/>
            <p:nvPr/>
          </p:nvSpPr>
          <p:spPr>
            <a:xfrm>
              <a:off x="6583250" y="4058375"/>
              <a:ext cx="841675" cy="342175"/>
            </a:xfrm>
            <a:custGeom>
              <a:avLst/>
              <a:gdLst/>
              <a:ahLst/>
              <a:cxnLst/>
              <a:rect l="l" t="t" r="r" b="b"/>
              <a:pathLst>
                <a:path w="33667" h="13687" extrusionOk="0">
                  <a:moveTo>
                    <a:pt x="27258" y="1"/>
                  </a:moveTo>
                  <a:cubicBezTo>
                    <a:pt x="27232" y="1"/>
                    <a:pt x="27206" y="1"/>
                    <a:pt x="27180" y="1"/>
                  </a:cubicBezTo>
                  <a:cubicBezTo>
                    <a:pt x="27055" y="1"/>
                    <a:pt x="26950" y="1"/>
                    <a:pt x="26825" y="22"/>
                  </a:cubicBezTo>
                  <a:cubicBezTo>
                    <a:pt x="28226" y="1173"/>
                    <a:pt x="29126" y="2910"/>
                    <a:pt x="29147" y="4877"/>
                  </a:cubicBezTo>
                  <a:cubicBezTo>
                    <a:pt x="29168" y="5965"/>
                    <a:pt x="28770" y="11865"/>
                    <a:pt x="24042" y="11928"/>
                  </a:cubicBezTo>
                  <a:lnTo>
                    <a:pt x="0" y="12242"/>
                  </a:lnTo>
                  <a:cubicBezTo>
                    <a:pt x="802" y="13125"/>
                    <a:pt x="1987" y="13686"/>
                    <a:pt x="3277" y="13686"/>
                  </a:cubicBezTo>
                  <a:cubicBezTo>
                    <a:pt x="3301" y="13686"/>
                    <a:pt x="3325" y="13686"/>
                    <a:pt x="3348" y="13686"/>
                  </a:cubicBezTo>
                  <a:lnTo>
                    <a:pt x="28540" y="13372"/>
                  </a:lnTo>
                  <a:cubicBezTo>
                    <a:pt x="33269" y="13309"/>
                    <a:pt x="33667" y="7387"/>
                    <a:pt x="33646" y="6299"/>
                  </a:cubicBezTo>
                  <a:cubicBezTo>
                    <a:pt x="33604" y="2810"/>
                    <a:pt x="30758" y="1"/>
                    <a:pt x="27258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1" name="Google Shape;2701;p40"/>
          <p:cNvGrpSpPr/>
          <p:nvPr/>
        </p:nvGrpSpPr>
        <p:grpSpPr>
          <a:xfrm>
            <a:off x="5364425" y="2042075"/>
            <a:ext cx="459825" cy="237500"/>
            <a:chOff x="7039900" y="1225350"/>
            <a:chExt cx="459825" cy="237500"/>
          </a:xfrm>
        </p:grpSpPr>
        <p:sp>
          <p:nvSpPr>
            <p:cNvPr id="2702" name="Google Shape;2702;p40"/>
            <p:cNvSpPr/>
            <p:nvPr/>
          </p:nvSpPr>
          <p:spPr>
            <a:xfrm>
              <a:off x="7039900" y="1225350"/>
              <a:ext cx="459825" cy="237500"/>
            </a:xfrm>
            <a:custGeom>
              <a:avLst/>
              <a:gdLst/>
              <a:ahLst/>
              <a:cxnLst/>
              <a:rect l="l" t="t" r="r" b="b"/>
              <a:pathLst>
                <a:path w="18393" h="9500" extrusionOk="0">
                  <a:moveTo>
                    <a:pt x="11320" y="0"/>
                  </a:moveTo>
                  <a:cubicBezTo>
                    <a:pt x="10232" y="0"/>
                    <a:pt x="9249" y="523"/>
                    <a:pt x="8642" y="1339"/>
                  </a:cubicBezTo>
                  <a:cubicBezTo>
                    <a:pt x="8119" y="1004"/>
                    <a:pt x="7491" y="816"/>
                    <a:pt x="6822" y="816"/>
                  </a:cubicBezTo>
                  <a:cubicBezTo>
                    <a:pt x="4981" y="816"/>
                    <a:pt x="3495" y="2281"/>
                    <a:pt x="3453" y="4101"/>
                  </a:cubicBezTo>
                  <a:lnTo>
                    <a:pt x="2365" y="4101"/>
                  </a:lnTo>
                  <a:cubicBezTo>
                    <a:pt x="1068" y="4101"/>
                    <a:pt x="1" y="5168"/>
                    <a:pt x="1" y="6466"/>
                  </a:cubicBezTo>
                  <a:lnTo>
                    <a:pt x="1" y="7135"/>
                  </a:lnTo>
                  <a:cubicBezTo>
                    <a:pt x="1" y="8432"/>
                    <a:pt x="1068" y="9499"/>
                    <a:pt x="2365" y="9499"/>
                  </a:cubicBezTo>
                  <a:lnTo>
                    <a:pt x="15631" y="9499"/>
                  </a:lnTo>
                  <a:cubicBezTo>
                    <a:pt x="18142" y="9499"/>
                    <a:pt x="18393" y="6382"/>
                    <a:pt x="18393" y="5817"/>
                  </a:cubicBezTo>
                  <a:cubicBezTo>
                    <a:pt x="18393" y="3955"/>
                    <a:pt x="16886" y="2448"/>
                    <a:pt x="15024" y="2448"/>
                  </a:cubicBezTo>
                  <a:cubicBezTo>
                    <a:pt x="14877" y="2448"/>
                    <a:pt x="14731" y="2469"/>
                    <a:pt x="14585" y="2490"/>
                  </a:cubicBezTo>
                  <a:cubicBezTo>
                    <a:pt x="14187" y="1046"/>
                    <a:pt x="12890" y="0"/>
                    <a:pt x="113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0"/>
            <p:cNvSpPr/>
            <p:nvPr/>
          </p:nvSpPr>
          <p:spPr>
            <a:xfrm>
              <a:off x="7318200" y="1225350"/>
              <a:ext cx="84225" cy="55475"/>
            </a:xfrm>
            <a:custGeom>
              <a:avLst/>
              <a:gdLst/>
              <a:ahLst/>
              <a:cxnLst/>
              <a:rect l="l" t="t" r="r" b="b"/>
              <a:pathLst>
                <a:path w="3369" h="2219" extrusionOk="0">
                  <a:moveTo>
                    <a:pt x="0" y="0"/>
                  </a:moveTo>
                  <a:cubicBezTo>
                    <a:pt x="523" y="440"/>
                    <a:pt x="900" y="1025"/>
                    <a:pt x="1088" y="1695"/>
                  </a:cubicBezTo>
                  <a:cubicBezTo>
                    <a:pt x="1235" y="1674"/>
                    <a:pt x="1381" y="1674"/>
                    <a:pt x="1528" y="1674"/>
                  </a:cubicBezTo>
                  <a:cubicBezTo>
                    <a:pt x="2218" y="1674"/>
                    <a:pt x="2846" y="1862"/>
                    <a:pt x="3369" y="2218"/>
                  </a:cubicBezTo>
                  <a:cubicBezTo>
                    <a:pt x="2888" y="921"/>
                    <a:pt x="1653" y="0"/>
                    <a:pt x="188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0"/>
            <p:cNvSpPr/>
            <p:nvPr/>
          </p:nvSpPr>
          <p:spPr>
            <a:xfrm>
              <a:off x="7055600" y="1286550"/>
              <a:ext cx="444125" cy="176300"/>
            </a:xfrm>
            <a:custGeom>
              <a:avLst/>
              <a:gdLst/>
              <a:ahLst/>
              <a:cxnLst/>
              <a:rect l="l" t="t" r="r" b="b"/>
              <a:pathLst>
                <a:path w="17765" h="7052" extrusionOk="0">
                  <a:moveTo>
                    <a:pt x="14396" y="0"/>
                  </a:moveTo>
                  <a:cubicBezTo>
                    <a:pt x="14333" y="0"/>
                    <a:pt x="14270" y="21"/>
                    <a:pt x="14208" y="21"/>
                  </a:cubicBezTo>
                  <a:cubicBezTo>
                    <a:pt x="14940" y="628"/>
                    <a:pt x="15400" y="1549"/>
                    <a:pt x="15400" y="2595"/>
                  </a:cubicBezTo>
                  <a:cubicBezTo>
                    <a:pt x="15400" y="3160"/>
                    <a:pt x="15149" y="6277"/>
                    <a:pt x="12659" y="6277"/>
                  </a:cubicBezTo>
                  <a:lnTo>
                    <a:pt x="1" y="6277"/>
                  </a:lnTo>
                  <a:cubicBezTo>
                    <a:pt x="419" y="6759"/>
                    <a:pt x="1047" y="7051"/>
                    <a:pt x="1758" y="7051"/>
                  </a:cubicBezTo>
                  <a:lnTo>
                    <a:pt x="15024" y="7051"/>
                  </a:lnTo>
                  <a:cubicBezTo>
                    <a:pt x="17514" y="7051"/>
                    <a:pt x="17765" y="3934"/>
                    <a:pt x="17765" y="3369"/>
                  </a:cubicBezTo>
                  <a:cubicBezTo>
                    <a:pt x="17765" y="1507"/>
                    <a:pt x="16258" y="0"/>
                    <a:pt x="1439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5" name="Google Shape;2705;p40"/>
          <p:cNvGrpSpPr/>
          <p:nvPr/>
        </p:nvGrpSpPr>
        <p:grpSpPr>
          <a:xfrm>
            <a:off x="3055321" y="2076494"/>
            <a:ext cx="2973709" cy="3254719"/>
            <a:chOff x="3033725" y="1345125"/>
            <a:chExt cx="3335250" cy="3650425"/>
          </a:xfrm>
        </p:grpSpPr>
        <p:grpSp>
          <p:nvGrpSpPr>
            <p:cNvPr id="2706" name="Google Shape;2706;p40"/>
            <p:cNvGrpSpPr/>
            <p:nvPr/>
          </p:nvGrpSpPr>
          <p:grpSpPr>
            <a:xfrm>
              <a:off x="3395825" y="1866400"/>
              <a:ext cx="2498825" cy="3129150"/>
              <a:chOff x="1713213" y="2609350"/>
              <a:chExt cx="2498825" cy="3129150"/>
            </a:xfrm>
          </p:grpSpPr>
          <p:sp>
            <p:nvSpPr>
              <p:cNvPr id="2707" name="Google Shape;2707;p40"/>
              <p:cNvSpPr/>
              <p:nvPr/>
            </p:nvSpPr>
            <p:spPr>
              <a:xfrm>
                <a:off x="2734813" y="5610325"/>
                <a:ext cx="550850" cy="128175"/>
              </a:xfrm>
              <a:custGeom>
                <a:avLst/>
                <a:gdLst/>
                <a:ahLst/>
                <a:cxnLst/>
                <a:rect l="l" t="t" r="r" b="b"/>
                <a:pathLst>
                  <a:path w="22034" h="5127" extrusionOk="0">
                    <a:moveTo>
                      <a:pt x="11006" y="1"/>
                    </a:moveTo>
                    <a:cubicBezTo>
                      <a:pt x="4918" y="1"/>
                      <a:pt x="0" y="1152"/>
                      <a:pt x="0" y="2553"/>
                    </a:cubicBezTo>
                    <a:cubicBezTo>
                      <a:pt x="0" y="3976"/>
                      <a:pt x="4918" y="5127"/>
                      <a:pt x="11006" y="5127"/>
                    </a:cubicBezTo>
                    <a:cubicBezTo>
                      <a:pt x="17095" y="5127"/>
                      <a:pt x="22033" y="3976"/>
                      <a:pt x="22033" y="2553"/>
                    </a:cubicBezTo>
                    <a:cubicBezTo>
                      <a:pt x="22033" y="1152"/>
                      <a:pt x="17095" y="1"/>
                      <a:pt x="1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40"/>
              <p:cNvSpPr/>
              <p:nvPr/>
            </p:nvSpPr>
            <p:spPr>
              <a:xfrm>
                <a:off x="1713213" y="2609350"/>
                <a:ext cx="2498825" cy="3064825"/>
              </a:xfrm>
              <a:custGeom>
                <a:avLst/>
                <a:gdLst/>
                <a:ahLst/>
                <a:cxnLst/>
                <a:rect l="l" t="t" r="r" b="b"/>
                <a:pathLst>
                  <a:path w="99953" h="122593" extrusionOk="0">
                    <a:moveTo>
                      <a:pt x="65136" y="1"/>
                    </a:moveTo>
                    <a:lnTo>
                      <a:pt x="52979" y="9898"/>
                    </a:lnTo>
                    <a:cubicBezTo>
                      <a:pt x="52791" y="4918"/>
                      <a:pt x="52686" y="1738"/>
                      <a:pt x="52686" y="1696"/>
                    </a:cubicBezTo>
                    <a:lnTo>
                      <a:pt x="50552" y="1738"/>
                    </a:lnTo>
                    <a:cubicBezTo>
                      <a:pt x="50531" y="3725"/>
                      <a:pt x="50364" y="8642"/>
                      <a:pt x="50092" y="15171"/>
                    </a:cubicBezTo>
                    <a:lnTo>
                      <a:pt x="40132" y="1570"/>
                    </a:lnTo>
                    <a:lnTo>
                      <a:pt x="49736" y="22933"/>
                    </a:lnTo>
                    <a:cubicBezTo>
                      <a:pt x="49339" y="31826"/>
                      <a:pt x="48627" y="46242"/>
                      <a:pt x="47518" y="65387"/>
                    </a:cubicBezTo>
                    <a:cubicBezTo>
                      <a:pt x="43543" y="62479"/>
                      <a:pt x="37642" y="58064"/>
                      <a:pt x="31407" y="53398"/>
                    </a:cubicBezTo>
                    <a:cubicBezTo>
                      <a:pt x="25486" y="48983"/>
                      <a:pt x="19376" y="44401"/>
                      <a:pt x="14710" y="40990"/>
                    </a:cubicBezTo>
                    <a:lnTo>
                      <a:pt x="9165" y="25883"/>
                    </a:lnTo>
                    <a:lnTo>
                      <a:pt x="10944" y="38228"/>
                    </a:lnTo>
                    <a:cubicBezTo>
                      <a:pt x="8935" y="36764"/>
                      <a:pt x="7638" y="35864"/>
                      <a:pt x="7031" y="35487"/>
                    </a:cubicBezTo>
                    <a:lnTo>
                      <a:pt x="5776" y="37224"/>
                    </a:lnTo>
                    <a:cubicBezTo>
                      <a:pt x="5817" y="37245"/>
                      <a:pt x="8872" y="39819"/>
                      <a:pt x="13329" y="43522"/>
                    </a:cubicBezTo>
                    <a:lnTo>
                      <a:pt x="1" y="44736"/>
                    </a:lnTo>
                    <a:lnTo>
                      <a:pt x="17242" y="46786"/>
                    </a:lnTo>
                    <a:cubicBezTo>
                      <a:pt x="28143" y="55846"/>
                      <a:pt x="41973" y="67270"/>
                      <a:pt x="47393" y="71350"/>
                    </a:cubicBezTo>
                    <a:lnTo>
                      <a:pt x="47225" y="95936"/>
                    </a:lnTo>
                    <a:cubicBezTo>
                      <a:pt x="43354" y="93781"/>
                      <a:pt x="37642" y="90537"/>
                      <a:pt x="32097" y="87399"/>
                    </a:cubicBezTo>
                    <a:lnTo>
                      <a:pt x="23749" y="69781"/>
                    </a:lnTo>
                    <a:lnTo>
                      <a:pt x="27285" y="84679"/>
                    </a:lnTo>
                    <a:cubicBezTo>
                      <a:pt x="20443" y="80808"/>
                      <a:pt x="16154" y="78339"/>
                      <a:pt x="14815" y="77502"/>
                    </a:cubicBezTo>
                    <a:lnTo>
                      <a:pt x="13643" y="79301"/>
                    </a:lnTo>
                    <a:cubicBezTo>
                      <a:pt x="13664" y="79301"/>
                      <a:pt x="15986" y="80892"/>
                      <a:pt x="19355" y="83172"/>
                    </a:cubicBezTo>
                    <a:lnTo>
                      <a:pt x="6048" y="85620"/>
                    </a:lnTo>
                    <a:lnTo>
                      <a:pt x="23686" y="86123"/>
                    </a:lnTo>
                    <a:cubicBezTo>
                      <a:pt x="32014" y="91730"/>
                      <a:pt x="42601" y="98802"/>
                      <a:pt x="47183" y="101543"/>
                    </a:cubicBezTo>
                    <a:lnTo>
                      <a:pt x="47225" y="122592"/>
                    </a:lnTo>
                    <a:lnTo>
                      <a:pt x="55846" y="122592"/>
                    </a:lnTo>
                    <a:cubicBezTo>
                      <a:pt x="55762" y="119349"/>
                      <a:pt x="55532" y="109578"/>
                      <a:pt x="55448" y="92797"/>
                    </a:cubicBezTo>
                    <a:cubicBezTo>
                      <a:pt x="58691" y="90956"/>
                      <a:pt x="64885" y="87232"/>
                      <a:pt x="73861" y="81687"/>
                    </a:cubicBezTo>
                    <a:lnTo>
                      <a:pt x="93215" y="83047"/>
                    </a:lnTo>
                    <a:lnTo>
                      <a:pt x="78506" y="78820"/>
                    </a:lnTo>
                    <a:cubicBezTo>
                      <a:pt x="83653" y="75640"/>
                      <a:pt x="87587" y="73171"/>
                      <a:pt x="87629" y="73150"/>
                    </a:cubicBezTo>
                    <a:lnTo>
                      <a:pt x="86666" y="71246"/>
                    </a:lnTo>
                    <a:cubicBezTo>
                      <a:pt x="85139" y="71853"/>
                      <a:pt x="81059" y="73861"/>
                      <a:pt x="74531" y="77230"/>
                    </a:cubicBezTo>
                    <a:lnTo>
                      <a:pt x="80054" y="61161"/>
                    </a:lnTo>
                    <a:lnTo>
                      <a:pt x="68567" y="80348"/>
                    </a:lnTo>
                    <a:cubicBezTo>
                      <a:pt x="63755" y="82858"/>
                      <a:pt x="58984" y="85390"/>
                      <a:pt x="55406" y="87294"/>
                    </a:cubicBezTo>
                    <a:cubicBezTo>
                      <a:pt x="55344" y="78339"/>
                      <a:pt x="55302" y="68840"/>
                      <a:pt x="55239" y="59570"/>
                    </a:cubicBezTo>
                    <a:cubicBezTo>
                      <a:pt x="58859" y="57478"/>
                      <a:pt x="71057" y="50050"/>
                      <a:pt x="81059" y="43941"/>
                    </a:cubicBezTo>
                    <a:lnTo>
                      <a:pt x="99953" y="45259"/>
                    </a:lnTo>
                    <a:lnTo>
                      <a:pt x="99953" y="45259"/>
                    </a:lnTo>
                    <a:lnTo>
                      <a:pt x="85599" y="41158"/>
                    </a:lnTo>
                    <a:cubicBezTo>
                      <a:pt x="87922" y="39735"/>
                      <a:pt x="89386" y="38835"/>
                      <a:pt x="89386" y="38835"/>
                    </a:cubicBezTo>
                    <a:lnTo>
                      <a:pt x="88445" y="36931"/>
                    </a:lnTo>
                    <a:cubicBezTo>
                      <a:pt x="87064" y="37475"/>
                      <a:pt x="83632" y="39170"/>
                      <a:pt x="78234" y="41932"/>
                    </a:cubicBezTo>
                    <a:lnTo>
                      <a:pt x="83904" y="25444"/>
                    </a:lnTo>
                    <a:lnTo>
                      <a:pt x="72103" y="45091"/>
                    </a:lnTo>
                    <a:cubicBezTo>
                      <a:pt x="65638" y="48481"/>
                      <a:pt x="58817" y="52101"/>
                      <a:pt x="55134" y="54068"/>
                    </a:cubicBezTo>
                    <a:cubicBezTo>
                      <a:pt x="54297" y="41032"/>
                      <a:pt x="53628" y="25716"/>
                      <a:pt x="53168" y="14836"/>
                    </a:cubicBezTo>
                    <a:lnTo>
                      <a:pt x="651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40"/>
              <p:cNvSpPr/>
              <p:nvPr/>
            </p:nvSpPr>
            <p:spPr>
              <a:xfrm>
                <a:off x="3007863" y="2609350"/>
                <a:ext cx="1204175" cy="3065350"/>
              </a:xfrm>
              <a:custGeom>
                <a:avLst/>
                <a:gdLst/>
                <a:ahLst/>
                <a:cxnLst/>
                <a:rect l="l" t="t" r="r" b="b"/>
                <a:pathLst>
                  <a:path w="48167" h="122614" extrusionOk="0">
                    <a:moveTo>
                      <a:pt x="13350" y="1"/>
                    </a:moveTo>
                    <a:lnTo>
                      <a:pt x="1193" y="9898"/>
                    </a:lnTo>
                    <a:cubicBezTo>
                      <a:pt x="1005" y="4918"/>
                      <a:pt x="900" y="1738"/>
                      <a:pt x="900" y="1696"/>
                    </a:cubicBezTo>
                    <a:lnTo>
                      <a:pt x="1" y="1717"/>
                    </a:lnTo>
                    <a:cubicBezTo>
                      <a:pt x="1" y="1717"/>
                      <a:pt x="4980" y="66517"/>
                      <a:pt x="147" y="122613"/>
                    </a:cubicBezTo>
                    <a:lnTo>
                      <a:pt x="4060" y="122613"/>
                    </a:lnTo>
                    <a:cubicBezTo>
                      <a:pt x="3976" y="119349"/>
                      <a:pt x="3746" y="109578"/>
                      <a:pt x="3662" y="92797"/>
                    </a:cubicBezTo>
                    <a:cubicBezTo>
                      <a:pt x="6905" y="90956"/>
                      <a:pt x="13099" y="87232"/>
                      <a:pt x="22075" y="81687"/>
                    </a:cubicBezTo>
                    <a:lnTo>
                      <a:pt x="41429" y="83047"/>
                    </a:lnTo>
                    <a:lnTo>
                      <a:pt x="26699" y="78820"/>
                    </a:lnTo>
                    <a:cubicBezTo>
                      <a:pt x="31867" y="75640"/>
                      <a:pt x="35801" y="73171"/>
                      <a:pt x="35843" y="73150"/>
                    </a:cubicBezTo>
                    <a:lnTo>
                      <a:pt x="34880" y="71246"/>
                    </a:lnTo>
                    <a:cubicBezTo>
                      <a:pt x="33353" y="71853"/>
                      <a:pt x="29273" y="73861"/>
                      <a:pt x="22745" y="77230"/>
                    </a:cubicBezTo>
                    <a:lnTo>
                      <a:pt x="28268" y="61161"/>
                    </a:lnTo>
                    <a:lnTo>
                      <a:pt x="16781" y="80348"/>
                    </a:lnTo>
                    <a:cubicBezTo>
                      <a:pt x="11969" y="82858"/>
                      <a:pt x="7115" y="87273"/>
                      <a:pt x="3537" y="89177"/>
                    </a:cubicBezTo>
                    <a:cubicBezTo>
                      <a:pt x="3474" y="80222"/>
                      <a:pt x="3516" y="68819"/>
                      <a:pt x="3453" y="59570"/>
                    </a:cubicBezTo>
                    <a:cubicBezTo>
                      <a:pt x="7073" y="57478"/>
                      <a:pt x="19271" y="50050"/>
                      <a:pt x="29273" y="43941"/>
                    </a:cubicBezTo>
                    <a:lnTo>
                      <a:pt x="48167" y="45259"/>
                    </a:lnTo>
                    <a:lnTo>
                      <a:pt x="48167" y="45259"/>
                    </a:lnTo>
                    <a:lnTo>
                      <a:pt x="33813" y="41158"/>
                    </a:lnTo>
                    <a:cubicBezTo>
                      <a:pt x="36136" y="39735"/>
                      <a:pt x="37600" y="38835"/>
                      <a:pt x="37600" y="38835"/>
                    </a:cubicBezTo>
                    <a:lnTo>
                      <a:pt x="36659" y="36931"/>
                    </a:lnTo>
                    <a:cubicBezTo>
                      <a:pt x="35278" y="37475"/>
                      <a:pt x="31846" y="39149"/>
                      <a:pt x="26448" y="41932"/>
                    </a:cubicBezTo>
                    <a:lnTo>
                      <a:pt x="32118" y="25444"/>
                    </a:lnTo>
                    <a:lnTo>
                      <a:pt x="20317" y="45091"/>
                    </a:lnTo>
                    <a:cubicBezTo>
                      <a:pt x="13852" y="48481"/>
                      <a:pt x="6759" y="54130"/>
                      <a:pt x="3076" y="56097"/>
                    </a:cubicBezTo>
                    <a:cubicBezTo>
                      <a:pt x="3809" y="54256"/>
                      <a:pt x="1842" y="25716"/>
                      <a:pt x="1382" y="14836"/>
                    </a:cubicBezTo>
                    <a:lnTo>
                      <a:pt x="133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40"/>
              <p:cNvSpPr/>
              <p:nvPr/>
            </p:nvSpPr>
            <p:spPr>
              <a:xfrm>
                <a:off x="2336213" y="3931200"/>
                <a:ext cx="560775" cy="456700"/>
              </a:xfrm>
              <a:custGeom>
                <a:avLst/>
                <a:gdLst/>
                <a:ahLst/>
                <a:cxnLst/>
                <a:rect l="l" t="t" r="r" b="b"/>
                <a:pathLst>
                  <a:path w="22431" h="18268" extrusionOk="0">
                    <a:moveTo>
                      <a:pt x="482" y="1"/>
                    </a:moveTo>
                    <a:lnTo>
                      <a:pt x="1" y="294"/>
                    </a:lnTo>
                    <a:cubicBezTo>
                      <a:pt x="8830" y="7596"/>
                      <a:pt x="17869" y="15003"/>
                      <a:pt x="22180" y="18267"/>
                    </a:cubicBezTo>
                    <a:lnTo>
                      <a:pt x="22431" y="15338"/>
                    </a:lnTo>
                    <a:lnTo>
                      <a:pt x="48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40"/>
              <p:cNvSpPr/>
              <p:nvPr/>
            </p:nvSpPr>
            <p:spPr>
              <a:xfrm>
                <a:off x="2442413" y="4854475"/>
                <a:ext cx="448825" cy="292950"/>
              </a:xfrm>
              <a:custGeom>
                <a:avLst/>
                <a:gdLst/>
                <a:ahLst/>
                <a:cxnLst/>
                <a:rect l="l" t="t" r="r" b="b"/>
                <a:pathLst>
                  <a:path w="17953" h="1171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7010" y="4708"/>
                      <a:pt x="14312" y="9520"/>
                      <a:pt x="17953" y="11717"/>
                    </a:cubicBezTo>
                    <a:lnTo>
                      <a:pt x="17953" y="90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40"/>
              <p:cNvSpPr/>
              <p:nvPr/>
            </p:nvSpPr>
            <p:spPr>
              <a:xfrm>
                <a:off x="2936713" y="4595525"/>
                <a:ext cx="3822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529" extrusionOk="0">
                    <a:moveTo>
                      <a:pt x="754" y="1"/>
                    </a:moveTo>
                    <a:cubicBezTo>
                      <a:pt x="336" y="1"/>
                      <a:pt x="1" y="336"/>
                      <a:pt x="1" y="754"/>
                    </a:cubicBezTo>
                    <a:cubicBezTo>
                      <a:pt x="1" y="1194"/>
                      <a:pt x="336" y="1528"/>
                      <a:pt x="754" y="1528"/>
                    </a:cubicBezTo>
                    <a:cubicBezTo>
                      <a:pt x="1173" y="1528"/>
                      <a:pt x="1528" y="1194"/>
                      <a:pt x="1528" y="754"/>
                    </a:cubicBezTo>
                    <a:cubicBezTo>
                      <a:pt x="1528" y="336"/>
                      <a:pt x="1173" y="1"/>
                      <a:pt x="7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40"/>
              <p:cNvSpPr/>
              <p:nvPr/>
            </p:nvSpPr>
            <p:spPr>
              <a:xfrm>
                <a:off x="2964963" y="5301700"/>
                <a:ext cx="54425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2177" extrusionOk="0">
                    <a:moveTo>
                      <a:pt x="1089" y="1"/>
                    </a:moveTo>
                    <a:cubicBezTo>
                      <a:pt x="482" y="1"/>
                      <a:pt x="1" y="482"/>
                      <a:pt x="1" y="1089"/>
                    </a:cubicBezTo>
                    <a:cubicBezTo>
                      <a:pt x="1" y="1675"/>
                      <a:pt x="482" y="2177"/>
                      <a:pt x="1089" y="2177"/>
                    </a:cubicBezTo>
                    <a:cubicBezTo>
                      <a:pt x="1675" y="2177"/>
                      <a:pt x="2177" y="1675"/>
                      <a:pt x="2177" y="1089"/>
                    </a:cubicBezTo>
                    <a:cubicBezTo>
                      <a:pt x="2177" y="482"/>
                      <a:pt x="1675" y="1"/>
                      <a:pt x="10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40"/>
              <p:cNvSpPr/>
              <p:nvPr/>
            </p:nvSpPr>
            <p:spPr>
              <a:xfrm>
                <a:off x="2972288" y="4704850"/>
                <a:ext cx="35075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1403" extrusionOk="0">
                    <a:moveTo>
                      <a:pt x="712" y="1"/>
                    </a:moveTo>
                    <a:cubicBezTo>
                      <a:pt x="315" y="1"/>
                      <a:pt x="1" y="315"/>
                      <a:pt x="1" y="691"/>
                    </a:cubicBezTo>
                    <a:cubicBezTo>
                      <a:pt x="1" y="1089"/>
                      <a:pt x="315" y="1403"/>
                      <a:pt x="712" y="1403"/>
                    </a:cubicBezTo>
                    <a:cubicBezTo>
                      <a:pt x="1089" y="1403"/>
                      <a:pt x="1403" y="1089"/>
                      <a:pt x="1403" y="691"/>
                    </a:cubicBezTo>
                    <a:cubicBezTo>
                      <a:pt x="1403" y="315"/>
                      <a:pt x="1089" y="1"/>
                      <a:pt x="7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40"/>
              <p:cNvSpPr/>
              <p:nvPr/>
            </p:nvSpPr>
            <p:spPr>
              <a:xfrm>
                <a:off x="2962363" y="4349675"/>
                <a:ext cx="40300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612" extrusionOk="0">
                    <a:moveTo>
                      <a:pt x="795" y="1"/>
                    </a:moveTo>
                    <a:cubicBezTo>
                      <a:pt x="356" y="1"/>
                      <a:pt x="0" y="357"/>
                      <a:pt x="0" y="796"/>
                    </a:cubicBezTo>
                    <a:cubicBezTo>
                      <a:pt x="0" y="1256"/>
                      <a:pt x="356" y="1612"/>
                      <a:pt x="795" y="1612"/>
                    </a:cubicBezTo>
                    <a:cubicBezTo>
                      <a:pt x="1256" y="1612"/>
                      <a:pt x="1611" y="1256"/>
                      <a:pt x="1611" y="796"/>
                    </a:cubicBezTo>
                    <a:cubicBezTo>
                      <a:pt x="1611" y="357"/>
                      <a:pt x="1256" y="1"/>
                      <a:pt x="7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40"/>
              <p:cNvSpPr/>
              <p:nvPr/>
            </p:nvSpPr>
            <p:spPr>
              <a:xfrm>
                <a:off x="2941438" y="3703675"/>
                <a:ext cx="4030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591" extrusionOk="0">
                    <a:moveTo>
                      <a:pt x="816" y="0"/>
                    </a:moveTo>
                    <a:cubicBezTo>
                      <a:pt x="356" y="0"/>
                      <a:pt x="0" y="356"/>
                      <a:pt x="0" y="795"/>
                    </a:cubicBezTo>
                    <a:cubicBezTo>
                      <a:pt x="0" y="1235"/>
                      <a:pt x="377" y="1590"/>
                      <a:pt x="816" y="1590"/>
                    </a:cubicBezTo>
                    <a:cubicBezTo>
                      <a:pt x="1256" y="1590"/>
                      <a:pt x="1611" y="1235"/>
                      <a:pt x="1611" y="795"/>
                    </a:cubicBezTo>
                    <a:cubicBezTo>
                      <a:pt x="1611" y="356"/>
                      <a:pt x="1256" y="0"/>
                      <a:pt x="8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40"/>
              <p:cNvSpPr/>
              <p:nvPr/>
            </p:nvSpPr>
            <p:spPr>
              <a:xfrm>
                <a:off x="2956088" y="3090600"/>
                <a:ext cx="40300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612" extrusionOk="0">
                    <a:moveTo>
                      <a:pt x="816" y="1"/>
                    </a:moveTo>
                    <a:cubicBezTo>
                      <a:pt x="377" y="1"/>
                      <a:pt x="0" y="356"/>
                      <a:pt x="0" y="796"/>
                    </a:cubicBezTo>
                    <a:cubicBezTo>
                      <a:pt x="0" y="1235"/>
                      <a:pt x="377" y="1612"/>
                      <a:pt x="816" y="1612"/>
                    </a:cubicBezTo>
                    <a:cubicBezTo>
                      <a:pt x="1256" y="1612"/>
                      <a:pt x="1611" y="1235"/>
                      <a:pt x="1611" y="796"/>
                    </a:cubicBezTo>
                    <a:cubicBezTo>
                      <a:pt x="1611" y="356"/>
                      <a:pt x="1256" y="1"/>
                      <a:pt x="8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40"/>
              <p:cNvSpPr/>
              <p:nvPr/>
            </p:nvSpPr>
            <p:spPr>
              <a:xfrm>
                <a:off x="3009963" y="4595025"/>
                <a:ext cx="29825" cy="29300"/>
              </a:xfrm>
              <a:custGeom>
                <a:avLst/>
                <a:gdLst/>
                <a:ahLst/>
                <a:cxnLst/>
                <a:rect l="l" t="t" r="r" b="b"/>
                <a:pathLst>
                  <a:path w="1193" h="1172" extrusionOk="0">
                    <a:moveTo>
                      <a:pt x="586" y="0"/>
                    </a:moveTo>
                    <a:cubicBezTo>
                      <a:pt x="272" y="0"/>
                      <a:pt x="0" y="251"/>
                      <a:pt x="0" y="586"/>
                    </a:cubicBezTo>
                    <a:cubicBezTo>
                      <a:pt x="0" y="921"/>
                      <a:pt x="272" y="1172"/>
                      <a:pt x="586" y="1172"/>
                    </a:cubicBezTo>
                    <a:cubicBezTo>
                      <a:pt x="921" y="1172"/>
                      <a:pt x="1193" y="921"/>
                      <a:pt x="1193" y="586"/>
                    </a:cubicBezTo>
                    <a:cubicBezTo>
                      <a:pt x="1193" y="251"/>
                      <a:pt x="921" y="0"/>
                      <a:pt x="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40"/>
              <p:cNvSpPr/>
              <p:nvPr/>
            </p:nvSpPr>
            <p:spPr>
              <a:xfrm>
                <a:off x="2978563" y="4485175"/>
                <a:ext cx="188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55" h="775" extrusionOk="0">
                    <a:moveTo>
                      <a:pt x="378" y="0"/>
                    </a:moveTo>
                    <a:cubicBezTo>
                      <a:pt x="168" y="0"/>
                      <a:pt x="1" y="167"/>
                      <a:pt x="1" y="377"/>
                    </a:cubicBezTo>
                    <a:cubicBezTo>
                      <a:pt x="1" y="586"/>
                      <a:pt x="168" y="774"/>
                      <a:pt x="378" y="774"/>
                    </a:cubicBezTo>
                    <a:cubicBezTo>
                      <a:pt x="587" y="774"/>
                      <a:pt x="754" y="586"/>
                      <a:pt x="754" y="377"/>
                    </a:cubicBezTo>
                    <a:cubicBezTo>
                      <a:pt x="754" y="167"/>
                      <a:pt x="587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40"/>
              <p:cNvSpPr/>
              <p:nvPr/>
            </p:nvSpPr>
            <p:spPr>
              <a:xfrm>
                <a:off x="2996363" y="3233400"/>
                <a:ext cx="19375" cy="18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55" extrusionOk="0">
                    <a:moveTo>
                      <a:pt x="398" y="1"/>
                    </a:moveTo>
                    <a:cubicBezTo>
                      <a:pt x="189" y="1"/>
                      <a:pt x="0" y="168"/>
                      <a:pt x="0" y="377"/>
                    </a:cubicBezTo>
                    <a:cubicBezTo>
                      <a:pt x="0" y="587"/>
                      <a:pt x="189" y="754"/>
                      <a:pt x="398" y="754"/>
                    </a:cubicBezTo>
                    <a:cubicBezTo>
                      <a:pt x="607" y="754"/>
                      <a:pt x="774" y="587"/>
                      <a:pt x="774" y="377"/>
                    </a:cubicBezTo>
                    <a:cubicBezTo>
                      <a:pt x="774" y="168"/>
                      <a:pt x="607" y="1"/>
                      <a:pt x="3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40"/>
              <p:cNvSpPr/>
              <p:nvPr/>
            </p:nvSpPr>
            <p:spPr>
              <a:xfrm>
                <a:off x="3043963" y="4827275"/>
                <a:ext cx="41875" cy="418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674" extrusionOk="0">
                    <a:moveTo>
                      <a:pt x="837" y="0"/>
                    </a:moveTo>
                    <a:cubicBezTo>
                      <a:pt x="377" y="0"/>
                      <a:pt x="0" y="377"/>
                      <a:pt x="0" y="837"/>
                    </a:cubicBezTo>
                    <a:cubicBezTo>
                      <a:pt x="0" y="1297"/>
                      <a:pt x="377" y="1674"/>
                      <a:pt x="837" y="1674"/>
                    </a:cubicBezTo>
                    <a:cubicBezTo>
                      <a:pt x="1298" y="1674"/>
                      <a:pt x="1674" y="1297"/>
                      <a:pt x="1674" y="837"/>
                    </a:cubicBezTo>
                    <a:cubicBezTo>
                      <a:pt x="1674" y="377"/>
                      <a:pt x="1298" y="0"/>
                      <a:pt x="8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0"/>
              <p:cNvSpPr/>
              <p:nvPr/>
            </p:nvSpPr>
            <p:spPr>
              <a:xfrm>
                <a:off x="2983288" y="4183875"/>
                <a:ext cx="387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49" extrusionOk="0">
                    <a:moveTo>
                      <a:pt x="774" y="0"/>
                    </a:moveTo>
                    <a:cubicBezTo>
                      <a:pt x="356" y="0"/>
                      <a:pt x="0" y="356"/>
                      <a:pt x="0" y="774"/>
                    </a:cubicBezTo>
                    <a:cubicBezTo>
                      <a:pt x="0" y="1193"/>
                      <a:pt x="356" y="1548"/>
                      <a:pt x="774" y="1548"/>
                    </a:cubicBezTo>
                    <a:cubicBezTo>
                      <a:pt x="1193" y="1548"/>
                      <a:pt x="1549" y="1193"/>
                      <a:pt x="1549" y="774"/>
                    </a:cubicBezTo>
                    <a:cubicBezTo>
                      <a:pt x="1549" y="356"/>
                      <a:pt x="1193" y="21"/>
                      <a:pt x="7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0"/>
              <p:cNvSpPr/>
              <p:nvPr/>
            </p:nvSpPr>
            <p:spPr>
              <a:xfrm>
                <a:off x="2960788" y="4035825"/>
                <a:ext cx="35075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1403" extrusionOk="0">
                    <a:moveTo>
                      <a:pt x="691" y="1"/>
                    </a:moveTo>
                    <a:cubicBezTo>
                      <a:pt x="314" y="1"/>
                      <a:pt x="0" y="315"/>
                      <a:pt x="0" y="712"/>
                    </a:cubicBezTo>
                    <a:cubicBezTo>
                      <a:pt x="0" y="1089"/>
                      <a:pt x="314" y="1403"/>
                      <a:pt x="691" y="1403"/>
                    </a:cubicBezTo>
                    <a:cubicBezTo>
                      <a:pt x="1089" y="1403"/>
                      <a:pt x="1402" y="1089"/>
                      <a:pt x="1402" y="712"/>
                    </a:cubicBezTo>
                    <a:cubicBezTo>
                      <a:pt x="1402" y="315"/>
                      <a:pt x="1089" y="1"/>
                      <a:pt x="6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40"/>
              <p:cNvSpPr/>
              <p:nvPr/>
            </p:nvSpPr>
            <p:spPr>
              <a:xfrm>
                <a:off x="3306538" y="3875250"/>
                <a:ext cx="403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extrusionOk="0">
                    <a:moveTo>
                      <a:pt x="817" y="0"/>
                    </a:moveTo>
                    <a:cubicBezTo>
                      <a:pt x="378" y="0"/>
                      <a:pt x="1" y="356"/>
                      <a:pt x="1" y="795"/>
                    </a:cubicBezTo>
                    <a:cubicBezTo>
                      <a:pt x="1" y="1256"/>
                      <a:pt x="378" y="1611"/>
                      <a:pt x="817" y="1611"/>
                    </a:cubicBezTo>
                    <a:cubicBezTo>
                      <a:pt x="1256" y="1611"/>
                      <a:pt x="1612" y="1256"/>
                      <a:pt x="1612" y="795"/>
                    </a:cubicBezTo>
                    <a:cubicBezTo>
                      <a:pt x="1612" y="356"/>
                      <a:pt x="1256" y="0"/>
                      <a:pt x="8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40"/>
              <p:cNvSpPr/>
              <p:nvPr/>
            </p:nvSpPr>
            <p:spPr>
              <a:xfrm>
                <a:off x="2998438" y="3925975"/>
                <a:ext cx="293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194" extrusionOk="0">
                    <a:moveTo>
                      <a:pt x="587" y="1"/>
                    </a:moveTo>
                    <a:cubicBezTo>
                      <a:pt x="252" y="1"/>
                      <a:pt x="1" y="273"/>
                      <a:pt x="1" y="587"/>
                    </a:cubicBezTo>
                    <a:cubicBezTo>
                      <a:pt x="1" y="921"/>
                      <a:pt x="252" y="1193"/>
                      <a:pt x="587" y="1193"/>
                    </a:cubicBezTo>
                    <a:cubicBezTo>
                      <a:pt x="922" y="1193"/>
                      <a:pt x="1173" y="921"/>
                      <a:pt x="1173" y="587"/>
                    </a:cubicBezTo>
                    <a:cubicBezTo>
                      <a:pt x="1173" y="273"/>
                      <a:pt x="922" y="1"/>
                      <a:pt x="5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0"/>
              <p:cNvSpPr/>
              <p:nvPr/>
            </p:nvSpPr>
            <p:spPr>
              <a:xfrm>
                <a:off x="2966538" y="3816125"/>
                <a:ext cx="193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98" y="1"/>
                    </a:moveTo>
                    <a:cubicBezTo>
                      <a:pt x="189" y="1"/>
                      <a:pt x="1" y="168"/>
                      <a:pt x="1" y="377"/>
                    </a:cubicBezTo>
                    <a:cubicBezTo>
                      <a:pt x="1" y="608"/>
                      <a:pt x="189" y="775"/>
                      <a:pt x="398" y="775"/>
                    </a:cubicBezTo>
                    <a:cubicBezTo>
                      <a:pt x="607" y="775"/>
                      <a:pt x="775" y="608"/>
                      <a:pt x="775" y="377"/>
                    </a:cubicBezTo>
                    <a:cubicBezTo>
                      <a:pt x="775" y="168"/>
                      <a:pt x="607" y="1"/>
                      <a:pt x="3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40"/>
              <p:cNvSpPr/>
              <p:nvPr/>
            </p:nvSpPr>
            <p:spPr>
              <a:xfrm>
                <a:off x="3174213" y="3988225"/>
                <a:ext cx="193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75" extrusionOk="0">
                    <a:moveTo>
                      <a:pt x="398" y="1"/>
                    </a:moveTo>
                    <a:cubicBezTo>
                      <a:pt x="189" y="1"/>
                      <a:pt x="0" y="168"/>
                      <a:pt x="0" y="398"/>
                    </a:cubicBezTo>
                    <a:cubicBezTo>
                      <a:pt x="0" y="607"/>
                      <a:pt x="189" y="775"/>
                      <a:pt x="398" y="775"/>
                    </a:cubicBezTo>
                    <a:cubicBezTo>
                      <a:pt x="607" y="775"/>
                      <a:pt x="774" y="607"/>
                      <a:pt x="774" y="398"/>
                    </a:cubicBezTo>
                    <a:cubicBezTo>
                      <a:pt x="774" y="168"/>
                      <a:pt x="607" y="1"/>
                      <a:pt x="3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40"/>
              <p:cNvSpPr/>
              <p:nvPr/>
            </p:nvSpPr>
            <p:spPr>
              <a:xfrm>
                <a:off x="3001588" y="3596425"/>
                <a:ext cx="19375" cy="18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55" extrusionOk="0">
                    <a:moveTo>
                      <a:pt x="398" y="1"/>
                    </a:moveTo>
                    <a:cubicBezTo>
                      <a:pt x="189" y="1"/>
                      <a:pt x="1" y="168"/>
                      <a:pt x="1" y="377"/>
                    </a:cubicBezTo>
                    <a:cubicBezTo>
                      <a:pt x="1" y="587"/>
                      <a:pt x="189" y="754"/>
                      <a:pt x="398" y="754"/>
                    </a:cubicBezTo>
                    <a:cubicBezTo>
                      <a:pt x="607" y="754"/>
                      <a:pt x="775" y="587"/>
                      <a:pt x="775" y="377"/>
                    </a:cubicBezTo>
                    <a:cubicBezTo>
                      <a:pt x="775" y="168"/>
                      <a:pt x="607" y="1"/>
                      <a:pt x="3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40"/>
              <p:cNvSpPr/>
              <p:nvPr/>
            </p:nvSpPr>
            <p:spPr>
              <a:xfrm>
                <a:off x="2971238" y="3360525"/>
                <a:ext cx="22000" cy="22000"/>
              </a:xfrm>
              <a:custGeom>
                <a:avLst/>
                <a:gdLst/>
                <a:ahLst/>
                <a:cxnLst/>
                <a:rect l="l" t="t" r="r" b="b"/>
                <a:pathLst>
                  <a:path w="880" h="880" extrusionOk="0">
                    <a:moveTo>
                      <a:pt x="440" y="0"/>
                    </a:moveTo>
                    <a:cubicBezTo>
                      <a:pt x="210" y="0"/>
                      <a:pt x="1" y="189"/>
                      <a:pt x="1" y="440"/>
                    </a:cubicBezTo>
                    <a:cubicBezTo>
                      <a:pt x="1" y="670"/>
                      <a:pt x="210" y="879"/>
                      <a:pt x="440" y="879"/>
                    </a:cubicBezTo>
                    <a:cubicBezTo>
                      <a:pt x="691" y="879"/>
                      <a:pt x="880" y="670"/>
                      <a:pt x="880" y="440"/>
                    </a:cubicBezTo>
                    <a:cubicBezTo>
                      <a:pt x="880" y="189"/>
                      <a:pt x="691" y="0"/>
                      <a:pt x="4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40"/>
              <p:cNvSpPr/>
              <p:nvPr/>
            </p:nvSpPr>
            <p:spPr>
              <a:xfrm>
                <a:off x="2981713" y="3542025"/>
                <a:ext cx="1937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54" extrusionOk="0">
                    <a:moveTo>
                      <a:pt x="377" y="1"/>
                    </a:moveTo>
                    <a:cubicBezTo>
                      <a:pt x="168" y="1"/>
                      <a:pt x="0" y="168"/>
                      <a:pt x="0" y="377"/>
                    </a:cubicBezTo>
                    <a:cubicBezTo>
                      <a:pt x="0" y="587"/>
                      <a:pt x="168" y="754"/>
                      <a:pt x="377" y="754"/>
                    </a:cubicBezTo>
                    <a:cubicBezTo>
                      <a:pt x="607" y="754"/>
                      <a:pt x="775" y="587"/>
                      <a:pt x="775" y="377"/>
                    </a:cubicBezTo>
                    <a:cubicBezTo>
                      <a:pt x="775" y="168"/>
                      <a:pt x="607" y="1"/>
                      <a:pt x="3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40"/>
              <p:cNvSpPr/>
              <p:nvPr/>
            </p:nvSpPr>
            <p:spPr>
              <a:xfrm>
                <a:off x="3002113" y="3481875"/>
                <a:ext cx="16250" cy="1625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650" extrusionOk="0">
                    <a:moveTo>
                      <a:pt x="335" y="1"/>
                    </a:moveTo>
                    <a:cubicBezTo>
                      <a:pt x="147" y="1"/>
                      <a:pt x="0" y="147"/>
                      <a:pt x="0" y="335"/>
                    </a:cubicBezTo>
                    <a:cubicBezTo>
                      <a:pt x="0" y="503"/>
                      <a:pt x="147" y="649"/>
                      <a:pt x="335" y="649"/>
                    </a:cubicBezTo>
                    <a:cubicBezTo>
                      <a:pt x="524" y="649"/>
                      <a:pt x="649" y="503"/>
                      <a:pt x="649" y="335"/>
                    </a:cubicBezTo>
                    <a:cubicBezTo>
                      <a:pt x="649" y="147"/>
                      <a:pt x="524" y="1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40"/>
              <p:cNvSpPr/>
              <p:nvPr/>
            </p:nvSpPr>
            <p:spPr>
              <a:xfrm>
                <a:off x="2985363" y="3422250"/>
                <a:ext cx="105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19" extrusionOk="0">
                    <a:moveTo>
                      <a:pt x="210" y="0"/>
                    </a:moveTo>
                    <a:cubicBezTo>
                      <a:pt x="85" y="0"/>
                      <a:pt x="1" y="84"/>
                      <a:pt x="1" y="209"/>
                    </a:cubicBezTo>
                    <a:cubicBezTo>
                      <a:pt x="1" y="314"/>
                      <a:pt x="85" y="419"/>
                      <a:pt x="210" y="419"/>
                    </a:cubicBezTo>
                    <a:cubicBezTo>
                      <a:pt x="315" y="419"/>
                      <a:pt x="419" y="314"/>
                      <a:pt x="419" y="209"/>
                    </a:cubicBezTo>
                    <a:cubicBezTo>
                      <a:pt x="419" y="84"/>
                      <a:pt x="315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40"/>
              <p:cNvSpPr/>
              <p:nvPr/>
            </p:nvSpPr>
            <p:spPr>
              <a:xfrm>
                <a:off x="3004213" y="3301925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09" y="1"/>
                    </a:moveTo>
                    <a:cubicBezTo>
                      <a:pt x="105" y="1"/>
                      <a:pt x="0" y="85"/>
                      <a:pt x="0" y="210"/>
                    </a:cubicBezTo>
                    <a:cubicBezTo>
                      <a:pt x="0" y="336"/>
                      <a:pt x="105" y="419"/>
                      <a:pt x="209" y="419"/>
                    </a:cubicBezTo>
                    <a:cubicBezTo>
                      <a:pt x="335" y="419"/>
                      <a:pt x="419" y="336"/>
                      <a:pt x="419" y="210"/>
                    </a:cubicBezTo>
                    <a:cubicBezTo>
                      <a:pt x="419" y="105"/>
                      <a:pt x="335" y="1"/>
                      <a:pt x="2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40"/>
              <p:cNvSpPr/>
              <p:nvPr/>
            </p:nvSpPr>
            <p:spPr>
              <a:xfrm>
                <a:off x="3203513" y="3928600"/>
                <a:ext cx="423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675" extrusionOk="0">
                    <a:moveTo>
                      <a:pt x="858" y="0"/>
                    </a:moveTo>
                    <a:cubicBezTo>
                      <a:pt x="377" y="0"/>
                      <a:pt x="0" y="377"/>
                      <a:pt x="0" y="837"/>
                    </a:cubicBezTo>
                    <a:cubicBezTo>
                      <a:pt x="0" y="1298"/>
                      <a:pt x="377" y="1674"/>
                      <a:pt x="858" y="1674"/>
                    </a:cubicBezTo>
                    <a:cubicBezTo>
                      <a:pt x="1318" y="1674"/>
                      <a:pt x="1695" y="1298"/>
                      <a:pt x="1695" y="837"/>
                    </a:cubicBezTo>
                    <a:cubicBezTo>
                      <a:pt x="1695" y="377"/>
                      <a:pt x="1318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40"/>
              <p:cNvSpPr/>
              <p:nvPr/>
            </p:nvSpPr>
            <p:spPr>
              <a:xfrm>
                <a:off x="2994788" y="3752825"/>
                <a:ext cx="42400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96" extrusionOk="0">
                    <a:moveTo>
                      <a:pt x="858" y="1"/>
                    </a:moveTo>
                    <a:cubicBezTo>
                      <a:pt x="377" y="1"/>
                      <a:pt x="1" y="378"/>
                      <a:pt x="1" y="838"/>
                    </a:cubicBezTo>
                    <a:cubicBezTo>
                      <a:pt x="1" y="1319"/>
                      <a:pt x="377" y="1696"/>
                      <a:pt x="858" y="1696"/>
                    </a:cubicBezTo>
                    <a:cubicBezTo>
                      <a:pt x="1319" y="1696"/>
                      <a:pt x="1695" y="1319"/>
                      <a:pt x="1695" y="838"/>
                    </a:cubicBezTo>
                    <a:cubicBezTo>
                      <a:pt x="1695" y="378"/>
                      <a:pt x="1319" y="1"/>
                      <a:pt x="8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40"/>
              <p:cNvSpPr/>
              <p:nvPr/>
            </p:nvSpPr>
            <p:spPr>
              <a:xfrm>
                <a:off x="3466613" y="3812425"/>
                <a:ext cx="3037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071" extrusionOk="0">
                    <a:moveTo>
                      <a:pt x="603" y="1"/>
                    </a:moveTo>
                    <a:cubicBezTo>
                      <a:pt x="480" y="1"/>
                      <a:pt x="355" y="43"/>
                      <a:pt x="252" y="128"/>
                    </a:cubicBezTo>
                    <a:cubicBezTo>
                      <a:pt x="22" y="316"/>
                      <a:pt x="1" y="651"/>
                      <a:pt x="189" y="881"/>
                    </a:cubicBezTo>
                    <a:cubicBezTo>
                      <a:pt x="304" y="1008"/>
                      <a:pt x="457" y="1071"/>
                      <a:pt x="606" y="1071"/>
                    </a:cubicBezTo>
                    <a:cubicBezTo>
                      <a:pt x="728" y="1071"/>
                      <a:pt x="848" y="1029"/>
                      <a:pt x="942" y="944"/>
                    </a:cubicBezTo>
                    <a:cubicBezTo>
                      <a:pt x="1172" y="756"/>
                      <a:pt x="1214" y="400"/>
                      <a:pt x="1005" y="191"/>
                    </a:cubicBezTo>
                    <a:cubicBezTo>
                      <a:pt x="901" y="64"/>
                      <a:pt x="753" y="1"/>
                      <a:pt x="6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40"/>
              <p:cNvSpPr/>
              <p:nvPr/>
            </p:nvSpPr>
            <p:spPr>
              <a:xfrm>
                <a:off x="3536713" y="3752700"/>
                <a:ext cx="21475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74" extrusionOk="0">
                    <a:moveTo>
                      <a:pt x="439" y="0"/>
                    </a:moveTo>
                    <a:cubicBezTo>
                      <a:pt x="347" y="0"/>
                      <a:pt x="257" y="31"/>
                      <a:pt x="189" y="90"/>
                    </a:cubicBezTo>
                    <a:cubicBezTo>
                      <a:pt x="21" y="236"/>
                      <a:pt x="0" y="487"/>
                      <a:pt x="147" y="634"/>
                    </a:cubicBezTo>
                    <a:cubicBezTo>
                      <a:pt x="227" y="726"/>
                      <a:pt x="333" y="773"/>
                      <a:pt x="440" y="773"/>
                    </a:cubicBezTo>
                    <a:cubicBezTo>
                      <a:pt x="527" y="773"/>
                      <a:pt x="615" y="741"/>
                      <a:pt x="691" y="676"/>
                    </a:cubicBezTo>
                    <a:cubicBezTo>
                      <a:pt x="837" y="529"/>
                      <a:pt x="858" y="299"/>
                      <a:pt x="733" y="132"/>
                    </a:cubicBezTo>
                    <a:cubicBezTo>
                      <a:pt x="654" y="42"/>
                      <a:pt x="546" y="0"/>
                      <a:pt x="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40"/>
              <p:cNvSpPr/>
              <p:nvPr/>
            </p:nvSpPr>
            <p:spPr>
              <a:xfrm>
                <a:off x="3564963" y="3702275"/>
                <a:ext cx="21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61" extrusionOk="0">
                    <a:moveTo>
                      <a:pt x="431" y="0"/>
                    </a:moveTo>
                    <a:cubicBezTo>
                      <a:pt x="342" y="0"/>
                      <a:pt x="254" y="32"/>
                      <a:pt x="189" y="98"/>
                    </a:cubicBezTo>
                    <a:cubicBezTo>
                      <a:pt x="21" y="224"/>
                      <a:pt x="0" y="475"/>
                      <a:pt x="147" y="621"/>
                    </a:cubicBezTo>
                    <a:cubicBezTo>
                      <a:pt x="216" y="713"/>
                      <a:pt x="323" y="761"/>
                      <a:pt x="433" y="761"/>
                    </a:cubicBezTo>
                    <a:cubicBezTo>
                      <a:pt x="523" y="761"/>
                      <a:pt x="615" y="729"/>
                      <a:pt x="691" y="663"/>
                    </a:cubicBezTo>
                    <a:cubicBezTo>
                      <a:pt x="837" y="537"/>
                      <a:pt x="858" y="286"/>
                      <a:pt x="733" y="140"/>
                    </a:cubicBezTo>
                    <a:cubicBezTo>
                      <a:pt x="652" y="48"/>
                      <a:pt x="540" y="0"/>
                      <a:pt x="4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40"/>
              <p:cNvSpPr/>
              <p:nvPr/>
            </p:nvSpPr>
            <p:spPr>
              <a:xfrm>
                <a:off x="3625638" y="3678025"/>
                <a:ext cx="183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51" extrusionOk="0">
                    <a:moveTo>
                      <a:pt x="372" y="0"/>
                    </a:moveTo>
                    <a:cubicBezTo>
                      <a:pt x="294" y="0"/>
                      <a:pt x="214" y="27"/>
                      <a:pt x="147" y="85"/>
                    </a:cubicBezTo>
                    <a:cubicBezTo>
                      <a:pt x="21" y="189"/>
                      <a:pt x="0" y="398"/>
                      <a:pt x="126" y="545"/>
                    </a:cubicBezTo>
                    <a:cubicBezTo>
                      <a:pt x="183" y="613"/>
                      <a:pt x="270" y="650"/>
                      <a:pt x="361" y="650"/>
                    </a:cubicBezTo>
                    <a:cubicBezTo>
                      <a:pt x="439" y="650"/>
                      <a:pt x="519" y="623"/>
                      <a:pt x="586" y="566"/>
                    </a:cubicBezTo>
                    <a:cubicBezTo>
                      <a:pt x="712" y="461"/>
                      <a:pt x="733" y="252"/>
                      <a:pt x="607" y="106"/>
                    </a:cubicBezTo>
                    <a:cubicBezTo>
                      <a:pt x="551" y="38"/>
                      <a:pt x="463" y="0"/>
                      <a:pt x="3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40"/>
              <p:cNvSpPr/>
              <p:nvPr/>
            </p:nvSpPr>
            <p:spPr>
              <a:xfrm>
                <a:off x="3389188" y="3873000"/>
                <a:ext cx="21475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74" extrusionOk="0">
                    <a:moveTo>
                      <a:pt x="427" y="1"/>
                    </a:moveTo>
                    <a:cubicBezTo>
                      <a:pt x="337" y="1"/>
                      <a:pt x="246" y="32"/>
                      <a:pt x="168" y="90"/>
                    </a:cubicBezTo>
                    <a:cubicBezTo>
                      <a:pt x="1" y="237"/>
                      <a:pt x="1" y="467"/>
                      <a:pt x="126" y="634"/>
                    </a:cubicBezTo>
                    <a:cubicBezTo>
                      <a:pt x="207" y="726"/>
                      <a:pt x="313" y="774"/>
                      <a:pt x="420" y="774"/>
                    </a:cubicBezTo>
                    <a:cubicBezTo>
                      <a:pt x="507" y="774"/>
                      <a:pt x="595" y="742"/>
                      <a:pt x="670" y="676"/>
                    </a:cubicBezTo>
                    <a:cubicBezTo>
                      <a:pt x="838" y="530"/>
                      <a:pt x="859" y="299"/>
                      <a:pt x="712" y="132"/>
                    </a:cubicBezTo>
                    <a:cubicBezTo>
                      <a:pt x="634" y="42"/>
                      <a:pt x="531" y="1"/>
                      <a:pt x="4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40"/>
              <p:cNvSpPr/>
              <p:nvPr/>
            </p:nvSpPr>
            <p:spPr>
              <a:xfrm>
                <a:off x="3666438" y="3498650"/>
                <a:ext cx="21475" cy="191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67" extrusionOk="0">
                    <a:moveTo>
                      <a:pt x="425" y="0"/>
                    </a:moveTo>
                    <a:cubicBezTo>
                      <a:pt x="339" y="0"/>
                      <a:pt x="254" y="27"/>
                      <a:pt x="189" y="83"/>
                    </a:cubicBezTo>
                    <a:cubicBezTo>
                      <a:pt x="21" y="229"/>
                      <a:pt x="0" y="480"/>
                      <a:pt x="147" y="627"/>
                    </a:cubicBezTo>
                    <a:cubicBezTo>
                      <a:pt x="216" y="719"/>
                      <a:pt x="323" y="767"/>
                      <a:pt x="430" y="767"/>
                    </a:cubicBezTo>
                    <a:cubicBezTo>
                      <a:pt x="517" y="767"/>
                      <a:pt x="604" y="735"/>
                      <a:pt x="670" y="669"/>
                    </a:cubicBezTo>
                    <a:cubicBezTo>
                      <a:pt x="837" y="543"/>
                      <a:pt x="858" y="292"/>
                      <a:pt x="712" y="125"/>
                    </a:cubicBezTo>
                    <a:cubicBezTo>
                      <a:pt x="642" y="43"/>
                      <a:pt x="533" y="0"/>
                      <a:pt x="4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40"/>
              <p:cNvSpPr/>
              <p:nvPr/>
            </p:nvSpPr>
            <p:spPr>
              <a:xfrm>
                <a:off x="2574213" y="4096475"/>
                <a:ext cx="455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608" extrusionOk="0">
                    <a:moveTo>
                      <a:pt x="909" y="1"/>
                    </a:moveTo>
                    <a:cubicBezTo>
                      <a:pt x="668" y="1"/>
                      <a:pt x="431" y="108"/>
                      <a:pt x="273" y="316"/>
                    </a:cubicBezTo>
                    <a:cubicBezTo>
                      <a:pt x="1" y="671"/>
                      <a:pt x="64" y="1174"/>
                      <a:pt x="419" y="1446"/>
                    </a:cubicBezTo>
                    <a:cubicBezTo>
                      <a:pt x="564" y="1556"/>
                      <a:pt x="733" y="1608"/>
                      <a:pt x="901" y="1608"/>
                    </a:cubicBezTo>
                    <a:cubicBezTo>
                      <a:pt x="1145" y="1608"/>
                      <a:pt x="1388" y="1498"/>
                      <a:pt x="1549" y="1299"/>
                    </a:cubicBezTo>
                    <a:cubicBezTo>
                      <a:pt x="1821" y="943"/>
                      <a:pt x="1759" y="441"/>
                      <a:pt x="1403" y="169"/>
                    </a:cubicBezTo>
                    <a:cubicBezTo>
                      <a:pt x="1254" y="56"/>
                      <a:pt x="1081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40"/>
              <p:cNvSpPr/>
              <p:nvPr/>
            </p:nvSpPr>
            <p:spPr>
              <a:xfrm>
                <a:off x="2783988" y="4192750"/>
                <a:ext cx="3350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185" extrusionOk="0">
                    <a:moveTo>
                      <a:pt x="675" y="0"/>
                    </a:moveTo>
                    <a:cubicBezTo>
                      <a:pt x="497" y="0"/>
                      <a:pt x="321" y="83"/>
                      <a:pt x="210" y="231"/>
                    </a:cubicBezTo>
                    <a:cubicBezTo>
                      <a:pt x="0" y="503"/>
                      <a:pt x="42" y="859"/>
                      <a:pt x="314" y="1068"/>
                    </a:cubicBezTo>
                    <a:cubicBezTo>
                      <a:pt x="419" y="1146"/>
                      <a:pt x="545" y="1185"/>
                      <a:pt x="672" y="1185"/>
                    </a:cubicBezTo>
                    <a:cubicBezTo>
                      <a:pt x="850" y="1185"/>
                      <a:pt x="1029" y="1110"/>
                      <a:pt x="1151" y="963"/>
                    </a:cubicBezTo>
                    <a:cubicBezTo>
                      <a:pt x="1339" y="691"/>
                      <a:pt x="1298" y="315"/>
                      <a:pt x="1026" y="126"/>
                    </a:cubicBezTo>
                    <a:cubicBezTo>
                      <a:pt x="922" y="40"/>
                      <a:pt x="798" y="0"/>
                      <a:pt x="6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40"/>
              <p:cNvSpPr/>
              <p:nvPr/>
            </p:nvSpPr>
            <p:spPr>
              <a:xfrm>
                <a:off x="2676238" y="4157450"/>
                <a:ext cx="21975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879" h="770" extrusionOk="0">
                    <a:moveTo>
                      <a:pt x="451" y="1"/>
                    </a:moveTo>
                    <a:cubicBezTo>
                      <a:pt x="334" y="1"/>
                      <a:pt x="214" y="56"/>
                      <a:pt x="126" y="157"/>
                    </a:cubicBezTo>
                    <a:cubicBezTo>
                      <a:pt x="0" y="325"/>
                      <a:pt x="42" y="555"/>
                      <a:pt x="209" y="680"/>
                    </a:cubicBezTo>
                    <a:cubicBezTo>
                      <a:pt x="279" y="742"/>
                      <a:pt x="360" y="770"/>
                      <a:pt x="440" y="770"/>
                    </a:cubicBezTo>
                    <a:cubicBezTo>
                      <a:pt x="551" y="770"/>
                      <a:pt x="659" y="715"/>
                      <a:pt x="732" y="618"/>
                    </a:cubicBezTo>
                    <a:cubicBezTo>
                      <a:pt x="879" y="450"/>
                      <a:pt x="837" y="199"/>
                      <a:pt x="670" y="74"/>
                    </a:cubicBezTo>
                    <a:cubicBezTo>
                      <a:pt x="604" y="24"/>
                      <a:pt x="528" y="1"/>
                      <a:pt x="4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40"/>
              <p:cNvSpPr/>
              <p:nvPr/>
            </p:nvSpPr>
            <p:spPr>
              <a:xfrm>
                <a:off x="2522963" y="3995925"/>
                <a:ext cx="21475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70" extrusionOk="0">
                    <a:moveTo>
                      <a:pt x="431" y="1"/>
                    </a:moveTo>
                    <a:cubicBezTo>
                      <a:pt x="315" y="1"/>
                      <a:pt x="199" y="56"/>
                      <a:pt x="126" y="153"/>
                    </a:cubicBezTo>
                    <a:cubicBezTo>
                      <a:pt x="0" y="320"/>
                      <a:pt x="21" y="571"/>
                      <a:pt x="189" y="697"/>
                    </a:cubicBezTo>
                    <a:cubicBezTo>
                      <a:pt x="255" y="746"/>
                      <a:pt x="334" y="770"/>
                      <a:pt x="413" y="770"/>
                    </a:cubicBezTo>
                    <a:cubicBezTo>
                      <a:pt x="535" y="770"/>
                      <a:pt x="657" y="715"/>
                      <a:pt x="733" y="613"/>
                    </a:cubicBezTo>
                    <a:cubicBezTo>
                      <a:pt x="858" y="446"/>
                      <a:pt x="837" y="216"/>
                      <a:pt x="670" y="90"/>
                    </a:cubicBezTo>
                    <a:cubicBezTo>
                      <a:pt x="600" y="29"/>
                      <a:pt x="515" y="1"/>
                      <a:pt x="4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0"/>
              <p:cNvSpPr/>
              <p:nvPr/>
            </p:nvSpPr>
            <p:spPr>
              <a:xfrm>
                <a:off x="2467513" y="3978675"/>
                <a:ext cx="2200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880" h="770" extrusionOk="0">
                    <a:moveTo>
                      <a:pt x="438" y="0"/>
                    </a:moveTo>
                    <a:cubicBezTo>
                      <a:pt x="325" y="0"/>
                      <a:pt x="211" y="55"/>
                      <a:pt x="126" y="152"/>
                    </a:cubicBezTo>
                    <a:cubicBezTo>
                      <a:pt x="1" y="320"/>
                      <a:pt x="42" y="571"/>
                      <a:pt x="210" y="696"/>
                    </a:cubicBezTo>
                    <a:cubicBezTo>
                      <a:pt x="276" y="746"/>
                      <a:pt x="352" y="769"/>
                      <a:pt x="427" y="769"/>
                    </a:cubicBezTo>
                    <a:cubicBezTo>
                      <a:pt x="542" y="769"/>
                      <a:pt x="657" y="714"/>
                      <a:pt x="733" y="613"/>
                    </a:cubicBezTo>
                    <a:cubicBezTo>
                      <a:pt x="879" y="445"/>
                      <a:pt x="837" y="215"/>
                      <a:pt x="670" y="90"/>
                    </a:cubicBezTo>
                    <a:cubicBezTo>
                      <a:pt x="600" y="28"/>
                      <a:pt x="519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40"/>
              <p:cNvSpPr/>
              <p:nvPr/>
            </p:nvSpPr>
            <p:spPr>
              <a:xfrm>
                <a:off x="2646413" y="4082900"/>
                <a:ext cx="47625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1905" h="1685" extrusionOk="0">
                    <a:moveTo>
                      <a:pt x="952" y="1"/>
                    </a:moveTo>
                    <a:cubicBezTo>
                      <a:pt x="697" y="1"/>
                      <a:pt x="445" y="114"/>
                      <a:pt x="272" y="336"/>
                    </a:cubicBezTo>
                    <a:cubicBezTo>
                      <a:pt x="0" y="691"/>
                      <a:pt x="63" y="1235"/>
                      <a:pt x="440" y="1507"/>
                    </a:cubicBezTo>
                    <a:cubicBezTo>
                      <a:pt x="587" y="1628"/>
                      <a:pt x="765" y="1685"/>
                      <a:pt x="944" y="1685"/>
                    </a:cubicBezTo>
                    <a:cubicBezTo>
                      <a:pt x="1198" y="1685"/>
                      <a:pt x="1452" y="1570"/>
                      <a:pt x="1612" y="1361"/>
                    </a:cubicBezTo>
                    <a:cubicBezTo>
                      <a:pt x="1904" y="984"/>
                      <a:pt x="1821" y="461"/>
                      <a:pt x="1465" y="168"/>
                    </a:cubicBezTo>
                    <a:cubicBezTo>
                      <a:pt x="1310" y="56"/>
                      <a:pt x="1130" y="1"/>
                      <a:pt x="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40"/>
              <p:cNvSpPr/>
              <p:nvPr/>
            </p:nvSpPr>
            <p:spPr>
              <a:xfrm>
                <a:off x="2747888" y="5014525"/>
                <a:ext cx="418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675" extrusionOk="0">
                    <a:moveTo>
                      <a:pt x="838" y="1"/>
                    </a:moveTo>
                    <a:cubicBezTo>
                      <a:pt x="377" y="1"/>
                      <a:pt x="1" y="377"/>
                      <a:pt x="1" y="838"/>
                    </a:cubicBezTo>
                    <a:cubicBezTo>
                      <a:pt x="1" y="1298"/>
                      <a:pt x="377" y="1675"/>
                      <a:pt x="838" y="1675"/>
                    </a:cubicBezTo>
                    <a:cubicBezTo>
                      <a:pt x="1298" y="1675"/>
                      <a:pt x="1674" y="1298"/>
                      <a:pt x="1674" y="838"/>
                    </a:cubicBezTo>
                    <a:cubicBezTo>
                      <a:pt x="1674" y="377"/>
                      <a:pt x="1298" y="1"/>
                      <a:pt x="8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40"/>
              <p:cNvSpPr/>
              <p:nvPr/>
            </p:nvSpPr>
            <p:spPr>
              <a:xfrm>
                <a:off x="2993213" y="5069450"/>
                <a:ext cx="31425" cy="3142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257" extrusionOk="0">
                    <a:moveTo>
                      <a:pt x="628" y="1"/>
                    </a:moveTo>
                    <a:cubicBezTo>
                      <a:pt x="273" y="1"/>
                      <a:pt x="1" y="294"/>
                      <a:pt x="1" y="628"/>
                    </a:cubicBezTo>
                    <a:cubicBezTo>
                      <a:pt x="1" y="963"/>
                      <a:pt x="294" y="1256"/>
                      <a:pt x="628" y="1256"/>
                    </a:cubicBezTo>
                    <a:cubicBezTo>
                      <a:pt x="984" y="1256"/>
                      <a:pt x="1256" y="963"/>
                      <a:pt x="1256" y="628"/>
                    </a:cubicBezTo>
                    <a:cubicBezTo>
                      <a:pt x="1256" y="273"/>
                      <a:pt x="963" y="1"/>
                      <a:pt x="6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40"/>
              <p:cNvSpPr/>
              <p:nvPr/>
            </p:nvSpPr>
            <p:spPr>
              <a:xfrm>
                <a:off x="2919988" y="5069450"/>
                <a:ext cx="20425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19" y="1"/>
                    </a:moveTo>
                    <a:cubicBezTo>
                      <a:pt x="189" y="1"/>
                      <a:pt x="0" y="189"/>
                      <a:pt x="0" y="398"/>
                    </a:cubicBezTo>
                    <a:cubicBezTo>
                      <a:pt x="0" y="628"/>
                      <a:pt x="189" y="817"/>
                      <a:pt x="419" y="817"/>
                    </a:cubicBezTo>
                    <a:cubicBezTo>
                      <a:pt x="628" y="817"/>
                      <a:pt x="816" y="628"/>
                      <a:pt x="816" y="398"/>
                    </a:cubicBezTo>
                    <a:cubicBezTo>
                      <a:pt x="816" y="189"/>
                      <a:pt x="628" y="1"/>
                      <a:pt x="4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40"/>
              <p:cNvSpPr/>
              <p:nvPr/>
            </p:nvSpPr>
            <p:spPr>
              <a:xfrm>
                <a:off x="2947188" y="4912000"/>
                <a:ext cx="23050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922" extrusionOk="0">
                    <a:moveTo>
                      <a:pt x="461" y="1"/>
                    </a:moveTo>
                    <a:cubicBezTo>
                      <a:pt x="210" y="1"/>
                      <a:pt x="0" y="210"/>
                      <a:pt x="0" y="461"/>
                    </a:cubicBezTo>
                    <a:cubicBezTo>
                      <a:pt x="0" y="733"/>
                      <a:pt x="210" y="921"/>
                      <a:pt x="461" y="921"/>
                    </a:cubicBezTo>
                    <a:cubicBezTo>
                      <a:pt x="712" y="921"/>
                      <a:pt x="921" y="733"/>
                      <a:pt x="921" y="461"/>
                    </a:cubicBezTo>
                    <a:cubicBezTo>
                      <a:pt x="921" y="210"/>
                      <a:pt x="712" y="1"/>
                      <a:pt x="4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0"/>
              <p:cNvSpPr/>
              <p:nvPr/>
            </p:nvSpPr>
            <p:spPr>
              <a:xfrm>
                <a:off x="2710738" y="4954900"/>
                <a:ext cx="23050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922" extrusionOk="0">
                    <a:moveTo>
                      <a:pt x="461" y="0"/>
                    </a:moveTo>
                    <a:cubicBezTo>
                      <a:pt x="210" y="0"/>
                      <a:pt x="1" y="210"/>
                      <a:pt x="1" y="461"/>
                    </a:cubicBezTo>
                    <a:cubicBezTo>
                      <a:pt x="1" y="733"/>
                      <a:pt x="210" y="921"/>
                      <a:pt x="461" y="921"/>
                    </a:cubicBezTo>
                    <a:cubicBezTo>
                      <a:pt x="712" y="921"/>
                      <a:pt x="922" y="733"/>
                      <a:pt x="922" y="461"/>
                    </a:cubicBezTo>
                    <a:cubicBezTo>
                      <a:pt x="922" y="210"/>
                      <a:pt x="712" y="0"/>
                      <a:pt x="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0"/>
              <p:cNvSpPr/>
              <p:nvPr/>
            </p:nvSpPr>
            <p:spPr>
              <a:xfrm>
                <a:off x="2680413" y="4942350"/>
                <a:ext cx="23050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921" extrusionOk="0">
                    <a:moveTo>
                      <a:pt x="461" y="0"/>
                    </a:moveTo>
                    <a:cubicBezTo>
                      <a:pt x="189" y="0"/>
                      <a:pt x="0" y="210"/>
                      <a:pt x="0" y="461"/>
                    </a:cubicBezTo>
                    <a:cubicBezTo>
                      <a:pt x="0" y="712"/>
                      <a:pt x="189" y="921"/>
                      <a:pt x="461" y="921"/>
                    </a:cubicBezTo>
                    <a:cubicBezTo>
                      <a:pt x="712" y="921"/>
                      <a:pt x="921" y="712"/>
                      <a:pt x="921" y="461"/>
                    </a:cubicBezTo>
                    <a:cubicBezTo>
                      <a:pt x="921" y="210"/>
                      <a:pt x="712" y="0"/>
                      <a:pt x="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0"/>
              <p:cNvSpPr/>
              <p:nvPr/>
            </p:nvSpPr>
            <p:spPr>
              <a:xfrm>
                <a:off x="2963938" y="4943925"/>
                <a:ext cx="1675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70" extrusionOk="0">
                    <a:moveTo>
                      <a:pt x="335" y="0"/>
                    </a:moveTo>
                    <a:cubicBezTo>
                      <a:pt x="146" y="0"/>
                      <a:pt x="0" y="147"/>
                      <a:pt x="0" y="335"/>
                    </a:cubicBezTo>
                    <a:cubicBezTo>
                      <a:pt x="0" y="523"/>
                      <a:pt x="146" y="670"/>
                      <a:pt x="335" y="670"/>
                    </a:cubicBezTo>
                    <a:cubicBezTo>
                      <a:pt x="523" y="670"/>
                      <a:pt x="670" y="523"/>
                      <a:pt x="670" y="335"/>
                    </a:cubicBezTo>
                    <a:cubicBezTo>
                      <a:pt x="670" y="147"/>
                      <a:pt x="52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40"/>
              <p:cNvSpPr/>
              <p:nvPr/>
            </p:nvSpPr>
            <p:spPr>
              <a:xfrm>
                <a:off x="2586263" y="4879050"/>
                <a:ext cx="167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71" extrusionOk="0">
                    <a:moveTo>
                      <a:pt x="335" y="1"/>
                    </a:moveTo>
                    <a:cubicBezTo>
                      <a:pt x="147" y="1"/>
                      <a:pt x="0" y="147"/>
                      <a:pt x="0" y="335"/>
                    </a:cubicBezTo>
                    <a:cubicBezTo>
                      <a:pt x="0" y="524"/>
                      <a:pt x="147" y="670"/>
                      <a:pt x="335" y="670"/>
                    </a:cubicBezTo>
                    <a:cubicBezTo>
                      <a:pt x="523" y="670"/>
                      <a:pt x="670" y="524"/>
                      <a:pt x="670" y="335"/>
                    </a:cubicBezTo>
                    <a:cubicBezTo>
                      <a:pt x="670" y="147"/>
                      <a:pt x="523" y="1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40"/>
              <p:cNvSpPr/>
              <p:nvPr/>
            </p:nvSpPr>
            <p:spPr>
              <a:xfrm>
                <a:off x="2923638" y="4943925"/>
                <a:ext cx="11025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440" extrusionOk="0">
                    <a:moveTo>
                      <a:pt x="231" y="0"/>
                    </a:moveTo>
                    <a:cubicBezTo>
                      <a:pt x="106" y="0"/>
                      <a:pt x="1" y="84"/>
                      <a:pt x="1" y="209"/>
                    </a:cubicBezTo>
                    <a:cubicBezTo>
                      <a:pt x="1" y="335"/>
                      <a:pt x="106" y="439"/>
                      <a:pt x="231" y="439"/>
                    </a:cubicBezTo>
                    <a:cubicBezTo>
                      <a:pt x="336" y="439"/>
                      <a:pt x="440" y="335"/>
                      <a:pt x="440" y="209"/>
                    </a:cubicBezTo>
                    <a:cubicBezTo>
                      <a:pt x="440" y="84"/>
                      <a:pt x="336" y="0"/>
                      <a:pt x="2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40"/>
              <p:cNvSpPr/>
              <p:nvPr/>
            </p:nvSpPr>
            <p:spPr>
              <a:xfrm>
                <a:off x="2907963" y="4097025"/>
                <a:ext cx="49700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1988" h="1006" extrusionOk="0">
                    <a:moveTo>
                      <a:pt x="63" y="1"/>
                    </a:moveTo>
                    <a:cubicBezTo>
                      <a:pt x="42" y="335"/>
                      <a:pt x="21" y="670"/>
                      <a:pt x="0" y="1005"/>
                    </a:cubicBezTo>
                    <a:cubicBezTo>
                      <a:pt x="1235" y="900"/>
                      <a:pt x="1988" y="398"/>
                      <a:pt x="1988" y="398"/>
                    </a:cubicBezTo>
                    <a:cubicBezTo>
                      <a:pt x="1988" y="398"/>
                      <a:pt x="1172" y="273"/>
                      <a:pt x="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40"/>
              <p:cNvSpPr/>
              <p:nvPr/>
            </p:nvSpPr>
            <p:spPr>
              <a:xfrm>
                <a:off x="2930963" y="3629400"/>
                <a:ext cx="67000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700" extrusionOk="0">
                    <a:moveTo>
                      <a:pt x="2679" y="0"/>
                    </a:moveTo>
                    <a:lnTo>
                      <a:pt x="85" y="1109"/>
                    </a:lnTo>
                    <a:cubicBezTo>
                      <a:pt x="64" y="1632"/>
                      <a:pt x="43" y="2155"/>
                      <a:pt x="1" y="2699"/>
                    </a:cubicBezTo>
                    <a:cubicBezTo>
                      <a:pt x="1361" y="1339"/>
                      <a:pt x="2679" y="0"/>
                      <a:pt x="26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40"/>
              <p:cNvSpPr/>
              <p:nvPr/>
            </p:nvSpPr>
            <p:spPr>
              <a:xfrm>
                <a:off x="2916838" y="3910800"/>
                <a:ext cx="680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2721" h="1989" extrusionOk="0">
                    <a:moveTo>
                      <a:pt x="2721" y="1"/>
                    </a:moveTo>
                    <a:lnTo>
                      <a:pt x="2721" y="1"/>
                    </a:lnTo>
                    <a:cubicBezTo>
                      <a:pt x="2721" y="1"/>
                      <a:pt x="1549" y="273"/>
                      <a:pt x="85" y="482"/>
                    </a:cubicBezTo>
                    <a:cubicBezTo>
                      <a:pt x="64" y="984"/>
                      <a:pt x="43" y="1486"/>
                      <a:pt x="1" y="1989"/>
                    </a:cubicBezTo>
                    <a:cubicBezTo>
                      <a:pt x="1507" y="1194"/>
                      <a:pt x="2721" y="1"/>
                      <a:pt x="27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40"/>
              <p:cNvSpPr/>
              <p:nvPr/>
            </p:nvSpPr>
            <p:spPr>
              <a:xfrm>
                <a:off x="2895413" y="4646275"/>
                <a:ext cx="59650" cy="78500"/>
              </a:xfrm>
              <a:custGeom>
                <a:avLst/>
                <a:gdLst/>
                <a:ahLst/>
                <a:cxnLst/>
                <a:rect l="l" t="t" r="r" b="b"/>
                <a:pathLst>
                  <a:path w="2386" h="3140" extrusionOk="0">
                    <a:moveTo>
                      <a:pt x="2385" y="1"/>
                    </a:moveTo>
                    <a:lnTo>
                      <a:pt x="2385" y="1"/>
                    </a:lnTo>
                    <a:cubicBezTo>
                      <a:pt x="1779" y="565"/>
                      <a:pt x="879" y="1151"/>
                      <a:pt x="21" y="1653"/>
                    </a:cubicBezTo>
                    <a:lnTo>
                      <a:pt x="0" y="3139"/>
                    </a:lnTo>
                    <a:cubicBezTo>
                      <a:pt x="1193" y="2218"/>
                      <a:pt x="1925" y="963"/>
                      <a:pt x="23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40"/>
              <p:cNvSpPr/>
              <p:nvPr/>
            </p:nvSpPr>
            <p:spPr>
              <a:xfrm>
                <a:off x="2894363" y="4817325"/>
                <a:ext cx="99400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1508" extrusionOk="0">
                    <a:moveTo>
                      <a:pt x="3976" y="1"/>
                    </a:moveTo>
                    <a:cubicBezTo>
                      <a:pt x="3976" y="1"/>
                      <a:pt x="1674" y="1"/>
                      <a:pt x="21" y="63"/>
                    </a:cubicBezTo>
                    <a:lnTo>
                      <a:pt x="0" y="1507"/>
                    </a:lnTo>
                    <a:cubicBezTo>
                      <a:pt x="1862" y="837"/>
                      <a:pt x="3976" y="1"/>
                      <a:pt x="39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40"/>
              <p:cNvSpPr/>
              <p:nvPr/>
            </p:nvSpPr>
            <p:spPr>
              <a:xfrm>
                <a:off x="2896963" y="4437550"/>
                <a:ext cx="74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533" extrusionOk="0">
                    <a:moveTo>
                      <a:pt x="2972" y="1"/>
                    </a:moveTo>
                    <a:lnTo>
                      <a:pt x="1" y="1779"/>
                    </a:lnTo>
                    <a:lnTo>
                      <a:pt x="1" y="2533"/>
                    </a:lnTo>
                    <a:cubicBezTo>
                      <a:pt x="1507" y="1298"/>
                      <a:pt x="2972" y="1"/>
                      <a:pt x="29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63" name="Google Shape;2763;p40"/>
            <p:cNvSpPr/>
            <p:nvPr/>
          </p:nvSpPr>
          <p:spPr>
            <a:xfrm>
              <a:off x="5091025" y="2025750"/>
              <a:ext cx="1277950" cy="1169625"/>
            </a:xfrm>
            <a:custGeom>
              <a:avLst/>
              <a:gdLst/>
              <a:ahLst/>
              <a:cxnLst/>
              <a:rect l="l" t="t" r="r" b="b"/>
              <a:pathLst>
                <a:path w="51118" h="46785" extrusionOk="0">
                  <a:moveTo>
                    <a:pt x="28457" y="1"/>
                  </a:moveTo>
                  <a:cubicBezTo>
                    <a:pt x="26037" y="1"/>
                    <a:pt x="23917" y="1578"/>
                    <a:pt x="23917" y="1578"/>
                  </a:cubicBezTo>
                  <a:cubicBezTo>
                    <a:pt x="22882" y="1234"/>
                    <a:pt x="21965" y="1089"/>
                    <a:pt x="21154" y="1089"/>
                  </a:cubicBezTo>
                  <a:cubicBezTo>
                    <a:pt x="16838" y="1089"/>
                    <a:pt x="15547" y="5198"/>
                    <a:pt x="15547" y="5198"/>
                  </a:cubicBezTo>
                  <a:cubicBezTo>
                    <a:pt x="14853" y="5038"/>
                    <a:pt x="14224" y="4966"/>
                    <a:pt x="13653" y="4966"/>
                  </a:cubicBezTo>
                  <a:cubicBezTo>
                    <a:pt x="8629" y="4966"/>
                    <a:pt x="8140" y="10533"/>
                    <a:pt x="8140" y="10533"/>
                  </a:cubicBezTo>
                  <a:cubicBezTo>
                    <a:pt x="1340" y="12228"/>
                    <a:pt x="5232" y="18045"/>
                    <a:pt x="5232" y="18045"/>
                  </a:cubicBezTo>
                  <a:cubicBezTo>
                    <a:pt x="126" y="22522"/>
                    <a:pt x="4625" y="26519"/>
                    <a:pt x="4625" y="26519"/>
                  </a:cubicBezTo>
                  <a:cubicBezTo>
                    <a:pt x="1" y="32942"/>
                    <a:pt x="7052" y="36332"/>
                    <a:pt x="7052" y="36332"/>
                  </a:cubicBezTo>
                  <a:cubicBezTo>
                    <a:pt x="6801" y="40810"/>
                    <a:pt x="12618" y="41291"/>
                    <a:pt x="12618" y="41291"/>
                  </a:cubicBezTo>
                  <a:cubicBezTo>
                    <a:pt x="13338" y="44213"/>
                    <a:pt x="15639" y="44725"/>
                    <a:pt x="17163" y="44725"/>
                  </a:cubicBezTo>
                  <a:cubicBezTo>
                    <a:pt x="17985" y="44725"/>
                    <a:pt x="18581" y="44576"/>
                    <a:pt x="18581" y="44576"/>
                  </a:cubicBezTo>
                  <a:cubicBezTo>
                    <a:pt x="19751" y="46277"/>
                    <a:pt x="21159" y="46785"/>
                    <a:pt x="22423" y="46785"/>
                  </a:cubicBezTo>
                  <a:cubicBezTo>
                    <a:pt x="24301" y="46785"/>
                    <a:pt x="25863" y="45664"/>
                    <a:pt x="25863" y="45664"/>
                  </a:cubicBezTo>
                  <a:lnTo>
                    <a:pt x="30591" y="44576"/>
                  </a:lnTo>
                  <a:cubicBezTo>
                    <a:pt x="31086" y="44990"/>
                    <a:pt x="31620" y="45152"/>
                    <a:pt x="32154" y="45152"/>
                  </a:cubicBezTo>
                  <a:cubicBezTo>
                    <a:pt x="34105" y="45152"/>
                    <a:pt x="36052" y="42986"/>
                    <a:pt x="36052" y="42986"/>
                  </a:cubicBezTo>
                  <a:cubicBezTo>
                    <a:pt x="36355" y="43040"/>
                    <a:pt x="36639" y="43064"/>
                    <a:pt x="36906" y="43064"/>
                  </a:cubicBezTo>
                  <a:cubicBezTo>
                    <a:pt x="40275" y="43064"/>
                    <a:pt x="40886" y="39094"/>
                    <a:pt x="40886" y="39094"/>
                  </a:cubicBezTo>
                  <a:cubicBezTo>
                    <a:pt x="44757" y="37378"/>
                    <a:pt x="44547" y="33549"/>
                    <a:pt x="44547" y="33549"/>
                  </a:cubicBezTo>
                  <a:cubicBezTo>
                    <a:pt x="51117" y="32775"/>
                    <a:pt x="48083" y="24092"/>
                    <a:pt x="48083" y="24092"/>
                  </a:cubicBezTo>
                  <a:cubicBezTo>
                    <a:pt x="51117" y="18903"/>
                    <a:pt x="46368" y="14530"/>
                    <a:pt x="46368" y="14530"/>
                  </a:cubicBezTo>
                  <a:cubicBezTo>
                    <a:pt x="46974" y="8357"/>
                    <a:pt x="40781" y="7499"/>
                    <a:pt x="40781" y="7499"/>
                  </a:cubicBezTo>
                  <a:cubicBezTo>
                    <a:pt x="39858" y="3458"/>
                    <a:pt x="35922" y="2974"/>
                    <a:pt x="34090" y="2974"/>
                  </a:cubicBezTo>
                  <a:cubicBezTo>
                    <a:pt x="33512" y="2974"/>
                    <a:pt x="33144" y="3022"/>
                    <a:pt x="33144" y="3022"/>
                  </a:cubicBezTo>
                  <a:cubicBezTo>
                    <a:pt x="31807" y="698"/>
                    <a:pt x="30066" y="1"/>
                    <a:pt x="284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0"/>
            <p:cNvSpPr/>
            <p:nvPr/>
          </p:nvSpPr>
          <p:spPr>
            <a:xfrm>
              <a:off x="4014525" y="1345125"/>
              <a:ext cx="1314550" cy="1202650"/>
            </a:xfrm>
            <a:custGeom>
              <a:avLst/>
              <a:gdLst/>
              <a:ahLst/>
              <a:cxnLst/>
              <a:rect l="l" t="t" r="r" b="b"/>
              <a:pathLst>
                <a:path w="52582" h="48106" extrusionOk="0">
                  <a:moveTo>
                    <a:pt x="29273" y="1"/>
                  </a:moveTo>
                  <a:cubicBezTo>
                    <a:pt x="26787" y="1"/>
                    <a:pt x="24606" y="1623"/>
                    <a:pt x="24606" y="1623"/>
                  </a:cubicBezTo>
                  <a:cubicBezTo>
                    <a:pt x="23536" y="1264"/>
                    <a:pt x="22589" y="1113"/>
                    <a:pt x="21752" y="1113"/>
                  </a:cubicBezTo>
                  <a:cubicBezTo>
                    <a:pt x="17318" y="1113"/>
                    <a:pt x="15986" y="5348"/>
                    <a:pt x="15986" y="5348"/>
                  </a:cubicBezTo>
                  <a:cubicBezTo>
                    <a:pt x="15273" y="5183"/>
                    <a:pt x="14626" y="5109"/>
                    <a:pt x="14040" y="5109"/>
                  </a:cubicBezTo>
                  <a:cubicBezTo>
                    <a:pt x="8876" y="5109"/>
                    <a:pt x="8370" y="10830"/>
                    <a:pt x="8370" y="10830"/>
                  </a:cubicBezTo>
                  <a:cubicBezTo>
                    <a:pt x="1381" y="12566"/>
                    <a:pt x="5378" y="18550"/>
                    <a:pt x="5378" y="18550"/>
                  </a:cubicBezTo>
                  <a:cubicBezTo>
                    <a:pt x="126" y="23154"/>
                    <a:pt x="4750" y="27276"/>
                    <a:pt x="4750" y="27276"/>
                  </a:cubicBezTo>
                  <a:cubicBezTo>
                    <a:pt x="0" y="33866"/>
                    <a:pt x="7240" y="37361"/>
                    <a:pt x="7240" y="37361"/>
                  </a:cubicBezTo>
                  <a:cubicBezTo>
                    <a:pt x="6989" y="41964"/>
                    <a:pt x="12994" y="42466"/>
                    <a:pt x="12994" y="42466"/>
                  </a:cubicBezTo>
                  <a:cubicBezTo>
                    <a:pt x="13729" y="45462"/>
                    <a:pt x="16096" y="45985"/>
                    <a:pt x="17658" y="45985"/>
                  </a:cubicBezTo>
                  <a:cubicBezTo>
                    <a:pt x="18496" y="45985"/>
                    <a:pt x="19103" y="45835"/>
                    <a:pt x="19103" y="45835"/>
                  </a:cubicBezTo>
                  <a:cubicBezTo>
                    <a:pt x="20305" y="47582"/>
                    <a:pt x="21753" y="48105"/>
                    <a:pt x="23055" y="48105"/>
                  </a:cubicBezTo>
                  <a:cubicBezTo>
                    <a:pt x="24996" y="48105"/>
                    <a:pt x="26615" y="46944"/>
                    <a:pt x="26615" y="46944"/>
                  </a:cubicBezTo>
                  <a:lnTo>
                    <a:pt x="31469" y="45835"/>
                  </a:lnTo>
                  <a:cubicBezTo>
                    <a:pt x="31979" y="46263"/>
                    <a:pt x="32529" y="46431"/>
                    <a:pt x="33078" y="46431"/>
                  </a:cubicBezTo>
                  <a:cubicBezTo>
                    <a:pt x="35080" y="46431"/>
                    <a:pt x="37077" y="44203"/>
                    <a:pt x="37077" y="44203"/>
                  </a:cubicBezTo>
                  <a:cubicBezTo>
                    <a:pt x="37388" y="44258"/>
                    <a:pt x="37679" y="44283"/>
                    <a:pt x="37953" y="44283"/>
                  </a:cubicBezTo>
                  <a:cubicBezTo>
                    <a:pt x="41425" y="44283"/>
                    <a:pt x="42036" y="40185"/>
                    <a:pt x="42036" y="40185"/>
                  </a:cubicBezTo>
                  <a:cubicBezTo>
                    <a:pt x="46032" y="38449"/>
                    <a:pt x="45823" y="34494"/>
                    <a:pt x="45823" y="34494"/>
                  </a:cubicBezTo>
                  <a:cubicBezTo>
                    <a:pt x="52581" y="33699"/>
                    <a:pt x="49464" y="24786"/>
                    <a:pt x="49464" y="24786"/>
                  </a:cubicBezTo>
                  <a:cubicBezTo>
                    <a:pt x="52581" y="19429"/>
                    <a:pt x="47706" y="14951"/>
                    <a:pt x="47706" y="14951"/>
                  </a:cubicBezTo>
                  <a:cubicBezTo>
                    <a:pt x="48313" y="8591"/>
                    <a:pt x="41952" y="7712"/>
                    <a:pt x="41952" y="7712"/>
                  </a:cubicBezTo>
                  <a:cubicBezTo>
                    <a:pt x="41001" y="3561"/>
                    <a:pt x="36979" y="3057"/>
                    <a:pt x="35083" y="3057"/>
                  </a:cubicBezTo>
                  <a:cubicBezTo>
                    <a:pt x="34474" y="3057"/>
                    <a:pt x="34085" y="3109"/>
                    <a:pt x="34085" y="3109"/>
                  </a:cubicBezTo>
                  <a:cubicBezTo>
                    <a:pt x="32714" y="718"/>
                    <a:pt x="30926" y="1"/>
                    <a:pt x="29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5" name="Google Shape;2765;p40"/>
            <p:cNvGrpSpPr/>
            <p:nvPr/>
          </p:nvGrpSpPr>
          <p:grpSpPr>
            <a:xfrm>
              <a:off x="4359353" y="1628023"/>
              <a:ext cx="624920" cy="637020"/>
              <a:chOff x="6276913" y="2249825"/>
              <a:chExt cx="628250" cy="640350"/>
            </a:xfrm>
          </p:grpSpPr>
          <p:sp>
            <p:nvSpPr>
              <p:cNvPr id="2766" name="Google Shape;2766;p40"/>
              <p:cNvSpPr/>
              <p:nvPr/>
            </p:nvSpPr>
            <p:spPr>
              <a:xfrm>
                <a:off x="6684388" y="2329475"/>
                <a:ext cx="216600" cy="218725"/>
              </a:xfrm>
              <a:custGeom>
                <a:avLst/>
                <a:gdLst/>
                <a:ahLst/>
                <a:cxnLst/>
                <a:rect l="l" t="t" r="r" b="b"/>
                <a:pathLst>
                  <a:path w="8664" h="8749" extrusionOk="0">
                    <a:moveTo>
                      <a:pt x="2517" y="0"/>
                    </a:moveTo>
                    <a:cubicBezTo>
                      <a:pt x="2473" y="0"/>
                      <a:pt x="2430" y="1"/>
                      <a:pt x="2386" y="2"/>
                    </a:cubicBezTo>
                    <a:cubicBezTo>
                      <a:pt x="859" y="65"/>
                      <a:pt x="1" y="1153"/>
                      <a:pt x="231" y="1697"/>
                    </a:cubicBezTo>
                    <a:lnTo>
                      <a:pt x="189" y="3768"/>
                    </a:lnTo>
                    <a:cubicBezTo>
                      <a:pt x="524" y="4459"/>
                      <a:pt x="900" y="5149"/>
                      <a:pt x="1005" y="5860"/>
                    </a:cubicBezTo>
                    <a:cubicBezTo>
                      <a:pt x="1047" y="6300"/>
                      <a:pt x="1110" y="6718"/>
                      <a:pt x="1298" y="7158"/>
                    </a:cubicBezTo>
                    <a:cubicBezTo>
                      <a:pt x="1486" y="7576"/>
                      <a:pt x="1779" y="8204"/>
                      <a:pt x="2574" y="8497"/>
                    </a:cubicBezTo>
                    <a:cubicBezTo>
                      <a:pt x="2824" y="8597"/>
                      <a:pt x="3060" y="8625"/>
                      <a:pt x="3302" y="8625"/>
                    </a:cubicBezTo>
                    <a:cubicBezTo>
                      <a:pt x="3566" y="8625"/>
                      <a:pt x="3838" y="8591"/>
                      <a:pt x="4144" y="8580"/>
                    </a:cubicBezTo>
                    <a:cubicBezTo>
                      <a:pt x="4236" y="8577"/>
                      <a:pt x="4326" y="8575"/>
                      <a:pt x="4413" y="8575"/>
                    </a:cubicBezTo>
                    <a:cubicBezTo>
                      <a:pt x="4819" y="8575"/>
                      <a:pt x="5182" y="8613"/>
                      <a:pt x="5629" y="8664"/>
                    </a:cubicBezTo>
                    <a:cubicBezTo>
                      <a:pt x="6045" y="8710"/>
                      <a:pt x="6469" y="8748"/>
                      <a:pt x="6858" y="8748"/>
                    </a:cubicBezTo>
                    <a:cubicBezTo>
                      <a:pt x="7526" y="8748"/>
                      <a:pt x="8090" y="8637"/>
                      <a:pt x="8328" y="8267"/>
                    </a:cubicBezTo>
                    <a:cubicBezTo>
                      <a:pt x="8663" y="7723"/>
                      <a:pt x="8538" y="7053"/>
                      <a:pt x="8391" y="6509"/>
                    </a:cubicBezTo>
                    <a:cubicBezTo>
                      <a:pt x="8119" y="5609"/>
                      <a:pt x="7471" y="4710"/>
                      <a:pt x="7199" y="3810"/>
                    </a:cubicBezTo>
                    <a:cubicBezTo>
                      <a:pt x="6926" y="2910"/>
                      <a:pt x="6738" y="2010"/>
                      <a:pt x="5818" y="1194"/>
                    </a:cubicBezTo>
                    <a:cubicBezTo>
                      <a:pt x="5248" y="686"/>
                      <a:pt x="4007" y="0"/>
                      <a:pt x="2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40"/>
              <p:cNvSpPr/>
              <p:nvPr/>
            </p:nvSpPr>
            <p:spPr>
              <a:xfrm>
                <a:off x="6276913" y="2342400"/>
                <a:ext cx="269400" cy="216225"/>
              </a:xfrm>
              <a:custGeom>
                <a:avLst/>
                <a:gdLst/>
                <a:ahLst/>
                <a:cxnLst/>
                <a:rect l="l" t="t" r="r" b="b"/>
                <a:pathLst>
                  <a:path w="10776" h="8649" extrusionOk="0">
                    <a:moveTo>
                      <a:pt x="7596" y="1"/>
                    </a:moveTo>
                    <a:cubicBezTo>
                      <a:pt x="5851" y="1"/>
                      <a:pt x="4394" y="644"/>
                      <a:pt x="3683" y="1138"/>
                    </a:cubicBezTo>
                    <a:cubicBezTo>
                      <a:pt x="2553" y="1933"/>
                      <a:pt x="2281" y="2833"/>
                      <a:pt x="1904" y="3711"/>
                    </a:cubicBezTo>
                    <a:cubicBezTo>
                      <a:pt x="1528" y="4611"/>
                      <a:pt x="712" y="5490"/>
                      <a:pt x="377" y="6390"/>
                    </a:cubicBezTo>
                    <a:cubicBezTo>
                      <a:pt x="168" y="6934"/>
                      <a:pt x="0" y="7582"/>
                      <a:pt x="377" y="8126"/>
                    </a:cubicBezTo>
                    <a:cubicBezTo>
                      <a:pt x="672" y="8534"/>
                      <a:pt x="1419" y="8649"/>
                      <a:pt x="2296" y="8649"/>
                    </a:cubicBezTo>
                    <a:cubicBezTo>
                      <a:pt x="2726" y="8649"/>
                      <a:pt x="3187" y="8621"/>
                      <a:pt x="3641" y="8587"/>
                    </a:cubicBezTo>
                    <a:cubicBezTo>
                      <a:pt x="4143" y="8540"/>
                      <a:pt x="4563" y="8516"/>
                      <a:pt x="5015" y="8516"/>
                    </a:cubicBezTo>
                    <a:cubicBezTo>
                      <a:pt x="5166" y="8516"/>
                      <a:pt x="5320" y="8519"/>
                      <a:pt x="5482" y="8524"/>
                    </a:cubicBezTo>
                    <a:cubicBezTo>
                      <a:pt x="5882" y="8547"/>
                      <a:pt x="6229" y="8591"/>
                      <a:pt x="6572" y="8591"/>
                    </a:cubicBezTo>
                    <a:cubicBezTo>
                      <a:pt x="6838" y="8591"/>
                      <a:pt x="7102" y="8564"/>
                      <a:pt x="7386" y="8482"/>
                    </a:cubicBezTo>
                    <a:cubicBezTo>
                      <a:pt x="8370" y="8189"/>
                      <a:pt x="8746" y="7582"/>
                      <a:pt x="8997" y="7143"/>
                    </a:cubicBezTo>
                    <a:cubicBezTo>
                      <a:pt x="9228" y="6724"/>
                      <a:pt x="9311" y="6306"/>
                      <a:pt x="9395" y="5867"/>
                    </a:cubicBezTo>
                    <a:cubicBezTo>
                      <a:pt x="9541" y="5155"/>
                      <a:pt x="10044" y="4486"/>
                      <a:pt x="10462" y="3795"/>
                    </a:cubicBezTo>
                    <a:lnTo>
                      <a:pt x="10462" y="1724"/>
                    </a:lnTo>
                    <a:cubicBezTo>
                      <a:pt x="10776" y="1180"/>
                      <a:pt x="9772" y="92"/>
                      <a:pt x="7909" y="8"/>
                    </a:cubicBezTo>
                    <a:cubicBezTo>
                      <a:pt x="7804" y="3"/>
                      <a:pt x="7700" y="1"/>
                      <a:pt x="75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40"/>
              <p:cNvSpPr/>
              <p:nvPr/>
            </p:nvSpPr>
            <p:spPr>
              <a:xfrm>
                <a:off x="6348063" y="2249825"/>
                <a:ext cx="509500" cy="640350"/>
              </a:xfrm>
              <a:custGeom>
                <a:avLst/>
                <a:gdLst/>
                <a:ahLst/>
                <a:cxnLst/>
                <a:rect l="l" t="t" r="r" b="b"/>
                <a:pathLst>
                  <a:path w="20380" h="25614" extrusionOk="0">
                    <a:moveTo>
                      <a:pt x="9661" y="0"/>
                    </a:moveTo>
                    <a:cubicBezTo>
                      <a:pt x="8872" y="0"/>
                      <a:pt x="8094" y="95"/>
                      <a:pt x="7365" y="300"/>
                    </a:cubicBezTo>
                    <a:cubicBezTo>
                      <a:pt x="4729" y="1054"/>
                      <a:pt x="2887" y="2560"/>
                      <a:pt x="1841" y="4757"/>
                    </a:cubicBezTo>
                    <a:cubicBezTo>
                      <a:pt x="879" y="6808"/>
                      <a:pt x="335" y="9214"/>
                      <a:pt x="377" y="11432"/>
                    </a:cubicBezTo>
                    <a:cubicBezTo>
                      <a:pt x="377" y="12269"/>
                      <a:pt x="167" y="14026"/>
                      <a:pt x="167" y="14026"/>
                    </a:cubicBezTo>
                    <a:cubicBezTo>
                      <a:pt x="163" y="14019"/>
                      <a:pt x="159" y="14015"/>
                      <a:pt x="155" y="14015"/>
                    </a:cubicBezTo>
                    <a:cubicBezTo>
                      <a:pt x="0" y="14015"/>
                      <a:pt x="422" y="20033"/>
                      <a:pt x="586" y="20952"/>
                    </a:cubicBezTo>
                    <a:cubicBezTo>
                      <a:pt x="753" y="21935"/>
                      <a:pt x="1025" y="23044"/>
                      <a:pt x="1841" y="23839"/>
                    </a:cubicBezTo>
                    <a:cubicBezTo>
                      <a:pt x="2699" y="24655"/>
                      <a:pt x="3745" y="25471"/>
                      <a:pt x="5042" y="25576"/>
                    </a:cubicBezTo>
                    <a:cubicBezTo>
                      <a:pt x="5275" y="25599"/>
                      <a:pt x="5505" y="25608"/>
                      <a:pt x="5735" y="25608"/>
                    </a:cubicBezTo>
                    <a:cubicBezTo>
                      <a:pt x="6789" y="25608"/>
                      <a:pt x="7820" y="25403"/>
                      <a:pt x="8851" y="25283"/>
                    </a:cubicBezTo>
                    <a:cubicBezTo>
                      <a:pt x="9648" y="25193"/>
                      <a:pt x="10462" y="25119"/>
                      <a:pt x="11272" y="25119"/>
                    </a:cubicBezTo>
                    <a:cubicBezTo>
                      <a:pt x="11779" y="25119"/>
                      <a:pt x="12285" y="25148"/>
                      <a:pt x="12784" y="25220"/>
                    </a:cubicBezTo>
                    <a:cubicBezTo>
                      <a:pt x="13797" y="25375"/>
                      <a:pt x="14767" y="25614"/>
                      <a:pt x="15811" y="25614"/>
                    </a:cubicBezTo>
                    <a:cubicBezTo>
                      <a:pt x="16040" y="25614"/>
                      <a:pt x="16272" y="25602"/>
                      <a:pt x="16509" y="25576"/>
                    </a:cubicBezTo>
                    <a:cubicBezTo>
                      <a:pt x="19417" y="25220"/>
                      <a:pt x="19877" y="22668"/>
                      <a:pt x="20170" y="20533"/>
                    </a:cubicBezTo>
                    <a:cubicBezTo>
                      <a:pt x="20317" y="19425"/>
                      <a:pt x="20379" y="18169"/>
                      <a:pt x="20296" y="17039"/>
                    </a:cubicBezTo>
                    <a:cubicBezTo>
                      <a:pt x="20191" y="15888"/>
                      <a:pt x="19898" y="14800"/>
                      <a:pt x="19752" y="13691"/>
                    </a:cubicBezTo>
                    <a:cubicBezTo>
                      <a:pt x="19438" y="11432"/>
                      <a:pt x="19271" y="9130"/>
                      <a:pt x="18936" y="6891"/>
                    </a:cubicBezTo>
                    <a:cubicBezTo>
                      <a:pt x="18580" y="4673"/>
                      <a:pt x="17262" y="2623"/>
                      <a:pt x="14939" y="1347"/>
                    </a:cubicBezTo>
                    <a:cubicBezTo>
                      <a:pt x="13441" y="524"/>
                      <a:pt x="11520" y="0"/>
                      <a:pt x="96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40"/>
              <p:cNvSpPr/>
              <p:nvPr/>
            </p:nvSpPr>
            <p:spPr>
              <a:xfrm>
                <a:off x="6514913" y="2722875"/>
                <a:ext cx="21345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8538" h="2081" extrusionOk="0">
                    <a:moveTo>
                      <a:pt x="6487" y="0"/>
                    </a:moveTo>
                    <a:cubicBezTo>
                      <a:pt x="5890" y="463"/>
                      <a:pt x="4890" y="727"/>
                      <a:pt x="3935" y="727"/>
                    </a:cubicBezTo>
                    <a:cubicBezTo>
                      <a:pt x="3249" y="727"/>
                      <a:pt x="2586" y="591"/>
                      <a:pt x="2114" y="293"/>
                    </a:cubicBezTo>
                    <a:lnTo>
                      <a:pt x="2051" y="105"/>
                    </a:lnTo>
                    <a:cubicBezTo>
                      <a:pt x="1549" y="335"/>
                      <a:pt x="1068" y="503"/>
                      <a:pt x="649" y="900"/>
                    </a:cubicBezTo>
                    <a:cubicBezTo>
                      <a:pt x="440" y="1088"/>
                      <a:pt x="231" y="1319"/>
                      <a:pt x="147" y="1570"/>
                    </a:cubicBezTo>
                    <a:cubicBezTo>
                      <a:pt x="1" y="1967"/>
                      <a:pt x="210" y="1988"/>
                      <a:pt x="607" y="2009"/>
                    </a:cubicBezTo>
                    <a:cubicBezTo>
                      <a:pt x="1485" y="2036"/>
                      <a:pt x="2389" y="2080"/>
                      <a:pt x="3291" y="2080"/>
                    </a:cubicBezTo>
                    <a:cubicBezTo>
                      <a:pt x="3786" y="2080"/>
                      <a:pt x="4281" y="2067"/>
                      <a:pt x="4771" y="2030"/>
                    </a:cubicBezTo>
                    <a:cubicBezTo>
                      <a:pt x="5357" y="1988"/>
                      <a:pt x="5964" y="1946"/>
                      <a:pt x="6529" y="1863"/>
                    </a:cubicBezTo>
                    <a:cubicBezTo>
                      <a:pt x="7094" y="1800"/>
                      <a:pt x="7700" y="1758"/>
                      <a:pt x="8182" y="1507"/>
                    </a:cubicBezTo>
                    <a:cubicBezTo>
                      <a:pt x="8433" y="1360"/>
                      <a:pt x="8537" y="1319"/>
                      <a:pt x="8349" y="1109"/>
                    </a:cubicBezTo>
                    <a:cubicBezTo>
                      <a:pt x="8224" y="942"/>
                      <a:pt x="7931" y="795"/>
                      <a:pt x="7742" y="712"/>
                    </a:cubicBezTo>
                    <a:cubicBezTo>
                      <a:pt x="7282" y="482"/>
                      <a:pt x="6884" y="272"/>
                      <a:pt x="64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40"/>
              <p:cNvSpPr/>
              <p:nvPr/>
            </p:nvSpPr>
            <p:spPr>
              <a:xfrm>
                <a:off x="6441163" y="2439350"/>
                <a:ext cx="136025" cy="73950"/>
              </a:xfrm>
              <a:custGeom>
                <a:avLst/>
                <a:gdLst/>
                <a:ahLst/>
                <a:cxnLst/>
                <a:rect l="l" t="t" r="r" b="b"/>
                <a:pathLst>
                  <a:path w="5441" h="2958" extrusionOk="0">
                    <a:moveTo>
                      <a:pt x="670" y="2637"/>
                    </a:moveTo>
                    <a:lnTo>
                      <a:pt x="691" y="2658"/>
                    </a:lnTo>
                    <a:cubicBezTo>
                      <a:pt x="670" y="2658"/>
                      <a:pt x="670" y="2658"/>
                      <a:pt x="670" y="2637"/>
                    </a:cubicBezTo>
                    <a:close/>
                    <a:moveTo>
                      <a:pt x="3480" y="1"/>
                    </a:moveTo>
                    <a:cubicBezTo>
                      <a:pt x="2905" y="1"/>
                      <a:pt x="2300" y="105"/>
                      <a:pt x="1842" y="105"/>
                    </a:cubicBezTo>
                    <a:cubicBezTo>
                      <a:pt x="1772" y="103"/>
                      <a:pt x="1701" y="102"/>
                      <a:pt x="1630" y="102"/>
                    </a:cubicBezTo>
                    <a:cubicBezTo>
                      <a:pt x="939" y="102"/>
                      <a:pt x="238" y="219"/>
                      <a:pt x="105" y="921"/>
                    </a:cubicBezTo>
                    <a:cubicBezTo>
                      <a:pt x="0" y="1382"/>
                      <a:pt x="105" y="2198"/>
                      <a:pt x="461" y="2553"/>
                    </a:cubicBezTo>
                    <a:lnTo>
                      <a:pt x="649" y="2637"/>
                    </a:lnTo>
                    <a:cubicBezTo>
                      <a:pt x="900" y="2888"/>
                      <a:pt x="1883" y="2805"/>
                      <a:pt x="2218" y="2846"/>
                    </a:cubicBezTo>
                    <a:cubicBezTo>
                      <a:pt x="2699" y="2867"/>
                      <a:pt x="3202" y="2909"/>
                      <a:pt x="3683" y="2930"/>
                    </a:cubicBezTo>
                    <a:cubicBezTo>
                      <a:pt x="3840" y="2945"/>
                      <a:pt x="4008" y="2957"/>
                      <a:pt x="4177" y="2957"/>
                    </a:cubicBezTo>
                    <a:cubicBezTo>
                      <a:pt x="4478" y="2957"/>
                      <a:pt x="4780" y="2918"/>
                      <a:pt x="5022" y="2784"/>
                    </a:cubicBezTo>
                    <a:cubicBezTo>
                      <a:pt x="5420" y="2574"/>
                      <a:pt x="5440" y="2177"/>
                      <a:pt x="5357" y="1779"/>
                    </a:cubicBezTo>
                    <a:cubicBezTo>
                      <a:pt x="5273" y="1298"/>
                      <a:pt x="5106" y="545"/>
                      <a:pt x="4624" y="252"/>
                    </a:cubicBezTo>
                    <a:cubicBezTo>
                      <a:pt x="4306" y="57"/>
                      <a:pt x="3901" y="1"/>
                      <a:pt x="34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40"/>
              <p:cNvSpPr/>
              <p:nvPr/>
            </p:nvSpPr>
            <p:spPr>
              <a:xfrm>
                <a:off x="6685438" y="2441925"/>
                <a:ext cx="126100" cy="72775"/>
              </a:xfrm>
              <a:custGeom>
                <a:avLst/>
                <a:gdLst/>
                <a:ahLst/>
                <a:cxnLst/>
                <a:rect l="l" t="t" r="r" b="b"/>
                <a:pathLst>
                  <a:path w="5044" h="2911" extrusionOk="0">
                    <a:moveTo>
                      <a:pt x="2063" y="1"/>
                    </a:moveTo>
                    <a:cubicBezTo>
                      <a:pt x="2031" y="1"/>
                      <a:pt x="1999" y="1"/>
                      <a:pt x="1967" y="2"/>
                    </a:cubicBezTo>
                    <a:cubicBezTo>
                      <a:pt x="1486" y="2"/>
                      <a:pt x="838" y="44"/>
                      <a:pt x="461" y="358"/>
                    </a:cubicBezTo>
                    <a:cubicBezTo>
                      <a:pt x="22" y="735"/>
                      <a:pt x="22" y="1404"/>
                      <a:pt x="1" y="1865"/>
                    </a:cubicBezTo>
                    <a:cubicBezTo>
                      <a:pt x="1" y="2346"/>
                      <a:pt x="105" y="2806"/>
                      <a:pt x="754" y="2806"/>
                    </a:cubicBezTo>
                    <a:cubicBezTo>
                      <a:pt x="754" y="2806"/>
                      <a:pt x="1564" y="2872"/>
                      <a:pt x="1994" y="2872"/>
                    </a:cubicBezTo>
                    <a:cubicBezTo>
                      <a:pt x="2048" y="2872"/>
                      <a:pt x="2095" y="2871"/>
                      <a:pt x="2135" y="2869"/>
                    </a:cubicBezTo>
                    <a:cubicBezTo>
                      <a:pt x="2846" y="2848"/>
                      <a:pt x="4478" y="2911"/>
                      <a:pt x="4813" y="2158"/>
                    </a:cubicBezTo>
                    <a:cubicBezTo>
                      <a:pt x="5001" y="1760"/>
                      <a:pt x="5043" y="1216"/>
                      <a:pt x="4834" y="839"/>
                    </a:cubicBezTo>
                    <a:cubicBezTo>
                      <a:pt x="4625" y="400"/>
                      <a:pt x="4123" y="233"/>
                      <a:pt x="3579" y="191"/>
                    </a:cubicBezTo>
                    <a:cubicBezTo>
                      <a:pt x="3066" y="151"/>
                      <a:pt x="2573" y="1"/>
                      <a:pt x="20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40"/>
              <p:cNvSpPr/>
              <p:nvPr/>
            </p:nvSpPr>
            <p:spPr>
              <a:xfrm>
                <a:off x="6452138" y="2540725"/>
                <a:ext cx="6017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905" extrusionOk="0">
                    <a:moveTo>
                      <a:pt x="1877" y="1"/>
                    </a:moveTo>
                    <a:cubicBezTo>
                      <a:pt x="1521" y="1"/>
                      <a:pt x="1144" y="77"/>
                      <a:pt x="838" y="193"/>
                    </a:cubicBezTo>
                    <a:cubicBezTo>
                      <a:pt x="566" y="298"/>
                      <a:pt x="1" y="570"/>
                      <a:pt x="84" y="884"/>
                    </a:cubicBezTo>
                    <a:cubicBezTo>
                      <a:pt x="84" y="905"/>
                      <a:pt x="126" y="905"/>
                      <a:pt x="126" y="905"/>
                    </a:cubicBezTo>
                    <a:cubicBezTo>
                      <a:pt x="356" y="654"/>
                      <a:pt x="733" y="465"/>
                      <a:pt x="1089" y="382"/>
                    </a:cubicBezTo>
                    <a:cubicBezTo>
                      <a:pt x="1486" y="256"/>
                      <a:pt x="1926" y="298"/>
                      <a:pt x="2323" y="193"/>
                    </a:cubicBezTo>
                    <a:cubicBezTo>
                      <a:pt x="2407" y="172"/>
                      <a:pt x="2407" y="68"/>
                      <a:pt x="2323" y="47"/>
                    </a:cubicBezTo>
                    <a:cubicBezTo>
                      <a:pt x="2184" y="15"/>
                      <a:pt x="2032" y="1"/>
                      <a:pt x="1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40"/>
              <p:cNvSpPr/>
              <p:nvPr/>
            </p:nvSpPr>
            <p:spPr>
              <a:xfrm>
                <a:off x="6710038" y="2529850"/>
                <a:ext cx="59650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2386" h="952" extrusionOk="0">
                    <a:moveTo>
                      <a:pt x="485" y="1"/>
                    </a:moveTo>
                    <a:cubicBezTo>
                      <a:pt x="345" y="1"/>
                      <a:pt x="209" y="14"/>
                      <a:pt x="84" y="42"/>
                    </a:cubicBezTo>
                    <a:cubicBezTo>
                      <a:pt x="0" y="63"/>
                      <a:pt x="0" y="168"/>
                      <a:pt x="84" y="189"/>
                    </a:cubicBezTo>
                    <a:cubicBezTo>
                      <a:pt x="481" y="293"/>
                      <a:pt x="921" y="252"/>
                      <a:pt x="1318" y="398"/>
                    </a:cubicBezTo>
                    <a:cubicBezTo>
                      <a:pt x="1653" y="503"/>
                      <a:pt x="2030" y="691"/>
                      <a:pt x="2260" y="942"/>
                    </a:cubicBezTo>
                    <a:cubicBezTo>
                      <a:pt x="2267" y="949"/>
                      <a:pt x="2274" y="951"/>
                      <a:pt x="2280" y="951"/>
                    </a:cubicBezTo>
                    <a:cubicBezTo>
                      <a:pt x="2292" y="951"/>
                      <a:pt x="2302" y="942"/>
                      <a:pt x="2302" y="942"/>
                    </a:cubicBezTo>
                    <a:cubicBezTo>
                      <a:pt x="2385" y="628"/>
                      <a:pt x="1841" y="335"/>
                      <a:pt x="1569" y="231"/>
                    </a:cubicBezTo>
                    <a:cubicBezTo>
                      <a:pt x="1265" y="94"/>
                      <a:pt x="860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40"/>
              <p:cNvSpPr/>
              <p:nvPr/>
            </p:nvSpPr>
            <p:spPr>
              <a:xfrm>
                <a:off x="6582913" y="2367300"/>
                <a:ext cx="596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2386" h="542" extrusionOk="0">
                    <a:moveTo>
                      <a:pt x="66" y="1"/>
                    </a:moveTo>
                    <a:cubicBezTo>
                      <a:pt x="53" y="1"/>
                      <a:pt x="42" y="6"/>
                      <a:pt x="42" y="16"/>
                    </a:cubicBezTo>
                    <a:cubicBezTo>
                      <a:pt x="22" y="37"/>
                      <a:pt x="22" y="37"/>
                      <a:pt x="1" y="58"/>
                    </a:cubicBezTo>
                    <a:cubicBezTo>
                      <a:pt x="1" y="79"/>
                      <a:pt x="1" y="100"/>
                      <a:pt x="22" y="121"/>
                    </a:cubicBezTo>
                    <a:cubicBezTo>
                      <a:pt x="321" y="420"/>
                      <a:pt x="829" y="541"/>
                      <a:pt x="1332" y="541"/>
                    </a:cubicBezTo>
                    <a:cubicBezTo>
                      <a:pt x="1672" y="541"/>
                      <a:pt x="2011" y="486"/>
                      <a:pt x="2281" y="393"/>
                    </a:cubicBezTo>
                    <a:cubicBezTo>
                      <a:pt x="2365" y="351"/>
                      <a:pt x="2386" y="246"/>
                      <a:pt x="2281" y="225"/>
                    </a:cubicBezTo>
                    <a:cubicBezTo>
                      <a:pt x="2151" y="189"/>
                      <a:pt x="2016" y="178"/>
                      <a:pt x="1879" y="178"/>
                    </a:cubicBezTo>
                    <a:cubicBezTo>
                      <a:pt x="1658" y="178"/>
                      <a:pt x="1433" y="207"/>
                      <a:pt x="1219" y="207"/>
                    </a:cubicBezTo>
                    <a:cubicBezTo>
                      <a:pt x="1182" y="207"/>
                      <a:pt x="1146" y="207"/>
                      <a:pt x="1110" y="205"/>
                    </a:cubicBezTo>
                    <a:cubicBezTo>
                      <a:pt x="838" y="205"/>
                      <a:pt x="314" y="205"/>
                      <a:pt x="105" y="16"/>
                    </a:cubicBezTo>
                    <a:cubicBezTo>
                      <a:pt x="95" y="6"/>
                      <a:pt x="79" y="1"/>
                      <a:pt x="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40"/>
              <p:cNvSpPr/>
              <p:nvPr/>
            </p:nvSpPr>
            <p:spPr>
              <a:xfrm>
                <a:off x="6587313" y="2389025"/>
                <a:ext cx="69375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541" extrusionOk="0">
                    <a:moveTo>
                      <a:pt x="58" y="1"/>
                    </a:moveTo>
                    <a:cubicBezTo>
                      <a:pt x="24" y="1"/>
                      <a:pt x="1" y="50"/>
                      <a:pt x="55" y="68"/>
                    </a:cubicBezTo>
                    <a:cubicBezTo>
                      <a:pt x="243" y="152"/>
                      <a:pt x="369" y="298"/>
                      <a:pt x="557" y="403"/>
                    </a:cubicBezTo>
                    <a:cubicBezTo>
                      <a:pt x="745" y="486"/>
                      <a:pt x="1017" y="528"/>
                      <a:pt x="1226" y="528"/>
                    </a:cubicBezTo>
                    <a:cubicBezTo>
                      <a:pt x="1315" y="536"/>
                      <a:pt x="1407" y="540"/>
                      <a:pt x="1501" y="540"/>
                    </a:cubicBezTo>
                    <a:cubicBezTo>
                      <a:pt x="1922" y="540"/>
                      <a:pt x="2384" y="457"/>
                      <a:pt x="2691" y="235"/>
                    </a:cubicBezTo>
                    <a:cubicBezTo>
                      <a:pt x="2775" y="193"/>
                      <a:pt x="2712" y="89"/>
                      <a:pt x="2628" y="89"/>
                    </a:cubicBezTo>
                    <a:cubicBezTo>
                      <a:pt x="2210" y="89"/>
                      <a:pt x="1791" y="235"/>
                      <a:pt x="1373" y="235"/>
                    </a:cubicBezTo>
                    <a:cubicBezTo>
                      <a:pt x="1315" y="241"/>
                      <a:pt x="1257" y="243"/>
                      <a:pt x="1197" y="243"/>
                    </a:cubicBezTo>
                    <a:cubicBezTo>
                      <a:pt x="1019" y="243"/>
                      <a:pt x="834" y="220"/>
                      <a:pt x="662" y="172"/>
                    </a:cubicBezTo>
                    <a:cubicBezTo>
                      <a:pt x="452" y="131"/>
                      <a:pt x="285" y="26"/>
                      <a:pt x="76" y="5"/>
                    </a:cubicBezTo>
                    <a:cubicBezTo>
                      <a:pt x="70" y="2"/>
                      <a:pt x="64" y="1"/>
                      <a:pt x="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40"/>
              <p:cNvSpPr/>
              <p:nvPr/>
            </p:nvSpPr>
            <p:spPr>
              <a:xfrm>
                <a:off x="6587763" y="2409025"/>
                <a:ext cx="74175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653" extrusionOk="0">
                    <a:moveTo>
                      <a:pt x="2778" y="0"/>
                    </a:moveTo>
                    <a:cubicBezTo>
                      <a:pt x="2380" y="21"/>
                      <a:pt x="2004" y="168"/>
                      <a:pt x="1627" y="251"/>
                    </a:cubicBezTo>
                    <a:cubicBezTo>
                      <a:pt x="1478" y="284"/>
                      <a:pt x="1336" y="297"/>
                      <a:pt x="1198" y="297"/>
                    </a:cubicBezTo>
                    <a:cubicBezTo>
                      <a:pt x="813" y="297"/>
                      <a:pt x="458" y="198"/>
                      <a:pt x="58" y="168"/>
                    </a:cubicBezTo>
                    <a:cubicBezTo>
                      <a:pt x="52" y="165"/>
                      <a:pt x="46" y="163"/>
                      <a:pt x="41" y="163"/>
                    </a:cubicBezTo>
                    <a:cubicBezTo>
                      <a:pt x="11" y="163"/>
                      <a:pt x="1" y="212"/>
                      <a:pt x="37" y="230"/>
                    </a:cubicBezTo>
                    <a:cubicBezTo>
                      <a:pt x="406" y="520"/>
                      <a:pt x="886" y="652"/>
                      <a:pt x="1374" y="652"/>
                    </a:cubicBezTo>
                    <a:cubicBezTo>
                      <a:pt x="1909" y="652"/>
                      <a:pt x="2456" y="494"/>
                      <a:pt x="2882" y="209"/>
                    </a:cubicBezTo>
                    <a:cubicBezTo>
                      <a:pt x="2966" y="126"/>
                      <a:pt x="2882" y="0"/>
                      <a:pt x="2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40"/>
              <p:cNvSpPr/>
              <p:nvPr/>
            </p:nvSpPr>
            <p:spPr>
              <a:xfrm>
                <a:off x="6533213" y="2463050"/>
                <a:ext cx="180500" cy="283575"/>
              </a:xfrm>
              <a:custGeom>
                <a:avLst/>
                <a:gdLst/>
                <a:ahLst/>
                <a:cxnLst/>
                <a:rect l="l" t="t" r="r" b="b"/>
                <a:pathLst>
                  <a:path w="7220" h="11343" extrusionOk="0">
                    <a:moveTo>
                      <a:pt x="4719" y="1"/>
                    </a:moveTo>
                    <a:cubicBezTo>
                      <a:pt x="4675" y="1"/>
                      <a:pt x="4634" y="24"/>
                      <a:pt x="4625" y="78"/>
                    </a:cubicBezTo>
                    <a:cubicBezTo>
                      <a:pt x="4144" y="2233"/>
                      <a:pt x="4479" y="4535"/>
                      <a:pt x="4855" y="6669"/>
                    </a:cubicBezTo>
                    <a:cubicBezTo>
                      <a:pt x="5085" y="7903"/>
                      <a:pt x="6675" y="9891"/>
                      <a:pt x="4688" y="10603"/>
                    </a:cubicBezTo>
                    <a:cubicBezTo>
                      <a:pt x="4385" y="10712"/>
                      <a:pt x="3981" y="10770"/>
                      <a:pt x="3551" y="10770"/>
                    </a:cubicBezTo>
                    <a:cubicBezTo>
                      <a:pt x="2254" y="10770"/>
                      <a:pt x="717" y="10248"/>
                      <a:pt x="984" y="9054"/>
                    </a:cubicBezTo>
                    <a:cubicBezTo>
                      <a:pt x="999" y="8994"/>
                      <a:pt x="950" y="8945"/>
                      <a:pt x="897" y="8945"/>
                    </a:cubicBezTo>
                    <a:cubicBezTo>
                      <a:pt x="877" y="8945"/>
                      <a:pt x="856" y="8953"/>
                      <a:pt x="838" y="8971"/>
                    </a:cubicBezTo>
                    <a:cubicBezTo>
                      <a:pt x="1" y="9787"/>
                      <a:pt x="1110" y="10728"/>
                      <a:pt x="1968" y="11084"/>
                    </a:cubicBezTo>
                    <a:cubicBezTo>
                      <a:pt x="2425" y="11259"/>
                      <a:pt x="2930" y="11343"/>
                      <a:pt x="3438" y="11343"/>
                    </a:cubicBezTo>
                    <a:cubicBezTo>
                      <a:pt x="4323" y="11343"/>
                      <a:pt x="5216" y="11089"/>
                      <a:pt x="5880" y="10624"/>
                    </a:cubicBezTo>
                    <a:cubicBezTo>
                      <a:pt x="7220" y="9640"/>
                      <a:pt x="5734" y="7631"/>
                      <a:pt x="5483" y="6523"/>
                    </a:cubicBezTo>
                    <a:cubicBezTo>
                      <a:pt x="5023" y="4388"/>
                      <a:pt x="5190" y="2233"/>
                      <a:pt x="4855" y="99"/>
                    </a:cubicBezTo>
                    <a:cubicBezTo>
                      <a:pt x="4843" y="40"/>
                      <a:pt x="4778" y="1"/>
                      <a:pt x="47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0"/>
              <p:cNvSpPr/>
              <p:nvPr/>
            </p:nvSpPr>
            <p:spPr>
              <a:xfrm>
                <a:off x="6584188" y="2832475"/>
                <a:ext cx="68200" cy="219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878" extrusionOk="0">
                    <a:moveTo>
                      <a:pt x="1330" y="1"/>
                    </a:moveTo>
                    <a:cubicBezTo>
                      <a:pt x="665" y="1"/>
                      <a:pt x="12" y="257"/>
                      <a:pt x="12" y="785"/>
                    </a:cubicBezTo>
                    <a:cubicBezTo>
                      <a:pt x="0" y="845"/>
                      <a:pt x="52" y="878"/>
                      <a:pt x="110" y="878"/>
                    </a:cubicBezTo>
                    <a:cubicBezTo>
                      <a:pt x="151" y="878"/>
                      <a:pt x="195" y="861"/>
                      <a:pt x="222" y="826"/>
                    </a:cubicBezTo>
                    <a:cubicBezTo>
                      <a:pt x="494" y="471"/>
                      <a:pt x="954" y="387"/>
                      <a:pt x="1414" y="366"/>
                    </a:cubicBezTo>
                    <a:cubicBezTo>
                      <a:pt x="1875" y="366"/>
                      <a:pt x="2147" y="659"/>
                      <a:pt x="2544" y="743"/>
                    </a:cubicBezTo>
                    <a:cubicBezTo>
                      <a:pt x="2553" y="745"/>
                      <a:pt x="2562" y="746"/>
                      <a:pt x="2571" y="746"/>
                    </a:cubicBezTo>
                    <a:cubicBezTo>
                      <a:pt x="2649" y="746"/>
                      <a:pt x="2728" y="673"/>
                      <a:pt x="2691" y="617"/>
                    </a:cubicBezTo>
                    <a:cubicBezTo>
                      <a:pt x="2542" y="210"/>
                      <a:pt x="1931" y="1"/>
                      <a:pt x="1330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0"/>
              <p:cNvSpPr/>
              <p:nvPr/>
            </p:nvSpPr>
            <p:spPr>
              <a:xfrm>
                <a:off x="6713688" y="2739600"/>
                <a:ext cx="62275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2704" extrusionOk="0">
                    <a:moveTo>
                      <a:pt x="21" y="1"/>
                    </a:moveTo>
                    <a:cubicBezTo>
                      <a:pt x="1" y="1"/>
                      <a:pt x="1" y="22"/>
                      <a:pt x="21" y="43"/>
                    </a:cubicBezTo>
                    <a:cubicBezTo>
                      <a:pt x="503" y="357"/>
                      <a:pt x="963" y="775"/>
                      <a:pt x="1361" y="1173"/>
                    </a:cubicBezTo>
                    <a:cubicBezTo>
                      <a:pt x="1800" y="1612"/>
                      <a:pt x="1967" y="2177"/>
                      <a:pt x="2302" y="2658"/>
                    </a:cubicBezTo>
                    <a:cubicBezTo>
                      <a:pt x="2318" y="2690"/>
                      <a:pt x="2349" y="2704"/>
                      <a:pt x="2382" y="2704"/>
                    </a:cubicBezTo>
                    <a:cubicBezTo>
                      <a:pt x="2434" y="2704"/>
                      <a:pt x="2490" y="2668"/>
                      <a:pt x="2490" y="2616"/>
                    </a:cubicBezTo>
                    <a:cubicBezTo>
                      <a:pt x="2469" y="2072"/>
                      <a:pt x="2072" y="1549"/>
                      <a:pt x="1695" y="1131"/>
                    </a:cubicBezTo>
                    <a:cubicBezTo>
                      <a:pt x="1298" y="712"/>
                      <a:pt x="649" y="168"/>
                      <a:pt x="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0"/>
              <p:cNvSpPr/>
              <p:nvPr/>
            </p:nvSpPr>
            <p:spPr>
              <a:xfrm>
                <a:off x="6469938" y="2738575"/>
                <a:ext cx="56500" cy="6485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594" extrusionOk="0">
                    <a:moveTo>
                      <a:pt x="2197" y="0"/>
                    </a:moveTo>
                    <a:cubicBezTo>
                      <a:pt x="1632" y="147"/>
                      <a:pt x="1235" y="544"/>
                      <a:pt x="858" y="921"/>
                    </a:cubicBezTo>
                    <a:cubicBezTo>
                      <a:pt x="419" y="1360"/>
                      <a:pt x="0" y="1904"/>
                      <a:pt x="63" y="2511"/>
                    </a:cubicBezTo>
                    <a:cubicBezTo>
                      <a:pt x="77" y="2552"/>
                      <a:pt x="135" y="2593"/>
                      <a:pt x="186" y="2593"/>
                    </a:cubicBezTo>
                    <a:cubicBezTo>
                      <a:pt x="212" y="2593"/>
                      <a:pt x="237" y="2582"/>
                      <a:pt x="251" y="2553"/>
                    </a:cubicBezTo>
                    <a:cubicBezTo>
                      <a:pt x="377" y="2344"/>
                      <a:pt x="439" y="2113"/>
                      <a:pt x="523" y="1904"/>
                    </a:cubicBezTo>
                    <a:cubicBezTo>
                      <a:pt x="670" y="1548"/>
                      <a:pt x="942" y="1276"/>
                      <a:pt x="1235" y="983"/>
                    </a:cubicBezTo>
                    <a:cubicBezTo>
                      <a:pt x="1548" y="670"/>
                      <a:pt x="2009" y="419"/>
                      <a:pt x="2239" y="42"/>
                    </a:cubicBezTo>
                    <a:cubicBezTo>
                      <a:pt x="2260" y="21"/>
                      <a:pt x="2239" y="0"/>
                      <a:pt x="2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0"/>
              <p:cNvSpPr/>
              <p:nvPr/>
            </p:nvSpPr>
            <p:spPr>
              <a:xfrm>
                <a:off x="6471138" y="2645750"/>
                <a:ext cx="562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568" extrusionOk="0">
                    <a:moveTo>
                      <a:pt x="2213" y="1"/>
                    </a:moveTo>
                    <a:cubicBezTo>
                      <a:pt x="2205" y="1"/>
                      <a:pt x="2197" y="3"/>
                      <a:pt x="2191" y="10"/>
                    </a:cubicBezTo>
                    <a:cubicBezTo>
                      <a:pt x="1814" y="240"/>
                      <a:pt x="1521" y="554"/>
                      <a:pt x="1124" y="784"/>
                    </a:cubicBezTo>
                    <a:cubicBezTo>
                      <a:pt x="768" y="993"/>
                      <a:pt x="329" y="1181"/>
                      <a:pt x="36" y="1453"/>
                    </a:cubicBezTo>
                    <a:cubicBezTo>
                      <a:pt x="1" y="1488"/>
                      <a:pt x="24" y="1568"/>
                      <a:pt x="82" y="1568"/>
                    </a:cubicBezTo>
                    <a:cubicBezTo>
                      <a:pt x="94" y="1568"/>
                      <a:pt x="106" y="1565"/>
                      <a:pt x="119" y="1558"/>
                    </a:cubicBezTo>
                    <a:cubicBezTo>
                      <a:pt x="559" y="1432"/>
                      <a:pt x="977" y="1139"/>
                      <a:pt x="1375" y="909"/>
                    </a:cubicBezTo>
                    <a:cubicBezTo>
                      <a:pt x="1710" y="679"/>
                      <a:pt x="2128" y="407"/>
                      <a:pt x="2233" y="31"/>
                    </a:cubicBezTo>
                    <a:cubicBezTo>
                      <a:pt x="2248" y="16"/>
                      <a:pt x="2231" y="1"/>
                      <a:pt x="2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0"/>
              <p:cNvSpPr/>
              <p:nvPr/>
            </p:nvSpPr>
            <p:spPr>
              <a:xfrm>
                <a:off x="6713688" y="2639700"/>
                <a:ext cx="579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317" h="2097" extrusionOk="0">
                    <a:moveTo>
                      <a:pt x="42" y="1"/>
                    </a:moveTo>
                    <a:cubicBezTo>
                      <a:pt x="42" y="1"/>
                      <a:pt x="1" y="21"/>
                      <a:pt x="21" y="21"/>
                    </a:cubicBezTo>
                    <a:cubicBezTo>
                      <a:pt x="189" y="461"/>
                      <a:pt x="461" y="879"/>
                      <a:pt x="817" y="1214"/>
                    </a:cubicBezTo>
                    <a:cubicBezTo>
                      <a:pt x="1172" y="1549"/>
                      <a:pt x="1674" y="1967"/>
                      <a:pt x="2177" y="2093"/>
                    </a:cubicBezTo>
                    <a:cubicBezTo>
                      <a:pt x="2186" y="2095"/>
                      <a:pt x="2194" y="2096"/>
                      <a:pt x="2203" y="2096"/>
                    </a:cubicBezTo>
                    <a:cubicBezTo>
                      <a:pt x="2272" y="2096"/>
                      <a:pt x="2316" y="2026"/>
                      <a:pt x="2260" y="1988"/>
                    </a:cubicBezTo>
                    <a:cubicBezTo>
                      <a:pt x="1863" y="1653"/>
                      <a:pt x="1402" y="1381"/>
                      <a:pt x="1005" y="1068"/>
                    </a:cubicBezTo>
                    <a:cubicBezTo>
                      <a:pt x="628" y="754"/>
                      <a:pt x="461" y="273"/>
                      <a:pt x="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0"/>
              <p:cNvSpPr/>
              <p:nvPr/>
            </p:nvSpPr>
            <p:spPr>
              <a:xfrm>
                <a:off x="6455288" y="2557575"/>
                <a:ext cx="69075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3642" extrusionOk="0">
                    <a:moveTo>
                      <a:pt x="1374" y="0"/>
                    </a:moveTo>
                    <a:cubicBezTo>
                      <a:pt x="633" y="0"/>
                      <a:pt x="21" y="808"/>
                      <a:pt x="0" y="1800"/>
                    </a:cubicBezTo>
                    <a:cubicBezTo>
                      <a:pt x="0" y="2804"/>
                      <a:pt x="607" y="3641"/>
                      <a:pt x="1360" y="3641"/>
                    </a:cubicBezTo>
                    <a:cubicBezTo>
                      <a:pt x="2114" y="3641"/>
                      <a:pt x="2741" y="2846"/>
                      <a:pt x="2741" y="1821"/>
                    </a:cubicBezTo>
                    <a:cubicBezTo>
                      <a:pt x="2762" y="817"/>
                      <a:pt x="2155" y="1"/>
                      <a:pt x="1402" y="1"/>
                    </a:cubicBezTo>
                    <a:cubicBezTo>
                      <a:pt x="1393" y="0"/>
                      <a:pt x="1383" y="0"/>
                      <a:pt x="13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0"/>
              <p:cNvSpPr/>
              <p:nvPr/>
            </p:nvSpPr>
            <p:spPr>
              <a:xfrm>
                <a:off x="6463663" y="2576925"/>
                <a:ext cx="39775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2094" extrusionOk="0">
                    <a:moveTo>
                      <a:pt x="788" y="0"/>
                    </a:moveTo>
                    <a:cubicBezTo>
                      <a:pt x="362" y="0"/>
                      <a:pt x="21" y="473"/>
                      <a:pt x="21" y="1026"/>
                    </a:cubicBezTo>
                    <a:cubicBezTo>
                      <a:pt x="0" y="1612"/>
                      <a:pt x="356" y="2093"/>
                      <a:pt x="795" y="2093"/>
                    </a:cubicBezTo>
                    <a:cubicBezTo>
                      <a:pt x="1214" y="2093"/>
                      <a:pt x="1569" y="1633"/>
                      <a:pt x="1590" y="1047"/>
                    </a:cubicBezTo>
                    <a:cubicBezTo>
                      <a:pt x="1590" y="461"/>
                      <a:pt x="1255" y="1"/>
                      <a:pt x="816" y="1"/>
                    </a:cubicBezTo>
                    <a:cubicBezTo>
                      <a:pt x="807" y="0"/>
                      <a:pt x="798" y="0"/>
                      <a:pt x="7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0"/>
              <p:cNvSpPr/>
              <p:nvPr/>
            </p:nvSpPr>
            <p:spPr>
              <a:xfrm>
                <a:off x="6490338" y="2581625"/>
                <a:ext cx="115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461" h="587" extrusionOk="0">
                    <a:moveTo>
                      <a:pt x="230" y="1"/>
                    </a:moveTo>
                    <a:cubicBezTo>
                      <a:pt x="105" y="1"/>
                      <a:pt x="21" y="127"/>
                      <a:pt x="0" y="294"/>
                    </a:cubicBezTo>
                    <a:cubicBezTo>
                      <a:pt x="0" y="461"/>
                      <a:pt x="105" y="587"/>
                      <a:pt x="230" y="587"/>
                    </a:cubicBezTo>
                    <a:cubicBezTo>
                      <a:pt x="356" y="587"/>
                      <a:pt x="440" y="461"/>
                      <a:pt x="460" y="294"/>
                    </a:cubicBezTo>
                    <a:cubicBezTo>
                      <a:pt x="460" y="127"/>
                      <a:pt x="356" y="1"/>
                      <a:pt x="2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0"/>
              <p:cNvSpPr/>
              <p:nvPr/>
            </p:nvSpPr>
            <p:spPr>
              <a:xfrm>
                <a:off x="6692238" y="2553375"/>
                <a:ext cx="69600" cy="91075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3643" extrusionOk="0">
                    <a:moveTo>
                      <a:pt x="1395" y="1"/>
                    </a:moveTo>
                    <a:cubicBezTo>
                      <a:pt x="655" y="1"/>
                      <a:pt x="42" y="809"/>
                      <a:pt x="22" y="1801"/>
                    </a:cubicBezTo>
                    <a:cubicBezTo>
                      <a:pt x="1" y="2805"/>
                      <a:pt x="607" y="3642"/>
                      <a:pt x="1361" y="3642"/>
                    </a:cubicBezTo>
                    <a:cubicBezTo>
                      <a:pt x="1370" y="3642"/>
                      <a:pt x="1380" y="3642"/>
                      <a:pt x="1390" y="3642"/>
                    </a:cubicBezTo>
                    <a:cubicBezTo>
                      <a:pt x="2150" y="3642"/>
                      <a:pt x="2742" y="2834"/>
                      <a:pt x="2763" y="1842"/>
                    </a:cubicBezTo>
                    <a:cubicBezTo>
                      <a:pt x="2783" y="817"/>
                      <a:pt x="2177" y="1"/>
                      <a:pt x="1423" y="1"/>
                    </a:cubicBezTo>
                    <a:cubicBezTo>
                      <a:pt x="1414" y="1"/>
                      <a:pt x="1405" y="1"/>
                      <a:pt x="139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0"/>
              <p:cNvSpPr/>
              <p:nvPr/>
            </p:nvSpPr>
            <p:spPr>
              <a:xfrm>
                <a:off x="6701138" y="2572725"/>
                <a:ext cx="39775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2094" extrusionOk="0">
                    <a:moveTo>
                      <a:pt x="789" y="1"/>
                    </a:moveTo>
                    <a:cubicBezTo>
                      <a:pt x="362" y="1"/>
                      <a:pt x="21" y="473"/>
                      <a:pt x="0" y="1027"/>
                    </a:cubicBezTo>
                    <a:cubicBezTo>
                      <a:pt x="0" y="1612"/>
                      <a:pt x="356" y="2094"/>
                      <a:pt x="775" y="2094"/>
                    </a:cubicBezTo>
                    <a:cubicBezTo>
                      <a:pt x="1214" y="2094"/>
                      <a:pt x="1570" y="1633"/>
                      <a:pt x="1591" y="1047"/>
                    </a:cubicBezTo>
                    <a:cubicBezTo>
                      <a:pt x="1591" y="462"/>
                      <a:pt x="1235" y="1"/>
                      <a:pt x="816" y="1"/>
                    </a:cubicBezTo>
                    <a:cubicBezTo>
                      <a:pt x="807" y="1"/>
                      <a:pt x="798" y="1"/>
                      <a:pt x="7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0"/>
              <p:cNvSpPr/>
              <p:nvPr/>
            </p:nvSpPr>
            <p:spPr>
              <a:xfrm>
                <a:off x="6727813" y="2577450"/>
                <a:ext cx="11000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587" extrusionOk="0">
                    <a:moveTo>
                      <a:pt x="231" y="1"/>
                    </a:moveTo>
                    <a:cubicBezTo>
                      <a:pt x="105" y="1"/>
                      <a:pt x="0" y="126"/>
                      <a:pt x="0" y="294"/>
                    </a:cubicBezTo>
                    <a:cubicBezTo>
                      <a:pt x="0" y="461"/>
                      <a:pt x="105" y="586"/>
                      <a:pt x="210" y="586"/>
                    </a:cubicBezTo>
                    <a:cubicBezTo>
                      <a:pt x="335" y="586"/>
                      <a:pt x="440" y="461"/>
                      <a:pt x="440" y="294"/>
                    </a:cubicBezTo>
                    <a:cubicBezTo>
                      <a:pt x="440" y="126"/>
                      <a:pt x="356" y="1"/>
                      <a:pt x="23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0"/>
              <p:cNvSpPr/>
              <p:nvPr/>
            </p:nvSpPr>
            <p:spPr>
              <a:xfrm>
                <a:off x="6824313" y="2557475"/>
                <a:ext cx="80850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3234" h="2975" extrusionOk="0">
                    <a:moveTo>
                      <a:pt x="1375" y="1"/>
                    </a:moveTo>
                    <a:cubicBezTo>
                      <a:pt x="745" y="1"/>
                      <a:pt x="165" y="418"/>
                      <a:pt x="116" y="988"/>
                    </a:cubicBezTo>
                    <a:cubicBezTo>
                      <a:pt x="0" y="2144"/>
                      <a:pt x="471" y="2974"/>
                      <a:pt x="1241" y="2974"/>
                    </a:cubicBezTo>
                    <a:cubicBezTo>
                      <a:pt x="1446" y="2974"/>
                      <a:pt x="1673" y="2915"/>
                      <a:pt x="1915" y="2787"/>
                    </a:cubicBezTo>
                    <a:cubicBezTo>
                      <a:pt x="3234" y="2097"/>
                      <a:pt x="3003" y="653"/>
                      <a:pt x="1999" y="151"/>
                    </a:cubicBezTo>
                    <a:cubicBezTo>
                      <a:pt x="1978" y="130"/>
                      <a:pt x="1936" y="130"/>
                      <a:pt x="1915" y="109"/>
                    </a:cubicBezTo>
                    <a:cubicBezTo>
                      <a:pt x="1739" y="35"/>
                      <a:pt x="1555" y="1"/>
                      <a:pt x="13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0"/>
              <p:cNvSpPr/>
              <p:nvPr/>
            </p:nvSpPr>
            <p:spPr>
              <a:xfrm>
                <a:off x="6847588" y="2573275"/>
                <a:ext cx="29325" cy="35800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432" extrusionOk="0">
                    <a:moveTo>
                      <a:pt x="1047" y="0"/>
                    </a:moveTo>
                    <a:cubicBezTo>
                      <a:pt x="1026" y="0"/>
                      <a:pt x="524" y="21"/>
                      <a:pt x="231" y="314"/>
                    </a:cubicBezTo>
                    <a:cubicBezTo>
                      <a:pt x="64" y="502"/>
                      <a:pt x="1" y="733"/>
                      <a:pt x="43" y="1025"/>
                    </a:cubicBezTo>
                    <a:cubicBezTo>
                      <a:pt x="64" y="1214"/>
                      <a:pt x="231" y="1381"/>
                      <a:pt x="461" y="1423"/>
                    </a:cubicBezTo>
                    <a:cubicBezTo>
                      <a:pt x="495" y="1429"/>
                      <a:pt x="530" y="1431"/>
                      <a:pt x="565" y="1431"/>
                    </a:cubicBezTo>
                    <a:cubicBezTo>
                      <a:pt x="662" y="1431"/>
                      <a:pt x="761" y="1412"/>
                      <a:pt x="838" y="1381"/>
                    </a:cubicBezTo>
                    <a:cubicBezTo>
                      <a:pt x="901" y="1339"/>
                      <a:pt x="963" y="1297"/>
                      <a:pt x="1005" y="1256"/>
                    </a:cubicBezTo>
                    <a:cubicBezTo>
                      <a:pt x="1068" y="1151"/>
                      <a:pt x="1152" y="984"/>
                      <a:pt x="1110" y="816"/>
                    </a:cubicBezTo>
                    <a:cubicBezTo>
                      <a:pt x="1068" y="712"/>
                      <a:pt x="984" y="544"/>
                      <a:pt x="754" y="440"/>
                    </a:cubicBezTo>
                    <a:cubicBezTo>
                      <a:pt x="731" y="432"/>
                      <a:pt x="705" y="427"/>
                      <a:pt x="681" y="427"/>
                    </a:cubicBezTo>
                    <a:cubicBezTo>
                      <a:pt x="639" y="427"/>
                      <a:pt x="600" y="442"/>
                      <a:pt x="587" y="481"/>
                    </a:cubicBezTo>
                    <a:cubicBezTo>
                      <a:pt x="545" y="523"/>
                      <a:pt x="566" y="586"/>
                      <a:pt x="629" y="628"/>
                    </a:cubicBezTo>
                    <a:cubicBezTo>
                      <a:pt x="754" y="691"/>
                      <a:pt x="838" y="774"/>
                      <a:pt x="859" y="858"/>
                    </a:cubicBezTo>
                    <a:cubicBezTo>
                      <a:pt x="901" y="963"/>
                      <a:pt x="838" y="1067"/>
                      <a:pt x="796" y="1130"/>
                    </a:cubicBezTo>
                    <a:cubicBezTo>
                      <a:pt x="748" y="1194"/>
                      <a:pt x="676" y="1221"/>
                      <a:pt x="598" y="1221"/>
                    </a:cubicBezTo>
                    <a:cubicBezTo>
                      <a:pt x="573" y="1221"/>
                      <a:pt x="549" y="1219"/>
                      <a:pt x="524" y="1214"/>
                    </a:cubicBezTo>
                    <a:cubicBezTo>
                      <a:pt x="419" y="1193"/>
                      <a:pt x="294" y="1130"/>
                      <a:pt x="273" y="1005"/>
                    </a:cubicBezTo>
                    <a:cubicBezTo>
                      <a:pt x="252" y="774"/>
                      <a:pt x="294" y="586"/>
                      <a:pt x="419" y="461"/>
                    </a:cubicBezTo>
                    <a:cubicBezTo>
                      <a:pt x="650" y="230"/>
                      <a:pt x="1047" y="209"/>
                      <a:pt x="1047" y="209"/>
                    </a:cubicBezTo>
                    <a:cubicBezTo>
                      <a:pt x="1131" y="209"/>
                      <a:pt x="1173" y="147"/>
                      <a:pt x="1173" y="105"/>
                    </a:cubicBezTo>
                    <a:cubicBezTo>
                      <a:pt x="1173" y="42"/>
                      <a:pt x="1110" y="0"/>
                      <a:pt x="10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0"/>
              <p:cNvSpPr/>
              <p:nvPr/>
            </p:nvSpPr>
            <p:spPr>
              <a:xfrm>
                <a:off x="6304113" y="2572200"/>
                <a:ext cx="81050" cy="74625"/>
              </a:xfrm>
              <a:custGeom>
                <a:avLst/>
                <a:gdLst/>
                <a:ahLst/>
                <a:cxnLst/>
                <a:rect l="l" t="t" r="r" b="b"/>
                <a:pathLst>
                  <a:path w="3242" h="2985" extrusionOk="0">
                    <a:moveTo>
                      <a:pt x="1905" y="0"/>
                    </a:moveTo>
                    <a:cubicBezTo>
                      <a:pt x="1731" y="0"/>
                      <a:pt x="1553" y="34"/>
                      <a:pt x="1381" y="106"/>
                    </a:cubicBezTo>
                    <a:cubicBezTo>
                      <a:pt x="1339" y="127"/>
                      <a:pt x="1319" y="127"/>
                      <a:pt x="1277" y="148"/>
                    </a:cubicBezTo>
                    <a:cubicBezTo>
                      <a:pt x="272" y="629"/>
                      <a:pt x="0" y="2052"/>
                      <a:pt x="1298" y="2784"/>
                    </a:cubicBezTo>
                    <a:cubicBezTo>
                      <a:pt x="1544" y="2921"/>
                      <a:pt x="1777" y="2984"/>
                      <a:pt x="1988" y="2984"/>
                    </a:cubicBezTo>
                    <a:cubicBezTo>
                      <a:pt x="2748" y="2984"/>
                      <a:pt x="3242" y="2172"/>
                      <a:pt x="3160" y="1027"/>
                    </a:cubicBezTo>
                    <a:cubicBezTo>
                      <a:pt x="3111" y="436"/>
                      <a:pt x="2535" y="0"/>
                      <a:pt x="190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0"/>
              <p:cNvSpPr/>
              <p:nvPr/>
            </p:nvSpPr>
            <p:spPr>
              <a:xfrm>
                <a:off x="6333413" y="2587400"/>
                <a:ext cx="293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466" extrusionOk="0">
                    <a:moveTo>
                      <a:pt x="126" y="0"/>
                    </a:moveTo>
                    <a:cubicBezTo>
                      <a:pt x="63" y="0"/>
                      <a:pt x="0" y="42"/>
                      <a:pt x="0" y="105"/>
                    </a:cubicBezTo>
                    <a:cubicBezTo>
                      <a:pt x="0" y="168"/>
                      <a:pt x="42" y="209"/>
                      <a:pt x="105" y="230"/>
                    </a:cubicBezTo>
                    <a:cubicBezTo>
                      <a:pt x="126" y="230"/>
                      <a:pt x="523" y="251"/>
                      <a:pt x="732" y="481"/>
                    </a:cubicBezTo>
                    <a:cubicBezTo>
                      <a:pt x="858" y="628"/>
                      <a:pt x="900" y="795"/>
                      <a:pt x="858" y="1025"/>
                    </a:cubicBezTo>
                    <a:cubicBezTo>
                      <a:pt x="837" y="1151"/>
                      <a:pt x="732" y="1235"/>
                      <a:pt x="628" y="1235"/>
                    </a:cubicBezTo>
                    <a:cubicBezTo>
                      <a:pt x="603" y="1240"/>
                      <a:pt x="578" y="1242"/>
                      <a:pt x="554" y="1242"/>
                    </a:cubicBezTo>
                    <a:cubicBezTo>
                      <a:pt x="476" y="1242"/>
                      <a:pt x="404" y="1215"/>
                      <a:pt x="356" y="1151"/>
                    </a:cubicBezTo>
                    <a:cubicBezTo>
                      <a:pt x="293" y="1088"/>
                      <a:pt x="251" y="984"/>
                      <a:pt x="293" y="879"/>
                    </a:cubicBezTo>
                    <a:cubicBezTo>
                      <a:pt x="314" y="795"/>
                      <a:pt x="398" y="712"/>
                      <a:pt x="523" y="649"/>
                    </a:cubicBezTo>
                    <a:cubicBezTo>
                      <a:pt x="586" y="628"/>
                      <a:pt x="607" y="565"/>
                      <a:pt x="586" y="502"/>
                    </a:cubicBezTo>
                    <a:cubicBezTo>
                      <a:pt x="555" y="472"/>
                      <a:pt x="513" y="452"/>
                      <a:pt x="469" y="452"/>
                    </a:cubicBezTo>
                    <a:cubicBezTo>
                      <a:pt x="452" y="452"/>
                      <a:pt x="435" y="455"/>
                      <a:pt x="419" y="460"/>
                    </a:cubicBezTo>
                    <a:cubicBezTo>
                      <a:pt x="167" y="565"/>
                      <a:pt x="84" y="712"/>
                      <a:pt x="42" y="816"/>
                    </a:cubicBezTo>
                    <a:cubicBezTo>
                      <a:pt x="0" y="984"/>
                      <a:pt x="63" y="1172"/>
                      <a:pt x="147" y="1256"/>
                    </a:cubicBezTo>
                    <a:cubicBezTo>
                      <a:pt x="188" y="1318"/>
                      <a:pt x="230" y="1360"/>
                      <a:pt x="293" y="1402"/>
                    </a:cubicBezTo>
                    <a:cubicBezTo>
                      <a:pt x="361" y="1443"/>
                      <a:pt x="446" y="1466"/>
                      <a:pt x="531" y="1466"/>
                    </a:cubicBezTo>
                    <a:cubicBezTo>
                      <a:pt x="578" y="1466"/>
                      <a:pt x="625" y="1459"/>
                      <a:pt x="670" y="1444"/>
                    </a:cubicBezTo>
                    <a:cubicBezTo>
                      <a:pt x="900" y="1402"/>
                      <a:pt x="1067" y="1256"/>
                      <a:pt x="1109" y="1067"/>
                    </a:cubicBezTo>
                    <a:cubicBezTo>
                      <a:pt x="1172" y="774"/>
                      <a:pt x="1109" y="544"/>
                      <a:pt x="942" y="356"/>
                    </a:cubicBezTo>
                    <a:cubicBezTo>
                      <a:pt x="649" y="42"/>
                      <a:pt x="147" y="21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0"/>
              <p:cNvSpPr/>
              <p:nvPr/>
            </p:nvSpPr>
            <p:spPr>
              <a:xfrm>
                <a:off x="6353288" y="2665325"/>
                <a:ext cx="501125" cy="224725"/>
              </a:xfrm>
              <a:custGeom>
                <a:avLst/>
                <a:gdLst/>
                <a:ahLst/>
                <a:cxnLst/>
                <a:rect l="l" t="t" r="r" b="b"/>
                <a:pathLst>
                  <a:path w="20045" h="8989" extrusionOk="0">
                    <a:moveTo>
                      <a:pt x="105" y="1"/>
                    </a:moveTo>
                    <a:lnTo>
                      <a:pt x="0" y="43"/>
                    </a:lnTo>
                    <a:cubicBezTo>
                      <a:pt x="126" y="1779"/>
                      <a:pt x="293" y="3830"/>
                      <a:pt x="377" y="4332"/>
                    </a:cubicBezTo>
                    <a:cubicBezTo>
                      <a:pt x="544" y="5315"/>
                      <a:pt x="816" y="6424"/>
                      <a:pt x="1632" y="7199"/>
                    </a:cubicBezTo>
                    <a:cubicBezTo>
                      <a:pt x="2490" y="8035"/>
                      <a:pt x="3536" y="8851"/>
                      <a:pt x="4833" y="8956"/>
                    </a:cubicBezTo>
                    <a:cubicBezTo>
                      <a:pt x="5066" y="8979"/>
                      <a:pt x="5296" y="8988"/>
                      <a:pt x="5526" y="8988"/>
                    </a:cubicBezTo>
                    <a:cubicBezTo>
                      <a:pt x="6580" y="8988"/>
                      <a:pt x="7611" y="8783"/>
                      <a:pt x="8642" y="8663"/>
                    </a:cubicBezTo>
                    <a:cubicBezTo>
                      <a:pt x="9439" y="8573"/>
                      <a:pt x="10253" y="8499"/>
                      <a:pt x="11063" y="8499"/>
                    </a:cubicBezTo>
                    <a:cubicBezTo>
                      <a:pt x="11570" y="8499"/>
                      <a:pt x="12076" y="8528"/>
                      <a:pt x="12575" y="8600"/>
                    </a:cubicBezTo>
                    <a:cubicBezTo>
                      <a:pt x="13564" y="8751"/>
                      <a:pt x="14513" y="8983"/>
                      <a:pt x="15529" y="8983"/>
                    </a:cubicBezTo>
                    <a:cubicBezTo>
                      <a:pt x="15781" y="8983"/>
                      <a:pt x="16038" y="8968"/>
                      <a:pt x="16300" y="8935"/>
                    </a:cubicBezTo>
                    <a:cubicBezTo>
                      <a:pt x="19208" y="8600"/>
                      <a:pt x="19668" y="6048"/>
                      <a:pt x="19961" y="3913"/>
                    </a:cubicBezTo>
                    <a:cubicBezTo>
                      <a:pt x="19982" y="3704"/>
                      <a:pt x="20024" y="3474"/>
                      <a:pt x="20045" y="3244"/>
                    </a:cubicBezTo>
                    <a:lnTo>
                      <a:pt x="20045" y="3244"/>
                    </a:lnTo>
                    <a:cubicBezTo>
                      <a:pt x="18986" y="5560"/>
                      <a:pt x="17465" y="7352"/>
                      <a:pt x="15257" y="7352"/>
                    </a:cubicBezTo>
                    <a:cubicBezTo>
                      <a:pt x="14891" y="7352"/>
                      <a:pt x="14507" y="7303"/>
                      <a:pt x="14103" y="7199"/>
                    </a:cubicBezTo>
                    <a:cubicBezTo>
                      <a:pt x="13056" y="6937"/>
                      <a:pt x="11970" y="6846"/>
                      <a:pt x="10838" y="6846"/>
                    </a:cubicBezTo>
                    <a:cubicBezTo>
                      <a:pt x="8801" y="6846"/>
                      <a:pt x="6615" y="7140"/>
                      <a:pt x="4248" y="7261"/>
                    </a:cubicBezTo>
                    <a:cubicBezTo>
                      <a:pt x="4197" y="7264"/>
                      <a:pt x="4147" y="7266"/>
                      <a:pt x="4097" y="7266"/>
                    </a:cubicBezTo>
                    <a:cubicBezTo>
                      <a:pt x="552" y="7266"/>
                      <a:pt x="105" y="1"/>
                      <a:pt x="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94" name="Google Shape;2794;p40"/>
            <p:cNvSpPr/>
            <p:nvPr/>
          </p:nvSpPr>
          <p:spPr>
            <a:xfrm>
              <a:off x="3033725" y="2118500"/>
              <a:ext cx="1249675" cy="1143375"/>
            </a:xfrm>
            <a:custGeom>
              <a:avLst/>
              <a:gdLst/>
              <a:ahLst/>
              <a:cxnLst/>
              <a:rect l="l" t="t" r="r" b="b"/>
              <a:pathLst>
                <a:path w="49987" h="45735" extrusionOk="0">
                  <a:moveTo>
                    <a:pt x="27833" y="0"/>
                  </a:moveTo>
                  <a:cubicBezTo>
                    <a:pt x="25459" y="0"/>
                    <a:pt x="23372" y="1550"/>
                    <a:pt x="23372" y="1550"/>
                  </a:cubicBezTo>
                  <a:cubicBezTo>
                    <a:pt x="22358" y="1212"/>
                    <a:pt x="21460" y="1070"/>
                    <a:pt x="20667" y="1070"/>
                  </a:cubicBezTo>
                  <a:cubicBezTo>
                    <a:pt x="16451" y="1070"/>
                    <a:pt x="15191" y="5087"/>
                    <a:pt x="15191" y="5087"/>
                  </a:cubicBezTo>
                  <a:cubicBezTo>
                    <a:pt x="14513" y="4931"/>
                    <a:pt x="13899" y="4861"/>
                    <a:pt x="13342" y="4861"/>
                  </a:cubicBezTo>
                  <a:cubicBezTo>
                    <a:pt x="8424" y="4861"/>
                    <a:pt x="7951" y="10297"/>
                    <a:pt x="7951" y="10297"/>
                  </a:cubicBezTo>
                  <a:cubicBezTo>
                    <a:pt x="1298" y="11970"/>
                    <a:pt x="5106" y="17641"/>
                    <a:pt x="5106" y="17641"/>
                  </a:cubicBezTo>
                  <a:cubicBezTo>
                    <a:pt x="126" y="22035"/>
                    <a:pt x="4520" y="25926"/>
                    <a:pt x="4520" y="25926"/>
                  </a:cubicBezTo>
                  <a:cubicBezTo>
                    <a:pt x="0" y="32204"/>
                    <a:pt x="6884" y="35530"/>
                    <a:pt x="6884" y="35530"/>
                  </a:cubicBezTo>
                  <a:cubicBezTo>
                    <a:pt x="6654" y="39903"/>
                    <a:pt x="12345" y="40385"/>
                    <a:pt x="12345" y="40385"/>
                  </a:cubicBezTo>
                  <a:cubicBezTo>
                    <a:pt x="13040" y="43232"/>
                    <a:pt x="15296" y="43729"/>
                    <a:pt x="16786" y="43729"/>
                  </a:cubicBezTo>
                  <a:cubicBezTo>
                    <a:pt x="17584" y="43729"/>
                    <a:pt x="18162" y="43586"/>
                    <a:pt x="18162" y="43586"/>
                  </a:cubicBezTo>
                  <a:cubicBezTo>
                    <a:pt x="19304" y="45240"/>
                    <a:pt x="20678" y="45735"/>
                    <a:pt x="21914" y="45735"/>
                  </a:cubicBezTo>
                  <a:cubicBezTo>
                    <a:pt x="23759" y="45735"/>
                    <a:pt x="25297" y="44632"/>
                    <a:pt x="25297" y="44632"/>
                  </a:cubicBezTo>
                  <a:lnTo>
                    <a:pt x="29900" y="43565"/>
                  </a:lnTo>
                  <a:cubicBezTo>
                    <a:pt x="30391" y="43979"/>
                    <a:pt x="30921" y="44140"/>
                    <a:pt x="31451" y="44140"/>
                  </a:cubicBezTo>
                  <a:cubicBezTo>
                    <a:pt x="33359" y="44140"/>
                    <a:pt x="35257" y="42038"/>
                    <a:pt x="35257" y="42038"/>
                  </a:cubicBezTo>
                  <a:cubicBezTo>
                    <a:pt x="35549" y="42089"/>
                    <a:pt x="35823" y="42113"/>
                    <a:pt x="36081" y="42113"/>
                  </a:cubicBezTo>
                  <a:cubicBezTo>
                    <a:pt x="39371" y="42113"/>
                    <a:pt x="39964" y="38209"/>
                    <a:pt x="39964" y="38209"/>
                  </a:cubicBezTo>
                  <a:cubicBezTo>
                    <a:pt x="43752" y="36556"/>
                    <a:pt x="43563" y="32789"/>
                    <a:pt x="43563" y="32789"/>
                  </a:cubicBezTo>
                  <a:cubicBezTo>
                    <a:pt x="49966" y="32036"/>
                    <a:pt x="47016" y="23562"/>
                    <a:pt x="47016" y="23562"/>
                  </a:cubicBezTo>
                  <a:cubicBezTo>
                    <a:pt x="49987" y="18478"/>
                    <a:pt x="45342" y="14209"/>
                    <a:pt x="45342" y="14209"/>
                  </a:cubicBezTo>
                  <a:cubicBezTo>
                    <a:pt x="45928" y="8162"/>
                    <a:pt x="39881" y="7346"/>
                    <a:pt x="39881" y="7346"/>
                  </a:cubicBezTo>
                  <a:cubicBezTo>
                    <a:pt x="38973" y="3379"/>
                    <a:pt x="35116" y="2906"/>
                    <a:pt x="33328" y="2906"/>
                  </a:cubicBezTo>
                  <a:cubicBezTo>
                    <a:pt x="32768" y="2906"/>
                    <a:pt x="32411" y="2952"/>
                    <a:pt x="32411" y="2952"/>
                  </a:cubicBezTo>
                  <a:cubicBezTo>
                    <a:pt x="31109" y="683"/>
                    <a:pt x="29408" y="0"/>
                    <a:pt x="278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0"/>
            <p:cNvSpPr/>
            <p:nvPr/>
          </p:nvSpPr>
          <p:spPr>
            <a:xfrm>
              <a:off x="3280100" y="3283625"/>
              <a:ext cx="1170175" cy="1071050"/>
            </a:xfrm>
            <a:custGeom>
              <a:avLst/>
              <a:gdLst/>
              <a:ahLst/>
              <a:cxnLst/>
              <a:rect l="l" t="t" r="r" b="b"/>
              <a:pathLst>
                <a:path w="46807" h="42842" extrusionOk="0">
                  <a:moveTo>
                    <a:pt x="26048" y="1"/>
                  </a:moveTo>
                  <a:cubicBezTo>
                    <a:pt x="23841" y="1"/>
                    <a:pt x="21907" y="1438"/>
                    <a:pt x="21907" y="1438"/>
                  </a:cubicBezTo>
                  <a:cubicBezTo>
                    <a:pt x="20958" y="1125"/>
                    <a:pt x="20117" y="993"/>
                    <a:pt x="19374" y="993"/>
                  </a:cubicBezTo>
                  <a:cubicBezTo>
                    <a:pt x="15402" y="993"/>
                    <a:pt x="14228" y="4765"/>
                    <a:pt x="14228" y="4765"/>
                  </a:cubicBezTo>
                  <a:cubicBezTo>
                    <a:pt x="13589" y="4617"/>
                    <a:pt x="13010" y="4550"/>
                    <a:pt x="12485" y="4550"/>
                  </a:cubicBezTo>
                  <a:cubicBezTo>
                    <a:pt x="7887" y="4550"/>
                    <a:pt x="7449" y="9640"/>
                    <a:pt x="7449" y="9640"/>
                  </a:cubicBezTo>
                  <a:cubicBezTo>
                    <a:pt x="1214" y="11209"/>
                    <a:pt x="4771" y="16524"/>
                    <a:pt x="4771" y="16524"/>
                  </a:cubicBezTo>
                  <a:cubicBezTo>
                    <a:pt x="105" y="20625"/>
                    <a:pt x="4227" y="24286"/>
                    <a:pt x="4227" y="24286"/>
                  </a:cubicBezTo>
                  <a:cubicBezTo>
                    <a:pt x="0" y="30166"/>
                    <a:pt x="6445" y="33263"/>
                    <a:pt x="6445" y="33263"/>
                  </a:cubicBezTo>
                  <a:cubicBezTo>
                    <a:pt x="6215" y="37385"/>
                    <a:pt x="11550" y="37824"/>
                    <a:pt x="11550" y="37824"/>
                  </a:cubicBezTo>
                  <a:cubicBezTo>
                    <a:pt x="12202" y="40486"/>
                    <a:pt x="14308" y="40953"/>
                    <a:pt x="15706" y="40953"/>
                  </a:cubicBezTo>
                  <a:cubicBezTo>
                    <a:pt x="16462" y="40953"/>
                    <a:pt x="17011" y="40816"/>
                    <a:pt x="17011" y="40816"/>
                  </a:cubicBezTo>
                  <a:cubicBezTo>
                    <a:pt x="18082" y="42376"/>
                    <a:pt x="19374" y="42842"/>
                    <a:pt x="20535" y="42842"/>
                  </a:cubicBezTo>
                  <a:cubicBezTo>
                    <a:pt x="22254" y="42842"/>
                    <a:pt x="23686" y="41820"/>
                    <a:pt x="23686" y="41820"/>
                  </a:cubicBezTo>
                  <a:lnTo>
                    <a:pt x="28017" y="40816"/>
                  </a:lnTo>
                  <a:cubicBezTo>
                    <a:pt x="28474" y="41201"/>
                    <a:pt x="28967" y="41351"/>
                    <a:pt x="29460" y="41351"/>
                  </a:cubicBezTo>
                  <a:cubicBezTo>
                    <a:pt x="31244" y="41351"/>
                    <a:pt x="33018" y="39372"/>
                    <a:pt x="33018" y="39372"/>
                  </a:cubicBezTo>
                  <a:cubicBezTo>
                    <a:pt x="33295" y="39421"/>
                    <a:pt x="33554" y="39444"/>
                    <a:pt x="33798" y="39444"/>
                  </a:cubicBezTo>
                  <a:cubicBezTo>
                    <a:pt x="36893" y="39444"/>
                    <a:pt x="37433" y="35794"/>
                    <a:pt x="37433" y="35794"/>
                  </a:cubicBezTo>
                  <a:cubicBezTo>
                    <a:pt x="40990" y="34246"/>
                    <a:pt x="40801" y="30731"/>
                    <a:pt x="40801" y="30731"/>
                  </a:cubicBezTo>
                  <a:cubicBezTo>
                    <a:pt x="46807" y="30019"/>
                    <a:pt x="44045" y="22068"/>
                    <a:pt x="44045" y="22068"/>
                  </a:cubicBezTo>
                  <a:cubicBezTo>
                    <a:pt x="46807" y="17298"/>
                    <a:pt x="42475" y="13301"/>
                    <a:pt x="42475" y="13301"/>
                  </a:cubicBezTo>
                  <a:cubicBezTo>
                    <a:pt x="43019" y="7652"/>
                    <a:pt x="37349" y="6878"/>
                    <a:pt x="37349" y="6878"/>
                  </a:cubicBezTo>
                  <a:cubicBezTo>
                    <a:pt x="36507" y="3178"/>
                    <a:pt x="32906" y="2732"/>
                    <a:pt x="31218" y="2732"/>
                  </a:cubicBezTo>
                  <a:cubicBezTo>
                    <a:pt x="30682" y="2732"/>
                    <a:pt x="30340" y="2777"/>
                    <a:pt x="30340" y="2777"/>
                  </a:cubicBezTo>
                  <a:cubicBezTo>
                    <a:pt x="29117" y="641"/>
                    <a:pt x="27522" y="1"/>
                    <a:pt x="260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6" name="Google Shape;2796;p40"/>
            <p:cNvGrpSpPr/>
            <p:nvPr/>
          </p:nvGrpSpPr>
          <p:grpSpPr>
            <a:xfrm>
              <a:off x="3559525" y="3526738"/>
              <a:ext cx="649600" cy="584825"/>
              <a:chOff x="5486888" y="4112725"/>
              <a:chExt cx="649600" cy="584825"/>
            </a:xfrm>
          </p:grpSpPr>
          <p:sp>
            <p:nvSpPr>
              <p:cNvPr id="2797" name="Google Shape;2797;p40"/>
              <p:cNvSpPr/>
              <p:nvPr/>
            </p:nvSpPr>
            <p:spPr>
              <a:xfrm>
                <a:off x="5550088" y="4162950"/>
                <a:ext cx="462950" cy="534600"/>
              </a:xfrm>
              <a:custGeom>
                <a:avLst/>
                <a:gdLst/>
                <a:ahLst/>
                <a:cxnLst/>
                <a:rect l="l" t="t" r="r" b="b"/>
                <a:pathLst>
                  <a:path w="18518" h="21384" extrusionOk="0">
                    <a:moveTo>
                      <a:pt x="7763" y="0"/>
                    </a:moveTo>
                    <a:cubicBezTo>
                      <a:pt x="3474" y="0"/>
                      <a:pt x="0" y="3473"/>
                      <a:pt x="0" y="7763"/>
                    </a:cubicBezTo>
                    <a:lnTo>
                      <a:pt x="0" y="13621"/>
                    </a:lnTo>
                    <a:cubicBezTo>
                      <a:pt x="0" y="17911"/>
                      <a:pt x="3474" y="21384"/>
                      <a:pt x="7763" y="21384"/>
                    </a:cubicBezTo>
                    <a:lnTo>
                      <a:pt x="10755" y="21384"/>
                    </a:lnTo>
                    <a:cubicBezTo>
                      <a:pt x="15044" y="21384"/>
                      <a:pt x="18518" y="17911"/>
                      <a:pt x="18518" y="13621"/>
                    </a:cubicBezTo>
                    <a:lnTo>
                      <a:pt x="18518" y="7763"/>
                    </a:lnTo>
                    <a:cubicBezTo>
                      <a:pt x="18518" y="3473"/>
                      <a:pt x="15044" y="0"/>
                      <a:pt x="107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0"/>
              <p:cNvSpPr/>
              <p:nvPr/>
            </p:nvSpPr>
            <p:spPr>
              <a:xfrm>
                <a:off x="5778713" y="4534325"/>
                <a:ext cx="308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2330" extrusionOk="0">
                    <a:moveTo>
                      <a:pt x="255" y="1"/>
                    </a:moveTo>
                    <a:cubicBezTo>
                      <a:pt x="211" y="1"/>
                      <a:pt x="177" y="68"/>
                      <a:pt x="166" y="210"/>
                    </a:cubicBezTo>
                    <a:lnTo>
                      <a:pt x="20" y="1926"/>
                    </a:lnTo>
                    <a:cubicBezTo>
                      <a:pt x="1" y="2153"/>
                      <a:pt x="154" y="2329"/>
                      <a:pt x="369" y="2329"/>
                    </a:cubicBezTo>
                    <a:cubicBezTo>
                      <a:pt x="392" y="2329"/>
                      <a:pt x="415" y="2327"/>
                      <a:pt x="438" y="2323"/>
                    </a:cubicBezTo>
                    <a:lnTo>
                      <a:pt x="857" y="2261"/>
                    </a:lnTo>
                    <a:cubicBezTo>
                      <a:pt x="1108" y="2219"/>
                      <a:pt x="1233" y="1989"/>
                      <a:pt x="1129" y="1758"/>
                    </a:cubicBezTo>
                    <a:lnTo>
                      <a:pt x="397" y="168"/>
                    </a:lnTo>
                    <a:cubicBezTo>
                      <a:pt x="346" y="58"/>
                      <a:pt x="296" y="1"/>
                      <a:pt x="2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0"/>
              <p:cNvSpPr/>
              <p:nvPr/>
            </p:nvSpPr>
            <p:spPr>
              <a:xfrm>
                <a:off x="5550088" y="4471050"/>
                <a:ext cx="462950" cy="226500"/>
              </a:xfrm>
              <a:custGeom>
                <a:avLst/>
                <a:gdLst/>
                <a:ahLst/>
                <a:cxnLst/>
                <a:rect l="l" t="t" r="r" b="b"/>
                <a:pathLst>
                  <a:path w="18518" h="9060" extrusionOk="0">
                    <a:moveTo>
                      <a:pt x="0" y="0"/>
                    </a:moveTo>
                    <a:lnTo>
                      <a:pt x="0" y="1297"/>
                    </a:lnTo>
                    <a:cubicBezTo>
                      <a:pt x="0" y="5587"/>
                      <a:pt x="3474" y="9060"/>
                      <a:pt x="7763" y="9060"/>
                    </a:cubicBezTo>
                    <a:lnTo>
                      <a:pt x="10755" y="9060"/>
                    </a:lnTo>
                    <a:cubicBezTo>
                      <a:pt x="15044" y="9060"/>
                      <a:pt x="18518" y="5587"/>
                      <a:pt x="18518" y="1297"/>
                    </a:cubicBezTo>
                    <a:lnTo>
                      <a:pt x="18518" y="0"/>
                    </a:lnTo>
                    <a:cubicBezTo>
                      <a:pt x="18518" y="4289"/>
                      <a:pt x="15044" y="7763"/>
                      <a:pt x="10755" y="7763"/>
                    </a:cubicBezTo>
                    <a:lnTo>
                      <a:pt x="7763" y="7763"/>
                    </a:lnTo>
                    <a:cubicBezTo>
                      <a:pt x="3474" y="7763"/>
                      <a:pt x="0" y="428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0"/>
              <p:cNvSpPr/>
              <p:nvPr/>
            </p:nvSpPr>
            <p:spPr>
              <a:xfrm>
                <a:off x="5702313" y="4434950"/>
                <a:ext cx="293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608" extrusionOk="0">
                    <a:moveTo>
                      <a:pt x="565" y="0"/>
                    </a:moveTo>
                    <a:lnTo>
                      <a:pt x="502" y="21"/>
                    </a:lnTo>
                    <a:lnTo>
                      <a:pt x="460" y="21"/>
                    </a:lnTo>
                    <a:lnTo>
                      <a:pt x="419" y="42"/>
                    </a:lnTo>
                    <a:lnTo>
                      <a:pt x="356" y="42"/>
                    </a:lnTo>
                    <a:lnTo>
                      <a:pt x="314" y="63"/>
                    </a:lnTo>
                    <a:cubicBezTo>
                      <a:pt x="293" y="84"/>
                      <a:pt x="272" y="105"/>
                      <a:pt x="251" y="126"/>
                    </a:cubicBezTo>
                    <a:cubicBezTo>
                      <a:pt x="168" y="189"/>
                      <a:pt x="105" y="272"/>
                      <a:pt x="63" y="335"/>
                    </a:cubicBezTo>
                    <a:cubicBezTo>
                      <a:pt x="42" y="377"/>
                      <a:pt x="42" y="419"/>
                      <a:pt x="21" y="440"/>
                    </a:cubicBezTo>
                    <a:cubicBezTo>
                      <a:pt x="21" y="482"/>
                      <a:pt x="21" y="503"/>
                      <a:pt x="21" y="523"/>
                    </a:cubicBezTo>
                    <a:cubicBezTo>
                      <a:pt x="0" y="565"/>
                      <a:pt x="21" y="607"/>
                      <a:pt x="21" y="607"/>
                    </a:cubicBezTo>
                    <a:cubicBezTo>
                      <a:pt x="21" y="607"/>
                      <a:pt x="42" y="586"/>
                      <a:pt x="84" y="565"/>
                    </a:cubicBezTo>
                    <a:cubicBezTo>
                      <a:pt x="105" y="544"/>
                      <a:pt x="126" y="544"/>
                      <a:pt x="147" y="523"/>
                    </a:cubicBezTo>
                    <a:cubicBezTo>
                      <a:pt x="168" y="523"/>
                      <a:pt x="188" y="503"/>
                      <a:pt x="230" y="482"/>
                    </a:cubicBezTo>
                    <a:cubicBezTo>
                      <a:pt x="251" y="461"/>
                      <a:pt x="293" y="461"/>
                      <a:pt x="314" y="440"/>
                    </a:cubicBezTo>
                    <a:cubicBezTo>
                      <a:pt x="356" y="419"/>
                      <a:pt x="377" y="419"/>
                      <a:pt x="419" y="419"/>
                    </a:cubicBezTo>
                    <a:cubicBezTo>
                      <a:pt x="440" y="398"/>
                      <a:pt x="440" y="398"/>
                      <a:pt x="460" y="398"/>
                    </a:cubicBezTo>
                    <a:lnTo>
                      <a:pt x="523" y="398"/>
                    </a:lnTo>
                    <a:cubicBezTo>
                      <a:pt x="523" y="398"/>
                      <a:pt x="523" y="377"/>
                      <a:pt x="523" y="377"/>
                    </a:cubicBezTo>
                    <a:lnTo>
                      <a:pt x="670" y="377"/>
                    </a:lnTo>
                    <a:cubicBezTo>
                      <a:pt x="712" y="398"/>
                      <a:pt x="732" y="398"/>
                      <a:pt x="774" y="398"/>
                    </a:cubicBezTo>
                    <a:cubicBezTo>
                      <a:pt x="795" y="419"/>
                      <a:pt x="837" y="419"/>
                      <a:pt x="858" y="440"/>
                    </a:cubicBezTo>
                    <a:cubicBezTo>
                      <a:pt x="900" y="461"/>
                      <a:pt x="921" y="461"/>
                      <a:pt x="963" y="482"/>
                    </a:cubicBezTo>
                    <a:cubicBezTo>
                      <a:pt x="984" y="503"/>
                      <a:pt x="1004" y="503"/>
                      <a:pt x="1025" y="523"/>
                    </a:cubicBezTo>
                    <a:cubicBezTo>
                      <a:pt x="1067" y="544"/>
                      <a:pt x="1088" y="544"/>
                      <a:pt x="1109" y="565"/>
                    </a:cubicBezTo>
                    <a:cubicBezTo>
                      <a:pt x="1151" y="586"/>
                      <a:pt x="1172" y="607"/>
                      <a:pt x="1172" y="607"/>
                    </a:cubicBezTo>
                    <a:cubicBezTo>
                      <a:pt x="1172" y="607"/>
                      <a:pt x="1172" y="565"/>
                      <a:pt x="1172" y="523"/>
                    </a:cubicBezTo>
                    <a:cubicBezTo>
                      <a:pt x="1172" y="503"/>
                      <a:pt x="1172" y="482"/>
                      <a:pt x="1151" y="440"/>
                    </a:cubicBezTo>
                    <a:cubicBezTo>
                      <a:pt x="1151" y="419"/>
                      <a:pt x="1130" y="377"/>
                      <a:pt x="1109" y="335"/>
                    </a:cubicBezTo>
                    <a:cubicBezTo>
                      <a:pt x="1088" y="272"/>
                      <a:pt x="1025" y="189"/>
                      <a:pt x="942" y="126"/>
                    </a:cubicBezTo>
                    <a:cubicBezTo>
                      <a:pt x="921" y="105"/>
                      <a:pt x="879" y="84"/>
                      <a:pt x="858" y="63"/>
                    </a:cubicBezTo>
                    <a:cubicBezTo>
                      <a:pt x="837" y="63"/>
                      <a:pt x="795" y="42"/>
                      <a:pt x="774" y="42"/>
                    </a:cubicBezTo>
                    <a:cubicBezTo>
                      <a:pt x="732" y="21"/>
                      <a:pt x="712" y="21"/>
                      <a:pt x="691" y="21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0"/>
              <p:cNvSpPr/>
              <p:nvPr/>
            </p:nvSpPr>
            <p:spPr>
              <a:xfrm>
                <a:off x="5828888" y="4474700"/>
                <a:ext cx="47100" cy="72725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2909" extrusionOk="0">
                    <a:moveTo>
                      <a:pt x="942" y="1"/>
                    </a:moveTo>
                    <a:cubicBezTo>
                      <a:pt x="419" y="1"/>
                      <a:pt x="1" y="649"/>
                      <a:pt x="1" y="1465"/>
                    </a:cubicBezTo>
                    <a:cubicBezTo>
                      <a:pt x="1" y="2260"/>
                      <a:pt x="419" y="2909"/>
                      <a:pt x="942" y="2909"/>
                    </a:cubicBezTo>
                    <a:cubicBezTo>
                      <a:pt x="1465" y="2909"/>
                      <a:pt x="1884" y="2260"/>
                      <a:pt x="1884" y="1465"/>
                    </a:cubicBezTo>
                    <a:cubicBezTo>
                      <a:pt x="1884" y="649"/>
                      <a:pt x="1465" y="1"/>
                      <a:pt x="9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0"/>
              <p:cNvSpPr/>
              <p:nvPr/>
            </p:nvSpPr>
            <p:spPr>
              <a:xfrm>
                <a:off x="5834638" y="4490400"/>
                <a:ext cx="27225" cy="413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654" extrusionOk="0">
                    <a:moveTo>
                      <a:pt x="545" y="0"/>
                    </a:moveTo>
                    <a:cubicBezTo>
                      <a:pt x="252" y="0"/>
                      <a:pt x="1" y="377"/>
                      <a:pt x="1" y="837"/>
                    </a:cubicBezTo>
                    <a:cubicBezTo>
                      <a:pt x="1" y="1298"/>
                      <a:pt x="252" y="1653"/>
                      <a:pt x="545" y="1653"/>
                    </a:cubicBezTo>
                    <a:cubicBezTo>
                      <a:pt x="838" y="1653"/>
                      <a:pt x="1089" y="1298"/>
                      <a:pt x="1089" y="837"/>
                    </a:cubicBezTo>
                    <a:cubicBezTo>
                      <a:pt x="1089" y="377"/>
                      <a:pt x="838" y="0"/>
                      <a:pt x="5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0"/>
              <p:cNvSpPr/>
              <p:nvPr/>
            </p:nvSpPr>
            <p:spPr>
              <a:xfrm>
                <a:off x="5852963" y="4494050"/>
                <a:ext cx="73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62" extrusionOk="0">
                    <a:moveTo>
                      <a:pt x="147" y="1"/>
                    </a:moveTo>
                    <a:cubicBezTo>
                      <a:pt x="63" y="1"/>
                      <a:pt x="0" y="105"/>
                      <a:pt x="0" y="231"/>
                    </a:cubicBezTo>
                    <a:cubicBezTo>
                      <a:pt x="0" y="356"/>
                      <a:pt x="63" y="461"/>
                      <a:pt x="147" y="461"/>
                    </a:cubicBezTo>
                    <a:cubicBezTo>
                      <a:pt x="230" y="461"/>
                      <a:pt x="293" y="356"/>
                      <a:pt x="293" y="231"/>
                    </a:cubicBezTo>
                    <a:cubicBezTo>
                      <a:pt x="293" y="105"/>
                      <a:pt x="230" y="1"/>
                      <a:pt x="1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0"/>
              <p:cNvSpPr/>
              <p:nvPr/>
            </p:nvSpPr>
            <p:spPr>
              <a:xfrm>
                <a:off x="5689738" y="4474700"/>
                <a:ext cx="47125" cy="72725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909" extrusionOk="0">
                    <a:moveTo>
                      <a:pt x="943" y="1"/>
                    </a:moveTo>
                    <a:cubicBezTo>
                      <a:pt x="440" y="1"/>
                      <a:pt x="1" y="649"/>
                      <a:pt x="1" y="1465"/>
                    </a:cubicBezTo>
                    <a:cubicBezTo>
                      <a:pt x="1" y="2260"/>
                      <a:pt x="440" y="2909"/>
                      <a:pt x="943" y="2909"/>
                    </a:cubicBezTo>
                    <a:cubicBezTo>
                      <a:pt x="1466" y="2909"/>
                      <a:pt x="1884" y="2260"/>
                      <a:pt x="1884" y="1465"/>
                    </a:cubicBezTo>
                    <a:cubicBezTo>
                      <a:pt x="1884" y="649"/>
                      <a:pt x="1466" y="1"/>
                      <a:pt x="9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0"/>
              <p:cNvSpPr/>
              <p:nvPr/>
            </p:nvSpPr>
            <p:spPr>
              <a:xfrm>
                <a:off x="5696038" y="4490400"/>
                <a:ext cx="26700" cy="4135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1654" extrusionOk="0">
                    <a:moveTo>
                      <a:pt x="523" y="0"/>
                    </a:moveTo>
                    <a:cubicBezTo>
                      <a:pt x="230" y="0"/>
                      <a:pt x="0" y="377"/>
                      <a:pt x="0" y="837"/>
                    </a:cubicBezTo>
                    <a:cubicBezTo>
                      <a:pt x="0" y="1298"/>
                      <a:pt x="230" y="1653"/>
                      <a:pt x="523" y="1653"/>
                    </a:cubicBezTo>
                    <a:cubicBezTo>
                      <a:pt x="837" y="1653"/>
                      <a:pt x="1067" y="1298"/>
                      <a:pt x="1067" y="837"/>
                    </a:cubicBezTo>
                    <a:cubicBezTo>
                      <a:pt x="1067" y="377"/>
                      <a:pt x="837" y="0"/>
                      <a:pt x="5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0"/>
              <p:cNvSpPr/>
              <p:nvPr/>
            </p:nvSpPr>
            <p:spPr>
              <a:xfrm>
                <a:off x="5713813" y="4494050"/>
                <a:ext cx="7875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62" extrusionOk="0">
                    <a:moveTo>
                      <a:pt x="147" y="1"/>
                    </a:moveTo>
                    <a:cubicBezTo>
                      <a:pt x="63" y="1"/>
                      <a:pt x="0" y="105"/>
                      <a:pt x="0" y="231"/>
                    </a:cubicBezTo>
                    <a:cubicBezTo>
                      <a:pt x="0" y="356"/>
                      <a:pt x="63" y="461"/>
                      <a:pt x="147" y="461"/>
                    </a:cubicBezTo>
                    <a:cubicBezTo>
                      <a:pt x="231" y="461"/>
                      <a:pt x="314" y="356"/>
                      <a:pt x="314" y="231"/>
                    </a:cubicBezTo>
                    <a:cubicBezTo>
                      <a:pt x="314" y="105"/>
                      <a:pt x="231" y="1"/>
                      <a:pt x="1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0"/>
              <p:cNvSpPr/>
              <p:nvPr/>
            </p:nvSpPr>
            <p:spPr>
              <a:xfrm>
                <a:off x="5841963" y="4440175"/>
                <a:ext cx="2932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608" extrusionOk="0">
                    <a:moveTo>
                      <a:pt x="566" y="1"/>
                    </a:moveTo>
                    <a:lnTo>
                      <a:pt x="503" y="22"/>
                    </a:lnTo>
                    <a:lnTo>
                      <a:pt x="461" y="22"/>
                    </a:lnTo>
                    <a:lnTo>
                      <a:pt x="398" y="42"/>
                    </a:lnTo>
                    <a:lnTo>
                      <a:pt x="356" y="63"/>
                    </a:lnTo>
                    <a:lnTo>
                      <a:pt x="315" y="84"/>
                    </a:lnTo>
                    <a:cubicBezTo>
                      <a:pt x="294" y="84"/>
                      <a:pt x="273" y="105"/>
                      <a:pt x="252" y="126"/>
                    </a:cubicBezTo>
                    <a:cubicBezTo>
                      <a:pt x="147" y="189"/>
                      <a:pt x="84" y="273"/>
                      <a:pt x="64" y="335"/>
                    </a:cubicBezTo>
                    <a:cubicBezTo>
                      <a:pt x="43" y="377"/>
                      <a:pt x="43" y="419"/>
                      <a:pt x="22" y="440"/>
                    </a:cubicBezTo>
                    <a:cubicBezTo>
                      <a:pt x="22" y="482"/>
                      <a:pt x="22" y="503"/>
                      <a:pt x="1" y="524"/>
                    </a:cubicBezTo>
                    <a:cubicBezTo>
                      <a:pt x="1" y="586"/>
                      <a:pt x="1" y="607"/>
                      <a:pt x="1" y="607"/>
                    </a:cubicBezTo>
                    <a:cubicBezTo>
                      <a:pt x="1" y="607"/>
                      <a:pt x="43" y="586"/>
                      <a:pt x="64" y="566"/>
                    </a:cubicBezTo>
                    <a:cubicBezTo>
                      <a:pt x="84" y="566"/>
                      <a:pt x="105" y="545"/>
                      <a:pt x="147" y="524"/>
                    </a:cubicBezTo>
                    <a:cubicBezTo>
                      <a:pt x="168" y="524"/>
                      <a:pt x="189" y="503"/>
                      <a:pt x="231" y="482"/>
                    </a:cubicBezTo>
                    <a:cubicBezTo>
                      <a:pt x="252" y="482"/>
                      <a:pt x="294" y="461"/>
                      <a:pt x="315" y="440"/>
                    </a:cubicBezTo>
                    <a:cubicBezTo>
                      <a:pt x="356" y="440"/>
                      <a:pt x="377" y="419"/>
                      <a:pt x="419" y="419"/>
                    </a:cubicBezTo>
                    <a:cubicBezTo>
                      <a:pt x="419" y="419"/>
                      <a:pt x="440" y="419"/>
                      <a:pt x="461" y="398"/>
                    </a:cubicBezTo>
                    <a:lnTo>
                      <a:pt x="524" y="398"/>
                    </a:lnTo>
                    <a:lnTo>
                      <a:pt x="608" y="377"/>
                    </a:lnTo>
                    <a:lnTo>
                      <a:pt x="628" y="377"/>
                    </a:lnTo>
                    <a:cubicBezTo>
                      <a:pt x="649" y="377"/>
                      <a:pt x="649" y="398"/>
                      <a:pt x="670" y="398"/>
                    </a:cubicBezTo>
                    <a:cubicBezTo>
                      <a:pt x="712" y="398"/>
                      <a:pt x="733" y="398"/>
                      <a:pt x="754" y="419"/>
                    </a:cubicBezTo>
                    <a:cubicBezTo>
                      <a:pt x="796" y="419"/>
                      <a:pt x="817" y="440"/>
                      <a:pt x="859" y="440"/>
                    </a:cubicBezTo>
                    <a:cubicBezTo>
                      <a:pt x="880" y="461"/>
                      <a:pt x="921" y="482"/>
                      <a:pt x="942" y="482"/>
                    </a:cubicBezTo>
                    <a:cubicBezTo>
                      <a:pt x="984" y="503"/>
                      <a:pt x="1005" y="524"/>
                      <a:pt x="1026" y="524"/>
                    </a:cubicBezTo>
                    <a:cubicBezTo>
                      <a:pt x="1047" y="545"/>
                      <a:pt x="1089" y="566"/>
                      <a:pt x="1110" y="566"/>
                    </a:cubicBezTo>
                    <a:cubicBezTo>
                      <a:pt x="1131" y="586"/>
                      <a:pt x="1172" y="607"/>
                      <a:pt x="1172" y="607"/>
                    </a:cubicBezTo>
                    <a:cubicBezTo>
                      <a:pt x="1172" y="607"/>
                      <a:pt x="1172" y="566"/>
                      <a:pt x="1172" y="524"/>
                    </a:cubicBezTo>
                    <a:cubicBezTo>
                      <a:pt x="1152" y="503"/>
                      <a:pt x="1152" y="482"/>
                      <a:pt x="1152" y="440"/>
                    </a:cubicBezTo>
                    <a:cubicBezTo>
                      <a:pt x="1131" y="419"/>
                      <a:pt x="1131" y="377"/>
                      <a:pt x="1110" y="335"/>
                    </a:cubicBezTo>
                    <a:cubicBezTo>
                      <a:pt x="1068" y="273"/>
                      <a:pt x="1026" y="189"/>
                      <a:pt x="921" y="126"/>
                    </a:cubicBezTo>
                    <a:cubicBezTo>
                      <a:pt x="900" y="105"/>
                      <a:pt x="880" y="84"/>
                      <a:pt x="859" y="84"/>
                    </a:cubicBezTo>
                    <a:cubicBezTo>
                      <a:pt x="838" y="63"/>
                      <a:pt x="796" y="42"/>
                      <a:pt x="775" y="42"/>
                    </a:cubicBezTo>
                    <a:cubicBezTo>
                      <a:pt x="733" y="42"/>
                      <a:pt x="712" y="22"/>
                      <a:pt x="670" y="22"/>
                    </a:cubicBezTo>
                    <a:lnTo>
                      <a:pt x="628" y="22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0"/>
              <p:cNvSpPr/>
              <p:nvPr/>
            </p:nvSpPr>
            <p:spPr>
              <a:xfrm>
                <a:off x="5759838" y="4612450"/>
                <a:ext cx="69625" cy="44825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1793" extrusionOk="0">
                    <a:moveTo>
                      <a:pt x="544" y="1"/>
                    </a:moveTo>
                    <a:cubicBezTo>
                      <a:pt x="494" y="1"/>
                      <a:pt x="440" y="11"/>
                      <a:pt x="377" y="35"/>
                    </a:cubicBezTo>
                    <a:cubicBezTo>
                      <a:pt x="105" y="224"/>
                      <a:pt x="1" y="830"/>
                      <a:pt x="1026" y="1605"/>
                    </a:cubicBezTo>
                    <a:cubicBezTo>
                      <a:pt x="1241" y="1737"/>
                      <a:pt x="1441" y="1792"/>
                      <a:pt x="1622" y="1792"/>
                    </a:cubicBezTo>
                    <a:cubicBezTo>
                      <a:pt x="2359" y="1792"/>
                      <a:pt x="2784" y="874"/>
                      <a:pt x="2616" y="454"/>
                    </a:cubicBezTo>
                    <a:cubicBezTo>
                      <a:pt x="2569" y="266"/>
                      <a:pt x="2494" y="205"/>
                      <a:pt x="2394" y="205"/>
                    </a:cubicBezTo>
                    <a:cubicBezTo>
                      <a:pt x="2210" y="205"/>
                      <a:pt x="1942" y="408"/>
                      <a:pt x="1607" y="408"/>
                    </a:cubicBezTo>
                    <a:cubicBezTo>
                      <a:pt x="1555" y="408"/>
                      <a:pt x="1500" y="403"/>
                      <a:pt x="1444" y="391"/>
                    </a:cubicBezTo>
                    <a:cubicBezTo>
                      <a:pt x="938" y="269"/>
                      <a:pt x="796" y="1"/>
                      <a:pt x="5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0"/>
              <p:cNvSpPr/>
              <p:nvPr/>
            </p:nvSpPr>
            <p:spPr>
              <a:xfrm>
                <a:off x="5495138" y="4112775"/>
                <a:ext cx="641350" cy="406425"/>
              </a:xfrm>
              <a:custGeom>
                <a:avLst/>
                <a:gdLst/>
                <a:ahLst/>
                <a:cxnLst/>
                <a:rect l="l" t="t" r="r" b="b"/>
                <a:pathLst>
                  <a:path w="25654" h="16257" extrusionOk="0">
                    <a:moveTo>
                      <a:pt x="11793" y="0"/>
                    </a:moveTo>
                    <a:cubicBezTo>
                      <a:pt x="8507" y="0"/>
                      <a:pt x="5384" y="1238"/>
                      <a:pt x="4019" y="4392"/>
                    </a:cubicBezTo>
                    <a:cubicBezTo>
                      <a:pt x="3659" y="4074"/>
                      <a:pt x="3328" y="3930"/>
                      <a:pt x="3027" y="3930"/>
                    </a:cubicBezTo>
                    <a:cubicBezTo>
                      <a:pt x="413" y="3930"/>
                      <a:pt x="0" y="14718"/>
                      <a:pt x="2345" y="16256"/>
                    </a:cubicBezTo>
                    <a:cubicBezTo>
                      <a:pt x="2345" y="16256"/>
                      <a:pt x="5504" y="12866"/>
                      <a:pt x="5651" y="9623"/>
                    </a:cubicBezTo>
                    <a:cubicBezTo>
                      <a:pt x="6849" y="10821"/>
                      <a:pt x="12246" y="12500"/>
                      <a:pt x="17355" y="12500"/>
                    </a:cubicBezTo>
                    <a:cubicBezTo>
                      <a:pt x="20635" y="12500"/>
                      <a:pt x="23797" y="11808"/>
                      <a:pt x="25654" y="9853"/>
                    </a:cubicBezTo>
                    <a:lnTo>
                      <a:pt x="25654" y="9853"/>
                    </a:lnTo>
                    <a:cubicBezTo>
                      <a:pt x="25535" y="9863"/>
                      <a:pt x="25416" y="9868"/>
                      <a:pt x="25298" y="9868"/>
                    </a:cubicBezTo>
                    <a:cubicBezTo>
                      <a:pt x="23837" y="9868"/>
                      <a:pt x="22480" y="9093"/>
                      <a:pt x="22306" y="6150"/>
                    </a:cubicBezTo>
                    <a:cubicBezTo>
                      <a:pt x="22117" y="2836"/>
                      <a:pt x="16768" y="0"/>
                      <a:pt x="11793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0"/>
              <p:cNvSpPr/>
              <p:nvPr/>
            </p:nvSpPr>
            <p:spPr>
              <a:xfrm>
                <a:off x="5938213" y="4211025"/>
                <a:ext cx="13240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5296" h="12327" extrusionOk="0">
                    <a:moveTo>
                      <a:pt x="2269" y="0"/>
                    </a:moveTo>
                    <a:cubicBezTo>
                      <a:pt x="1967" y="0"/>
                      <a:pt x="1636" y="144"/>
                      <a:pt x="1277" y="462"/>
                    </a:cubicBezTo>
                    <a:cubicBezTo>
                      <a:pt x="628" y="860"/>
                      <a:pt x="1" y="2680"/>
                      <a:pt x="63" y="4166"/>
                    </a:cubicBezTo>
                    <a:cubicBezTo>
                      <a:pt x="210" y="7409"/>
                      <a:pt x="2951" y="12326"/>
                      <a:pt x="2951" y="12326"/>
                    </a:cubicBezTo>
                    <a:cubicBezTo>
                      <a:pt x="5296" y="10788"/>
                      <a:pt x="4882" y="0"/>
                      <a:pt x="2269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0"/>
              <p:cNvSpPr/>
              <p:nvPr/>
            </p:nvSpPr>
            <p:spPr>
              <a:xfrm>
                <a:off x="5636388" y="4308875"/>
                <a:ext cx="366725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14669" h="2721" extrusionOk="0">
                    <a:moveTo>
                      <a:pt x="1" y="1"/>
                    </a:moveTo>
                    <a:cubicBezTo>
                      <a:pt x="1" y="1"/>
                      <a:pt x="43" y="43"/>
                      <a:pt x="147" y="105"/>
                    </a:cubicBezTo>
                    <a:cubicBezTo>
                      <a:pt x="231" y="168"/>
                      <a:pt x="356" y="273"/>
                      <a:pt x="545" y="377"/>
                    </a:cubicBezTo>
                    <a:cubicBezTo>
                      <a:pt x="712" y="503"/>
                      <a:pt x="921" y="628"/>
                      <a:pt x="1193" y="775"/>
                    </a:cubicBezTo>
                    <a:cubicBezTo>
                      <a:pt x="1444" y="900"/>
                      <a:pt x="1737" y="1068"/>
                      <a:pt x="2051" y="1214"/>
                    </a:cubicBezTo>
                    <a:cubicBezTo>
                      <a:pt x="2386" y="1361"/>
                      <a:pt x="2742" y="1507"/>
                      <a:pt x="3139" y="1654"/>
                    </a:cubicBezTo>
                    <a:cubicBezTo>
                      <a:pt x="3516" y="1800"/>
                      <a:pt x="3934" y="1926"/>
                      <a:pt x="4353" y="2051"/>
                    </a:cubicBezTo>
                    <a:cubicBezTo>
                      <a:pt x="5232" y="2302"/>
                      <a:pt x="6173" y="2491"/>
                      <a:pt x="7115" y="2595"/>
                    </a:cubicBezTo>
                    <a:lnTo>
                      <a:pt x="7491" y="2637"/>
                    </a:lnTo>
                    <a:cubicBezTo>
                      <a:pt x="7596" y="2658"/>
                      <a:pt x="7722" y="2658"/>
                      <a:pt x="7847" y="2679"/>
                    </a:cubicBezTo>
                    <a:cubicBezTo>
                      <a:pt x="8077" y="2700"/>
                      <a:pt x="8307" y="2700"/>
                      <a:pt x="8559" y="2721"/>
                    </a:cubicBezTo>
                    <a:lnTo>
                      <a:pt x="9249" y="2721"/>
                    </a:lnTo>
                    <a:cubicBezTo>
                      <a:pt x="9479" y="2721"/>
                      <a:pt x="9709" y="2721"/>
                      <a:pt x="9939" y="2700"/>
                    </a:cubicBezTo>
                    <a:cubicBezTo>
                      <a:pt x="10170" y="2700"/>
                      <a:pt x="10379" y="2679"/>
                      <a:pt x="10609" y="2658"/>
                    </a:cubicBezTo>
                    <a:cubicBezTo>
                      <a:pt x="10714" y="2658"/>
                      <a:pt x="10818" y="2637"/>
                      <a:pt x="10923" y="2637"/>
                    </a:cubicBezTo>
                    <a:cubicBezTo>
                      <a:pt x="11028" y="2616"/>
                      <a:pt x="11132" y="2595"/>
                      <a:pt x="11237" y="2595"/>
                    </a:cubicBezTo>
                    <a:cubicBezTo>
                      <a:pt x="11634" y="2553"/>
                      <a:pt x="12011" y="2470"/>
                      <a:pt x="12367" y="2407"/>
                    </a:cubicBezTo>
                    <a:cubicBezTo>
                      <a:pt x="12722" y="2344"/>
                      <a:pt x="13036" y="2281"/>
                      <a:pt x="13329" y="2198"/>
                    </a:cubicBezTo>
                    <a:cubicBezTo>
                      <a:pt x="13601" y="2114"/>
                      <a:pt x="13852" y="2051"/>
                      <a:pt x="14041" y="1989"/>
                    </a:cubicBezTo>
                    <a:cubicBezTo>
                      <a:pt x="14250" y="1926"/>
                      <a:pt x="14396" y="1863"/>
                      <a:pt x="14501" y="1842"/>
                    </a:cubicBezTo>
                    <a:cubicBezTo>
                      <a:pt x="14605" y="1800"/>
                      <a:pt x="14668" y="1779"/>
                      <a:pt x="14668" y="1779"/>
                    </a:cubicBezTo>
                    <a:lnTo>
                      <a:pt x="14668" y="1779"/>
                    </a:lnTo>
                    <a:cubicBezTo>
                      <a:pt x="14668" y="1779"/>
                      <a:pt x="14605" y="1779"/>
                      <a:pt x="14501" y="1800"/>
                    </a:cubicBezTo>
                    <a:cubicBezTo>
                      <a:pt x="14396" y="1800"/>
                      <a:pt x="14229" y="1821"/>
                      <a:pt x="14020" y="1863"/>
                    </a:cubicBezTo>
                    <a:cubicBezTo>
                      <a:pt x="13915" y="1884"/>
                      <a:pt x="13810" y="1884"/>
                      <a:pt x="13685" y="1905"/>
                    </a:cubicBezTo>
                    <a:cubicBezTo>
                      <a:pt x="13559" y="1905"/>
                      <a:pt x="13434" y="1926"/>
                      <a:pt x="13287" y="1947"/>
                    </a:cubicBezTo>
                    <a:cubicBezTo>
                      <a:pt x="13141" y="1968"/>
                      <a:pt x="12994" y="1989"/>
                      <a:pt x="12827" y="1989"/>
                    </a:cubicBezTo>
                    <a:cubicBezTo>
                      <a:pt x="12660" y="2009"/>
                      <a:pt x="12492" y="2030"/>
                      <a:pt x="12325" y="2030"/>
                    </a:cubicBezTo>
                    <a:cubicBezTo>
                      <a:pt x="11969" y="2051"/>
                      <a:pt x="11592" y="2093"/>
                      <a:pt x="11195" y="2093"/>
                    </a:cubicBezTo>
                    <a:cubicBezTo>
                      <a:pt x="11090" y="2114"/>
                      <a:pt x="10986" y="2114"/>
                      <a:pt x="10881" y="2114"/>
                    </a:cubicBezTo>
                    <a:lnTo>
                      <a:pt x="10567" y="2114"/>
                    </a:lnTo>
                    <a:cubicBezTo>
                      <a:pt x="10428" y="2114"/>
                      <a:pt x="10288" y="2123"/>
                      <a:pt x="10143" y="2123"/>
                    </a:cubicBezTo>
                    <a:cubicBezTo>
                      <a:pt x="10070" y="2123"/>
                      <a:pt x="9995" y="2121"/>
                      <a:pt x="9919" y="2114"/>
                    </a:cubicBezTo>
                    <a:cubicBezTo>
                      <a:pt x="9500" y="2114"/>
                      <a:pt x="9040" y="2114"/>
                      <a:pt x="8579" y="2072"/>
                    </a:cubicBezTo>
                    <a:cubicBezTo>
                      <a:pt x="8349" y="2051"/>
                      <a:pt x="8119" y="2051"/>
                      <a:pt x="7889" y="2030"/>
                    </a:cubicBezTo>
                    <a:cubicBezTo>
                      <a:pt x="7784" y="2009"/>
                      <a:pt x="7659" y="2009"/>
                      <a:pt x="7554" y="1989"/>
                    </a:cubicBezTo>
                    <a:lnTo>
                      <a:pt x="7198" y="1947"/>
                    </a:lnTo>
                    <a:cubicBezTo>
                      <a:pt x="6738" y="1905"/>
                      <a:pt x="6278" y="1821"/>
                      <a:pt x="5818" y="1758"/>
                    </a:cubicBezTo>
                    <a:cubicBezTo>
                      <a:pt x="5608" y="1717"/>
                      <a:pt x="5378" y="1675"/>
                      <a:pt x="5148" y="1633"/>
                    </a:cubicBezTo>
                    <a:cubicBezTo>
                      <a:pt x="4939" y="1591"/>
                      <a:pt x="4709" y="1528"/>
                      <a:pt x="4499" y="1486"/>
                    </a:cubicBezTo>
                    <a:cubicBezTo>
                      <a:pt x="4081" y="1382"/>
                      <a:pt x="3662" y="1277"/>
                      <a:pt x="3286" y="1173"/>
                    </a:cubicBezTo>
                    <a:cubicBezTo>
                      <a:pt x="2888" y="1068"/>
                      <a:pt x="2533" y="963"/>
                      <a:pt x="2198" y="859"/>
                    </a:cubicBezTo>
                    <a:cubicBezTo>
                      <a:pt x="1528" y="628"/>
                      <a:pt x="984" y="419"/>
                      <a:pt x="587" y="273"/>
                    </a:cubicBezTo>
                    <a:cubicBezTo>
                      <a:pt x="210" y="105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0"/>
              <p:cNvSpPr/>
              <p:nvPr/>
            </p:nvSpPr>
            <p:spPr>
              <a:xfrm>
                <a:off x="5633788" y="4286900"/>
                <a:ext cx="31492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12597" h="2082" extrusionOk="0">
                    <a:moveTo>
                      <a:pt x="0" y="1"/>
                    </a:moveTo>
                    <a:cubicBezTo>
                      <a:pt x="0" y="1"/>
                      <a:pt x="42" y="22"/>
                      <a:pt x="126" y="85"/>
                    </a:cubicBezTo>
                    <a:cubicBezTo>
                      <a:pt x="188" y="127"/>
                      <a:pt x="314" y="210"/>
                      <a:pt x="460" y="294"/>
                    </a:cubicBezTo>
                    <a:cubicBezTo>
                      <a:pt x="628" y="378"/>
                      <a:pt x="816" y="482"/>
                      <a:pt x="1046" y="587"/>
                    </a:cubicBezTo>
                    <a:cubicBezTo>
                      <a:pt x="1151" y="650"/>
                      <a:pt x="1276" y="691"/>
                      <a:pt x="1402" y="754"/>
                    </a:cubicBezTo>
                    <a:cubicBezTo>
                      <a:pt x="1528" y="817"/>
                      <a:pt x="1653" y="859"/>
                      <a:pt x="1800" y="922"/>
                    </a:cubicBezTo>
                    <a:cubicBezTo>
                      <a:pt x="2072" y="1047"/>
                      <a:pt x="2385" y="1152"/>
                      <a:pt x="2720" y="1277"/>
                    </a:cubicBezTo>
                    <a:cubicBezTo>
                      <a:pt x="2888" y="1319"/>
                      <a:pt x="3076" y="1382"/>
                      <a:pt x="3243" y="1424"/>
                    </a:cubicBezTo>
                    <a:cubicBezTo>
                      <a:pt x="3327" y="1445"/>
                      <a:pt x="3432" y="1487"/>
                      <a:pt x="3515" y="1507"/>
                    </a:cubicBezTo>
                    <a:cubicBezTo>
                      <a:pt x="3599" y="1528"/>
                      <a:pt x="3704" y="1549"/>
                      <a:pt x="3787" y="1570"/>
                    </a:cubicBezTo>
                    <a:cubicBezTo>
                      <a:pt x="3976" y="1612"/>
                      <a:pt x="4164" y="1675"/>
                      <a:pt x="4352" y="1717"/>
                    </a:cubicBezTo>
                    <a:cubicBezTo>
                      <a:pt x="4541" y="1759"/>
                      <a:pt x="4750" y="1779"/>
                      <a:pt x="4938" y="1821"/>
                    </a:cubicBezTo>
                    <a:cubicBezTo>
                      <a:pt x="5147" y="1842"/>
                      <a:pt x="5336" y="1905"/>
                      <a:pt x="5545" y="1926"/>
                    </a:cubicBezTo>
                    <a:cubicBezTo>
                      <a:pt x="5754" y="1947"/>
                      <a:pt x="5942" y="1968"/>
                      <a:pt x="6152" y="1989"/>
                    </a:cubicBezTo>
                    <a:cubicBezTo>
                      <a:pt x="6256" y="2010"/>
                      <a:pt x="6361" y="2010"/>
                      <a:pt x="6466" y="2031"/>
                    </a:cubicBezTo>
                    <a:lnTo>
                      <a:pt x="6758" y="2031"/>
                    </a:lnTo>
                    <a:cubicBezTo>
                      <a:pt x="6968" y="2052"/>
                      <a:pt x="7177" y="2072"/>
                      <a:pt x="7365" y="2072"/>
                    </a:cubicBezTo>
                    <a:cubicBezTo>
                      <a:pt x="7435" y="2079"/>
                      <a:pt x="7502" y="2082"/>
                      <a:pt x="7569" y="2082"/>
                    </a:cubicBezTo>
                    <a:cubicBezTo>
                      <a:pt x="7702" y="2082"/>
                      <a:pt x="7833" y="2072"/>
                      <a:pt x="7972" y="2072"/>
                    </a:cubicBezTo>
                    <a:lnTo>
                      <a:pt x="8558" y="2072"/>
                    </a:lnTo>
                    <a:cubicBezTo>
                      <a:pt x="8746" y="2072"/>
                      <a:pt x="8935" y="2052"/>
                      <a:pt x="9102" y="2031"/>
                    </a:cubicBezTo>
                    <a:cubicBezTo>
                      <a:pt x="9290" y="2031"/>
                      <a:pt x="9479" y="2010"/>
                      <a:pt x="9646" y="1989"/>
                    </a:cubicBezTo>
                    <a:cubicBezTo>
                      <a:pt x="10002" y="1968"/>
                      <a:pt x="10315" y="1905"/>
                      <a:pt x="10629" y="1863"/>
                    </a:cubicBezTo>
                    <a:cubicBezTo>
                      <a:pt x="10776" y="1842"/>
                      <a:pt x="10922" y="1800"/>
                      <a:pt x="11048" y="1779"/>
                    </a:cubicBezTo>
                    <a:cubicBezTo>
                      <a:pt x="11132" y="1779"/>
                      <a:pt x="11194" y="1759"/>
                      <a:pt x="11257" y="1759"/>
                    </a:cubicBezTo>
                    <a:cubicBezTo>
                      <a:pt x="11320" y="1738"/>
                      <a:pt x="11383" y="1717"/>
                      <a:pt x="11445" y="1696"/>
                    </a:cubicBezTo>
                    <a:cubicBezTo>
                      <a:pt x="11676" y="1654"/>
                      <a:pt x="11885" y="1591"/>
                      <a:pt x="12052" y="1549"/>
                    </a:cubicBezTo>
                    <a:cubicBezTo>
                      <a:pt x="12240" y="1507"/>
                      <a:pt x="12366" y="1466"/>
                      <a:pt x="12450" y="1445"/>
                    </a:cubicBezTo>
                    <a:cubicBezTo>
                      <a:pt x="12554" y="1403"/>
                      <a:pt x="12596" y="1403"/>
                      <a:pt x="12596" y="1403"/>
                    </a:cubicBezTo>
                    <a:lnTo>
                      <a:pt x="12450" y="1403"/>
                    </a:lnTo>
                    <a:cubicBezTo>
                      <a:pt x="12366" y="1403"/>
                      <a:pt x="12220" y="1403"/>
                      <a:pt x="12031" y="1424"/>
                    </a:cubicBezTo>
                    <a:cubicBezTo>
                      <a:pt x="11864" y="1424"/>
                      <a:pt x="11655" y="1445"/>
                      <a:pt x="11404" y="1445"/>
                    </a:cubicBezTo>
                    <a:cubicBezTo>
                      <a:pt x="11341" y="1466"/>
                      <a:pt x="11278" y="1466"/>
                      <a:pt x="11215" y="1466"/>
                    </a:cubicBezTo>
                    <a:lnTo>
                      <a:pt x="11027" y="1466"/>
                    </a:lnTo>
                    <a:cubicBezTo>
                      <a:pt x="10880" y="1466"/>
                      <a:pt x="10734" y="1487"/>
                      <a:pt x="10587" y="1487"/>
                    </a:cubicBezTo>
                    <a:cubicBezTo>
                      <a:pt x="10274" y="1487"/>
                      <a:pt x="9960" y="1507"/>
                      <a:pt x="9625" y="1507"/>
                    </a:cubicBezTo>
                    <a:cubicBezTo>
                      <a:pt x="9458" y="1507"/>
                      <a:pt x="9269" y="1487"/>
                      <a:pt x="9102" y="1487"/>
                    </a:cubicBezTo>
                    <a:cubicBezTo>
                      <a:pt x="8976" y="1487"/>
                      <a:pt x="8851" y="1496"/>
                      <a:pt x="8725" y="1496"/>
                    </a:cubicBezTo>
                    <a:cubicBezTo>
                      <a:pt x="8663" y="1496"/>
                      <a:pt x="8600" y="1494"/>
                      <a:pt x="8537" y="1487"/>
                    </a:cubicBezTo>
                    <a:cubicBezTo>
                      <a:pt x="8181" y="1466"/>
                      <a:pt x="7784" y="1466"/>
                      <a:pt x="7407" y="1445"/>
                    </a:cubicBezTo>
                    <a:cubicBezTo>
                      <a:pt x="7198" y="1424"/>
                      <a:pt x="7010" y="1403"/>
                      <a:pt x="6800" y="1382"/>
                    </a:cubicBezTo>
                    <a:lnTo>
                      <a:pt x="6507" y="1361"/>
                    </a:lnTo>
                    <a:cubicBezTo>
                      <a:pt x="6424" y="1361"/>
                      <a:pt x="6319" y="1340"/>
                      <a:pt x="6214" y="1340"/>
                    </a:cubicBezTo>
                    <a:cubicBezTo>
                      <a:pt x="5817" y="1298"/>
                      <a:pt x="5419" y="1256"/>
                      <a:pt x="5043" y="1194"/>
                    </a:cubicBezTo>
                    <a:cubicBezTo>
                      <a:pt x="4854" y="1152"/>
                      <a:pt x="4666" y="1131"/>
                      <a:pt x="4478" y="1110"/>
                    </a:cubicBezTo>
                    <a:cubicBezTo>
                      <a:pt x="4289" y="1068"/>
                      <a:pt x="4101" y="1047"/>
                      <a:pt x="3913" y="1005"/>
                    </a:cubicBezTo>
                    <a:cubicBezTo>
                      <a:pt x="3829" y="984"/>
                      <a:pt x="3725" y="984"/>
                      <a:pt x="3641" y="963"/>
                    </a:cubicBezTo>
                    <a:cubicBezTo>
                      <a:pt x="3557" y="943"/>
                      <a:pt x="3473" y="922"/>
                      <a:pt x="3369" y="901"/>
                    </a:cubicBezTo>
                    <a:cubicBezTo>
                      <a:pt x="3201" y="859"/>
                      <a:pt x="3034" y="838"/>
                      <a:pt x="2867" y="796"/>
                    </a:cubicBezTo>
                    <a:cubicBezTo>
                      <a:pt x="2532" y="712"/>
                      <a:pt x="2197" y="650"/>
                      <a:pt x="1925" y="566"/>
                    </a:cubicBezTo>
                    <a:cubicBezTo>
                      <a:pt x="1632" y="503"/>
                      <a:pt x="1360" y="419"/>
                      <a:pt x="1130" y="357"/>
                    </a:cubicBezTo>
                    <a:cubicBezTo>
                      <a:pt x="900" y="273"/>
                      <a:pt x="691" y="231"/>
                      <a:pt x="523" y="168"/>
                    </a:cubicBezTo>
                    <a:cubicBezTo>
                      <a:pt x="189" y="6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0"/>
              <p:cNvSpPr/>
              <p:nvPr/>
            </p:nvSpPr>
            <p:spPr>
              <a:xfrm>
                <a:off x="5621738" y="4266000"/>
                <a:ext cx="304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2179" h="1465" extrusionOk="0">
                    <a:moveTo>
                      <a:pt x="12178" y="0"/>
                    </a:moveTo>
                    <a:cubicBezTo>
                      <a:pt x="12178" y="0"/>
                      <a:pt x="12137" y="21"/>
                      <a:pt x="12053" y="63"/>
                    </a:cubicBezTo>
                    <a:cubicBezTo>
                      <a:pt x="12011" y="105"/>
                      <a:pt x="11969" y="126"/>
                      <a:pt x="11927" y="167"/>
                    </a:cubicBezTo>
                    <a:cubicBezTo>
                      <a:pt x="11865" y="188"/>
                      <a:pt x="11781" y="230"/>
                      <a:pt x="11718" y="272"/>
                    </a:cubicBezTo>
                    <a:cubicBezTo>
                      <a:pt x="11676" y="272"/>
                      <a:pt x="11634" y="293"/>
                      <a:pt x="11593" y="314"/>
                    </a:cubicBezTo>
                    <a:cubicBezTo>
                      <a:pt x="11551" y="335"/>
                      <a:pt x="11509" y="356"/>
                      <a:pt x="11467" y="377"/>
                    </a:cubicBezTo>
                    <a:cubicBezTo>
                      <a:pt x="11362" y="398"/>
                      <a:pt x="11279" y="439"/>
                      <a:pt x="11153" y="481"/>
                    </a:cubicBezTo>
                    <a:cubicBezTo>
                      <a:pt x="11049" y="502"/>
                      <a:pt x="10923" y="544"/>
                      <a:pt x="10797" y="565"/>
                    </a:cubicBezTo>
                    <a:cubicBezTo>
                      <a:pt x="10672" y="586"/>
                      <a:pt x="10546" y="628"/>
                      <a:pt x="10400" y="649"/>
                    </a:cubicBezTo>
                    <a:cubicBezTo>
                      <a:pt x="10253" y="670"/>
                      <a:pt x="10107" y="711"/>
                      <a:pt x="9961" y="711"/>
                    </a:cubicBezTo>
                    <a:cubicBezTo>
                      <a:pt x="9814" y="732"/>
                      <a:pt x="9647" y="753"/>
                      <a:pt x="9479" y="774"/>
                    </a:cubicBezTo>
                    <a:cubicBezTo>
                      <a:pt x="9396" y="774"/>
                      <a:pt x="9312" y="774"/>
                      <a:pt x="9228" y="795"/>
                    </a:cubicBezTo>
                    <a:lnTo>
                      <a:pt x="8977" y="795"/>
                    </a:lnTo>
                    <a:cubicBezTo>
                      <a:pt x="8893" y="795"/>
                      <a:pt x="8810" y="816"/>
                      <a:pt x="8726" y="816"/>
                    </a:cubicBezTo>
                    <a:lnTo>
                      <a:pt x="8454" y="816"/>
                    </a:lnTo>
                    <a:cubicBezTo>
                      <a:pt x="8335" y="823"/>
                      <a:pt x="8215" y="825"/>
                      <a:pt x="8092" y="825"/>
                    </a:cubicBezTo>
                    <a:cubicBezTo>
                      <a:pt x="7847" y="825"/>
                      <a:pt x="7596" y="816"/>
                      <a:pt x="7345" y="816"/>
                    </a:cubicBezTo>
                    <a:lnTo>
                      <a:pt x="6780" y="816"/>
                    </a:lnTo>
                    <a:cubicBezTo>
                      <a:pt x="6592" y="795"/>
                      <a:pt x="6383" y="795"/>
                      <a:pt x="6194" y="795"/>
                    </a:cubicBezTo>
                    <a:cubicBezTo>
                      <a:pt x="5420" y="753"/>
                      <a:pt x="4667" y="711"/>
                      <a:pt x="3935" y="649"/>
                    </a:cubicBezTo>
                    <a:cubicBezTo>
                      <a:pt x="3202" y="586"/>
                      <a:pt x="2533" y="544"/>
                      <a:pt x="1947" y="481"/>
                    </a:cubicBezTo>
                    <a:cubicBezTo>
                      <a:pt x="1361" y="439"/>
                      <a:pt x="880" y="419"/>
                      <a:pt x="545" y="377"/>
                    </a:cubicBezTo>
                    <a:cubicBezTo>
                      <a:pt x="189" y="356"/>
                      <a:pt x="1" y="356"/>
                      <a:pt x="1" y="356"/>
                    </a:cubicBezTo>
                    <a:lnTo>
                      <a:pt x="1" y="356"/>
                    </a:lnTo>
                    <a:cubicBezTo>
                      <a:pt x="1" y="356"/>
                      <a:pt x="43" y="356"/>
                      <a:pt x="126" y="398"/>
                    </a:cubicBezTo>
                    <a:cubicBezTo>
                      <a:pt x="210" y="419"/>
                      <a:pt x="357" y="460"/>
                      <a:pt x="503" y="502"/>
                    </a:cubicBezTo>
                    <a:cubicBezTo>
                      <a:pt x="838" y="607"/>
                      <a:pt x="1319" y="732"/>
                      <a:pt x="1884" y="858"/>
                    </a:cubicBezTo>
                    <a:cubicBezTo>
                      <a:pt x="2470" y="1004"/>
                      <a:pt x="3139" y="1130"/>
                      <a:pt x="3872" y="1235"/>
                    </a:cubicBezTo>
                    <a:cubicBezTo>
                      <a:pt x="4039" y="1255"/>
                      <a:pt x="4227" y="1276"/>
                      <a:pt x="4416" y="1297"/>
                    </a:cubicBezTo>
                    <a:cubicBezTo>
                      <a:pt x="4604" y="1318"/>
                      <a:pt x="4792" y="1339"/>
                      <a:pt x="5002" y="1360"/>
                    </a:cubicBezTo>
                    <a:cubicBezTo>
                      <a:pt x="5378" y="1402"/>
                      <a:pt x="5776" y="1423"/>
                      <a:pt x="6173" y="1444"/>
                    </a:cubicBezTo>
                    <a:cubicBezTo>
                      <a:pt x="6362" y="1444"/>
                      <a:pt x="6571" y="1465"/>
                      <a:pt x="6759" y="1465"/>
                    </a:cubicBezTo>
                    <a:lnTo>
                      <a:pt x="7345" y="1465"/>
                    </a:lnTo>
                    <a:cubicBezTo>
                      <a:pt x="7533" y="1465"/>
                      <a:pt x="7722" y="1465"/>
                      <a:pt x="7931" y="1444"/>
                    </a:cubicBezTo>
                    <a:cubicBezTo>
                      <a:pt x="8119" y="1423"/>
                      <a:pt x="8308" y="1423"/>
                      <a:pt x="8496" y="1402"/>
                    </a:cubicBezTo>
                    <a:cubicBezTo>
                      <a:pt x="8663" y="1381"/>
                      <a:pt x="8852" y="1360"/>
                      <a:pt x="9040" y="1339"/>
                    </a:cubicBezTo>
                    <a:cubicBezTo>
                      <a:pt x="9124" y="1339"/>
                      <a:pt x="9207" y="1318"/>
                      <a:pt x="9291" y="1297"/>
                    </a:cubicBezTo>
                    <a:cubicBezTo>
                      <a:pt x="9375" y="1297"/>
                      <a:pt x="9458" y="1276"/>
                      <a:pt x="9542" y="1255"/>
                    </a:cubicBezTo>
                    <a:cubicBezTo>
                      <a:pt x="9730" y="1235"/>
                      <a:pt x="9877" y="1193"/>
                      <a:pt x="10044" y="1151"/>
                    </a:cubicBezTo>
                    <a:cubicBezTo>
                      <a:pt x="10191" y="1109"/>
                      <a:pt x="10337" y="1067"/>
                      <a:pt x="10484" y="1025"/>
                    </a:cubicBezTo>
                    <a:cubicBezTo>
                      <a:pt x="10777" y="921"/>
                      <a:pt x="11028" y="816"/>
                      <a:pt x="11258" y="711"/>
                    </a:cubicBezTo>
                    <a:cubicBezTo>
                      <a:pt x="11362" y="670"/>
                      <a:pt x="11467" y="607"/>
                      <a:pt x="11551" y="544"/>
                    </a:cubicBezTo>
                    <a:cubicBezTo>
                      <a:pt x="11593" y="502"/>
                      <a:pt x="11634" y="481"/>
                      <a:pt x="11676" y="460"/>
                    </a:cubicBezTo>
                    <a:cubicBezTo>
                      <a:pt x="11718" y="419"/>
                      <a:pt x="11760" y="398"/>
                      <a:pt x="11781" y="377"/>
                    </a:cubicBezTo>
                    <a:cubicBezTo>
                      <a:pt x="11865" y="314"/>
                      <a:pt x="11927" y="272"/>
                      <a:pt x="11969" y="230"/>
                    </a:cubicBezTo>
                    <a:cubicBezTo>
                      <a:pt x="12011" y="167"/>
                      <a:pt x="12053" y="126"/>
                      <a:pt x="12095" y="105"/>
                    </a:cubicBezTo>
                    <a:cubicBezTo>
                      <a:pt x="12137" y="42"/>
                      <a:pt x="12178" y="0"/>
                      <a:pt x="12178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0"/>
              <p:cNvSpPr/>
              <p:nvPr/>
            </p:nvSpPr>
            <p:spPr>
              <a:xfrm>
                <a:off x="5623838" y="4112725"/>
                <a:ext cx="504275" cy="254800"/>
              </a:xfrm>
              <a:custGeom>
                <a:avLst/>
                <a:gdLst/>
                <a:ahLst/>
                <a:cxnLst/>
                <a:rect l="l" t="t" r="r" b="b"/>
                <a:pathLst>
                  <a:path w="20171" h="10192" extrusionOk="0">
                    <a:moveTo>
                      <a:pt x="6636" y="1"/>
                    </a:moveTo>
                    <a:cubicBezTo>
                      <a:pt x="4069" y="1"/>
                      <a:pt x="1603" y="757"/>
                      <a:pt x="1" y="2595"/>
                    </a:cubicBezTo>
                    <a:cubicBezTo>
                      <a:pt x="1779" y="1359"/>
                      <a:pt x="3656" y="800"/>
                      <a:pt x="5488" y="800"/>
                    </a:cubicBezTo>
                    <a:cubicBezTo>
                      <a:pt x="9176" y="800"/>
                      <a:pt x="12683" y="3062"/>
                      <a:pt x="14835" y="6612"/>
                    </a:cubicBezTo>
                    <a:cubicBezTo>
                      <a:pt x="16572" y="9478"/>
                      <a:pt x="18013" y="10191"/>
                      <a:pt x="19024" y="10191"/>
                    </a:cubicBezTo>
                    <a:cubicBezTo>
                      <a:pt x="19511" y="10191"/>
                      <a:pt x="19899" y="10026"/>
                      <a:pt x="20171" y="9855"/>
                    </a:cubicBezTo>
                    <a:lnTo>
                      <a:pt x="20171" y="9855"/>
                    </a:lnTo>
                    <a:cubicBezTo>
                      <a:pt x="20152" y="9856"/>
                      <a:pt x="20133" y="9856"/>
                      <a:pt x="20114" y="9856"/>
                    </a:cubicBezTo>
                    <a:cubicBezTo>
                      <a:pt x="18671" y="9856"/>
                      <a:pt x="17323" y="9064"/>
                      <a:pt x="17158" y="6152"/>
                    </a:cubicBezTo>
                    <a:cubicBezTo>
                      <a:pt x="16965" y="2840"/>
                      <a:pt x="11610" y="1"/>
                      <a:pt x="6636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0"/>
              <p:cNvSpPr/>
              <p:nvPr/>
            </p:nvSpPr>
            <p:spPr>
              <a:xfrm>
                <a:off x="5966463" y="4481600"/>
                <a:ext cx="98275" cy="85725"/>
              </a:xfrm>
              <a:custGeom>
                <a:avLst/>
                <a:gdLst/>
                <a:ahLst/>
                <a:cxnLst/>
                <a:rect l="l" t="t" r="r" b="b"/>
                <a:pathLst>
                  <a:path w="3931" h="3429" extrusionOk="0">
                    <a:moveTo>
                      <a:pt x="2170" y="1"/>
                    </a:moveTo>
                    <a:cubicBezTo>
                      <a:pt x="1765" y="1"/>
                      <a:pt x="1360" y="179"/>
                      <a:pt x="1089" y="541"/>
                    </a:cubicBezTo>
                    <a:cubicBezTo>
                      <a:pt x="1" y="1984"/>
                      <a:pt x="105" y="3428"/>
                      <a:pt x="1549" y="3428"/>
                    </a:cubicBezTo>
                    <a:cubicBezTo>
                      <a:pt x="1559" y="3428"/>
                      <a:pt x="1570" y="3428"/>
                      <a:pt x="1580" y="3428"/>
                    </a:cubicBezTo>
                    <a:cubicBezTo>
                      <a:pt x="3211" y="3428"/>
                      <a:pt x="3930" y="1810"/>
                      <a:pt x="3348" y="729"/>
                    </a:cubicBezTo>
                    <a:cubicBezTo>
                      <a:pt x="3348" y="687"/>
                      <a:pt x="3327" y="645"/>
                      <a:pt x="3306" y="624"/>
                    </a:cubicBezTo>
                    <a:cubicBezTo>
                      <a:pt x="3045" y="211"/>
                      <a:pt x="2608" y="1"/>
                      <a:pt x="2170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0"/>
              <p:cNvSpPr/>
              <p:nvPr/>
            </p:nvSpPr>
            <p:spPr>
              <a:xfrm>
                <a:off x="5999938" y="4507350"/>
                <a:ext cx="4397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499" extrusionOk="0">
                    <a:moveTo>
                      <a:pt x="1055" y="0"/>
                    </a:moveTo>
                    <a:cubicBezTo>
                      <a:pt x="951" y="0"/>
                      <a:pt x="841" y="15"/>
                      <a:pt x="733" y="55"/>
                    </a:cubicBezTo>
                    <a:cubicBezTo>
                      <a:pt x="461" y="138"/>
                      <a:pt x="252" y="348"/>
                      <a:pt x="105" y="682"/>
                    </a:cubicBezTo>
                    <a:cubicBezTo>
                      <a:pt x="1" y="892"/>
                      <a:pt x="43" y="1164"/>
                      <a:pt x="210" y="1331"/>
                    </a:cubicBezTo>
                    <a:cubicBezTo>
                      <a:pt x="315" y="1436"/>
                      <a:pt x="461" y="1498"/>
                      <a:pt x="607" y="1498"/>
                    </a:cubicBezTo>
                    <a:cubicBezTo>
                      <a:pt x="670" y="1498"/>
                      <a:pt x="733" y="1498"/>
                      <a:pt x="817" y="1456"/>
                    </a:cubicBezTo>
                    <a:cubicBezTo>
                      <a:pt x="963" y="1394"/>
                      <a:pt x="1131" y="1268"/>
                      <a:pt x="1193" y="1059"/>
                    </a:cubicBezTo>
                    <a:cubicBezTo>
                      <a:pt x="1235" y="933"/>
                      <a:pt x="1256" y="724"/>
                      <a:pt x="1110" y="473"/>
                    </a:cubicBezTo>
                    <a:cubicBezTo>
                      <a:pt x="1094" y="426"/>
                      <a:pt x="1043" y="402"/>
                      <a:pt x="992" y="402"/>
                    </a:cubicBezTo>
                    <a:cubicBezTo>
                      <a:pt x="975" y="402"/>
                      <a:pt x="958" y="405"/>
                      <a:pt x="942" y="410"/>
                    </a:cubicBezTo>
                    <a:cubicBezTo>
                      <a:pt x="879" y="452"/>
                      <a:pt x="859" y="536"/>
                      <a:pt x="879" y="599"/>
                    </a:cubicBezTo>
                    <a:cubicBezTo>
                      <a:pt x="963" y="745"/>
                      <a:pt x="984" y="871"/>
                      <a:pt x="942" y="975"/>
                    </a:cubicBezTo>
                    <a:cubicBezTo>
                      <a:pt x="900" y="1101"/>
                      <a:pt x="796" y="1184"/>
                      <a:pt x="712" y="1226"/>
                    </a:cubicBezTo>
                    <a:cubicBezTo>
                      <a:pt x="679" y="1240"/>
                      <a:pt x="644" y="1247"/>
                      <a:pt x="608" y="1247"/>
                    </a:cubicBezTo>
                    <a:cubicBezTo>
                      <a:pt x="532" y="1247"/>
                      <a:pt x="455" y="1214"/>
                      <a:pt x="398" y="1143"/>
                    </a:cubicBezTo>
                    <a:cubicBezTo>
                      <a:pt x="335" y="1080"/>
                      <a:pt x="273" y="933"/>
                      <a:pt x="335" y="787"/>
                    </a:cubicBezTo>
                    <a:cubicBezTo>
                      <a:pt x="461" y="536"/>
                      <a:pt x="607" y="368"/>
                      <a:pt x="817" y="306"/>
                    </a:cubicBezTo>
                    <a:cubicBezTo>
                      <a:pt x="899" y="277"/>
                      <a:pt x="982" y="266"/>
                      <a:pt x="1061" y="266"/>
                    </a:cubicBezTo>
                    <a:cubicBezTo>
                      <a:pt x="1326" y="266"/>
                      <a:pt x="1549" y="389"/>
                      <a:pt x="1549" y="389"/>
                    </a:cubicBezTo>
                    <a:cubicBezTo>
                      <a:pt x="1571" y="404"/>
                      <a:pt x="1596" y="411"/>
                      <a:pt x="1621" y="411"/>
                    </a:cubicBezTo>
                    <a:cubicBezTo>
                      <a:pt x="1666" y="411"/>
                      <a:pt x="1710" y="388"/>
                      <a:pt x="1737" y="348"/>
                    </a:cubicBezTo>
                    <a:cubicBezTo>
                      <a:pt x="1758" y="285"/>
                      <a:pt x="1737" y="201"/>
                      <a:pt x="1675" y="159"/>
                    </a:cubicBezTo>
                    <a:cubicBezTo>
                      <a:pt x="1675" y="159"/>
                      <a:pt x="1393" y="0"/>
                      <a:pt x="10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0"/>
              <p:cNvSpPr/>
              <p:nvPr/>
            </p:nvSpPr>
            <p:spPr>
              <a:xfrm>
                <a:off x="5486888" y="4481600"/>
                <a:ext cx="98275" cy="85725"/>
              </a:xfrm>
              <a:custGeom>
                <a:avLst/>
                <a:gdLst/>
                <a:ahLst/>
                <a:cxnLst/>
                <a:rect l="l" t="t" r="r" b="b"/>
                <a:pathLst>
                  <a:path w="3931" h="3429" extrusionOk="0">
                    <a:moveTo>
                      <a:pt x="1753" y="1"/>
                    </a:moveTo>
                    <a:cubicBezTo>
                      <a:pt x="1312" y="1"/>
                      <a:pt x="875" y="211"/>
                      <a:pt x="624" y="624"/>
                    </a:cubicBezTo>
                    <a:cubicBezTo>
                      <a:pt x="603" y="645"/>
                      <a:pt x="582" y="687"/>
                      <a:pt x="562" y="729"/>
                    </a:cubicBezTo>
                    <a:cubicBezTo>
                      <a:pt x="0" y="1810"/>
                      <a:pt x="720" y="3428"/>
                      <a:pt x="2330" y="3428"/>
                    </a:cubicBezTo>
                    <a:cubicBezTo>
                      <a:pt x="2340" y="3428"/>
                      <a:pt x="2351" y="3428"/>
                      <a:pt x="2361" y="3428"/>
                    </a:cubicBezTo>
                    <a:cubicBezTo>
                      <a:pt x="3805" y="3428"/>
                      <a:pt x="3930" y="1984"/>
                      <a:pt x="2842" y="541"/>
                    </a:cubicBezTo>
                    <a:cubicBezTo>
                      <a:pt x="2571" y="179"/>
                      <a:pt x="2161" y="1"/>
                      <a:pt x="1753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0"/>
              <p:cNvSpPr/>
              <p:nvPr/>
            </p:nvSpPr>
            <p:spPr>
              <a:xfrm>
                <a:off x="5507188" y="4507350"/>
                <a:ext cx="44500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499" extrusionOk="0">
                    <a:moveTo>
                      <a:pt x="716" y="0"/>
                    </a:moveTo>
                    <a:cubicBezTo>
                      <a:pt x="373" y="0"/>
                      <a:pt x="100" y="159"/>
                      <a:pt x="84" y="159"/>
                    </a:cubicBezTo>
                    <a:cubicBezTo>
                      <a:pt x="22" y="201"/>
                      <a:pt x="1" y="285"/>
                      <a:pt x="42" y="348"/>
                    </a:cubicBezTo>
                    <a:cubicBezTo>
                      <a:pt x="69" y="388"/>
                      <a:pt x="105" y="411"/>
                      <a:pt x="144" y="411"/>
                    </a:cubicBezTo>
                    <a:cubicBezTo>
                      <a:pt x="165" y="411"/>
                      <a:pt x="188" y="404"/>
                      <a:pt x="210" y="389"/>
                    </a:cubicBezTo>
                    <a:cubicBezTo>
                      <a:pt x="226" y="389"/>
                      <a:pt x="453" y="266"/>
                      <a:pt x="718" y="266"/>
                    </a:cubicBezTo>
                    <a:cubicBezTo>
                      <a:pt x="798" y="266"/>
                      <a:pt x="881" y="277"/>
                      <a:pt x="963" y="306"/>
                    </a:cubicBezTo>
                    <a:cubicBezTo>
                      <a:pt x="1151" y="368"/>
                      <a:pt x="1319" y="536"/>
                      <a:pt x="1444" y="787"/>
                    </a:cubicBezTo>
                    <a:cubicBezTo>
                      <a:pt x="1507" y="933"/>
                      <a:pt x="1444" y="1080"/>
                      <a:pt x="1382" y="1143"/>
                    </a:cubicBezTo>
                    <a:cubicBezTo>
                      <a:pt x="1310" y="1214"/>
                      <a:pt x="1239" y="1247"/>
                      <a:pt x="1167" y="1247"/>
                    </a:cubicBezTo>
                    <a:cubicBezTo>
                      <a:pt x="1134" y="1247"/>
                      <a:pt x="1101" y="1240"/>
                      <a:pt x="1068" y="1226"/>
                    </a:cubicBezTo>
                    <a:cubicBezTo>
                      <a:pt x="984" y="1184"/>
                      <a:pt x="858" y="1101"/>
                      <a:pt x="817" y="975"/>
                    </a:cubicBezTo>
                    <a:cubicBezTo>
                      <a:pt x="775" y="871"/>
                      <a:pt x="796" y="745"/>
                      <a:pt x="879" y="599"/>
                    </a:cubicBezTo>
                    <a:cubicBezTo>
                      <a:pt x="921" y="536"/>
                      <a:pt x="900" y="452"/>
                      <a:pt x="838" y="410"/>
                    </a:cubicBezTo>
                    <a:cubicBezTo>
                      <a:pt x="822" y="405"/>
                      <a:pt x="805" y="402"/>
                      <a:pt x="788" y="402"/>
                    </a:cubicBezTo>
                    <a:cubicBezTo>
                      <a:pt x="736" y="402"/>
                      <a:pt x="681" y="426"/>
                      <a:pt x="649" y="473"/>
                    </a:cubicBezTo>
                    <a:cubicBezTo>
                      <a:pt x="503" y="724"/>
                      <a:pt x="524" y="933"/>
                      <a:pt x="566" y="1059"/>
                    </a:cubicBezTo>
                    <a:cubicBezTo>
                      <a:pt x="649" y="1268"/>
                      <a:pt x="817" y="1394"/>
                      <a:pt x="963" y="1456"/>
                    </a:cubicBezTo>
                    <a:cubicBezTo>
                      <a:pt x="1026" y="1498"/>
                      <a:pt x="1110" y="1498"/>
                      <a:pt x="1172" y="1498"/>
                    </a:cubicBezTo>
                    <a:cubicBezTo>
                      <a:pt x="1319" y="1498"/>
                      <a:pt x="1465" y="1436"/>
                      <a:pt x="1570" y="1331"/>
                    </a:cubicBezTo>
                    <a:cubicBezTo>
                      <a:pt x="1737" y="1164"/>
                      <a:pt x="1779" y="892"/>
                      <a:pt x="1675" y="682"/>
                    </a:cubicBezTo>
                    <a:cubicBezTo>
                      <a:pt x="1528" y="348"/>
                      <a:pt x="1319" y="138"/>
                      <a:pt x="1047" y="55"/>
                    </a:cubicBezTo>
                    <a:cubicBezTo>
                      <a:pt x="934" y="15"/>
                      <a:pt x="821" y="0"/>
                      <a:pt x="7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19" name="Google Shape;2819;p40"/>
            <p:cNvSpPr/>
            <p:nvPr/>
          </p:nvSpPr>
          <p:spPr>
            <a:xfrm>
              <a:off x="4903775" y="3251850"/>
              <a:ext cx="1249675" cy="1143450"/>
            </a:xfrm>
            <a:custGeom>
              <a:avLst/>
              <a:gdLst/>
              <a:ahLst/>
              <a:cxnLst/>
              <a:rect l="l" t="t" r="r" b="b"/>
              <a:pathLst>
                <a:path w="49987" h="45738" extrusionOk="0">
                  <a:moveTo>
                    <a:pt x="27806" y="0"/>
                  </a:moveTo>
                  <a:cubicBezTo>
                    <a:pt x="25443" y="0"/>
                    <a:pt x="23372" y="1537"/>
                    <a:pt x="23372" y="1537"/>
                  </a:cubicBezTo>
                  <a:cubicBezTo>
                    <a:pt x="22361" y="1200"/>
                    <a:pt x="21465" y="1058"/>
                    <a:pt x="20674" y="1058"/>
                  </a:cubicBezTo>
                  <a:cubicBezTo>
                    <a:pt x="16452" y="1058"/>
                    <a:pt x="15191" y="5094"/>
                    <a:pt x="15191" y="5094"/>
                  </a:cubicBezTo>
                  <a:cubicBezTo>
                    <a:pt x="14507" y="4935"/>
                    <a:pt x="13887" y="4864"/>
                    <a:pt x="13326" y="4864"/>
                  </a:cubicBezTo>
                  <a:cubicBezTo>
                    <a:pt x="8423" y="4864"/>
                    <a:pt x="7951" y="10304"/>
                    <a:pt x="7951" y="10304"/>
                  </a:cubicBezTo>
                  <a:cubicBezTo>
                    <a:pt x="1298" y="11957"/>
                    <a:pt x="5106" y="17648"/>
                    <a:pt x="5106" y="17648"/>
                  </a:cubicBezTo>
                  <a:cubicBezTo>
                    <a:pt x="126" y="22021"/>
                    <a:pt x="4520" y="25934"/>
                    <a:pt x="4520" y="25934"/>
                  </a:cubicBezTo>
                  <a:cubicBezTo>
                    <a:pt x="0" y="32211"/>
                    <a:pt x="6884" y="35517"/>
                    <a:pt x="6884" y="35517"/>
                  </a:cubicBezTo>
                  <a:cubicBezTo>
                    <a:pt x="6654" y="39911"/>
                    <a:pt x="12345" y="40371"/>
                    <a:pt x="12345" y="40371"/>
                  </a:cubicBezTo>
                  <a:cubicBezTo>
                    <a:pt x="13037" y="43219"/>
                    <a:pt x="15276" y="43720"/>
                    <a:pt x="16765" y="43720"/>
                  </a:cubicBezTo>
                  <a:cubicBezTo>
                    <a:pt x="17574" y="43720"/>
                    <a:pt x="18162" y="43573"/>
                    <a:pt x="18162" y="43573"/>
                  </a:cubicBezTo>
                  <a:cubicBezTo>
                    <a:pt x="19307" y="45240"/>
                    <a:pt x="20686" y="45738"/>
                    <a:pt x="21925" y="45738"/>
                  </a:cubicBezTo>
                  <a:cubicBezTo>
                    <a:pt x="23765" y="45738"/>
                    <a:pt x="25297" y="44640"/>
                    <a:pt x="25297" y="44640"/>
                  </a:cubicBezTo>
                  <a:lnTo>
                    <a:pt x="29900" y="43573"/>
                  </a:lnTo>
                  <a:cubicBezTo>
                    <a:pt x="30389" y="43984"/>
                    <a:pt x="30916" y="44145"/>
                    <a:pt x="31443" y="44145"/>
                  </a:cubicBezTo>
                  <a:cubicBezTo>
                    <a:pt x="33354" y="44145"/>
                    <a:pt x="35257" y="42024"/>
                    <a:pt x="35257" y="42024"/>
                  </a:cubicBezTo>
                  <a:cubicBezTo>
                    <a:pt x="35550" y="42076"/>
                    <a:pt x="35825" y="42100"/>
                    <a:pt x="36084" y="42100"/>
                  </a:cubicBezTo>
                  <a:cubicBezTo>
                    <a:pt x="39371" y="42100"/>
                    <a:pt x="39964" y="38216"/>
                    <a:pt x="39964" y="38216"/>
                  </a:cubicBezTo>
                  <a:cubicBezTo>
                    <a:pt x="43752" y="36563"/>
                    <a:pt x="43563" y="32797"/>
                    <a:pt x="43563" y="32797"/>
                  </a:cubicBezTo>
                  <a:cubicBezTo>
                    <a:pt x="49966" y="32044"/>
                    <a:pt x="47016" y="23570"/>
                    <a:pt x="47016" y="23570"/>
                  </a:cubicBezTo>
                  <a:cubicBezTo>
                    <a:pt x="49987" y="18464"/>
                    <a:pt x="45342" y="14217"/>
                    <a:pt x="45342" y="14217"/>
                  </a:cubicBezTo>
                  <a:cubicBezTo>
                    <a:pt x="45928" y="8170"/>
                    <a:pt x="39881" y="7333"/>
                    <a:pt x="39881" y="7333"/>
                  </a:cubicBezTo>
                  <a:cubicBezTo>
                    <a:pt x="38978" y="3390"/>
                    <a:pt x="35151" y="2910"/>
                    <a:pt x="33343" y="2910"/>
                  </a:cubicBezTo>
                  <a:cubicBezTo>
                    <a:pt x="32762" y="2910"/>
                    <a:pt x="32390" y="2960"/>
                    <a:pt x="32390" y="2960"/>
                  </a:cubicBezTo>
                  <a:cubicBezTo>
                    <a:pt x="31084" y="683"/>
                    <a:pt x="29380" y="0"/>
                    <a:pt x="27806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20" name="Google Shape;2820;p40"/>
            <p:cNvGrpSpPr/>
            <p:nvPr/>
          </p:nvGrpSpPr>
          <p:grpSpPr>
            <a:xfrm>
              <a:off x="5089988" y="3509138"/>
              <a:ext cx="877250" cy="620025"/>
              <a:chOff x="7009138" y="4051375"/>
              <a:chExt cx="877250" cy="620025"/>
            </a:xfrm>
          </p:grpSpPr>
          <p:sp>
            <p:nvSpPr>
              <p:cNvPr id="2821" name="Google Shape;2821;p40"/>
              <p:cNvSpPr/>
              <p:nvPr/>
            </p:nvSpPr>
            <p:spPr>
              <a:xfrm>
                <a:off x="7198338" y="4140450"/>
                <a:ext cx="517375" cy="464525"/>
              </a:xfrm>
              <a:custGeom>
                <a:avLst/>
                <a:gdLst/>
                <a:ahLst/>
                <a:cxnLst/>
                <a:rect l="l" t="t" r="r" b="b"/>
                <a:pathLst>
                  <a:path w="20695" h="18581" extrusionOk="0">
                    <a:moveTo>
                      <a:pt x="10337" y="0"/>
                    </a:moveTo>
                    <a:cubicBezTo>
                      <a:pt x="4625" y="0"/>
                      <a:pt x="1" y="4164"/>
                      <a:pt x="1" y="9290"/>
                    </a:cubicBezTo>
                    <a:cubicBezTo>
                      <a:pt x="1" y="14417"/>
                      <a:pt x="4625" y="18581"/>
                      <a:pt x="10337" y="18581"/>
                    </a:cubicBezTo>
                    <a:cubicBezTo>
                      <a:pt x="16049" y="18581"/>
                      <a:pt x="20694" y="14417"/>
                      <a:pt x="20694" y="9290"/>
                    </a:cubicBezTo>
                    <a:cubicBezTo>
                      <a:pt x="20694" y="4143"/>
                      <a:pt x="16049" y="0"/>
                      <a:pt x="10337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0"/>
              <p:cNvSpPr/>
              <p:nvPr/>
            </p:nvSpPr>
            <p:spPr>
              <a:xfrm>
                <a:off x="7238088" y="4166600"/>
                <a:ext cx="437325" cy="504800"/>
              </a:xfrm>
              <a:custGeom>
                <a:avLst/>
                <a:gdLst/>
                <a:ahLst/>
                <a:cxnLst/>
                <a:rect l="l" t="t" r="r" b="b"/>
                <a:pathLst>
                  <a:path w="17493" h="20192" extrusionOk="0">
                    <a:moveTo>
                      <a:pt x="7345" y="1"/>
                    </a:moveTo>
                    <a:cubicBezTo>
                      <a:pt x="3286" y="1"/>
                      <a:pt x="1" y="3265"/>
                      <a:pt x="1" y="7324"/>
                    </a:cubicBezTo>
                    <a:lnTo>
                      <a:pt x="1" y="12869"/>
                    </a:lnTo>
                    <a:cubicBezTo>
                      <a:pt x="1" y="16907"/>
                      <a:pt x="3286" y="20192"/>
                      <a:pt x="7345" y="20192"/>
                    </a:cubicBezTo>
                    <a:lnTo>
                      <a:pt x="10170" y="20192"/>
                    </a:lnTo>
                    <a:cubicBezTo>
                      <a:pt x="14208" y="20192"/>
                      <a:pt x="17493" y="16907"/>
                      <a:pt x="17493" y="12869"/>
                    </a:cubicBezTo>
                    <a:lnTo>
                      <a:pt x="17493" y="7324"/>
                    </a:lnTo>
                    <a:cubicBezTo>
                      <a:pt x="17493" y="3265"/>
                      <a:pt x="14208" y="1"/>
                      <a:pt x="101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0"/>
              <p:cNvSpPr/>
              <p:nvPr/>
            </p:nvSpPr>
            <p:spPr>
              <a:xfrm>
                <a:off x="7432163" y="4598425"/>
                <a:ext cx="53375" cy="28525"/>
              </a:xfrm>
              <a:custGeom>
                <a:avLst/>
                <a:gdLst/>
                <a:ahLst/>
                <a:cxnLst/>
                <a:rect l="l" t="t" r="r" b="b"/>
                <a:pathLst>
                  <a:path w="2135" h="1141" extrusionOk="0">
                    <a:moveTo>
                      <a:pt x="397" y="0"/>
                    </a:moveTo>
                    <a:cubicBezTo>
                      <a:pt x="156" y="0"/>
                      <a:pt x="1" y="54"/>
                      <a:pt x="1" y="303"/>
                    </a:cubicBezTo>
                    <a:cubicBezTo>
                      <a:pt x="1" y="764"/>
                      <a:pt x="482" y="1140"/>
                      <a:pt x="1068" y="1140"/>
                    </a:cubicBezTo>
                    <a:cubicBezTo>
                      <a:pt x="1653" y="1140"/>
                      <a:pt x="2135" y="764"/>
                      <a:pt x="2135" y="303"/>
                    </a:cubicBezTo>
                    <a:cubicBezTo>
                      <a:pt x="2135" y="54"/>
                      <a:pt x="1980" y="0"/>
                      <a:pt x="1739" y="0"/>
                    </a:cubicBezTo>
                    <a:cubicBezTo>
                      <a:pt x="1555" y="0"/>
                      <a:pt x="1321" y="31"/>
                      <a:pt x="1068" y="31"/>
                    </a:cubicBezTo>
                    <a:cubicBezTo>
                      <a:pt x="814" y="31"/>
                      <a:pt x="580" y="0"/>
                      <a:pt x="397" y="0"/>
                    </a:cubicBezTo>
                    <a:close/>
                  </a:path>
                </a:pathLst>
              </a:custGeom>
              <a:solidFill>
                <a:srgbClr val="39B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0"/>
              <p:cNvSpPr/>
              <p:nvPr/>
            </p:nvSpPr>
            <p:spPr>
              <a:xfrm>
                <a:off x="7432163" y="4598350"/>
                <a:ext cx="5337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2135" h="286" extrusionOk="0">
                    <a:moveTo>
                      <a:pt x="381" y="0"/>
                    </a:moveTo>
                    <a:cubicBezTo>
                      <a:pt x="182" y="0"/>
                      <a:pt x="44" y="39"/>
                      <a:pt x="1" y="202"/>
                    </a:cubicBezTo>
                    <a:cubicBezTo>
                      <a:pt x="314" y="265"/>
                      <a:pt x="670" y="285"/>
                      <a:pt x="1068" y="285"/>
                    </a:cubicBezTo>
                    <a:cubicBezTo>
                      <a:pt x="1465" y="285"/>
                      <a:pt x="1821" y="265"/>
                      <a:pt x="2135" y="202"/>
                    </a:cubicBezTo>
                    <a:cubicBezTo>
                      <a:pt x="2091" y="39"/>
                      <a:pt x="1953" y="0"/>
                      <a:pt x="1754" y="0"/>
                    </a:cubicBezTo>
                    <a:cubicBezTo>
                      <a:pt x="1568" y="0"/>
                      <a:pt x="1330" y="34"/>
                      <a:pt x="1068" y="34"/>
                    </a:cubicBezTo>
                    <a:cubicBezTo>
                      <a:pt x="805" y="34"/>
                      <a:pt x="567" y="0"/>
                      <a:pt x="3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0"/>
              <p:cNvSpPr/>
              <p:nvPr/>
            </p:nvSpPr>
            <p:spPr>
              <a:xfrm>
                <a:off x="7238613" y="4456925"/>
                <a:ext cx="436800" cy="214475"/>
              </a:xfrm>
              <a:custGeom>
                <a:avLst/>
                <a:gdLst/>
                <a:ahLst/>
                <a:cxnLst/>
                <a:rect l="l" t="t" r="r" b="b"/>
                <a:pathLst>
                  <a:path w="17472" h="8579" extrusionOk="0">
                    <a:moveTo>
                      <a:pt x="1" y="0"/>
                    </a:moveTo>
                    <a:lnTo>
                      <a:pt x="1" y="1235"/>
                    </a:lnTo>
                    <a:cubicBezTo>
                      <a:pt x="1" y="5294"/>
                      <a:pt x="3286" y="8579"/>
                      <a:pt x="7324" y="8579"/>
                    </a:cubicBezTo>
                    <a:lnTo>
                      <a:pt x="10149" y="8579"/>
                    </a:lnTo>
                    <a:cubicBezTo>
                      <a:pt x="14187" y="8579"/>
                      <a:pt x="17472" y="5294"/>
                      <a:pt x="17472" y="1235"/>
                    </a:cubicBezTo>
                    <a:lnTo>
                      <a:pt x="17472" y="0"/>
                    </a:lnTo>
                    <a:cubicBezTo>
                      <a:pt x="17472" y="4059"/>
                      <a:pt x="14187" y="7344"/>
                      <a:pt x="10149" y="7344"/>
                    </a:cubicBezTo>
                    <a:lnTo>
                      <a:pt x="7324" y="7344"/>
                    </a:lnTo>
                    <a:cubicBezTo>
                      <a:pt x="3265" y="7344"/>
                      <a:pt x="1" y="405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0"/>
              <p:cNvSpPr/>
              <p:nvPr/>
            </p:nvSpPr>
            <p:spPr>
              <a:xfrm>
                <a:off x="7203563" y="4160850"/>
                <a:ext cx="487025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19481" h="10510" extrusionOk="0">
                    <a:moveTo>
                      <a:pt x="9500" y="0"/>
                    </a:moveTo>
                    <a:cubicBezTo>
                      <a:pt x="5483" y="0"/>
                      <a:pt x="1" y="1925"/>
                      <a:pt x="1" y="10232"/>
                    </a:cubicBezTo>
                    <a:cubicBezTo>
                      <a:pt x="9" y="10236"/>
                      <a:pt x="18" y="10238"/>
                      <a:pt x="29" y="10238"/>
                    </a:cubicBezTo>
                    <a:cubicBezTo>
                      <a:pt x="399" y="10238"/>
                      <a:pt x="2483" y="7997"/>
                      <a:pt x="5756" y="7997"/>
                    </a:cubicBezTo>
                    <a:cubicBezTo>
                      <a:pt x="6957" y="7997"/>
                      <a:pt x="8318" y="8298"/>
                      <a:pt x="9814" y="9123"/>
                    </a:cubicBezTo>
                    <a:cubicBezTo>
                      <a:pt x="11216" y="7407"/>
                      <a:pt x="10714" y="6529"/>
                      <a:pt x="10777" y="5754"/>
                    </a:cubicBezTo>
                    <a:lnTo>
                      <a:pt x="10777" y="5754"/>
                    </a:lnTo>
                    <a:cubicBezTo>
                      <a:pt x="11488" y="7407"/>
                      <a:pt x="10965" y="9207"/>
                      <a:pt x="10588" y="9395"/>
                    </a:cubicBezTo>
                    <a:cubicBezTo>
                      <a:pt x="11605" y="9993"/>
                      <a:pt x="13921" y="10509"/>
                      <a:pt x="15973" y="10509"/>
                    </a:cubicBezTo>
                    <a:cubicBezTo>
                      <a:pt x="17510" y="10509"/>
                      <a:pt x="18898" y="10220"/>
                      <a:pt x="19481" y="9458"/>
                    </a:cubicBezTo>
                    <a:cubicBezTo>
                      <a:pt x="19439" y="231"/>
                      <a:pt x="13538" y="0"/>
                      <a:pt x="9500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0"/>
              <p:cNvSpPr/>
              <p:nvPr/>
            </p:nvSpPr>
            <p:spPr>
              <a:xfrm>
                <a:off x="7209838" y="4342350"/>
                <a:ext cx="41350" cy="2558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233" extrusionOk="0">
                    <a:moveTo>
                      <a:pt x="1" y="1"/>
                    </a:moveTo>
                    <a:lnTo>
                      <a:pt x="1654" y="10233"/>
                    </a:lnTo>
                    <a:lnTo>
                      <a:pt x="1654" y="60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0"/>
              <p:cNvSpPr/>
              <p:nvPr/>
            </p:nvSpPr>
            <p:spPr>
              <a:xfrm>
                <a:off x="7514288" y="4527275"/>
                <a:ext cx="68550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612" extrusionOk="0">
                    <a:moveTo>
                      <a:pt x="1029" y="1"/>
                    </a:moveTo>
                    <a:cubicBezTo>
                      <a:pt x="554" y="1"/>
                      <a:pt x="182" y="184"/>
                      <a:pt x="105" y="492"/>
                    </a:cubicBezTo>
                    <a:cubicBezTo>
                      <a:pt x="1" y="890"/>
                      <a:pt x="482" y="1371"/>
                      <a:pt x="1193" y="1538"/>
                    </a:cubicBezTo>
                    <a:cubicBezTo>
                      <a:pt x="1377" y="1588"/>
                      <a:pt x="1559" y="1612"/>
                      <a:pt x="1729" y="1612"/>
                    </a:cubicBezTo>
                    <a:cubicBezTo>
                      <a:pt x="2198" y="1612"/>
                      <a:pt x="2575" y="1433"/>
                      <a:pt x="2637" y="1141"/>
                    </a:cubicBezTo>
                    <a:cubicBezTo>
                      <a:pt x="2742" y="722"/>
                      <a:pt x="2260" y="262"/>
                      <a:pt x="1570" y="74"/>
                    </a:cubicBezTo>
                    <a:cubicBezTo>
                      <a:pt x="1382" y="24"/>
                      <a:pt x="1199" y="1"/>
                      <a:pt x="10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0"/>
              <p:cNvSpPr/>
              <p:nvPr/>
            </p:nvSpPr>
            <p:spPr>
              <a:xfrm>
                <a:off x="7009138" y="4051375"/>
                <a:ext cx="324800" cy="186700"/>
              </a:xfrm>
              <a:custGeom>
                <a:avLst/>
                <a:gdLst/>
                <a:ahLst/>
                <a:cxnLst/>
                <a:rect l="l" t="t" r="r" b="b"/>
                <a:pathLst>
                  <a:path w="12992" h="7468" extrusionOk="0">
                    <a:moveTo>
                      <a:pt x="5162" y="0"/>
                    </a:moveTo>
                    <a:cubicBezTo>
                      <a:pt x="2497" y="0"/>
                      <a:pt x="0" y="1364"/>
                      <a:pt x="287" y="4756"/>
                    </a:cubicBezTo>
                    <a:cubicBezTo>
                      <a:pt x="287" y="4756"/>
                      <a:pt x="873" y="3610"/>
                      <a:pt x="1780" y="3610"/>
                    </a:cubicBezTo>
                    <a:cubicBezTo>
                      <a:pt x="2264" y="3610"/>
                      <a:pt x="2841" y="3938"/>
                      <a:pt x="3468" y="4944"/>
                    </a:cubicBezTo>
                    <a:cubicBezTo>
                      <a:pt x="4523" y="6638"/>
                      <a:pt x="6089" y="7468"/>
                      <a:pt x="7525" y="7468"/>
                    </a:cubicBezTo>
                    <a:cubicBezTo>
                      <a:pt x="8537" y="7468"/>
                      <a:pt x="9485" y="7055"/>
                      <a:pt x="10142" y="6242"/>
                    </a:cubicBezTo>
                    <a:cubicBezTo>
                      <a:pt x="12991" y="2696"/>
                      <a:pt x="8910" y="0"/>
                      <a:pt x="5162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0"/>
              <p:cNvSpPr/>
              <p:nvPr/>
            </p:nvSpPr>
            <p:spPr>
              <a:xfrm>
                <a:off x="7225013" y="4183200"/>
                <a:ext cx="70650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706" extrusionOk="0">
                    <a:moveTo>
                      <a:pt x="2159" y="1"/>
                    </a:moveTo>
                    <a:cubicBezTo>
                      <a:pt x="2004" y="1"/>
                      <a:pt x="1853" y="58"/>
                      <a:pt x="1737" y="174"/>
                    </a:cubicBezTo>
                    <a:lnTo>
                      <a:pt x="231" y="1659"/>
                    </a:lnTo>
                    <a:cubicBezTo>
                      <a:pt x="1" y="1910"/>
                      <a:pt x="1" y="2287"/>
                      <a:pt x="231" y="2517"/>
                    </a:cubicBezTo>
                    <a:cubicBezTo>
                      <a:pt x="356" y="2642"/>
                      <a:pt x="513" y="2705"/>
                      <a:pt x="668" y="2705"/>
                    </a:cubicBezTo>
                    <a:cubicBezTo>
                      <a:pt x="822" y="2705"/>
                      <a:pt x="974" y="2642"/>
                      <a:pt x="1089" y="2517"/>
                    </a:cubicBezTo>
                    <a:lnTo>
                      <a:pt x="2595" y="1031"/>
                    </a:lnTo>
                    <a:cubicBezTo>
                      <a:pt x="2825" y="801"/>
                      <a:pt x="2825" y="404"/>
                      <a:pt x="2595" y="174"/>
                    </a:cubicBezTo>
                    <a:cubicBezTo>
                      <a:pt x="2470" y="58"/>
                      <a:pt x="2313" y="1"/>
                      <a:pt x="2159" y="1"/>
                    </a:cubicBezTo>
                    <a:close/>
                  </a:path>
                </a:pathLst>
              </a:custGeom>
              <a:solidFill>
                <a:srgbClr val="39B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0"/>
              <p:cNvSpPr/>
              <p:nvPr/>
            </p:nvSpPr>
            <p:spPr>
              <a:xfrm>
                <a:off x="7576338" y="4069175"/>
                <a:ext cx="310050" cy="178625"/>
              </a:xfrm>
              <a:custGeom>
                <a:avLst/>
                <a:gdLst/>
                <a:ahLst/>
                <a:cxnLst/>
                <a:rect l="l" t="t" r="r" b="b"/>
                <a:pathLst>
                  <a:path w="12402" h="7145" extrusionOk="0">
                    <a:moveTo>
                      <a:pt x="7479" y="1"/>
                    </a:moveTo>
                    <a:cubicBezTo>
                      <a:pt x="3901" y="1"/>
                      <a:pt x="1" y="2581"/>
                      <a:pt x="2729" y="5969"/>
                    </a:cubicBezTo>
                    <a:cubicBezTo>
                      <a:pt x="3352" y="6749"/>
                      <a:pt x="4256" y="7145"/>
                      <a:pt x="5223" y="7145"/>
                    </a:cubicBezTo>
                    <a:cubicBezTo>
                      <a:pt x="6591" y="7145"/>
                      <a:pt x="8084" y="6353"/>
                      <a:pt x="9089" y="4735"/>
                    </a:cubicBezTo>
                    <a:cubicBezTo>
                      <a:pt x="9688" y="3770"/>
                      <a:pt x="10239" y="3456"/>
                      <a:pt x="10702" y="3456"/>
                    </a:cubicBezTo>
                    <a:cubicBezTo>
                      <a:pt x="11565" y="3456"/>
                      <a:pt x="12123" y="4546"/>
                      <a:pt x="12123" y="4546"/>
                    </a:cubicBezTo>
                    <a:cubicBezTo>
                      <a:pt x="12401" y="1304"/>
                      <a:pt x="10022" y="1"/>
                      <a:pt x="7479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0"/>
              <p:cNvSpPr/>
              <p:nvPr/>
            </p:nvSpPr>
            <p:spPr>
              <a:xfrm>
                <a:off x="7618388" y="4183200"/>
                <a:ext cx="701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06" extrusionOk="0">
                    <a:moveTo>
                      <a:pt x="659" y="1"/>
                    </a:moveTo>
                    <a:cubicBezTo>
                      <a:pt x="502" y="1"/>
                      <a:pt x="346" y="58"/>
                      <a:pt x="230" y="174"/>
                    </a:cubicBezTo>
                    <a:cubicBezTo>
                      <a:pt x="0" y="404"/>
                      <a:pt x="0" y="801"/>
                      <a:pt x="230" y="1031"/>
                    </a:cubicBezTo>
                    <a:lnTo>
                      <a:pt x="1716" y="2517"/>
                    </a:lnTo>
                    <a:cubicBezTo>
                      <a:pt x="1831" y="2642"/>
                      <a:pt x="1988" y="2705"/>
                      <a:pt x="2145" y="2705"/>
                    </a:cubicBezTo>
                    <a:cubicBezTo>
                      <a:pt x="2302" y="2705"/>
                      <a:pt x="2459" y="2642"/>
                      <a:pt x="2574" y="2517"/>
                    </a:cubicBezTo>
                    <a:cubicBezTo>
                      <a:pt x="2804" y="2287"/>
                      <a:pt x="2804" y="1910"/>
                      <a:pt x="2574" y="1659"/>
                    </a:cubicBezTo>
                    <a:lnTo>
                      <a:pt x="1088" y="174"/>
                    </a:lnTo>
                    <a:cubicBezTo>
                      <a:pt x="973" y="58"/>
                      <a:pt x="816" y="1"/>
                      <a:pt x="659" y="1"/>
                    </a:cubicBezTo>
                    <a:close/>
                  </a:path>
                </a:pathLst>
              </a:custGeom>
              <a:solidFill>
                <a:srgbClr val="39B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0"/>
              <p:cNvSpPr/>
              <p:nvPr/>
            </p:nvSpPr>
            <p:spPr>
              <a:xfrm>
                <a:off x="7480813" y="4190675"/>
                <a:ext cx="56525" cy="18310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7324" extrusionOk="0">
                    <a:moveTo>
                      <a:pt x="0" y="0"/>
                    </a:moveTo>
                    <a:cubicBezTo>
                      <a:pt x="0" y="0"/>
                      <a:pt x="21" y="42"/>
                      <a:pt x="42" y="84"/>
                    </a:cubicBezTo>
                    <a:cubicBezTo>
                      <a:pt x="63" y="126"/>
                      <a:pt x="105" y="209"/>
                      <a:pt x="147" y="314"/>
                    </a:cubicBezTo>
                    <a:cubicBezTo>
                      <a:pt x="210" y="398"/>
                      <a:pt x="252" y="523"/>
                      <a:pt x="314" y="649"/>
                    </a:cubicBezTo>
                    <a:cubicBezTo>
                      <a:pt x="377" y="795"/>
                      <a:pt x="461" y="942"/>
                      <a:pt x="524" y="1109"/>
                    </a:cubicBezTo>
                    <a:cubicBezTo>
                      <a:pt x="607" y="1276"/>
                      <a:pt x="670" y="1444"/>
                      <a:pt x="754" y="1632"/>
                    </a:cubicBezTo>
                    <a:cubicBezTo>
                      <a:pt x="775" y="1737"/>
                      <a:pt x="816" y="1820"/>
                      <a:pt x="858" y="1925"/>
                    </a:cubicBezTo>
                    <a:cubicBezTo>
                      <a:pt x="879" y="2030"/>
                      <a:pt x="942" y="2134"/>
                      <a:pt x="963" y="2239"/>
                    </a:cubicBezTo>
                    <a:cubicBezTo>
                      <a:pt x="1005" y="2343"/>
                      <a:pt x="1026" y="2448"/>
                      <a:pt x="1068" y="2553"/>
                    </a:cubicBezTo>
                    <a:cubicBezTo>
                      <a:pt x="1088" y="2595"/>
                      <a:pt x="1109" y="2657"/>
                      <a:pt x="1109" y="2720"/>
                    </a:cubicBezTo>
                    <a:lnTo>
                      <a:pt x="1172" y="2888"/>
                    </a:lnTo>
                    <a:cubicBezTo>
                      <a:pt x="1193" y="2992"/>
                      <a:pt x="1235" y="3097"/>
                      <a:pt x="1256" y="3201"/>
                    </a:cubicBezTo>
                    <a:cubicBezTo>
                      <a:pt x="1277" y="3327"/>
                      <a:pt x="1319" y="3432"/>
                      <a:pt x="1340" y="3557"/>
                    </a:cubicBezTo>
                    <a:lnTo>
                      <a:pt x="1381" y="3724"/>
                    </a:lnTo>
                    <a:cubicBezTo>
                      <a:pt x="1402" y="3766"/>
                      <a:pt x="1402" y="3829"/>
                      <a:pt x="1402" y="3892"/>
                    </a:cubicBezTo>
                    <a:cubicBezTo>
                      <a:pt x="1423" y="4017"/>
                      <a:pt x="1465" y="4122"/>
                      <a:pt x="1486" y="4227"/>
                    </a:cubicBezTo>
                    <a:cubicBezTo>
                      <a:pt x="1528" y="4457"/>
                      <a:pt x="1528" y="4687"/>
                      <a:pt x="1570" y="4896"/>
                    </a:cubicBezTo>
                    <a:cubicBezTo>
                      <a:pt x="1591" y="5001"/>
                      <a:pt x="1591" y="5105"/>
                      <a:pt x="1612" y="5210"/>
                    </a:cubicBezTo>
                    <a:cubicBezTo>
                      <a:pt x="1612" y="5336"/>
                      <a:pt x="1632" y="5419"/>
                      <a:pt x="1632" y="5524"/>
                    </a:cubicBezTo>
                    <a:cubicBezTo>
                      <a:pt x="1653" y="5733"/>
                      <a:pt x="1653" y="5921"/>
                      <a:pt x="1674" y="6110"/>
                    </a:cubicBezTo>
                    <a:cubicBezTo>
                      <a:pt x="1674" y="6193"/>
                      <a:pt x="1674" y="6277"/>
                      <a:pt x="1674" y="6361"/>
                    </a:cubicBezTo>
                    <a:cubicBezTo>
                      <a:pt x="1674" y="6403"/>
                      <a:pt x="1674" y="6445"/>
                      <a:pt x="1695" y="6486"/>
                    </a:cubicBezTo>
                    <a:cubicBezTo>
                      <a:pt x="1674" y="6528"/>
                      <a:pt x="1674" y="6570"/>
                      <a:pt x="1674" y="6591"/>
                    </a:cubicBezTo>
                    <a:cubicBezTo>
                      <a:pt x="1674" y="6737"/>
                      <a:pt x="1674" y="6884"/>
                      <a:pt x="1695" y="6989"/>
                    </a:cubicBezTo>
                    <a:cubicBezTo>
                      <a:pt x="1695" y="7093"/>
                      <a:pt x="1695" y="7177"/>
                      <a:pt x="1695" y="7240"/>
                    </a:cubicBezTo>
                    <a:cubicBezTo>
                      <a:pt x="1695" y="7302"/>
                      <a:pt x="1695" y="7323"/>
                      <a:pt x="1695" y="7323"/>
                    </a:cubicBezTo>
                    <a:cubicBezTo>
                      <a:pt x="1695" y="7323"/>
                      <a:pt x="1716" y="7302"/>
                      <a:pt x="1737" y="7240"/>
                    </a:cubicBezTo>
                    <a:cubicBezTo>
                      <a:pt x="1758" y="7198"/>
                      <a:pt x="1800" y="7114"/>
                      <a:pt x="1842" y="7009"/>
                    </a:cubicBezTo>
                    <a:cubicBezTo>
                      <a:pt x="1884" y="6905"/>
                      <a:pt x="1925" y="6779"/>
                      <a:pt x="1967" y="6633"/>
                    </a:cubicBezTo>
                    <a:cubicBezTo>
                      <a:pt x="2009" y="6570"/>
                      <a:pt x="2030" y="6486"/>
                      <a:pt x="2051" y="6403"/>
                    </a:cubicBezTo>
                    <a:cubicBezTo>
                      <a:pt x="2051" y="6319"/>
                      <a:pt x="2072" y="6235"/>
                      <a:pt x="2093" y="6152"/>
                    </a:cubicBezTo>
                    <a:cubicBezTo>
                      <a:pt x="2135" y="5963"/>
                      <a:pt x="2197" y="5754"/>
                      <a:pt x="2197" y="5545"/>
                    </a:cubicBezTo>
                    <a:cubicBezTo>
                      <a:pt x="2218" y="5440"/>
                      <a:pt x="2218" y="5336"/>
                      <a:pt x="2239" y="5210"/>
                    </a:cubicBezTo>
                    <a:cubicBezTo>
                      <a:pt x="2239" y="5105"/>
                      <a:pt x="2260" y="4980"/>
                      <a:pt x="2239" y="4854"/>
                    </a:cubicBezTo>
                    <a:cubicBezTo>
                      <a:pt x="2239" y="4750"/>
                      <a:pt x="2239" y="4624"/>
                      <a:pt x="2239" y="4499"/>
                    </a:cubicBezTo>
                    <a:cubicBezTo>
                      <a:pt x="2239" y="4436"/>
                      <a:pt x="2239" y="4373"/>
                      <a:pt x="2218" y="4310"/>
                    </a:cubicBezTo>
                    <a:cubicBezTo>
                      <a:pt x="2218" y="4248"/>
                      <a:pt x="2218" y="4185"/>
                      <a:pt x="2197" y="4122"/>
                    </a:cubicBezTo>
                    <a:cubicBezTo>
                      <a:pt x="2176" y="3871"/>
                      <a:pt x="2156" y="3620"/>
                      <a:pt x="2072" y="3369"/>
                    </a:cubicBezTo>
                    <a:lnTo>
                      <a:pt x="1988" y="3013"/>
                    </a:lnTo>
                    <a:cubicBezTo>
                      <a:pt x="1946" y="2888"/>
                      <a:pt x="1904" y="2762"/>
                      <a:pt x="1863" y="2657"/>
                    </a:cubicBezTo>
                    <a:cubicBezTo>
                      <a:pt x="1779" y="2406"/>
                      <a:pt x="1674" y="2197"/>
                      <a:pt x="1570" y="1967"/>
                    </a:cubicBezTo>
                    <a:cubicBezTo>
                      <a:pt x="1528" y="1862"/>
                      <a:pt x="1465" y="1758"/>
                      <a:pt x="1423" y="1674"/>
                    </a:cubicBezTo>
                    <a:cubicBezTo>
                      <a:pt x="1360" y="1569"/>
                      <a:pt x="1298" y="1465"/>
                      <a:pt x="1256" y="1381"/>
                    </a:cubicBezTo>
                    <a:cubicBezTo>
                      <a:pt x="1130" y="1193"/>
                      <a:pt x="1005" y="1025"/>
                      <a:pt x="900" y="879"/>
                    </a:cubicBezTo>
                    <a:cubicBezTo>
                      <a:pt x="775" y="732"/>
                      <a:pt x="670" y="607"/>
                      <a:pt x="565" y="481"/>
                    </a:cubicBezTo>
                    <a:cubicBezTo>
                      <a:pt x="461" y="377"/>
                      <a:pt x="356" y="293"/>
                      <a:pt x="272" y="209"/>
                    </a:cubicBezTo>
                    <a:cubicBezTo>
                      <a:pt x="105" y="6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0"/>
              <p:cNvSpPr/>
              <p:nvPr/>
            </p:nvSpPr>
            <p:spPr>
              <a:xfrm>
                <a:off x="7525263" y="4186475"/>
                <a:ext cx="87925" cy="1941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7764" extrusionOk="0">
                    <a:moveTo>
                      <a:pt x="1" y="1"/>
                    </a:moveTo>
                    <a:cubicBezTo>
                      <a:pt x="1" y="1"/>
                      <a:pt x="43" y="22"/>
                      <a:pt x="85" y="84"/>
                    </a:cubicBezTo>
                    <a:cubicBezTo>
                      <a:pt x="126" y="126"/>
                      <a:pt x="189" y="189"/>
                      <a:pt x="294" y="273"/>
                    </a:cubicBezTo>
                    <a:cubicBezTo>
                      <a:pt x="336" y="315"/>
                      <a:pt x="378" y="377"/>
                      <a:pt x="419" y="419"/>
                    </a:cubicBezTo>
                    <a:cubicBezTo>
                      <a:pt x="461" y="482"/>
                      <a:pt x="524" y="524"/>
                      <a:pt x="566" y="587"/>
                    </a:cubicBezTo>
                    <a:cubicBezTo>
                      <a:pt x="629" y="649"/>
                      <a:pt x="691" y="712"/>
                      <a:pt x="754" y="796"/>
                    </a:cubicBezTo>
                    <a:cubicBezTo>
                      <a:pt x="796" y="859"/>
                      <a:pt x="859" y="942"/>
                      <a:pt x="922" y="1026"/>
                    </a:cubicBezTo>
                    <a:cubicBezTo>
                      <a:pt x="984" y="1089"/>
                      <a:pt x="1047" y="1193"/>
                      <a:pt x="1110" y="1277"/>
                    </a:cubicBezTo>
                    <a:cubicBezTo>
                      <a:pt x="1173" y="1361"/>
                      <a:pt x="1235" y="1444"/>
                      <a:pt x="1298" y="1549"/>
                    </a:cubicBezTo>
                    <a:cubicBezTo>
                      <a:pt x="1361" y="1633"/>
                      <a:pt x="1424" y="1737"/>
                      <a:pt x="1487" y="1842"/>
                    </a:cubicBezTo>
                    <a:cubicBezTo>
                      <a:pt x="1549" y="1947"/>
                      <a:pt x="1612" y="2051"/>
                      <a:pt x="1675" y="2156"/>
                    </a:cubicBezTo>
                    <a:cubicBezTo>
                      <a:pt x="1738" y="2260"/>
                      <a:pt x="1800" y="2365"/>
                      <a:pt x="1863" y="2491"/>
                    </a:cubicBezTo>
                    <a:cubicBezTo>
                      <a:pt x="1905" y="2595"/>
                      <a:pt x="1968" y="2721"/>
                      <a:pt x="2031" y="2825"/>
                    </a:cubicBezTo>
                    <a:cubicBezTo>
                      <a:pt x="2093" y="2930"/>
                      <a:pt x="2135" y="3076"/>
                      <a:pt x="2177" y="3181"/>
                    </a:cubicBezTo>
                    <a:cubicBezTo>
                      <a:pt x="2240" y="3307"/>
                      <a:pt x="2282" y="3432"/>
                      <a:pt x="2344" y="3558"/>
                    </a:cubicBezTo>
                    <a:cubicBezTo>
                      <a:pt x="2386" y="3683"/>
                      <a:pt x="2428" y="3809"/>
                      <a:pt x="2470" y="3934"/>
                    </a:cubicBezTo>
                    <a:lnTo>
                      <a:pt x="2533" y="4102"/>
                    </a:lnTo>
                    <a:lnTo>
                      <a:pt x="2554" y="4206"/>
                    </a:lnTo>
                    <a:lnTo>
                      <a:pt x="2595" y="4290"/>
                    </a:lnTo>
                    <a:cubicBezTo>
                      <a:pt x="2637" y="4541"/>
                      <a:pt x="2721" y="4792"/>
                      <a:pt x="2784" y="5043"/>
                    </a:cubicBezTo>
                    <a:cubicBezTo>
                      <a:pt x="2826" y="5273"/>
                      <a:pt x="2888" y="5524"/>
                      <a:pt x="2930" y="5734"/>
                    </a:cubicBezTo>
                    <a:cubicBezTo>
                      <a:pt x="2972" y="5964"/>
                      <a:pt x="3014" y="6194"/>
                      <a:pt x="3035" y="6382"/>
                    </a:cubicBezTo>
                    <a:cubicBezTo>
                      <a:pt x="3056" y="6487"/>
                      <a:pt x="3077" y="6592"/>
                      <a:pt x="3098" y="6675"/>
                    </a:cubicBezTo>
                    <a:cubicBezTo>
                      <a:pt x="3119" y="6780"/>
                      <a:pt x="3119" y="6864"/>
                      <a:pt x="3119" y="6947"/>
                    </a:cubicBezTo>
                    <a:cubicBezTo>
                      <a:pt x="3139" y="7115"/>
                      <a:pt x="3160" y="7261"/>
                      <a:pt x="3181" y="7366"/>
                    </a:cubicBezTo>
                    <a:cubicBezTo>
                      <a:pt x="3202" y="7491"/>
                      <a:pt x="3223" y="7596"/>
                      <a:pt x="3223" y="7659"/>
                    </a:cubicBezTo>
                    <a:cubicBezTo>
                      <a:pt x="3244" y="7721"/>
                      <a:pt x="3244" y="7763"/>
                      <a:pt x="3244" y="7763"/>
                    </a:cubicBezTo>
                    <a:cubicBezTo>
                      <a:pt x="3244" y="7763"/>
                      <a:pt x="3244" y="7721"/>
                      <a:pt x="3265" y="7659"/>
                    </a:cubicBezTo>
                    <a:cubicBezTo>
                      <a:pt x="3286" y="7596"/>
                      <a:pt x="3307" y="7512"/>
                      <a:pt x="3328" y="7387"/>
                    </a:cubicBezTo>
                    <a:cubicBezTo>
                      <a:pt x="3349" y="7261"/>
                      <a:pt x="3391" y="7115"/>
                      <a:pt x="3411" y="6947"/>
                    </a:cubicBezTo>
                    <a:cubicBezTo>
                      <a:pt x="3432" y="6864"/>
                      <a:pt x="3453" y="6759"/>
                      <a:pt x="3453" y="6675"/>
                    </a:cubicBezTo>
                    <a:cubicBezTo>
                      <a:pt x="3474" y="6571"/>
                      <a:pt x="3474" y="6466"/>
                      <a:pt x="3474" y="6361"/>
                    </a:cubicBezTo>
                    <a:cubicBezTo>
                      <a:pt x="3495" y="6152"/>
                      <a:pt x="3516" y="5922"/>
                      <a:pt x="3516" y="5671"/>
                    </a:cubicBezTo>
                    <a:cubicBezTo>
                      <a:pt x="3495" y="5441"/>
                      <a:pt x="3474" y="5169"/>
                      <a:pt x="3453" y="4918"/>
                    </a:cubicBezTo>
                    <a:cubicBezTo>
                      <a:pt x="3432" y="4771"/>
                      <a:pt x="3411" y="4646"/>
                      <a:pt x="3391" y="4499"/>
                    </a:cubicBezTo>
                    <a:cubicBezTo>
                      <a:pt x="3349" y="4374"/>
                      <a:pt x="3328" y="4227"/>
                      <a:pt x="3286" y="4102"/>
                    </a:cubicBezTo>
                    <a:lnTo>
                      <a:pt x="3265" y="3997"/>
                    </a:lnTo>
                    <a:lnTo>
                      <a:pt x="3244" y="3892"/>
                    </a:lnTo>
                    <a:lnTo>
                      <a:pt x="3181" y="3683"/>
                    </a:lnTo>
                    <a:cubicBezTo>
                      <a:pt x="3139" y="3558"/>
                      <a:pt x="3077" y="3411"/>
                      <a:pt x="3035" y="3286"/>
                    </a:cubicBezTo>
                    <a:cubicBezTo>
                      <a:pt x="2993" y="3139"/>
                      <a:pt x="2930" y="3014"/>
                      <a:pt x="2867" y="2888"/>
                    </a:cubicBezTo>
                    <a:lnTo>
                      <a:pt x="2784" y="2679"/>
                    </a:lnTo>
                    <a:cubicBezTo>
                      <a:pt x="2742" y="2616"/>
                      <a:pt x="2721" y="2553"/>
                      <a:pt x="2679" y="2491"/>
                    </a:cubicBezTo>
                    <a:cubicBezTo>
                      <a:pt x="2533" y="2239"/>
                      <a:pt x="2407" y="2009"/>
                      <a:pt x="2240" y="1779"/>
                    </a:cubicBezTo>
                    <a:cubicBezTo>
                      <a:pt x="2156" y="1675"/>
                      <a:pt x="2093" y="1570"/>
                      <a:pt x="1989" y="1465"/>
                    </a:cubicBezTo>
                    <a:cubicBezTo>
                      <a:pt x="1905" y="1361"/>
                      <a:pt x="1821" y="1277"/>
                      <a:pt x="1738" y="1193"/>
                    </a:cubicBezTo>
                    <a:cubicBezTo>
                      <a:pt x="1654" y="1089"/>
                      <a:pt x="1570" y="1005"/>
                      <a:pt x="1487" y="942"/>
                    </a:cubicBezTo>
                    <a:cubicBezTo>
                      <a:pt x="1403" y="859"/>
                      <a:pt x="1319" y="775"/>
                      <a:pt x="1235" y="712"/>
                    </a:cubicBezTo>
                    <a:cubicBezTo>
                      <a:pt x="1152" y="649"/>
                      <a:pt x="1068" y="587"/>
                      <a:pt x="984" y="524"/>
                    </a:cubicBezTo>
                    <a:cubicBezTo>
                      <a:pt x="922" y="461"/>
                      <a:pt x="838" y="419"/>
                      <a:pt x="754" y="377"/>
                    </a:cubicBezTo>
                    <a:cubicBezTo>
                      <a:pt x="608" y="273"/>
                      <a:pt x="482" y="210"/>
                      <a:pt x="378" y="147"/>
                    </a:cubicBezTo>
                    <a:cubicBezTo>
                      <a:pt x="147" y="43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0"/>
              <p:cNvSpPr/>
              <p:nvPr/>
            </p:nvSpPr>
            <p:spPr>
              <a:xfrm>
                <a:off x="7593263" y="4224675"/>
                <a:ext cx="77975" cy="162175"/>
              </a:xfrm>
              <a:custGeom>
                <a:avLst/>
                <a:gdLst/>
                <a:ahLst/>
                <a:cxnLst/>
                <a:rect l="l" t="t" r="r" b="b"/>
                <a:pathLst>
                  <a:path w="3119" h="6487" extrusionOk="0">
                    <a:moveTo>
                      <a:pt x="1" y="0"/>
                    </a:moveTo>
                    <a:cubicBezTo>
                      <a:pt x="1" y="0"/>
                      <a:pt x="22" y="21"/>
                      <a:pt x="64" y="63"/>
                    </a:cubicBezTo>
                    <a:cubicBezTo>
                      <a:pt x="106" y="105"/>
                      <a:pt x="168" y="167"/>
                      <a:pt x="231" y="230"/>
                    </a:cubicBezTo>
                    <a:cubicBezTo>
                      <a:pt x="294" y="314"/>
                      <a:pt x="378" y="398"/>
                      <a:pt x="461" y="523"/>
                    </a:cubicBezTo>
                    <a:cubicBezTo>
                      <a:pt x="566" y="628"/>
                      <a:pt x="650" y="753"/>
                      <a:pt x="754" y="879"/>
                    </a:cubicBezTo>
                    <a:cubicBezTo>
                      <a:pt x="838" y="1025"/>
                      <a:pt x="963" y="1172"/>
                      <a:pt x="1047" y="1339"/>
                    </a:cubicBezTo>
                    <a:cubicBezTo>
                      <a:pt x="1110" y="1423"/>
                      <a:pt x="1152" y="1486"/>
                      <a:pt x="1215" y="1590"/>
                    </a:cubicBezTo>
                    <a:cubicBezTo>
                      <a:pt x="1256" y="1674"/>
                      <a:pt x="1319" y="1758"/>
                      <a:pt x="1361" y="1841"/>
                    </a:cubicBezTo>
                    <a:cubicBezTo>
                      <a:pt x="1466" y="2030"/>
                      <a:pt x="1549" y="2218"/>
                      <a:pt x="1654" y="2406"/>
                    </a:cubicBezTo>
                    <a:cubicBezTo>
                      <a:pt x="1696" y="2511"/>
                      <a:pt x="1738" y="2616"/>
                      <a:pt x="1780" y="2699"/>
                    </a:cubicBezTo>
                    <a:cubicBezTo>
                      <a:pt x="1842" y="2804"/>
                      <a:pt x="1884" y="2908"/>
                      <a:pt x="1926" y="3013"/>
                    </a:cubicBezTo>
                    <a:cubicBezTo>
                      <a:pt x="1947" y="3118"/>
                      <a:pt x="2010" y="3222"/>
                      <a:pt x="2031" y="3327"/>
                    </a:cubicBezTo>
                    <a:lnTo>
                      <a:pt x="2093" y="3473"/>
                    </a:lnTo>
                    <a:lnTo>
                      <a:pt x="2156" y="3620"/>
                    </a:lnTo>
                    <a:cubicBezTo>
                      <a:pt x="2219" y="3829"/>
                      <a:pt x="2303" y="4038"/>
                      <a:pt x="2365" y="4248"/>
                    </a:cubicBezTo>
                    <a:cubicBezTo>
                      <a:pt x="2407" y="4436"/>
                      <a:pt x="2470" y="4645"/>
                      <a:pt x="2533" y="4813"/>
                    </a:cubicBezTo>
                    <a:cubicBezTo>
                      <a:pt x="2575" y="5001"/>
                      <a:pt x="2637" y="5189"/>
                      <a:pt x="2679" y="5357"/>
                    </a:cubicBezTo>
                    <a:cubicBezTo>
                      <a:pt x="2700" y="5440"/>
                      <a:pt x="2721" y="5524"/>
                      <a:pt x="2742" y="5587"/>
                    </a:cubicBezTo>
                    <a:cubicBezTo>
                      <a:pt x="2763" y="5670"/>
                      <a:pt x="2784" y="5733"/>
                      <a:pt x="2805" y="5817"/>
                    </a:cubicBezTo>
                    <a:cubicBezTo>
                      <a:pt x="2826" y="5942"/>
                      <a:pt x="2868" y="6068"/>
                      <a:pt x="2888" y="6173"/>
                    </a:cubicBezTo>
                    <a:cubicBezTo>
                      <a:pt x="2930" y="6256"/>
                      <a:pt x="2951" y="6340"/>
                      <a:pt x="2972" y="6403"/>
                    </a:cubicBezTo>
                    <a:cubicBezTo>
                      <a:pt x="2993" y="6445"/>
                      <a:pt x="2993" y="6486"/>
                      <a:pt x="2993" y="6486"/>
                    </a:cubicBezTo>
                    <a:cubicBezTo>
                      <a:pt x="2993" y="6486"/>
                      <a:pt x="2993" y="6445"/>
                      <a:pt x="3014" y="6403"/>
                    </a:cubicBezTo>
                    <a:cubicBezTo>
                      <a:pt x="3014" y="6340"/>
                      <a:pt x="3035" y="6256"/>
                      <a:pt x="3056" y="6152"/>
                    </a:cubicBezTo>
                    <a:cubicBezTo>
                      <a:pt x="3056" y="6047"/>
                      <a:pt x="3077" y="5921"/>
                      <a:pt x="3098" y="5775"/>
                    </a:cubicBezTo>
                    <a:cubicBezTo>
                      <a:pt x="3098" y="5712"/>
                      <a:pt x="3098" y="5629"/>
                      <a:pt x="3119" y="5545"/>
                    </a:cubicBezTo>
                    <a:lnTo>
                      <a:pt x="3119" y="5294"/>
                    </a:lnTo>
                    <a:cubicBezTo>
                      <a:pt x="3119" y="5126"/>
                      <a:pt x="3098" y="4917"/>
                      <a:pt x="3098" y="4729"/>
                    </a:cubicBezTo>
                    <a:cubicBezTo>
                      <a:pt x="3077" y="4520"/>
                      <a:pt x="3056" y="4310"/>
                      <a:pt x="3014" y="4080"/>
                    </a:cubicBezTo>
                    <a:cubicBezTo>
                      <a:pt x="2993" y="4017"/>
                      <a:pt x="2993" y="3976"/>
                      <a:pt x="2993" y="3913"/>
                    </a:cubicBezTo>
                    <a:cubicBezTo>
                      <a:pt x="2972" y="3850"/>
                      <a:pt x="2951" y="3808"/>
                      <a:pt x="2951" y="3745"/>
                    </a:cubicBezTo>
                    <a:cubicBezTo>
                      <a:pt x="2909" y="3641"/>
                      <a:pt x="2888" y="3515"/>
                      <a:pt x="2847" y="3411"/>
                    </a:cubicBezTo>
                    <a:lnTo>
                      <a:pt x="2805" y="3222"/>
                    </a:lnTo>
                    <a:cubicBezTo>
                      <a:pt x="2784" y="3180"/>
                      <a:pt x="2763" y="3118"/>
                      <a:pt x="2742" y="3055"/>
                    </a:cubicBezTo>
                    <a:cubicBezTo>
                      <a:pt x="2700" y="2950"/>
                      <a:pt x="2658" y="2825"/>
                      <a:pt x="2616" y="2720"/>
                    </a:cubicBezTo>
                    <a:cubicBezTo>
                      <a:pt x="2533" y="2490"/>
                      <a:pt x="2407" y="2281"/>
                      <a:pt x="2303" y="2072"/>
                    </a:cubicBezTo>
                    <a:cubicBezTo>
                      <a:pt x="2240" y="1967"/>
                      <a:pt x="2177" y="1862"/>
                      <a:pt x="2114" y="1758"/>
                    </a:cubicBezTo>
                    <a:cubicBezTo>
                      <a:pt x="2052" y="1674"/>
                      <a:pt x="1989" y="1569"/>
                      <a:pt x="1926" y="1486"/>
                    </a:cubicBezTo>
                    <a:cubicBezTo>
                      <a:pt x="1842" y="1381"/>
                      <a:pt x="1780" y="1297"/>
                      <a:pt x="1717" y="1214"/>
                    </a:cubicBezTo>
                    <a:cubicBezTo>
                      <a:pt x="1654" y="1130"/>
                      <a:pt x="1570" y="1046"/>
                      <a:pt x="1507" y="983"/>
                    </a:cubicBezTo>
                    <a:cubicBezTo>
                      <a:pt x="1361" y="816"/>
                      <a:pt x="1194" y="691"/>
                      <a:pt x="1068" y="586"/>
                    </a:cubicBezTo>
                    <a:cubicBezTo>
                      <a:pt x="922" y="460"/>
                      <a:pt x="796" y="377"/>
                      <a:pt x="671" y="293"/>
                    </a:cubicBezTo>
                    <a:cubicBezTo>
                      <a:pt x="524" y="209"/>
                      <a:pt x="419" y="167"/>
                      <a:pt x="315" y="126"/>
                    </a:cubicBezTo>
                    <a:cubicBezTo>
                      <a:pt x="127" y="4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0"/>
              <p:cNvSpPr/>
              <p:nvPr/>
            </p:nvSpPr>
            <p:spPr>
              <a:xfrm>
                <a:off x="7637213" y="4468275"/>
                <a:ext cx="921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3229" extrusionOk="0">
                    <a:moveTo>
                      <a:pt x="2034" y="0"/>
                    </a:moveTo>
                    <a:cubicBezTo>
                      <a:pt x="1656" y="0"/>
                      <a:pt x="1276" y="168"/>
                      <a:pt x="1026" y="509"/>
                    </a:cubicBezTo>
                    <a:cubicBezTo>
                      <a:pt x="1" y="1869"/>
                      <a:pt x="105" y="3208"/>
                      <a:pt x="1465" y="3229"/>
                    </a:cubicBezTo>
                    <a:cubicBezTo>
                      <a:pt x="2993" y="3229"/>
                      <a:pt x="3683" y="1701"/>
                      <a:pt x="3139" y="676"/>
                    </a:cubicBezTo>
                    <a:cubicBezTo>
                      <a:pt x="3139" y="634"/>
                      <a:pt x="3118" y="613"/>
                      <a:pt x="3097" y="592"/>
                    </a:cubicBezTo>
                    <a:cubicBezTo>
                      <a:pt x="2857" y="200"/>
                      <a:pt x="2447" y="0"/>
                      <a:pt x="2034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0"/>
              <p:cNvSpPr/>
              <p:nvPr/>
            </p:nvSpPr>
            <p:spPr>
              <a:xfrm>
                <a:off x="7668588" y="4492600"/>
                <a:ext cx="41875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419" extrusionOk="0">
                    <a:moveTo>
                      <a:pt x="967" y="1"/>
                    </a:moveTo>
                    <a:cubicBezTo>
                      <a:pt x="878" y="1"/>
                      <a:pt x="785" y="11"/>
                      <a:pt x="691" y="38"/>
                    </a:cubicBezTo>
                    <a:cubicBezTo>
                      <a:pt x="440" y="142"/>
                      <a:pt x="231" y="331"/>
                      <a:pt x="85" y="645"/>
                    </a:cubicBezTo>
                    <a:cubicBezTo>
                      <a:pt x="1" y="854"/>
                      <a:pt x="43" y="1084"/>
                      <a:pt x="210" y="1251"/>
                    </a:cubicBezTo>
                    <a:cubicBezTo>
                      <a:pt x="294" y="1356"/>
                      <a:pt x="419" y="1419"/>
                      <a:pt x="566" y="1419"/>
                    </a:cubicBezTo>
                    <a:cubicBezTo>
                      <a:pt x="629" y="1419"/>
                      <a:pt x="691" y="1398"/>
                      <a:pt x="775" y="1377"/>
                    </a:cubicBezTo>
                    <a:cubicBezTo>
                      <a:pt x="901" y="1314"/>
                      <a:pt x="1068" y="1189"/>
                      <a:pt x="1131" y="1000"/>
                    </a:cubicBezTo>
                    <a:cubicBezTo>
                      <a:pt x="1173" y="875"/>
                      <a:pt x="1194" y="686"/>
                      <a:pt x="1047" y="435"/>
                    </a:cubicBezTo>
                    <a:cubicBezTo>
                      <a:pt x="1034" y="395"/>
                      <a:pt x="994" y="372"/>
                      <a:pt x="951" y="372"/>
                    </a:cubicBezTo>
                    <a:cubicBezTo>
                      <a:pt x="927" y="372"/>
                      <a:pt x="902" y="379"/>
                      <a:pt x="880" y="394"/>
                    </a:cubicBezTo>
                    <a:cubicBezTo>
                      <a:pt x="817" y="414"/>
                      <a:pt x="796" y="498"/>
                      <a:pt x="838" y="561"/>
                    </a:cubicBezTo>
                    <a:cubicBezTo>
                      <a:pt x="922" y="686"/>
                      <a:pt x="943" y="812"/>
                      <a:pt x="901" y="917"/>
                    </a:cubicBezTo>
                    <a:cubicBezTo>
                      <a:pt x="859" y="1021"/>
                      <a:pt x="754" y="1105"/>
                      <a:pt x="671" y="1147"/>
                    </a:cubicBezTo>
                    <a:cubicBezTo>
                      <a:pt x="636" y="1161"/>
                      <a:pt x="601" y="1168"/>
                      <a:pt x="567" y="1168"/>
                    </a:cubicBezTo>
                    <a:cubicBezTo>
                      <a:pt x="499" y="1168"/>
                      <a:pt x="433" y="1140"/>
                      <a:pt x="378" y="1084"/>
                    </a:cubicBezTo>
                    <a:cubicBezTo>
                      <a:pt x="315" y="1000"/>
                      <a:pt x="252" y="875"/>
                      <a:pt x="315" y="728"/>
                    </a:cubicBezTo>
                    <a:cubicBezTo>
                      <a:pt x="419" y="498"/>
                      <a:pt x="566" y="352"/>
                      <a:pt x="775" y="289"/>
                    </a:cubicBezTo>
                    <a:cubicBezTo>
                      <a:pt x="852" y="260"/>
                      <a:pt x="931" y="249"/>
                      <a:pt x="1006" y="249"/>
                    </a:cubicBezTo>
                    <a:cubicBezTo>
                      <a:pt x="1255" y="249"/>
                      <a:pt x="1466" y="373"/>
                      <a:pt x="1466" y="373"/>
                    </a:cubicBezTo>
                    <a:cubicBezTo>
                      <a:pt x="1488" y="387"/>
                      <a:pt x="1510" y="394"/>
                      <a:pt x="1531" y="394"/>
                    </a:cubicBezTo>
                    <a:cubicBezTo>
                      <a:pt x="1570" y="394"/>
                      <a:pt x="1606" y="371"/>
                      <a:pt x="1633" y="331"/>
                    </a:cubicBezTo>
                    <a:cubicBezTo>
                      <a:pt x="1675" y="268"/>
                      <a:pt x="1654" y="184"/>
                      <a:pt x="1591" y="163"/>
                    </a:cubicBezTo>
                    <a:cubicBezTo>
                      <a:pt x="1575" y="147"/>
                      <a:pt x="1299" y="1"/>
                      <a:pt x="9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0"/>
              <p:cNvSpPr/>
              <p:nvPr/>
            </p:nvSpPr>
            <p:spPr>
              <a:xfrm>
                <a:off x="7167488" y="4468275"/>
                <a:ext cx="9207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3229" extrusionOk="0">
                    <a:moveTo>
                      <a:pt x="1649" y="0"/>
                    </a:moveTo>
                    <a:cubicBezTo>
                      <a:pt x="1237" y="0"/>
                      <a:pt x="826" y="200"/>
                      <a:pt x="586" y="592"/>
                    </a:cubicBezTo>
                    <a:cubicBezTo>
                      <a:pt x="586" y="613"/>
                      <a:pt x="565" y="634"/>
                      <a:pt x="544" y="676"/>
                    </a:cubicBezTo>
                    <a:cubicBezTo>
                      <a:pt x="0" y="1701"/>
                      <a:pt x="691" y="3229"/>
                      <a:pt x="2239" y="3229"/>
                    </a:cubicBezTo>
                    <a:cubicBezTo>
                      <a:pt x="3578" y="3208"/>
                      <a:pt x="3683" y="1869"/>
                      <a:pt x="2657" y="509"/>
                    </a:cubicBezTo>
                    <a:cubicBezTo>
                      <a:pt x="2407" y="168"/>
                      <a:pt x="2027" y="0"/>
                      <a:pt x="1649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0"/>
              <p:cNvSpPr/>
              <p:nvPr/>
            </p:nvSpPr>
            <p:spPr>
              <a:xfrm>
                <a:off x="7186838" y="4492600"/>
                <a:ext cx="41875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419" extrusionOk="0">
                    <a:moveTo>
                      <a:pt x="698" y="1"/>
                    </a:moveTo>
                    <a:cubicBezTo>
                      <a:pt x="377" y="1"/>
                      <a:pt x="101" y="147"/>
                      <a:pt x="84" y="163"/>
                    </a:cubicBezTo>
                    <a:cubicBezTo>
                      <a:pt x="21" y="184"/>
                      <a:pt x="0" y="268"/>
                      <a:pt x="42" y="331"/>
                    </a:cubicBezTo>
                    <a:cubicBezTo>
                      <a:pt x="56" y="371"/>
                      <a:pt x="95" y="394"/>
                      <a:pt x="139" y="394"/>
                    </a:cubicBezTo>
                    <a:cubicBezTo>
                      <a:pt x="162" y="394"/>
                      <a:pt x="187" y="387"/>
                      <a:pt x="210" y="373"/>
                    </a:cubicBezTo>
                    <a:cubicBezTo>
                      <a:pt x="210" y="373"/>
                      <a:pt x="420" y="249"/>
                      <a:pt x="670" y="249"/>
                    </a:cubicBezTo>
                    <a:cubicBezTo>
                      <a:pt x="744" y="249"/>
                      <a:pt x="823" y="260"/>
                      <a:pt x="900" y="289"/>
                    </a:cubicBezTo>
                    <a:cubicBezTo>
                      <a:pt x="1088" y="352"/>
                      <a:pt x="1235" y="498"/>
                      <a:pt x="1339" y="728"/>
                    </a:cubicBezTo>
                    <a:cubicBezTo>
                      <a:pt x="1402" y="875"/>
                      <a:pt x="1360" y="1000"/>
                      <a:pt x="1277" y="1084"/>
                    </a:cubicBezTo>
                    <a:cubicBezTo>
                      <a:pt x="1235" y="1140"/>
                      <a:pt x="1165" y="1168"/>
                      <a:pt x="1092" y="1168"/>
                    </a:cubicBezTo>
                    <a:cubicBezTo>
                      <a:pt x="1056" y="1168"/>
                      <a:pt x="1019" y="1161"/>
                      <a:pt x="984" y="1147"/>
                    </a:cubicBezTo>
                    <a:cubicBezTo>
                      <a:pt x="921" y="1105"/>
                      <a:pt x="816" y="1021"/>
                      <a:pt x="775" y="917"/>
                    </a:cubicBezTo>
                    <a:cubicBezTo>
                      <a:pt x="733" y="812"/>
                      <a:pt x="754" y="686"/>
                      <a:pt x="837" y="561"/>
                    </a:cubicBezTo>
                    <a:cubicBezTo>
                      <a:pt x="858" y="498"/>
                      <a:pt x="837" y="414"/>
                      <a:pt x="775" y="394"/>
                    </a:cubicBezTo>
                    <a:cubicBezTo>
                      <a:pt x="752" y="379"/>
                      <a:pt x="730" y="372"/>
                      <a:pt x="709" y="372"/>
                    </a:cubicBezTo>
                    <a:cubicBezTo>
                      <a:pt x="670" y="372"/>
                      <a:pt x="634" y="395"/>
                      <a:pt x="607" y="435"/>
                    </a:cubicBezTo>
                    <a:cubicBezTo>
                      <a:pt x="482" y="686"/>
                      <a:pt x="503" y="875"/>
                      <a:pt x="544" y="1000"/>
                    </a:cubicBezTo>
                    <a:cubicBezTo>
                      <a:pt x="607" y="1189"/>
                      <a:pt x="775" y="1314"/>
                      <a:pt x="900" y="1377"/>
                    </a:cubicBezTo>
                    <a:cubicBezTo>
                      <a:pt x="963" y="1398"/>
                      <a:pt x="1026" y="1419"/>
                      <a:pt x="1109" y="1419"/>
                    </a:cubicBezTo>
                    <a:cubicBezTo>
                      <a:pt x="1235" y="1419"/>
                      <a:pt x="1360" y="1356"/>
                      <a:pt x="1465" y="1251"/>
                    </a:cubicBezTo>
                    <a:cubicBezTo>
                      <a:pt x="1611" y="1084"/>
                      <a:pt x="1674" y="854"/>
                      <a:pt x="1570" y="645"/>
                    </a:cubicBezTo>
                    <a:cubicBezTo>
                      <a:pt x="1423" y="331"/>
                      <a:pt x="1235" y="142"/>
                      <a:pt x="963" y="38"/>
                    </a:cubicBezTo>
                    <a:cubicBezTo>
                      <a:pt x="874" y="11"/>
                      <a:pt x="784" y="1"/>
                      <a:pt x="6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0"/>
              <p:cNvSpPr/>
              <p:nvPr/>
            </p:nvSpPr>
            <p:spPr>
              <a:xfrm>
                <a:off x="7662838" y="4342350"/>
                <a:ext cx="41350" cy="2558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233" extrusionOk="0">
                    <a:moveTo>
                      <a:pt x="1654" y="1"/>
                    </a:moveTo>
                    <a:lnTo>
                      <a:pt x="1" y="608"/>
                    </a:lnTo>
                    <a:lnTo>
                      <a:pt x="1" y="10233"/>
                    </a:lnTo>
                    <a:lnTo>
                      <a:pt x="1654" y="1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0"/>
              <p:cNvSpPr/>
              <p:nvPr/>
            </p:nvSpPr>
            <p:spPr>
              <a:xfrm>
                <a:off x="7453138" y="4524000"/>
                <a:ext cx="2927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2220" extrusionOk="0">
                    <a:moveTo>
                      <a:pt x="234" y="0"/>
                    </a:moveTo>
                    <a:cubicBezTo>
                      <a:pt x="190" y="0"/>
                      <a:pt x="156" y="63"/>
                      <a:pt x="145" y="184"/>
                    </a:cubicBezTo>
                    <a:lnTo>
                      <a:pt x="19" y="1837"/>
                    </a:lnTo>
                    <a:cubicBezTo>
                      <a:pt x="1" y="2062"/>
                      <a:pt x="133" y="2220"/>
                      <a:pt x="342" y="2220"/>
                    </a:cubicBezTo>
                    <a:cubicBezTo>
                      <a:pt x="366" y="2220"/>
                      <a:pt x="391" y="2218"/>
                      <a:pt x="417" y="2213"/>
                    </a:cubicBezTo>
                    <a:lnTo>
                      <a:pt x="814" y="2151"/>
                    </a:lnTo>
                    <a:cubicBezTo>
                      <a:pt x="1045" y="2109"/>
                      <a:pt x="1170" y="1879"/>
                      <a:pt x="1066" y="1669"/>
                    </a:cubicBezTo>
                    <a:lnTo>
                      <a:pt x="375" y="163"/>
                    </a:lnTo>
                    <a:cubicBezTo>
                      <a:pt x="325" y="53"/>
                      <a:pt x="275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0"/>
              <p:cNvSpPr/>
              <p:nvPr/>
            </p:nvSpPr>
            <p:spPr>
              <a:xfrm>
                <a:off x="7517988" y="4461250"/>
                <a:ext cx="77925" cy="71550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862" extrusionOk="0">
                    <a:moveTo>
                      <a:pt x="2130" y="1"/>
                    </a:moveTo>
                    <a:cubicBezTo>
                      <a:pt x="1243" y="1"/>
                      <a:pt x="1" y="1643"/>
                      <a:pt x="773" y="2589"/>
                    </a:cubicBezTo>
                    <a:cubicBezTo>
                      <a:pt x="773" y="2589"/>
                      <a:pt x="1401" y="2610"/>
                      <a:pt x="1966" y="2861"/>
                    </a:cubicBezTo>
                    <a:cubicBezTo>
                      <a:pt x="1966" y="2861"/>
                      <a:pt x="2447" y="2819"/>
                      <a:pt x="2740" y="2045"/>
                    </a:cubicBezTo>
                    <a:cubicBezTo>
                      <a:pt x="3054" y="1250"/>
                      <a:pt x="3117" y="329"/>
                      <a:pt x="2342" y="36"/>
                    </a:cubicBezTo>
                    <a:cubicBezTo>
                      <a:pt x="2275" y="12"/>
                      <a:pt x="2203" y="1"/>
                      <a:pt x="21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0"/>
              <p:cNvSpPr/>
              <p:nvPr/>
            </p:nvSpPr>
            <p:spPr>
              <a:xfrm>
                <a:off x="7588563" y="4463200"/>
                <a:ext cx="162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440" extrusionOk="0">
                    <a:moveTo>
                      <a:pt x="649" y="0"/>
                    </a:moveTo>
                    <a:lnTo>
                      <a:pt x="1" y="356"/>
                    </a:lnTo>
                    <a:lnTo>
                      <a:pt x="43" y="440"/>
                    </a:lnTo>
                    <a:lnTo>
                      <a:pt x="649" y="0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0"/>
              <p:cNvSpPr/>
              <p:nvPr/>
            </p:nvSpPr>
            <p:spPr>
              <a:xfrm>
                <a:off x="7591188" y="4478375"/>
                <a:ext cx="12050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47" extrusionOk="0">
                    <a:moveTo>
                      <a:pt x="482" y="0"/>
                    </a:moveTo>
                    <a:lnTo>
                      <a:pt x="0" y="42"/>
                    </a:lnTo>
                    <a:lnTo>
                      <a:pt x="21" y="146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0"/>
              <p:cNvSpPr/>
              <p:nvPr/>
            </p:nvSpPr>
            <p:spPr>
              <a:xfrm>
                <a:off x="7591713" y="4489350"/>
                <a:ext cx="7350" cy="265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06" extrusionOk="0">
                    <a:moveTo>
                      <a:pt x="0" y="0"/>
                    </a:moveTo>
                    <a:lnTo>
                      <a:pt x="0" y="105"/>
                    </a:lnTo>
                    <a:lnTo>
                      <a:pt x="293" y="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0"/>
              <p:cNvSpPr/>
              <p:nvPr/>
            </p:nvSpPr>
            <p:spPr>
              <a:xfrm>
                <a:off x="7539388" y="4479600"/>
                <a:ext cx="32475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806" extrusionOk="0">
                    <a:moveTo>
                      <a:pt x="829" y="1"/>
                    </a:moveTo>
                    <a:cubicBezTo>
                      <a:pt x="561" y="1"/>
                      <a:pt x="279" y="315"/>
                      <a:pt x="147" y="746"/>
                    </a:cubicBezTo>
                    <a:cubicBezTo>
                      <a:pt x="1" y="1248"/>
                      <a:pt x="105" y="1709"/>
                      <a:pt x="377" y="1792"/>
                    </a:cubicBezTo>
                    <a:cubicBezTo>
                      <a:pt x="408" y="1801"/>
                      <a:pt x="439" y="1805"/>
                      <a:pt x="470" y="1805"/>
                    </a:cubicBezTo>
                    <a:cubicBezTo>
                      <a:pt x="738" y="1805"/>
                      <a:pt x="1020" y="1491"/>
                      <a:pt x="1152" y="1060"/>
                    </a:cubicBezTo>
                    <a:cubicBezTo>
                      <a:pt x="1298" y="558"/>
                      <a:pt x="1194" y="97"/>
                      <a:pt x="922" y="14"/>
                    </a:cubicBezTo>
                    <a:cubicBezTo>
                      <a:pt x="891" y="5"/>
                      <a:pt x="860" y="1"/>
                      <a:pt x="8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0"/>
              <p:cNvSpPr/>
              <p:nvPr/>
            </p:nvSpPr>
            <p:spPr>
              <a:xfrm>
                <a:off x="7559788" y="4431900"/>
                <a:ext cx="3927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55" extrusionOk="0">
                    <a:moveTo>
                      <a:pt x="824" y="1"/>
                    </a:moveTo>
                    <a:cubicBezTo>
                      <a:pt x="607" y="1"/>
                      <a:pt x="336" y="137"/>
                      <a:pt x="1" y="520"/>
                    </a:cubicBezTo>
                    <a:cubicBezTo>
                      <a:pt x="1" y="520"/>
                      <a:pt x="325" y="203"/>
                      <a:pt x="724" y="203"/>
                    </a:cubicBezTo>
                    <a:cubicBezTo>
                      <a:pt x="997" y="203"/>
                      <a:pt x="1306" y="352"/>
                      <a:pt x="1570" y="855"/>
                    </a:cubicBezTo>
                    <a:cubicBezTo>
                      <a:pt x="1570" y="855"/>
                      <a:pt x="1367" y="1"/>
                      <a:pt x="8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0"/>
              <p:cNvSpPr/>
              <p:nvPr/>
            </p:nvSpPr>
            <p:spPr>
              <a:xfrm>
                <a:off x="7549338" y="4483325"/>
                <a:ext cx="14150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566" h="566" extrusionOk="0">
                    <a:moveTo>
                      <a:pt x="303" y="0"/>
                    </a:moveTo>
                    <a:cubicBezTo>
                      <a:pt x="189" y="0"/>
                      <a:pt x="94" y="79"/>
                      <a:pt x="42" y="200"/>
                    </a:cubicBezTo>
                    <a:cubicBezTo>
                      <a:pt x="0" y="367"/>
                      <a:pt x="63" y="513"/>
                      <a:pt x="189" y="555"/>
                    </a:cubicBezTo>
                    <a:cubicBezTo>
                      <a:pt x="210" y="562"/>
                      <a:pt x="232" y="566"/>
                      <a:pt x="255" y="566"/>
                    </a:cubicBezTo>
                    <a:cubicBezTo>
                      <a:pt x="361" y="566"/>
                      <a:pt x="468" y="485"/>
                      <a:pt x="503" y="346"/>
                    </a:cubicBezTo>
                    <a:cubicBezTo>
                      <a:pt x="565" y="200"/>
                      <a:pt x="503" y="32"/>
                      <a:pt x="377" y="11"/>
                    </a:cubicBezTo>
                    <a:cubicBezTo>
                      <a:pt x="352" y="4"/>
                      <a:pt x="327" y="0"/>
                      <a:pt x="3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0"/>
              <p:cNvSpPr/>
              <p:nvPr/>
            </p:nvSpPr>
            <p:spPr>
              <a:xfrm>
                <a:off x="7348463" y="4522275"/>
                <a:ext cx="6647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1530" extrusionOk="0">
                    <a:moveTo>
                      <a:pt x="1292" y="1"/>
                    </a:moveTo>
                    <a:cubicBezTo>
                      <a:pt x="592" y="1"/>
                      <a:pt x="42" y="308"/>
                      <a:pt x="22" y="713"/>
                    </a:cubicBezTo>
                    <a:cubicBezTo>
                      <a:pt x="1" y="1131"/>
                      <a:pt x="587" y="1508"/>
                      <a:pt x="1298" y="1529"/>
                    </a:cubicBezTo>
                    <a:cubicBezTo>
                      <a:pt x="1321" y="1530"/>
                      <a:pt x="1344" y="1530"/>
                      <a:pt x="1367" y="1530"/>
                    </a:cubicBezTo>
                    <a:cubicBezTo>
                      <a:pt x="2068" y="1530"/>
                      <a:pt x="2637" y="1223"/>
                      <a:pt x="2637" y="818"/>
                    </a:cubicBezTo>
                    <a:cubicBezTo>
                      <a:pt x="2658" y="399"/>
                      <a:pt x="2093" y="23"/>
                      <a:pt x="1361" y="2"/>
                    </a:cubicBezTo>
                    <a:cubicBezTo>
                      <a:pt x="1338" y="1"/>
                      <a:pt x="1315" y="1"/>
                      <a:pt x="129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0"/>
              <p:cNvSpPr/>
              <p:nvPr/>
            </p:nvSpPr>
            <p:spPr>
              <a:xfrm>
                <a:off x="7353688" y="4451650"/>
                <a:ext cx="71850" cy="7225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2890" extrusionOk="0">
                    <a:moveTo>
                      <a:pt x="1066" y="1"/>
                    </a:moveTo>
                    <a:cubicBezTo>
                      <a:pt x="1053" y="1"/>
                      <a:pt x="1039" y="1"/>
                      <a:pt x="1026" y="2"/>
                    </a:cubicBezTo>
                    <a:cubicBezTo>
                      <a:pt x="189" y="65"/>
                      <a:pt x="1" y="964"/>
                      <a:pt x="64" y="1822"/>
                    </a:cubicBezTo>
                    <a:cubicBezTo>
                      <a:pt x="127" y="2617"/>
                      <a:pt x="587" y="2806"/>
                      <a:pt x="587" y="2806"/>
                    </a:cubicBezTo>
                    <a:cubicBezTo>
                      <a:pt x="708" y="2789"/>
                      <a:pt x="830" y="2782"/>
                      <a:pt x="946" y="2782"/>
                    </a:cubicBezTo>
                    <a:cubicBezTo>
                      <a:pt x="1412" y="2782"/>
                      <a:pt x="1800" y="2889"/>
                      <a:pt x="1800" y="2889"/>
                    </a:cubicBezTo>
                    <a:cubicBezTo>
                      <a:pt x="2873" y="2147"/>
                      <a:pt x="1993" y="1"/>
                      <a:pt x="10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0"/>
              <p:cNvSpPr/>
              <p:nvPr/>
            </p:nvSpPr>
            <p:spPr>
              <a:xfrm>
                <a:off x="7351613" y="4444350"/>
                <a:ext cx="1362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608" extrusionOk="0">
                    <a:moveTo>
                      <a:pt x="0" y="1"/>
                    </a:moveTo>
                    <a:lnTo>
                      <a:pt x="461" y="608"/>
                    </a:lnTo>
                    <a:lnTo>
                      <a:pt x="544" y="52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40"/>
              <p:cNvSpPr/>
              <p:nvPr/>
            </p:nvSpPr>
            <p:spPr>
              <a:xfrm>
                <a:off x="7348988" y="4459525"/>
                <a:ext cx="115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61" h="273" extrusionOk="0">
                    <a:moveTo>
                      <a:pt x="1" y="1"/>
                    </a:moveTo>
                    <a:lnTo>
                      <a:pt x="398" y="273"/>
                    </a:lnTo>
                    <a:lnTo>
                      <a:pt x="461" y="1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40"/>
              <p:cNvSpPr/>
              <p:nvPr/>
            </p:nvSpPr>
            <p:spPr>
              <a:xfrm>
                <a:off x="7349513" y="4473125"/>
                <a:ext cx="73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27" extrusionOk="0">
                    <a:moveTo>
                      <a:pt x="1" y="1"/>
                    </a:moveTo>
                    <a:lnTo>
                      <a:pt x="273" y="126"/>
                    </a:lnTo>
                    <a:lnTo>
                      <a:pt x="294" y="1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40"/>
              <p:cNvSpPr/>
              <p:nvPr/>
            </p:nvSpPr>
            <p:spPr>
              <a:xfrm>
                <a:off x="7374613" y="4472600"/>
                <a:ext cx="26725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864" extrusionOk="0">
                    <a:moveTo>
                      <a:pt x="524" y="1"/>
                    </a:moveTo>
                    <a:cubicBezTo>
                      <a:pt x="231" y="1"/>
                      <a:pt x="1" y="419"/>
                      <a:pt x="1" y="922"/>
                    </a:cubicBezTo>
                    <a:cubicBezTo>
                      <a:pt x="1" y="1445"/>
                      <a:pt x="252" y="1863"/>
                      <a:pt x="545" y="1863"/>
                    </a:cubicBezTo>
                    <a:cubicBezTo>
                      <a:pt x="838" y="1842"/>
                      <a:pt x="1068" y="1445"/>
                      <a:pt x="1068" y="922"/>
                    </a:cubicBezTo>
                    <a:cubicBezTo>
                      <a:pt x="1068" y="419"/>
                      <a:pt x="817" y="1"/>
                      <a:pt x="5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40"/>
              <p:cNvSpPr/>
              <p:nvPr/>
            </p:nvSpPr>
            <p:spPr>
              <a:xfrm>
                <a:off x="7359988" y="4420900"/>
                <a:ext cx="3977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751" extrusionOk="0">
                    <a:moveTo>
                      <a:pt x="814" y="1"/>
                    </a:moveTo>
                    <a:cubicBezTo>
                      <a:pt x="361" y="1"/>
                      <a:pt x="0" y="625"/>
                      <a:pt x="0" y="625"/>
                    </a:cubicBezTo>
                    <a:cubicBezTo>
                      <a:pt x="302" y="323"/>
                      <a:pt x="569" y="218"/>
                      <a:pt x="793" y="218"/>
                    </a:cubicBezTo>
                    <a:cubicBezTo>
                      <a:pt x="1299" y="218"/>
                      <a:pt x="1590" y="751"/>
                      <a:pt x="1590" y="751"/>
                    </a:cubicBezTo>
                    <a:cubicBezTo>
                      <a:pt x="1333" y="184"/>
                      <a:pt x="106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40"/>
              <p:cNvSpPr/>
              <p:nvPr/>
            </p:nvSpPr>
            <p:spPr>
              <a:xfrm>
                <a:off x="7384563" y="4477275"/>
                <a:ext cx="120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89" extrusionOk="0">
                    <a:moveTo>
                      <a:pt x="258" y="0"/>
                    </a:moveTo>
                    <a:cubicBezTo>
                      <a:pt x="249" y="0"/>
                      <a:pt x="240" y="1"/>
                      <a:pt x="231" y="2"/>
                    </a:cubicBezTo>
                    <a:cubicBezTo>
                      <a:pt x="105" y="2"/>
                      <a:pt x="0" y="128"/>
                      <a:pt x="0" y="295"/>
                    </a:cubicBezTo>
                    <a:cubicBezTo>
                      <a:pt x="0" y="463"/>
                      <a:pt x="126" y="588"/>
                      <a:pt x="252" y="588"/>
                    </a:cubicBezTo>
                    <a:cubicBezTo>
                      <a:pt x="377" y="567"/>
                      <a:pt x="482" y="442"/>
                      <a:pt x="482" y="274"/>
                    </a:cubicBezTo>
                    <a:cubicBezTo>
                      <a:pt x="482" y="137"/>
                      <a:pt x="390" y="0"/>
                      <a:pt x="2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7" name="Google Shape;2857;p40"/>
            <p:cNvGrpSpPr/>
            <p:nvPr/>
          </p:nvGrpSpPr>
          <p:grpSpPr>
            <a:xfrm>
              <a:off x="3341687" y="2376401"/>
              <a:ext cx="631525" cy="627691"/>
              <a:chOff x="5226813" y="2962825"/>
              <a:chExt cx="678475" cy="674356"/>
            </a:xfrm>
          </p:grpSpPr>
          <p:sp>
            <p:nvSpPr>
              <p:cNvPr id="2858" name="Google Shape;2858;p40"/>
              <p:cNvSpPr/>
              <p:nvPr/>
            </p:nvSpPr>
            <p:spPr>
              <a:xfrm>
                <a:off x="5226813" y="2962825"/>
                <a:ext cx="678475" cy="651550"/>
              </a:xfrm>
              <a:custGeom>
                <a:avLst/>
                <a:gdLst/>
                <a:ahLst/>
                <a:cxnLst/>
                <a:rect l="l" t="t" r="r" b="b"/>
                <a:pathLst>
                  <a:path w="27139" h="26062" extrusionOk="0">
                    <a:moveTo>
                      <a:pt x="13660" y="0"/>
                    </a:moveTo>
                    <a:cubicBezTo>
                      <a:pt x="12211" y="0"/>
                      <a:pt x="11278" y="257"/>
                      <a:pt x="11278" y="257"/>
                    </a:cubicBezTo>
                    <a:cubicBezTo>
                      <a:pt x="2783" y="1806"/>
                      <a:pt x="879" y="10217"/>
                      <a:pt x="879" y="10217"/>
                    </a:cubicBezTo>
                    <a:cubicBezTo>
                      <a:pt x="1" y="14841"/>
                      <a:pt x="4750" y="22625"/>
                      <a:pt x="4750" y="22625"/>
                    </a:cubicBezTo>
                    <a:cubicBezTo>
                      <a:pt x="5907" y="24921"/>
                      <a:pt x="4310" y="25150"/>
                      <a:pt x="3630" y="25150"/>
                    </a:cubicBezTo>
                    <a:cubicBezTo>
                      <a:pt x="3461" y="25150"/>
                      <a:pt x="3348" y="25136"/>
                      <a:pt x="3348" y="25136"/>
                    </a:cubicBezTo>
                    <a:lnTo>
                      <a:pt x="3348" y="25136"/>
                    </a:lnTo>
                    <a:cubicBezTo>
                      <a:pt x="3852" y="25827"/>
                      <a:pt x="4795" y="26062"/>
                      <a:pt x="5843" y="26062"/>
                    </a:cubicBezTo>
                    <a:cubicBezTo>
                      <a:pt x="8063" y="26062"/>
                      <a:pt x="10755" y="25010"/>
                      <a:pt x="10755" y="25010"/>
                    </a:cubicBezTo>
                    <a:lnTo>
                      <a:pt x="21657" y="23399"/>
                    </a:lnTo>
                    <a:cubicBezTo>
                      <a:pt x="27138" y="19905"/>
                      <a:pt x="27138" y="14130"/>
                      <a:pt x="27138" y="14130"/>
                    </a:cubicBezTo>
                    <a:cubicBezTo>
                      <a:pt x="26657" y="8731"/>
                      <a:pt x="23874" y="5237"/>
                      <a:pt x="23874" y="5237"/>
                    </a:cubicBezTo>
                    <a:cubicBezTo>
                      <a:pt x="20388" y="802"/>
                      <a:pt x="16219" y="0"/>
                      <a:pt x="13660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40"/>
              <p:cNvSpPr/>
              <p:nvPr/>
            </p:nvSpPr>
            <p:spPr>
              <a:xfrm>
                <a:off x="5287488" y="3117031"/>
                <a:ext cx="586925" cy="520150"/>
              </a:xfrm>
              <a:custGeom>
                <a:avLst/>
                <a:gdLst/>
                <a:ahLst/>
                <a:cxnLst/>
                <a:rect l="l" t="t" r="r" b="b"/>
                <a:pathLst>
                  <a:path w="23477" h="20806" extrusionOk="0">
                    <a:moveTo>
                      <a:pt x="12498" y="0"/>
                    </a:moveTo>
                    <a:cubicBezTo>
                      <a:pt x="12475" y="0"/>
                      <a:pt x="12452" y="0"/>
                      <a:pt x="12429" y="0"/>
                    </a:cubicBezTo>
                    <a:cubicBezTo>
                      <a:pt x="12429" y="0"/>
                      <a:pt x="12555" y="6633"/>
                      <a:pt x="5211" y="11153"/>
                    </a:cubicBezTo>
                    <a:lnTo>
                      <a:pt x="5022" y="11257"/>
                    </a:lnTo>
                    <a:cubicBezTo>
                      <a:pt x="4834" y="11362"/>
                      <a:pt x="4646" y="11487"/>
                      <a:pt x="4457" y="11592"/>
                    </a:cubicBezTo>
                    <a:cubicBezTo>
                      <a:pt x="4395" y="11634"/>
                      <a:pt x="4311" y="11655"/>
                      <a:pt x="4248" y="11697"/>
                    </a:cubicBezTo>
                    <a:cubicBezTo>
                      <a:pt x="4018" y="11822"/>
                      <a:pt x="3767" y="11948"/>
                      <a:pt x="3537" y="12073"/>
                    </a:cubicBezTo>
                    <a:cubicBezTo>
                      <a:pt x="3432" y="11948"/>
                      <a:pt x="3348" y="11843"/>
                      <a:pt x="3244" y="11718"/>
                    </a:cubicBezTo>
                    <a:cubicBezTo>
                      <a:pt x="2901" y="11329"/>
                      <a:pt x="2423" y="11140"/>
                      <a:pt x="1952" y="11140"/>
                    </a:cubicBezTo>
                    <a:cubicBezTo>
                      <a:pt x="1358" y="11140"/>
                      <a:pt x="774" y="11439"/>
                      <a:pt x="482" y="12010"/>
                    </a:cubicBezTo>
                    <a:cubicBezTo>
                      <a:pt x="461" y="12052"/>
                      <a:pt x="440" y="12094"/>
                      <a:pt x="419" y="12157"/>
                    </a:cubicBezTo>
                    <a:cubicBezTo>
                      <a:pt x="1" y="13119"/>
                      <a:pt x="356" y="14375"/>
                      <a:pt x="1298" y="15003"/>
                    </a:cubicBezTo>
                    <a:cubicBezTo>
                      <a:pt x="1675" y="15236"/>
                      <a:pt x="2129" y="15392"/>
                      <a:pt x="2647" y="15392"/>
                    </a:cubicBezTo>
                    <a:cubicBezTo>
                      <a:pt x="2733" y="15392"/>
                      <a:pt x="2820" y="15388"/>
                      <a:pt x="2909" y="15379"/>
                    </a:cubicBezTo>
                    <a:cubicBezTo>
                      <a:pt x="3202" y="15358"/>
                      <a:pt x="3453" y="15295"/>
                      <a:pt x="3662" y="15191"/>
                    </a:cubicBezTo>
                    <a:cubicBezTo>
                      <a:pt x="3683" y="15212"/>
                      <a:pt x="3704" y="15254"/>
                      <a:pt x="3725" y="15295"/>
                    </a:cubicBezTo>
                    <a:cubicBezTo>
                      <a:pt x="3725" y="15316"/>
                      <a:pt x="3746" y="15337"/>
                      <a:pt x="3746" y="15358"/>
                    </a:cubicBezTo>
                    <a:cubicBezTo>
                      <a:pt x="3767" y="15379"/>
                      <a:pt x="3788" y="15400"/>
                      <a:pt x="3809" y="15442"/>
                    </a:cubicBezTo>
                    <a:cubicBezTo>
                      <a:pt x="3809" y="15463"/>
                      <a:pt x="3830" y="15484"/>
                      <a:pt x="3851" y="15505"/>
                    </a:cubicBezTo>
                    <a:cubicBezTo>
                      <a:pt x="3872" y="15526"/>
                      <a:pt x="3872" y="15567"/>
                      <a:pt x="3892" y="15588"/>
                    </a:cubicBezTo>
                    <a:cubicBezTo>
                      <a:pt x="3913" y="15609"/>
                      <a:pt x="3934" y="15651"/>
                      <a:pt x="3955" y="15672"/>
                    </a:cubicBezTo>
                    <a:cubicBezTo>
                      <a:pt x="3976" y="15693"/>
                      <a:pt x="3997" y="15735"/>
                      <a:pt x="4018" y="15756"/>
                    </a:cubicBezTo>
                    <a:cubicBezTo>
                      <a:pt x="4039" y="15798"/>
                      <a:pt x="4060" y="15819"/>
                      <a:pt x="4081" y="15860"/>
                    </a:cubicBezTo>
                    <a:cubicBezTo>
                      <a:pt x="4102" y="15881"/>
                      <a:pt x="4123" y="15923"/>
                      <a:pt x="4144" y="15944"/>
                    </a:cubicBezTo>
                    <a:cubicBezTo>
                      <a:pt x="4165" y="15986"/>
                      <a:pt x="4185" y="16007"/>
                      <a:pt x="4206" y="16049"/>
                    </a:cubicBezTo>
                    <a:cubicBezTo>
                      <a:pt x="4227" y="16091"/>
                      <a:pt x="4248" y="16111"/>
                      <a:pt x="4290" y="16153"/>
                    </a:cubicBezTo>
                    <a:cubicBezTo>
                      <a:pt x="4311" y="16195"/>
                      <a:pt x="4332" y="16216"/>
                      <a:pt x="4353" y="16258"/>
                    </a:cubicBezTo>
                    <a:cubicBezTo>
                      <a:pt x="4374" y="16300"/>
                      <a:pt x="4416" y="16321"/>
                      <a:pt x="4437" y="16363"/>
                    </a:cubicBezTo>
                    <a:cubicBezTo>
                      <a:pt x="4457" y="16404"/>
                      <a:pt x="4499" y="16446"/>
                      <a:pt x="4520" y="16488"/>
                    </a:cubicBezTo>
                    <a:cubicBezTo>
                      <a:pt x="4541" y="16509"/>
                      <a:pt x="4583" y="16551"/>
                      <a:pt x="4604" y="16593"/>
                    </a:cubicBezTo>
                    <a:cubicBezTo>
                      <a:pt x="4646" y="16635"/>
                      <a:pt x="4667" y="16676"/>
                      <a:pt x="4709" y="16718"/>
                    </a:cubicBezTo>
                    <a:cubicBezTo>
                      <a:pt x="4729" y="16739"/>
                      <a:pt x="4750" y="16781"/>
                      <a:pt x="4792" y="16823"/>
                    </a:cubicBezTo>
                    <a:cubicBezTo>
                      <a:pt x="4918" y="16990"/>
                      <a:pt x="5064" y="17137"/>
                      <a:pt x="5211" y="17325"/>
                    </a:cubicBezTo>
                    <a:cubicBezTo>
                      <a:pt x="5232" y="17346"/>
                      <a:pt x="5273" y="17388"/>
                      <a:pt x="5315" y="17430"/>
                    </a:cubicBezTo>
                    <a:cubicBezTo>
                      <a:pt x="5357" y="17472"/>
                      <a:pt x="5399" y="17513"/>
                      <a:pt x="5441" y="17555"/>
                    </a:cubicBezTo>
                    <a:cubicBezTo>
                      <a:pt x="5462" y="17597"/>
                      <a:pt x="5504" y="17639"/>
                      <a:pt x="5545" y="17681"/>
                    </a:cubicBezTo>
                    <a:lnTo>
                      <a:pt x="5671" y="17806"/>
                    </a:lnTo>
                    <a:lnTo>
                      <a:pt x="5797" y="17932"/>
                    </a:lnTo>
                    <a:cubicBezTo>
                      <a:pt x="5838" y="17974"/>
                      <a:pt x="5880" y="18016"/>
                      <a:pt x="5943" y="18057"/>
                    </a:cubicBezTo>
                    <a:cubicBezTo>
                      <a:pt x="5985" y="18099"/>
                      <a:pt x="6006" y="18141"/>
                      <a:pt x="6048" y="18162"/>
                    </a:cubicBezTo>
                    <a:lnTo>
                      <a:pt x="6215" y="18308"/>
                    </a:lnTo>
                    <a:cubicBezTo>
                      <a:pt x="6257" y="18350"/>
                      <a:pt x="6299" y="18392"/>
                      <a:pt x="6320" y="18413"/>
                    </a:cubicBezTo>
                    <a:cubicBezTo>
                      <a:pt x="6382" y="18455"/>
                      <a:pt x="6445" y="18518"/>
                      <a:pt x="6487" y="18560"/>
                    </a:cubicBezTo>
                    <a:cubicBezTo>
                      <a:pt x="6529" y="18601"/>
                      <a:pt x="6571" y="18622"/>
                      <a:pt x="6613" y="18664"/>
                    </a:cubicBezTo>
                    <a:cubicBezTo>
                      <a:pt x="6675" y="18706"/>
                      <a:pt x="6738" y="18748"/>
                      <a:pt x="6801" y="18811"/>
                    </a:cubicBezTo>
                    <a:cubicBezTo>
                      <a:pt x="6843" y="18832"/>
                      <a:pt x="6885" y="18873"/>
                      <a:pt x="6926" y="18894"/>
                    </a:cubicBezTo>
                    <a:cubicBezTo>
                      <a:pt x="6989" y="18936"/>
                      <a:pt x="7052" y="18999"/>
                      <a:pt x="7115" y="19041"/>
                    </a:cubicBezTo>
                    <a:cubicBezTo>
                      <a:pt x="7157" y="19062"/>
                      <a:pt x="7198" y="19104"/>
                      <a:pt x="7219" y="19124"/>
                    </a:cubicBezTo>
                    <a:cubicBezTo>
                      <a:pt x="7303" y="19166"/>
                      <a:pt x="7366" y="19229"/>
                      <a:pt x="7450" y="19271"/>
                    </a:cubicBezTo>
                    <a:cubicBezTo>
                      <a:pt x="7450" y="19271"/>
                      <a:pt x="7470" y="19292"/>
                      <a:pt x="7491" y="19292"/>
                    </a:cubicBezTo>
                    <a:cubicBezTo>
                      <a:pt x="7680" y="19417"/>
                      <a:pt x="7868" y="19522"/>
                      <a:pt x="8056" y="19648"/>
                    </a:cubicBezTo>
                    <a:cubicBezTo>
                      <a:pt x="8077" y="19648"/>
                      <a:pt x="8098" y="19669"/>
                      <a:pt x="8119" y="19669"/>
                    </a:cubicBezTo>
                    <a:cubicBezTo>
                      <a:pt x="8203" y="19710"/>
                      <a:pt x="8266" y="19752"/>
                      <a:pt x="8349" y="19794"/>
                    </a:cubicBezTo>
                    <a:cubicBezTo>
                      <a:pt x="8391" y="19815"/>
                      <a:pt x="8454" y="19857"/>
                      <a:pt x="8496" y="19878"/>
                    </a:cubicBezTo>
                    <a:cubicBezTo>
                      <a:pt x="8558" y="19920"/>
                      <a:pt x="8642" y="19941"/>
                      <a:pt x="8726" y="19982"/>
                    </a:cubicBezTo>
                    <a:cubicBezTo>
                      <a:pt x="8768" y="20003"/>
                      <a:pt x="8830" y="20024"/>
                      <a:pt x="8872" y="20045"/>
                    </a:cubicBezTo>
                    <a:cubicBezTo>
                      <a:pt x="8956" y="20087"/>
                      <a:pt x="9040" y="20129"/>
                      <a:pt x="9102" y="20150"/>
                    </a:cubicBezTo>
                    <a:cubicBezTo>
                      <a:pt x="9165" y="20171"/>
                      <a:pt x="9228" y="20192"/>
                      <a:pt x="9270" y="20213"/>
                    </a:cubicBezTo>
                    <a:cubicBezTo>
                      <a:pt x="9354" y="20254"/>
                      <a:pt x="9437" y="20275"/>
                      <a:pt x="9521" y="20317"/>
                    </a:cubicBezTo>
                    <a:cubicBezTo>
                      <a:pt x="9563" y="20338"/>
                      <a:pt x="9626" y="20359"/>
                      <a:pt x="9688" y="20380"/>
                    </a:cubicBezTo>
                    <a:cubicBezTo>
                      <a:pt x="9772" y="20401"/>
                      <a:pt x="9856" y="20422"/>
                      <a:pt x="9939" y="20443"/>
                    </a:cubicBezTo>
                    <a:cubicBezTo>
                      <a:pt x="10002" y="20464"/>
                      <a:pt x="10065" y="20485"/>
                      <a:pt x="10128" y="20505"/>
                    </a:cubicBezTo>
                    <a:cubicBezTo>
                      <a:pt x="10211" y="20526"/>
                      <a:pt x="10295" y="20547"/>
                      <a:pt x="10379" y="20568"/>
                    </a:cubicBezTo>
                    <a:cubicBezTo>
                      <a:pt x="10442" y="20589"/>
                      <a:pt x="10504" y="20589"/>
                      <a:pt x="10567" y="20610"/>
                    </a:cubicBezTo>
                    <a:cubicBezTo>
                      <a:pt x="10651" y="20631"/>
                      <a:pt x="10735" y="20652"/>
                      <a:pt x="10818" y="20673"/>
                    </a:cubicBezTo>
                    <a:cubicBezTo>
                      <a:pt x="10881" y="20673"/>
                      <a:pt x="10944" y="20694"/>
                      <a:pt x="11007" y="20694"/>
                    </a:cubicBezTo>
                    <a:cubicBezTo>
                      <a:pt x="11111" y="20715"/>
                      <a:pt x="11195" y="20715"/>
                      <a:pt x="11279" y="20736"/>
                    </a:cubicBezTo>
                    <a:cubicBezTo>
                      <a:pt x="11341" y="20736"/>
                      <a:pt x="11404" y="20757"/>
                      <a:pt x="11467" y="20757"/>
                    </a:cubicBezTo>
                    <a:cubicBezTo>
                      <a:pt x="11757" y="20789"/>
                      <a:pt x="12056" y="20805"/>
                      <a:pt x="12365" y="20805"/>
                    </a:cubicBezTo>
                    <a:cubicBezTo>
                      <a:pt x="12858" y="20805"/>
                      <a:pt x="13375" y="20763"/>
                      <a:pt x="13915" y="20673"/>
                    </a:cubicBezTo>
                    <a:cubicBezTo>
                      <a:pt x="13915" y="20673"/>
                      <a:pt x="23477" y="19083"/>
                      <a:pt x="22933" y="9165"/>
                    </a:cubicBezTo>
                    <a:cubicBezTo>
                      <a:pt x="22933" y="9165"/>
                      <a:pt x="22475" y="0"/>
                      <a:pt x="124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40"/>
              <p:cNvSpPr/>
              <p:nvPr/>
            </p:nvSpPr>
            <p:spPr>
              <a:xfrm>
                <a:off x="5714338" y="3311200"/>
                <a:ext cx="86325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1304" extrusionOk="0">
                    <a:moveTo>
                      <a:pt x="1542" y="1"/>
                    </a:moveTo>
                    <a:cubicBezTo>
                      <a:pt x="458" y="1"/>
                      <a:pt x="0" y="1304"/>
                      <a:pt x="0" y="1304"/>
                    </a:cubicBezTo>
                    <a:cubicBezTo>
                      <a:pt x="610" y="834"/>
                      <a:pt x="1327" y="742"/>
                      <a:pt x="1796" y="742"/>
                    </a:cubicBezTo>
                    <a:cubicBezTo>
                      <a:pt x="2101" y="742"/>
                      <a:pt x="2302" y="781"/>
                      <a:pt x="2302" y="781"/>
                    </a:cubicBezTo>
                    <a:cubicBezTo>
                      <a:pt x="2470" y="821"/>
                      <a:pt x="2614" y="837"/>
                      <a:pt x="2738" y="837"/>
                    </a:cubicBezTo>
                    <a:cubicBezTo>
                      <a:pt x="3324" y="837"/>
                      <a:pt x="3453" y="467"/>
                      <a:pt x="3453" y="467"/>
                    </a:cubicBezTo>
                    <a:lnTo>
                      <a:pt x="3453" y="467"/>
                    </a:lnTo>
                    <a:cubicBezTo>
                      <a:pt x="3384" y="501"/>
                      <a:pt x="3304" y="515"/>
                      <a:pt x="3220" y="515"/>
                    </a:cubicBezTo>
                    <a:cubicBezTo>
                      <a:pt x="2846" y="515"/>
                      <a:pt x="2386" y="237"/>
                      <a:pt x="2386" y="237"/>
                    </a:cubicBezTo>
                    <a:cubicBezTo>
                      <a:pt x="2070" y="69"/>
                      <a:pt x="1789" y="1"/>
                      <a:pt x="1542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40"/>
              <p:cNvSpPr/>
              <p:nvPr/>
            </p:nvSpPr>
            <p:spPr>
              <a:xfrm>
                <a:off x="5287488" y="3093225"/>
                <a:ext cx="586925" cy="520150"/>
              </a:xfrm>
              <a:custGeom>
                <a:avLst/>
                <a:gdLst/>
                <a:ahLst/>
                <a:cxnLst/>
                <a:rect l="l" t="t" r="r" b="b"/>
                <a:pathLst>
                  <a:path w="23477" h="20806" extrusionOk="0">
                    <a:moveTo>
                      <a:pt x="12498" y="0"/>
                    </a:moveTo>
                    <a:cubicBezTo>
                      <a:pt x="12475" y="0"/>
                      <a:pt x="12452" y="0"/>
                      <a:pt x="12429" y="0"/>
                    </a:cubicBezTo>
                    <a:cubicBezTo>
                      <a:pt x="12429" y="0"/>
                      <a:pt x="12555" y="6633"/>
                      <a:pt x="5211" y="11153"/>
                    </a:cubicBezTo>
                    <a:lnTo>
                      <a:pt x="5022" y="11257"/>
                    </a:lnTo>
                    <a:cubicBezTo>
                      <a:pt x="4834" y="11362"/>
                      <a:pt x="4646" y="11487"/>
                      <a:pt x="4457" y="11592"/>
                    </a:cubicBezTo>
                    <a:cubicBezTo>
                      <a:pt x="4395" y="11634"/>
                      <a:pt x="4311" y="11655"/>
                      <a:pt x="4248" y="11697"/>
                    </a:cubicBezTo>
                    <a:cubicBezTo>
                      <a:pt x="4018" y="11822"/>
                      <a:pt x="3767" y="11948"/>
                      <a:pt x="3537" y="12073"/>
                    </a:cubicBezTo>
                    <a:cubicBezTo>
                      <a:pt x="3432" y="11948"/>
                      <a:pt x="3348" y="11843"/>
                      <a:pt x="3244" y="11718"/>
                    </a:cubicBezTo>
                    <a:cubicBezTo>
                      <a:pt x="2901" y="11329"/>
                      <a:pt x="2423" y="11140"/>
                      <a:pt x="1952" y="11140"/>
                    </a:cubicBezTo>
                    <a:cubicBezTo>
                      <a:pt x="1358" y="11140"/>
                      <a:pt x="774" y="11439"/>
                      <a:pt x="482" y="12010"/>
                    </a:cubicBezTo>
                    <a:cubicBezTo>
                      <a:pt x="461" y="12052"/>
                      <a:pt x="440" y="12094"/>
                      <a:pt x="419" y="12157"/>
                    </a:cubicBezTo>
                    <a:cubicBezTo>
                      <a:pt x="1" y="13119"/>
                      <a:pt x="356" y="14375"/>
                      <a:pt x="1298" y="15003"/>
                    </a:cubicBezTo>
                    <a:cubicBezTo>
                      <a:pt x="1675" y="15236"/>
                      <a:pt x="2129" y="15392"/>
                      <a:pt x="2647" y="15392"/>
                    </a:cubicBezTo>
                    <a:cubicBezTo>
                      <a:pt x="2733" y="15392"/>
                      <a:pt x="2820" y="15388"/>
                      <a:pt x="2909" y="15379"/>
                    </a:cubicBezTo>
                    <a:cubicBezTo>
                      <a:pt x="3202" y="15358"/>
                      <a:pt x="3453" y="15295"/>
                      <a:pt x="3662" y="15191"/>
                    </a:cubicBezTo>
                    <a:cubicBezTo>
                      <a:pt x="3683" y="15212"/>
                      <a:pt x="3704" y="15254"/>
                      <a:pt x="3725" y="15295"/>
                    </a:cubicBezTo>
                    <a:cubicBezTo>
                      <a:pt x="3725" y="15316"/>
                      <a:pt x="3746" y="15337"/>
                      <a:pt x="3746" y="15358"/>
                    </a:cubicBezTo>
                    <a:cubicBezTo>
                      <a:pt x="3767" y="15379"/>
                      <a:pt x="3788" y="15400"/>
                      <a:pt x="3809" y="15442"/>
                    </a:cubicBezTo>
                    <a:cubicBezTo>
                      <a:pt x="3809" y="15463"/>
                      <a:pt x="3830" y="15484"/>
                      <a:pt x="3851" y="15505"/>
                    </a:cubicBezTo>
                    <a:cubicBezTo>
                      <a:pt x="3872" y="15526"/>
                      <a:pt x="3872" y="15567"/>
                      <a:pt x="3892" y="15588"/>
                    </a:cubicBezTo>
                    <a:cubicBezTo>
                      <a:pt x="3913" y="15609"/>
                      <a:pt x="3934" y="15651"/>
                      <a:pt x="3955" y="15672"/>
                    </a:cubicBezTo>
                    <a:cubicBezTo>
                      <a:pt x="3976" y="15693"/>
                      <a:pt x="3997" y="15735"/>
                      <a:pt x="4018" y="15756"/>
                    </a:cubicBezTo>
                    <a:cubicBezTo>
                      <a:pt x="4039" y="15798"/>
                      <a:pt x="4060" y="15819"/>
                      <a:pt x="4081" y="15860"/>
                    </a:cubicBezTo>
                    <a:cubicBezTo>
                      <a:pt x="4102" y="15881"/>
                      <a:pt x="4123" y="15923"/>
                      <a:pt x="4144" y="15944"/>
                    </a:cubicBezTo>
                    <a:cubicBezTo>
                      <a:pt x="4165" y="15986"/>
                      <a:pt x="4185" y="16007"/>
                      <a:pt x="4206" y="16049"/>
                    </a:cubicBezTo>
                    <a:cubicBezTo>
                      <a:pt x="4227" y="16091"/>
                      <a:pt x="4248" y="16111"/>
                      <a:pt x="4290" y="16153"/>
                    </a:cubicBezTo>
                    <a:cubicBezTo>
                      <a:pt x="4311" y="16195"/>
                      <a:pt x="4332" y="16216"/>
                      <a:pt x="4353" y="16258"/>
                    </a:cubicBezTo>
                    <a:cubicBezTo>
                      <a:pt x="4374" y="16300"/>
                      <a:pt x="4416" y="16321"/>
                      <a:pt x="4437" y="16363"/>
                    </a:cubicBezTo>
                    <a:cubicBezTo>
                      <a:pt x="4457" y="16404"/>
                      <a:pt x="4499" y="16446"/>
                      <a:pt x="4520" y="16488"/>
                    </a:cubicBezTo>
                    <a:cubicBezTo>
                      <a:pt x="4541" y="16509"/>
                      <a:pt x="4583" y="16551"/>
                      <a:pt x="4604" y="16593"/>
                    </a:cubicBezTo>
                    <a:cubicBezTo>
                      <a:pt x="4646" y="16635"/>
                      <a:pt x="4667" y="16676"/>
                      <a:pt x="4709" y="16718"/>
                    </a:cubicBezTo>
                    <a:cubicBezTo>
                      <a:pt x="4729" y="16739"/>
                      <a:pt x="4750" y="16781"/>
                      <a:pt x="4792" y="16823"/>
                    </a:cubicBezTo>
                    <a:cubicBezTo>
                      <a:pt x="4918" y="16990"/>
                      <a:pt x="5064" y="17137"/>
                      <a:pt x="5211" y="17325"/>
                    </a:cubicBezTo>
                    <a:cubicBezTo>
                      <a:pt x="5232" y="17346"/>
                      <a:pt x="5273" y="17388"/>
                      <a:pt x="5315" y="17430"/>
                    </a:cubicBezTo>
                    <a:cubicBezTo>
                      <a:pt x="5357" y="17472"/>
                      <a:pt x="5399" y="17513"/>
                      <a:pt x="5441" y="17555"/>
                    </a:cubicBezTo>
                    <a:cubicBezTo>
                      <a:pt x="5462" y="17597"/>
                      <a:pt x="5504" y="17639"/>
                      <a:pt x="5545" y="17681"/>
                    </a:cubicBezTo>
                    <a:lnTo>
                      <a:pt x="5671" y="17806"/>
                    </a:lnTo>
                    <a:lnTo>
                      <a:pt x="5797" y="17932"/>
                    </a:lnTo>
                    <a:cubicBezTo>
                      <a:pt x="5838" y="17974"/>
                      <a:pt x="5880" y="18016"/>
                      <a:pt x="5943" y="18057"/>
                    </a:cubicBezTo>
                    <a:cubicBezTo>
                      <a:pt x="5985" y="18099"/>
                      <a:pt x="6006" y="18141"/>
                      <a:pt x="6048" y="18162"/>
                    </a:cubicBezTo>
                    <a:lnTo>
                      <a:pt x="6215" y="18308"/>
                    </a:lnTo>
                    <a:cubicBezTo>
                      <a:pt x="6257" y="18350"/>
                      <a:pt x="6299" y="18392"/>
                      <a:pt x="6320" y="18413"/>
                    </a:cubicBezTo>
                    <a:cubicBezTo>
                      <a:pt x="6382" y="18455"/>
                      <a:pt x="6445" y="18518"/>
                      <a:pt x="6487" y="18560"/>
                    </a:cubicBezTo>
                    <a:cubicBezTo>
                      <a:pt x="6529" y="18601"/>
                      <a:pt x="6571" y="18622"/>
                      <a:pt x="6613" y="18664"/>
                    </a:cubicBezTo>
                    <a:cubicBezTo>
                      <a:pt x="6675" y="18706"/>
                      <a:pt x="6738" y="18748"/>
                      <a:pt x="6801" y="18811"/>
                    </a:cubicBezTo>
                    <a:cubicBezTo>
                      <a:pt x="6843" y="18832"/>
                      <a:pt x="6885" y="18873"/>
                      <a:pt x="6926" y="18894"/>
                    </a:cubicBezTo>
                    <a:cubicBezTo>
                      <a:pt x="6989" y="18936"/>
                      <a:pt x="7052" y="18999"/>
                      <a:pt x="7115" y="19041"/>
                    </a:cubicBezTo>
                    <a:cubicBezTo>
                      <a:pt x="7157" y="19062"/>
                      <a:pt x="7198" y="19104"/>
                      <a:pt x="7219" y="19124"/>
                    </a:cubicBezTo>
                    <a:cubicBezTo>
                      <a:pt x="7303" y="19166"/>
                      <a:pt x="7366" y="19229"/>
                      <a:pt x="7450" y="19271"/>
                    </a:cubicBezTo>
                    <a:cubicBezTo>
                      <a:pt x="7450" y="19271"/>
                      <a:pt x="7470" y="19292"/>
                      <a:pt x="7491" y="19292"/>
                    </a:cubicBezTo>
                    <a:cubicBezTo>
                      <a:pt x="7680" y="19417"/>
                      <a:pt x="7868" y="19522"/>
                      <a:pt x="8056" y="19648"/>
                    </a:cubicBezTo>
                    <a:cubicBezTo>
                      <a:pt x="8077" y="19648"/>
                      <a:pt x="8098" y="19669"/>
                      <a:pt x="8119" y="19669"/>
                    </a:cubicBezTo>
                    <a:cubicBezTo>
                      <a:pt x="8203" y="19710"/>
                      <a:pt x="8266" y="19752"/>
                      <a:pt x="8349" y="19794"/>
                    </a:cubicBezTo>
                    <a:cubicBezTo>
                      <a:pt x="8391" y="19815"/>
                      <a:pt x="8454" y="19857"/>
                      <a:pt x="8496" y="19878"/>
                    </a:cubicBezTo>
                    <a:cubicBezTo>
                      <a:pt x="8558" y="19920"/>
                      <a:pt x="8642" y="19941"/>
                      <a:pt x="8726" y="19982"/>
                    </a:cubicBezTo>
                    <a:cubicBezTo>
                      <a:pt x="8768" y="20003"/>
                      <a:pt x="8830" y="20024"/>
                      <a:pt x="8872" y="20045"/>
                    </a:cubicBezTo>
                    <a:cubicBezTo>
                      <a:pt x="8956" y="20087"/>
                      <a:pt x="9040" y="20129"/>
                      <a:pt x="9102" y="20150"/>
                    </a:cubicBezTo>
                    <a:cubicBezTo>
                      <a:pt x="9165" y="20171"/>
                      <a:pt x="9228" y="20192"/>
                      <a:pt x="9270" y="20213"/>
                    </a:cubicBezTo>
                    <a:cubicBezTo>
                      <a:pt x="9354" y="20254"/>
                      <a:pt x="9437" y="20275"/>
                      <a:pt x="9521" y="20317"/>
                    </a:cubicBezTo>
                    <a:cubicBezTo>
                      <a:pt x="9563" y="20338"/>
                      <a:pt x="9626" y="20359"/>
                      <a:pt x="9688" y="20380"/>
                    </a:cubicBezTo>
                    <a:cubicBezTo>
                      <a:pt x="9772" y="20401"/>
                      <a:pt x="9856" y="20422"/>
                      <a:pt x="9939" y="20443"/>
                    </a:cubicBezTo>
                    <a:cubicBezTo>
                      <a:pt x="10002" y="20464"/>
                      <a:pt x="10065" y="20485"/>
                      <a:pt x="10128" y="20505"/>
                    </a:cubicBezTo>
                    <a:cubicBezTo>
                      <a:pt x="10211" y="20526"/>
                      <a:pt x="10295" y="20547"/>
                      <a:pt x="10379" y="20568"/>
                    </a:cubicBezTo>
                    <a:cubicBezTo>
                      <a:pt x="10442" y="20589"/>
                      <a:pt x="10504" y="20589"/>
                      <a:pt x="10567" y="20610"/>
                    </a:cubicBezTo>
                    <a:cubicBezTo>
                      <a:pt x="10651" y="20631"/>
                      <a:pt x="10735" y="20652"/>
                      <a:pt x="10818" y="20673"/>
                    </a:cubicBezTo>
                    <a:cubicBezTo>
                      <a:pt x="10881" y="20673"/>
                      <a:pt x="10944" y="20694"/>
                      <a:pt x="11007" y="20694"/>
                    </a:cubicBezTo>
                    <a:cubicBezTo>
                      <a:pt x="11111" y="20715"/>
                      <a:pt x="11195" y="20715"/>
                      <a:pt x="11279" y="20736"/>
                    </a:cubicBezTo>
                    <a:cubicBezTo>
                      <a:pt x="11341" y="20736"/>
                      <a:pt x="11404" y="20757"/>
                      <a:pt x="11467" y="20757"/>
                    </a:cubicBezTo>
                    <a:cubicBezTo>
                      <a:pt x="11757" y="20789"/>
                      <a:pt x="12056" y="20805"/>
                      <a:pt x="12365" y="20805"/>
                    </a:cubicBezTo>
                    <a:cubicBezTo>
                      <a:pt x="12858" y="20805"/>
                      <a:pt x="13375" y="20763"/>
                      <a:pt x="13915" y="20673"/>
                    </a:cubicBezTo>
                    <a:cubicBezTo>
                      <a:pt x="13915" y="20673"/>
                      <a:pt x="23477" y="19083"/>
                      <a:pt x="22933" y="9165"/>
                    </a:cubicBezTo>
                    <a:cubicBezTo>
                      <a:pt x="22933" y="9165"/>
                      <a:pt x="22475" y="0"/>
                      <a:pt x="124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40"/>
              <p:cNvSpPr/>
              <p:nvPr/>
            </p:nvSpPr>
            <p:spPr>
              <a:xfrm>
                <a:off x="5470063" y="3339175"/>
                <a:ext cx="8842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1058" extrusionOk="0">
                    <a:moveTo>
                      <a:pt x="2020" y="1"/>
                    </a:moveTo>
                    <a:cubicBezTo>
                      <a:pt x="1717" y="1"/>
                      <a:pt x="1376" y="109"/>
                      <a:pt x="1004" y="394"/>
                    </a:cubicBezTo>
                    <a:cubicBezTo>
                      <a:pt x="1004" y="394"/>
                      <a:pt x="537" y="811"/>
                      <a:pt x="139" y="811"/>
                    </a:cubicBezTo>
                    <a:cubicBezTo>
                      <a:pt x="92" y="811"/>
                      <a:pt x="45" y="805"/>
                      <a:pt x="0" y="791"/>
                    </a:cubicBezTo>
                    <a:lnTo>
                      <a:pt x="0" y="791"/>
                    </a:lnTo>
                    <a:cubicBezTo>
                      <a:pt x="0" y="792"/>
                      <a:pt x="144" y="1057"/>
                      <a:pt x="577" y="1057"/>
                    </a:cubicBezTo>
                    <a:cubicBezTo>
                      <a:pt x="739" y="1057"/>
                      <a:pt x="942" y="1020"/>
                      <a:pt x="1193" y="917"/>
                    </a:cubicBezTo>
                    <a:cubicBezTo>
                      <a:pt x="1193" y="917"/>
                      <a:pt x="1665" y="736"/>
                      <a:pt x="2281" y="736"/>
                    </a:cubicBezTo>
                    <a:cubicBezTo>
                      <a:pt x="2670" y="736"/>
                      <a:pt x="3115" y="808"/>
                      <a:pt x="3536" y="1043"/>
                    </a:cubicBezTo>
                    <a:cubicBezTo>
                      <a:pt x="3536" y="1043"/>
                      <a:pt x="2961" y="1"/>
                      <a:pt x="20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40"/>
              <p:cNvSpPr/>
              <p:nvPr/>
            </p:nvSpPr>
            <p:spPr>
              <a:xfrm>
                <a:off x="5714863" y="3217325"/>
                <a:ext cx="66975" cy="234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937" extrusionOk="0">
                    <a:moveTo>
                      <a:pt x="1068" y="1"/>
                    </a:moveTo>
                    <a:cubicBezTo>
                      <a:pt x="674" y="1"/>
                      <a:pt x="284" y="230"/>
                      <a:pt x="0" y="916"/>
                    </a:cubicBezTo>
                    <a:cubicBezTo>
                      <a:pt x="0" y="916"/>
                      <a:pt x="523" y="466"/>
                      <a:pt x="1308" y="466"/>
                    </a:cubicBezTo>
                    <a:cubicBezTo>
                      <a:pt x="1708" y="466"/>
                      <a:pt x="2177" y="583"/>
                      <a:pt x="2679" y="937"/>
                    </a:cubicBezTo>
                    <a:cubicBezTo>
                      <a:pt x="2679" y="937"/>
                      <a:pt x="1864" y="1"/>
                      <a:pt x="10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40"/>
              <p:cNvSpPr/>
              <p:nvPr/>
            </p:nvSpPr>
            <p:spPr>
              <a:xfrm>
                <a:off x="5531263" y="3259575"/>
                <a:ext cx="27225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24" extrusionOk="0">
                    <a:moveTo>
                      <a:pt x="335" y="0"/>
                    </a:moveTo>
                    <a:cubicBezTo>
                      <a:pt x="230" y="146"/>
                      <a:pt x="126" y="293"/>
                      <a:pt x="0" y="439"/>
                    </a:cubicBezTo>
                    <a:cubicBezTo>
                      <a:pt x="132" y="417"/>
                      <a:pt x="258" y="408"/>
                      <a:pt x="374" y="408"/>
                    </a:cubicBezTo>
                    <a:cubicBezTo>
                      <a:pt x="793" y="408"/>
                      <a:pt x="1088" y="523"/>
                      <a:pt x="1088" y="523"/>
                    </a:cubicBezTo>
                    <a:cubicBezTo>
                      <a:pt x="816" y="209"/>
                      <a:pt x="565" y="63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40"/>
              <p:cNvSpPr/>
              <p:nvPr/>
            </p:nvSpPr>
            <p:spPr>
              <a:xfrm>
                <a:off x="5741013" y="3369400"/>
                <a:ext cx="74825" cy="37175"/>
              </a:xfrm>
              <a:custGeom>
                <a:avLst/>
                <a:gdLst/>
                <a:ahLst/>
                <a:cxnLst/>
                <a:rect l="l" t="t" r="r" b="b"/>
                <a:pathLst>
                  <a:path w="2993" h="1487" extrusionOk="0">
                    <a:moveTo>
                      <a:pt x="1507" y="1"/>
                    </a:moveTo>
                    <a:cubicBezTo>
                      <a:pt x="691" y="1"/>
                      <a:pt x="21" y="315"/>
                      <a:pt x="21" y="733"/>
                    </a:cubicBezTo>
                    <a:cubicBezTo>
                      <a:pt x="0" y="1131"/>
                      <a:pt x="670" y="1466"/>
                      <a:pt x="1486" y="1487"/>
                    </a:cubicBezTo>
                    <a:cubicBezTo>
                      <a:pt x="2323" y="1487"/>
                      <a:pt x="2993" y="1152"/>
                      <a:pt x="2993" y="754"/>
                    </a:cubicBezTo>
                    <a:cubicBezTo>
                      <a:pt x="2993" y="336"/>
                      <a:pt x="2323" y="1"/>
                      <a:pt x="1507" y="1"/>
                    </a:cubicBezTo>
                    <a:close/>
                  </a:path>
                </a:pathLst>
              </a:custGeom>
              <a:solidFill>
                <a:srgbClr val="39B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40"/>
              <p:cNvSpPr/>
              <p:nvPr/>
            </p:nvSpPr>
            <p:spPr>
              <a:xfrm>
                <a:off x="5431338" y="3385525"/>
                <a:ext cx="76400" cy="38075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523" extrusionOk="0">
                    <a:moveTo>
                      <a:pt x="1809" y="0"/>
                    </a:moveTo>
                    <a:cubicBezTo>
                      <a:pt x="1685" y="0"/>
                      <a:pt x="1556" y="9"/>
                      <a:pt x="1424" y="26"/>
                    </a:cubicBezTo>
                    <a:cubicBezTo>
                      <a:pt x="607" y="151"/>
                      <a:pt x="1" y="570"/>
                      <a:pt x="63" y="967"/>
                    </a:cubicBezTo>
                    <a:cubicBezTo>
                      <a:pt x="98" y="1295"/>
                      <a:pt x="587" y="1523"/>
                      <a:pt x="1214" y="1523"/>
                    </a:cubicBezTo>
                    <a:cubicBezTo>
                      <a:pt x="1349" y="1523"/>
                      <a:pt x="1489" y="1512"/>
                      <a:pt x="1633" y="1490"/>
                    </a:cubicBezTo>
                    <a:cubicBezTo>
                      <a:pt x="2449" y="1386"/>
                      <a:pt x="3056" y="967"/>
                      <a:pt x="2993" y="570"/>
                    </a:cubicBezTo>
                    <a:cubicBezTo>
                      <a:pt x="2958" y="219"/>
                      <a:pt x="2452" y="0"/>
                      <a:pt x="1809" y="0"/>
                    </a:cubicBezTo>
                    <a:close/>
                  </a:path>
                </a:pathLst>
              </a:custGeom>
              <a:solidFill>
                <a:srgbClr val="39B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40"/>
              <p:cNvSpPr/>
              <p:nvPr/>
            </p:nvSpPr>
            <p:spPr>
              <a:xfrm>
                <a:off x="5640063" y="3382500"/>
                <a:ext cx="49200" cy="43975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1759" extrusionOk="0">
                    <a:moveTo>
                      <a:pt x="816" y="0"/>
                    </a:moveTo>
                    <a:lnTo>
                      <a:pt x="816" y="0"/>
                    </a:lnTo>
                    <a:cubicBezTo>
                      <a:pt x="1151" y="126"/>
                      <a:pt x="1381" y="335"/>
                      <a:pt x="1423" y="607"/>
                    </a:cubicBezTo>
                    <a:cubicBezTo>
                      <a:pt x="1507" y="1067"/>
                      <a:pt x="1005" y="1548"/>
                      <a:pt x="314" y="1653"/>
                    </a:cubicBezTo>
                    <a:cubicBezTo>
                      <a:pt x="209" y="1674"/>
                      <a:pt x="105" y="1695"/>
                      <a:pt x="0" y="1695"/>
                    </a:cubicBezTo>
                    <a:cubicBezTo>
                      <a:pt x="149" y="1735"/>
                      <a:pt x="315" y="1758"/>
                      <a:pt x="493" y="1758"/>
                    </a:cubicBezTo>
                    <a:cubicBezTo>
                      <a:pt x="590" y="1758"/>
                      <a:pt x="692" y="1752"/>
                      <a:pt x="795" y="1737"/>
                    </a:cubicBezTo>
                    <a:cubicBezTo>
                      <a:pt x="1486" y="1632"/>
                      <a:pt x="1967" y="1151"/>
                      <a:pt x="1904" y="670"/>
                    </a:cubicBezTo>
                    <a:cubicBezTo>
                      <a:pt x="1821" y="272"/>
                      <a:pt x="1381" y="21"/>
                      <a:pt x="8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40"/>
              <p:cNvSpPr/>
              <p:nvPr/>
            </p:nvSpPr>
            <p:spPr>
              <a:xfrm>
                <a:off x="5604488" y="3053025"/>
                <a:ext cx="228100" cy="118150"/>
              </a:xfrm>
              <a:custGeom>
                <a:avLst/>
                <a:gdLst/>
                <a:ahLst/>
                <a:cxnLst/>
                <a:rect l="l" t="t" r="r" b="b"/>
                <a:pathLst>
                  <a:path w="9124" h="4726" extrusionOk="0">
                    <a:moveTo>
                      <a:pt x="2400" y="0"/>
                    </a:moveTo>
                    <a:cubicBezTo>
                      <a:pt x="1009" y="0"/>
                      <a:pt x="0" y="353"/>
                      <a:pt x="0" y="353"/>
                    </a:cubicBezTo>
                    <a:cubicBezTo>
                      <a:pt x="509" y="261"/>
                      <a:pt x="998" y="219"/>
                      <a:pt x="1468" y="219"/>
                    </a:cubicBezTo>
                    <a:cubicBezTo>
                      <a:pt x="6339" y="219"/>
                      <a:pt x="9123" y="4726"/>
                      <a:pt x="9123" y="4726"/>
                    </a:cubicBezTo>
                    <a:cubicBezTo>
                      <a:pt x="7418" y="789"/>
                      <a:pt x="4481" y="0"/>
                      <a:pt x="24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40"/>
              <p:cNvSpPr/>
              <p:nvPr/>
            </p:nvSpPr>
            <p:spPr>
              <a:xfrm>
                <a:off x="5550088" y="3001425"/>
                <a:ext cx="136550" cy="22775"/>
              </a:xfrm>
              <a:custGeom>
                <a:avLst/>
                <a:gdLst/>
                <a:ahLst/>
                <a:cxnLst/>
                <a:rect l="l" t="t" r="r" b="b"/>
                <a:pathLst>
                  <a:path w="5462" h="911" extrusionOk="0">
                    <a:moveTo>
                      <a:pt x="3400" y="0"/>
                    </a:moveTo>
                    <a:cubicBezTo>
                      <a:pt x="1536" y="0"/>
                      <a:pt x="0" y="910"/>
                      <a:pt x="0" y="910"/>
                    </a:cubicBezTo>
                    <a:cubicBezTo>
                      <a:pt x="691" y="534"/>
                      <a:pt x="5461" y="429"/>
                      <a:pt x="5461" y="429"/>
                    </a:cubicBezTo>
                    <a:cubicBezTo>
                      <a:pt x="4769" y="116"/>
                      <a:pt x="4063" y="0"/>
                      <a:pt x="3400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40"/>
              <p:cNvSpPr/>
              <p:nvPr/>
            </p:nvSpPr>
            <p:spPr>
              <a:xfrm>
                <a:off x="5261338" y="3021550"/>
                <a:ext cx="240125" cy="244325"/>
              </a:xfrm>
              <a:custGeom>
                <a:avLst/>
                <a:gdLst/>
                <a:ahLst/>
                <a:cxnLst/>
                <a:rect l="l" t="t" r="r" b="b"/>
                <a:pathLst>
                  <a:path w="9605" h="9773" extrusionOk="0">
                    <a:moveTo>
                      <a:pt x="9604" y="1"/>
                    </a:moveTo>
                    <a:lnTo>
                      <a:pt x="9604" y="1"/>
                    </a:lnTo>
                    <a:cubicBezTo>
                      <a:pt x="9604" y="1"/>
                      <a:pt x="2574" y="1152"/>
                      <a:pt x="1" y="9772"/>
                    </a:cubicBezTo>
                    <a:cubicBezTo>
                      <a:pt x="1" y="9772"/>
                      <a:pt x="3746" y="1926"/>
                      <a:pt x="96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40"/>
              <p:cNvSpPr/>
              <p:nvPr/>
            </p:nvSpPr>
            <p:spPr>
              <a:xfrm>
                <a:off x="5324113" y="3073875"/>
                <a:ext cx="224950" cy="272550"/>
              </a:xfrm>
              <a:custGeom>
                <a:avLst/>
                <a:gdLst/>
                <a:ahLst/>
                <a:cxnLst/>
                <a:rect l="l" t="t" r="r" b="b"/>
                <a:pathLst>
                  <a:path w="8998" h="10902" extrusionOk="0">
                    <a:moveTo>
                      <a:pt x="8998" y="0"/>
                    </a:moveTo>
                    <a:lnTo>
                      <a:pt x="8998" y="0"/>
                    </a:lnTo>
                    <a:cubicBezTo>
                      <a:pt x="8996" y="0"/>
                      <a:pt x="984" y="2679"/>
                      <a:pt x="0" y="10901"/>
                    </a:cubicBezTo>
                    <a:cubicBezTo>
                      <a:pt x="0" y="10901"/>
                      <a:pt x="2972" y="2385"/>
                      <a:pt x="89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40"/>
              <p:cNvSpPr/>
              <p:nvPr/>
            </p:nvSpPr>
            <p:spPr>
              <a:xfrm>
                <a:off x="5398388" y="3097400"/>
                <a:ext cx="182050" cy="261575"/>
              </a:xfrm>
              <a:custGeom>
                <a:avLst/>
                <a:gdLst/>
                <a:ahLst/>
                <a:cxnLst/>
                <a:rect l="l" t="t" r="r" b="b"/>
                <a:pathLst>
                  <a:path w="7282" h="10463" extrusionOk="0">
                    <a:moveTo>
                      <a:pt x="7031" y="1"/>
                    </a:moveTo>
                    <a:lnTo>
                      <a:pt x="7031" y="1"/>
                    </a:lnTo>
                    <a:cubicBezTo>
                      <a:pt x="6466" y="5336"/>
                      <a:pt x="1" y="10462"/>
                      <a:pt x="1" y="10462"/>
                    </a:cubicBezTo>
                    <a:cubicBezTo>
                      <a:pt x="7281" y="6592"/>
                      <a:pt x="7031" y="2"/>
                      <a:pt x="70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40"/>
              <p:cNvSpPr/>
              <p:nvPr/>
            </p:nvSpPr>
            <p:spPr>
              <a:xfrm>
                <a:off x="5307363" y="3404625"/>
                <a:ext cx="565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1836" extrusionOk="0">
                    <a:moveTo>
                      <a:pt x="975" y="0"/>
                    </a:moveTo>
                    <a:cubicBezTo>
                      <a:pt x="500" y="0"/>
                      <a:pt x="119" y="248"/>
                      <a:pt x="84" y="266"/>
                    </a:cubicBezTo>
                    <a:cubicBezTo>
                      <a:pt x="22" y="308"/>
                      <a:pt x="1" y="412"/>
                      <a:pt x="43" y="496"/>
                    </a:cubicBezTo>
                    <a:cubicBezTo>
                      <a:pt x="83" y="537"/>
                      <a:pt x="141" y="560"/>
                      <a:pt x="194" y="560"/>
                    </a:cubicBezTo>
                    <a:cubicBezTo>
                      <a:pt x="223" y="560"/>
                      <a:pt x="251" y="553"/>
                      <a:pt x="273" y="538"/>
                    </a:cubicBezTo>
                    <a:cubicBezTo>
                      <a:pt x="273" y="538"/>
                      <a:pt x="592" y="320"/>
                      <a:pt x="965" y="320"/>
                    </a:cubicBezTo>
                    <a:cubicBezTo>
                      <a:pt x="1040" y="320"/>
                      <a:pt x="1117" y="329"/>
                      <a:pt x="1193" y="350"/>
                    </a:cubicBezTo>
                    <a:cubicBezTo>
                      <a:pt x="1445" y="412"/>
                      <a:pt x="1675" y="601"/>
                      <a:pt x="1842" y="914"/>
                    </a:cubicBezTo>
                    <a:cubicBezTo>
                      <a:pt x="1926" y="1103"/>
                      <a:pt x="1863" y="1270"/>
                      <a:pt x="1779" y="1375"/>
                    </a:cubicBezTo>
                    <a:cubicBezTo>
                      <a:pt x="1722" y="1461"/>
                      <a:pt x="1634" y="1508"/>
                      <a:pt x="1537" y="1508"/>
                    </a:cubicBezTo>
                    <a:cubicBezTo>
                      <a:pt x="1493" y="1508"/>
                      <a:pt x="1448" y="1499"/>
                      <a:pt x="1403" y="1479"/>
                    </a:cubicBezTo>
                    <a:cubicBezTo>
                      <a:pt x="1298" y="1459"/>
                      <a:pt x="1152" y="1354"/>
                      <a:pt x="1089" y="1207"/>
                    </a:cubicBezTo>
                    <a:cubicBezTo>
                      <a:pt x="1026" y="1061"/>
                      <a:pt x="1047" y="914"/>
                      <a:pt x="1131" y="726"/>
                    </a:cubicBezTo>
                    <a:cubicBezTo>
                      <a:pt x="1173" y="642"/>
                      <a:pt x="1131" y="538"/>
                      <a:pt x="1047" y="496"/>
                    </a:cubicBezTo>
                    <a:cubicBezTo>
                      <a:pt x="1025" y="485"/>
                      <a:pt x="1001" y="480"/>
                      <a:pt x="977" y="480"/>
                    </a:cubicBezTo>
                    <a:cubicBezTo>
                      <a:pt x="912" y="480"/>
                      <a:pt x="847" y="518"/>
                      <a:pt x="817" y="580"/>
                    </a:cubicBezTo>
                    <a:cubicBezTo>
                      <a:pt x="670" y="914"/>
                      <a:pt x="712" y="1186"/>
                      <a:pt x="775" y="1333"/>
                    </a:cubicBezTo>
                    <a:cubicBezTo>
                      <a:pt x="880" y="1584"/>
                      <a:pt x="1110" y="1731"/>
                      <a:pt x="1298" y="1793"/>
                    </a:cubicBezTo>
                    <a:cubicBezTo>
                      <a:pt x="1382" y="1835"/>
                      <a:pt x="1486" y="1835"/>
                      <a:pt x="1570" y="1835"/>
                    </a:cubicBezTo>
                    <a:cubicBezTo>
                      <a:pt x="1758" y="1814"/>
                      <a:pt x="1905" y="1731"/>
                      <a:pt x="2030" y="1584"/>
                    </a:cubicBezTo>
                    <a:cubicBezTo>
                      <a:pt x="2240" y="1354"/>
                      <a:pt x="2261" y="1019"/>
                      <a:pt x="2114" y="747"/>
                    </a:cubicBezTo>
                    <a:cubicBezTo>
                      <a:pt x="1905" y="350"/>
                      <a:pt x="1633" y="119"/>
                      <a:pt x="1277" y="36"/>
                    </a:cubicBezTo>
                    <a:cubicBezTo>
                      <a:pt x="1174" y="11"/>
                      <a:pt x="1073" y="0"/>
                      <a:pt x="9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40"/>
              <p:cNvSpPr/>
              <p:nvPr/>
            </p:nvSpPr>
            <p:spPr>
              <a:xfrm>
                <a:off x="5593513" y="3488675"/>
                <a:ext cx="113000" cy="23425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937" extrusionOk="0">
                    <a:moveTo>
                      <a:pt x="0" y="1"/>
                    </a:moveTo>
                    <a:cubicBezTo>
                      <a:pt x="0" y="1"/>
                      <a:pt x="1208" y="937"/>
                      <a:pt x="2552" y="937"/>
                    </a:cubicBezTo>
                    <a:cubicBezTo>
                      <a:pt x="3218" y="937"/>
                      <a:pt x="3917" y="707"/>
                      <a:pt x="4520" y="21"/>
                    </a:cubicBezTo>
                    <a:lnTo>
                      <a:pt x="4520" y="21"/>
                    </a:lnTo>
                    <a:cubicBezTo>
                      <a:pt x="4519" y="22"/>
                      <a:pt x="3556" y="480"/>
                      <a:pt x="2231" y="480"/>
                    </a:cubicBezTo>
                    <a:cubicBezTo>
                      <a:pt x="1555" y="480"/>
                      <a:pt x="784" y="36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40"/>
              <p:cNvSpPr/>
              <p:nvPr/>
            </p:nvSpPr>
            <p:spPr>
              <a:xfrm>
                <a:off x="5716950" y="3291850"/>
                <a:ext cx="8842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1058" extrusionOk="0">
                    <a:moveTo>
                      <a:pt x="2020" y="1"/>
                    </a:moveTo>
                    <a:cubicBezTo>
                      <a:pt x="1717" y="1"/>
                      <a:pt x="1376" y="109"/>
                      <a:pt x="1004" y="394"/>
                    </a:cubicBezTo>
                    <a:cubicBezTo>
                      <a:pt x="1004" y="394"/>
                      <a:pt x="537" y="811"/>
                      <a:pt x="139" y="811"/>
                    </a:cubicBezTo>
                    <a:cubicBezTo>
                      <a:pt x="92" y="811"/>
                      <a:pt x="45" y="805"/>
                      <a:pt x="0" y="791"/>
                    </a:cubicBezTo>
                    <a:lnTo>
                      <a:pt x="0" y="791"/>
                    </a:lnTo>
                    <a:cubicBezTo>
                      <a:pt x="0" y="792"/>
                      <a:pt x="144" y="1057"/>
                      <a:pt x="577" y="1057"/>
                    </a:cubicBezTo>
                    <a:cubicBezTo>
                      <a:pt x="739" y="1057"/>
                      <a:pt x="942" y="1020"/>
                      <a:pt x="1193" y="917"/>
                    </a:cubicBezTo>
                    <a:cubicBezTo>
                      <a:pt x="1193" y="917"/>
                      <a:pt x="1665" y="736"/>
                      <a:pt x="2281" y="736"/>
                    </a:cubicBezTo>
                    <a:cubicBezTo>
                      <a:pt x="2670" y="736"/>
                      <a:pt x="3115" y="808"/>
                      <a:pt x="3536" y="1043"/>
                    </a:cubicBezTo>
                    <a:cubicBezTo>
                      <a:pt x="3536" y="1043"/>
                      <a:pt x="2961" y="1"/>
                      <a:pt x="20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6" name="Google Shape;2876;p40"/>
            <p:cNvGrpSpPr/>
            <p:nvPr/>
          </p:nvGrpSpPr>
          <p:grpSpPr>
            <a:xfrm>
              <a:off x="5370960" y="2284178"/>
              <a:ext cx="691105" cy="652887"/>
              <a:chOff x="7273988" y="2905500"/>
              <a:chExt cx="739150" cy="698275"/>
            </a:xfrm>
          </p:grpSpPr>
          <p:sp>
            <p:nvSpPr>
              <p:cNvPr id="2877" name="Google Shape;2877;p40"/>
              <p:cNvSpPr/>
              <p:nvPr/>
            </p:nvSpPr>
            <p:spPr>
              <a:xfrm>
                <a:off x="7329438" y="3266375"/>
                <a:ext cx="60700" cy="93650"/>
              </a:xfrm>
              <a:custGeom>
                <a:avLst/>
                <a:gdLst/>
                <a:ahLst/>
                <a:cxnLst/>
                <a:rect l="l" t="t" r="r" b="b"/>
                <a:pathLst>
                  <a:path w="2428" h="3746" extrusionOk="0">
                    <a:moveTo>
                      <a:pt x="1214" y="0"/>
                    </a:moveTo>
                    <a:cubicBezTo>
                      <a:pt x="545" y="0"/>
                      <a:pt x="1" y="837"/>
                      <a:pt x="1" y="1883"/>
                    </a:cubicBezTo>
                    <a:cubicBezTo>
                      <a:pt x="1" y="2908"/>
                      <a:pt x="545" y="3745"/>
                      <a:pt x="1214" y="3745"/>
                    </a:cubicBezTo>
                    <a:cubicBezTo>
                      <a:pt x="1884" y="3745"/>
                      <a:pt x="2428" y="2908"/>
                      <a:pt x="2428" y="1883"/>
                    </a:cubicBezTo>
                    <a:cubicBezTo>
                      <a:pt x="2428" y="837"/>
                      <a:pt x="1884" y="0"/>
                      <a:pt x="12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40"/>
              <p:cNvSpPr/>
              <p:nvPr/>
            </p:nvSpPr>
            <p:spPr>
              <a:xfrm>
                <a:off x="7337288" y="3286250"/>
                <a:ext cx="345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2156" extrusionOk="0">
                    <a:moveTo>
                      <a:pt x="691" y="0"/>
                    </a:moveTo>
                    <a:cubicBezTo>
                      <a:pt x="314" y="0"/>
                      <a:pt x="0" y="481"/>
                      <a:pt x="0" y="1088"/>
                    </a:cubicBezTo>
                    <a:cubicBezTo>
                      <a:pt x="0" y="1674"/>
                      <a:pt x="293" y="2155"/>
                      <a:pt x="691" y="2155"/>
                    </a:cubicBezTo>
                    <a:cubicBezTo>
                      <a:pt x="1068" y="2155"/>
                      <a:pt x="1381" y="1674"/>
                      <a:pt x="1381" y="1088"/>
                    </a:cubicBezTo>
                    <a:cubicBezTo>
                      <a:pt x="1381" y="481"/>
                      <a:pt x="1068" y="0"/>
                      <a:pt x="691" y="0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40"/>
              <p:cNvSpPr/>
              <p:nvPr/>
            </p:nvSpPr>
            <p:spPr>
              <a:xfrm>
                <a:off x="7360313" y="3290950"/>
                <a:ext cx="9950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629" extrusionOk="0">
                    <a:moveTo>
                      <a:pt x="188" y="0"/>
                    </a:moveTo>
                    <a:cubicBezTo>
                      <a:pt x="84" y="0"/>
                      <a:pt x="0" y="147"/>
                      <a:pt x="0" y="314"/>
                    </a:cubicBezTo>
                    <a:cubicBezTo>
                      <a:pt x="0" y="482"/>
                      <a:pt x="84" y="628"/>
                      <a:pt x="188" y="628"/>
                    </a:cubicBezTo>
                    <a:cubicBezTo>
                      <a:pt x="314" y="628"/>
                      <a:pt x="398" y="482"/>
                      <a:pt x="398" y="314"/>
                    </a:cubicBezTo>
                    <a:cubicBezTo>
                      <a:pt x="398" y="147"/>
                      <a:pt x="314" y="0"/>
                      <a:pt x="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40"/>
              <p:cNvSpPr/>
              <p:nvPr/>
            </p:nvSpPr>
            <p:spPr>
              <a:xfrm>
                <a:off x="7337813" y="2975000"/>
                <a:ext cx="628775" cy="628775"/>
              </a:xfrm>
              <a:custGeom>
                <a:avLst/>
                <a:gdLst/>
                <a:ahLst/>
                <a:cxnLst/>
                <a:rect l="l" t="t" r="r" b="b"/>
                <a:pathLst>
                  <a:path w="25151" h="25151" extrusionOk="0">
                    <a:moveTo>
                      <a:pt x="12575" y="1"/>
                    </a:moveTo>
                    <a:cubicBezTo>
                      <a:pt x="5629" y="1"/>
                      <a:pt x="0" y="5629"/>
                      <a:pt x="0" y="12576"/>
                    </a:cubicBezTo>
                    <a:cubicBezTo>
                      <a:pt x="0" y="19522"/>
                      <a:pt x="6508" y="25151"/>
                      <a:pt x="12575" y="25151"/>
                    </a:cubicBezTo>
                    <a:cubicBezTo>
                      <a:pt x="18643" y="25151"/>
                      <a:pt x="25151" y="19522"/>
                      <a:pt x="25151" y="12576"/>
                    </a:cubicBezTo>
                    <a:cubicBezTo>
                      <a:pt x="25151" y="5629"/>
                      <a:pt x="19522" y="1"/>
                      <a:pt x="125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40"/>
              <p:cNvSpPr/>
              <p:nvPr/>
            </p:nvSpPr>
            <p:spPr>
              <a:xfrm>
                <a:off x="7896838" y="3279375"/>
                <a:ext cx="11630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105" extrusionOk="0">
                    <a:moveTo>
                      <a:pt x="2527" y="0"/>
                    </a:moveTo>
                    <a:cubicBezTo>
                      <a:pt x="2030" y="0"/>
                      <a:pt x="1532" y="225"/>
                      <a:pt x="1220" y="673"/>
                    </a:cubicBezTo>
                    <a:cubicBezTo>
                      <a:pt x="1" y="2430"/>
                      <a:pt x="170" y="4105"/>
                      <a:pt x="1828" y="4105"/>
                    </a:cubicBezTo>
                    <a:cubicBezTo>
                      <a:pt x="1848" y="4105"/>
                      <a:pt x="1869" y="4105"/>
                      <a:pt x="1890" y="4104"/>
                    </a:cubicBezTo>
                    <a:cubicBezTo>
                      <a:pt x="3836" y="4062"/>
                      <a:pt x="4652" y="2095"/>
                      <a:pt x="3919" y="798"/>
                    </a:cubicBezTo>
                    <a:cubicBezTo>
                      <a:pt x="3898" y="777"/>
                      <a:pt x="3857" y="735"/>
                      <a:pt x="3836" y="694"/>
                    </a:cubicBezTo>
                    <a:cubicBezTo>
                      <a:pt x="3531" y="231"/>
                      <a:pt x="3030" y="0"/>
                      <a:pt x="2527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40"/>
              <p:cNvSpPr/>
              <p:nvPr/>
            </p:nvSpPr>
            <p:spPr>
              <a:xfrm>
                <a:off x="7935713" y="3309775"/>
                <a:ext cx="52325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1801" extrusionOk="0">
                    <a:moveTo>
                      <a:pt x="1250" y="0"/>
                    </a:moveTo>
                    <a:cubicBezTo>
                      <a:pt x="1124" y="0"/>
                      <a:pt x="990" y="18"/>
                      <a:pt x="858" y="63"/>
                    </a:cubicBezTo>
                    <a:cubicBezTo>
                      <a:pt x="523" y="189"/>
                      <a:pt x="272" y="440"/>
                      <a:pt x="126" y="838"/>
                    </a:cubicBezTo>
                    <a:cubicBezTo>
                      <a:pt x="0" y="1110"/>
                      <a:pt x="84" y="1403"/>
                      <a:pt x="293" y="1612"/>
                    </a:cubicBezTo>
                    <a:cubicBezTo>
                      <a:pt x="418" y="1737"/>
                      <a:pt x="586" y="1800"/>
                      <a:pt x="753" y="1800"/>
                    </a:cubicBezTo>
                    <a:cubicBezTo>
                      <a:pt x="837" y="1800"/>
                      <a:pt x="921" y="1779"/>
                      <a:pt x="1004" y="1737"/>
                    </a:cubicBezTo>
                    <a:cubicBezTo>
                      <a:pt x="1172" y="1675"/>
                      <a:pt x="1381" y="1507"/>
                      <a:pt x="1444" y="1256"/>
                    </a:cubicBezTo>
                    <a:cubicBezTo>
                      <a:pt x="1507" y="1089"/>
                      <a:pt x="1507" y="859"/>
                      <a:pt x="1339" y="545"/>
                    </a:cubicBezTo>
                    <a:cubicBezTo>
                      <a:pt x="1298" y="504"/>
                      <a:pt x="1248" y="472"/>
                      <a:pt x="1196" y="472"/>
                    </a:cubicBezTo>
                    <a:cubicBezTo>
                      <a:pt x="1167" y="472"/>
                      <a:pt x="1138" y="481"/>
                      <a:pt x="1109" y="503"/>
                    </a:cubicBezTo>
                    <a:cubicBezTo>
                      <a:pt x="1046" y="545"/>
                      <a:pt x="1025" y="628"/>
                      <a:pt x="1067" y="712"/>
                    </a:cubicBezTo>
                    <a:cubicBezTo>
                      <a:pt x="1172" y="879"/>
                      <a:pt x="1193" y="1026"/>
                      <a:pt x="1151" y="1151"/>
                    </a:cubicBezTo>
                    <a:cubicBezTo>
                      <a:pt x="1109" y="1298"/>
                      <a:pt x="983" y="1403"/>
                      <a:pt x="879" y="1465"/>
                    </a:cubicBezTo>
                    <a:cubicBezTo>
                      <a:pt x="839" y="1479"/>
                      <a:pt x="797" y="1486"/>
                      <a:pt x="755" y="1486"/>
                    </a:cubicBezTo>
                    <a:cubicBezTo>
                      <a:pt x="665" y="1486"/>
                      <a:pt x="574" y="1453"/>
                      <a:pt x="502" y="1382"/>
                    </a:cubicBezTo>
                    <a:cubicBezTo>
                      <a:pt x="418" y="1298"/>
                      <a:pt x="335" y="1131"/>
                      <a:pt x="418" y="963"/>
                    </a:cubicBezTo>
                    <a:cubicBezTo>
                      <a:pt x="544" y="649"/>
                      <a:pt x="711" y="440"/>
                      <a:pt x="962" y="356"/>
                    </a:cubicBezTo>
                    <a:cubicBezTo>
                      <a:pt x="1064" y="321"/>
                      <a:pt x="1167" y="308"/>
                      <a:pt x="1266" y="308"/>
                    </a:cubicBezTo>
                    <a:cubicBezTo>
                      <a:pt x="1576" y="308"/>
                      <a:pt x="1841" y="440"/>
                      <a:pt x="1841" y="440"/>
                    </a:cubicBezTo>
                    <a:cubicBezTo>
                      <a:pt x="1869" y="454"/>
                      <a:pt x="1897" y="461"/>
                      <a:pt x="1923" y="461"/>
                    </a:cubicBezTo>
                    <a:cubicBezTo>
                      <a:pt x="1976" y="461"/>
                      <a:pt x="2023" y="433"/>
                      <a:pt x="2051" y="377"/>
                    </a:cubicBezTo>
                    <a:cubicBezTo>
                      <a:pt x="2092" y="315"/>
                      <a:pt x="2051" y="210"/>
                      <a:pt x="1988" y="168"/>
                    </a:cubicBezTo>
                    <a:cubicBezTo>
                      <a:pt x="1972" y="168"/>
                      <a:pt x="1645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40"/>
              <p:cNvSpPr/>
              <p:nvPr/>
            </p:nvSpPr>
            <p:spPr>
              <a:xfrm>
                <a:off x="7286013" y="3279375"/>
                <a:ext cx="115775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4631" h="4105" extrusionOk="0">
                    <a:moveTo>
                      <a:pt x="2104" y="0"/>
                    </a:moveTo>
                    <a:cubicBezTo>
                      <a:pt x="1602" y="0"/>
                      <a:pt x="1101" y="231"/>
                      <a:pt x="796" y="694"/>
                    </a:cubicBezTo>
                    <a:cubicBezTo>
                      <a:pt x="775" y="735"/>
                      <a:pt x="754" y="777"/>
                      <a:pt x="712" y="798"/>
                    </a:cubicBezTo>
                    <a:cubicBezTo>
                      <a:pt x="1" y="2095"/>
                      <a:pt x="796" y="4062"/>
                      <a:pt x="2742" y="4104"/>
                    </a:cubicBezTo>
                    <a:cubicBezTo>
                      <a:pt x="2763" y="4105"/>
                      <a:pt x="2783" y="4105"/>
                      <a:pt x="2804" y="4105"/>
                    </a:cubicBezTo>
                    <a:cubicBezTo>
                      <a:pt x="4462" y="4105"/>
                      <a:pt x="4631" y="2430"/>
                      <a:pt x="3411" y="673"/>
                    </a:cubicBezTo>
                    <a:cubicBezTo>
                      <a:pt x="3099" y="225"/>
                      <a:pt x="2601" y="0"/>
                      <a:pt x="2104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40"/>
              <p:cNvSpPr/>
              <p:nvPr/>
            </p:nvSpPr>
            <p:spPr>
              <a:xfrm>
                <a:off x="7310613" y="3309775"/>
                <a:ext cx="52325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1801" extrusionOk="0">
                    <a:moveTo>
                      <a:pt x="842" y="0"/>
                    </a:moveTo>
                    <a:cubicBezTo>
                      <a:pt x="448" y="0"/>
                      <a:pt x="121" y="168"/>
                      <a:pt x="105" y="168"/>
                    </a:cubicBezTo>
                    <a:cubicBezTo>
                      <a:pt x="42" y="210"/>
                      <a:pt x="0" y="315"/>
                      <a:pt x="42" y="377"/>
                    </a:cubicBezTo>
                    <a:cubicBezTo>
                      <a:pt x="70" y="433"/>
                      <a:pt x="117" y="461"/>
                      <a:pt x="169" y="461"/>
                    </a:cubicBezTo>
                    <a:cubicBezTo>
                      <a:pt x="196" y="461"/>
                      <a:pt x="223" y="454"/>
                      <a:pt x="251" y="440"/>
                    </a:cubicBezTo>
                    <a:cubicBezTo>
                      <a:pt x="251" y="440"/>
                      <a:pt x="516" y="308"/>
                      <a:pt x="827" y="308"/>
                    </a:cubicBezTo>
                    <a:cubicBezTo>
                      <a:pt x="926" y="308"/>
                      <a:pt x="1029" y="321"/>
                      <a:pt x="1130" y="356"/>
                    </a:cubicBezTo>
                    <a:cubicBezTo>
                      <a:pt x="1381" y="440"/>
                      <a:pt x="1549" y="649"/>
                      <a:pt x="1674" y="963"/>
                    </a:cubicBezTo>
                    <a:cubicBezTo>
                      <a:pt x="1758" y="1131"/>
                      <a:pt x="1674" y="1298"/>
                      <a:pt x="1590" y="1382"/>
                    </a:cubicBezTo>
                    <a:cubicBezTo>
                      <a:pt x="1519" y="1453"/>
                      <a:pt x="1428" y="1486"/>
                      <a:pt x="1337" y="1486"/>
                    </a:cubicBezTo>
                    <a:cubicBezTo>
                      <a:pt x="1295" y="1486"/>
                      <a:pt x="1254" y="1479"/>
                      <a:pt x="1214" y="1465"/>
                    </a:cubicBezTo>
                    <a:cubicBezTo>
                      <a:pt x="1109" y="1403"/>
                      <a:pt x="984" y="1298"/>
                      <a:pt x="942" y="1151"/>
                    </a:cubicBezTo>
                    <a:cubicBezTo>
                      <a:pt x="900" y="1026"/>
                      <a:pt x="942" y="879"/>
                      <a:pt x="1026" y="712"/>
                    </a:cubicBezTo>
                    <a:cubicBezTo>
                      <a:pt x="1067" y="628"/>
                      <a:pt x="1046" y="545"/>
                      <a:pt x="984" y="503"/>
                    </a:cubicBezTo>
                    <a:cubicBezTo>
                      <a:pt x="955" y="481"/>
                      <a:pt x="925" y="472"/>
                      <a:pt x="898" y="472"/>
                    </a:cubicBezTo>
                    <a:cubicBezTo>
                      <a:pt x="847" y="472"/>
                      <a:pt x="802" y="504"/>
                      <a:pt x="774" y="545"/>
                    </a:cubicBezTo>
                    <a:cubicBezTo>
                      <a:pt x="586" y="859"/>
                      <a:pt x="607" y="1089"/>
                      <a:pt x="649" y="1256"/>
                    </a:cubicBezTo>
                    <a:cubicBezTo>
                      <a:pt x="712" y="1507"/>
                      <a:pt x="921" y="1675"/>
                      <a:pt x="1088" y="1737"/>
                    </a:cubicBezTo>
                    <a:cubicBezTo>
                      <a:pt x="1172" y="1779"/>
                      <a:pt x="1256" y="1800"/>
                      <a:pt x="1339" y="1800"/>
                    </a:cubicBezTo>
                    <a:cubicBezTo>
                      <a:pt x="1507" y="1800"/>
                      <a:pt x="1674" y="1737"/>
                      <a:pt x="1800" y="1612"/>
                    </a:cubicBezTo>
                    <a:cubicBezTo>
                      <a:pt x="2009" y="1403"/>
                      <a:pt x="2093" y="1110"/>
                      <a:pt x="1967" y="838"/>
                    </a:cubicBezTo>
                    <a:cubicBezTo>
                      <a:pt x="1821" y="440"/>
                      <a:pt x="1570" y="189"/>
                      <a:pt x="1235" y="63"/>
                    </a:cubicBezTo>
                    <a:cubicBezTo>
                      <a:pt x="1102" y="18"/>
                      <a:pt x="969" y="0"/>
                      <a:pt x="8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40"/>
              <p:cNvSpPr/>
              <p:nvPr/>
            </p:nvSpPr>
            <p:spPr>
              <a:xfrm>
                <a:off x="7433538" y="3489200"/>
                <a:ext cx="45407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18163" h="4583" extrusionOk="0">
                    <a:moveTo>
                      <a:pt x="18162" y="0"/>
                    </a:moveTo>
                    <a:lnTo>
                      <a:pt x="18162" y="0"/>
                    </a:lnTo>
                    <a:cubicBezTo>
                      <a:pt x="15400" y="1925"/>
                      <a:pt x="12073" y="3055"/>
                      <a:pt x="8537" y="3055"/>
                    </a:cubicBezTo>
                    <a:cubicBezTo>
                      <a:pt x="5440" y="3055"/>
                      <a:pt x="2511" y="2197"/>
                      <a:pt x="0" y="691"/>
                    </a:cubicBezTo>
                    <a:lnTo>
                      <a:pt x="0" y="691"/>
                    </a:lnTo>
                    <a:cubicBezTo>
                      <a:pt x="2407" y="3097"/>
                      <a:pt x="5629" y="4583"/>
                      <a:pt x="8746" y="4583"/>
                    </a:cubicBezTo>
                    <a:cubicBezTo>
                      <a:pt x="12157" y="4583"/>
                      <a:pt x="15714" y="2783"/>
                      <a:pt x="18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40"/>
              <p:cNvSpPr/>
              <p:nvPr/>
            </p:nvSpPr>
            <p:spPr>
              <a:xfrm>
                <a:off x="7591513" y="3473600"/>
                <a:ext cx="1151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1608" extrusionOk="0">
                    <a:moveTo>
                      <a:pt x="326" y="0"/>
                    </a:moveTo>
                    <a:cubicBezTo>
                      <a:pt x="272" y="0"/>
                      <a:pt x="217" y="19"/>
                      <a:pt x="168" y="60"/>
                    </a:cubicBezTo>
                    <a:cubicBezTo>
                      <a:pt x="21" y="143"/>
                      <a:pt x="0" y="311"/>
                      <a:pt x="84" y="436"/>
                    </a:cubicBezTo>
                    <a:cubicBezTo>
                      <a:pt x="565" y="1168"/>
                      <a:pt x="1402" y="1608"/>
                      <a:pt x="2302" y="1608"/>
                    </a:cubicBezTo>
                    <a:cubicBezTo>
                      <a:pt x="3202" y="1608"/>
                      <a:pt x="4039" y="1168"/>
                      <a:pt x="4520" y="436"/>
                    </a:cubicBezTo>
                    <a:cubicBezTo>
                      <a:pt x="4603" y="311"/>
                      <a:pt x="4583" y="143"/>
                      <a:pt x="4436" y="60"/>
                    </a:cubicBezTo>
                    <a:cubicBezTo>
                      <a:pt x="4387" y="19"/>
                      <a:pt x="4332" y="0"/>
                      <a:pt x="4278" y="0"/>
                    </a:cubicBezTo>
                    <a:cubicBezTo>
                      <a:pt x="4193" y="0"/>
                      <a:pt x="4111" y="46"/>
                      <a:pt x="4059" y="122"/>
                    </a:cubicBezTo>
                    <a:cubicBezTo>
                      <a:pt x="3662" y="708"/>
                      <a:pt x="3013" y="1043"/>
                      <a:pt x="2302" y="1043"/>
                    </a:cubicBezTo>
                    <a:cubicBezTo>
                      <a:pt x="1590" y="1043"/>
                      <a:pt x="942" y="708"/>
                      <a:pt x="544" y="122"/>
                    </a:cubicBezTo>
                    <a:cubicBezTo>
                      <a:pt x="493" y="46"/>
                      <a:pt x="411" y="0"/>
                      <a:pt x="3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40"/>
              <p:cNvSpPr/>
              <p:nvPr/>
            </p:nvSpPr>
            <p:spPr>
              <a:xfrm>
                <a:off x="7471713" y="3384775"/>
                <a:ext cx="181925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7277" h="4299" extrusionOk="0">
                    <a:moveTo>
                      <a:pt x="5410" y="1"/>
                    </a:moveTo>
                    <a:cubicBezTo>
                      <a:pt x="5039" y="1"/>
                      <a:pt x="4641" y="101"/>
                      <a:pt x="4248" y="328"/>
                    </a:cubicBezTo>
                    <a:cubicBezTo>
                      <a:pt x="2847" y="1137"/>
                      <a:pt x="1818" y="3641"/>
                      <a:pt x="283" y="3641"/>
                    </a:cubicBezTo>
                    <a:cubicBezTo>
                      <a:pt x="191" y="3641"/>
                      <a:pt x="97" y="3632"/>
                      <a:pt x="1" y="3613"/>
                    </a:cubicBezTo>
                    <a:lnTo>
                      <a:pt x="1" y="3613"/>
                    </a:lnTo>
                    <a:cubicBezTo>
                      <a:pt x="1" y="3613"/>
                      <a:pt x="2012" y="4299"/>
                      <a:pt x="3918" y="4299"/>
                    </a:cubicBezTo>
                    <a:cubicBezTo>
                      <a:pt x="5612" y="4299"/>
                      <a:pt x="7222" y="3757"/>
                      <a:pt x="7261" y="1708"/>
                    </a:cubicBezTo>
                    <a:cubicBezTo>
                      <a:pt x="7277" y="770"/>
                      <a:pt x="6443" y="1"/>
                      <a:pt x="5410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40"/>
              <p:cNvSpPr/>
              <p:nvPr/>
            </p:nvSpPr>
            <p:spPr>
              <a:xfrm>
                <a:off x="7645513" y="3384775"/>
                <a:ext cx="181925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7277" h="4299" extrusionOk="0">
                    <a:moveTo>
                      <a:pt x="1867" y="1"/>
                    </a:moveTo>
                    <a:cubicBezTo>
                      <a:pt x="834" y="1"/>
                      <a:pt x="1" y="770"/>
                      <a:pt x="16" y="1708"/>
                    </a:cubicBezTo>
                    <a:cubicBezTo>
                      <a:pt x="56" y="3757"/>
                      <a:pt x="1666" y="4299"/>
                      <a:pt x="3360" y="4299"/>
                    </a:cubicBezTo>
                    <a:cubicBezTo>
                      <a:pt x="5265" y="4299"/>
                      <a:pt x="7277" y="3613"/>
                      <a:pt x="7277" y="3613"/>
                    </a:cubicBezTo>
                    <a:lnTo>
                      <a:pt x="7277" y="3613"/>
                    </a:lnTo>
                    <a:cubicBezTo>
                      <a:pt x="7181" y="3632"/>
                      <a:pt x="7087" y="3641"/>
                      <a:pt x="6995" y="3641"/>
                    </a:cubicBezTo>
                    <a:cubicBezTo>
                      <a:pt x="5460" y="3641"/>
                      <a:pt x="4431" y="1137"/>
                      <a:pt x="3029" y="328"/>
                    </a:cubicBezTo>
                    <a:cubicBezTo>
                      <a:pt x="2636" y="101"/>
                      <a:pt x="2239" y="1"/>
                      <a:pt x="1867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40"/>
              <p:cNvSpPr/>
              <p:nvPr/>
            </p:nvSpPr>
            <p:spPr>
              <a:xfrm>
                <a:off x="7273988" y="2905500"/>
                <a:ext cx="731825" cy="451525"/>
              </a:xfrm>
              <a:custGeom>
                <a:avLst/>
                <a:gdLst/>
                <a:ahLst/>
                <a:cxnLst/>
                <a:rect l="l" t="t" r="r" b="b"/>
                <a:pathLst>
                  <a:path w="29273" h="18061" extrusionOk="0">
                    <a:moveTo>
                      <a:pt x="14722" y="0"/>
                    </a:moveTo>
                    <a:cubicBezTo>
                      <a:pt x="11451" y="0"/>
                      <a:pt x="7697" y="1580"/>
                      <a:pt x="6215" y="4559"/>
                    </a:cubicBezTo>
                    <a:cubicBezTo>
                      <a:pt x="6215" y="4580"/>
                      <a:pt x="1" y="7781"/>
                      <a:pt x="2553" y="15188"/>
                    </a:cubicBezTo>
                    <a:cubicBezTo>
                      <a:pt x="2553" y="15188"/>
                      <a:pt x="2899" y="18057"/>
                      <a:pt x="3531" y="18057"/>
                    </a:cubicBezTo>
                    <a:cubicBezTo>
                      <a:pt x="3540" y="18057"/>
                      <a:pt x="3549" y="18056"/>
                      <a:pt x="3558" y="18055"/>
                    </a:cubicBezTo>
                    <a:cubicBezTo>
                      <a:pt x="4227" y="17992"/>
                      <a:pt x="4834" y="15398"/>
                      <a:pt x="4708" y="13180"/>
                    </a:cubicBezTo>
                    <a:cubicBezTo>
                      <a:pt x="4570" y="11100"/>
                      <a:pt x="6550" y="7875"/>
                      <a:pt x="9017" y="7875"/>
                    </a:cubicBezTo>
                    <a:cubicBezTo>
                      <a:pt x="9156" y="7875"/>
                      <a:pt x="9296" y="7886"/>
                      <a:pt x="9437" y="7907"/>
                    </a:cubicBezTo>
                    <a:cubicBezTo>
                      <a:pt x="11249" y="8176"/>
                      <a:pt x="14652" y="9853"/>
                      <a:pt x="18484" y="9853"/>
                    </a:cubicBezTo>
                    <a:cubicBezTo>
                      <a:pt x="20316" y="9853"/>
                      <a:pt x="22245" y="9470"/>
                      <a:pt x="24146" y="8367"/>
                    </a:cubicBezTo>
                    <a:cubicBezTo>
                      <a:pt x="24146" y="8367"/>
                      <a:pt x="24335" y="11966"/>
                      <a:pt x="25151" y="13954"/>
                    </a:cubicBezTo>
                    <a:cubicBezTo>
                      <a:pt x="25946" y="15921"/>
                      <a:pt x="24816" y="17929"/>
                      <a:pt x="25820" y="18055"/>
                    </a:cubicBezTo>
                    <a:cubicBezTo>
                      <a:pt x="25845" y="18058"/>
                      <a:pt x="25870" y="18060"/>
                      <a:pt x="25894" y="18060"/>
                    </a:cubicBezTo>
                    <a:cubicBezTo>
                      <a:pt x="26840" y="18060"/>
                      <a:pt x="27536" y="15356"/>
                      <a:pt x="27536" y="15356"/>
                    </a:cubicBezTo>
                    <a:cubicBezTo>
                      <a:pt x="27536" y="15356"/>
                      <a:pt x="28959" y="12657"/>
                      <a:pt x="26343" y="6505"/>
                    </a:cubicBezTo>
                    <a:cubicBezTo>
                      <a:pt x="26343" y="6505"/>
                      <a:pt x="29273" y="4978"/>
                      <a:pt x="27536" y="2697"/>
                    </a:cubicBezTo>
                    <a:cubicBezTo>
                      <a:pt x="26832" y="1769"/>
                      <a:pt x="25813" y="1617"/>
                      <a:pt x="24572" y="1617"/>
                    </a:cubicBezTo>
                    <a:cubicBezTo>
                      <a:pt x="23969" y="1617"/>
                      <a:pt x="23312" y="1653"/>
                      <a:pt x="22614" y="1653"/>
                    </a:cubicBezTo>
                    <a:cubicBezTo>
                      <a:pt x="21251" y="1653"/>
                      <a:pt x="19727" y="1516"/>
                      <a:pt x="18120" y="709"/>
                    </a:cubicBezTo>
                    <a:cubicBezTo>
                      <a:pt x="17163" y="233"/>
                      <a:pt x="15978" y="0"/>
                      <a:pt x="14722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40"/>
              <p:cNvSpPr/>
              <p:nvPr/>
            </p:nvSpPr>
            <p:spPr>
              <a:xfrm>
                <a:off x="7505188" y="2905550"/>
                <a:ext cx="47030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18812" h="4299" extrusionOk="0">
                    <a:moveTo>
                      <a:pt x="5460" y="0"/>
                    </a:moveTo>
                    <a:cubicBezTo>
                      <a:pt x="3632" y="0"/>
                      <a:pt x="1656" y="497"/>
                      <a:pt x="1" y="1460"/>
                    </a:cubicBezTo>
                    <a:cubicBezTo>
                      <a:pt x="352" y="1444"/>
                      <a:pt x="800" y="1431"/>
                      <a:pt x="1307" y="1431"/>
                    </a:cubicBezTo>
                    <a:cubicBezTo>
                      <a:pt x="3456" y="1431"/>
                      <a:pt x="6660" y="1664"/>
                      <a:pt x="8015" y="2883"/>
                    </a:cubicBezTo>
                    <a:cubicBezTo>
                      <a:pt x="8930" y="3714"/>
                      <a:pt x="11589" y="4298"/>
                      <a:pt x="14518" y="4298"/>
                    </a:cubicBezTo>
                    <a:cubicBezTo>
                      <a:pt x="15942" y="4298"/>
                      <a:pt x="17429" y="4160"/>
                      <a:pt x="18811" y="3846"/>
                    </a:cubicBezTo>
                    <a:cubicBezTo>
                      <a:pt x="18769" y="3490"/>
                      <a:pt x="18602" y="3113"/>
                      <a:pt x="18288" y="2695"/>
                    </a:cubicBezTo>
                    <a:cubicBezTo>
                      <a:pt x="17587" y="1771"/>
                      <a:pt x="16575" y="1617"/>
                      <a:pt x="15343" y="1617"/>
                    </a:cubicBezTo>
                    <a:cubicBezTo>
                      <a:pt x="14722" y="1617"/>
                      <a:pt x="14046" y="1656"/>
                      <a:pt x="13325" y="1656"/>
                    </a:cubicBezTo>
                    <a:cubicBezTo>
                      <a:pt x="11977" y="1656"/>
                      <a:pt x="10474" y="1518"/>
                      <a:pt x="8893" y="728"/>
                    </a:cubicBezTo>
                    <a:cubicBezTo>
                      <a:pt x="7925" y="239"/>
                      <a:pt x="6728" y="0"/>
                      <a:pt x="54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0"/>
              <p:cNvSpPr/>
              <p:nvPr/>
            </p:nvSpPr>
            <p:spPr>
              <a:xfrm>
                <a:off x="7528213" y="3221375"/>
                <a:ext cx="513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754" extrusionOk="0">
                    <a:moveTo>
                      <a:pt x="858" y="1"/>
                    </a:moveTo>
                    <a:cubicBezTo>
                      <a:pt x="858" y="1"/>
                      <a:pt x="817" y="1"/>
                      <a:pt x="796" y="22"/>
                    </a:cubicBezTo>
                    <a:lnTo>
                      <a:pt x="712" y="22"/>
                    </a:lnTo>
                    <a:lnTo>
                      <a:pt x="607" y="42"/>
                    </a:lnTo>
                    <a:lnTo>
                      <a:pt x="545" y="84"/>
                    </a:lnTo>
                    <a:cubicBezTo>
                      <a:pt x="503" y="105"/>
                      <a:pt x="461" y="105"/>
                      <a:pt x="419" y="126"/>
                    </a:cubicBezTo>
                    <a:cubicBezTo>
                      <a:pt x="252" y="231"/>
                      <a:pt x="168" y="335"/>
                      <a:pt x="105" y="419"/>
                    </a:cubicBezTo>
                    <a:cubicBezTo>
                      <a:pt x="63" y="461"/>
                      <a:pt x="42" y="524"/>
                      <a:pt x="21" y="566"/>
                    </a:cubicBezTo>
                    <a:cubicBezTo>
                      <a:pt x="21" y="586"/>
                      <a:pt x="1" y="628"/>
                      <a:pt x="1" y="670"/>
                    </a:cubicBezTo>
                    <a:cubicBezTo>
                      <a:pt x="1" y="712"/>
                      <a:pt x="1" y="754"/>
                      <a:pt x="1" y="754"/>
                    </a:cubicBezTo>
                    <a:cubicBezTo>
                      <a:pt x="1" y="754"/>
                      <a:pt x="42" y="754"/>
                      <a:pt x="126" y="712"/>
                    </a:cubicBezTo>
                    <a:cubicBezTo>
                      <a:pt x="147" y="712"/>
                      <a:pt x="189" y="691"/>
                      <a:pt x="231" y="670"/>
                    </a:cubicBezTo>
                    <a:cubicBezTo>
                      <a:pt x="293" y="649"/>
                      <a:pt x="335" y="628"/>
                      <a:pt x="377" y="607"/>
                    </a:cubicBezTo>
                    <a:cubicBezTo>
                      <a:pt x="440" y="586"/>
                      <a:pt x="482" y="566"/>
                      <a:pt x="545" y="566"/>
                    </a:cubicBezTo>
                    <a:cubicBezTo>
                      <a:pt x="607" y="545"/>
                      <a:pt x="649" y="524"/>
                      <a:pt x="712" y="524"/>
                    </a:cubicBezTo>
                    <a:cubicBezTo>
                      <a:pt x="733" y="503"/>
                      <a:pt x="754" y="503"/>
                      <a:pt x="796" y="503"/>
                    </a:cubicBezTo>
                    <a:lnTo>
                      <a:pt x="858" y="503"/>
                    </a:lnTo>
                    <a:cubicBezTo>
                      <a:pt x="858" y="503"/>
                      <a:pt x="879" y="503"/>
                      <a:pt x="879" y="482"/>
                    </a:cubicBezTo>
                    <a:lnTo>
                      <a:pt x="1172" y="482"/>
                    </a:lnTo>
                    <a:cubicBezTo>
                      <a:pt x="1214" y="482"/>
                      <a:pt x="1277" y="503"/>
                      <a:pt x="1340" y="524"/>
                    </a:cubicBezTo>
                    <a:cubicBezTo>
                      <a:pt x="1381" y="524"/>
                      <a:pt x="1444" y="545"/>
                      <a:pt x="1486" y="566"/>
                    </a:cubicBezTo>
                    <a:cubicBezTo>
                      <a:pt x="1549" y="566"/>
                      <a:pt x="1612" y="586"/>
                      <a:pt x="1653" y="607"/>
                    </a:cubicBezTo>
                    <a:cubicBezTo>
                      <a:pt x="1716" y="628"/>
                      <a:pt x="1758" y="649"/>
                      <a:pt x="1800" y="670"/>
                    </a:cubicBezTo>
                    <a:cubicBezTo>
                      <a:pt x="1842" y="670"/>
                      <a:pt x="1884" y="691"/>
                      <a:pt x="1925" y="712"/>
                    </a:cubicBezTo>
                    <a:cubicBezTo>
                      <a:pt x="1988" y="754"/>
                      <a:pt x="2030" y="754"/>
                      <a:pt x="2030" y="754"/>
                    </a:cubicBezTo>
                    <a:cubicBezTo>
                      <a:pt x="2030" y="754"/>
                      <a:pt x="2051" y="733"/>
                      <a:pt x="2030" y="670"/>
                    </a:cubicBezTo>
                    <a:cubicBezTo>
                      <a:pt x="2030" y="628"/>
                      <a:pt x="2030" y="607"/>
                      <a:pt x="2009" y="566"/>
                    </a:cubicBezTo>
                    <a:cubicBezTo>
                      <a:pt x="1988" y="524"/>
                      <a:pt x="1967" y="461"/>
                      <a:pt x="1946" y="419"/>
                    </a:cubicBezTo>
                    <a:cubicBezTo>
                      <a:pt x="1884" y="335"/>
                      <a:pt x="1779" y="231"/>
                      <a:pt x="1612" y="126"/>
                    </a:cubicBezTo>
                    <a:cubicBezTo>
                      <a:pt x="1591" y="105"/>
                      <a:pt x="1528" y="105"/>
                      <a:pt x="1486" y="84"/>
                    </a:cubicBezTo>
                    <a:cubicBezTo>
                      <a:pt x="1444" y="63"/>
                      <a:pt x="1402" y="42"/>
                      <a:pt x="1340" y="22"/>
                    </a:cubicBezTo>
                    <a:cubicBezTo>
                      <a:pt x="1298" y="22"/>
                      <a:pt x="1235" y="1"/>
                      <a:pt x="11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40"/>
              <p:cNvSpPr/>
              <p:nvPr/>
            </p:nvSpPr>
            <p:spPr>
              <a:xfrm>
                <a:off x="7715488" y="3224000"/>
                <a:ext cx="507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775" extrusionOk="0">
                    <a:moveTo>
                      <a:pt x="858" y="0"/>
                    </a:moveTo>
                    <a:cubicBezTo>
                      <a:pt x="858" y="0"/>
                      <a:pt x="816" y="21"/>
                      <a:pt x="795" y="21"/>
                    </a:cubicBezTo>
                    <a:lnTo>
                      <a:pt x="712" y="42"/>
                    </a:lnTo>
                    <a:lnTo>
                      <a:pt x="628" y="63"/>
                    </a:lnTo>
                    <a:lnTo>
                      <a:pt x="544" y="84"/>
                    </a:lnTo>
                    <a:cubicBezTo>
                      <a:pt x="502" y="105"/>
                      <a:pt x="460" y="126"/>
                      <a:pt x="419" y="147"/>
                    </a:cubicBezTo>
                    <a:cubicBezTo>
                      <a:pt x="272" y="230"/>
                      <a:pt x="168" y="335"/>
                      <a:pt x="105" y="440"/>
                    </a:cubicBezTo>
                    <a:cubicBezTo>
                      <a:pt x="63" y="481"/>
                      <a:pt x="42" y="523"/>
                      <a:pt x="42" y="565"/>
                    </a:cubicBezTo>
                    <a:cubicBezTo>
                      <a:pt x="21" y="607"/>
                      <a:pt x="21" y="649"/>
                      <a:pt x="0" y="670"/>
                    </a:cubicBezTo>
                    <a:cubicBezTo>
                      <a:pt x="0" y="733"/>
                      <a:pt x="0" y="774"/>
                      <a:pt x="0" y="774"/>
                    </a:cubicBezTo>
                    <a:cubicBezTo>
                      <a:pt x="0" y="774"/>
                      <a:pt x="42" y="753"/>
                      <a:pt x="126" y="733"/>
                    </a:cubicBezTo>
                    <a:cubicBezTo>
                      <a:pt x="147" y="712"/>
                      <a:pt x="188" y="691"/>
                      <a:pt x="230" y="670"/>
                    </a:cubicBezTo>
                    <a:cubicBezTo>
                      <a:pt x="293" y="670"/>
                      <a:pt x="335" y="649"/>
                      <a:pt x="377" y="628"/>
                    </a:cubicBezTo>
                    <a:cubicBezTo>
                      <a:pt x="440" y="607"/>
                      <a:pt x="481" y="586"/>
                      <a:pt x="544" y="565"/>
                    </a:cubicBezTo>
                    <a:cubicBezTo>
                      <a:pt x="607" y="544"/>
                      <a:pt x="649" y="544"/>
                      <a:pt x="712" y="523"/>
                    </a:cubicBezTo>
                    <a:cubicBezTo>
                      <a:pt x="732" y="523"/>
                      <a:pt x="753" y="523"/>
                      <a:pt x="795" y="502"/>
                    </a:cubicBezTo>
                    <a:lnTo>
                      <a:pt x="921" y="502"/>
                    </a:lnTo>
                    <a:lnTo>
                      <a:pt x="1046" y="481"/>
                    </a:lnTo>
                    <a:lnTo>
                      <a:pt x="1088" y="481"/>
                    </a:lnTo>
                    <a:cubicBezTo>
                      <a:pt x="1109" y="481"/>
                      <a:pt x="1151" y="502"/>
                      <a:pt x="1172" y="502"/>
                    </a:cubicBezTo>
                    <a:cubicBezTo>
                      <a:pt x="1214" y="502"/>
                      <a:pt x="1277" y="523"/>
                      <a:pt x="1339" y="523"/>
                    </a:cubicBezTo>
                    <a:cubicBezTo>
                      <a:pt x="1381" y="544"/>
                      <a:pt x="1444" y="544"/>
                      <a:pt x="1486" y="565"/>
                    </a:cubicBezTo>
                    <a:cubicBezTo>
                      <a:pt x="1549" y="586"/>
                      <a:pt x="1611" y="607"/>
                      <a:pt x="1653" y="628"/>
                    </a:cubicBezTo>
                    <a:cubicBezTo>
                      <a:pt x="1716" y="649"/>
                      <a:pt x="1758" y="649"/>
                      <a:pt x="1800" y="670"/>
                    </a:cubicBezTo>
                    <a:cubicBezTo>
                      <a:pt x="1841" y="691"/>
                      <a:pt x="1883" y="712"/>
                      <a:pt x="1925" y="733"/>
                    </a:cubicBezTo>
                    <a:cubicBezTo>
                      <a:pt x="1988" y="753"/>
                      <a:pt x="2030" y="774"/>
                      <a:pt x="2030" y="774"/>
                    </a:cubicBezTo>
                    <a:cubicBezTo>
                      <a:pt x="2030" y="774"/>
                      <a:pt x="2030" y="733"/>
                      <a:pt x="2030" y="670"/>
                    </a:cubicBezTo>
                    <a:cubicBezTo>
                      <a:pt x="2030" y="649"/>
                      <a:pt x="2030" y="607"/>
                      <a:pt x="2009" y="565"/>
                    </a:cubicBezTo>
                    <a:cubicBezTo>
                      <a:pt x="1988" y="523"/>
                      <a:pt x="1967" y="481"/>
                      <a:pt x="1946" y="440"/>
                    </a:cubicBezTo>
                    <a:cubicBezTo>
                      <a:pt x="1883" y="335"/>
                      <a:pt x="1779" y="230"/>
                      <a:pt x="1611" y="147"/>
                    </a:cubicBezTo>
                    <a:cubicBezTo>
                      <a:pt x="1590" y="126"/>
                      <a:pt x="1528" y="105"/>
                      <a:pt x="1486" y="84"/>
                    </a:cubicBezTo>
                    <a:cubicBezTo>
                      <a:pt x="1444" y="63"/>
                      <a:pt x="1402" y="42"/>
                      <a:pt x="1339" y="42"/>
                    </a:cubicBezTo>
                    <a:cubicBezTo>
                      <a:pt x="1297" y="21"/>
                      <a:pt x="1235" y="21"/>
                      <a:pt x="1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40"/>
              <p:cNvSpPr/>
              <p:nvPr/>
            </p:nvSpPr>
            <p:spPr>
              <a:xfrm>
                <a:off x="7518263" y="3258525"/>
                <a:ext cx="69075" cy="915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3662" extrusionOk="0">
                    <a:moveTo>
                      <a:pt x="1403" y="0"/>
                    </a:moveTo>
                    <a:cubicBezTo>
                      <a:pt x="650" y="0"/>
                      <a:pt x="22" y="816"/>
                      <a:pt x="22" y="1821"/>
                    </a:cubicBezTo>
                    <a:cubicBezTo>
                      <a:pt x="1" y="2825"/>
                      <a:pt x="608" y="3641"/>
                      <a:pt x="1361" y="3662"/>
                    </a:cubicBezTo>
                    <a:cubicBezTo>
                      <a:pt x="2114" y="3662"/>
                      <a:pt x="2742" y="2846"/>
                      <a:pt x="2763" y="1841"/>
                    </a:cubicBezTo>
                    <a:cubicBezTo>
                      <a:pt x="2763" y="837"/>
                      <a:pt x="2156" y="21"/>
                      <a:pt x="14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40"/>
              <p:cNvSpPr/>
              <p:nvPr/>
            </p:nvSpPr>
            <p:spPr>
              <a:xfrm>
                <a:off x="7527163" y="3277875"/>
                <a:ext cx="39775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2094" extrusionOk="0">
                    <a:moveTo>
                      <a:pt x="796" y="0"/>
                    </a:moveTo>
                    <a:cubicBezTo>
                      <a:pt x="356" y="0"/>
                      <a:pt x="1" y="461"/>
                      <a:pt x="1" y="1047"/>
                    </a:cubicBezTo>
                    <a:cubicBezTo>
                      <a:pt x="1" y="1632"/>
                      <a:pt x="335" y="2093"/>
                      <a:pt x="775" y="2093"/>
                    </a:cubicBezTo>
                    <a:cubicBezTo>
                      <a:pt x="784" y="2093"/>
                      <a:pt x="793" y="2093"/>
                      <a:pt x="802" y="2093"/>
                    </a:cubicBezTo>
                    <a:cubicBezTo>
                      <a:pt x="1229" y="2093"/>
                      <a:pt x="1570" y="1621"/>
                      <a:pt x="1570" y="1067"/>
                    </a:cubicBezTo>
                    <a:cubicBezTo>
                      <a:pt x="1591" y="482"/>
                      <a:pt x="1235" y="0"/>
                      <a:pt x="7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40"/>
              <p:cNvSpPr/>
              <p:nvPr/>
            </p:nvSpPr>
            <p:spPr>
              <a:xfrm>
                <a:off x="7553838" y="3282575"/>
                <a:ext cx="1102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589" extrusionOk="0">
                    <a:moveTo>
                      <a:pt x="231" y="1"/>
                    </a:moveTo>
                    <a:cubicBezTo>
                      <a:pt x="105" y="1"/>
                      <a:pt x="1" y="147"/>
                      <a:pt x="1" y="294"/>
                    </a:cubicBezTo>
                    <a:cubicBezTo>
                      <a:pt x="1" y="461"/>
                      <a:pt x="84" y="587"/>
                      <a:pt x="210" y="587"/>
                    </a:cubicBezTo>
                    <a:cubicBezTo>
                      <a:pt x="218" y="588"/>
                      <a:pt x="226" y="589"/>
                      <a:pt x="234" y="589"/>
                    </a:cubicBezTo>
                    <a:cubicBezTo>
                      <a:pt x="349" y="589"/>
                      <a:pt x="440" y="452"/>
                      <a:pt x="440" y="315"/>
                    </a:cubicBezTo>
                    <a:cubicBezTo>
                      <a:pt x="440" y="147"/>
                      <a:pt x="336" y="1"/>
                      <a:pt x="23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40"/>
              <p:cNvSpPr/>
              <p:nvPr/>
            </p:nvSpPr>
            <p:spPr>
              <a:xfrm>
                <a:off x="7709213" y="3258525"/>
                <a:ext cx="69050" cy="91550"/>
              </a:xfrm>
              <a:custGeom>
                <a:avLst/>
                <a:gdLst/>
                <a:ahLst/>
                <a:cxnLst/>
                <a:rect l="l" t="t" r="r" b="b"/>
                <a:pathLst>
                  <a:path w="2762" h="3662" extrusionOk="0">
                    <a:moveTo>
                      <a:pt x="1402" y="0"/>
                    </a:moveTo>
                    <a:cubicBezTo>
                      <a:pt x="649" y="0"/>
                      <a:pt x="42" y="816"/>
                      <a:pt x="21" y="1821"/>
                    </a:cubicBezTo>
                    <a:cubicBezTo>
                      <a:pt x="0" y="2825"/>
                      <a:pt x="607" y="3641"/>
                      <a:pt x="1360" y="3662"/>
                    </a:cubicBezTo>
                    <a:cubicBezTo>
                      <a:pt x="2113" y="3662"/>
                      <a:pt x="2741" y="2846"/>
                      <a:pt x="2762" y="1841"/>
                    </a:cubicBezTo>
                    <a:cubicBezTo>
                      <a:pt x="2762" y="837"/>
                      <a:pt x="2176" y="21"/>
                      <a:pt x="140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40"/>
              <p:cNvSpPr/>
              <p:nvPr/>
            </p:nvSpPr>
            <p:spPr>
              <a:xfrm>
                <a:off x="7718088" y="3277875"/>
                <a:ext cx="39775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2094" extrusionOk="0">
                    <a:moveTo>
                      <a:pt x="796" y="0"/>
                    </a:moveTo>
                    <a:cubicBezTo>
                      <a:pt x="377" y="0"/>
                      <a:pt x="1" y="461"/>
                      <a:pt x="1" y="1047"/>
                    </a:cubicBezTo>
                    <a:cubicBezTo>
                      <a:pt x="1" y="1632"/>
                      <a:pt x="336" y="2093"/>
                      <a:pt x="775" y="2093"/>
                    </a:cubicBezTo>
                    <a:cubicBezTo>
                      <a:pt x="784" y="2093"/>
                      <a:pt x="793" y="2093"/>
                      <a:pt x="803" y="2093"/>
                    </a:cubicBezTo>
                    <a:cubicBezTo>
                      <a:pt x="1229" y="2093"/>
                      <a:pt x="1570" y="1621"/>
                      <a:pt x="1570" y="1067"/>
                    </a:cubicBezTo>
                    <a:cubicBezTo>
                      <a:pt x="1591" y="482"/>
                      <a:pt x="1235" y="0"/>
                      <a:pt x="7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40"/>
              <p:cNvSpPr/>
              <p:nvPr/>
            </p:nvSpPr>
            <p:spPr>
              <a:xfrm>
                <a:off x="7744763" y="3282575"/>
                <a:ext cx="1102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589" extrusionOk="0">
                    <a:moveTo>
                      <a:pt x="231" y="1"/>
                    </a:moveTo>
                    <a:cubicBezTo>
                      <a:pt x="106" y="1"/>
                      <a:pt x="1" y="147"/>
                      <a:pt x="1" y="294"/>
                    </a:cubicBezTo>
                    <a:cubicBezTo>
                      <a:pt x="1" y="461"/>
                      <a:pt x="85" y="587"/>
                      <a:pt x="210" y="587"/>
                    </a:cubicBezTo>
                    <a:cubicBezTo>
                      <a:pt x="218" y="588"/>
                      <a:pt x="226" y="589"/>
                      <a:pt x="234" y="589"/>
                    </a:cubicBezTo>
                    <a:cubicBezTo>
                      <a:pt x="349" y="589"/>
                      <a:pt x="440" y="452"/>
                      <a:pt x="440" y="315"/>
                    </a:cubicBezTo>
                    <a:cubicBezTo>
                      <a:pt x="440" y="147"/>
                      <a:pt x="357" y="1"/>
                      <a:pt x="23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40"/>
              <p:cNvSpPr/>
              <p:nvPr/>
            </p:nvSpPr>
            <p:spPr>
              <a:xfrm>
                <a:off x="7639813" y="3303225"/>
                <a:ext cx="308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2330" extrusionOk="0">
                    <a:moveTo>
                      <a:pt x="255" y="1"/>
                    </a:moveTo>
                    <a:cubicBezTo>
                      <a:pt x="211" y="1"/>
                      <a:pt x="177" y="68"/>
                      <a:pt x="166" y="210"/>
                    </a:cubicBezTo>
                    <a:lnTo>
                      <a:pt x="20" y="1926"/>
                    </a:lnTo>
                    <a:cubicBezTo>
                      <a:pt x="1" y="2153"/>
                      <a:pt x="154" y="2329"/>
                      <a:pt x="369" y="2329"/>
                    </a:cubicBezTo>
                    <a:cubicBezTo>
                      <a:pt x="392" y="2329"/>
                      <a:pt x="415" y="2327"/>
                      <a:pt x="438" y="2323"/>
                    </a:cubicBezTo>
                    <a:lnTo>
                      <a:pt x="857" y="2261"/>
                    </a:lnTo>
                    <a:cubicBezTo>
                      <a:pt x="1108" y="2219"/>
                      <a:pt x="1233" y="1989"/>
                      <a:pt x="1129" y="1758"/>
                    </a:cubicBezTo>
                    <a:lnTo>
                      <a:pt x="397" y="168"/>
                    </a:lnTo>
                    <a:cubicBezTo>
                      <a:pt x="346" y="58"/>
                      <a:pt x="296" y="1"/>
                      <a:pt x="2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00" name="Google Shape;2900;p40"/>
          <p:cNvSpPr txBox="1"/>
          <p:nvPr/>
        </p:nvSpPr>
        <p:spPr>
          <a:xfrm>
            <a:off x="827850" y="2133625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1" name="Google Shape;2901;p40"/>
          <p:cNvSpPr txBox="1"/>
          <p:nvPr/>
        </p:nvSpPr>
        <p:spPr>
          <a:xfrm>
            <a:off x="6430775" y="3557525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2" name="Google Shape;2902;p40"/>
          <p:cNvSpPr txBox="1"/>
          <p:nvPr/>
        </p:nvSpPr>
        <p:spPr>
          <a:xfrm>
            <a:off x="6416542" y="2133620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the ringed one. 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3" name="Google Shape;2903;p40"/>
          <p:cNvSpPr txBox="1"/>
          <p:nvPr/>
        </p:nvSpPr>
        <p:spPr>
          <a:xfrm>
            <a:off x="840575" y="3557586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4" name="Google Shape;2904;p40"/>
          <p:cNvSpPr txBox="1"/>
          <p:nvPr/>
        </p:nvSpPr>
        <p:spPr>
          <a:xfrm>
            <a:off x="2965750" y="1366313"/>
            <a:ext cx="32124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"/>
          <p:cNvSpPr/>
          <p:nvPr/>
        </p:nvSpPr>
        <p:spPr>
          <a:xfrm>
            <a:off x="463004" y="3561596"/>
            <a:ext cx="4526742" cy="1116458"/>
          </a:xfrm>
          <a:custGeom>
            <a:avLst/>
            <a:gdLst/>
            <a:ahLst/>
            <a:cxnLst/>
            <a:rect l="l" t="t" r="r" b="b"/>
            <a:pathLst>
              <a:path w="130774" h="24230" extrusionOk="0">
                <a:moveTo>
                  <a:pt x="1" y="0"/>
                </a:moveTo>
                <a:lnTo>
                  <a:pt x="1" y="24230"/>
                </a:lnTo>
                <a:lnTo>
                  <a:pt x="130773" y="24230"/>
                </a:lnTo>
                <a:lnTo>
                  <a:pt x="13077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2910;p41"/>
          <p:cNvSpPr/>
          <p:nvPr/>
        </p:nvSpPr>
        <p:spPr>
          <a:xfrm>
            <a:off x="457200" y="3665693"/>
            <a:ext cx="4532627" cy="1067554"/>
          </a:xfrm>
          <a:custGeom>
            <a:avLst/>
            <a:gdLst/>
            <a:ahLst/>
            <a:cxnLst/>
            <a:rect l="l" t="t" r="r" b="b"/>
            <a:pathLst>
              <a:path w="130774" h="33730" extrusionOk="0">
                <a:moveTo>
                  <a:pt x="1" y="1"/>
                </a:moveTo>
                <a:lnTo>
                  <a:pt x="1" y="33730"/>
                </a:lnTo>
                <a:lnTo>
                  <a:pt x="130773" y="33730"/>
                </a:lnTo>
                <a:lnTo>
                  <a:pt x="13077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11" name="Google Shape;2911;p41"/>
          <p:cNvGrpSpPr/>
          <p:nvPr/>
        </p:nvGrpSpPr>
        <p:grpSpPr>
          <a:xfrm>
            <a:off x="552779" y="3710240"/>
            <a:ext cx="4330014" cy="955745"/>
            <a:chOff x="535375" y="3723550"/>
            <a:chExt cx="3513481" cy="888900"/>
          </a:xfrm>
        </p:grpSpPr>
        <p:sp>
          <p:nvSpPr>
            <p:cNvPr id="2912" name="Google Shape;2912;p41"/>
            <p:cNvSpPr/>
            <p:nvPr/>
          </p:nvSpPr>
          <p:spPr>
            <a:xfrm>
              <a:off x="3400032" y="4156443"/>
              <a:ext cx="485769" cy="335659"/>
            </a:xfrm>
            <a:custGeom>
              <a:avLst/>
              <a:gdLst/>
              <a:ahLst/>
              <a:cxnLst/>
              <a:rect l="l" t="t" r="r" b="b"/>
              <a:pathLst>
                <a:path w="17682" h="12218" extrusionOk="0">
                  <a:moveTo>
                    <a:pt x="11513" y="0"/>
                  </a:moveTo>
                  <a:cubicBezTo>
                    <a:pt x="8245" y="0"/>
                    <a:pt x="4476" y="1748"/>
                    <a:pt x="2386" y="3490"/>
                  </a:cubicBezTo>
                  <a:cubicBezTo>
                    <a:pt x="1528" y="4202"/>
                    <a:pt x="628" y="4997"/>
                    <a:pt x="398" y="6085"/>
                  </a:cubicBezTo>
                  <a:cubicBezTo>
                    <a:pt x="1" y="7884"/>
                    <a:pt x="1612" y="9474"/>
                    <a:pt x="3202" y="10395"/>
                  </a:cubicBezTo>
                  <a:cubicBezTo>
                    <a:pt x="5119" y="11496"/>
                    <a:pt x="7293" y="12218"/>
                    <a:pt x="9492" y="12218"/>
                  </a:cubicBezTo>
                  <a:cubicBezTo>
                    <a:pt x="9718" y="12218"/>
                    <a:pt x="9944" y="12210"/>
                    <a:pt x="10170" y="12194"/>
                  </a:cubicBezTo>
                  <a:cubicBezTo>
                    <a:pt x="12597" y="12027"/>
                    <a:pt x="15003" y="10897"/>
                    <a:pt x="16426" y="8930"/>
                  </a:cubicBezTo>
                  <a:cubicBezTo>
                    <a:pt x="17221" y="7801"/>
                    <a:pt x="17681" y="6378"/>
                    <a:pt x="17451" y="5018"/>
                  </a:cubicBezTo>
                  <a:cubicBezTo>
                    <a:pt x="16773" y="1299"/>
                    <a:pt x="14329" y="0"/>
                    <a:pt x="11513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1"/>
            <p:cNvSpPr/>
            <p:nvPr/>
          </p:nvSpPr>
          <p:spPr>
            <a:xfrm>
              <a:off x="3337397" y="3998868"/>
              <a:ext cx="240851" cy="170906"/>
            </a:xfrm>
            <a:custGeom>
              <a:avLst/>
              <a:gdLst/>
              <a:ahLst/>
              <a:cxnLst/>
              <a:rect l="l" t="t" r="r" b="b"/>
              <a:pathLst>
                <a:path w="8767" h="6221" extrusionOk="0">
                  <a:moveTo>
                    <a:pt x="3714" y="0"/>
                  </a:moveTo>
                  <a:cubicBezTo>
                    <a:pt x="2217" y="0"/>
                    <a:pt x="396" y="410"/>
                    <a:pt x="230" y="1526"/>
                  </a:cubicBezTo>
                  <a:cubicBezTo>
                    <a:pt x="105" y="2301"/>
                    <a:pt x="0" y="3096"/>
                    <a:pt x="105" y="3870"/>
                  </a:cubicBezTo>
                  <a:cubicBezTo>
                    <a:pt x="209" y="4665"/>
                    <a:pt x="586" y="5439"/>
                    <a:pt x="1255" y="5858"/>
                  </a:cubicBezTo>
                  <a:cubicBezTo>
                    <a:pt x="1707" y="6135"/>
                    <a:pt x="2222" y="6221"/>
                    <a:pt x="2751" y="6221"/>
                  </a:cubicBezTo>
                  <a:cubicBezTo>
                    <a:pt x="3179" y="6221"/>
                    <a:pt x="3617" y="6165"/>
                    <a:pt x="4038" y="6109"/>
                  </a:cubicBezTo>
                  <a:cubicBezTo>
                    <a:pt x="4645" y="6004"/>
                    <a:pt x="5252" y="5920"/>
                    <a:pt x="5859" y="5837"/>
                  </a:cubicBezTo>
                  <a:cubicBezTo>
                    <a:pt x="6528" y="5732"/>
                    <a:pt x="7261" y="5606"/>
                    <a:pt x="7637" y="5062"/>
                  </a:cubicBezTo>
                  <a:cubicBezTo>
                    <a:pt x="8767" y="3514"/>
                    <a:pt x="6737" y="606"/>
                    <a:pt x="5189" y="166"/>
                  </a:cubicBezTo>
                  <a:cubicBezTo>
                    <a:pt x="4822" y="61"/>
                    <a:pt x="4292" y="0"/>
                    <a:pt x="371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1"/>
            <p:cNvSpPr/>
            <p:nvPr/>
          </p:nvSpPr>
          <p:spPr>
            <a:xfrm>
              <a:off x="2726380" y="4217869"/>
              <a:ext cx="240879" cy="170906"/>
            </a:xfrm>
            <a:custGeom>
              <a:avLst/>
              <a:gdLst/>
              <a:ahLst/>
              <a:cxnLst/>
              <a:rect l="l" t="t" r="r" b="b"/>
              <a:pathLst>
                <a:path w="8768" h="6221" extrusionOk="0">
                  <a:moveTo>
                    <a:pt x="3714" y="0"/>
                  </a:moveTo>
                  <a:cubicBezTo>
                    <a:pt x="2217" y="0"/>
                    <a:pt x="396" y="409"/>
                    <a:pt x="230" y="1526"/>
                  </a:cubicBezTo>
                  <a:cubicBezTo>
                    <a:pt x="105" y="2300"/>
                    <a:pt x="0" y="3096"/>
                    <a:pt x="105" y="3870"/>
                  </a:cubicBezTo>
                  <a:cubicBezTo>
                    <a:pt x="209" y="4665"/>
                    <a:pt x="586" y="5439"/>
                    <a:pt x="1256" y="5857"/>
                  </a:cubicBezTo>
                  <a:cubicBezTo>
                    <a:pt x="1707" y="6135"/>
                    <a:pt x="2222" y="6221"/>
                    <a:pt x="2751" y="6221"/>
                  </a:cubicBezTo>
                  <a:cubicBezTo>
                    <a:pt x="3180" y="6221"/>
                    <a:pt x="3617" y="6165"/>
                    <a:pt x="4038" y="6109"/>
                  </a:cubicBezTo>
                  <a:cubicBezTo>
                    <a:pt x="4645" y="6025"/>
                    <a:pt x="5252" y="5920"/>
                    <a:pt x="5859" y="5837"/>
                  </a:cubicBezTo>
                  <a:cubicBezTo>
                    <a:pt x="6528" y="5753"/>
                    <a:pt x="7261" y="5606"/>
                    <a:pt x="7658" y="5062"/>
                  </a:cubicBezTo>
                  <a:cubicBezTo>
                    <a:pt x="8767" y="3535"/>
                    <a:pt x="6738" y="606"/>
                    <a:pt x="5189" y="166"/>
                  </a:cubicBezTo>
                  <a:cubicBezTo>
                    <a:pt x="4822" y="61"/>
                    <a:pt x="4292" y="0"/>
                    <a:pt x="371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1"/>
            <p:cNvSpPr/>
            <p:nvPr/>
          </p:nvSpPr>
          <p:spPr>
            <a:xfrm>
              <a:off x="3537993" y="3935519"/>
              <a:ext cx="273077" cy="163269"/>
            </a:xfrm>
            <a:custGeom>
              <a:avLst/>
              <a:gdLst/>
              <a:ahLst/>
              <a:cxnLst/>
              <a:rect l="l" t="t" r="r" b="b"/>
              <a:pathLst>
                <a:path w="9940" h="5943" extrusionOk="0">
                  <a:moveTo>
                    <a:pt x="5629" y="0"/>
                  </a:moveTo>
                  <a:cubicBezTo>
                    <a:pt x="5559" y="0"/>
                    <a:pt x="5489" y="1"/>
                    <a:pt x="5420" y="3"/>
                  </a:cubicBezTo>
                  <a:cubicBezTo>
                    <a:pt x="3369" y="66"/>
                    <a:pt x="0" y="840"/>
                    <a:pt x="1256" y="3560"/>
                  </a:cubicBezTo>
                  <a:cubicBezTo>
                    <a:pt x="2134" y="5446"/>
                    <a:pt x="4111" y="5943"/>
                    <a:pt x="6028" y="5943"/>
                  </a:cubicBezTo>
                  <a:cubicBezTo>
                    <a:pt x="6579" y="5943"/>
                    <a:pt x="7124" y="5902"/>
                    <a:pt x="7637" y="5841"/>
                  </a:cubicBezTo>
                  <a:cubicBezTo>
                    <a:pt x="8265" y="5778"/>
                    <a:pt x="8956" y="5653"/>
                    <a:pt x="9395" y="5213"/>
                  </a:cubicBezTo>
                  <a:cubicBezTo>
                    <a:pt x="9814" y="4774"/>
                    <a:pt x="9939" y="4125"/>
                    <a:pt x="9834" y="3539"/>
                  </a:cubicBezTo>
                  <a:cubicBezTo>
                    <a:pt x="9730" y="2954"/>
                    <a:pt x="9416" y="2410"/>
                    <a:pt x="9102" y="1928"/>
                  </a:cubicBezTo>
                  <a:cubicBezTo>
                    <a:pt x="8705" y="1342"/>
                    <a:pt x="8244" y="798"/>
                    <a:pt x="7637" y="443"/>
                  </a:cubicBezTo>
                  <a:cubicBezTo>
                    <a:pt x="7030" y="101"/>
                    <a:pt x="6319" y="0"/>
                    <a:pt x="5629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1"/>
            <p:cNvSpPr/>
            <p:nvPr/>
          </p:nvSpPr>
          <p:spPr>
            <a:xfrm>
              <a:off x="2937909" y="4380829"/>
              <a:ext cx="320769" cy="231621"/>
            </a:xfrm>
            <a:custGeom>
              <a:avLst/>
              <a:gdLst/>
              <a:ahLst/>
              <a:cxnLst/>
              <a:rect l="l" t="t" r="r" b="b"/>
              <a:pathLst>
                <a:path w="11676" h="8431" extrusionOk="0">
                  <a:moveTo>
                    <a:pt x="4313" y="1"/>
                  </a:moveTo>
                  <a:cubicBezTo>
                    <a:pt x="3456" y="1"/>
                    <a:pt x="2632" y="88"/>
                    <a:pt x="1967" y="302"/>
                  </a:cubicBezTo>
                  <a:cubicBezTo>
                    <a:pt x="1235" y="553"/>
                    <a:pt x="544" y="1055"/>
                    <a:pt x="272" y="1767"/>
                  </a:cubicBezTo>
                  <a:cubicBezTo>
                    <a:pt x="0" y="2520"/>
                    <a:pt x="209" y="3357"/>
                    <a:pt x="565" y="4089"/>
                  </a:cubicBezTo>
                  <a:cubicBezTo>
                    <a:pt x="1256" y="5512"/>
                    <a:pt x="2511" y="6642"/>
                    <a:pt x="3934" y="7353"/>
                  </a:cubicBezTo>
                  <a:cubicBezTo>
                    <a:pt x="5377" y="8065"/>
                    <a:pt x="6968" y="8358"/>
                    <a:pt x="8558" y="8420"/>
                  </a:cubicBezTo>
                  <a:cubicBezTo>
                    <a:pt x="8655" y="8427"/>
                    <a:pt x="8754" y="8431"/>
                    <a:pt x="8853" y="8431"/>
                  </a:cubicBezTo>
                  <a:cubicBezTo>
                    <a:pt x="9095" y="8431"/>
                    <a:pt x="9339" y="8405"/>
                    <a:pt x="9562" y="8316"/>
                  </a:cubicBezTo>
                  <a:cubicBezTo>
                    <a:pt x="9939" y="8190"/>
                    <a:pt x="10232" y="7897"/>
                    <a:pt x="10483" y="7583"/>
                  </a:cubicBezTo>
                  <a:cubicBezTo>
                    <a:pt x="11383" y="6412"/>
                    <a:pt x="11675" y="4780"/>
                    <a:pt x="11194" y="3378"/>
                  </a:cubicBezTo>
                  <a:cubicBezTo>
                    <a:pt x="10713" y="1976"/>
                    <a:pt x="9499" y="846"/>
                    <a:pt x="8077" y="490"/>
                  </a:cubicBezTo>
                  <a:cubicBezTo>
                    <a:pt x="7047" y="211"/>
                    <a:pt x="5640" y="1"/>
                    <a:pt x="431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1"/>
            <p:cNvSpPr/>
            <p:nvPr/>
          </p:nvSpPr>
          <p:spPr>
            <a:xfrm>
              <a:off x="3211496" y="4180316"/>
              <a:ext cx="174203" cy="178626"/>
            </a:xfrm>
            <a:custGeom>
              <a:avLst/>
              <a:gdLst/>
              <a:ahLst/>
              <a:cxnLst/>
              <a:rect l="l" t="t" r="r" b="b"/>
              <a:pathLst>
                <a:path w="6341" h="6502" extrusionOk="0">
                  <a:moveTo>
                    <a:pt x="3672" y="0"/>
                  </a:moveTo>
                  <a:cubicBezTo>
                    <a:pt x="2352" y="0"/>
                    <a:pt x="863" y="645"/>
                    <a:pt x="398" y="1659"/>
                  </a:cubicBezTo>
                  <a:cubicBezTo>
                    <a:pt x="1" y="2517"/>
                    <a:pt x="126" y="3521"/>
                    <a:pt x="377" y="4421"/>
                  </a:cubicBezTo>
                  <a:cubicBezTo>
                    <a:pt x="524" y="4944"/>
                    <a:pt x="712" y="5467"/>
                    <a:pt x="1047" y="5864"/>
                  </a:cubicBezTo>
                  <a:cubicBezTo>
                    <a:pt x="1368" y="6243"/>
                    <a:pt x="1844" y="6501"/>
                    <a:pt x="2318" y="6501"/>
                  </a:cubicBezTo>
                  <a:cubicBezTo>
                    <a:pt x="2369" y="6501"/>
                    <a:pt x="2419" y="6498"/>
                    <a:pt x="2470" y="6492"/>
                  </a:cubicBezTo>
                  <a:cubicBezTo>
                    <a:pt x="3077" y="6388"/>
                    <a:pt x="3537" y="5906"/>
                    <a:pt x="3976" y="5467"/>
                  </a:cubicBezTo>
                  <a:cubicBezTo>
                    <a:pt x="4813" y="4651"/>
                    <a:pt x="5880" y="3939"/>
                    <a:pt x="6152" y="2789"/>
                  </a:cubicBezTo>
                  <a:cubicBezTo>
                    <a:pt x="6341" y="1952"/>
                    <a:pt x="6006" y="1010"/>
                    <a:pt x="5336" y="487"/>
                  </a:cubicBezTo>
                  <a:cubicBezTo>
                    <a:pt x="4912" y="152"/>
                    <a:pt x="4312" y="0"/>
                    <a:pt x="367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1"/>
            <p:cNvSpPr/>
            <p:nvPr/>
          </p:nvSpPr>
          <p:spPr>
            <a:xfrm>
              <a:off x="3278169" y="4400416"/>
              <a:ext cx="209286" cy="191373"/>
            </a:xfrm>
            <a:custGeom>
              <a:avLst/>
              <a:gdLst/>
              <a:ahLst/>
              <a:cxnLst/>
              <a:rect l="l" t="t" r="r" b="b"/>
              <a:pathLst>
                <a:path w="7618" h="6966" extrusionOk="0">
                  <a:moveTo>
                    <a:pt x="2538" y="1"/>
                  </a:moveTo>
                  <a:cubicBezTo>
                    <a:pt x="1787" y="1"/>
                    <a:pt x="1098" y="265"/>
                    <a:pt x="608" y="928"/>
                  </a:cubicBezTo>
                  <a:cubicBezTo>
                    <a:pt x="105" y="1598"/>
                    <a:pt x="1" y="2518"/>
                    <a:pt x="189" y="3334"/>
                  </a:cubicBezTo>
                  <a:cubicBezTo>
                    <a:pt x="357" y="4150"/>
                    <a:pt x="817" y="4883"/>
                    <a:pt x="1340" y="5531"/>
                  </a:cubicBezTo>
                  <a:cubicBezTo>
                    <a:pt x="1863" y="6180"/>
                    <a:pt x="2512" y="6787"/>
                    <a:pt x="3328" y="6933"/>
                  </a:cubicBezTo>
                  <a:cubicBezTo>
                    <a:pt x="3453" y="6956"/>
                    <a:pt x="3580" y="6966"/>
                    <a:pt x="3707" y="6966"/>
                  </a:cubicBezTo>
                  <a:cubicBezTo>
                    <a:pt x="4179" y="6966"/>
                    <a:pt x="4662" y="6830"/>
                    <a:pt x="5106" y="6682"/>
                  </a:cubicBezTo>
                  <a:cubicBezTo>
                    <a:pt x="6257" y="6264"/>
                    <a:pt x="7492" y="5448"/>
                    <a:pt x="7575" y="4234"/>
                  </a:cubicBezTo>
                  <a:cubicBezTo>
                    <a:pt x="7617" y="3627"/>
                    <a:pt x="7366" y="3062"/>
                    <a:pt x="7052" y="2560"/>
                  </a:cubicBezTo>
                  <a:cubicBezTo>
                    <a:pt x="6295" y="1382"/>
                    <a:pt x="4254" y="1"/>
                    <a:pt x="2538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1"/>
            <p:cNvSpPr/>
            <p:nvPr/>
          </p:nvSpPr>
          <p:spPr>
            <a:xfrm>
              <a:off x="3800097" y="4377450"/>
              <a:ext cx="208681" cy="220467"/>
            </a:xfrm>
            <a:custGeom>
              <a:avLst/>
              <a:gdLst/>
              <a:ahLst/>
              <a:cxnLst/>
              <a:rect l="l" t="t" r="r" b="b"/>
              <a:pathLst>
                <a:path w="7596" h="8025" extrusionOk="0">
                  <a:moveTo>
                    <a:pt x="5392" y="1"/>
                  </a:moveTo>
                  <a:cubicBezTo>
                    <a:pt x="4105" y="1"/>
                    <a:pt x="2938" y="1502"/>
                    <a:pt x="2114" y="2371"/>
                  </a:cubicBezTo>
                  <a:cubicBezTo>
                    <a:pt x="1507" y="3041"/>
                    <a:pt x="796" y="3668"/>
                    <a:pt x="398" y="4484"/>
                  </a:cubicBezTo>
                  <a:cubicBezTo>
                    <a:pt x="1" y="5300"/>
                    <a:pt x="1" y="6409"/>
                    <a:pt x="670" y="7037"/>
                  </a:cubicBezTo>
                  <a:cubicBezTo>
                    <a:pt x="1026" y="7351"/>
                    <a:pt x="1507" y="7497"/>
                    <a:pt x="1988" y="7623"/>
                  </a:cubicBezTo>
                  <a:cubicBezTo>
                    <a:pt x="2686" y="7828"/>
                    <a:pt x="3429" y="8024"/>
                    <a:pt x="4152" y="8024"/>
                  </a:cubicBezTo>
                  <a:cubicBezTo>
                    <a:pt x="4535" y="8024"/>
                    <a:pt x="4911" y="7970"/>
                    <a:pt x="5273" y="7832"/>
                  </a:cubicBezTo>
                  <a:cubicBezTo>
                    <a:pt x="6278" y="7476"/>
                    <a:pt x="6989" y="6514"/>
                    <a:pt x="7303" y="5510"/>
                  </a:cubicBezTo>
                  <a:cubicBezTo>
                    <a:pt x="7596" y="4484"/>
                    <a:pt x="7575" y="3396"/>
                    <a:pt x="7470" y="2329"/>
                  </a:cubicBezTo>
                  <a:cubicBezTo>
                    <a:pt x="7407" y="1806"/>
                    <a:pt x="7324" y="1241"/>
                    <a:pt x="6968" y="844"/>
                  </a:cubicBezTo>
                  <a:cubicBezTo>
                    <a:pt x="6433" y="237"/>
                    <a:pt x="5903" y="1"/>
                    <a:pt x="5392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1"/>
            <p:cNvSpPr/>
            <p:nvPr/>
          </p:nvSpPr>
          <p:spPr>
            <a:xfrm>
              <a:off x="3850095" y="4026367"/>
              <a:ext cx="132830" cy="142115"/>
            </a:xfrm>
            <a:custGeom>
              <a:avLst/>
              <a:gdLst/>
              <a:ahLst/>
              <a:cxnLst/>
              <a:rect l="l" t="t" r="r" b="b"/>
              <a:pathLst>
                <a:path w="4835" h="5173" extrusionOk="0">
                  <a:moveTo>
                    <a:pt x="2872" y="0"/>
                  </a:moveTo>
                  <a:cubicBezTo>
                    <a:pt x="1588" y="0"/>
                    <a:pt x="187" y="1019"/>
                    <a:pt x="85" y="2262"/>
                  </a:cubicBezTo>
                  <a:cubicBezTo>
                    <a:pt x="1" y="3308"/>
                    <a:pt x="629" y="4333"/>
                    <a:pt x="1507" y="4877"/>
                  </a:cubicBezTo>
                  <a:cubicBezTo>
                    <a:pt x="1781" y="5034"/>
                    <a:pt x="2092" y="5172"/>
                    <a:pt x="2422" y="5172"/>
                  </a:cubicBezTo>
                  <a:cubicBezTo>
                    <a:pt x="2445" y="5172"/>
                    <a:pt x="2468" y="5172"/>
                    <a:pt x="2491" y="5170"/>
                  </a:cubicBezTo>
                  <a:cubicBezTo>
                    <a:pt x="2846" y="5149"/>
                    <a:pt x="3202" y="4982"/>
                    <a:pt x="3495" y="4752"/>
                  </a:cubicBezTo>
                  <a:cubicBezTo>
                    <a:pt x="4207" y="4166"/>
                    <a:pt x="4646" y="3266"/>
                    <a:pt x="4751" y="2367"/>
                  </a:cubicBezTo>
                  <a:cubicBezTo>
                    <a:pt x="4834" y="1760"/>
                    <a:pt x="4751" y="1090"/>
                    <a:pt x="4353" y="630"/>
                  </a:cubicBezTo>
                  <a:cubicBezTo>
                    <a:pt x="3956" y="189"/>
                    <a:pt x="3425" y="0"/>
                    <a:pt x="287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1"/>
            <p:cNvSpPr/>
            <p:nvPr/>
          </p:nvSpPr>
          <p:spPr>
            <a:xfrm>
              <a:off x="3597771" y="3764263"/>
              <a:ext cx="132802" cy="142060"/>
            </a:xfrm>
            <a:custGeom>
              <a:avLst/>
              <a:gdLst/>
              <a:ahLst/>
              <a:cxnLst/>
              <a:rect l="l" t="t" r="r" b="b"/>
              <a:pathLst>
                <a:path w="4834" h="5171" extrusionOk="0">
                  <a:moveTo>
                    <a:pt x="2872" y="0"/>
                  </a:moveTo>
                  <a:cubicBezTo>
                    <a:pt x="1587" y="0"/>
                    <a:pt x="186" y="1019"/>
                    <a:pt x="84" y="2262"/>
                  </a:cubicBezTo>
                  <a:cubicBezTo>
                    <a:pt x="0" y="3308"/>
                    <a:pt x="628" y="4333"/>
                    <a:pt x="1507" y="4856"/>
                  </a:cubicBezTo>
                  <a:cubicBezTo>
                    <a:pt x="1800" y="5045"/>
                    <a:pt x="2135" y="5170"/>
                    <a:pt x="2490" y="5170"/>
                  </a:cubicBezTo>
                  <a:cubicBezTo>
                    <a:pt x="2846" y="5149"/>
                    <a:pt x="3202" y="4982"/>
                    <a:pt x="3495" y="4752"/>
                  </a:cubicBezTo>
                  <a:cubicBezTo>
                    <a:pt x="4206" y="4166"/>
                    <a:pt x="4645" y="3266"/>
                    <a:pt x="4750" y="2346"/>
                  </a:cubicBezTo>
                  <a:cubicBezTo>
                    <a:pt x="4834" y="1739"/>
                    <a:pt x="4750" y="1090"/>
                    <a:pt x="4353" y="630"/>
                  </a:cubicBezTo>
                  <a:cubicBezTo>
                    <a:pt x="3956" y="189"/>
                    <a:pt x="3425" y="0"/>
                    <a:pt x="287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1"/>
            <p:cNvSpPr/>
            <p:nvPr/>
          </p:nvSpPr>
          <p:spPr>
            <a:xfrm>
              <a:off x="3385664" y="3869478"/>
              <a:ext cx="161511" cy="126016"/>
            </a:xfrm>
            <a:custGeom>
              <a:avLst/>
              <a:gdLst/>
              <a:ahLst/>
              <a:cxnLst/>
              <a:rect l="l" t="t" r="r" b="b"/>
              <a:pathLst>
                <a:path w="5879" h="4587" extrusionOk="0">
                  <a:moveTo>
                    <a:pt x="2519" y="1"/>
                  </a:moveTo>
                  <a:cubicBezTo>
                    <a:pt x="2354" y="1"/>
                    <a:pt x="2190" y="21"/>
                    <a:pt x="2030" y="64"/>
                  </a:cubicBezTo>
                  <a:cubicBezTo>
                    <a:pt x="1026" y="357"/>
                    <a:pt x="273" y="1277"/>
                    <a:pt x="84" y="2303"/>
                  </a:cubicBezTo>
                  <a:cubicBezTo>
                    <a:pt x="22" y="2638"/>
                    <a:pt x="1" y="3014"/>
                    <a:pt x="126" y="3328"/>
                  </a:cubicBezTo>
                  <a:cubicBezTo>
                    <a:pt x="273" y="3663"/>
                    <a:pt x="566" y="3935"/>
                    <a:pt x="879" y="4123"/>
                  </a:cubicBezTo>
                  <a:cubicBezTo>
                    <a:pt x="1407" y="4442"/>
                    <a:pt x="2017" y="4587"/>
                    <a:pt x="2630" y="4587"/>
                  </a:cubicBezTo>
                  <a:cubicBezTo>
                    <a:pt x="2942" y="4587"/>
                    <a:pt x="3255" y="4549"/>
                    <a:pt x="3558" y="4479"/>
                  </a:cubicBezTo>
                  <a:cubicBezTo>
                    <a:pt x="4164" y="4332"/>
                    <a:pt x="4750" y="4039"/>
                    <a:pt x="5043" y="3495"/>
                  </a:cubicBezTo>
                  <a:cubicBezTo>
                    <a:pt x="5878" y="1920"/>
                    <a:pt x="4131" y="1"/>
                    <a:pt x="2519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1"/>
            <p:cNvSpPr/>
            <p:nvPr/>
          </p:nvSpPr>
          <p:spPr>
            <a:xfrm>
              <a:off x="3900697" y="4193475"/>
              <a:ext cx="148159" cy="90797"/>
            </a:xfrm>
            <a:custGeom>
              <a:avLst/>
              <a:gdLst/>
              <a:ahLst/>
              <a:cxnLst/>
              <a:rect l="l" t="t" r="r" b="b"/>
              <a:pathLst>
                <a:path w="5393" h="3305" extrusionOk="0">
                  <a:moveTo>
                    <a:pt x="3970" y="1"/>
                  </a:moveTo>
                  <a:cubicBezTo>
                    <a:pt x="3860" y="1"/>
                    <a:pt x="3749" y="17"/>
                    <a:pt x="3641" y="50"/>
                  </a:cubicBezTo>
                  <a:lnTo>
                    <a:pt x="3641" y="113"/>
                  </a:lnTo>
                  <a:cubicBezTo>
                    <a:pt x="3275" y="56"/>
                    <a:pt x="2902" y="27"/>
                    <a:pt x="2530" y="27"/>
                  </a:cubicBezTo>
                  <a:cubicBezTo>
                    <a:pt x="1944" y="27"/>
                    <a:pt x="1358" y="98"/>
                    <a:pt x="795" y="238"/>
                  </a:cubicBezTo>
                  <a:cubicBezTo>
                    <a:pt x="523" y="301"/>
                    <a:pt x="251" y="385"/>
                    <a:pt x="105" y="615"/>
                  </a:cubicBezTo>
                  <a:cubicBezTo>
                    <a:pt x="21" y="782"/>
                    <a:pt x="21" y="971"/>
                    <a:pt x="0" y="1138"/>
                  </a:cubicBezTo>
                  <a:cubicBezTo>
                    <a:pt x="0" y="1473"/>
                    <a:pt x="0" y="1807"/>
                    <a:pt x="105" y="2121"/>
                  </a:cubicBezTo>
                  <a:cubicBezTo>
                    <a:pt x="272" y="2665"/>
                    <a:pt x="795" y="3063"/>
                    <a:pt x="1360" y="3209"/>
                  </a:cubicBezTo>
                  <a:cubicBezTo>
                    <a:pt x="1620" y="3277"/>
                    <a:pt x="1888" y="3304"/>
                    <a:pt x="2157" y="3304"/>
                  </a:cubicBezTo>
                  <a:cubicBezTo>
                    <a:pt x="2474" y="3304"/>
                    <a:pt x="2791" y="3266"/>
                    <a:pt x="3097" y="3209"/>
                  </a:cubicBezTo>
                  <a:cubicBezTo>
                    <a:pt x="3599" y="3105"/>
                    <a:pt x="4122" y="2958"/>
                    <a:pt x="4541" y="2665"/>
                  </a:cubicBezTo>
                  <a:cubicBezTo>
                    <a:pt x="4980" y="2393"/>
                    <a:pt x="5315" y="1912"/>
                    <a:pt x="5357" y="1410"/>
                  </a:cubicBezTo>
                  <a:cubicBezTo>
                    <a:pt x="5393" y="666"/>
                    <a:pt x="4690" y="1"/>
                    <a:pt x="3970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1"/>
            <p:cNvSpPr/>
            <p:nvPr/>
          </p:nvSpPr>
          <p:spPr>
            <a:xfrm>
              <a:off x="3252895" y="3811101"/>
              <a:ext cx="106923" cy="64615"/>
            </a:xfrm>
            <a:custGeom>
              <a:avLst/>
              <a:gdLst/>
              <a:ahLst/>
              <a:cxnLst/>
              <a:rect l="l" t="t" r="r" b="b"/>
              <a:pathLst>
                <a:path w="3892" h="2352" extrusionOk="0">
                  <a:moveTo>
                    <a:pt x="1653" y="1"/>
                  </a:moveTo>
                  <a:cubicBezTo>
                    <a:pt x="1291" y="1"/>
                    <a:pt x="1040" y="79"/>
                    <a:pt x="565" y="201"/>
                  </a:cubicBezTo>
                  <a:cubicBezTo>
                    <a:pt x="377" y="243"/>
                    <a:pt x="189" y="306"/>
                    <a:pt x="84" y="473"/>
                  </a:cubicBezTo>
                  <a:cubicBezTo>
                    <a:pt x="21" y="578"/>
                    <a:pt x="21" y="703"/>
                    <a:pt x="21" y="829"/>
                  </a:cubicBezTo>
                  <a:cubicBezTo>
                    <a:pt x="21" y="1059"/>
                    <a:pt x="0" y="1289"/>
                    <a:pt x="84" y="1519"/>
                  </a:cubicBezTo>
                  <a:cubicBezTo>
                    <a:pt x="209" y="1896"/>
                    <a:pt x="586" y="2168"/>
                    <a:pt x="963" y="2273"/>
                  </a:cubicBezTo>
                  <a:cubicBezTo>
                    <a:pt x="1142" y="2329"/>
                    <a:pt x="1326" y="2352"/>
                    <a:pt x="1512" y="2352"/>
                  </a:cubicBezTo>
                  <a:cubicBezTo>
                    <a:pt x="1738" y="2352"/>
                    <a:pt x="1968" y="2319"/>
                    <a:pt x="2197" y="2273"/>
                  </a:cubicBezTo>
                  <a:cubicBezTo>
                    <a:pt x="2553" y="2210"/>
                    <a:pt x="2909" y="2105"/>
                    <a:pt x="3202" y="1917"/>
                  </a:cubicBezTo>
                  <a:cubicBezTo>
                    <a:pt x="3515" y="1708"/>
                    <a:pt x="3725" y="1373"/>
                    <a:pt x="3766" y="1017"/>
                  </a:cubicBezTo>
                  <a:cubicBezTo>
                    <a:pt x="3892" y="55"/>
                    <a:pt x="2114" y="34"/>
                    <a:pt x="2114" y="34"/>
                  </a:cubicBezTo>
                  <a:cubicBezTo>
                    <a:pt x="1934" y="11"/>
                    <a:pt x="1786" y="1"/>
                    <a:pt x="165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1"/>
            <p:cNvSpPr/>
            <p:nvPr/>
          </p:nvSpPr>
          <p:spPr>
            <a:xfrm>
              <a:off x="3435113" y="3739593"/>
              <a:ext cx="106346" cy="64423"/>
            </a:xfrm>
            <a:custGeom>
              <a:avLst/>
              <a:gdLst/>
              <a:ahLst/>
              <a:cxnLst/>
              <a:rect l="l" t="t" r="r" b="b"/>
              <a:pathLst>
                <a:path w="3871" h="2345" extrusionOk="0">
                  <a:moveTo>
                    <a:pt x="1640" y="0"/>
                  </a:moveTo>
                  <a:cubicBezTo>
                    <a:pt x="1284" y="0"/>
                    <a:pt x="1034" y="89"/>
                    <a:pt x="565" y="210"/>
                  </a:cubicBezTo>
                  <a:cubicBezTo>
                    <a:pt x="377" y="251"/>
                    <a:pt x="188" y="314"/>
                    <a:pt x="84" y="482"/>
                  </a:cubicBezTo>
                  <a:cubicBezTo>
                    <a:pt x="21" y="586"/>
                    <a:pt x="21" y="712"/>
                    <a:pt x="21" y="837"/>
                  </a:cubicBezTo>
                  <a:cubicBezTo>
                    <a:pt x="0" y="1067"/>
                    <a:pt x="0" y="1298"/>
                    <a:pt x="63" y="1528"/>
                  </a:cubicBezTo>
                  <a:cubicBezTo>
                    <a:pt x="209" y="1904"/>
                    <a:pt x="565" y="2176"/>
                    <a:pt x="963" y="2281"/>
                  </a:cubicBezTo>
                  <a:cubicBezTo>
                    <a:pt x="1138" y="2327"/>
                    <a:pt x="1317" y="2345"/>
                    <a:pt x="1496" y="2345"/>
                  </a:cubicBezTo>
                  <a:cubicBezTo>
                    <a:pt x="1724" y="2345"/>
                    <a:pt x="1954" y="2316"/>
                    <a:pt x="2176" y="2281"/>
                  </a:cubicBezTo>
                  <a:cubicBezTo>
                    <a:pt x="2532" y="2218"/>
                    <a:pt x="2887" y="2114"/>
                    <a:pt x="3201" y="1904"/>
                  </a:cubicBezTo>
                  <a:cubicBezTo>
                    <a:pt x="3494" y="1716"/>
                    <a:pt x="3704" y="1381"/>
                    <a:pt x="3766" y="1026"/>
                  </a:cubicBezTo>
                  <a:cubicBezTo>
                    <a:pt x="3871" y="63"/>
                    <a:pt x="2113" y="42"/>
                    <a:pt x="2113" y="42"/>
                  </a:cubicBezTo>
                  <a:cubicBezTo>
                    <a:pt x="1928" y="13"/>
                    <a:pt x="1776" y="0"/>
                    <a:pt x="1640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1"/>
            <p:cNvSpPr/>
            <p:nvPr/>
          </p:nvSpPr>
          <p:spPr>
            <a:xfrm>
              <a:off x="3119522" y="3867143"/>
              <a:ext cx="212143" cy="150989"/>
            </a:xfrm>
            <a:custGeom>
              <a:avLst/>
              <a:gdLst/>
              <a:ahLst/>
              <a:cxnLst/>
              <a:rect l="l" t="t" r="r" b="b"/>
              <a:pathLst>
                <a:path w="7722" h="5496" extrusionOk="0">
                  <a:moveTo>
                    <a:pt x="3033" y="1"/>
                  </a:moveTo>
                  <a:cubicBezTo>
                    <a:pt x="2998" y="1"/>
                    <a:pt x="2964" y="1"/>
                    <a:pt x="2930" y="2"/>
                  </a:cubicBezTo>
                  <a:cubicBezTo>
                    <a:pt x="2240" y="44"/>
                    <a:pt x="1570" y="358"/>
                    <a:pt x="1131" y="881"/>
                  </a:cubicBezTo>
                  <a:cubicBezTo>
                    <a:pt x="1" y="2304"/>
                    <a:pt x="2826" y="4083"/>
                    <a:pt x="2826" y="4083"/>
                  </a:cubicBezTo>
                  <a:cubicBezTo>
                    <a:pt x="3788" y="4899"/>
                    <a:pt x="4248" y="4982"/>
                    <a:pt x="5462" y="5380"/>
                  </a:cubicBezTo>
                  <a:cubicBezTo>
                    <a:pt x="5659" y="5441"/>
                    <a:pt x="5871" y="5496"/>
                    <a:pt x="6076" y="5496"/>
                  </a:cubicBezTo>
                  <a:cubicBezTo>
                    <a:pt x="6219" y="5496"/>
                    <a:pt x="6358" y="5469"/>
                    <a:pt x="6487" y="5401"/>
                  </a:cubicBezTo>
                  <a:cubicBezTo>
                    <a:pt x="6697" y="5296"/>
                    <a:pt x="6843" y="5087"/>
                    <a:pt x="6969" y="4899"/>
                  </a:cubicBezTo>
                  <a:cubicBezTo>
                    <a:pt x="7199" y="4543"/>
                    <a:pt x="7450" y="4166"/>
                    <a:pt x="7554" y="3748"/>
                  </a:cubicBezTo>
                  <a:cubicBezTo>
                    <a:pt x="7722" y="2995"/>
                    <a:pt x="7408" y="2178"/>
                    <a:pt x="6885" y="1614"/>
                  </a:cubicBezTo>
                  <a:cubicBezTo>
                    <a:pt x="6362" y="1070"/>
                    <a:pt x="5650" y="714"/>
                    <a:pt x="4918" y="421"/>
                  </a:cubicBezTo>
                  <a:cubicBezTo>
                    <a:pt x="4322" y="183"/>
                    <a:pt x="3670" y="1"/>
                    <a:pt x="303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1"/>
            <p:cNvSpPr/>
            <p:nvPr/>
          </p:nvSpPr>
          <p:spPr>
            <a:xfrm>
              <a:off x="3947234" y="3733083"/>
              <a:ext cx="86841" cy="55027"/>
            </a:xfrm>
            <a:custGeom>
              <a:avLst/>
              <a:gdLst/>
              <a:ahLst/>
              <a:cxnLst/>
              <a:rect l="l" t="t" r="r" b="b"/>
              <a:pathLst>
                <a:path w="3161" h="2003" extrusionOk="0">
                  <a:moveTo>
                    <a:pt x="1312" y="1"/>
                  </a:moveTo>
                  <a:cubicBezTo>
                    <a:pt x="1143" y="1"/>
                    <a:pt x="976" y="21"/>
                    <a:pt x="817" y="70"/>
                  </a:cubicBezTo>
                  <a:cubicBezTo>
                    <a:pt x="524" y="175"/>
                    <a:pt x="273" y="363"/>
                    <a:pt x="168" y="635"/>
                  </a:cubicBezTo>
                  <a:cubicBezTo>
                    <a:pt x="1" y="1095"/>
                    <a:pt x="419" y="1660"/>
                    <a:pt x="901" y="1660"/>
                  </a:cubicBezTo>
                  <a:lnTo>
                    <a:pt x="901" y="1618"/>
                  </a:lnTo>
                  <a:cubicBezTo>
                    <a:pt x="1382" y="1849"/>
                    <a:pt x="1926" y="1974"/>
                    <a:pt x="2470" y="1995"/>
                  </a:cubicBezTo>
                  <a:cubicBezTo>
                    <a:pt x="2503" y="2000"/>
                    <a:pt x="2537" y="2002"/>
                    <a:pt x="2571" y="2002"/>
                  </a:cubicBezTo>
                  <a:cubicBezTo>
                    <a:pt x="2690" y="2002"/>
                    <a:pt x="2812" y="1971"/>
                    <a:pt x="2909" y="1890"/>
                  </a:cubicBezTo>
                  <a:cubicBezTo>
                    <a:pt x="2972" y="1828"/>
                    <a:pt x="3014" y="1723"/>
                    <a:pt x="3035" y="1639"/>
                  </a:cubicBezTo>
                  <a:cubicBezTo>
                    <a:pt x="3098" y="1451"/>
                    <a:pt x="3160" y="1263"/>
                    <a:pt x="3160" y="1095"/>
                  </a:cubicBezTo>
                  <a:cubicBezTo>
                    <a:pt x="3140" y="760"/>
                    <a:pt x="2909" y="468"/>
                    <a:pt x="2637" y="279"/>
                  </a:cubicBezTo>
                  <a:cubicBezTo>
                    <a:pt x="2344" y="112"/>
                    <a:pt x="2010" y="49"/>
                    <a:pt x="1675" y="28"/>
                  </a:cubicBezTo>
                  <a:cubicBezTo>
                    <a:pt x="1554" y="11"/>
                    <a:pt x="1432" y="1"/>
                    <a:pt x="1312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1"/>
            <p:cNvSpPr/>
            <p:nvPr/>
          </p:nvSpPr>
          <p:spPr>
            <a:xfrm>
              <a:off x="3033894" y="3741104"/>
              <a:ext cx="84450" cy="51566"/>
            </a:xfrm>
            <a:custGeom>
              <a:avLst/>
              <a:gdLst/>
              <a:ahLst/>
              <a:cxnLst/>
              <a:rect l="l" t="t" r="r" b="b"/>
              <a:pathLst>
                <a:path w="3074" h="1877" extrusionOk="0">
                  <a:moveTo>
                    <a:pt x="2259" y="0"/>
                  </a:moveTo>
                  <a:cubicBezTo>
                    <a:pt x="2196" y="0"/>
                    <a:pt x="2133" y="10"/>
                    <a:pt x="2072" y="29"/>
                  </a:cubicBezTo>
                  <a:lnTo>
                    <a:pt x="2072" y="71"/>
                  </a:lnTo>
                  <a:cubicBezTo>
                    <a:pt x="1863" y="37"/>
                    <a:pt x="1647" y="21"/>
                    <a:pt x="1429" y="21"/>
                  </a:cubicBezTo>
                  <a:cubicBezTo>
                    <a:pt x="1103" y="21"/>
                    <a:pt x="775" y="58"/>
                    <a:pt x="461" y="134"/>
                  </a:cubicBezTo>
                  <a:cubicBezTo>
                    <a:pt x="314" y="176"/>
                    <a:pt x="147" y="217"/>
                    <a:pt x="63" y="364"/>
                  </a:cubicBezTo>
                  <a:cubicBezTo>
                    <a:pt x="21" y="448"/>
                    <a:pt x="21" y="552"/>
                    <a:pt x="21" y="657"/>
                  </a:cubicBezTo>
                  <a:cubicBezTo>
                    <a:pt x="21" y="845"/>
                    <a:pt x="0" y="1033"/>
                    <a:pt x="63" y="1201"/>
                  </a:cubicBezTo>
                  <a:cubicBezTo>
                    <a:pt x="168" y="1515"/>
                    <a:pt x="461" y="1745"/>
                    <a:pt x="795" y="1829"/>
                  </a:cubicBezTo>
                  <a:cubicBezTo>
                    <a:pt x="928" y="1864"/>
                    <a:pt x="1064" y="1877"/>
                    <a:pt x="1203" y="1877"/>
                  </a:cubicBezTo>
                  <a:cubicBezTo>
                    <a:pt x="1392" y="1877"/>
                    <a:pt x="1586" y="1853"/>
                    <a:pt x="1779" y="1829"/>
                  </a:cubicBezTo>
                  <a:cubicBezTo>
                    <a:pt x="2072" y="1766"/>
                    <a:pt x="2344" y="1682"/>
                    <a:pt x="2595" y="1515"/>
                  </a:cubicBezTo>
                  <a:cubicBezTo>
                    <a:pt x="2846" y="1368"/>
                    <a:pt x="3034" y="1096"/>
                    <a:pt x="3055" y="803"/>
                  </a:cubicBezTo>
                  <a:cubicBezTo>
                    <a:pt x="3073" y="386"/>
                    <a:pt x="2667" y="0"/>
                    <a:pt x="2259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1"/>
            <p:cNvSpPr/>
            <p:nvPr/>
          </p:nvSpPr>
          <p:spPr>
            <a:xfrm>
              <a:off x="3788614" y="3792311"/>
              <a:ext cx="199478" cy="150275"/>
            </a:xfrm>
            <a:custGeom>
              <a:avLst/>
              <a:gdLst/>
              <a:ahLst/>
              <a:cxnLst/>
              <a:rect l="l" t="t" r="r" b="b"/>
              <a:pathLst>
                <a:path w="7261" h="5470" extrusionOk="0">
                  <a:moveTo>
                    <a:pt x="3239" y="0"/>
                  </a:moveTo>
                  <a:cubicBezTo>
                    <a:pt x="2052" y="0"/>
                    <a:pt x="929" y="311"/>
                    <a:pt x="481" y="969"/>
                  </a:cubicBezTo>
                  <a:cubicBezTo>
                    <a:pt x="0" y="1659"/>
                    <a:pt x="272" y="2601"/>
                    <a:pt x="691" y="3312"/>
                  </a:cubicBezTo>
                  <a:cubicBezTo>
                    <a:pt x="1172" y="4128"/>
                    <a:pt x="1862" y="4840"/>
                    <a:pt x="2720" y="5216"/>
                  </a:cubicBezTo>
                  <a:cubicBezTo>
                    <a:pt x="3126" y="5381"/>
                    <a:pt x="3568" y="5469"/>
                    <a:pt x="4005" y="5469"/>
                  </a:cubicBezTo>
                  <a:cubicBezTo>
                    <a:pt x="4513" y="5469"/>
                    <a:pt x="5013" y="5350"/>
                    <a:pt x="5440" y="5091"/>
                  </a:cubicBezTo>
                  <a:cubicBezTo>
                    <a:pt x="5775" y="4882"/>
                    <a:pt x="6047" y="4589"/>
                    <a:pt x="6277" y="4296"/>
                  </a:cubicBezTo>
                  <a:cubicBezTo>
                    <a:pt x="6905" y="3501"/>
                    <a:pt x="7261" y="2392"/>
                    <a:pt x="6842" y="1471"/>
                  </a:cubicBezTo>
                  <a:cubicBezTo>
                    <a:pt x="6406" y="517"/>
                    <a:pt x="4769" y="0"/>
                    <a:pt x="3239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1"/>
            <p:cNvSpPr/>
            <p:nvPr/>
          </p:nvSpPr>
          <p:spPr>
            <a:xfrm>
              <a:off x="3308635" y="3754675"/>
              <a:ext cx="55797" cy="39478"/>
            </a:xfrm>
            <a:custGeom>
              <a:avLst/>
              <a:gdLst/>
              <a:ahLst/>
              <a:cxnLst/>
              <a:rect l="l" t="t" r="r" b="b"/>
              <a:pathLst>
                <a:path w="2031" h="1437" extrusionOk="0">
                  <a:moveTo>
                    <a:pt x="1131" y="0"/>
                  </a:moveTo>
                  <a:cubicBezTo>
                    <a:pt x="874" y="0"/>
                    <a:pt x="611" y="50"/>
                    <a:pt x="419" y="100"/>
                  </a:cubicBezTo>
                  <a:cubicBezTo>
                    <a:pt x="315" y="121"/>
                    <a:pt x="189" y="163"/>
                    <a:pt x="126" y="246"/>
                  </a:cubicBezTo>
                  <a:cubicBezTo>
                    <a:pt x="22" y="351"/>
                    <a:pt x="1" y="477"/>
                    <a:pt x="22" y="602"/>
                  </a:cubicBezTo>
                  <a:cubicBezTo>
                    <a:pt x="43" y="728"/>
                    <a:pt x="105" y="853"/>
                    <a:pt x="147" y="958"/>
                  </a:cubicBezTo>
                  <a:cubicBezTo>
                    <a:pt x="231" y="1063"/>
                    <a:pt x="294" y="1167"/>
                    <a:pt x="398" y="1251"/>
                  </a:cubicBezTo>
                  <a:cubicBezTo>
                    <a:pt x="524" y="1335"/>
                    <a:pt x="670" y="1355"/>
                    <a:pt x="817" y="1397"/>
                  </a:cubicBezTo>
                  <a:cubicBezTo>
                    <a:pt x="932" y="1412"/>
                    <a:pt x="1058" y="1436"/>
                    <a:pt x="1179" y="1436"/>
                  </a:cubicBezTo>
                  <a:cubicBezTo>
                    <a:pt x="1234" y="1436"/>
                    <a:pt x="1288" y="1431"/>
                    <a:pt x="1340" y="1418"/>
                  </a:cubicBezTo>
                  <a:cubicBezTo>
                    <a:pt x="1737" y="1355"/>
                    <a:pt x="2030" y="916"/>
                    <a:pt x="1968" y="518"/>
                  </a:cubicBezTo>
                  <a:cubicBezTo>
                    <a:pt x="1892" y="115"/>
                    <a:pt x="1520" y="0"/>
                    <a:pt x="1131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1"/>
            <p:cNvSpPr/>
            <p:nvPr/>
          </p:nvSpPr>
          <p:spPr>
            <a:xfrm>
              <a:off x="3167240" y="3723550"/>
              <a:ext cx="49478" cy="53846"/>
            </a:xfrm>
            <a:custGeom>
              <a:avLst/>
              <a:gdLst/>
              <a:ahLst/>
              <a:cxnLst/>
              <a:rect l="l" t="t" r="r" b="b"/>
              <a:pathLst>
                <a:path w="1801" h="1960" extrusionOk="0">
                  <a:moveTo>
                    <a:pt x="751" y="1"/>
                  </a:moveTo>
                  <a:cubicBezTo>
                    <a:pt x="682" y="1"/>
                    <a:pt x="614" y="17"/>
                    <a:pt x="545" y="40"/>
                  </a:cubicBezTo>
                  <a:cubicBezTo>
                    <a:pt x="440" y="103"/>
                    <a:pt x="335" y="187"/>
                    <a:pt x="252" y="291"/>
                  </a:cubicBezTo>
                  <a:cubicBezTo>
                    <a:pt x="168" y="375"/>
                    <a:pt x="84" y="480"/>
                    <a:pt x="42" y="605"/>
                  </a:cubicBezTo>
                  <a:cubicBezTo>
                    <a:pt x="1" y="752"/>
                    <a:pt x="22" y="898"/>
                    <a:pt x="42" y="1045"/>
                  </a:cubicBezTo>
                  <a:cubicBezTo>
                    <a:pt x="63" y="1212"/>
                    <a:pt x="84" y="1400"/>
                    <a:pt x="168" y="1547"/>
                  </a:cubicBezTo>
                  <a:cubicBezTo>
                    <a:pt x="288" y="1802"/>
                    <a:pt x="580" y="1960"/>
                    <a:pt x="874" y="1960"/>
                  </a:cubicBezTo>
                  <a:cubicBezTo>
                    <a:pt x="990" y="1960"/>
                    <a:pt x="1107" y="1935"/>
                    <a:pt x="1214" y="1882"/>
                  </a:cubicBezTo>
                  <a:cubicBezTo>
                    <a:pt x="1800" y="1568"/>
                    <a:pt x="1403" y="689"/>
                    <a:pt x="1151" y="291"/>
                  </a:cubicBezTo>
                  <a:cubicBezTo>
                    <a:pt x="1089" y="187"/>
                    <a:pt x="1026" y="82"/>
                    <a:pt x="921" y="40"/>
                  </a:cubicBezTo>
                  <a:cubicBezTo>
                    <a:pt x="865" y="12"/>
                    <a:pt x="808" y="1"/>
                    <a:pt x="751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1"/>
            <p:cNvSpPr/>
            <p:nvPr/>
          </p:nvSpPr>
          <p:spPr>
            <a:xfrm>
              <a:off x="2920080" y="3741461"/>
              <a:ext cx="56346" cy="39203"/>
            </a:xfrm>
            <a:custGeom>
              <a:avLst/>
              <a:gdLst/>
              <a:ahLst/>
              <a:cxnLst/>
              <a:rect l="l" t="t" r="r" b="b"/>
              <a:pathLst>
                <a:path w="2051" h="1427" extrusionOk="0">
                  <a:moveTo>
                    <a:pt x="1135" y="0"/>
                  </a:moveTo>
                  <a:cubicBezTo>
                    <a:pt x="882" y="0"/>
                    <a:pt x="623" y="50"/>
                    <a:pt x="440" y="100"/>
                  </a:cubicBezTo>
                  <a:cubicBezTo>
                    <a:pt x="314" y="121"/>
                    <a:pt x="189" y="163"/>
                    <a:pt x="126" y="246"/>
                  </a:cubicBezTo>
                  <a:cubicBezTo>
                    <a:pt x="42" y="351"/>
                    <a:pt x="0" y="476"/>
                    <a:pt x="21" y="602"/>
                  </a:cubicBezTo>
                  <a:cubicBezTo>
                    <a:pt x="42" y="727"/>
                    <a:pt x="105" y="832"/>
                    <a:pt x="168" y="958"/>
                  </a:cubicBezTo>
                  <a:cubicBezTo>
                    <a:pt x="231" y="1062"/>
                    <a:pt x="293" y="1167"/>
                    <a:pt x="398" y="1251"/>
                  </a:cubicBezTo>
                  <a:cubicBezTo>
                    <a:pt x="524" y="1334"/>
                    <a:pt x="691" y="1355"/>
                    <a:pt x="837" y="1376"/>
                  </a:cubicBezTo>
                  <a:cubicBezTo>
                    <a:pt x="960" y="1407"/>
                    <a:pt x="1082" y="1426"/>
                    <a:pt x="1205" y="1426"/>
                  </a:cubicBezTo>
                  <a:cubicBezTo>
                    <a:pt x="1250" y="1426"/>
                    <a:pt x="1295" y="1424"/>
                    <a:pt x="1340" y="1418"/>
                  </a:cubicBezTo>
                  <a:cubicBezTo>
                    <a:pt x="1737" y="1355"/>
                    <a:pt x="2051" y="916"/>
                    <a:pt x="1967" y="518"/>
                  </a:cubicBezTo>
                  <a:cubicBezTo>
                    <a:pt x="1892" y="115"/>
                    <a:pt x="1520" y="0"/>
                    <a:pt x="1135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1"/>
            <p:cNvSpPr/>
            <p:nvPr/>
          </p:nvSpPr>
          <p:spPr>
            <a:xfrm>
              <a:off x="3833447" y="3738000"/>
              <a:ext cx="55769" cy="39478"/>
            </a:xfrm>
            <a:custGeom>
              <a:avLst/>
              <a:gdLst/>
              <a:ahLst/>
              <a:cxnLst/>
              <a:rect l="l" t="t" r="r" b="b"/>
              <a:pathLst>
                <a:path w="2030" h="1437" extrusionOk="0">
                  <a:moveTo>
                    <a:pt x="1114" y="0"/>
                  </a:moveTo>
                  <a:cubicBezTo>
                    <a:pt x="860" y="0"/>
                    <a:pt x="601" y="50"/>
                    <a:pt x="419" y="100"/>
                  </a:cubicBezTo>
                  <a:cubicBezTo>
                    <a:pt x="314" y="121"/>
                    <a:pt x="188" y="163"/>
                    <a:pt x="105" y="247"/>
                  </a:cubicBezTo>
                  <a:cubicBezTo>
                    <a:pt x="21" y="351"/>
                    <a:pt x="0" y="477"/>
                    <a:pt x="21" y="602"/>
                  </a:cubicBezTo>
                  <a:cubicBezTo>
                    <a:pt x="21" y="728"/>
                    <a:pt x="84" y="853"/>
                    <a:pt x="147" y="958"/>
                  </a:cubicBezTo>
                  <a:cubicBezTo>
                    <a:pt x="209" y="1063"/>
                    <a:pt x="293" y="1167"/>
                    <a:pt x="398" y="1251"/>
                  </a:cubicBezTo>
                  <a:cubicBezTo>
                    <a:pt x="523" y="1335"/>
                    <a:pt x="670" y="1356"/>
                    <a:pt x="816" y="1398"/>
                  </a:cubicBezTo>
                  <a:cubicBezTo>
                    <a:pt x="932" y="1412"/>
                    <a:pt x="1047" y="1436"/>
                    <a:pt x="1163" y="1436"/>
                  </a:cubicBezTo>
                  <a:cubicBezTo>
                    <a:pt x="1214" y="1436"/>
                    <a:pt x="1266" y="1431"/>
                    <a:pt x="1318" y="1418"/>
                  </a:cubicBezTo>
                  <a:cubicBezTo>
                    <a:pt x="1716" y="1356"/>
                    <a:pt x="2030" y="937"/>
                    <a:pt x="1946" y="519"/>
                  </a:cubicBezTo>
                  <a:cubicBezTo>
                    <a:pt x="1870" y="115"/>
                    <a:pt x="1498" y="0"/>
                    <a:pt x="111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1"/>
            <p:cNvSpPr/>
            <p:nvPr/>
          </p:nvSpPr>
          <p:spPr>
            <a:xfrm>
              <a:off x="697895" y="4156443"/>
              <a:ext cx="486346" cy="335659"/>
            </a:xfrm>
            <a:custGeom>
              <a:avLst/>
              <a:gdLst/>
              <a:ahLst/>
              <a:cxnLst/>
              <a:rect l="l" t="t" r="r" b="b"/>
              <a:pathLst>
                <a:path w="17703" h="12218" extrusionOk="0">
                  <a:moveTo>
                    <a:pt x="6190" y="0"/>
                  </a:moveTo>
                  <a:cubicBezTo>
                    <a:pt x="3374" y="0"/>
                    <a:pt x="930" y="1299"/>
                    <a:pt x="252" y="5018"/>
                  </a:cubicBezTo>
                  <a:cubicBezTo>
                    <a:pt x="1" y="6378"/>
                    <a:pt x="482" y="7801"/>
                    <a:pt x="1277" y="8930"/>
                  </a:cubicBezTo>
                  <a:cubicBezTo>
                    <a:pt x="2700" y="10897"/>
                    <a:pt x="5106" y="12027"/>
                    <a:pt x="7533" y="12194"/>
                  </a:cubicBezTo>
                  <a:cubicBezTo>
                    <a:pt x="7759" y="12210"/>
                    <a:pt x="7985" y="12218"/>
                    <a:pt x="8211" y="12218"/>
                  </a:cubicBezTo>
                  <a:cubicBezTo>
                    <a:pt x="10410" y="12218"/>
                    <a:pt x="12584" y="11496"/>
                    <a:pt x="14501" y="10395"/>
                  </a:cubicBezTo>
                  <a:cubicBezTo>
                    <a:pt x="16091" y="9474"/>
                    <a:pt x="17702" y="7884"/>
                    <a:pt x="17305" y="6085"/>
                  </a:cubicBezTo>
                  <a:cubicBezTo>
                    <a:pt x="17074" y="4997"/>
                    <a:pt x="16175" y="4202"/>
                    <a:pt x="15317" y="3490"/>
                  </a:cubicBezTo>
                  <a:cubicBezTo>
                    <a:pt x="13227" y="1748"/>
                    <a:pt x="9458" y="0"/>
                    <a:pt x="6190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1"/>
            <p:cNvSpPr/>
            <p:nvPr/>
          </p:nvSpPr>
          <p:spPr>
            <a:xfrm>
              <a:off x="1005987" y="3998868"/>
              <a:ext cx="240879" cy="170906"/>
            </a:xfrm>
            <a:custGeom>
              <a:avLst/>
              <a:gdLst/>
              <a:ahLst/>
              <a:cxnLst/>
              <a:rect l="l" t="t" r="r" b="b"/>
              <a:pathLst>
                <a:path w="8768" h="6221" extrusionOk="0">
                  <a:moveTo>
                    <a:pt x="5054" y="0"/>
                  </a:moveTo>
                  <a:cubicBezTo>
                    <a:pt x="4476" y="0"/>
                    <a:pt x="3946" y="61"/>
                    <a:pt x="3579" y="166"/>
                  </a:cubicBezTo>
                  <a:cubicBezTo>
                    <a:pt x="2030" y="606"/>
                    <a:pt x="1" y="3514"/>
                    <a:pt x="1131" y="5062"/>
                  </a:cubicBezTo>
                  <a:cubicBezTo>
                    <a:pt x="1507" y="5606"/>
                    <a:pt x="2240" y="5732"/>
                    <a:pt x="2909" y="5837"/>
                  </a:cubicBezTo>
                  <a:cubicBezTo>
                    <a:pt x="3516" y="5920"/>
                    <a:pt x="4123" y="6004"/>
                    <a:pt x="4730" y="6109"/>
                  </a:cubicBezTo>
                  <a:cubicBezTo>
                    <a:pt x="5151" y="6165"/>
                    <a:pt x="5588" y="6221"/>
                    <a:pt x="6017" y="6221"/>
                  </a:cubicBezTo>
                  <a:cubicBezTo>
                    <a:pt x="6546" y="6221"/>
                    <a:pt x="7061" y="6135"/>
                    <a:pt x="7512" y="5858"/>
                  </a:cubicBezTo>
                  <a:cubicBezTo>
                    <a:pt x="8182" y="5439"/>
                    <a:pt x="8559" y="4665"/>
                    <a:pt x="8663" y="3870"/>
                  </a:cubicBezTo>
                  <a:cubicBezTo>
                    <a:pt x="8768" y="3096"/>
                    <a:pt x="8663" y="2301"/>
                    <a:pt x="8538" y="1526"/>
                  </a:cubicBezTo>
                  <a:cubicBezTo>
                    <a:pt x="8372" y="410"/>
                    <a:pt x="6551" y="0"/>
                    <a:pt x="505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1"/>
            <p:cNvSpPr/>
            <p:nvPr/>
          </p:nvSpPr>
          <p:spPr>
            <a:xfrm>
              <a:off x="1616427" y="4217869"/>
              <a:ext cx="241456" cy="170906"/>
            </a:xfrm>
            <a:custGeom>
              <a:avLst/>
              <a:gdLst/>
              <a:ahLst/>
              <a:cxnLst/>
              <a:rect l="l" t="t" r="r" b="b"/>
              <a:pathLst>
                <a:path w="8789" h="6221" extrusionOk="0">
                  <a:moveTo>
                    <a:pt x="5075" y="0"/>
                  </a:moveTo>
                  <a:cubicBezTo>
                    <a:pt x="4497" y="0"/>
                    <a:pt x="3967" y="61"/>
                    <a:pt x="3600" y="166"/>
                  </a:cubicBezTo>
                  <a:cubicBezTo>
                    <a:pt x="2051" y="606"/>
                    <a:pt x="1" y="3535"/>
                    <a:pt x="1131" y="5062"/>
                  </a:cubicBezTo>
                  <a:cubicBezTo>
                    <a:pt x="1528" y="5606"/>
                    <a:pt x="2260" y="5753"/>
                    <a:pt x="2930" y="5837"/>
                  </a:cubicBezTo>
                  <a:cubicBezTo>
                    <a:pt x="3537" y="5920"/>
                    <a:pt x="4144" y="6025"/>
                    <a:pt x="4750" y="6109"/>
                  </a:cubicBezTo>
                  <a:cubicBezTo>
                    <a:pt x="5171" y="6165"/>
                    <a:pt x="5609" y="6221"/>
                    <a:pt x="6038" y="6221"/>
                  </a:cubicBezTo>
                  <a:cubicBezTo>
                    <a:pt x="6567" y="6221"/>
                    <a:pt x="7082" y="6135"/>
                    <a:pt x="7533" y="5857"/>
                  </a:cubicBezTo>
                  <a:cubicBezTo>
                    <a:pt x="8203" y="5439"/>
                    <a:pt x="8579" y="4665"/>
                    <a:pt x="8684" y="3870"/>
                  </a:cubicBezTo>
                  <a:cubicBezTo>
                    <a:pt x="8789" y="3096"/>
                    <a:pt x="8684" y="2300"/>
                    <a:pt x="8558" y="1526"/>
                  </a:cubicBezTo>
                  <a:cubicBezTo>
                    <a:pt x="8392" y="409"/>
                    <a:pt x="6572" y="0"/>
                    <a:pt x="5075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1"/>
            <p:cNvSpPr/>
            <p:nvPr/>
          </p:nvSpPr>
          <p:spPr>
            <a:xfrm>
              <a:off x="773194" y="3935519"/>
              <a:ext cx="273077" cy="163269"/>
            </a:xfrm>
            <a:custGeom>
              <a:avLst/>
              <a:gdLst/>
              <a:ahLst/>
              <a:cxnLst/>
              <a:rect l="l" t="t" r="r" b="b"/>
              <a:pathLst>
                <a:path w="9940" h="5943" extrusionOk="0">
                  <a:moveTo>
                    <a:pt x="4306" y="0"/>
                  </a:moveTo>
                  <a:cubicBezTo>
                    <a:pt x="3604" y="0"/>
                    <a:pt x="2910" y="101"/>
                    <a:pt x="2302" y="443"/>
                  </a:cubicBezTo>
                  <a:cubicBezTo>
                    <a:pt x="1696" y="798"/>
                    <a:pt x="1235" y="1342"/>
                    <a:pt x="838" y="1928"/>
                  </a:cubicBezTo>
                  <a:cubicBezTo>
                    <a:pt x="503" y="2410"/>
                    <a:pt x="210" y="2954"/>
                    <a:pt x="105" y="3539"/>
                  </a:cubicBezTo>
                  <a:cubicBezTo>
                    <a:pt x="1" y="4125"/>
                    <a:pt x="126" y="4774"/>
                    <a:pt x="545" y="5213"/>
                  </a:cubicBezTo>
                  <a:cubicBezTo>
                    <a:pt x="984" y="5653"/>
                    <a:pt x="1675" y="5778"/>
                    <a:pt x="2302" y="5841"/>
                  </a:cubicBezTo>
                  <a:cubicBezTo>
                    <a:pt x="2811" y="5902"/>
                    <a:pt x="3354" y="5943"/>
                    <a:pt x="3903" y="5943"/>
                  </a:cubicBezTo>
                  <a:cubicBezTo>
                    <a:pt x="5817" y="5943"/>
                    <a:pt x="7806" y="5446"/>
                    <a:pt x="8684" y="3560"/>
                  </a:cubicBezTo>
                  <a:cubicBezTo>
                    <a:pt x="9939" y="840"/>
                    <a:pt x="6571" y="66"/>
                    <a:pt x="4520" y="3"/>
                  </a:cubicBezTo>
                  <a:cubicBezTo>
                    <a:pt x="4449" y="1"/>
                    <a:pt x="4377" y="0"/>
                    <a:pt x="430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1"/>
            <p:cNvSpPr/>
            <p:nvPr/>
          </p:nvSpPr>
          <p:spPr>
            <a:xfrm>
              <a:off x="1325588" y="4380829"/>
              <a:ext cx="320769" cy="231621"/>
            </a:xfrm>
            <a:custGeom>
              <a:avLst/>
              <a:gdLst/>
              <a:ahLst/>
              <a:cxnLst/>
              <a:rect l="l" t="t" r="r" b="b"/>
              <a:pathLst>
                <a:path w="11676" h="8431" extrusionOk="0">
                  <a:moveTo>
                    <a:pt x="7363" y="1"/>
                  </a:moveTo>
                  <a:cubicBezTo>
                    <a:pt x="6036" y="1"/>
                    <a:pt x="4629" y="211"/>
                    <a:pt x="3599" y="490"/>
                  </a:cubicBezTo>
                  <a:cubicBezTo>
                    <a:pt x="2176" y="846"/>
                    <a:pt x="963" y="1976"/>
                    <a:pt x="482" y="3378"/>
                  </a:cubicBezTo>
                  <a:cubicBezTo>
                    <a:pt x="0" y="4780"/>
                    <a:pt x="293" y="6412"/>
                    <a:pt x="1193" y="7583"/>
                  </a:cubicBezTo>
                  <a:cubicBezTo>
                    <a:pt x="1444" y="7897"/>
                    <a:pt x="1737" y="8190"/>
                    <a:pt x="2114" y="8316"/>
                  </a:cubicBezTo>
                  <a:cubicBezTo>
                    <a:pt x="2337" y="8405"/>
                    <a:pt x="2580" y="8431"/>
                    <a:pt x="2823" y="8431"/>
                  </a:cubicBezTo>
                  <a:cubicBezTo>
                    <a:pt x="2922" y="8431"/>
                    <a:pt x="3021" y="8427"/>
                    <a:pt x="3118" y="8420"/>
                  </a:cubicBezTo>
                  <a:cubicBezTo>
                    <a:pt x="4708" y="8358"/>
                    <a:pt x="6298" y="8065"/>
                    <a:pt x="7742" y="7353"/>
                  </a:cubicBezTo>
                  <a:cubicBezTo>
                    <a:pt x="9165" y="6642"/>
                    <a:pt x="10420" y="5512"/>
                    <a:pt x="11111" y="4089"/>
                  </a:cubicBezTo>
                  <a:cubicBezTo>
                    <a:pt x="11467" y="3357"/>
                    <a:pt x="11676" y="2520"/>
                    <a:pt x="11404" y="1767"/>
                  </a:cubicBezTo>
                  <a:cubicBezTo>
                    <a:pt x="11132" y="1055"/>
                    <a:pt x="10441" y="553"/>
                    <a:pt x="9709" y="302"/>
                  </a:cubicBezTo>
                  <a:cubicBezTo>
                    <a:pt x="9044" y="88"/>
                    <a:pt x="8220" y="1"/>
                    <a:pt x="736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1"/>
            <p:cNvSpPr/>
            <p:nvPr/>
          </p:nvSpPr>
          <p:spPr>
            <a:xfrm>
              <a:off x="1198561" y="4180316"/>
              <a:ext cx="174203" cy="178626"/>
            </a:xfrm>
            <a:custGeom>
              <a:avLst/>
              <a:gdLst/>
              <a:ahLst/>
              <a:cxnLst/>
              <a:rect l="l" t="t" r="r" b="b"/>
              <a:pathLst>
                <a:path w="6341" h="6502" extrusionOk="0">
                  <a:moveTo>
                    <a:pt x="2669" y="0"/>
                  </a:moveTo>
                  <a:cubicBezTo>
                    <a:pt x="2029" y="0"/>
                    <a:pt x="1429" y="152"/>
                    <a:pt x="1005" y="487"/>
                  </a:cubicBezTo>
                  <a:cubicBezTo>
                    <a:pt x="314" y="1010"/>
                    <a:pt x="0" y="1952"/>
                    <a:pt x="189" y="2789"/>
                  </a:cubicBezTo>
                  <a:cubicBezTo>
                    <a:pt x="461" y="3939"/>
                    <a:pt x="1507" y="4651"/>
                    <a:pt x="2365" y="5467"/>
                  </a:cubicBezTo>
                  <a:cubicBezTo>
                    <a:pt x="2804" y="5906"/>
                    <a:pt x="3243" y="6388"/>
                    <a:pt x="3871" y="6492"/>
                  </a:cubicBezTo>
                  <a:cubicBezTo>
                    <a:pt x="3922" y="6498"/>
                    <a:pt x="3972" y="6501"/>
                    <a:pt x="4023" y="6501"/>
                  </a:cubicBezTo>
                  <a:cubicBezTo>
                    <a:pt x="4497" y="6501"/>
                    <a:pt x="4970" y="6243"/>
                    <a:pt x="5273" y="5864"/>
                  </a:cubicBezTo>
                  <a:cubicBezTo>
                    <a:pt x="5629" y="5467"/>
                    <a:pt x="5817" y="4944"/>
                    <a:pt x="5963" y="4421"/>
                  </a:cubicBezTo>
                  <a:cubicBezTo>
                    <a:pt x="6215" y="3521"/>
                    <a:pt x="6340" y="2517"/>
                    <a:pt x="5943" y="1659"/>
                  </a:cubicBezTo>
                  <a:cubicBezTo>
                    <a:pt x="5478" y="645"/>
                    <a:pt x="3989" y="0"/>
                    <a:pt x="2669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1"/>
            <p:cNvSpPr/>
            <p:nvPr/>
          </p:nvSpPr>
          <p:spPr>
            <a:xfrm>
              <a:off x="1096807" y="4400416"/>
              <a:ext cx="209258" cy="191373"/>
            </a:xfrm>
            <a:custGeom>
              <a:avLst/>
              <a:gdLst/>
              <a:ahLst/>
              <a:cxnLst/>
              <a:rect l="l" t="t" r="r" b="b"/>
              <a:pathLst>
                <a:path w="7617" h="6966" extrusionOk="0">
                  <a:moveTo>
                    <a:pt x="5080" y="1"/>
                  </a:moveTo>
                  <a:cubicBezTo>
                    <a:pt x="3364" y="1"/>
                    <a:pt x="1322" y="1382"/>
                    <a:pt x="566" y="2560"/>
                  </a:cubicBezTo>
                  <a:cubicBezTo>
                    <a:pt x="252" y="3062"/>
                    <a:pt x="1" y="3627"/>
                    <a:pt x="43" y="4234"/>
                  </a:cubicBezTo>
                  <a:cubicBezTo>
                    <a:pt x="126" y="5448"/>
                    <a:pt x="1361" y="6264"/>
                    <a:pt x="2512" y="6682"/>
                  </a:cubicBezTo>
                  <a:cubicBezTo>
                    <a:pt x="2956" y="6830"/>
                    <a:pt x="3439" y="6966"/>
                    <a:pt x="3911" y="6966"/>
                  </a:cubicBezTo>
                  <a:cubicBezTo>
                    <a:pt x="4038" y="6966"/>
                    <a:pt x="4165" y="6956"/>
                    <a:pt x="4290" y="6933"/>
                  </a:cubicBezTo>
                  <a:cubicBezTo>
                    <a:pt x="5106" y="6787"/>
                    <a:pt x="5755" y="6180"/>
                    <a:pt x="6278" y="5531"/>
                  </a:cubicBezTo>
                  <a:cubicBezTo>
                    <a:pt x="6801" y="4883"/>
                    <a:pt x="7261" y="4150"/>
                    <a:pt x="7429" y="3334"/>
                  </a:cubicBezTo>
                  <a:cubicBezTo>
                    <a:pt x="7617" y="2518"/>
                    <a:pt x="7512" y="1598"/>
                    <a:pt x="7010" y="928"/>
                  </a:cubicBezTo>
                  <a:cubicBezTo>
                    <a:pt x="6519" y="265"/>
                    <a:pt x="5831" y="1"/>
                    <a:pt x="5080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1"/>
            <p:cNvSpPr/>
            <p:nvPr/>
          </p:nvSpPr>
          <p:spPr>
            <a:xfrm>
              <a:off x="575483" y="4377450"/>
              <a:ext cx="208681" cy="220467"/>
            </a:xfrm>
            <a:custGeom>
              <a:avLst/>
              <a:gdLst/>
              <a:ahLst/>
              <a:cxnLst/>
              <a:rect l="l" t="t" r="r" b="b"/>
              <a:pathLst>
                <a:path w="7596" h="8025" extrusionOk="0">
                  <a:moveTo>
                    <a:pt x="2204" y="1"/>
                  </a:moveTo>
                  <a:cubicBezTo>
                    <a:pt x="1693" y="1"/>
                    <a:pt x="1163" y="237"/>
                    <a:pt x="628" y="844"/>
                  </a:cubicBezTo>
                  <a:cubicBezTo>
                    <a:pt x="293" y="1241"/>
                    <a:pt x="188" y="1806"/>
                    <a:pt x="147" y="2329"/>
                  </a:cubicBezTo>
                  <a:cubicBezTo>
                    <a:pt x="21" y="3396"/>
                    <a:pt x="0" y="4484"/>
                    <a:pt x="293" y="5510"/>
                  </a:cubicBezTo>
                  <a:cubicBezTo>
                    <a:pt x="607" y="6514"/>
                    <a:pt x="1318" y="7476"/>
                    <a:pt x="2323" y="7832"/>
                  </a:cubicBezTo>
                  <a:cubicBezTo>
                    <a:pt x="2684" y="7970"/>
                    <a:pt x="3061" y="8024"/>
                    <a:pt x="3445" y="8024"/>
                  </a:cubicBezTo>
                  <a:cubicBezTo>
                    <a:pt x="4169" y="8024"/>
                    <a:pt x="4917" y="7828"/>
                    <a:pt x="5629" y="7623"/>
                  </a:cubicBezTo>
                  <a:cubicBezTo>
                    <a:pt x="6089" y="7497"/>
                    <a:pt x="6570" y="7351"/>
                    <a:pt x="6926" y="7037"/>
                  </a:cubicBezTo>
                  <a:cubicBezTo>
                    <a:pt x="7595" y="6409"/>
                    <a:pt x="7595" y="5300"/>
                    <a:pt x="7198" y="4484"/>
                  </a:cubicBezTo>
                  <a:cubicBezTo>
                    <a:pt x="6800" y="3668"/>
                    <a:pt x="6089" y="3041"/>
                    <a:pt x="5482" y="2371"/>
                  </a:cubicBezTo>
                  <a:cubicBezTo>
                    <a:pt x="4658" y="1502"/>
                    <a:pt x="3491" y="1"/>
                    <a:pt x="220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1"/>
            <p:cNvSpPr/>
            <p:nvPr/>
          </p:nvSpPr>
          <p:spPr>
            <a:xfrm>
              <a:off x="601334" y="4026367"/>
              <a:ext cx="132802" cy="142115"/>
            </a:xfrm>
            <a:custGeom>
              <a:avLst/>
              <a:gdLst/>
              <a:ahLst/>
              <a:cxnLst/>
              <a:rect l="l" t="t" r="r" b="b"/>
              <a:pathLst>
                <a:path w="4834" h="5173" extrusionOk="0">
                  <a:moveTo>
                    <a:pt x="1963" y="0"/>
                  </a:moveTo>
                  <a:cubicBezTo>
                    <a:pt x="1410" y="0"/>
                    <a:pt x="879" y="189"/>
                    <a:pt x="482" y="630"/>
                  </a:cubicBezTo>
                  <a:cubicBezTo>
                    <a:pt x="84" y="1090"/>
                    <a:pt x="1" y="1760"/>
                    <a:pt x="84" y="2367"/>
                  </a:cubicBezTo>
                  <a:cubicBezTo>
                    <a:pt x="189" y="3266"/>
                    <a:pt x="628" y="4166"/>
                    <a:pt x="1340" y="4752"/>
                  </a:cubicBezTo>
                  <a:cubicBezTo>
                    <a:pt x="1633" y="4982"/>
                    <a:pt x="1988" y="5149"/>
                    <a:pt x="2344" y="5170"/>
                  </a:cubicBezTo>
                  <a:cubicBezTo>
                    <a:pt x="2367" y="5172"/>
                    <a:pt x="2390" y="5172"/>
                    <a:pt x="2412" y="5172"/>
                  </a:cubicBezTo>
                  <a:cubicBezTo>
                    <a:pt x="2743" y="5172"/>
                    <a:pt x="3053" y="5034"/>
                    <a:pt x="3327" y="4877"/>
                  </a:cubicBezTo>
                  <a:cubicBezTo>
                    <a:pt x="4206" y="4333"/>
                    <a:pt x="4834" y="3308"/>
                    <a:pt x="4750" y="2262"/>
                  </a:cubicBezTo>
                  <a:cubicBezTo>
                    <a:pt x="4648" y="1019"/>
                    <a:pt x="3247" y="0"/>
                    <a:pt x="1963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1"/>
            <p:cNvSpPr/>
            <p:nvPr/>
          </p:nvSpPr>
          <p:spPr>
            <a:xfrm>
              <a:off x="853685" y="3764263"/>
              <a:ext cx="132802" cy="142060"/>
            </a:xfrm>
            <a:custGeom>
              <a:avLst/>
              <a:gdLst/>
              <a:ahLst/>
              <a:cxnLst/>
              <a:rect l="l" t="t" r="r" b="b"/>
              <a:pathLst>
                <a:path w="4834" h="5171" extrusionOk="0">
                  <a:moveTo>
                    <a:pt x="1962" y="0"/>
                  </a:moveTo>
                  <a:cubicBezTo>
                    <a:pt x="1409" y="0"/>
                    <a:pt x="878" y="189"/>
                    <a:pt x="481" y="630"/>
                  </a:cubicBezTo>
                  <a:cubicBezTo>
                    <a:pt x="84" y="1090"/>
                    <a:pt x="0" y="1739"/>
                    <a:pt x="84" y="2346"/>
                  </a:cubicBezTo>
                  <a:cubicBezTo>
                    <a:pt x="188" y="3266"/>
                    <a:pt x="628" y="4166"/>
                    <a:pt x="1339" y="4752"/>
                  </a:cubicBezTo>
                  <a:cubicBezTo>
                    <a:pt x="1632" y="4982"/>
                    <a:pt x="1988" y="5149"/>
                    <a:pt x="2344" y="5170"/>
                  </a:cubicBezTo>
                  <a:cubicBezTo>
                    <a:pt x="2699" y="5170"/>
                    <a:pt x="3034" y="5045"/>
                    <a:pt x="3327" y="4856"/>
                  </a:cubicBezTo>
                  <a:cubicBezTo>
                    <a:pt x="4206" y="4333"/>
                    <a:pt x="4833" y="3308"/>
                    <a:pt x="4750" y="2262"/>
                  </a:cubicBezTo>
                  <a:cubicBezTo>
                    <a:pt x="4647" y="1019"/>
                    <a:pt x="3246" y="0"/>
                    <a:pt x="196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1"/>
            <p:cNvSpPr/>
            <p:nvPr/>
          </p:nvSpPr>
          <p:spPr>
            <a:xfrm>
              <a:off x="1037084" y="3869478"/>
              <a:ext cx="161511" cy="126016"/>
            </a:xfrm>
            <a:custGeom>
              <a:avLst/>
              <a:gdLst/>
              <a:ahLst/>
              <a:cxnLst/>
              <a:rect l="l" t="t" r="r" b="b"/>
              <a:pathLst>
                <a:path w="5879" h="4587" extrusionOk="0">
                  <a:moveTo>
                    <a:pt x="3360" y="1"/>
                  </a:moveTo>
                  <a:cubicBezTo>
                    <a:pt x="1747" y="1"/>
                    <a:pt x="1" y="1920"/>
                    <a:pt x="836" y="3495"/>
                  </a:cubicBezTo>
                  <a:cubicBezTo>
                    <a:pt x="1129" y="4039"/>
                    <a:pt x="1714" y="4332"/>
                    <a:pt x="2321" y="4479"/>
                  </a:cubicBezTo>
                  <a:cubicBezTo>
                    <a:pt x="2624" y="4549"/>
                    <a:pt x="2937" y="4587"/>
                    <a:pt x="3249" y="4587"/>
                  </a:cubicBezTo>
                  <a:cubicBezTo>
                    <a:pt x="3862" y="4587"/>
                    <a:pt x="4472" y="4442"/>
                    <a:pt x="4999" y="4123"/>
                  </a:cubicBezTo>
                  <a:cubicBezTo>
                    <a:pt x="5313" y="3935"/>
                    <a:pt x="5606" y="3663"/>
                    <a:pt x="5753" y="3328"/>
                  </a:cubicBezTo>
                  <a:cubicBezTo>
                    <a:pt x="5878" y="3014"/>
                    <a:pt x="5857" y="2638"/>
                    <a:pt x="5795" y="2303"/>
                  </a:cubicBezTo>
                  <a:cubicBezTo>
                    <a:pt x="5606" y="1277"/>
                    <a:pt x="4853" y="357"/>
                    <a:pt x="3849" y="64"/>
                  </a:cubicBezTo>
                  <a:cubicBezTo>
                    <a:pt x="3689" y="21"/>
                    <a:pt x="3525" y="1"/>
                    <a:pt x="3360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1"/>
            <p:cNvSpPr/>
            <p:nvPr/>
          </p:nvSpPr>
          <p:spPr>
            <a:xfrm>
              <a:off x="535375" y="4193475"/>
              <a:ext cx="148764" cy="90797"/>
            </a:xfrm>
            <a:custGeom>
              <a:avLst/>
              <a:gdLst/>
              <a:ahLst/>
              <a:cxnLst/>
              <a:rect l="l" t="t" r="r" b="b"/>
              <a:pathLst>
                <a:path w="5415" h="3305" extrusionOk="0">
                  <a:moveTo>
                    <a:pt x="1424" y="1"/>
                  </a:moveTo>
                  <a:cubicBezTo>
                    <a:pt x="704" y="1"/>
                    <a:pt x="1" y="666"/>
                    <a:pt x="37" y="1410"/>
                  </a:cubicBezTo>
                  <a:cubicBezTo>
                    <a:pt x="79" y="1912"/>
                    <a:pt x="414" y="2393"/>
                    <a:pt x="853" y="2665"/>
                  </a:cubicBezTo>
                  <a:cubicBezTo>
                    <a:pt x="1272" y="2958"/>
                    <a:pt x="1795" y="3105"/>
                    <a:pt x="2297" y="3209"/>
                  </a:cubicBezTo>
                  <a:cubicBezTo>
                    <a:pt x="2603" y="3266"/>
                    <a:pt x="2920" y="3304"/>
                    <a:pt x="3237" y="3304"/>
                  </a:cubicBezTo>
                  <a:cubicBezTo>
                    <a:pt x="3506" y="3304"/>
                    <a:pt x="3774" y="3277"/>
                    <a:pt x="4034" y="3209"/>
                  </a:cubicBezTo>
                  <a:cubicBezTo>
                    <a:pt x="4599" y="3063"/>
                    <a:pt x="5122" y="2665"/>
                    <a:pt x="5310" y="2121"/>
                  </a:cubicBezTo>
                  <a:cubicBezTo>
                    <a:pt x="5415" y="1807"/>
                    <a:pt x="5394" y="1473"/>
                    <a:pt x="5394" y="1138"/>
                  </a:cubicBezTo>
                  <a:cubicBezTo>
                    <a:pt x="5373" y="971"/>
                    <a:pt x="5373" y="782"/>
                    <a:pt x="5289" y="615"/>
                  </a:cubicBezTo>
                  <a:cubicBezTo>
                    <a:pt x="5143" y="385"/>
                    <a:pt x="4871" y="301"/>
                    <a:pt x="4599" y="238"/>
                  </a:cubicBezTo>
                  <a:cubicBezTo>
                    <a:pt x="4036" y="98"/>
                    <a:pt x="3450" y="27"/>
                    <a:pt x="2864" y="27"/>
                  </a:cubicBezTo>
                  <a:cubicBezTo>
                    <a:pt x="2492" y="27"/>
                    <a:pt x="2119" y="56"/>
                    <a:pt x="1753" y="113"/>
                  </a:cubicBezTo>
                  <a:lnTo>
                    <a:pt x="1753" y="50"/>
                  </a:lnTo>
                  <a:cubicBezTo>
                    <a:pt x="1645" y="17"/>
                    <a:pt x="1534" y="1"/>
                    <a:pt x="142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1"/>
            <p:cNvSpPr/>
            <p:nvPr/>
          </p:nvSpPr>
          <p:spPr>
            <a:xfrm>
              <a:off x="1224411" y="3811101"/>
              <a:ext cx="106950" cy="64615"/>
            </a:xfrm>
            <a:custGeom>
              <a:avLst/>
              <a:gdLst/>
              <a:ahLst/>
              <a:cxnLst/>
              <a:rect l="l" t="t" r="r" b="b"/>
              <a:pathLst>
                <a:path w="3893" h="2352" extrusionOk="0">
                  <a:moveTo>
                    <a:pt x="2227" y="1"/>
                  </a:moveTo>
                  <a:cubicBezTo>
                    <a:pt x="2097" y="1"/>
                    <a:pt x="1953" y="11"/>
                    <a:pt x="1779" y="34"/>
                  </a:cubicBezTo>
                  <a:cubicBezTo>
                    <a:pt x="1779" y="34"/>
                    <a:pt x="1" y="55"/>
                    <a:pt x="126" y="1017"/>
                  </a:cubicBezTo>
                  <a:cubicBezTo>
                    <a:pt x="168" y="1373"/>
                    <a:pt x="377" y="1708"/>
                    <a:pt x="691" y="1917"/>
                  </a:cubicBezTo>
                  <a:cubicBezTo>
                    <a:pt x="984" y="2105"/>
                    <a:pt x="1340" y="2210"/>
                    <a:pt x="1696" y="2273"/>
                  </a:cubicBezTo>
                  <a:cubicBezTo>
                    <a:pt x="1925" y="2319"/>
                    <a:pt x="2155" y="2352"/>
                    <a:pt x="2381" y="2352"/>
                  </a:cubicBezTo>
                  <a:cubicBezTo>
                    <a:pt x="2567" y="2352"/>
                    <a:pt x="2751" y="2329"/>
                    <a:pt x="2930" y="2273"/>
                  </a:cubicBezTo>
                  <a:cubicBezTo>
                    <a:pt x="3307" y="2168"/>
                    <a:pt x="3683" y="1896"/>
                    <a:pt x="3809" y="1519"/>
                  </a:cubicBezTo>
                  <a:cubicBezTo>
                    <a:pt x="3893" y="1289"/>
                    <a:pt x="3872" y="1059"/>
                    <a:pt x="3872" y="829"/>
                  </a:cubicBezTo>
                  <a:cubicBezTo>
                    <a:pt x="3872" y="703"/>
                    <a:pt x="3851" y="578"/>
                    <a:pt x="3809" y="473"/>
                  </a:cubicBezTo>
                  <a:cubicBezTo>
                    <a:pt x="3704" y="306"/>
                    <a:pt x="3495" y="243"/>
                    <a:pt x="3328" y="201"/>
                  </a:cubicBezTo>
                  <a:cubicBezTo>
                    <a:pt x="2838" y="79"/>
                    <a:pt x="2583" y="1"/>
                    <a:pt x="222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1"/>
            <p:cNvSpPr/>
            <p:nvPr/>
          </p:nvSpPr>
          <p:spPr>
            <a:xfrm>
              <a:off x="1042771" y="3739593"/>
              <a:ext cx="106374" cy="64423"/>
            </a:xfrm>
            <a:custGeom>
              <a:avLst/>
              <a:gdLst/>
              <a:ahLst/>
              <a:cxnLst/>
              <a:rect l="l" t="t" r="r" b="b"/>
              <a:pathLst>
                <a:path w="3872" h="2345" extrusionOk="0">
                  <a:moveTo>
                    <a:pt x="2232" y="0"/>
                  </a:moveTo>
                  <a:cubicBezTo>
                    <a:pt x="2096" y="0"/>
                    <a:pt x="1944" y="13"/>
                    <a:pt x="1759" y="42"/>
                  </a:cubicBezTo>
                  <a:cubicBezTo>
                    <a:pt x="1759" y="42"/>
                    <a:pt x="1" y="63"/>
                    <a:pt x="106" y="1026"/>
                  </a:cubicBezTo>
                  <a:cubicBezTo>
                    <a:pt x="168" y="1381"/>
                    <a:pt x="378" y="1716"/>
                    <a:pt x="671" y="1904"/>
                  </a:cubicBezTo>
                  <a:cubicBezTo>
                    <a:pt x="984" y="2114"/>
                    <a:pt x="1340" y="2218"/>
                    <a:pt x="1696" y="2281"/>
                  </a:cubicBezTo>
                  <a:cubicBezTo>
                    <a:pt x="1918" y="2316"/>
                    <a:pt x="2147" y="2345"/>
                    <a:pt x="2376" y="2345"/>
                  </a:cubicBezTo>
                  <a:cubicBezTo>
                    <a:pt x="2555" y="2345"/>
                    <a:pt x="2734" y="2327"/>
                    <a:pt x="2909" y="2281"/>
                  </a:cubicBezTo>
                  <a:cubicBezTo>
                    <a:pt x="3307" y="2176"/>
                    <a:pt x="3663" y="1904"/>
                    <a:pt x="3809" y="1528"/>
                  </a:cubicBezTo>
                  <a:cubicBezTo>
                    <a:pt x="3872" y="1298"/>
                    <a:pt x="3872" y="1067"/>
                    <a:pt x="3851" y="837"/>
                  </a:cubicBezTo>
                  <a:cubicBezTo>
                    <a:pt x="3851" y="712"/>
                    <a:pt x="3851" y="586"/>
                    <a:pt x="3788" y="482"/>
                  </a:cubicBezTo>
                  <a:cubicBezTo>
                    <a:pt x="3684" y="314"/>
                    <a:pt x="3495" y="251"/>
                    <a:pt x="3307" y="210"/>
                  </a:cubicBezTo>
                  <a:cubicBezTo>
                    <a:pt x="2838" y="89"/>
                    <a:pt x="2588" y="0"/>
                    <a:pt x="223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1"/>
            <p:cNvSpPr/>
            <p:nvPr/>
          </p:nvSpPr>
          <p:spPr>
            <a:xfrm>
              <a:off x="1252597" y="3867143"/>
              <a:ext cx="212115" cy="150989"/>
            </a:xfrm>
            <a:custGeom>
              <a:avLst/>
              <a:gdLst/>
              <a:ahLst/>
              <a:cxnLst/>
              <a:rect l="l" t="t" r="r" b="b"/>
              <a:pathLst>
                <a:path w="7721" h="5496" extrusionOk="0">
                  <a:moveTo>
                    <a:pt x="4689" y="1"/>
                  </a:moveTo>
                  <a:cubicBezTo>
                    <a:pt x="4052" y="1"/>
                    <a:pt x="3400" y="183"/>
                    <a:pt x="2804" y="421"/>
                  </a:cubicBezTo>
                  <a:cubicBezTo>
                    <a:pt x="2072" y="714"/>
                    <a:pt x="1360" y="1070"/>
                    <a:pt x="837" y="1614"/>
                  </a:cubicBezTo>
                  <a:cubicBezTo>
                    <a:pt x="314" y="2178"/>
                    <a:pt x="0" y="2995"/>
                    <a:pt x="167" y="3748"/>
                  </a:cubicBezTo>
                  <a:cubicBezTo>
                    <a:pt x="272" y="4166"/>
                    <a:pt x="523" y="4543"/>
                    <a:pt x="753" y="4899"/>
                  </a:cubicBezTo>
                  <a:cubicBezTo>
                    <a:pt x="879" y="5087"/>
                    <a:pt x="1025" y="5296"/>
                    <a:pt x="1235" y="5401"/>
                  </a:cubicBezTo>
                  <a:cubicBezTo>
                    <a:pt x="1363" y="5469"/>
                    <a:pt x="1503" y="5496"/>
                    <a:pt x="1646" y="5496"/>
                  </a:cubicBezTo>
                  <a:cubicBezTo>
                    <a:pt x="1851" y="5496"/>
                    <a:pt x="2063" y="5441"/>
                    <a:pt x="2260" y="5380"/>
                  </a:cubicBezTo>
                  <a:cubicBezTo>
                    <a:pt x="3473" y="4982"/>
                    <a:pt x="3934" y="4899"/>
                    <a:pt x="4896" y="4083"/>
                  </a:cubicBezTo>
                  <a:cubicBezTo>
                    <a:pt x="4896" y="4083"/>
                    <a:pt x="7721" y="2304"/>
                    <a:pt x="6591" y="881"/>
                  </a:cubicBezTo>
                  <a:cubicBezTo>
                    <a:pt x="6152" y="358"/>
                    <a:pt x="5482" y="44"/>
                    <a:pt x="4792" y="2"/>
                  </a:cubicBezTo>
                  <a:cubicBezTo>
                    <a:pt x="4757" y="1"/>
                    <a:pt x="4723" y="1"/>
                    <a:pt x="4689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1"/>
            <p:cNvSpPr/>
            <p:nvPr/>
          </p:nvSpPr>
          <p:spPr>
            <a:xfrm>
              <a:off x="550182" y="3733083"/>
              <a:ext cx="86813" cy="55027"/>
            </a:xfrm>
            <a:custGeom>
              <a:avLst/>
              <a:gdLst/>
              <a:ahLst/>
              <a:cxnLst/>
              <a:rect l="l" t="t" r="r" b="b"/>
              <a:pathLst>
                <a:path w="3160" h="2003" extrusionOk="0">
                  <a:moveTo>
                    <a:pt x="1849" y="1"/>
                  </a:moveTo>
                  <a:cubicBezTo>
                    <a:pt x="1729" y="1"/>
                    <a:pt x="1607" y="11"/>
                    <a:pt x="1486" y="28"/>
                  </a:cubicBezTo>
                  <a:cubicBezTo>
                    <a:pt x="1151" y="49"/>
                    <a:pt x="816" y="112"/>
                    <a:pt x="524" y="279"/>
                  </a:cubicBezTo>
                  <a:cubicBezTo>
                    <a:pt x="252" y="468"/>
                    <a:pt x="21" y="760"/>
                    <a:pt x="0" y="1095"/>
                  </a:cubicBezTo>
                  <a:cubicBezTo>
                    <a:pt x="0" y="1263"/>
                    <a:pt x="63" y="1451"/>
                    <a:pt x="126" y="1639"/>
                  </a:cubicBezTo>
                  <a:cubicBezTo>
                    <a:pt x="147" y="1723"/>
                    <a:pt x="189" y="1828"/>
                    <a:pt x="252" y="1890"/>
                  </a:cubicBezTo>
                  <a:cubicBezTo>
                    <a:pt x="333" y="1971"/>
                    <a:pt x="464" y="2002"/>
                    <a:pt x="587" y="2002"/>
                  </a:cubicBezTo>
                  <a:cubicBezTo>
                    <a:pt x="623" y="2002"/>
                    <a:pt x="658" y="2000"/>
                    <a:pt x="691" y="1995"/>
                  </a:cubicBezTo>
                  <a:cubicBezTo>
                    <a:pt x="1235" y="1974"/>
                    <a:pt x="1779" y="1849"/>
                    <a:pt x="2260" y="1618"/>
                  </a:cubicBezTo>
                  <a:lnTo>
                    <a:pt x="2260" y="1660"/>
                  </a:lnTo>
                  <a:cubicBezTo>
                    <a:pt x="2741" y="1660"/>
                    <a:pt x="3160" y="1095"/>
                    <a:pt x="2992" y="635"/>
                  </a:cubicBezTo>
                  <a:cubicBezTo>
                    <a:pt x="2888" y="363"/>
                    <a:pt x="2637" y="175"/>
                    <a:pt x="2344" y="70"/>
                  </a:cubicBezTo>
                  <a:cubicBezTo>
                    <a:pt x="2185" y="21"/>
                    <a:pt x="2018" y="1"/>
                    <a:pt x="1849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1"/>
            <p:cNvSpPr/>
            <p:nvPr/>
          </p:nvSpPr>
          <p:spPr>
            <a:xfrm>
              <a:off x="1465912" y="3741104"/>
              <a:ext cx="84450" cy="51566"/>
            </a:xfrm>
            <a:custGeom>
              <a:avLst/>
              <a:gdLst/>
              <a:ahLst/>
              <a:cxnLst/>
              <a:rect l="l" t="t" r="r" b="b"/>
              <a:pathLst>
                <a:path w="3074" h="1877" extrusionOk="0">
                  <a:moveTo>
                    <a:pt x="815" y="0"/>
                  </a:moveTo>
                  <a:cubicBezTo>
                    <a:pt x="407" y="0"/>
                    <a:pt x="1" y="386"/>
                    <a:pt x="19" y="803"/>
                  </a:cubicBezTo>
                  <a:cubicBezTo>
                    <a:pt x="40" y="1096"/>
                    <a:pt x="228" y="1368"/>
                    <a:pt x="479" y="1515"/>
                  </a:cubicBezTo>
                  <a:cubicBezTo>
                    <a:pt x="730" y="1682"/>
                    <a:pt x="1002" y="1766"/>
                    <a:pt x="1295" y="1829"/>
                  </a:cubicBezTo>
                  <a:cubicBezTo>
                    <a:pt x="1488" y="1853"/>
                    <a:pt x="1682" y="1877"/>
                    <a:pt x="1871" y="1877"/>
                  </a:cubicBezTo>
                  <a:cubicBezTo>
                    <a:pt x="2009" y="1877"/>
                    <a:pt x="2146" y="1864"/>
                    <a:pt x="2278" y="1829"/>
                  </a:cubicBezTo>
                  <a:cubicBezTo>
                    <a:pt x="2613" y="1745"/>
                    <a:pt x="2906" y="1515"/>
                    <a:pt x="3011" y="1201"/>
                  </a:cubicBezTo>
                  <a:cubicBezTo>
                    <a:pt x="3074" y="1033"/>
                    <a:pt x="3053" y="845"/>
                    <a:pt x="3053" y="657"/>
                  </a:cubicBezTo>
                  <a:cubicBezTo>
                    <a:pt x="3053" y="552"/>
                    <a:pt x="3053" y="448"/>
                    <a:pt x="2990" y="364"/>
                  </a:cubicBezTo>
                  <a:cubicBezTo>
                    <a:pt x="2927" y="217"/>
                    <a:pt x="2760" y="176"/>
                    <a:pt x="2613" y="134"/>
                  </a:cubicBezTo>
                  <a:cubicBezTo>
                    <a:pt x="2299" y="58"/>
                    <a:pt x="1970" y="21"/>
                    <a:pt x="1640" y="21"/>
                  </a:cubicBezTo>
                  <a:cubicBezTo>
                    <a:pt x="1420" y="21"/>
                    <a:pt x="1199" y="37"/>
                    <a:pt x="981" y="71"/>
                  </a:cubicBezTo>
                  <a:lnTo>
                    <a:pt x="1002" y="29"/>
                  </a:lnTo>
                  <a:cubicBezTo>
                    <a:pt x="941" y="10"/>
                    <a:pt x="878" y="0"/>
                    <a:pt x="815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1"/>
            <p:cNvSpPr/>
            <p:nvPr/>
          </p:nvSpPr>
          <p:spPr>
            <a:xfrm>
              <a:off x="596169" y="3792311"/>
              <a:ext cx="199478" cy="150275"/>
            </a:xfrm>
            <a:custGeom>
              <a:avLst/>
              <a:gdLst/>
              <a:ahLst/>
              <a:cxnLst/>
              <a:rect l="l" t="t" r="r" b="b"/>
              <a:pathLst>
                <a:path w="7261" h="5470" extrusionOk="0">
                  <a:moveTo>
                    <a:pt x="4022" y="0"/>
                  </a:moveTo>
                  <a:cubicBezTo>
                    <a:pt x="2492" y="0"/>
                    <a:pt x="855" y="517"/>
                    <a:pt x="419" y="1471"/>
                  </a:cubicBezTo>
                  <a:cubicBezTo>
                    <a:pt x="0" y="2392"/>
                    <a:pt x="356" y="3501"/>
                    <a:pt x="984" y="4296"/>
                  </a:cubicBezTo>
                  <a:cubicBezTo>
                    <a:pt x="1214" y="4589"/>
                    <a:pt x="1486" y="4882"/>
                    <a:pt x="1821" y="5091"/>
                  </a:cubicBezTo>
                  <a:cubicBezTo>
                    <a:pt x="2248" y="5350"/>
                    <a:pt x="2748" y="5469"/>
                    <a:pt x="3256" y="5469"/>
                  </a:cubicBezTo>
                  <a:cubicBezTo>
                    <a:pt x="3692" y="5469"/>
                    <a:pt x="4134" y="5381"/>
                    <a:pt x="4541" y="5216"/>
                  </a:cubicBezTo>
                  <a:cubicBezTo>
                    <a:pt x="5399" y="4840"/>
                    <a:pt x="6089" y="4128"/>
                    <a:pt x="6570" y="3312"/>
                  </a:cubicBezTo>
                  <a:cubicBezTo>
                    <a:pt x="6989" y="2601"/>
                    <a:pt x="7261" y="1659"/>
                    <a:pt x="6780" y="969"/>
                  </a:cubicBezTo>
                  <a:cubicBezTo>
                    <a:pt x="6332" y="311"/>
                    <a:pt x="5209" y="0"/>
                    <a:pt x="402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1"/>
            <p:cNvSpPr/>
            <p:nvPr/>
          </p:nvSpPr>
          <p:spPr>
            <a:xfrm>
              <a:off x="1219824" y="3754675"/>
              <a:ext cx="55769" cy="39478"/>
            </a:xfrm>
            <a:custGeom>
              <a:avLst/>
              <a:gdLst/>
              <a:ahLst/>
              <a:cxnLst/>
              <a:rect l="l" t="t" r="r" b="b"/>
              <a:pathLst>
                <a:path w="2030" h="1437" extrusionOk="0">
                  <a:moveTo>
                    <a:pt x="900" y="0"/>
                  </a:moveTo>
                  <a:cubicBezTo>
                    <a:pt x="511" y="0"/>
                    <a:pt x="139" y="115"/>
                    <a:pt x="63" y="518"/>
                  </a:cubicBezTo>
                  <a:cubicBezTo>
                    <a:pt x="0" y="916"/>
                    <a:pt x="293" y="1355"/>
                    <a:pt x="691" y="1418"/>
                  </a:cubicBezTo>
                  <a:cubicBezTo>
                    <a:pt x="743" y="1431"/>
                    <a:pt x="797" y="1436"/>
                    <a:pt x="851" y="1436"/>
                  </a:cubicBezTo>
                  <a:cubicBezTo>
                    <a:pt x="973" y="1436"/>
                    <a:pt x="1099" y="1412"/>
                    <a:pt x="1214" y="1397"/>
                  </a:cubicBezTo>
                  <a:cubicBezTo>
                    <a:pt x="1360" y="1355"/>
                    <a:pt x="1507" y="1335"/>
                    <a:pt x="1632" y="1251"/>
                  </a:cubicBezTo>
                  <a:cubicBezTo>
                    <a:pt x="1737" y="1167"/>
                    <a:pt x="1800" y="1063"/>
                    <a:pt x="1884" y="958"/>
                  </a:cubicBezTo>
                  <a:cubicBezTo>
                    <a:pt x="1925" y="853"/>
                    <a:pt x="1988" y="728"/>
                    <a:pt x="2009" y="602"/>
                  </a:cubicBezTo>
                  <a:cubicBezTo>
                    <a:pt x="2030" y="477"/>
                    <a:pt x="2009" y="351"/>
                    <a:pt x="1904" y="246"/>
                  </a:cubicBezTo>
                  <a:cubicBezTo>
                    <a:pt x="1842" y="163"/>
                    <a:pt x="1716" y="121"/>
                    <a:pt x="1612" y="100"/>
                  </a:cubicBezTo>
                  <a:cubicBezTo>
                    <a:pt x="1420" y="50"/>
                    <a:pt x="1156" y="0"/>
                    <a:pt x="900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1"/>
            <p:cNvSpPr/>
            <p:nvPr/>
          </p:nvSpPr>
          <p:spPr>
            <a:xfrm>
              <a:off x="1367537" y="3723550"/>
              <a:ext cx="49478" cy="53846"/>
            </a:xfrm>
            <a:custGeom>
              <a:avLst/>
              <a:gdLst/>
              <a:ahLst/>
              <a:cxnLst/>
              <a:rect l="l" t="t" r="r" b="b"/>
              <a:pathLst>
                <a:path w="1801" h="1960" extrusionOk="0">
                  <a:moveTo>
                    <a:pt x="1050" y="1"/>
                  </a:moveTo>
                  <a:cubicBezTo>
                    <a:pt x="993" y="1"/>
                    <a:pt x="936" y="12"/>
                    <a:pt x="880" y="40"/>
                  </a:cubicBezTo>
                  <a:cubicBezTo>
                    <a:pt x="775" y="82"/>
                    <a:pt x="712" y="187"/>
                    <a:pt x="649" y="291"/>
                  </a:cubicBezTo>
                  <a:cubicBezTo>
                    <a:pt x="398" y="689"/>
                    <a:pt x="1" y="1568"/>
                    <a:pt x="587" y="1882"/>
                  </a:cubicBezTo>
                  <a:cubicBezTo>
                    <a:pt x="688" y="1935"/>
                    <a:pt x="802" y="1960"/>
                    <a:pt x="918" y="1960"/>
                  </a:cubicBezTo>
                  <a:cubicBezTo>
                    <a:pt x="1210" y="1960"/>
                    <a:pt x="1513" y="1802"/>
                    <a:pt x="1633" y="1547"/>
                  </a:cubicBezTo>
                  <a:cubicBezTo>
                    <a:pt x="1717" y="1400"/>
                    <a:pt x="1737" y="1212"/>
                    <a:pt x="1758" y="1045"/>
                  </a:cubicBezTo>
                  <a:cubicBezTo>
                    <a:pt x="1779" y="898"/>
                    <a:pt x="1800" y="752"/>
                    <a:pt x="1737" y="605"/>
                  </a:cubicBezTo>
                  <a:cubicBezTo>
                    <a:pt x="1717" y="480"/>
                    <a:pt x="1633" y="375"/>
                    <a:pt x="1549" y="291"/>
                  </a:cubicBezTo>
                  <a:cubicBezTo>
                    <a:pt x="1465" y="187"/>
                    <a:pt x="1361" y="103"/>
                    <a:pt x="1256" y="40"/>
                  </a:cubicBezTo>
                  <a:cubicBezTo>
                    <a:pt x="1187" y="17"/>
                    <a:pt x="1118" y="1"/>
                    <a:pt x="1050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1"/>
            <p:cNvSpPr/>
            <p:nvPr/>
          </p:nvSpPr>
          <p:spPr>
            <a:xfrm>
              <a:off x="1607801" y="3741461"/>
              <a:ext cx="56374" cy="39203"/>
            </a:xfrm>
            <a:custGeom>
              <a:avLst/>
              <a:gdLst/>
              <a:ahLst/>
              <a:cxnLst/>
              <a:rect l="l" t="t" r="r" b="b"/>
              <a:pathLst>
                <a:path w="2052" h="1427" extrusionOk="0">
                  <a:moveTo>
                    <a:pt x="917" y="0"/>
                  </a:moveTo>
                  <a:cubicBezTo>
                    <a:pt x="532" y="0"/>
                    <a:pt x="160" y="115"/>
                    <a:pt x="85" y="518"/>
                  </a:cubicBezTo>
                  <a:cubicBezTo>
                    <a:pt x="1" y="916"/>
                    <a:pt x="315" y="1355"/>
                    <a:pt x="712" y="1418"/>
                  </a:cubicBezTo>
                  <a:cubicBezTo>
                    <a:pt x="757" y="1424"/>
                    <a:pt x="802" y="1426"/>
                    <a:pt x="847" y="1426"/>
                  </a:cubicBezTo>
                  <a:cubicBezTo>
                    <a:pt x="969" y="1426"/>
                    <a:pt x="1092" y="1407"/>
                    <a:pt x="1214" y="1376"/>
                  </a:cubicBezTo>
                  <a:cubicBezTo>
                    <a:pt x="1361" y="1355"/>
                    <a:pt x="1528" y="1334"/>
                    <a:pt x="1633" y="1251"/>
                  </a:cubicBezTo>
                  <a:cubicBezTo>
                    <a:pt x="1758" y="1167"/>
                    <a:pt x="1821" y="1062"/>
                    <a:pt x="1884" y="958"/>
                  </a:cubicBezTo>
                  <a:cubicBezTo>
                    <a:pt x="1947" y="832"/>
                    <a:pt x="2010" y="727"/>
                    <a:pt x="2030" y="602"/>
                  </a:cubicBezTo>
                  <a:cubicBezTo>
                    <a:pt x="2051" y="476"/>
                    <a:pt x="2010" y="351"/>
                    <a:pt x="1926" y="246"/>
                  </a:cubicBezTo>
                  <a:cubicBezTo>
                    <a:pt x="1863" y="163"/>
                    <a:pt x="1738" y="121"/>
                    <a:pt x="1612" y="100"/>
                  </a:cubicBezTo>
                  <a:cubicBezTo>
                    <a:pt x="1429" y="50"/>
                    <a:pt x="1170" y="0"/>
                    <a:pt x="917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1"/>
            <p:cNvSpPr/>
            <p:nvPr/>
          </p:nvSpPr>
          <p:spPr>
            <a:xfrm>
              <a:off x="695038" y="3738000"/>
              <a:ext cx="55769" cy="39478"/>
            </a:xfrm>
            <a:custGeom>
              <a:avLst/>
              <a:gdLst/>
              <a:ahLst/>
              <a:cxnLst/>
              <a:rect l="l" t="t" r="r" b="b"/>
              <a:pathLst>
                <a:path w="2030" h="1437" extrusionOk="0">
                  <a:moveTo>
                    <a:pt x="916" y="0"/>
                  </a:moveTo>
                  <a:cubicBezTo>
                    <a:pt x="532" y="0"/>
                    <a:pt x="160" y="115"/>
                    <a:pt x="84" y="519"/>
                  </a:cubicBezTo>
                  <a:cubicBezTo>
                    <a:pt x="0" y="937"/>
                    <a:pt x="314" y="1356"/>
                    <a:pt x="712" y="1418"/>
                  </a:cubicBezTo>
                  <a:cubicBezTo>
                    <a:pt x="763" y="1431"/>
                    <a:pt x="815" y="1436"/>
                    <a:pt x="867" y="1436"/>
                  </a:cubicBezTo>
                  <a:cubicBezTo>
                    <a:pt x="983" y="1436"/>
                    <a:pt x="1098" y="1412"/>
                    <a:pt x="1214" y="1398"/>
                  </a:cubicBezTo>
                  <a:cubicBezTo>
                    <a:pt x="1360" y="1356"/>
                    <a:pt x="1507" y="1335"/>
                    <a:pt x="1632" y="1251"/>
                  </a:cubicBezTo>
                  <a:cubicBezTo>
                    <a:pt x="1737" y="1167"/>
                    <a:pt x="1821" y="1063"/>
                    <a:pt x="1883" y="958"/>
                  </a:cubicBezTo>
                  <a:cubicBezTo>
                    <a:pt x="1946" y="853"/>
                    <a:pt x="2009" y="728"/>
                    <a:pt x="2009" y="602"/>
                  </a:cubicBezTo>
                  <a:cubicBezTo>
                    <a:pt x="2030" y="477"/>
                    <a:pt x="2009" y="351"/>
                    <a:pt x="1925" y="247"/>
                  </a:cubicBezTo>
                  <a:cubicBezTo>
                    <a:pt x="1841" y="163"/>
                    <a:pt x="1716" y="121"/>
                    <a:pt x="1611" y="100"/>
                  </a:cubicBezTo>
                  <a:cubicBezTo>
                    <a:pt x="1428" y="50"/>
                    <a:pt x="1169" y="0"/>
                    <a:pt x="91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6" name="Google Shape;2956;p41"/>
          <p:cNvSpPr/>
          <p:nvPr/>
        </p:nvSpPr>
        <p:spPr>
          <a:xfrm>
            <a:off x="1641671" y="3784912"/>
            <a:ext cx="992111" cy="600277"/>
          </a:xfrm>
          <a:custGeom>
            <a:avLst/>
            <a:gdLst/>
            <a:ahLst/>
            <a:cxnLst/>
            <a:rect l="l" t="t" r="r" b="b"/>
            <a:pathLst>
              <a:path w="33270" h="20130" extrusionOk="0">
                <a:moveTo>
                  <a:pt x="1" y="1"/>
                </a:moveTo>
                <a:cubicBezTo>
                  <a:pt x="1" y="11090"/>
                  <a:pt x="9040" y="20129"/>
                  <a:pt x="20150" y="20129"/>
                </a:cubicBezTo>
                <a:cubicBezTo>
                  <a:pt x="24293" y="20129"/>
                  <a:pt x="28248" y="18874"/>
                  <a:pt x="31637" y="16530"/>
                </a:cubicBezTo>
                <a:lnTo>
                  <a:pt x="32830" y="17953"/>
                </a:lnTo>
                <a:lnTo>
                  <a:pt x="33269" y="13120"/>
                </a:lnTo>
                <a:lnTo>
                  <a:pt x="28436" y="12701"/>
                </a:lnTo>
                <a:lnTo>
                  <a:pt x="28436" y="12701"/>
                </a:lnTo>
                <a:lnTo>
                  <a:pt x="29608" y="14103"/>
                </a:lnTo>
                <a:cubicBezTo>
                  <a:pt x="26804" y="15986"/>
                  <a:pt x="23540" y="16991"/>
                  <a:pt x="20150" y="16991"/>
                </a:cubicBezTo>
                <a:cubicBezTo>
                  <a:pt x="10756" y="16991"/>
                  <a:pt x="3139" y="9375"/>
                  <a:pt x="3139" y="1"/>
                </a:cubicBezTo>
                <a:close/>
              </a:path>
            </a:pathLst>
          </a:cu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7" name="Google Shape;2957;p41"/>
          <p:cNvGrpSpPr/>
          <p:nvPr/>
        </p:nvGrpSpPr>
        <p:grpSpPr>
          <a:xfrm>
            <a:off x="1480161" y="3561420"/>
            <a:ext cx="1130470" cy="510964"/>
            <a:chOff x="3349264" y="3268763"/>
            <a:chExt cx="998296" cy="451222"/>
          </a:xfrm>
        </p:grpSpPr>
        <p:sp>
          <p:nvSpPr>
            <p:cNvPr id="2958" name="Google Shape;2958;p41"/>
            <p:cNvSpPr/>
            <p:nvPr/>
          </p:nvSpPr>
          <p:spPr>
            <a:xfrm>
              <a:off x="3349264" y="3268762"/>
              <a:ext cx="516226" cy="320647"/>
            </a:xfrm>
            <a:custGeom>
              <a:avLst/>
              <a:gdLst/>
              <a:ahLst/>
              <a:cxnLst/>
              <a:rect l="l" t="t" r="r" b="b"/>
              <a:pathLst>
                <a:path w="19606" h="12178" extrusionOk="0">
                  <a:moveTo>
                    <a:pt x="0" y="0"/>
                  </a:moveTo>
                  <a:lnTo>
                    <a:pt x="0" y="2364"/>
                  </a:lnTo>
                  <a:cubicBezTo>
                    <a:pt x="0" y="7784"/>
                    <a:pt x="4394" y="12178"/>
                    <a:pt x="9813" y="12178"/>
                  </a:cubicBezTo>
                  <a:cubicBezTo>
                    <a:pt x="15211" y="12178"/>
                    <a:pt x="19605" y="7784"/>
                    <a:pt x="19605" y="2364"/>
                  </a:cubicBezTo>
                  <a:lnTo>
                    <a:pt x="19605" y="0"/>
                  </a:ln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1"/>
            <p:cNvSpPr/>
            <p:nvPr/>
          </p:nvSpPr>
          <p:spPr>
            <a:xfrm>
              <a:off x="3831334" y="3268762"/>
              <a:ext cx="516226" cy="320647"/>
            </a:xfrm>
            <a:custGeom>
              <a:avLst/>
              <a:gdLst/>
              <a:ahLst/>
              <a:cxnLst/>
              <a:rect l="l" t="t" r="r" b="b"/>
              <a:pathLst>
                <a:path w="19606" h="12178" extrusionOk="0">
                  <a:moveTo>
                    <a:pt x="0" y="0"/>
                  </a:moveTo>
                  <a:lnTo>
                    <a:pt x="0" y="2364"/>
                  </a:lnTo>
                  <a:cubicBezTo>
                    <a:pt x="0" y="7784"/>
                    <a:pt x="4394" y="12178"/>
                    <a:pt x="9813" y="12178"/>
                  </a:cubicBezTo>
                  <a:cubicBezTo>
                    <a:pt x="15212" y="12178"/>
                    <a:pt x="19606" y="7784"/>
                    <a:pt x="19606" y="2364"/>
                  </a:cubicBezTo>
                  <a:lnTo>
                    <a:pt x="19606" y="0"/>
                  </a:ln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1"/>
            <p:cNvSpPr/>
            <p:nvPr/>
          </p:nvSpPr>
          <p:spPr>
            <a:xfrm>
              <a:off x="3563020" y="3399338"/>
              <a:ext cx="515673" cy="320647"/>
            </a:xfrm>
            <a:custGeom>
              <a:avLst/>
              <a:gdLst/>
              <a:ahLst/>
              <a:cxnLst/>
              <a:rect l="l" t="t" r="r" b="b"/>
              <a:pathLst>
                <a:path w="19585" h="12178" extrusionOk="0">
                  <a:moveTo>
                    <a:pt x="0" y="0"/>
                  </a:moveTo>
                  <a:lnTo>
                    <a:pt x="0" y="2385"/>
                  </a:lnTo>
                  <a:cubicBezTo>
                    <a:pt x="0" y="7805"/>
                    <a:pt x="4394" y="12178"/>
                    <a:pt x="9793" y="12178"/>
                  </a:cubicBezTo>
                  <a:cubicBezTo>
                    <a:pt x="15212" y="12178"/>
                    <a:pt x="19585" y="7805"/>
                    <a:pt x="19585" y="2385"/>
                  </a:cubicBezTo>
                  <a:lnTo>
                    <a:pt x="19585" y="0"/>
                  </a:ln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1" name="Google Shape;2961;p41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2962" name="Google Shape;2962;p41"/>
          <p:cNvSpPr/>
          <p:nvPr/>
        </p:nvSpPr>
        <p:spPr>
          <a:xfrm>
            <a:off x="1793619" y="1667754"/>
            <a:ext cx="19958" cy="48207"/>
          </a:xfrm>
          <a:custGeom>
            <a:avLst/>
            <a:gdLst/>
            <a:ahLst/>
            <a:cxnLst/>
            <a:rect l="l" t="t" r="r" b="b"/>
            <a:pathLst>
              <a:path w="650" h="1570" extrusionOk="0">
                <a:moveTo>
                  <a:pt x="252" y="0"/>
                </a:moveTo>
                <a:lnTo>
                  <a:pt x="0" y="63"/>
                </a:lnTo>
                <a:lnTo>
                  <a:pt x="398" y="1570"/>
                </a:lnTo>
                <a:lnTo>
                  <a:pt x="649" y="1507"/>
                </a:lnTo>
                <a:lnTo>
                  <a:pt x="252" y="0"/>
                </a:lnTo>
                <a:close/>
              </a:path>
            </a:pathLst>
          </a:custGeom>
          <a:solidFill>
            <a:srgbClr val="4EB1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3" name="Google Shape;2963;p41"/>
          <p:cNvSpPr/>
          <p:nvPr/>
        </p:nvSpPr>
        <p:spPr>
          <a:xfrm>
            <a:off x="1977372" y="1667754"/>
            <a:ext cx="20603" cy="48207"/>
          </a:xfrm>
          <a:custGeom>
            <a:avLst/>
            <a:gdLst/>
            <a:ahLst/>
            <a:cxnLst/>
            <a:rect l="l" t="t" r="r" b="b"/>
            <a:pathLst>
              <a:path w="671" h="1570" extrusionOk="0">
                <a:moveTo>
                  <a:pt x="252" y="0"/>
                </a:moveTo>
                <a:lnTo>
                  <a:pt x="1" y="63"/>
                </a:lnTo>
                <a:lnTo>
                  <a:pt x="419" y="1570"/>
                </a:lnTo>
                <a:lnTo>
                  <a:pt x="670" y="1507"/>
                </a:lnTo>
                <a:lnTo>
                  <a:pt x="252" y="0"/>
                </a:lnTo>
                <a:close/>
              </a:path>
            </a:pathLst>
          </a:custGeom>
          <a:solidFill>
            <a:srgbClr val="4EB1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4" name="Google Shape;2964;p41"/>
          <p:cNvSpPr/>
          <p:nvPr/>
        </p:nvSpPr>
        <p:spPr>
          <a:xfrm>
            <a:off x="2161770" y="1667754"/>
            <a:ext cx="19958" cy="48207"/>
          </a:xfrm>
          <a:custGeom>
            <a:avLst/>
            <a:gdLst/>
            <a:ahLst/>
            <a:cxnLst/>
            <a:rect l="l" t="t" r="r" b="b"/>
            <a:pathLst>
              <a:path w="650" h="1570" extrusionOk="0">
                <a:moveTo>
                  <a:pt x="252" y="0"/>
                </a:moveTo>
                <a:lnTo>
                  <a:pt x="1" y="63"/>
                </a:lnTo>
                <a:lnTo>
                  <a:pt x="398" y="1570"/>
                </a:lnTo>
                <a:lnTo>
                  <a:pt x="649" y="1507"/>
                </a:lnTo>
                <a:lnTo>
                  <a:pt x="252" y="0"/>
                </a:lnTo>
                <a:close/>
              </a:path>
            </a:pathLst>
          </a:custGeom>
          <a:solidFill>
            <a:srgbClr val="4EB1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41"/>
          <p:cNvSpPr/>
          <p:nvPr/>
        </p:nvSpPr>
        <p:spPr>
          <a:xfrm>
            <a:off x="2346168" y="1667754"/>
            <a:ext cx="19958" cy="48207"/>
          </a:xfrm>
          <a:custGeom>
            <a:avLst/>
            <a:gdLst/>
            <a:ahLst/>
            <a:cxnLst/>
            <a:rect l="l" t="t" r="r" b="b"/>
            <a:pathLst>
              <a:path w="650" h="1570" extrusionOk="0">
                <a:moveTo>
                  <a:pt x="252" y="0"/>
                </a:moveTo>
                <a:lnTo>
                  <a:pt x="1" y="63"/>
                </a:lnTo>
                <a:lnTo>
                  <a:pt x="398" y="1570"/>
                </a:lnTo>
                <a:lnTo>
                  <a:pt x="649" y="1507"/>
                </a:lnTo>
                <a:lnTo>
                  <a:pt x="252" y="0"/>
                </a:lnTo>
                <a:close/>
              </a:path>
            </a:pathLst>
          </a:custGeom>
          <a:solidFill>
            <a:srgbClr val="4EB1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6" name="Google Shape;2966;p41"/>
          <p:cNvSpPr/>
          <p:nvPr/>
        </p:nvSpPr>
        <p:spPr>
          <a:xfrm>
            <a:off x="2775973" y="3198627"/>
            <a:ext cx="24830" cy="58135"/>
          </a:xfrm>
          <a:custGeom>
            <a:avLst/>
            <a:gdLst/>
            <a:ahLst/>
            <a:cxnLst/>
            <a:rect l="l" t="t" r="r" b="b"/>
            <a:pathLst>
              <a:path w="671" h="1571" extrusionOk="0">
                <a:moveTo>
                  <a:pt x="252" y="1"/>
                </a:moveTo>
                <a:lnTo>
                  <a:pt x="1" y="64"/>
                </a:lnTo>
                <a:lnTo>
                  <a:pt x="419" y="1570"/>
                </a:lnTo>
                <a:lnTo>
                  <a:pt x="670" y="1507"/>
                </a:lnTo>
                <a:lnTo>
                  <a:pt x="252" y="1"/>
                </a:lnTo>
                <a:close/>
              </a:path>
            </a:pathLst>
          </a:custGeom>
          <a:solidFill>
            <a:srgbClr val="4EB1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7" name="Google Shape;2967;p41"/>
          <p:cNvSpPr/>
          <p:nvPr/>
        </p:nvSpPr>
        <p:spPr>
          <a:xfrm>
            <a:off x="846050" y="1358752"/>
            <a:ext cx="1528954" cy="489745"/>
          </a:xfrm>
          <a:custGeom>
            <a:avLst/>
            <a:gdLst/>
            <a:ahLst/>
            <a:cxnLst/>
            <a:rect l="l" t="t" r="r" b="b"/>
            <a:pathLst>
              <a:path w="48251" h="15950" extrusionOk="0">
                <a:moveTo>
                  <a:pt x="19052" y="0"/>
                </a:moveTo>
                <a:cubicBezTo>
                  <a:pt x="18746" y="0"/>
                  <a:pt x="18440" y="36"/>
                  <a:pt x="18142" y="110"/>
                </a:cubicBezTo>
                <a:cubicBezTo>
                  <a:pt x="16384" y="571"/>
                  <a:pt x="15170" y="2307"/>
                  <a:pt x="15505" y="3897"/>
                </a:cubicBezTo>
                <a:cubicBezTo>
                  <a:pt x="15319" y="3868"/>
                  <a:pt x="15133" y="3854"/>
                  <a:pt x="14947" y="3854"/>
                </a:cubicBezTo>
                <a:cubicBezTo>
                  <a:pt x="12737" y="3854"/>
                  <a:pt x="10682" y="5843"/>
                  <a:pt x="11049" y="7831"/>
                </a:cubicBezTo>
                <a:cubicBezTo>
                  <a:pt x="10838" y="7741"/>
                  <a:pt x="10613" y="7701"/>
                  <a:pt x="10387" y="7701"/>
                </a:cubicBezTo>
                <a:cubicBezTo>
                  <a:pt x="9715" y="7701"/>
                  <a:pt x="9023" y="8057"/>
                  <a:pt x="8600" y="8542"/>
                </a:cubicBezTo>
                <a:cubicBezTo>
                  <a:pt x="8036" y="9212"/>
                  <a:pt x="7868" y="10070"/>
                  <a:pt x="7701" y="10886"/>
                </a:cubicBezTo>
                <a:cubicBezTo>
                  <a:pt x="7617" y="11242"/>
                  <a:pt x="7533" y="11618"/>
                  <a:pt x="7492" y="11995"/>
                </a:cubicBezTo>
                <a:cubicBezTo>
                  <a:pt x="7411" y="11992"/>
                  <a:pt x="7330" y="11990"/>
                  <a:pt x="7249" y="11990"/>
                </a:cubicBezTo>
                <a:cubicBezTo>
                  <a:pt x="6808" y="11990"/>
                  <a:pt x="6371" y="12042"/>
                  <a:pt x="5964" y="12183"/>
                </a:cubicBezTo>
                <a:cubicBezTo>
                  <a:pt x="5148" y="12497"/>
                  <a:pt x="4479" y="13313"/>
                  <a:pt x="4667" y="14087"/>
                </a:cubicBezTo>
                <a:cubicBezTo>
                  <a:pt x="4194" y="13545"/>
                  <a:pt x="3415" y="13243"/>
                  <a:pt x="2645" y="13243"/>
                </a:cubicBezTo>
                <a:cubicBezTo>
                  <a:pt x="2258" y="13243"/>
                  <a:pt x="1872" y="13319"/>
                  <a:pt x="1528" y="13480"/>
                </a:cubicBezTo>
                <a:cubicBezTo>
                  <a:pt x="545" y="13920"/>
                  <a:pt x="1" y="14987"/>
                  <a:pt x="231" y="15949"/>
                </a:cubicBezTo>
                <a:lnTo>
                  <a:pt x="48251" y="15949"/>
                </a:lnTo>
                <a:lnTo>
                  <a:pt x="48251" y="15929"/>
                </a:lnTo>
                <a:cubicBezTo>
                  <a:pt x="48209" y="15615"/>
                  <a:pt x="48083" y="15322"/>
                  <a:pt x="47874" y="15050"/>
                </a:cubicBezTo>
                <a:cubicBezTo>
                  <a:pt x="47416" y="14420"/>
                  <a:pt x="46559" y="14034"/>
                  <a:pt x="45713" y="14034"/>
                </a:cubicBezTo>
                <a:cubicBezTo>
                  <a:pt x="45631" y="14034"/>
                  <a:pt x="45549" y="14038"/>
                  <a:pt x="45468" y="14045"/>
                </a:cubicBezTo>
                <a:cubicBezTo>
                  <a:pt x="45928" y="13418"/>
                  <a:pt x="45970" y="12581"/>
                  <a:pt x="45593" y="11911"/>
                </a:cubicBezTo>
                <a:cubicBezTo>
                  <a:pt x="45238" y="11242"/>
                  <a:pt x="44443" y="10760"/>
                  <a:pt x="43627" y="10698"/>
                </a:cubicBezTo>
                <a:cubicBezTo>
                  <a:pt x="43815" y="9693"/>
                  <a:pt x="43606" y="8626"/>
                  <a:pt x="43020" y="7726"/>
                </a:cubicBezTo>
                <a:cubicBezTo>
                  <a:pt x="42601" y="7078"/>
                  <a:pt x="41953" y="6513"/>
                  <a:pt x="41137" y="6325"/>
                </a:cubicBezTo>
                <a:cubicBezTo>
                  <a:pt x="40963" y="6286"/>
                  <a:pt x="40784" y="6266"/>
                  <a:pt x="40606" y="6266"/>
                </a:cubicBezTo>
                <a:cubicBezTo>
                  <a:pt x="39925" y="6266"/>
                  <a:pt x="39255" y="6547"/>
                  <a:pt x="38940" y="7078"/>
                </a:cubicBezTo>
                <a:cubicBezTo>
                  <a:pt x="38772" y="6576"/>
                  <a:pt x="38500" y="6074"/>
                  <a:pt x="38019" y="5760"/>
                </a:cubicBezTo>
                <a:cubicBezTo>
                  <a:pt x="37766" y="5606"/>
                  <a:pt x="37455" y="5521"/>
                  <a:pt x="37150" y="5521"/>
                </a:cubicBezTo>
                <a:cubicBezTo>
                  <a:pt x="36875" y="5521"/>
                  <a:pt x="36605" y="5590"/>
                  <a:pt x="36387" y="5739"/>
                </a:cubicBezTo>
                <a:cubicBezTo>
                  <a:pt x="36345" y="5027"/>
                  <a:pt x="35655" y="4400"/>
                  <a:pt x="34860" y="4337"/>
                </a:cubicBezTo>
                <a:cubicBezTo>
                  <a:pt x="34824" y="4335"/>
                  <a:pt x="34788" y="4334"/>
                  <a:pt x="34753" y="4334"/>
                </a:cubicBezTo>
                <a:cubicBezTo>
                  <a:pt x="34433" y="4334"/>
                  <a:pt x="34119" y="4418"/>
                  <a:pt x="33855" y="4588"/>
                </a:cubicBezTo>
                <a:cubicBezTo>
                  <a:pt x="33793" y="3437"/>
                  <a:pt x="33123" y="2349"/>
                  <a:pt x="32056" y="1721"/>
                </a:cubicBezTo>
                <a:cubicBezTo>
                  <a:pt x="31399" y="1334"/>
                  <a:pt x="30610" y="1140"/>
                  <a:pt x="29822" y="1140"/>
                </a:cubicBezTo>
                <a:cubicBezTo>
                  <a:pt x="29077" y="1140"/>
                  <a:pt x="28334" y="1313"/>
                  <a:pt x="27704" y="1659"/>
                </a:cubicBezTo>
                <a:cubicBezTo>
                  <a:pt x="27219" y="932"/>
                  <a:pt x="26294" y="587"/>
                  <a:pt x="25355" y="587"/>
                </a:cubicBezTo>
                <a:cubicBezTo>
                  <a:pt x="24185" y="587"/>
                  <a:pt x="22993" y="1121"/>
                  <a:pt x="22598" y="2119"/>
                </a:cubicBezTo>
                <a:cubicBezTo>
                  <a:pt x="22060" y="850"/>
                  <a:pt x="20554" y="0"/>
                  <a:pt x="190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8" name="Google Shape;2968;p41"/>
          <p:cNvSpPr/>
          <p:nvPr/>
        </p:nvSpPr>
        <p:spPr>
          <a:xfrm>
            <a:off x="3188033" y="1257048"/>
            <a:ext cx="573723" cy="801155"/>
          </a:xfrm>
          <a:custGeom>
            <a:avLst/>
            <a:gdLst/>
            <a:ahLst/>
            <a:cxnLst/>
            <a:rect l="l" t="t" r="r" b="b"/>
            <a:pathLst>
              <a:path w="18685" h="26092" extrusionOk="0">
                <a:moveTo>
                  <a:pt x="16153" y="0"/>
                </a:moveTo>
                <a:lnTo>
                  <a:pt x="16111" y="1402"/>
                </a:lnTo>
                <a:cubicBezTo>
                  <a:pt x="12994" y="1611"/>
                  <a:pt x="10064" y="2741"/>
                  <a:pt x="7616" y="4708"/>
                </a:cubicBezTo>
                <a:cubicBezTo>
                  <a:pt x="1067" y="9939"/>
                  <a:pt x="0" y="19543"/>
                  <a:pt x="5252" y="26092"/>
                </a:cubicBezTo>
                <a:lnTo>
                  <a:pt x="7093" y="24627"/>
                </a:lnTo>
                <a:cubicBezTo>
                  <a:pt x="2657" y="19083"/>
                  <a:pt x="3578" y="10985"/>
                  <a:pt x="9102" y="6549"/>
                </a:cubicBezTo>
                <a:cubicBezTo>
                  <a:pt x="11110" y="4959"/>
                  <a:pt x="13517" y="3997"/>
                  <a:pt x="16069" y="3787"/>
                </a:cubicBezTo>
                <a:lnTo>
                  <a:pt x="16069" y="3787"/>
                </a:lnTo>
                <a:lnTo>
                  <a:pt x="16027" y="5189"/>
                </a:lnTo>
                <a:lnTo>
                  <a:pt x="18685" y="2637"/>
                </a:lnTo>
                <a:lnTo>
                  <a:pt x="161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9" name="Google Shape;2969;p41"/>
          <p:cNvGrpSpPr/>
          <p:nvPr/>
        </p:nvGrpSpPr>
        <p:grpSpPr>
          <a:xfrm>
            <a:off x="1586220" y="2466435"/>
            <a:ext cx="2634904" cy="2061141"/>
            <a:chOff x="3707775" y="2931600"/>
            <a:chExt cx="1780100" cy="1392475"/>
          </a:xfrm>
        </p:grpSpPr>
        <p:sp>
          <p:nvSpPr>
            <p:cNvPr id="2970" name="Google Shape;2970;p41"/>
            <p:cNvSpPr/>
            <p:nvPr/>
          </p:nvSpPr>
          <p:spPr>
            <a:xfrm>
              <a:off x="3707775" y="2931600"/>
              <a:ext cx="1780100" cy="1392475"/>
            </a:xfrm>
            <a:custGeom>
              <a:avLst/>
              <a:gdLst/>
              <a:ahLst/>
              <a:cxnLst/>
              <a:rect l="l" t="t" r="r" b="b"/>
              <a:pathLst>
                <a:path w="71204" h="55699" extrusionOk="0">
                  <a:moveTo>
                    <a:pt x="53502" y="0"/>
                  </a:moveTo>
                  <a:cubicBezTo>
                    <a:pt x="51933" y="2846"/>
                    <a:pt x="50029" y="5545"/>
                    <a:pt x="47832" y="7993"/>
                  </a:cubicBezTo>
                  <a:cubicBezTo>
                    <a:pt x="46953" y="8976"/>
                    <a:pt x="46032" y="9918"/>
                    <a:pt x="44881" y="10567"/>
                  </a:cubicBezTo>
                  <a:cubicBezTo>
                    <a:pt x="44058" y="11046"/>
                    <a:pt x="43106" y="11342"/>
                    <a:pt x="42164" y="11342"/>
                  </a:cubicBezTo>
                  <a:cubicBezTo>
                    <a:pt x="41789" y="11342"/>
                    <a:pt x="41416" y="11295"/>
                    <a:pt x="41052" y="11194"/>
                  </a:cubicBezTo>
                  <a:cubicBezTo>
                    <a:pt x="40697" y="11090"/>
                    <a:pt x="40320" y="10922"/>
                    <a:pt x="40090" y="10629"/>
                  </a:cubicBezTo>
                  <a:cubicBezTo>
                    <a:pt x="39609" y="9981"/>
                    <a:pt x="40006" y="9060"/>
                    <a:pt x="40425" y="8370"/>
                  </a:cubicBezTo>
                  <a:cubicBezTo>
                    <a:pt x="41408" y="6633"/>
                    <a:pt x="42329" y="4875"/>
                    <a:pt x="43333" y="3160"/>
                  </a:cubicBezTo>
                  <a:cubicBezTo>
                    <a:pt x="42810" y="2867"/>
                    <a:pt x="42433" y="2637"/>
                    <a:pt x="41910" y="2364"/>
                  </a:cubicBezTo>
                  <a:cubicBezTo>
                    <a:pt x="40801" y="4771"/>
                    <a:pt x="39253" y="6968"/>
                    <a:pt x="37328" y="8851"/>
                  </a:cubicBezTo>
                  <a:cubicBezTo>
                    <a:pt x="36671" y="9490"/>
                    <a:pt x="35818" y="10129"/>
                    <a:pt x="34936" y="10129"/>
                  </a:cubicBezTo>
                  <a:cubicBezTo>
                    <a:pt x="34778" y="10129"/>
                    <a:pt x="34620" y="10109"/>
                    <a:pt x="34461" y="10064"/>
                  </a:cubicBezTo>
                  <a:cubicBezTo>
                    <a:pt x="33248" y="9730"/>
                    <a:pt x="32850" y="8307"/>
                    <a:pt x="32641" y="7114"/>
                  </a:cubicBezTo>
                  <a:cubicBezTo>
                    <a:pt x="32306" y="5105"/>
                    <a:pt x="31930" y="3076"/>
                    <a:pt x="31574" y="1046"/>
                  </a:cubicBezTo>
                  <a:cubicBezTo>
                    <a:pt x="31155" y="1046"/>
                    <a:pt x="30632" y="1088"/>
                    <a:pt x="30193" y="1088"/>
                  </a:cubicBezTo>
                  <a:cubicBezTo>
                    <a:pt x="30695" y="3453"/>
                    <a:pt x="30946" y="5880"/>
                    <a:pt x="30946" y="8328"/>
                  </a:cubicBezTo>
                  <a:cubicBezTo>
                    <a:pt x="30946" y="8788"/>
                    <a:pt x="30904" y="9332"/>
                    <a:pt x="30507" y="9646"/>
                  </a:cubicBezTo>
                  <a:cubicBezTo>
                    <a:pt x="30336" y="9780"/>
                    <a:pt x="30133" y="9832"/>
                    <a:pt x="29917" y="9832"/>
                  </a:cubicBezTo>
                  <a:cubicBezTo>
                    <a:pt x="29526" y="9832"/>
                    <a:pt x="29092" y="9661"/>
                    <a:pt x="28728" y="9499"/>
                  </a:cubicBezTo>
                  <a:cubicBezTo>
                    <a:pt x="24104" y="7302"/>
                    <a:pt x="19375" y="4959"/>
                    <a:pt x="16153" y="1046"/>
                  </a:cubicBezTo>
                  <a:cubicBezTo>
                    <a:pt x="15797" y="1256"/>
                    <a:pt x="15567" y="1528"/>
                    <a:pt x="15212" y="1758"/>
                  </a:cubicBezTo>
                  <a:cubicBezTo>
                    <a:pt x="16906" y="4227"/>
                    <a:pt x="19187" y="6319"/>
                    <a:pt x="21803" y="7888"/>
                  </a:cubicBezTo>
                  <a:cubicBezTo>
                    <a:pt x="23686" y="8997"/>
                    <a:pt x="25841" y="9939"/>
                    <a:pt x="26971" y="11780"/>
                  </a:cubicBezTo>
                  <a:cubicBezTo>
                    <a:pt x="28498" y="14270"/>
                    <a:pt x="27347" y="24732"/>
                    <a:pt x="26469" y="30005"/>
                  </a:cubicBezTo>
                  <a:cubicBezTo>
                    <a:pt x="26280" y="30339"/>
                    <a:pt x="26176" y="30904"/>
                    <a:pt x="26113" y="31804"/>
                  </a:cubicBezTo>
                  <a:cubicBezTo>
                    <a:pt x="25945" y="33352"/>
                    <a:pt x="25401" y="34859"/>
                    <a:pt x="24502" y="36156"/>
                  </a:cubicBezTo>
                  <a:cubicBezTo>
                    <a:pt x="23707" y="37307"/>
                    <a:pt x="22577" y="38311"/>
                    <a:pt x="21196" y="38709"/>
                  </a:cubicBezTo>
                  <a:cubicBezTo>
                    <a:pt x="20275" y="38960"/>
                    <a:pt x="19292" y="38939"/>
                    <a:pt x="18350" y="39169"/>
                  </a:cubicBezTo>
                  <a:cubicBezTo>
                    <a:pt x="17450" y="39399"/>
                    <a:pt x="16614" y="39881"/>
                    <a:pt x="15965" y="40529"/>
                  </a:cubicBezTo>
                  <a:cubicBezTo>
                    <a:pt x="15316" y="41220"/>
                    <a:pt x="14877" y="42078"/>
                    <a:pt x="14207" y="42747"/>
                  </a:cubicBezTo>
                  <a:cubicBezTo>
                    <a:pt x="12994" y="43919"/>
                    <a:pt x="11215" y="44379"/>
                    <a:pt x="9499" y="44484"/>
                  </a:cubicBezTo>
                  <a:cubicBezTo>
                    <a:pt x="7805" y="44609"/>
                    <a:pt x="6068" y="44442"/>
                    <a:pt x="4373" y="44672"/>
                  </a:cubicBezTo>
                  <a:cubicBezTo>
                    <a:pt x="2678" y="44902"/>
                    <a:pt x="942" y="45593"/>
                    <a:pt x="0" y="46995"/>
                  </a:cubicBezTo>
                  <a:cubicBezTo>
                    <a:pt x="2072" y="46304"/>
                    <a:pt x="4038" y="45781"/>
                    <a:pt x="6214" y="45697"/>
                  </a:cubicBezTo>
                  <a:cubicBezTo>
                    <a:pt x="7972" y="45614"/>
                    <a:pt x="9792" y="45739"/>
                    <a:pt x="11404" y="45070"/>
                  </a:cubicBezTo>
                  <a:lnTo>
                    <a:pt x="11404" y="45070"/>
                  </a:lnTo>
                  <a:cubicBezTo>
                    <a:pt x="11257" y="46116"/>
                    <a:pt x="10483" y="46932"/>
                    <a:pt x="9562" y="47539"/>
                  </a:cubicBezTo>
                  <a:cubicBezTo>
                    <a:pt x="8642" y="48124"/>
                    <a:pt x="7616" y="48543"/>
                    <a:pt x="6758" y="49212"/>
                  </a:cubicBezTo>
                  <a:cubicBezTo>
                    <a:pt x="5901" y="49882"/>
                    <a:pt x="5210" y="50907"/>
                    <a:pt x="5357" y="51953"/>
                  </a:cubicBezTo>
                  <a:cubicBezTo>
                    <a:pt x="6424" y="49987"/>
                    <a:pt x="9437" y="49966"/>
                    <a:pt x="10985" y="48292"/>
                  </a:cubicBezTo>
                  <a:cubicBezTo>
                    <a:pt x="11445" y="47811"/>
                    <a:pt x="11738" y="47204"/>
                    <a:pt x="12136" y="46660"/>
                  </a:cubicBezTo>
                  <a:cubicBezTo>
                    <a:pt x="13056" y="45425"/>
                    <a:pt x="14479" y="44630"/>
                    <a:pt x="15839" y="43877"/>
                  </a:cubicBezTo>
                  <a:cubicBezTo>
                    <a:pt x="16083" y="43740"/>
                    <a:pt x="16360" y="43603"/>
                    <a:pt x="16629" y="43603"/>
                  </a:cubicBezTo>
                  <a:cubicBezTo>
                    <a:pt x="16730" y="43603"/>
                    <a:pt x="16830" y="43622"/>
                    <a:pt x="16927" y="43668"/>
                  </a:cubicBezTo>
                  <a:cubicBezTo>
                    <a:pt x="17116" y="43751"/>
                    <a:pt x="17241" y="43919"/>
                    <a:pt x="17325" y="44086"/>
                  </a:cubicBezTo>
                  <a:cubicBezTo>
                    <a:pt x="17911" y="45153"/>
                    <a:pt x="17534" y="46430"/>
                    <a:pt x="17597" y="47622"/>
                  </a:cubicBezTo>
                  <a:cubicBezTo>
                    <a:pt x="17681" y="48836"/>
                    <a:pt x="18266" y="49987"/>
                    <a:pt x="19187" y="50803"/>
                  </a:cubicBezTo>
                  <a:cubicBezTo>
                    <a:pt x="18790" y="49108"/>
                    <a:pt x="18538" y="47413"/>
                    <a:pt x="18538" y="45697"/>
                  </a:cubicBezTo>
                  <a:cubicBezTo>
                    <a:pt x="18559" y="45049"/>
                    <a:pt x="18580" y="44400"/>
                    <a:pt x="18413" y="43793"/>
                  </a:cubicBezTo>
                  <a:cubicBezTo>
                    <a:pt x="18287" y="43312"/>
                    <a:pt x="18036" y="42831"/>
                    <a:pt x="18120" y="42350"/>
                  </a:cubicBezTo>
                  <a:cubicBezTo>
                    <a:pt x="18225" y="41826"/>
                    <a:pt x="18685" y="41429"/>
                    <a:pt x="19187" y="41199"/>
                  </a:cubicBezTo>
                  <a:cubicBezTo>
                    <a:pt x="19435" y="41082"/>
                    <a:pt x="19703" y="41006"/>
                    <a:pt x="19970" y="41006"/>
                  </a:cubicBezTo>
                  <a:cubicBezTo>
                    <a:pt x="20087" y="41006"/>
                    <a:pt x="20203" y="41021"/>
                    <a:pt x="20317" y="41052"/>
                  </a:cubicBezTo>
                  <a:cubicBezTo>
                    <a:pt x="20547" y="41136"/>
                    <a:pt x="20756" y="41303"/>
                    <a:pt x="20924" y="41492"/>
                  </a:cubicBezTo>
                  <a:cubicBezTo>
                    <a:pt x="21426" y="42078"/>
                    <a:pt x="21656" y="42894"/>
                    <a:pt x="21510" y="43626"/>
                  </a:cubicBezTo>
                  <a:cubicBezTo>
                    <a:pt x="21405" y="44170"/>
                    <a:pt x="21112" y="44651"/>
                    <a:pt x="20966" y="45174"/>
                  </a:cubicBezTo>
                  <a:cubicBezTo>
                    <a:pt x="20798" y="45718"/>
                    <a:pt x="20756" y="46304"/>
                    <a:pt x="20861" y="46869"/>
                  </a:cubicBezTo>
                  <a:cubicBezTo>
                    <a:pt x="20798" y="46304"/>
                    <a:pt x="21154" y="45802"/>
                    <a:pt x="21468" y="45321"/>
                  </a:cubicBezTo>
                  <a:cubicBezTo>
                    <a:pt x="22095" y="44295"/>
                    <a:pt x="22430" y="43103"/>
                    <a:pt x="22388" y="41910"/>
                  </a:cubicBezTo>
                  <a:cubicBezTo>
                    <a:pt x="22388" y="41554"/>
                    <a:pt x="22347" y="41157"/>
                    <a:pt x="22514" y="40843"/>
                  </a:cubicBezTo>
                  <a:cubicBezTo>
                    <a:pt x="22660" y="40550"/>
                    <a:pt x="22953" y="40362"/>
                    <a:pt x="23225" y="40173"/>
                  </a:cubicBezTo>
                  <a:cubicBezTo>
                    <a:pt x="24544" y="39253"/>
                    <a:pt x="25715" y="38123"/>
                    <a:pt x="26657" y="36847"/>
                  </a:cubicBezTo>
                  <a:cubicBezTo>
                    <a:pt x="26866" y="36554"/>
                    <a:pt x="27096" y="36240"/>
                    <a:pt x="27410" y="36052"/>
                  </a:cubicBezTo>
                  <a:cubicBezTo>
                    <a:pt x="27574" y="35973"/>
                    <a:pt x="27751" y="35936"/>
                    <a:pt x="27929" y="35936"/>
                  </a:cubicBezTo>
                  <a:cubicBezTo>
                    <a:pt x="28413" y="35936"/>
                    <a:pt x="28908" y="36204"/>
                    <a:pt x="29168" y="36616"/>
                  </a:cubicBezTo>
                  <a:cubicBezTo>
                    <a:pt x="29544" y="37160"/>
                    <a:pt x="29544" y="37872"/>
                    <a:pt x="29377" y="38521"/>
                  </a:cubicBezTo>
                  <a:cubicBezTo>
                    <a:pt x="29189" y="39148"/>
                    <a:pt x="28875" y="39734"/>
                    <a:pt x="28582" y="40320"/>
                  </a:cubicBezTo>
                  <a:cubicBezTo>
                    <a:pt x="27264" y="43103"/>
                    <a:pt x="27054" y="46367"/>
                    <a:pt x="28017" y="49275"/>
                  </a:cubicBezTo>
                  <a:cubicBezTo>
                    <a:pt x="27745" y="48376"/>
                    <a:pt x="28268" y="47539"/>
                    <a:pt x="28414" y="46618"/>
                  </a:cubicBezTo>
                  <a:cubicBezTo>
                    <a:pt x="28540" y="45990"/>
                    <a:pt x="28394" y="45342"/>
                    <a:pt x="28414" y="44693"/>
                  </a:cubicBezTo>
                  <a:cubicBezTo>
                    <a:pt x="28456" y="44065"/>
                    <a:pt x="28749" y="43354"/>
                    <a:pt x="29377" y="43145"/>
                  </a:cubicBezTo>
                  <a:cubicBezTo>
                    <a:pt x="29480" y="43113"/>
                    <a:pt x="29583" y="43099"/>
                    <a:pt x="29686" y="43099"/>
                  </a:cubicBezTo>
                  <a:cubicBezTo>
                    <a:pt x="30335" y="43099"/>
                    <a:pt x="30945" y="43687"/>
                    <a:pt x="31072" y="44337"/>
                  </a:cubicBezTo>
                  <a:cubicBezTo>
                    <a:pt x="31239" y="45070"/>
                    <a:pt x="30946" y="45844"/>
                    <a:pt x="30653" y="46534"/>
                  </a:cubicBezTo>
                  <a:cubicBezTo>
                    <a:pt x="30360" y="47246"/>
                    <a:pt x="30046" y="47978"/>
                    <a:pt x="30151" y="48731"/>
                  </a:cubicBezTo>
                  <a:cubicBezTo>
                    <a:pt x="30256" y="49631"/>
                    <a:pt x="30925" y="50384"/>
                    <a:pt x="31260" y="51242"/>
                  </a:cubicBezTo>
                  <a:cubicBezTo>
                    <a:pt x="31825" y="52665"/>
                    <a:pt x="31386" y="54234"/>
                    <a:pt x="30967" y="55699"/>
                  </a:cubicBezTo>
                  <a:cubicBezTo>
                    <a:pt x="32202" y="54234"/>
                    <a:pt x="32599" y="52100"/>
                    <a:pt x="31846" y="50342"/>
                  </a:cubicBezTo>
                  <a:lnTo>
                    <a:pt x="31846" y="50342"/>
                  </a:lnTo>
                  <a:cubicBezTo>
                    <a:pt x="33185" y="50573"/>
                    <a:pt x="34294" y="51723"/>
                    <a:pt x="34440" y="53041"/>
                  </a:cubicBezTo>
                  <a:cubicBezTo>
                    <a:pt x="34880" y="52267"/>
                    <a:pt x="34733" y="51221"/>
                    <a:pt x="34085" y="50573"/>
                  </a:cubicBezTo>
                  <a:cubicBezTo>
                    <a:pt x="33478" y="49987"/>
                    <a:pt x="32536" y="49777"/>
                    <a:pt x="31971" y="49129"/>
                  </a:cubicBezTo>
                  <a:cubicBezTo>
                    <a:pt x="31469" y="48543"/>
                    <a:pt x="31386" y="47706"/>
                    <a:pt x="31616" y="46974"/>
                  </a:cubicBezTo>
                  <a:cubicBezTo>
                    <a:pt x="31846" y="46262"/>
                    <a:pt x="32348" y="45655"/>
                    <a:pt x="32913" y="45132"/>
                  </a:cubicBezTo>
                  <a:cubicBezTo>
                    <a:pt x="33394" y="45342"/>
                    <a:pt x="33813" y="45718"/>
                    <a:pt x="34085" y="46158"/>
                  </a:cubicBezTo>
                  <a:cubicBezTo>
                    <a:pt x="33687" y="46764"/>
                    <a:pt x="33394" y="47434"/>
                    <a:pt x="33206" y="48145"/>
                  </a:cubicBezTo>
                  <a:cubicBezTo>
                    <a:pt x="34001" y="47852"/>
                    <a:pt x="34503" y="47015"/>
                    <a:pt x="34503" y="46220"/>
                  </a:cubicBezTo>
                  <a:cubicBezTo>
                    <a:pt x="34503" y="45404"/>
                    <a:pt x="34022" y="44630"/>
                    <a:pt x="33352" y="44128"/>
                  </a:cubicBezTo>
                  <a:cubicBezTo>
                    <a:pt x="32997" y="43877"/>
                    <a:pt x="32578" y="43689"/>
                    <a:pt x="32285" y="43354"/>
                  </a:cubicBezTo>
                  <a:cubicBezTo>
                    <a:pt x="31846" y="42914"/>
                    <a:pt x="31720" y="42266"/>
                    <a:pt x="31658" y="41659"/>
                  </a:cubicBezTo>
                  <a:cubicBezTo>
                    <a:pt x="31574" y="40738"/>
                    <a:pt x="31616" y="39671"/>
                    <a:pt x="32348" y="39085"/>
                  </a:cubicBezTo>
                  <a:cubicBezTo>
                    <a:pt x="32635" y="38861"/>
                    <a:pt x="32979" y="38761"/>
                    <a:pt x="33331" y="38761"/>
                  </a:cubicBezTo>
                  <a:cubicBezTo>
                    <a:pt x="34159" y="38761"/>
                    <a:pt x="35038" y="39312"/>
                    <a:pt x="35361" y="40090"/>
                  </a:cubicBezTo>
                  <a:cubicBezTo>
                    <a:pt x="35821" y="41199"/>
                    <a:pt x="35403" y="42496"/>
                    <a:pt x="34671" y="43458"/>
                  </a:cubicBezTo>
                  <a:cubicBezTo>
                    <a:pt x="35382" y="43249"/>
                    <a:pt x="35947" y="42622"/>
                    <a:pt x="36052" y="41931"/>
                  </a:cubicBezTo>
                  <a:cubicBezTo>
                    <a:pt x="36135" y="41282"/>
                    <a:pt x="35884" y="40655"/>
                    <a:pt x="35863" y="40027"/>
                  </a:cubicBezTo>
                  <a:cubicBezTo>
                    <a:pt x="35821" y="39399"/>
                    <a:pt x="36114" y="38625"/>
                    <a:pt x="36763" y="38521"/>
                  </a:cubicBezTo>
                  <a:cubicBezTo>
                    <a:pt x="36816" y="38511"/>
                    <a:pt x="36869" y="38507"/>
                    <a:pt x="36921" y="38507"/>
                  </a:cubicBezTo>
                  <a:cubicBezTo>
                    <a:pt x="37442" y="38507"/>
                    <a:pt x="37902" y="38960"/>
                    <a:pt x="38207" y="39378"/>
                  </a:cubicBezTo>
                  <a:cubicBezTo>
                    <a:pt x="39253" y="40822"/>
                    <a:pt x="39818" y="42580"/>
                    <a:pt x="39818" y="44358"/>
                  </a:cubicBezTo>
                  <a:cubicBezTo>
                    <a:pt x="39818" y="44777"/>
                    <a:pt x="39776" y="45237"/>
                    <a:pt x="39943" y="45635"/>
                  </a:cubicBezTo>
                  <a:cubicBezTo>
                    <a:pt x="40173" y="46179"/>
                    <a:pt x="40718" y="46513"/>
                    <a:pt x="41324" y="46681"/>
                  </a:cubicBezTo>
                  <a:cubicBezTo>
                    <a:pt x="40843" y="46995"/>
                    <a:pt x="40529" y="47476"/>
                    <a:pt x="40320" y="48062"/>
                  </a:cubicBezTo>
                  <a:cubicBezTo>
                    <a:pt x="39943" y="49150"/>
                    <a:pt x="39713" y="50300"/>
                    <a:pt x="39671" y="51451"/>
                  </a:cubicBezTo>
                  <a:cubicBezTo>
                    <a:pt x="39964" y="50677"/>
                    <a:pt x="40257" y="49903"/>
                    <a:pt x="40550" y="49129"/>
                  </a:cubicBezTo>
                  <a:cubicBezTo>
                    <a:pt x="40676" y="48773"/>
                    <a:pt x="40801" y="48396"/>
                    <a:pt x="41073" y="48124"/>
                  </a:cubicBezTo>
                  <a:cubicBezTo>
                    <a:pt x="41345" y="47832"/>
                    <a:pt x="41722" y="47664"/>
                    <a:pt x="42057" y="47434"/>
                  </a:cubicBezTo>
                  <a:cubicBezTo>
                    <a:pt x="42266" y="47287"/>
                    <a:pt x="42454" y="47099"/>
                    <a:pt x="42580" y="46911"/>
                  </a:cubicBezTo>
                  <a:cubicBezTo>
                    <a:pt x="43166" y="46995"/>
                    <a:pt x="43751" y="47057"/>
                    <a:pt x="44275" y="47329"/>
                  </a:cubicBezTo>
                  <a:cubicBezTo>
                    <a:pt x="45927" y="48166"/>
                    <a:pt x="46116" y="50447"/>
                    <a:pt x="47455" y="51702"/>
                  </a:cubicBezTo>
                  <a:cubicBezTo>
                    <a:pt x="48668" y="52811"/>
                    <a:pt x="50593" y="52895"/>
                    <a:pt x="51807" y="54004"/>
                  </a:cubicBezTo>
                  <a:cubicBezTo>
                    <a:pt x="51430" y="52393"/>
                    <a:pt x="49192" y="52058"/>
                    <a:pt x="48020" y="50865"/>
                  </a:cubicBezTo>
                  <a:cubicBezTo>
                    <a:pt x="47120" y="49945"/>
                    <a:pt x="46890" y="48501"/>
                    <a:pt x="46199" y="47455"/>
                  </a:cubicBezTo>
                  <a:cubicBezTo>
                    <a:pt x="46247" y="47453"/>
                    <a:pt x="46294" y="47452"/>
                    <a:pt x="46342" y="47452"/>
                  </a:cubicBezTo>
                  <a:cubicBezTo>
                    <a:pt x="47171" y="47452"/>
                    <a:pt x="47980" y="47789"/>
                    <a:pt x="48752" y="48145"/>
                  </a:cubicBezTo>
                  <a:cubicBezTo>
                    <a:pt x="49380" y="48417"/>
                    <a:pt x="50008" y="48710"/>
                    <a:pt x="50656" y="48982"/>
                  </a:cubicBezTo>
                  <a:cubicBezTo>
                    <a:pt x="50363" y="48438"/>
                    <a:pt x="49819" y="48083"/>
                    <a:pt x="49296" y="47769"/>
                  </a:cubicBezTo>
                  <a:cubicBezTo>
                    <a:pt x="48899" y="47539"/>
                    <a:pt x="48480" y="47308"/>
                    <a:pt x="48041" y="47204"/>
                  </a:cubicBezTo>
                  <a:cubicBezTo>
                    <a:pt x="47743" y="47141"/>
                    <a:pt x="47442" y="47124"/>
                    <a:pt x="47140" y="47124"/>
                  </a:cubicBezTo>
                  <a:cubicBezTo>
                    <a:pt x="46809" y="47124"/>
                    <a:pt x="46478" y="47144"/>
                    <a:pt x="46151" y="47144"/>
                  </a:cubicBezTo>
                  <a:cubicBezTo>
                    <a:pt x="46083" y="47144"/>
                    <a:pt x="46016" y="47143"/>
                    <a:pt x="45948" y="47141"/>
                  </a:cubicBezTo>
                  <a:cubicBezTo>
                    <a:pt x="45844" y="47015"/>
                    <a:pt x="45739" y="46890"/>
                    <a:pt x="45593" y="46785"/>
                  </a:cubicBezTo>
                  <a:cubicBezTo>
                    <a:pt x="44463" y="45823"/>
                    <a:pt x="42642" y="45844"/>
                    <a:pt x="41680" y="44735"/>
                  </a:cubicBezTo>
                  <a:cubicBezTo>
                    <a:pt x="41262" y="44274"/>
                    <a:pt x="41073" y="43647"/>
                    <a:pt x="40906" y="43061"/>
                  </a:cubicBezTo>
                  <a:cubicBezTo>
                    <a:pt x="40571" y="41910"/>
                    <a:pt x="40215" y="40738"/>
                    <a:pt x="39881" y="39588"/>
                  </a:cubicBezTo>
                  <a:cubicBezTo>
                    <a:pt x="39818" y="39378"/>
                    <a:pt x="39755" y="39148"/>
                    <a:pt x="39755" y="38897"/>
                  </a:cubicBezTo>
                  <a:cubicBezTo>
                    <a:pt x="39755" y="38479"/>
                    <a:pt x="40027" y="38081"/>
                    <a:pt x="40362" y="37809"/>
                  </a:cubicBezTo>
                  <a:cubicBezTo>
                    <a:pt x="40863" y="37406"/>
                    <a:pt x="41494" y="37236"/>
                    <a:pt x="42147" y="37236"/>
                  </a:cubicBezTo>
                  <a:cubicBezTo>
                    <a:pt x="42748" y="37236"/>
                    <a:pt x="43367" y="37380"/>
                    <a:pt x="43919" y="37621"/>
                  </a:cubicBezTo>
                  <a:cubicBezTo>
                    <a:pt x="44254" y="37767"/>
                    <a:pt x="44567" y="37956"/>
                    <a:pt x="44902" y="38144"/>
                  </a:cubicBezTo>
                  <a:cubicBezTo>
                    <a:pt x="44798" y="38395"/>
                    <a:pt x="44735" y="38667"/>
                    <a:pt x="44693" y="38772"/>
                  </a:cubicBezTo>
                  <a:cubicBezTo>
                    <a:pt x="44526" y="39295"/>
                    <a:pt x="44651" y="39881"/>
                    <a:pt x="44777" y="40425"/>
                  </a:cubicBezTo>
                  <a:cubicBezTo>
                    <a:pt x="44986" y="41282"/>
                    <a:pt x="45216" y="42203"/>
                    <a:pt x="45865" y="42810"/>
                  </a:cubicBezTo>
                  <a:cubicBezTo>
                    <a:pt x="45969" y="42559"/>
                    <a:pt x="45802" y="42308"/>
                    <a:pt x="45655" y="42078"/>
                  </a:cubicBezTo>
                  <a:cubicBezTo>
                    <a:pt x="45132" y="41178"/>
                    <a:pt x="45028" y="40048"/>
                    <a:pt x="45404" y="39085"/>
                  </a:cubicBezTo>
                  <a:cubicBezTo>
                    <a:pt x="45467" y="38939"/>
                    <a:pt x="45551" y="38772"/>
                    <a:pt x="45593" y="38625"/>
                  </a:cubicBezTo>
                  <a:cubicBezTo>
                    <a:pt x="46074" y="38960"/>
                    <a:pt x="46534" y="39295"/>
                    <a:pt x="47016" y="39609"/>
                  </a:cubicBezTo>
                  <a:cubicBezTo>
                    <a:pt x="48689" y="40676"/>
                    <a:pt x="50614" y="41324"/>
                    <a:pt x="52581" y="41575"/>
                  </a:cubicBezTo>
                  <a:cubicBezTo>
                    <a:pt x="54025" y="41785"/>
                    <a:pt x="55657" y="41847"/>
                    <a:pt x="56682" y="42873"/>
                  </a:cubicBezTo>
                  <a:cubicBezTo>
                    <a:pt x="57226" y="43417"/>
                    <a:pt x="57498" y="44170"/>
                    <a:pt x="57791" y="44881"/>
                  </a:cubicBezTo>
                  <a:cubicBezTo>
                    <a:pt x="57854" y="44986"/>
                    <a:pt x="57917" y="45111"/>
                    <a:pt x="57959" y="45216"/>
                  </a:cubicBezTo>
                  <a:cubicBezTo>
                    <a:pt x="57896" y="45446"/>
                    <a:pt x="57833" y="45655"/>
                    <a:pt x="57791" y="45718"/>
                  </a:cubicBezTo>
                  <a:cubicBezTo>
                    <a:pt x="57582" y="46074"/>
                    <a:pt x="57289" y="46388"/>
                    <a:pt x="57059" y="46723"/>
                  </a:cubicBezTo>
                  <a:cubicBezTo>
                    <a:pt x="56557" y="47434"/>
                    <a:pt x="56306" y="48334"/>
                    <a:pt x="56410" y="49212"/>
                  </a:cubicBezTo>
                  <a:cubicBezTo>
                    <a:pt x="56473" y="48480"/>
                    <a:pt x="56787" y="47790"/>
                    <a:pt x="57289" y="47246"/>
                  </a:cubicBezTo>
                  <a:cubicBezTo>
                    <a:pt x="57603" y="46890"/>
                    <a:pt x="57979" y="46618"/>
                    <a:pt x="58272" y="46262"/>
                  </a:cubicBezTo>
                  <a:cubicBezTo>
                    <a:pt x="58314" y="46199"/>
                    <a:pt x="58356" y="46158"/>
                    <a:pt x="58398" y="46095"/>
                  </a:cubicBezTo>
                  <a:cubicBezTo>
                    <a:pt x="59005" y="47225"/>
                    <a:pt x="59737" y="48292"/>
                    <a:pt x="60574" y="49254"/>
                  </a:cubicBezTo>
                  <a:cubicBezTo>
                    <a:pt x="60009" y="47643"/>
                    <a:pt x="59444" y="46032"/>
                    <a:pt x="58858" y="44421"/>
                  </a:cubicBezTo>
                  <a:cubicBezTo>
                    <a:pt x="58628" y="43772"/>
                    <a:pt x="58377" y="43082"/>
                    <a:pt x="57917" y="42559"/>
                  </a:cubicBezTo>
                  <a:cubicBezTo>
                    <a:pt x="56891" y="41387"/>
                    <a:pt x="55155" y="41199"/>
                    <a:pt x="53669" y="40717"/>
                  </a:cubicBezTo>
                  <a:cubicBezTo>
                    <a:pt x="52518" y="40341"/>
                    <a:pt x="51451" y="39755"/>
                    <a:pt x="50531" y="39002"/>
                  </a:cubicBezTo>
                  <a:lnTo>
                    <a:pt x="50531" y="39002"/>
                  </a:lnTo>
                  <a:cubicBezTo>
                    <a:pt x="52497" y="39211"/>
                    <a:pt x="54443" y="39525"/>
                    <a:pt x="56368" y="39922"/>
                  </a:cubicBezTo>
                  <a:cubicBezTo>
                    <a:pt x="56954" y="40425"/>
                    <a:pt x="58189" y="41450"/>
                    <a:pt x="58063" y="41638"/>
                  </a:cubicBezTo>
                  <a:cubicBezTo>
                    <a:pt x="58147" y="41513"/>
                    <a:pt x="58063" y="41366"/>
                    <a:pt x="58000" y="41220"/>
                  </a:cubicBezTo>
                  <a:cubicBezTo>
                    <a:pt x="57791" y="40843"/>
                    <a:pt x="57561" y="40445"/>
                    <a:pt x="57268" y="40111"/>
                  </a:cubicBezTo>
                  <a:lnTo>
                    <a:pt x="57268" y="40111"/>
                  </a:lnTo>
                  <a:cubicBezTo>
                    <a:pt x="57812" y="40236"/>
                    <a:pt x="58377" y="40383"/>
                    <a:pt x="58921" y="40508"/>
                  </a:cubicBezTo>
                  <a:cubicBezTo>
                    <a:pt x="59549" y="40676"/>
                    <a:pt x="60281" y="40948"/>
                    <a:pt x="60469" y="41554"/>
                  </a:cubicBezTo>
                  <a:cubicBezTo>
                    <a:pt x="60365" y="40780"/>
                    <a:pt x="59758" y="40132"/>
                    <a:pt x="59026" y="39776"/>
                  </a:cubicBezTo>
                  <a:cubicBezTo>
                    <a:pt x="58314" y="39399"/>
                    <a:pt x="57498" y="39274"/>
                    <a:pt x="56703" y="39127"/>
                  </a:cubicBezTo>
                  <a:cubicBezTo>
                    <a:pt x="53355" y="38541"/>
                    <a:pt x="50029" y="37851"/>
                    <a:pt x="46702" y="37160"/>
                  </a:cubicBezTo>
                  <a:cubicBezTo>
                    <a:pt x="46996" y="36599"/>
                    <a:pt x="47641" y="36422"/>
                    <a:pt x="48330" y="36422"/>
                  </a:cubicBezTo>
                  <a:cubicBezTo>
                    <a:pt x="48719" y="36422"/>
                    <a:pt x="49122" y="36478"/>
                    <a:pt x="49484" y="36554"/>
                  </a:cubicBezTo>
                  <a:cubicBezTo>
                    <a:pt x="52225" y="37119"/>
                    <a:pt x="54987" y="37684"/>
                    <a:pt x="57749" y="38248"/>
                  </a:cubicBezTo>
                  <a:cubicBezTo>
                    <a:pt x="59172" y="38541"/>
                    <a:pt x="60700" y="38876"/>
                    <a:pt x="61662" y="39943"/>
                  </a:cubicBezTo>
                  <a:cubicBezTo>
                    <a:pt x="62332" y="40676"/>
                    <a:pt x="62645" y="41659"/>
                    <a:pt x="62876" y="42622"/>
                  </a:cubicBezTo>
                  <a:cubicBezTo>
                    <a:pt x="62917" y="42810"/>
                    <a:pt x="62938" y="42998"/>
                    <a:pt x="62980" y="43186"/>
                  </a:cubicBezTo>
                  <a:cubicBezTo>
                    <a:pt x="63001" y="43856"/>
                    <a:pt x="63210" y="44672"/>
                    <a:pt x="63231" y="44944"/>
                  </a:cubicBezTo>
                  <a:cubicBezTo>
                    <a:pt x="63420" y="46325"/>
                    <a:pt x="63169" y="47748"/>
                    <a:pt x="62541" y="48982"/>
                  </a:cubicBezTo>
                  <a:cubicBezTo>
                    <a:pt x="62269" y="49505"/>
                    <a:pt x="61955" y="50028"/>
                    <a:pt x="61997" y="50593"/>
                  </a:cubicBezTo>
                  <a:cubicBezTo>
                    <a:pt x="62206" y="50426"/>
                    <a:pt x="62353" y="50196"/>
                    <a:pt x="62478" y="49966"/>
                  </a:cubicBezTo>
                  <a:cubicBezTo>
                    <a:pt x="62980" y="49108"/>
                    <a:pt x="63482" y="48229"/>
                    <a:pt x="63901" y="47329"/>
                  </a:cubicBezTo>
                  <a:cubicBezTo>
                    <a:pt x="64089" y="47915"/>
                    <a:pt x="64319" y="48480"/>
                    <a:pt x="64654" y="49024"/>
                  </a:cubicBezTo>
                  <a:cubicBezTo>
                    <a:pt x="65847" y="51012"/>
                    <a:pt x="68127" y="52372"/>
                    <a:pt x="70513" y="52497"/>
                  </a:cubicBezTo>
                  <a:cubicBezTo>
                    <a:pt x="69195" y="50886"/>
                    <a:pt x="66788" y="50384"/>
                    <a:pt x="65617" y="48689"/>
                  </a:cubicBezTo>
                  <a:cubicBezTo>
                    <a:pt x="65198" y="48104"/>
                    <a:pt x="64968" y="47413"/>
                    <a:pt x="64780" y="46723"/>
                  </a:cubicBezTo>
                  <a:lnTo>
                    <a:pt x="64780" y="46723"/>
                  </a:lnTo>
                  <a:cubicBezTo>
                    <a:pt x="66223" y="47183"/>
                    <a:pt x="67667" y="47643"/>
                    <a:pt x="69111" y="48104"/>
                  </a:cubicBezTo>
                  <a:cubicBezTo>
                    <a:pt x="69684" y="48283"/>
                    <a:pt x="70287" y="48477"/>
                    <a:pt x="70895" y="48477"/>
                  </a:cubicBezTo>
                  <a:cubicBezTo>
                    <a:pt x="70998" y="48477"/>
                    <a:pt x="71100" y="48471"/>
                    <a:pt x="71203" y="48459"/>
                  </a:cubicBezTo>
                  <a:cubicBezTo>
                    <a:pt x="70366" y="48083"/>
                    <a:pt x="69529" y="47706"/>
                    <a:pt x="68692" y="47350"/>
                  </a:cubicBezTo>
                  <a:cubicBezTo>
                    <a:pt x="67960" y="47015"/>
                    <a:pt x="67228" y="46702"/>
                    <a:pt x="66454" y="46597"/>
                  </a:cubicBezTo>
                  <a:cubicBezTo>
                    <a:pt x="65847" y="46513"/>
                    <a:pt x="65198" y="46534"/>
                    <a:pt x="64738" y="46179"/>
                  </a:cubicBezTo>
                  <a:cubicBezTo>
                    <a:pt x="64696" y="46137"/>
                    <a:pt x="64654" y="46095"/>
                    <a:pt x="64612" y="46032"/>
                  </a:cubicBezTo>
                  <a:cubicBezTo>
                    <a:pt x="64298" y="44839"/>
                    <a:pt x="63964" y="43626"/>
                    <a:pt x="63650" y="42433"/>
                  </a:cubicBezTo>
                  <a:cubicBezTo>
                    <a:pt x="63650" y="42412"/>
                    <a:pt x="63650" y="42412"/>
                    <a:pt x="63650" y="42412"/>
                  </a:cubicBezTo>
                  <a:cubicBezTo>
                    <a:pt x="63722" y="42467"/>
                    <a:pt x="63810" y="42521"/>
                    <a:pt x="63914" y="42521"/>
                  </a:cubicBezTo>
                  <a:cubicBezTo>
                    <a:pt x="63930" y="42521"/>
                    <a:pt x="63947" y="42520"/>
                    <a:pt x="63964" y="42517"/>
                  </a:cubicBezTo>
                  <a:cubicBezTo>
                    <a:pt x="64110" y="42496"/>
                    <a:pt x="64215" y="42350"/>
                    <a:pt x="64340" y="42266"/>
                  </a:cubicBezTo>
                  <a:cubicBezTo>
                    <a:pt x="64425" y="42219"/>
                    <a:pt x="64527" y="42197"/>
                    <a:pt x="64632" y="42197"/>
                  </a:cubicBezTo>
                  <a:cubicBezTo>
                    <a:pt x="64761" y="42197"/>
                    <a:pt x="64895" y="42229"/>
                    <a:pt x="65010" y="42287"/>
                  </a:cubicBezTo>
                  <a:cubicBezTo>
                    <a:pt x="65219" y="42391"/>
                    <a:pt x="65386" y="42538"/>
                    <a:pt x="65554" y="42684"/>
                  </a:cubicBezTo>
                  <a:cubicBezTo>
                    <a:pt x="65972" y="43019"/>
                    <a:pt x="66454" y="43291"/>
                    <a:pt x="66977" y="43458"/>
                  </a:cubicBezTo>
                  <a:cubicBezTo>
                    <a:pt x="66788" y="42831"/>
                    <a:pt x="65826" y="42768"/>
                    <a:pt x="65470" y="42203"/>
                  </a:cubicBezTo>
                  <a:cubicBezTo>
                    <a:pt x="65527" y="42075"/>
                    <a:pt x="65671" y="42034"/>
                    <a:pt x="65823" y="42034"/>
                  </a:cubicBezTo>
                  <a:cubicBezTo>
                    <a:pt x="65895" y="42034"/>
                    <a:pt x="65968" y="42043"/>
                    <a:pt x="66035" y="42057"/>
                  </a:cubicBezTo>
                  <a:cubicBezTo>
                    <a:pt x="67123" y="42203"/>
                    <a:pt x="68295" y="42412"/>
                    <a:pt x="68964" y="43249"/>
                  </a:cubicBezTo>
                  <a:cubicBezTo>
                    <a:pt x="69069" y="43375"/>
                    <a:pt x="69174" y="43542"/>
                    <a:pt x="69299" y="43626"/>
                  </a:cubicBezTo>
                  <a:cubicBezTo>
                    <a:pt x="69369" y="43676"/>
                    <a:pt x="69444" y="43702"/>
                    <a:pt x="69516" y="43702"/>
                  </a:cubicBezTo>
                  <a:cubicBezTo>
                    <a:pt x="69596" y="43702"/>
                    <a:pt x="69673" y="43671"/>
                    <a:pt x="69739" y="43605"/>
                  </a:cubicBezTo>
                  <a:cubicBezTo>
                    <a:pt x="69676" y="43145"/>
                    <a:pt x="69236" y="42810"/>
                    <a:pt x="68818" y="42580"/>
                  </a:cubicBezTo>
                  <a:cubicBezTo>
                    <a:pt x="67897" y="42057"/>
                    <a:pt x="66830" y="41764"/>
                    <a:pt x="65784" y="41701"/>
                  </a:cubicBezTo>
                  <a:cubicBezTo>
                    <a:pt x="65198" y="41659"/>
                    <a:pt x="64591" y="41701"/>
                    <a:pt x="64026" y="41554"/>
                  </a:cubicBezTo>
                  <a:cubicBezTo>
                    <a:pt x="63775" y="41492"/>
                    <a:pt x="63503" y="41366"/>
                    <a:pt x="63294" y="41178"/>
                  </a:cubicBezTo>
                  <a:cubicBezTo>
                    <a:pt x="63022" y="40341"/>
                    <a:pt x="62666" y="39546"/>
                    <a:pt x="62060" y="38897"/>
                  </a:cubicBezTo>
                  <a:cubicBezTo>
                    <a:pt x="61474" y="38269"/>
                    <a:pt x="60700" y="37851"/>
                    <a:pt x="59884" y="37516"/>
                  </a:cubicBezTo>
                  <a:cubicBezTo>
                    <a:pt x="60344" y="37516"/>
                    <a:pt x="60804" y="37516"/>
                    <a:pt x="61202" y="37558"/>
                  </a:cubicBezTo>
                  <a:cubicBezTo>
                    <a:pt x="62478" y="37704"/>
                    <a:pt x="63733" y="38144"/>
                    <a:pt x="64780" y="38855"/>
                  </a:cubicBezTo>
                  <a:cubicBezTo>
                    <a:pt x="65386" y="39274"/>
                    <a:pt x="65993" y="39797"/>
                    <a:pt x="66726" y="39901"/>
                  </a:cubicBezTo>
                  <a:cubicBezTo>
                    <a:pt x="65180" y="38023"/>
                    <a:pt x="62692" y="36910"/>
                    <a:pt x="60213" y="36910"/>
                  </a:cubicBezTo>
                  <a:cubicBezTo>
                    <a:pt x="59738" y="36910"/>
                    <a:pt x="59263" y="36951"/>
                    <a:pt x="58795" y="37035"/>
                  </a:cubicBezTo>
                  <a:lnTo>
                    <a:pt x="58565" y="37077"/>
                  </a:lnTo>
                  <a:cubicBezTo>
                    <a:pt x="58419" y="37014"/>
                    <a:pt x="58251" y="36972"/>
                    <a:pt x="58105" y="36930"/>
                  </a:cubicBezTo>
                  <a:cubicBezTo>
                    <a:pt x="54548" y="35884"/>
                    <a:pt x="50949" y="34838"/>
                    <a:pt x="47225" y="34629"/>
                  </a:cubicBezTo>
                  <a:cubicBezTo>
                    <a:pt x="44693" y="34482"/>
                    <a:pt x="41994" y="34712"/>
                    <a:pt x="39755" y="33562"/>
                  </a:cubicBezTo>
                  <a:cubicBezTo>
                    <a:pt x="39483" y="33415"/>
                    <a:pt x="39232" y="33269"/>
                    <a:pt x="39002" y="33039"/>
                  </a:cubicBezTo>
                  <a:cubicBezTo>
                    <a:pt x="38960" y="32997"/>
                    <a:pt x="38918" y="32934"/>
                    <a:pt x="38855" y="32871"/>
                  </a:cubicBezTo>
                  <a:cubicBezTo>
                    <a:pt x="38855" y="27117"/>
                    <a:pt x="37202" y="13831"/>
                    <a:pt x="37809" y="13789"/>
                  </a:cubicBezTo>
                  <a:cubicBezTo>
                    <a:pt x="45551" y="13433"/>
                    <a:pt x="52790" y="7721"/>
                    <a:pt x="54632" y="419"/>
                  </a:cubicBezTo>
                  <a:cubicBezTo>
                    <a:pt x="54255" y="272"/>
                    <a:pt x="53878" y="126"/>
                    <a:pt x="53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1"/>
            <p:cNvSpPr/>
            <p:nvPr/>
          </p:nvSpPr>
          <p:spPr>
            <a:xfrm>
              <a:off x="4389350" y="2958275"/>
              <a:ext cx="194625" cy="246950"/>
            </a:xfrm>
            <a:custGeom>
              <a:avLst/>
              <a:gdLst/>
              <a:ahLst/>
              <a:cxnLst/>
              <a:rect l="l" t="t" r="r" b="b"/>
              <a:pathLst>
                <a:path w="7785" h="9878" extrusionOk="0">
                  <a:moveTo>
                    <a:pt x="4311" y="0"/>
                  </a:moveTo>
                  <a:cubicBezTo>
                    <a:pt x="3892" y="0"/>
                    <a:pt x="3369" y="21"/>
                    <a:pt x="2930" y="21"/>
                  </a:cubicBezTo>
                  <a:cubicBezTo>
                    <a:pt x="3432" y="2406"/>
                    <a:pt x="3683" y="4834"/>
                    <a:pt x="3683" y="7261"/>
                  </a:cubicBezTo>
                  <a:cubicBezTo>
                    <a:pt x="3683" y="7742"/>
                    <a:pt x="3641" y="8286"/>
                    <a:pt x="3244" y="8579"/>
                  </a:cubicBezTo>
                  <a:cubicBezTo>
                    <a:pt x="3069" y="8716"/>
                    <a:pt x="2860" y="8770"/>
                    <a:pt x="2639" y="8770"/>
                  </a:cubicBezTo>
                  <a:cubicBezTo>
                    <a:pt x="2252" y="8770"/>
                    <a:pt x="1825" y="8605"/>
                    <a:pt x="1465" y="8432"/>
                  </a:cubicBezTo>
                  <a:cubicBezTo>
                    <a:pt x="984" y="8202"/>
                    <a:pt x="503" y="7972"/>
                    <a:pt x="1" y="7742"/>
                  </a:cubicBezTo>
                  <a:lnTo>
                    <a:pt x="1" y="7742"/>
                  </a:lnTo>
                  <a:cubicBezTo>
                    <a:pt x="189" y="8495"/>
                    <a:pt x="942" y="9123"/>
                    <a:pt x="1758" y="9228"/>
                  </a:cubicBezTo>
                  <a:cubicBezTo>
                    <a:pt x="1873" y="9244"/>
                    <a:pt x="1989" y="9251"/>
                    <a:pt x="2103" y="9251"/>
                  </a:cubicBezTo>
                  <a:cubicBezTo>
                    <a:pt x="3030" y="9251"/>
                    <a:pt x="3927" y="8745"/>
                    <a:pt x="4541" y="8056"/>
                  </a:cubicBezTo>
                  <a:lnTo>
                    <a:pt x="4541" y="8056"/>
                  </a:lnTo>
                  <a:cubicBezTo>
                    <a:pt x="4478" y="8851"/>
                    <a:pt x="5085" y="9667"/>
                    <a:pt x="5901" y="9834"/>
                  </a:cubicBezTo>
                  <a:cubicBezTo>
                    <a:pt x="6025" y="9863"/>
                    <a:pt x="6151" y="9877"/>
                    <a:pt x="6276" y="9877"/>
                  </a:cubicBezTo>
                  <a:cubicBezTo>
                    <a:pt x="6876" y="9877"/>
                    <a:pt x="7473" y="9562"/>
                    <a:pt x="7784" y="9060"/>
                  </a:cubicBezTo>
                  <a:lnTo>
                    <a:pt x="7784" y="9060"/>
                  </a:lnTo>
                  <a:cubicBezTo>
                    <a:pt x="7734" y="9066"/>
                    <a:pt x="7682" y="9068"/>
                    <a:pt x="7629" y="9068"/>
                  </a:cubicBezTo>
                  <a:cubicBezTo>
                    <a:pt x="7485" y="9068"/>
                    <a:pt x="7336" y="9049"/>
                    <a:pt x="7198" y="9018"/>
                  </a:cubicBezTo>
                  <a:cubicBezTo>
                    <a:pt x="5985" y="8684"/>
                    <a:pt x="5587" y="7261"/>
                    <a:pt x="5378" y="6068"/>
                  </a:cubicBezTo>
                  <a:cubicBezTo>
                    <a:pt x="5043" y="4038"/>
                    <a:pt x="4667" y="2030"/>
                    <a:pt x="4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1"/>
            <p:cNvSpPr/>
            <p:nvPr/>
          </p:nvSpPr>
          <p:spPr>
            <a:xfrm>
              <a:off x="4088050" y="2958275"/>
              <a:ext cx="287200" cy="194975"/>
            </a:xfrm>
            <a:custGeom>
              <a:avLst/>
              <a:gdLst/>
              <a:ahLst/>
              <a:cxnLst/>
              <a:rect l="l" t="t" r="r" b="b"/>
              <a:pathLst>
                <a:path w="11488" h="7799" extrusionOk="0">
                  <a:moveTo>
                    <a:pt x="942" y="0"/>
                  </a:moveTo>
                  <a:cubicBezTo>
                    <a:pt x="586" y="209"/>
                    <a:pt x="356" y="481"/>
                    <a:pt x="1" y="691"/>
                  </a:cubicBezTo>
                  <a:cubicBezTo>
                    <a:pt x="1005" y="2176"/>
                    <a:pt x="2239" y="3515"/>
                    <a:pt x="3620" y="4687"/>
                  </a:cubicBezTo>
                  <a:cubicBezTo>
                    <a:pt x="3767" y="4645"/>
                    <a:pt x="3934" y="4603"/>
                    <a:pt x="4081" y="4541"/>
                  </a:cubicBezTo>
                  <a:cubicBezTo>
                    <a:pt x="4248" y="4875"/>
                    <a:pt x="4416" y="5231"/>
                    <a:pt x="4646" y="5524"/>
                  </a:cubicBezTo>
                  <a:cubicBezTo>
                    <a:pt x="5085" y="5859"/>
                    <a:pt x="5545" y="6173"/>
                    <a:pt x="6006" y="6466"/>
                  </a:cubicBezTo>
                  <a:cubicBezTo>
                    <a:pt x="6130" y="6490"/>
                    <a:pt x="6257" y="6503"/>
                    <a:pt x="6383" y="6503"/>
                  </a:cubicBezTo>
                  <a:cubicBezTo>
                    <a:pt x="6898" y="6503"/>
                    <a:pt x="7403" y="6295"/>
                    <a:pt x="7638" y="5859"/>
                  </a:cubicBezTo>
                  <a:cubicBezTo>
                    <a:pt x="7868" y="6738"/>
                    <a:pt x="8579" y="7470"/>
                    <a:pt x="9479" y="7700"/>
                  </a:cubicBezTo>
                  <a:cubicBezTo>
                    <a:pt x="9714" y="7766"/>
                    <a:pt x="9957" y="7799"/>
                    <a:pt x="10199" y="7799"/>
                  </a:cubicBezTo>
                  <a:cubicBezTo>
                    <a:pt x="10647" y="7799"/>
                    <a:pt x="11094" y="7687"/>
                    <a:pt x="11488" y="7470"/>
                  </a:cubicBezTo>
                  <a:cubicBezTo>
                    <a:pt x="7554" y="5524"/>
                    <a:pt x="3683" y="3327"/>
                    <a:pt x="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1"/>
            <p:cNvSpPr/>
            <p:nvPr/>
          </p:nvSpPr>
          <p:spPr>
            <a:xfrm>
              <a:off x="4841825" y="2931600"/>
              <a:ext cx="231750" cy="274650"/>
            </a:xfrm>
            <a:custGeom>
              <a:avLst/>
              <a:gdLst/>
              <a:ahLst/>
              <a:cxnLst/>
              <a:rect l="l" t="t" r="r" b="b"/>
              <a:pathLst>
                <a:path w="9270" h="10986" extrusionOk="0">
                  <a:moveTo>
                    <a:pt x="8140" y="0"/>
                  </a:moveTo>
                  <a:cubicBezTo>
                    <a:pt x="6571" y="2867"/>
                    <a:pt x="4646" y="5545"/>
                    <a:pt x="2470" y="8014"/>
                  </a:cubicBezTo>
                  <a:cubicBezTo>
                    <a:pt x="1716" y="8830"/>
                    <a:pt x="942" y="9646"/>
                    <a:pt x="1" y="10274"/>
                  </a:cubicBezTo>
                  <a:cubicBezTo>
                    <a:pt x="377" y="10587"/>
                    <a:pt x="796" y="10818"/>
                    <a:pt x="1235" y="10985"/>
                  </a:cubicBezTo>
                  <a:cubicBezTo>
                    <a:pt x="5148" y="8558"/>
                    <a:pt x="8161" y="4771"/>
                    <a:pt x="9270" y="419"/>
                  </a:cubicBezTo>
                  <a:cubicBezTo>
                    <a:pt x="8893" y="272"/>
                    <a:pt x="8516" y="126"/>
                    <a:pt x="8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1"/>
            <p:cNvSpPr/>
            <p:nvPr/>
          </p:nvSpPr>
          <p:spPr>
            <a:xfrm>
              <a:off x="4589700" y="2990700"/>
              <a:ext cx="206125" cy="239750"/>
            </a:xfrm>
            <a:custGeom>
              <a:avLst/>
              <a:gdLst/>
              <a:ahLst/>
              <a:cxnLst/>
              <a:rect l="l" t="t" r="r" b="b"/>
              <a:pathLst>
                <a:path w="8245" h="9590" extrusionOk="0">
                  <a:moveTo>
                    <a:pt x="6633" y="0"/>
                  </a:moveTo>
                  <a:cubicBezTo>
                    <a:pt x="5524" y="2407"/>
                    <a:pt x="3976" y="4625"/>
                    <a:pt x="2051" y="6487"/>
                  </a:cubicBezTo>
                  <a:cubicBezTo>
                    <a:pt x="1486" y="7052"/>
                    <a:pt x="754" y="7617"/>
                    <a:pt x="0" y="7742"/>
                  </a:cubicBezTo>
                  <a:cubicBezTo>
                    <a:pt x="251" y="8244"/>
                    <a:pt x="795" y="8579"/>
                    <a:pt x="1360" y="8600"/>
                  </a:cubicBezTo>
                  <a:cubicBezTo>
                    <a:pt x="2009" y="8600"/>
                    <a:pt x="2658" y="8161"/>
                    <a:pt x="2867" y="7575"/>
                  </a:cubicBezTo>
                  <a:cubicBezTo>
                    <a:pt x="3406" y="8772"/>
                    <a:pt x="4725" y="9589"/>
                    <a:pt x="6081" y="9589"/>
                  </a:cubicBezTo>
                  <a:cubicBezTo>
                    <a:pt x="6146" y="9589"/>
                    <a:pt x="6212" y="9587"/>
                    <a:pt x="6277" y="9584"/>
                  </a:cubicBezTo>
                  <a:cubicBezTo>
                    <a:pt x="6989" y="9542"/>
                    <a:pt x="7679" y="9249"/>
                    <a:pt x="8244" y="8788"/>
                  </a:cubicBezTo>
                  <a:lnTo>
                    <a:pt x="8244" y="8788"/>
                  </a:lnTo>
                  <a:cubicBezTo>
                    <a:pt x="7788" y="8917"/>
                    <a:pt x="7325" y="8987"/>
                    <a:pt x="6863" y="8987"/>
                  </a:cubicBezTo>
                  <a:cubicBezTo>
                    <a:pt x="6499" y="8987"/>
                    <a:pt x="6135" y="8943"/>
                    <a:pt x="5775" y="8851"/>
                  </a:cubicBezTo>
                  <a:cubicBezTo>
                    <a:pt x="5399" y="8747"/>
                    <a:pt x="5043" y="8579"/>
                    <a:pt x="4813" y="8286"/>
                  </a:cubicBezTo>
                  <a:cubicBezTo>
                    <a:pt x="4332" y="7617"/>
                    <a:pt x="4729" y="6717"/>
                    <a:pt x="5148" y="6006"/>
                  </a:cubicBezTo>
                  <a:cubicBezTo>
                    <a:pt x="6131" y="4290"/>
                    <a:pt x="7052" y="2511"/>
                    <a:pt x="8056" y="796"/>
                  </a:cubicBezTo>
                  <a:cubicBezTo>
                    <a:pt x="7533" y="524"/>
                    <a:pt x="7135" y="293"/>
                    <a:pt x="6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5" name="Google Shape;2975;p41"/>
          <p:cNvSpPr/>
          <p:nvPr/>
        </p:nvSpPr>
        <p:spPr>
          <a:xfrm>
            <a:off x="1903490" y="1826143"/>
            <a:ext cx="1387098" cy="955693"/>
          </a:xfrm>
          <a:custGeom>
            <a:avLst/>
            <a:gdLst/>
            <a:ahLst/>
            <a:cxnLst/>
            <a:rect l="l" t="t" r="r" b="b"/>
            <a:pathLst>
              <a:path w="45175" h="31125" extrusionOk="0">
                <a:moveTo>
                  <a:pt x="26793" y="1"/>
                </a:moveTo>
                <a:cubicBezTo>
                  <a:pt x="26510" y="1"/>
                  <a:pt x="26228" y="11"/>
                  <a:pt x="25946" y="31"/>
                </a:cubicBezTo>
                <a:cubicBezTo>
                  <a:pt x="24376" y="157"/>
                  <a:pt x="22703" y="659"/>
                  <a:pt x="21866" y="1935"/>
                </a:cubicBezTo>
                <a:cubicBezTo>
                  <a:pt x="20784" y="1043"/>
                  <a:pt x="19210" y="319"/>
                  <a:pt x="17755" y="319"/>
                </a:cubicBezTo>
                <a:cubicBezTo>
                  <a:pt x="17436" y="319"/>
                  <a:pt x="17124" y="354"/>
                  <a:pt x="16823" y="429"/>
                </a:cubicBezTo>
                <a:cubicBezTo>
                  <a:pt x="15149" y="868"/>
                  <a:pt x="14626" y="4132"/>
                  <a:pt x="14061" y="5723"/>
                </a:cubicBezTo>
                <a:cubicBezTo>
                  <a:pt x="12910" y="5995"/>
                  <a:pt x="11718" y="6036"/>
                  <a:pt x="10588" y="6288"/>
                </a:cubicBezTo>
                <a:cubicBezTo>
                  <a:pt x="9437" y="6539"/>
                  <a:pt x="8265" y="7062"/>
                  <a:pt x="7638" y="8024"/>
                </a:cubicBezTo>
                <a:cubicBezTo>
                  <a:pt x="7010" y="8987"/>
                  <a:pt x="7114" y="10451"/>
                  <a:pt x="8119" y="11058"/>
                </a:cubicBezTo>
                <a:cubicBezTo>
                  <a:pt x="8041" y="11057"/>
                  <a:pt x="7964" y="11056"/>
                  <a:pt x="7886" y="11056"/>
                </a:cubicBezTo>
                <a:cubicBezTo>
                  <a:pt x="5674" y="11056"/>
                  <a:pt x="3361" y="11638"/>
                  <a:pt x="1946" y="13255"/>
                </a:cubicBezTo>
                <a:cubicBezTo>
                  <a:pt x="482" y="14950"/>
                  <a:pt x="335" y="17754"/>
                  <a:pt x="2009" y="19239"/>
                </a:cubicBezTo>
                <a:cubicBezTo>
                  <a:pt x="440" y="20704"/>
                  <a:pt x="0" y="22964"/>
                  <a:pt x="1486" y="24512"/>
                </a:cubicBezTo>
                <a:cubicBezTo>
                  <a:pt x="2273" y="25355"/>
                  <a:pt x="3440" y="25781"/>
                  <a:pt x="4608" y="25781"/>
                </a:cubicBezTo>
                <a:cubicBezTo>
                  <a:pt x="5614" y="25781"/>
                  <a:pt x="6621" y="25465"/>
                  <a:pt x="7386" y="24826"/>
                </a:cubicBezTo>
                <a:lnTo>
                  <a:pt x="7386" y="24826"/>
                </a:lnTo>
                <a:cubicBezTo>
                  <a:pt x="7240" y="26019"/>
                  <a:pt x="7993" y="27169"/>
                  <a:pt x="9081" y="27797"/>
                </a:cubicBezTo>
                <a:cubicBezTo>
                  <a:pt x="9930" y="28280"/>
                  <a:pt x="10938" y="28458"/>
                  <a:pt x="11947" y="28458"/>
                </a:cubicBezTo>
                <a:cubicBezTo>
                  <a:pt x="12206" y="28458"/>
                  <a:pt x="12465" y="28446"/>
                  <a:pt x="12722" y="28425"/>
                </a:cubicBezTo>
                <a:cubicBezTo>
                  <a:pt x="13301" y="28386"/>
                  <a:pt x="14039" y="28116"/>
                  <a:pt x="14086" y="27599"/>
                </a:cubicBezTo>
                <a:lnTo>
                  <a:pt x="14086" y="27599"/>
                </a:lnTo>
                <a:cubicBezTo>
                  <a:pt x="14177" y="29317"/>
                  <a:pt x="15970" y="30734"/>
                  <a:pt x="17723" y="31040"/>
                </a:cubicBezTo>
                <a:cubicBezTo>
                  <a:pt x="18052" y="31098"/>
                  <a:pt x="18383" y="31124"/>
                  <a:pt x="18715" y="31124"/>
                </a:cubicBezTo>
                <a:cubicBezTo>
                  <a:pt x="20195" y="31124"/>
                  <a:pt x="21679" y="30594"/>
                  <a:pt x="22995" y="29910"/>
                </a:cubicBezTo>
                <a:cubicBezTo>
                  <a:pt x="23377" y="29720"/>
                  <a:pt x="23811" y="29303"/>
                  <a:pt x="23678" y="28945"/>
                </a:cubicBezTo>
                <a:lnTo>
                  <a:pt x="23678" y="28945"/>
                </a:lnTo>
                <a:cubicBezTo>
                  <a:pt x="24228" y="29910"/>
                  <a:pt x="25399" y="30502"/>
                  <a:pt x="26532" y="30684"/>
                </a:cubicBezTo>
                <a:cubicBezTo>
                  <a:pt x="26912" y="30752"/>
                  <a:pt x="27294" y="30781"/>
                  <a:pt x="27678" y="30781"/>
                </a:cubicBezTo>
                <a:cubicBezTo>
                  <a:pt x="28475" y="30781"/>
                  <a:pt x="29276" y="30658"/>
                  <a:pt x="30068" y="30517"/>
                </a:cubicBezTo>
                <a:cubicBezTo>
                  <a:pt x="30633" y="30412"/>
                  <a:pt x="31218" y="30287"/>
                  <a:pt x="31679" y="29973"/>
                </a:cubicBezTo>
                <a:cubicBezTo>
                  <a:pt x="32160" y="29659"/>
                  <a:pt x="32474" y="29073"/>
                  <a:pt x="32306" y="28529"/>
                </a:cubicBezTo>
                <a:lnTo>
                  <a:pt x="32306" y="28529"/>
                </a:lnTo>
                <a:cubicBezTo>
                  <a:pt x="33034" y="29134"/>
                  <a:pt x="33905" y="29350"/>
                  <a:pt x="34832" y="29350"/>
                </a:cubicBezTo>
                <a:cubicBezTo>
                  <a:pt x="36117" y="29350"/>
                  <a:pt x="37508" y="28936"/>
                  <a:pt x="38772" y="28571"/>
                </a:cubicBezTo>
                <a:cubicBezTo>
                  <a:pt x="39588" y="28341"/>
                  <a:pt x="40467" y="28048"/>
                  <a:pt x="40990" y="27379"/>
                </a:cubicBezTo>
                <a:cubicBezTo>
                  <a:pt x="41262" y="27023"/>
                  <a:pt x="41387" y="26583"/>
                  <a:pt x="41492" y="26144"/>
                </a:cubicBezTo>
                <a:cubicBezTo>
                  <a:pt x="41910" y="24324"/>
                  <a:pt x="41764" y="22378"/>
                  <a:pt x="41073" y="20641"/>
                </a:cubicBezTo>
                <a:lnTo>
                  <a:pt x="41073" y="20641"/>
                </a:lnTo>
                <a:cubicBezTo>
                  <a:pt x="41217" y="20737"/>
                  <a:pt x="41366" y="20778"/>
                  <a:pt x="41515" y="20778"/>
                </a:cubicBezTo>
                <a:cubicBezTo>
                  <a:pt x="41888" y="20778"/>
                  <a:pt x="42266" y="20522"/>
                  <a:pt x="42580" y="20223"/>
                </a:cubicBezTo>
                <a:cubicBezTo>
                  <a:pt x="44547" y="18256"/>
                  <a:pt x="45174" y="15117"/>
                  <a:pt x="44086" y="12606"/>
                </a:cubicBezTo>
                <a:cubicBezTo>
                  <a:pt x="42998" y="10075"/>
                  <a:pt x="40257" y="8296"/>
                  <a:pt x="37433" y="8275"/>
                </a:cubicBezTo>
                <a:cubicBezTo>
                  <a:pt x="36910" y="5806"/>
                  <a:pt x="35487" y="3463"/>
                  <a:pt x="33353" y="1998"/>
                </a:cubicBezTo>
                <a:cubicBezTo>
                  <a:pt x="31449" y="691"/>
                  <a:pt x="29128" y="1"/>
                  <a:pt x="2679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6" name="Google Shape;2976;p41"/>
          <p:cNvSpPr/>
          <p:nvPr/>
        </p:nvSpPr>
        <p:spPr>
          <a:xfrm>
            <a:off x="2057702" y="1356903"/>
            <a:ext cx="1503378" cy="1104244"/>
          </a:xfrm>
          <a:custGeom>
            <a:avLst/>
            <a:gdLst/>
            <a:ahLst/>
            <a:cxnLst/>
            <a:rect l="l" t="t" r="r" b="b"/>
            <a:pathLst>
              <a:path w="48962" h="35963" extrusionOk="0">
                <a:moveTo>
                  <a:pt x="30933" y="1"/>
                </a:moveTo>
                <a:cubicBezTo>
                  <a:pt x="29415" y="1"/>
                  <a:pt x="27905" y="405"/>
                  <a:pt x="26824" y="1210"/>
                </a:cubicBezTo>
                <a:cubicBezTo>
                  <a:pt x="25297" y="2361"/>
                  <a:pt x="24711" y="4390"/>
                  <a:pt x="24230" y="5980"/>
                </a:cubicBezTo>
                <a:cubicBezTo>
                  <a:pt x="23499" y="4926"/>
                  <a:pt x="21939" y="4259"/>
                  <a:pt x="20392" y="4259"/>
                </a:cubicBezTo>
                <a:cubicBezTo>
                  <a:pt x="20035" y="4259"/>
                  <a:pt x="19679" y="4295"/>
                  <a:pt x="19334" y="4369"/>
                </a:cubicBezTo>
                <a:cubicBezTo>
                  <a:pt x="17492" y="4767"/>
                  <a:pt x="16111" y="6211"/>
                  <a:pt x="16237" y="7654"/>
                </a:cubicBezTo>
                <a:cubicBezTo>
                  <a:pt x="15435" y="7023"/>
                  <a:pt x="14311" y="6690"/>
                  <a:pt x="13181" y="6690"/>
                </a:cubicBezTo>
                <a:cubicBezTo>
                  <a:pt x="12513" y="6690"/>
                  <a:pt x="11843" y="6806"/>
                  <a:pt x="11236" y="7048"/>
                </a:cubicBezTo>
                <a:cubicBezTo>
                  <a:pt x="9604" y="7696"/>
                  <a:pt x="8746" y="9391"/>
                  <a:pt x="9562" y="10646"/>
                </a:cubicBezTo>
                <a:cubicBezTo>
                  <a:pt x="9424" y="10629"/>
                  <a:pt x="9285" y="10621"/>
                  <a:pt x="9146" y="10621"/>
                </a:cubicBezTo>
                <a:cubicBezTo>
                  <a:pt x="8089" y="10621"/>
                  <a:pt x="7061" y="11102"/>
                  <a:pt x="6654" y="11860"/>
                </a:cubicBezTo>
                <a:cubicBezTo>
                  <a:pt x="6214" y="12718"/>
                  <a:pt x="6633" y="13785"/>
                  <a:pt x="7637" y="14308"/>
                </a:cubicBezTo>
                <a:cubicBezTo>
                  <a:pt x="7323" y="14167"/>
                  <a:pt x="6942" y="14088"/>
                  <a:pt x="6565" y="14088"/>
                </a:cubicBezTo>
                <a:cubicBezTo>
                  <a:pt x="6215" y="14088"/>
                  <a:pt x="5869" y="14157"/>
                  <a:pt x="5587" y="14308"/>
                </a:cubicBezTo>
                <a:cubicBezTo>
                  <a:pt x="5030" y="14596"/>
                  <a:pt x="5002" y="15412"/>
                  <a:pt x="5660" y="15597"/>
                </a:cubicBezTo>
                <a:lnTo>
                  <a:pt x="5660" y="15597"/>
                </a:lnTo>
                <a:cubicBezTo>
                  <a:pt x="5366" y="15522"/>
                  <a:pt x="5062" y="15487"/>
                  <a:pt x="4755" y="15487"/>
                </a:cubicBezTo>
                <a:cubicBezTo>
                  <a:pt x="3428" y="15487"/>
                  <a:pt x="2049" y="16134"/>
                  <a:pt x="1256" y="16944"/>
                </a:cubicBezTo>
                <a:cubicBezTo>
                  <a:pt x="272" y="17970"/>
                  <a:pt x="0" y="19288"/>
                  <a:pt x="84" y="20543"/>
                </a:cubicBezTo>
                <a:cubicBezTo>
                  <a:pt x="147" y="21485"/>
                  <a:pt x="398" y="22447"/>
                  <a:pt x="1025" y="23263"/>
                </a:cubicBezTo>
                <a:cubicBezTo>
                  <a:pt x="1653" y="24079"/>
                  <a:pt x="2720" y="24749"/>
                  <a:pt x="3955" y="24895"/>
                </a:cubicBezTo>
                <a:cubicBezTo>
                  <a:pt x="3034" y="26172"/>
                  <a:pt x="3201" y="27908"/>
                  <a:pt x="4394" y="29059"/>
                </a:cubicBezTo>
                <a:cubicBezTo>
                  <a:pt x="5329" y="29961"/>
                  <a:pt x="6841" y="30477"/>
                  <a:pt x="8348" y="30477"/>
                </a:cubicBezTo>
                <a:cubicBezTo>
                  <a:pt x="8764" y="30477"/>
                  <a:pt x="9180" y="30438"/>
                  <a:pt x="9583" y="30356"/>
                </a:cubicBezTo>
                <a:cubicBezTo>
                  <a:pt x="10441" y="31654"/>
                  <a:pt x="12010" y="32637"/>
                  <a:pt x="13852" y="33035"/>
                </a:cubicBezTo>
                <a:cubicBezTo>
                  <a:pt x="14469" y="33166"/>
                  <a:pt x="15106" y="33232"/>
                  <a:pt x="15743" y="33232"/>
                </a:cubicBezTo>
                <a:cubicBezTo>
                  <a:pt x="17029" y="33232"/>
                  <a:pt x="18312" y="32966"/>
                  <a:pt x="19417" y="32449"/>
                </a:cubicBezTo>
                <a:cubicBezTo>
                  <a:pt x="19438" y="33788"/>
                  <a:pt x="21489" y="34729"/>
                  <a:pt x="23163" y="35211"/>
                </a:cubicBezTo>
                <a:cubicBezTo>
                  <a:pt x="23824" y="35405"/>
                  <a:pt x="24542" y="35527"/>
                  <a:pt x="25256" y="35527"/>
                </a:cubicBezTo>
                <a:cubicBezTo>
                  <a:pt x="25694" y="35527"/>
                  <a:pt x="26131" y="35482"/>
                  <a:pt x="26552" y="35378"/>
                </a:cubicBezTo>
                <a:cubicBezTo>
                  <a:pt x="27640" y="35106"/>
                  <a:pt x="28561" y="34332"/>
                  <a:pt x="28582" y="33453"/>
                </a:cubicBezTo>
                <a:cubicBezTo>
                  <a:pt x="30027" y="35057"/>
                  <a:pt x="32630" y="35963"/>
                  <a:pt x="35198" y="35963"/>
                </a:cubicBezTo>
                <a:cubicBezTo>
                  <a:pt x="36348" y="35963"/>
                  <a:pt x="37491" y="35781"/>
                  <a:pt x="38520" y="35399"/>
                </a:cubicBezTo>
                <a:cubicBezTo>
                  <a:pt x="39127" y="35169"/>
                  <a:pt x="39713" y="34876"/>
                  <a:pt x="40111" y="34457"/>
                </a:cubicBezTo>
                <a:cubicBezTo>
                  <a:pt x="40801" y="33725"/>
                  <a:pt x="40027" y="32365"/>
                  <a:pt x="39316" y="31654"/>
                </a:cubicBezTo>
                <a:lnTo>
                  <a:pt x="39316" y="31654"/>
                </a:lnTo>
                <a:cubicBezTo>
                  <a:pt x="39751" y="31744"/>
                  <a:pt x="40200" y="31787"/>
                  <a:pt x="40648" y="31787"/>
                </a:cubicBezTo>
                <a:cubicBezTo>
                  <a:pt x="42590" y="31787"/>
                  <a:pt x="44536" y="30979"/>
                  <a:pt x="45488" y="29687"/>
                </a:cubicBezTo>
                <a:cubicBezTo>
                  <a:pt x="46681" y="28097"/>
                  <a:pt x="46513" y="25690"/>
                  <a:pt x="44798" y="24414"/>
                </a:cubicBezTo>
                <a:lnTo>
                  <a:pt x="44798" y="24414"/>
                </a:lnTo>
                <a:cubicBezTo>
                  <a:pt x="45128" y="24551"/>
                  <a:pt x="45493" y="24614"/>
                  <a:pt x="45861" y="24614"/>
                </a:cubicBezTo>
                <a:cubicBezTo>
                  <a:pt x="46728" y="24614"/>
                  <a:pt x="47617" y="24267"/>
                  <a:pt x="48145" y="23724"/>
                </a:cubicBezTo>
                <a:cubicBezTo>
                  <a:pt x="48878" y="22949"/>
                  <a:pt x="48961" y="21903"/>
                  <a:pt x="48647" y="20983"/>
                </a:cubicBezTo>
                <a:cubicBezTo>
                  <a:pt x="48334" y="20062"/>
                  <a:pt x="47643" y="19225"/>
                  <a:pt x="46953" y="18430"/>
                </a:cubicBezTo>
                <a:cubicBezTo>
                  <a:pt x="46430" y="17865"/>
                  <a:pt x="45802" y="17300"/>
                  <a:pt x="44902" y="17133"/>
                </a:cubicBezTo>
                <a:cubicBezTo>
                  <a:pt x="46785" y="16589"/>
                  <a:pt x="47162" y="14517"/>
                  <a:pt x="46095" y="13220"/>
                </a:cubicBezTo>
                <a:cubicBezTo>
                  <a:pt x="45049" y="11923"/>
                  <a:pt x="43061" y="11002"/>
                  <a:pt x="41199" y="10416"/>
                </a:cubicBezTo>
                <a:cubicBezTo>
                  <a:pt x="41492" y="9433"/>
                  <a:pt x="41052" y="8345"/>
                  <a:pt x="40090" y="7654"/>
                </a:cubicBezTo>
                <a:cubicBezTo>
                  <a:pt x="39386" y="7123"/>
                  <a:pt x="38437" y="6848"/>
                  <a:pt x="37461" y="6848"/>
                </a:cubicBezTo>
                <a:cubicBezTo>
                  <a:pt x="37131" y="6848"/>
                  <a:pt x="36798" y="6879"/>
                  <a:pt x="36470" y="6943"/>
                </a:cubicBezTo>
                <a:cubicBezTo>
                  <a:pt x="37683" y="4955"/>
                  <a:pt x="36972" y="2361"/>
                  <a:pt x="34733" y="980"/>
                </a:cubicBezTo>
                <a:cubicBezTo>
                  <a:pt x="33664" y="326"/>
                  <a:pt x="32296" y="1"/>
                  <a:pt x="3093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7" name="Google Shape;2977;p41"/>
          <p:cNvSpPr/>
          <p:nvPr/>
        </p:nvSpPr>
        <p:spPr>
          <a:xfrm>
            <a:off x="2476613" y="1683814"/>
            <a:ext cx="1084501" cy="655982"/>
          </a:xfrm>
          <a:custGeom>
            <a:avLst/>
            <a:gdLst/>
            <a:ahLst/>
            <a:cxnLst/>
            <a:rect l="l" t="t" r="r" b="b"/>
            <a:pathLst>
              <a:path w="35320" h="21364" extrusionOk="0">
                <a:moveTo>
                  <a:pt x="21301" y="0"/>
                </a:moveTo>
                <a:cubicBezTo>
                  <a:pt x="21175" y="1068"/>
                  <a:pt x="19710" y="1821"/>
                  <a:pt x="18288" y="1904"/>
                </a:cubicBezTo>
                <a:cubicBezTo>
                  <a:pt x="18169" y="1911"/>
                  <a:pt x="18050" y="1915"/>
                  <a:pt x="17932" y="1915"/>
                </a:cubicBezTo>
                <a:cubicBezTo>
                  <a:pt x="16638" y="1915"/>
                  <a:pt x="15394" y="1514"/>
                  <a:pt x="14186" y="1130"/>
                </a:cubicBezTo>
                <a:cubicBezTo>
                  <a:pt x="13559" y="2428"/>
                  <a:pt x="11759" y="3244"/>
                  <a:pt x="9939" y="3453"/>
                </a:cubicBezTo>
                <a:cubicBezTo>
                  <a:pt x="9464" y="3514"/>
                  <a:pt x="8986" y="3539"/>
                  <a:pt x="8507" y="3539"/>
                </a:cubicBezTo>
                <a:cubicBezTo>
                  <a:pt x="7170" y="3539"/>
                  <a:pt x="5823" y="3339"/>
                  <a:pt x="4499" y="3139"/>
                </a:cubicBezTo>
                <a:cubicBezTo>
                  <a:pt x="900" y="5650"/>
                  <a:pt x="0" y="10107"/>
                  <a:pt x="2427" y="13329"/>
                </a:cubicBezTo>
                <a:cubicBezTo>
                  <a:pt x="4350" y="15865"/>
                  <a:pt x="8216" y="17429"/>
                  <a:pt x="12048" y="17429"/>
                </a:cubicBezTo>
                <a:cubicBezTo>
                  <a:pt x="13054" y="17429"/>
                  <a:pt x="14058" y="17321"/>
                  <a:pt x="15023" y="17095"/>
                </a:cubicBezTo>
                <a:cubicBezTo>
                  <a:pt x="16342" y="20087"/>
                  <a:pt x="21133" y="21175"/>
                  <a:pt x="25255" y="21342"/>
                </a:cubicBezTo>
                <a:cubicBezTo>
                  <a:pt x="25506" y="21342"/>
                  <a:pt x="25736" y="21363"/>
                  <a:pt x="25987" y="21363"/>
                </a:cubicBezTo>
                <a:cubicBezTo>
                  <a:pt x="25883" y="21238"/>
                  <a:pt x="25778" y="21112"/>
                  <a:pt x="25674" y="21008"/>
                </a:cubicBezTo>
                <a:lnTo>
                  <a:pt x="25674" y="21008"/>
                </a:lnTo>
                <a:cubicBezTo>
                  <a:pt x="26109" y="21098"/>
                  <a:pt x="26558" y="21141"/>
                  <a:pt x="27007" y="21141"/>
                </a:cubicBezTo>
                <a:cubicBezTo>
                  <a:pt x="28949" y="21141"/>
                  <a:pt x="30898" y="20333"/>
                  <a:pt x="31867" y="19041"/>
                </a:cubicBezTo>
                <a:cubicBezTo>
                  <a:pt x="33039" y="17451"/>
                  <a:pt x="32871" y="15044"/>
                  <a:pt x="31156" y="13768"/>
                </a:cubicBezTo>
                <a:lnTo>
                  <a:pt x="31156" y="13768"/>
                </a:lnTo>
                <a:cubicBezTo>
                  <a:pt x="31486" y="13905"/>
                  <a:pt x="31851" y="13968"/>
                  <a:pt x="32219" y="13968"/>
                </a:cubicBezTo>
                <a:cubicBezTo>
                  <a:pt x="33086" y="13968"/>
                  <a:pt x="33975" y="13621"/>
                  <a:pt x="34503" y="13078"/>
                </a:cubicBezTo>
                <a:cubicBezTo>
                  <a:pt x="35236" y="12324"/>
                  <a:pt x="35319" y="11257"/>
                  <a:pt x="35005" y="10337"/>
                </a:cubicBezTo>
                <a:cubicBezTo>
                  <a:pt x="34692" y="9416"/>
                  <a:pt x="34001" y="8600"/>
                  <a:pt x="33311" y="7784"/>
                </a:cubicBezTo>
                <a:cubicBezTo>
                  <a:pt x="32788" y="7219"/>
                  <a:pt x="32160" y="6654"/>
                  <a:pt x="31281" y="6487"/>
                </a:cubicBezTo>
                <a:cubicBezTo>
                  <a:pt x="33143" y="5943"/>
                  <a:pt x="33520" y="3871"/>
                  <a:pt x="32474" y="2574"/>
                </a:cubicBezTo>
                <a:cubicBezTo>
                  <a:pt x="31762" y="1695"/>
                  <a:pt x="30632" y="1005"/>
                  <a:pt x="29419" y="461"/>
                </a:cubicBezTo>
                <a:cubicBezTo>
                  <a:pt x="28875" y="733"/>
                  <a:pt x="28331" y="984"/>
                  <a:pt x="27745" y="1088"/>
                </a:cubicBezTo>
                <a:cubicBezTo>
                  <a:pt x="27125" y="1211"/>
                  <a:pt x="26480" y="1274"/>
                  <a:pt x="25836" y="1274"/>
                </a:cubicBezTo>
                <a:cubicBezTo>
                  <a:pt x="24177" y="1274"/>
                  <a:pt x="22522" y="860"/>
                  <a:pt x="21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8" name="Google Shape;2978;p41"/>
          <p:cNvSpPr/>
          <p:nvPr/>
        </p:nvSpPr>
        <p:spPr>
          <a:xfrm>
            <a:off x="2005009" y="1760183"/>
            <a:ext cx="1694824" cy="930300"/>
          </a:xfrm>
          <a:custGeom>
            <a:avLst/>
            <a:gdLst/>
            <a:ahLst/>
            <a:cxnLst/>
            <a:rect l="l" t="t" r="r" b="b"/>
            <a:pathLst>
              <a:path w="55197" h="30298" extrusionOk="0">
                <a:moveTo>
                  <a:pt x="17522" y="0"/>
                </a:moveTo>
                <a:cubicBezTo>
                  <a:pt x="16665" y="0"/>
                  <a:pt x="15800" y="99"/>
                  <a:pt x="15003" y="422"/>
                </a:cubicBezTo>
                <a:cubicBezTo>
                  <a:pt x="13580" y="1029"/>
                  <a:pt x="12575" y="2451"/>
                  <a:pt x="12513" y="3958"/>
                </a:cubicBezTo>
                <a:cubicBezTo>
                  <a:pt x="11773" y="3322"/>
                  <a:pt x="10760" y="2952"/>
                  <a:pt x="9773" y="2952"/>
                </a:cubicBezTo>
                <a:cubicBezTo>
                  <a:pt x="9168" y="2952"/>
                  <a:pt x="8573" y="3091"/>
                  <a:pt x="8056" y="3393"/>
                </a:cubicBezTo>
                <a:cubicBezTo>
                  <a:pt x="6675" y="4209"/>
                  <a:pt x="6152" y="6239"/>
                  <a:pt x="7198" y="7431"/>
                </a:cubicBezTo>
                <a:cubicBezTo>
                  <a:pt x="6899" y="7195"/>
                  <a:pt x="6508" y="7089"/>
                  <a:pt x="6101" y="7089"/>
                </a:cubicBezTo>
                <a:cubicBezTo>
                  <a:pt x="5426" y="7089"/>
                  <a:pt x="4707" y="7380"/>
                  <a:pt x="4290" y="7850"/>
                </a:cubicBezTo>
                <a:cubicBezTo>
                  <a:pt x="3641" y="8603"/>
                  <a:pt x="3725" y="9858"/>
                  <a:pt x="4478" y="10507"/>
                </a:cubicBezTo>
                <a:cubicBezTo>
                  <a:pt x="4214" y="10418"/>
                  <a:pt x="3943" y="10377"/>
                  <a:pt x="3672" y="10377"/>
                </a:cubicBezTo>
                <a:cubicBezTo>
                  <a:pt x="1842" y="10377"/>
                  <a:pt x="0" y="12265"/>
                  <a:pt x="0" y="14106"/>
                </a:cubicBezTo>
                <a:cubicBezTo>
                  <a:pt x="0" y="16219"/>
                  <a:pt x="1883" y="18019"/>
                  <a:pt x="4018" y="18479"/>
                </a:cubicBezTo>
                <a:cubicBezTo>
                  <a:pt x="3536" y="19672"/>
                  <a:pt x="3955" y="21136"/>
                  <a:pt x="4771" y="22141"/>
                </a:cubicBezTo>
                <a:cubicBezTo>
                  <a:pt x="6158" y="23883"/>
                  <a:pt x="8432" y="24875"/>
                  <a:pt x="10687" y="24875"/>
                </a:cubicBezTo>
                <a:cubicBezTo>
                  <a:pt x="11493" y="24875"/>
                  <a:pt x="12297" y="24748"/>
                  <a:pt x="13057" y="24484"/>
                </a:cubicBezTo>
                <a:cubicBezTo>
                  <a:pt x="13329" y="26116"/>
                  <a:pt x="14521" y="27309"/>
                  <a:pt x="15986" y="28167"/>
                </a:cubicBezTo>
                <a:cubicBezTo>
                  <a:pt x="17451" y="29024"/>
                  <a:pt x="19145" y="29443"/>
                  <a:pt x="20819" y="29819"/>
                </a:cubicBezTo>
                <a:cubicBezTo>
                  <a:pt x="21964" y="30065"/>
                  <a:pt x="23121" y="30297"/>
                  <a:pt x="24272" y="30297"/>
                </a:cubicBezTo>
                <a:cubicBezTo>
                  <a:pt x="24593" y="30297"/>
                  <a:pt x="24914" y="30279"/>
                  <a:pt x="25234" y="30238"/>
                </a:cubicBezTo>
                <a:cubicBezTo>
                  <a:pt x="26720" y="30071"/>
                  <a:pt x="28205" y="29338"/>
                  <a:pt x="28896" y="28062"/>
                </a:cubicBezTo>
                <a:cubicBezTo>
                  <a:pt x="30361" y="29255"/>
                  <a:pt x="32118" y="30008"/>
                  <a:pt x="34022" y="30029"/>
                </a:cubicBezTo>
                <a:cubicBezTo>
                  <a:pt x="34086" y="30031"/>
                  <a:pt x="34150" y="30032"/>
                  <a:pt x="34214" y="30032"/>
                </a:cubicBezTo>
                <a:cubicBezTo>
                  <a:pt x="34819" y="30032"/>
                  <a:pt x="35415" y="29938"/>
                  <a:pt x="35926" y="29673"/>
                </a:cubicBezTo>
                <a:cubicBezTo>
                  <a:pt x="36554" y="29338"/>
                  <a:pt x="36993" y="28773"/>
                  <a:pt x="37370" y="28208"/>
                </a:cubicBezTo>
                <a:cubicBezTo>
                  <a:pt x="38102" y="27120"/>
                  <a:pt x="38709" y="25970"/>
                  <a:pt x="39190" y="24777"/>
                </a:cubicBezTo>
                <a:cubicBezTo>
                  <a:pt x="40571" y="25405"/>
                  <a:pt x="41931" y="25990"/>
                  <a:pt x="43459" y="26137"/>
                </a:cubicBezTo>
                <a:cubicBezTo>
                  <a:pt x="43652" y="26155"/>
                  <a:pt x="43848" y="26165"/>
                  <a:pt x="44044" y="26165"/>
                </a:cubicBezTo>
                <a:cubicBezTo>
                  <a:pt x="45398" y="26165"/>
                  <a:pt x="46779" y="25714"/>
                  <a:pt x="47602" y="24672"/>
                </a:cubicBezTo>
                <a:cubicBezTo>
                  <a:pt x="48355" y="23710"/>
                  <a:pt x="48522" y="22433"/>
                  <a:pt x="48648" y="21220"/>
                </a:cubicBezTo>
                <a:cubicBezTo>
                  <a:pt x="49240" y="21627"/>
                  <a:pt x="49945" y="21817"/>
                  <a:pt x="50659" y="21817"/>
                </a:cubicBezTo>
                <a:cubicBezTo>
                  <a:pt x="51635" y="21817"/>
                  <a:pt x="52628" y="21462"/>
                  <a:pt x="53376" y="20822"/>
                </a:cubicBezTo>
                <a:cubicBezTo>
                  <a:pt x="54674" y="19713"/>
                  <a:pt x="55197" y="17893"/>
                  <a:pt x="54862" y="16261"/>
                </a:cubicBezTo>
                <a:cubicBezTo>
                  <a:pt x="54527" y="14608"/>
                  <a:pt x="52414" y="13164"/>
                  <a:pt x="51012" y="12181"/>
                </a:cubicBezTo>
                <a:cubicBezTo>
                  <a:pt x="50405" y="8184"/>
                  <a:pt x="46827" y="4774"/>
                  <a:pt x="42685" y="4251"/>
                </a:cubicBezTo>
                <a:cubicBezTo>
                  <a:pt x="42415" y="4215"/>
                  <a:pt x="42136" y="4197"/>
                  <a:pt x="41855" y="4197"/>
                </a:cubicBezTo>
                <a:cubicBezTo>
                  <a:pt x="40323" y="4197"/>
                  <a:pt x="38720" y="4748"/>
                  <a:pt x="38207" y="6092"/>
                </a:cubicBezTo>
                <a:cubicBezTo>
                  <a:pt x="37579" y="3832"/>
                  <a:pt x="35822" y="1719"/>
                  <a:pt x="33520" y="987"/>
                </a:cubicBezTo>
                <a:cubicBezTo>
                  <a:pt x="32971" y="814"/>
                  <a:pt x="32391" y="729"/>
                  <a:pt x="31811" y="729"/>
                </a:cubicBezTo>
                <a:cubicBezTo>
                  <a:pt x="29940" y="729"/>
                  <a:pt x="28069" y="1607"/>
                  <a:pt x="27222" y="3205"/>
                </a:cubicBezTo>
                <a:cubicBezTo>
                  <a:pt x="27117" y="2493"/>
                  <a:pt x="26301" y="1928"/>
                  <a:pt x="25569" y="1866"/>
                </a:cubicBezTo>
                <a:cubicBezTo>
                  <a:pt x="25526" y="1862"/>
                  <a:pt x="25483" y="1860"/>
                  <a:pt x="25440" y="1860"/>
                </a:cubicBezTo>
                <a:cubicBezTo>
                  <a:pt x="24750" y="1860"/>
                  <a:pt x="24071" y="2325"/>
                  <a:pt x="23874" y="2974"/>
                </a:cubicBezTo>
                <a:cubicBezTo>
                  <a:pt x="23623" y="1845"/>
                  <a:pt x="22284" y="1217"/>
                  <a:pt x="21217" y="715"/>
                </a:cubicBezTo>
                <a:cubicBezTo>
                  <a:pt x="20171" y="192"/>
                  <a:pt x="18978" y="45"/>
                  <a:pt x="17785" y="3"/>
                </a:cubicBezTo>
                <a:cubicBezTo>
                  <a:pt x="17698" y="1"/>
                  <a:pt x="17610" y="0"/>
                  <a:pt x="175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9" name="Google Shape;2979;p41"/>
          <p:cNvSpPr/>
          <p:nvPr/>
        </p:nvSpPr>
        <p:spPr>
          <a:xfrm>
            <a:off x="2015296" y="1900332"/>
            <a:ext cx="1670413" cy="701886"/>
          </a:xfrm>
          <a:custGeom>
            <a:avLst/>
            <a:gdLst/>
            <a:ahLst/>
            <a:cxnLst/>
            <a:rect l="l" t="t" r="r" b="b"/>
            <a:pathLst>
              <a:path w="54402" h="22859" extrusionOk="0">
                <a:moveTo>
                  <a:pt x="10985" y="1"/>
                </a:moveTo>
                <a:cubicBezTo>
                  <a:pt x="10671" y="440"/>
                  <a:pt x="8328" y="440"/>
                  <a:pt x="8014" y="900"/>
                </a:cubicBezTo>
                <a:cubicBezTo>
                  <a:pt x="7491" y="775"/>
                  <a:pt x="6947" y="649"/>
                  <a:pt x="6424" y="566"/>
                </a:cubicBezTo>
                <a:lnTo>
                  <a:pt x="6424" y="566"/>
                </a:lnTo>
                <a:cubicBezTo>
                  <a:pt x="6194" y="1361"/>
                  <a:pt x="6319" y="2239"/>
                  <a:pt x="6863" y="2867"/>
                </a:cubicBezTo>
                <a:cubicBezTo>
                  <a:pt x="6564" y="2631"/>
                  <a:pt x="6173" y="2525"/>
                  <a:pt x="5766" y="2525"/>
                </a:cubicBezTo>
                <a:cubicBezTo>
                  <a:pt x="5091" y="2525"/>
                  <a:pt x="4372" y="2816"/>
                  <a:pt x="3955" y="3286"/>
                </a:cubicBezTo>
                <a:cubicBezTo>
                  <a:pt x="3306" y="4039"/>
                  <a:pt x="3390" y="5294"/>
                  <a:pt x="4143" y="5964"/>
                </a:cubicBezTo>
                <a:cubicBezTo>
                  <a:pt x="3876" y="5873"/>
                  <a:pt x="3603" y="5830"/>
                  <a:pt x="3329" y="5830"/>
                </a:cubicBezTo>
                <a:cubicBezTo>
                  <a:pt x="1972" y="5830"/>
                  <a:pt x="610" y="6872"/>
                  <a:pt x="0" y="8161"/>
                </a:cubicBezTo>
                <a:cubicBezTo>
                  <a:pt x="628" y="9584"/>
                  <a:pt x="2072" y="10693"/>
                  <a:pt x="3683" y="11048"/>
                </a:cubicBezTo>
                <a:cubicBezTo>
                  <a:pt x="3201" y="12241"/>
                  <a:pt x="3620" y="13706"/>
                  <a:pt x="4436" y="14710"/>
                </a:cubicBezTo>
                <a:cubicBezTo>
                  <a:pt x="5821" y="16434"/>
                  <a:pt x="8089" y="17433"/>
                  <a:pt x="10341" y="17433"/>
                </a:cubicBezTo>
                <a:cubicBezTo>
                  <a:pt x="11150" y="17433"/>
                  <a:pt x="11958" y="17304"/>
                  <a:pt x="12722" y="17032"/>
                </a:cubicBezTo>
                <a:cubicBezTo>
                  <a:pt x="12994" y="18685"/>
                  <a:pt x="14186" y="19857"/>
                  <a:pt x="15651" y="20736"/>
                </a:cubicBezTo>
                <a:cubicBezTo>
                  <a:pt x="17116" y="21594"/>
                  <a:pt x="18810" y="22012"/>
                  <a:pt x="20505" y="22389"/>
                </a:cubicBezTo>
                <a:cubicBezTo>
                  <a:pt x="21645" y="22637"/>
                  <a:pt x="22811" y="22858"/>
                  <a:pt x="23972" y="22858"/>
                </a:cubicBezTo>
                <a:cubicBezTo>
                  <a:pt x="24282" y="22858"/>
                  <a:pt x="24591" y="22843"/>
                  <a:pt x="24899" y="22807"/>
                </a:cubicBezTo>
                <a:cubicBezTo>
                  <a:pt x="26385" y="22619"/>
                  <a:pt x="27870" y="21908"/>
                  <a:pt x="28561" y="20631"/>
                </a:cubicBezTo>
                <a:cubicBezTo>
                  <a:pt x="30026" y="21824"/>
                  <a:pt x="31804" y="22577"/>
                  <a:pt x="33708" y="22598"/>
                </a:cubicBezTo>
                <a:cubicBezTo>
                  <a:pt x="34357" y="22598"/>
                  <a:pt x="35026" y="22535"/>
                  <a:pt x="35591" y="22222"/>
                </a:cubicBezTo>
                <a:cubicBezTo>
                  <a:pt x="36219" y="21908"/>
                  <a:pt x="36658" y="21343"/>
                  <a:pt x="37035" y="20757"/>
                </a:cubicBezTo>
                <a:cubicBezTo>
                  <a:pt x="37767" y="19690"/>
                  <a:pt x="38374" y="18539"/>
                  <a:pt x="38855" y="17325"/>
                </a:cubicBezTo>
                <a:cubicBezTo>
                  <a:pt x="40257" y="17953"/>
                  <a:pt x="41596" y="18560"/>
                  <a:pt x="43124" y="18706"/>
                </a:cubicBezTo>
                <a:cubicBezTo>
                  <a:pt x="43312" y="18724"/>
                  <a:pt x="43502" y="18734"/>
                  <a:pt x="43693" y="18734"/>
                </a:cubicBezTo>
                <a:cubicBezTo>
                  <a:pt x="45052" y="18734"/>
                  <a:pt x="46441" y="18269"/>
                  <a:pt x="47267" y="17242"/>
                </a:cubicBezTo>
                <a:cubicBezTo>
                  <a:pt x="48041" y="16279"/>
                  <a:pt x="48187" y="14982"/>
                  <a:pt x="48313" y="13768"/>
                </a:cubicBezTo>
                <a:cubicBezTo>
                  <a:pt x="48906" y="14184"/>
                  <a:pt x="49611" y="14376"/>
                  <a:pt x="50326" y="14376"/>
                </a:cubicBezTo>
                <a:cubicBezTo>
                  <a:pt x="51301" y="14376"/>
                  <a:pt x="52293" y="14020"/>
                  <a:pt x="53041" y="13392"/>
                </a:cubicBezTo>
                <a:cubicBezTo>
                  <a:pt x="53711" y="12827"/>
                  <a:pt x="54150" y="12095"/>
                  <a:pt x="54402" y="11278"/>
                </a:cubicBezTo>
                <a:cubicBezTo>
                  <a:pt x="53837" y="9814"/>
                  <a:pt x="51953" y="8517"/>
                  <a:pt x="50677" y="7617"/>
                </a:cubicBezTo>
                <a:cubicBezTo>
                  <a:pt x="50656" y="7491"/>
                  <a:pt x="50635" y="7366"/>
                  <a:pt x="50614" y="7240"/>
                </a:cubicBezTo>
                <a:cubicBezTo>
                  <a:pt x="49945" y="6613"/>
                  <a:pt x="49464" y="5838"/>
                  <a:pt x="49296" y="4960"/>
                </a:cubicBezTo>
                <a:cubicBezTo>
                  <a:pt x="48686" y="5835"/>
                  <a:pt x="47579" y="6374"/>
                  <a:pt x="46510" y="6374"/>
                </a:cubicBezTo>
                <a:cubicBezTo>
                  <a:pt x="45893" y="6374"/>
                  <a:pt x="45288" y="6195"/>
                  <a:pt x="44798" y="5797"/>
                </a:cubicBezTo>
                <a:cubicBezTo>
                  <a:pt x="44006" y="6847"/>
                  <a:pt x="42662" y="7364"/>
                  <a:pt x="41301" y="7364"/>
                </a:cubicBezTo>
                <a:cubicBezTo>
                  <a:pt x="40575" y="7364"/>
                  <a:pt x="39845" y="7217"/>
                  <a:pt x="39190" y="6926"/>
                </a:cubicBezTo>
                <a:cubicBezTo>
                  <a:pt x="37307" y="6110"/>
                  <a:pt x="36282" y="4332"/>
                  <a:pt x="35633" y="2428"/>
                </a:cubicBezTo>
                <a:cubicBezTo>
                  <a:pt x="35005" y="3683"/>
                  <a:pt x="33687" y="4583"/>
                  <a:pt x="32264" y="4729"/>
                </a:cubicBezTo>
                <a:cubicBezTo>
                  <a:pt x="32091" y="4747"/>
                  <a:pt x="31919" y="4756"/>
                  <a:pt x="31749" y="4756"/>
                </a:cubicBezTo>
                <a:cubicBezTo>
                  <a:pt x="30506" y="4756"/>
                  <a:pt x="29378" y="4282"/>
                  <a:pt x="28624" y="3307"/>
                </a:cubicBezTo>
                <a:cubicBezTo>
                  <a:pt x="27537" y="3850"/>
                  <a:pt x="26335" y="4107"/>
                  <a:pt x="25130" y="4107"/>
                </a:cubicBezTo>
                <a:cubicBezTo>
                  <a:pt x="22437" y="4107"/>
                  <a:pt x="19733" y="2821"/>
                  <a:pt x="18287" y="566"/>
                </a:cubicBezTo>
                <a:cubicBezTo>
                  <a:pt x="17320" y="1085"/>
                  <a:pt x="16214" y="1340"/>
                  <a:pt x="15106" y="1340"/>
                </a:cubicBezTo>
                <a:cubicBezTo>
                  <a:pt x="13627" y="1340"/>
                  <a:pt x="12145" y="886"/>
                  <a:pt x="109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0" name="Google Shape;2980;p41"/>
          <p:cNvSpPr/>
          <p:nvPr/>
        </p:nvSpPr>
        <p:spPr>
          <a:xfrm>
            <a:off x="1891913" y="1896555"/>
            <a:ext cx="722151" cy="642502"/>
          </a:xfrm>
          <a:custGeom>
            <a:avLst/>
            <a:gdLst/>
            <a:ahLst/>
            <a:cxnLst/>
            <a:rect l="l" t="t" r="r" b="b"/>
            <a:pathLst>
              <a:path w="23519" h="20925" extrusionOk="0">
                <a:moveTo>
                  <a:pt x="9637" y="0"/>
                </a:moveTo>
                <a:cubicBezTo>
                  <a:pt x="9180" y="0"/>
                  <a:pt x="8727" y="80"/>
                  <a:pt x="8307" y="270"/>
                </a:cubicBezTo>
                <a:cubicBezTo>
                  <a:pt x="7450" y="668"/>
                  <a:pt x="6822" y="1630"/>
                  <a:pt x="7031" y="2530"/>
                </a:cubicBezTo>
                <a:cubicBezTo>
                  <a:pt x="6497" y="2252"/>
                  <a:pt x="5857" y="2115"/>
                  <a:pt x="5213" y="2115"/>
                </a:cubicBezTo>
                <a:cubicBezTo>
                  <a:pt x="3964" y="2115"/>
                  <a:pt x="2701" y="2631"/>
                  <a:pt x="2177" y="3639"/>
                </a:cubicBezTo>
                <a:cubicBezTo>
                  <a:pt x="1382" y="5166"/>
                  <a:pt x="2135" y="7259"/>
                  <a:pt x="3725" y="7991"/>
                </a:cubicBezTo>
                <a:cubicBezTo>
                  <a:pt x="1528" y="8577"/>
                  <a:pt x="1" y="10941"/>
                  <a:pt x="440" y="13117"/>
                </a:cubicBezTo>
                <a:cubicBezTo>
                  <a:pt x="850" y="15146"/>
                  <a:pt x="2897" y="16720"/>
                  <a:pt x="5003" y="16720"/>
                </a:cubicBezTo>
                <a:cubicBezTo>
                  <a:pt x="5156" y="16720"/>
                  <a:pt x="5309" y="16712"/>
                  <a:pt x="5462" y="16695"/>
                </a:cubicBezTo>
                <a:cubicBezTo>
                  <a:pt x="5504" y="18746"/>
                  <a:pt x="7219" y="20671"/>
                  <a:pt x="9312" y="20901"/>
                </a:cubicBezTo>
                <a:cubicBezTo>
                  <a:pt x="9459" y="20917"/>
                  <a:pt x="9607" y="20925"/>
                  <a:pt x="9754" y="20925"/>
                </a:cubicBezTo>
                <a:cubicBezTo>
                  <a:pt x="11700" y="20925"/>
                  <a:pt x="13596" y="19549"/>
                  <a:pt x="14082" y="17720"/>
                </a:cubicBezTo>
                <a:cubicBezTo>
                  <a:pt x="14585" y="18620"/>
                  <a:pt x="15547" y="19122"/>
                  <a:pt x="16635" y="19143"/>
                </a:cubicBezTo>
                <a:cubicBezTo>
                  <a:pt x="16662" y="19144"/>
                  <a:pt x="16689" y="19144"/>
                  <a:pt x="16716" y="19144"/>
                </a:cubicBezTo>
                <a:cubicBezTo>
                  <a:pt x="17754" y="19144"/>
                  <a:pt x="18751" y="18752"/>
                  <a:pt x="19648" y="18202"/>
                </a:cubicBezTo>
                <a:cubicBezTo>
                  <a:pt x="20862" y="17469"/>
                  <a:pt x="21950" y="16402"/>
                  <a:pt x="22222" y="15063"/>
                </a:cubicBezTo>
                <a:cubicBezTo>
                  <a:pt x="22515" y="13703"/>
                  <a:pt x="21720" y="12092"/>
                  <a:pt x="20339" y="11799"/>
                </a:cubicBezTo>
                <a:cubicBezTo>
                  <a:pt x="22410" y="11485"/>
                  <a:pt x="23519" y="9079"/>
                  <a:pt x="23310" y="7070"/>
                </a:cubicBezTo>
                <a:cubicBezTo>
                  <a:pt x="23142" y="5355"/>
                  <a:pt x="22201" y="3639"/>
                  <a:pt x="20631" y="2802"/>
                </a:cubicBezTo>
                <a:cubicBezTo>
                  <a:pt x="20220" y="2583"/>
                  <a:pt x="19723" y="2485"/>
                  <a:pt x="19193" y="2485"/>
                </a:cubicBezTo>
                <a:cubicBezTo>
                  <a:pt x="17699" y="2485"/>
                  <a:pt x="15942" y="3257"/>
                  <a:pt x="15108" y="4246"/>
                </a:cubicBezTo>
                <a:cubicBezTo>
                  <a:pt x="14522" y="2404"/>
                  <a:pt x="12994" y="877"/>
                  <a:pt x="11111" y="249"/>
                </a:cubicBezTo>
                <a:cubicBezTo>
                  <a:pt x="10641" y="96"/>
                  <a:pt x="10137" y="0"/>
                  <a:pt x="96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1" name="Google Shape;2981;p41"/>
          <p:cNvSpPr/>
          <p:nvPr/>
        </p:nvSpPr>
        <p:spPr>
          <a:xfrm>
            <a:off x="2599965" y="2099899"/>
            <a:ext cx="1197587" cy="679256"/>
          </a:xfrm>
          <a:custGeom>
            <a:avLst/>
            <a:gdLst/>
            <a:ahLst/>
            <a:cxnLst/>
            <a:rect l="l" t="t" r="r" b="b"/>
            <a:pathLst>
              <a:path w="39003" h="22122" extrusionOk="0">
                <a:moveTo>
                  <a:pt x="27292" y="1"/>
                </a:moveTo>
                <a:cubicBezTo>
                  <a:pt x="26941" y="1"/>
                  <a:pt x="26591" y="51"/>
                  <a:pt x="26260" y="155"/>
                </a:cubicBezTo>
                <a:cubicBezTo>
                  <a:pt x="24356" y="762"/>
                  <a:pt x="22619" y="2227"/>
                  <a:pt x="22284" y="4131"/>
                </a:cubicBezTo>
                <a:cubicBezTo>
                  <a:pt x="20924" y="3043"/>
                  <a:pt x="19460" y="1913"/>
                  <a:pt x="17723" y="1641"/>
                </a:cubicBezTo>
                <a:cubicBezTo>
                  <a:pt x="17522" y="1610"/>
                  <a:pt x="17316" y="1595"/>
                  <a:pt x="17110" y="1595"/>
                </a:cubicBezTo>
                <a:cubicBezTo>
                  <a:pt x="15514" y="1595"/>
                  <a:pt x="13863" y="2505"/>
                  <a:pt x="13622" y="4005"/>
                </a:cubicBezTo>
                <a:cubicBezTo>
                  <a:pt x="13329" y="2164"/>
                  <a:pt x="11885" y="427"/>
                  <a:pt x="9981" y="281"/>
                </a:cubicBezTo>
                <a:cubicBezTo>
                  <a:pt x="9907" y="275"/>
                  <a:pt x="9833" y="273"/>
                  <a:pt x="9760" y="273"/>
                </a:cubicBezTo>
                <a:cubicBezTo>
                  <a:pt x="7912" y="273"/>
                  <a:pt x="6146" y="2004"/>
                  <a:pt x="6508" y="3754"/>
                </a:cubicBezTo>
                <a:cubicBezTo>
                  <a:pt x="6309" y="3721"/>
                  <a:pt x="6108" y="3705"/>
                  <a:pt x="5907" y="3705"/>
                </a:cubicBezTo>
                <a:cubicBezTo>
                  <a:pt x="4333" y="3705"/>
                  <a:pt x="2759" y="4685"/>
                  <a:pt x="2072" y="6077"/>
                </a:cubicBezTo>
                <a:cubicBezTo>
                  <a:pt x="1319" y="7667"/>
                  <a:pt x="1758" y="9697"/>
                  <a:pt x="3097" y="10847"/>
                </a:cubicBezTo>
                <a:cubicBezTo>
                  <a:pt x="2892" y="10766"/>
                  <a:pt x="2677" y="10728"/>
                  <a:pt x="2461" y="10728"/>
                </a:cubicBezTo>
                <a:cubicBezTo>
                  <a:pt x="1621" y="10728"/>
                  <a:pt x="769" y="11295"/>
                  <a:pt x="419" y="12061"/>
                </a:cubicBezTo>
                <a:cubicBezTo>
                  <a:pt x="1" y="13044"/>
                  <a:pt x="356" y="14237"/>
                  <a:pt x="1130" y="14969"/>
                </a:cubicBezTo>
                <a:cubicBezTo>
                  <a:pt x="1881" y="15699"/>
                  <a:pt x="2965" y="16016"/>
                  <a:pt x="4021" y="16016"/>
                </a:cubicBezTo>
                <a:cubicBezTo>
                  <a:pt x="4055" y="16016"/>
                  <a:pt x="4089" y="16016"/>
                  <a:pt x="4123" y="16015"/>
                </a:cubicBezTo>
                <a:cubicBezTo>
                  <a:pt x="4374" y="17982"/>
                  <a:pt x="5776" y="19761"/>
                  <a:pt x="7680" y="20493"/>
                </a:cubicBezTo>
                <a:cubicBezTo>
                  <a:pt x="8351" y="20759"/>
                  <a:pt x="9069" y="20886"/>
                  <a:pt x="9787" y="20886"/>
                </a:cubicBezTo>
                <a:cubicBezTo>
                  <a:pt x="11106" y="20886"/>
                  <a:pt x="12425" y="20456"/>
                  <a:pt x="13454" y="19656"/>
                </a:cubicBezTo>
                <a:cubicBezTo>
                  <a:pt x="15186" y="21115"/>
                  <a:pt x="17278" y="22122"/>
                  <a:pt x="19531" y="22122"/>
                </a:cubicBezTo>
                <a:cubicBezTo>
                  <a:pt x="19702" y="22122"/>
                  <a:pt x="19873" y="22116"/>
                  <a:pt x="20045" y="22104"/>
                </a:cubicBezTo>
                <a:cubicBezTo>
                  <a:pt x="22514" y="21937"/>
                  <a:pt x="24942" y="20242"/>
                  <a:pt x="25339" y="17899"/>
                </a:cubicBezTo>
                <a:cubicBezTo>
                  <a:pt x="25988" y="18547"/>
                  <a:pt x="26636" y="19280"/>
                  <a:pt x="27536" y="19489"/>
                </a:cubicBezTo>
                <a:cubicBezTo>
                  <a:pt x="27694" y="19528"/>
                  <a:pt x="27860" y="19548"/>
                  <a:pt x="28025" y="19548"/>
                </a:cubicBezTo>
                <a:cubicBezTo>
                  <a:pt x="28822" y="19548"/>
                  <a:pt x="29629" y="19104"/>
                  <a:pt x="29733" y="18359"/>
                </a:cubicBezTo>
                <a:cubicBezTo>
                  <a:pt x="30477" y="18688"/>
                  <a:pt x="31289" y="18846"/>
                  <a:pt x="32098" y="18846"/>
                </a:cubicBezTo>
                <a:cubicBezTo>
                  <a:pt x="33814" y="18846"/>
                  <a:pt x="35523" y="18133"/>
                  <a:pt x="36575" y="16811"/>
                </a:cubicBezTo>
                <a:cubicBezTo>
                  <a:pt x="37056" y="16204"/>
                  <a:pt x="37412" y="15471"/>
                  <a:pt x="37370" y="14697"/>
                </a:cubicBezTo>
                <a:cubicBezTo>
                  <a:pt x="37328" y="13944"/>
                  <a:pt x="36973" y="13546"/>
                  <a:pt x="36219" y="13358"/>
                </a:cubicBezTo>
                <a:cubicBezTo>
                  <a:pt x="38333" y="11789"/>
                  <a:pt x="39002" y="8650"/>
                  <a:pt x="37684" y="6391"/>
                </a:cubicBezTo>
                <a:cubicBezTo>
                  <a:pt x="36685" y="4693"/>
                  <a:pt x="34651" y="3621"/>
                  <a:pt x="32641" y="3621"/>
                </a:cubicBezTo>
                <a:cubicBezTo>
                  <a:pt x="32000" y="3621"/>
                  <a:pt x="31361" y="3731"/>
                  <a:pt x="30758" y="3963"/>
                </a:cubicBezTo>
                <a:cubicBezTo>
                  <a:pt x="30968" y="2834"/>
                  <a:pt x="30528" y="1599"/>
                  <a:pt x="29628" y="825"/>
                </a:cubicBezTo>
                <a:cubicBezTo>
                  <a:pt x="28993" y="293"/>
                  <a:pt x="28138" y="1"/>
                  <a:pt x="2729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41"/>
          <p:cNvSpPr/>
          <p:nvPr/>
        </p:nvSpPr>
        <p:spPr>
          <a:xfrm>
            <a:off x="1898362" y="2138713"/>
            <a:ext cx="686165" cy="400362"/>
          </a:xfrm>
          <a:custGeom>
            <a:avLst/>
            <a:gdLst/>
            <a:ahLst/>
            <a:cxnLst/>
            <a:rect l="l" t="t" r="r" b="b"/>
            <a:pathLst>
              <a:path w="22347" h="13039" extrusionOk="0">
                <a:moveTo>
                  <a:pt x="17618" y="0"/>
                </a:moveTo>
                <a:cubicBezTo>
                  <a:pt x="17555" y="963"/>
                  <a:pt x="16844" y="1863"/>
                  <a:pt x="15881" y="2155"/>
                </a:cubicBezTo>
                <a:cubicBezTo>
                  <a:pt x="15658" y="2225"/>
                  <a:pt x="15433" y="2258"/>
                  <a:pt x="15211" y="2258"/>
                </a:cubicBezTo>
                <a:cubicBezTo>
                  <a:pt x="14495" y="2258"/>
                  <a:pt x="13812" y="1914"/>
                  <a:pt x="13349" y="1339"/>
                </a:cubicBezTo>
                <a:cubicBezTo>
                  <a:pt x="12436" y="2263"/>
                  <a:pt x="11149" y="2734"/>
                  <a:pt x="9873" y="2734"/>
                </a:cubicBezTo>
                <a:cubicBezTo>
                  <a:pt x="8548" y="2734"/>
                  <a:pt x="7235" y="2227"/>
                  <a:pt x="6361" y="1193"/>
                </a:cubicBezTo>
                <a:cubicBezTo>
                  <a:pt x="5539" y="2033"/>
                  <a:pt x="4352" y="2522"/>
                  <a:pt x="3159" y="2522"/>
                </a:cubicBezTo>
                <a:cubicBezTo>
                  <a:pt x="2984" y="2522"/>
                  <a:pt x="2810" y="2512"/>
                  <a:pt x="2636" y="2490"/>
                </a:cubicBezTo>
                <a:cubicBezTo>
                  <a:pt x="2051" y="2427"/>
                  <a:pt x="1486" y="2239"/>
                  <a:pt x="983" y="1946"/>
                </a:cubicBezTo>
                <a:cubicBezTo>
                  <a:pt x="314" y="2909"/>
                  <a:pt x="0" y="4101"/>
                  <a:pt x="230" y="5231"/>
                </a:cubicBezTo>
                <a:cubicBezTo>
                  <a:pt x="620" y="7260"/>
                  <a:pt x="2684" y="8834"/>
                  <a:pt x="4793" y="8834"/>
                </a:cubicBezTo>
                <a:cubicBezTo>
                  <a:pt x="4946" y="8834"/>
                  <a:pt x="5099" y="8826"/>
                  <a:pt x="5252" y="8809"/>
                </a:cubicBezTo>
                <a:cubicBezTo>
                  <a:pt x="5294" y="10839"/>
                  <a:pt x="6989" y="12785"/>
                  <a:pt x="9102" y="13015"/>
                </a:cubicBezTo>
                <a:cubicBezTo>
                  <a:pt x="9249" y="13031"/>
                  <a:pt x="9397" y="13039"/>
                  <a:pt x="9544" y="13039"/>
                </a:cubicBezTo>
                <a:cubicBezTo>
                  <a:pt x="11490" y="13039"/>
                  <a:pt x="13386" y="11661"/>
                  <a:pt x="13872" y="9814"/>
                </a:cubicBezTo>
                <a:cubicBezTo>
                  <a:pt x="14375" y="10734"/>
                  <a:pt x="15337" y="11236"/>
                  <a:pt x="16404" y="11257"/>
                </a:cubicBezTo>
                <a:cubicBezTo>
                  <a:pt x="16430" y="11258"/>
                  <a:pt x="16456" y="11258"/>
                  <a:pt x="16482" y="11258"/>
                </a:cubicBezTo>
                <a:cubicBezTo>
                  <a:pt x="17541" y="11258"/>
                  <a:pt x="18540" y="10847"/>
                  <a:pt x="19438" y="10316"/>
                </a:cubicBezTo>
                <a:cubicBezTo>
                  <a:pt x="20631" y="9583"/>
                  <a:pt x="21740" y="8516"/>
                  <a:pt x="22012" y="7156"/>
                </a:cubicBezTo>
                <a:cubicBezTo>
                  <a:pt x="22305" y="5817"/>
                  <a:pt x="21510" y="4206"/>
                  <a:pt x="20129" y="3913"/>
                </a:cubicBezTo>
                <a:cubicBezTo>
                  <a:pt x="21070" y="3767"/>
                  <a:pt x="21823" y="3160"/>
                  <a:pt x="22346" y="2365"/>
                </a:cubicBezTo>
                <a:cubicBezTo>
                  <a:pt x="20568" y="2093"/>
                  <a:pt x="18873" y="1256"/>
                  <a:pt x="1761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3" name="Google Shape;2983;p41"/>
          <p:cNvSpPr/>
          <p:nvPr/>
        </p:nvSpPr>
        <p:spPr>
          <a:xfrm>
            <a:off x="2599965" y="2338526"/>
            <a:ext cx="1177660" cy="440555"/>
          </a:xfrm>
          <a:custGeom>
            <a:avLst/>
            <a:gdLst/>
            <a:ahLst/>
            <a:cxnLst/>
            <a:rect l="l" t="t" r="r" b="b"/>
            <a:pathLst>
              <a:path w="38354" h="14348" extrusionOk="0">
                <a:moveTo>
                  <a:pt x="36450" y="1"/>
                </a:moveTo>
                <a:cubicBezTo>
                  <a:pt x="35675" y="1363"/>
                  <a:pt x="34065" y="2155"/>
                  <a:pt x="32476" y="2155"/>
                </a:cubicBezTo>
                <a:cubicBezTo>
                  <a:pt x="31746" y="2155"/>
                  <a:pt x="31020" y="1988"/>
                  <a:pt x="30382" y="1633"/>
                </a:cubicBezTo>
                <a:cubicBezTo>
                  <a:pt x="29913" y="3170"/>
                  <a:pt x="28420" y="4404"/>
                  <a:pt x="26806" y="4404"/>
                </a:cubicBezTo>
                <a:cubicBezTo>
                  <a:pt x="26618" y="4404"/>
                  <a:pt x="26429" y="4388"/>
                  <a:pt x="26239" y="4353"/>
                </a:cubicBezTo>
                <a:cubicBezTo>
                  <a:pt x="25344" y="5571"/>
                  <a:pt x="23827" y="6321"/>
                  <a:pt x="22285" y="6321"/>
                </a:cubicBezTo>
                <a:cubicBezTo>
                  <a:pt x="22131" y="6321"/>
                  <a:pt x="21977" y="6314"/>
                  <a:pt x="21824" y="6299"/>
                </a:cubicBezTo>
                <a:cubicBezTo>
                  <a:pt x="20150" y="6152"/>
                  <a:pt x="18769" y="4792"/>
                  <a:pt x="18037" y="3307"/>
                </a:cubicBezTo>
                <a:cubicBezTo>
                  <a:pt x="17101" y="4398"/>
                  <a:pt x="15657" y="5054"/>
                  <a:pt x="14178" y="5054"/>
                </a:cubicBezTo>
                <a:cubicBezTo>
                  <a:pt x="14070" y="5054"/>
                  <a:pt x="13961" y="5050"/>
                  <a:pt x="13852" y="5043"/>
                </a:cubicBezTo>
                <a:cubicBezTo>
                  <a:pt x="12283" y="4959"/>
                  <a:pt x="10881" y="3851"/>
                  <a:pt x="10023" y="2574"/>
                </a:cubicBezTo>
                <a:cubicBezTo>
                  <a:pt x="9518" y="3483"/>
                  <a:pt x="8331" y="3768"/>
                  <a:pt x="7252" y="3768"/>
                </a:cubicBezTo>
                <a:cubicBezTo>
                  <a:pt x="7213" y="3768"/>
                  <a:pt x="7174" y="3768"/>
                  <a:pt x="7136" y="3767"/>
                </a:cubicBezTo>
                <a:cubicBezTo>
                  <a:pt x="5692" y="3767"/>
                  <a:pt x="4269" y="3474"/>
                  <a:pt x="2951" y="2951"/>
                </a:cubicBezTo>
                <a:lnTo>
                  <a:pt x="2951" y="2951"/>
                </a:lnTo>
                <a:cubicBezTo>
                  <a:pt x="2993" y="2993"/>
                  <a:pt x="3055" y="3035"/>
                  <a:pt x="3097" y="3076"/>
                </a:cubicBezTo>
                <a:cubicBezTo>
                  <a:pt x="2888" y="2989"/>
                  <a:pt x="2668" y="2949"/>
                  <a:pt x="2447" y="2949"/>
                </a:cubicBezTo>
                <a:cubicBezTo>
                  <a:pt x="1607" y="2949"/>
                  <a:pt x="750" y="3528"/>
                  <a:pt x="419" y="4290"/>
                </a:cubicBezTo>
                <a:cubicBezTo>
                  <a:pt x="1" y="5273"/>
                  <a:pt x="356" y="6466"/>
                  <a:pt x="1130" y="7198"/>
                </a:cubicBezTo>
                <a:cubicBezTo>
                  <a:pt x="1882" y="7909"/>
                  <a:pt x="2949" y="8245"/>
                  <a:pt x="4025" y="8245"/>
                </a:cubicBezTo>
                <a:cubicBezTo>
                  <a:pt x="4057" y="8245"/>
                  <a:pt x="4090" y="8245"/>
                  <a:pt x="4123" y="8244"/>
                </a:cubicBezTo>
                <a:cubicBezTo>
                  <a:pt x="4374" y="10211"/>
                  <a:pt x="5776" y="11990"/>
                  <a:pt x="7680" y="12722"/>
                </a:cubicBezTo>
                <a:cubicBezTo>
                  <a:pt x="8341" y="12987"/>
                  <a:pt x="9054" y="13114"/>
                  <a:pt x="9770" y="13114"/>
                </a:cubicBezTo>
                <a:cubicBezTo>
                  <a:pt x="11092" y="13114"/>
                  <a:pt x="12423" y="12679"/>
                  <a:pt x="13454" y="11864"/>
                </a:cubicBezTo>
                <a:cubicBezTo>
                  <a:pt x="15179" y="13353"/>
                  <a:pt x="17288" y="14347"/>
                  <a:pt x="19577" y="14347"/>
                </a:cubicBezTo>
                <a:cubicBezTo>
                  <a:pt x="19732" y="14347"/>
                  <a:pt x="19889" y="14343"/>
                  <a:pt x="20045" y="14333"/>
                </a:cubicBezTo>
                <a:cubicBezTo>
                  <a:pt x="22493" y="14166"/>
                  <a:pt x="24921" y="12471"/>
                  <a:pt x="25339" y="10128"/>
                </a:cubicBezTo>
                <a:cubicBezTo>
                  <a:pt x="25988" y="10776"/>
                  <a:pt x="26636" y="11509"/>
                  <a:pt x="27536" y="11718"/>
                </a:cubicBezTo>
                <a:cubicBezTo>
                  <a:pt x="27691" y="11757"/>
                  <a:pt x="27853" y="11777"/>
                  <a:pt x="28016" y="11777"/>
                </a:cubicBezTo>
                <a:cubicBezTo>
                  <a:pt x="28802" y="11777"/>
                  <a:pt x="29612" y="11333"/>
                  <a:pt x="29733" y="10588"/>
                </a:cubicBezTo>
                <a:cubicBezTo>
                  <a:pt x="30483" y="10919"/>
                  <a:pt x="31298" y="11080"/>
                  <a:pt x="32111" y="11080"/>
                </a:cubicBezTo>
                <a:cubicBezTo>
                  <a:pt x="33816" y="11080"/>
                  <a:pt x="35512" y="10372"/>
                  <a:pt x="36575" y="9040"/>
                </a:cubicBezTo>
                <a:cubicBezTo>
                  <a:pt x="37056" y="8433"/>
                  <a:pt x="37412" y="7700"/>
                  <a:pt x="37370" y="6947"/>
                </a:cubicBezTo>
                <a:cubicBezTo>
                  <a:pt x="37328" y="6173"/>
                  <a:pt x="36973" y="5775"/>
                  <a:pt x="36219" y="5587"/>
                </a:cubicBezTo>
                <a:cubicBezTo>
                  <a:pt x="37538" y="4604"/>
                  <a:pt x="38312" y="3014"/>
                  <a:pt x="38354" y="1402"/>
                </a:cubicBezTo>
                <a:cubicBezTo>
                  <a:pt x="37517" y="1110"/>
                  <a:pt x="36722" y="796"/>
                  <a:pt x="3645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4" name="Google Shape;2984;p41"/>
          <p:cNvSpPr/>
          <p:nvPr/>
        </p:nvSpPr>
        <p:spPr>
          <a:xfrm>
            <a:off x="2698900" y="2947000"/>
            <a:ext cx="214620" cy="729406"/>
          </a:xfrm>
          <a:custGeom>
            <a:avLst/>
            <a:gdLst/>
            <a:ahLst/>
            <a:cxnLst/>
            <a:rect l="l" t="t" r="r" b="b"/>
            <a:pathLst>
              <a:path w="6864" h="19711" extrusionOk="0">
                <a:moveTo>
                  <a:pt x="3453" y="1"/>
                </a:moveTo>
                <a:lnTo>
                  <a:pt x="0" y="3432"/>
                </a:lnTo>
                <a:lnTo>
                  <a:pt x="1883" y="3432"/>
                </a:lnTo>
                <a:lnTo>
                  <a:pt x="1883" y="19711"/>
                </a:lnTo>
                <a:lnTo>
                  <a:pt x="5022" y="19711"/>
                </a:lnTo>
                <a:lnTo>
                  <a:pt x="5022" y="3432"/>
                </a:lnTo>
                <a:lnTo>
                  <a:pt x="6863" y="3432"/>
                </a:lnTo>
                <a:lnTo>
                  <a:pt x="345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5" name="Google Shape;2985;p41"/>
          <p:cNvSpPr/>
          <p:nvPr/>
        </p:nvSpPr>
        <p:spPr>
          <a:xfrm rot="-1079631">
            <a:off x="3824754" y="2115421"/>
            <a:ext cx="619336" cy="303343"/>
          </a:xfrm>
          <a:custGeom>
            <a:avLst/>
            <a:gdLst/>
            <a:ahLst/>
            <a:cxnLst/>
            <a:rect l="l" t="t" r="r" b="b"/>
            <a:pathLst>
              <a:path w="20171" h="8796" extrusionOk="0">
                <a:moveTo>
                  <a:pt x="17869" y="0"/>
                </a:moveTo>
                <a:cubicBezTo>
                  <a:pt x="16300" y="3390"/>
                  <a:pt x="13120" y="5943"/>
                  <a:pt x="9165" y="6529"/>
                </a:cubicBezTo>
                <a:cubicBezTo>
                  <a:pt x="8573" y="6621"/>
                  <a:pt x="7981" y="6667"/>
                  <a:pt x="7393" y="6667"/>
                </a:cubicBezTo>
                <a:cubicBezTo>
                  <a:pt x="5714" y="6667"/>
                  <a:pt x="4066" y="6294"/>
                  <a:pt x="2532" y="5566"/>
                </a:cubicBezTo>
                <a:lnTo>
                  <a:pt x="3181" y="4499"/>
                </a:lnTo>
                <a:lnTo>
                  <a:pt x="1" y="5273"/>
                </a:lnTo>
                <a:lnTo>
                  <a:pt x="775" y="8454"/>
                </a:lnTo>
                <a:lnTo>
                  <a:pt x="1444" y="7386"/>
                </a:lnTo>
                <a:cubicBezTo>
                  <a:pt x="3321" y="8317"/>
                  <a:pt x="5353" y="8796"/>
                  <a:pt x="7432" y="8796"/>
                </a:cubicBezTo>
                <a:cubicBezTo>
                  <a:pt x="8110" y="8796"/>
                  <a:pt x="8794" y="8745"/>
                  <a:pt x="9479" y="8642"/>
                </a:cubicBezTo>
                <a:cubicBezTo>
                  <a:pt x="14501" y="7889"/>
                  <a:pt x="18476" y="4457"/>
                  <a:pt x="20171" y="0"/>
                </a:cubicBez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6" name="Google Shape;2986;p41"/>
          <p:cNvSpPr/>
          <p:nvPr/>
        </p:nvSpPr>
        <p:spPr>
          <a:xfrm>
            <a:off x="3855992" y="1124550"/>
            <a:ext cx="744900" cy="744900"/>
          </a:xfrm>
          <a:prstGeom prst="sun">
            <a:avLst>
              <a:gd name="adj" fmla="val 25000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7" name="Google Shape;2987;p41"/>
          <p:cNvSpPr/>
          <p:nvPr/>
        </p:nvSpPr>
        <p:spPr>
          <a:xfrm flipH="1">
            <a:off x="3000228" y="3784918"/>
            <a:ext cx="992111" cy="600277"/>
          </a:xfrm>
          <a:custGeom>
            <a:avLst/>
            <a:gdLst/>
            <a:ahLst/>
            <a:cxnLst/>
            <a:rect l="l" t="t" r="r" b="b"/>
            <a:pathLst>
              <a:path w="33270" h="20130" extrusionOk="0">
                <a:moveTo>
                  <a:pt x="1" y="1"/>
                </a:moveTo>
                <a:cubicBezTo>
                  <a:pt x="1" y="11090"/>
                  <a:pt x="9040" y="20129"/>
                  <a:pt x="20150" y="20129"/>
                </a:cubicBezTo>
                <a:cubicBezTo>
                  <a:pt x="24293" y="20129"/>
                  <a:pt x="28248" y="18874"/>
                  <a:pt x="31637" y="16530"/>
                </a:cubicBezTo>
                <a:lnTo>
                  <a:pt x="32830" y="17953"/>
                </a:lnTo>
                <a:lnTo>
                  <a:pt x="33269" y="13120"/>
                </a:lnTo>
                <a:lnTo>
                  <a:pt x="28436" y="12701"/>
                </a:lnTo>
                <a:lnTo>
                  <a:pt x="28436" y="12701"/>
                </a:lnTo>
                <a:lnTo>
                  <a:pt x="29608" y="14103"/>
                </a:lnTo>
                <a:cubicBezTo>
                  <a:pt x="26804" y="15986"/>
                  <a:pt x="23540" y="16991"/>
                  <a:pt x="20150" y="16991"/>
                </a:cubicBezTo>
                <a:cubicBezTo>
                  <a:pt x="10756" y="16991"/>
                  <a:pt x="3139" y="9375"/>
                  <a:pt x="313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8" name="Google Shape;2988;p41"/>
          <p:cNvGrpSpPr/>
          <p:nvPr/>
        </p:nvGrpSpPr>
        <p:grpSpPr>
          <a:xfrm>
            <a:off x="1120009" y="1969633"/>
            <a:ext cx="1037687" cy="1514815"/>
            <a:chOff x="3145526" y="1886900"/>
            <a:chExt cx="916361" cy="1337703"/>
          </a:xfrm>
        </p:grpSpPr>
        <p:sp>
          <p:nvSpPr>
            <p:cNvPr id="2989" name="Google Shape;2989;p41"/>
            <p:cNvSpPr/>
            <p:nvPr/>
          </p:nvSpPr>
          <p:spPr>
            <a:xfrm>
              <a:off x="3145526" y="1886900"/>
              <a:ext cx="366414" cy="1337703"/>
            </a:xfrm>
            <a:custGeom>
              <a:avLst/>
              <a:gdLst/>
              <a:ahLst/>
              <a:cxnLst/>
              <a:rect l="l" t="t" r="r" b="b"/>
              <a:pathLst>
                <a:path w="11990" h="43773" extrusionOk="0">
                  <a:moveTo>
                    <a:pt x="252" y="0"/>
                  </a:moveTo>
                  <a:lnTo>
                    <a:pt x="1" y="63"/>
                  </a:lnTo>
                  <a:lnTo>
                    <a:pt x="775" y="2971"/>
                  </a:lnTo>
                  <a:lnTo>
                    <a:pt x="1026" y="2908"/>
                  </a:lnTo>
                  <a:lnTo>
                    <a:pt x="252" y="0"/>
                  </a:lnTo>
                  <a:close/>
                  <a:moveTo>
                    <a:pt x="1821" y="5817"/>
                  </a:moveTo>
                  <a:lnTo>
                    <a:pt x="1570" y="5880"/>
                  </a:lnTo>
                  <a:lnTo>
                    <a:pt x="2344" y="8809"/>
                  </a:lnTo>
                  <a:lnTo>
                    <a:pt x="2595" y="8725"/>
                  </a:lnTo>
                  <a:lnTo>
                    <a:pt x="1821" y="5817"/>
                  </a:lnTo>
                  <a:close/>
                  <a:moveTo>
                    <a:pt x="3390" y="11655"/>
                  </a:moveTo>
                  <a:lnTo>
                    <a:pt x="3139" y="11717"/>
                  </a:lnTo>
                  <a:lnTo>
                    <a:pt x="3913" y="14626"/>
                  </a:lnTo>
                  <a:lnTo>
                    <a:pt x="4164" y="14563"/>
                  </a:lnTo>
                  <a:lnTo>
                    <a:pt x="3390" y="11655"/>
                  </a:lnTo>
                  <a:close/>
                  <a:moveTo>
                    <a:pt x="4960" y="17471"/>
                  </a:moveTo>
                  <a:lnTo>
                    <a:pt x="4708" y="17555"/>
                  </a:lnTo>
                  <a:lnTo>
                    <a:pt x="5483" y="20463"/>
                  </a:lnTo>
                  <a:lnTo>
                    <a:pt x="5734" y="20401"/>
                  </a:lnTo>
                  <a:lnTo>
                    <a:pt x="4960" y="17471"/>
                  </a:lnTo>
                  <a:close/>
                  <a:moveTo>
                    <a:pt x="6529" y="23309"/>
                  </a:moveTo>
                  <a:lnTo>
                    <a:pt x="6257" y="23372"/>
                  </a:lnTo>
                  <a:lnTo>
                    <a:pt x="7052" y="26280"/>
                  </a:lnTo>
                  <a:lnTo>
                    <a:pt x="7303" y="26217"/>
                  </a:lnTo>
                  <a:lnTo>
                    <a:pt x="6529" y="23309"/>
                  </a:lnTo>
                  <a:close/>
                  <a:moveTo>
                    <a:pt x="8077" y="29126"/>
                  </a:moveTo>
                  <a:lnTo>
                    <a:pt x="7826" y="29209"/>
                  </a:lnTo>
                  <a:lnTo>
                    <a:pt x="8621" y="32118"/>
                  </a:lnTo>
                  <a:lnTo>
                    <a:pt x="8872" y="32055"/>
                  </a:lnTo>
                  <a:lnTo>
                    <a:pt x="8077" y="29126"/>
                  </a:lnTo>
                  <a:close/>
                  <a:moveTo>
                    <a:pt x="9646" y="34963"/>
                  </a:moveTo>
                  <a:lnTo>
                    <a:pt x="9395" y="35026"/>
                  </a:lnTo>
                  <a:lnTo>
                    <a:pt x="10170" y="37935"/>
                  </a:lnTo>
                  <a:lnTo>
                    <a:pt x="10421" y="37872"/>
                  </a:lnTo>
                  <a:lnTo>
                    <a:pt x="9646" y="34963"/>
                  </a:lnTo>
                  <a:close/>
                  <a:moveTo>
                    <a:pt x="11216" y="40780"/>
                  </a:moveTo>
                  <a:lnTo>
                    <a:pt x="10965" y="40864"/>
                  </a:lnTo>
                  <a:lnTo>
                    <a:pt x="11739" y="43772"/>
                  </a:lnTo>
                  <a:lnTo>
                    <a:pt x="11990" y="43709"/>
                  </a:lnTo>
                  <a:lnTo>
                    <a:pt x="11216" y="40780"/>
                  </a:lnTo>
                  <a:close/>
                </a:path>
              </a:pathLst>
            </a:custGeom>
            <a:solidFill>
              <a:srgbClr val="9FC5E8"/>
            </a:solidFill>
            <a:ln w="9525" cap="flat" cmpd="sng">
              <a:solidFill>
                <a:srgbClr val="9FC5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1"/>
            <p:cNvSpPr/>
            <p:nvPr/>
          </p:nvSpPr>
          <p:spPr>
            <a:xfrm>
              <a:off x="3329045" y="1886900"/>
              <a:ext cx="366414" cy="1337703"/>
            </a:xfrm>
            <a:custGeom>
              <a:avLst/>
              <a:gdLst/>
              <a:ahLst/>
              <a:cxnLst/>
              <a:rect l="l" t="t" r="r" b="b"/>
              <a:pathLst>
                <a:path w="11990" h="43773" extrusionOk="0">
                  <a:moveTo>
                    <a:pt x="252" y="0"/>
                  </a:moveTo>
                  <a:lnTo>
                    <a:pt x="1" y="63"/>
                  </a:lnTo>
                  <a:lnTo>
                    <a:pt x="775" y="2971"/>
                  </a:lnTo>
                  <a:lnTo>
                    <a:pt x="1026" y="2908"/>
                  </a:lnTo>
                  <a:lnTo>
                    <a:pt x="252" y="0"/>
                  </a:lnTo>
                  <a:close/>
                  <a:moveTo>
                    <a:pt x="1821" y="5817"/>
                  </a:moveTo>
                  <a:lnTo>
                    <a:pt x="1570" y="5880"/>
                  </a:lnTo>
                  <a:lnTo>
                    <a:pt x="2344" y="8809"/>
                  </a:lnTo>
                  <a:lnTo>
                    <a:pt x="2595" y="8725"/>
                  </a:lnTo>
                  <a:lnTo>
                    <a:pt x="1821" y="5817"/>
                  </a:lnTo>
                  <a:close/>
                  <a:moveTo>
                    <a:pt x="3369" y="11655"/>
                  </a:moveTo>
                  <a:lnTo>
                    <a:pt x="3118" y="11717"/>
                  </a:lnTo>
                  <a:lnTo>
                    <a:pt x="3913" y="14626"/>
                  </a:lnTo>
                  <a:lnTo>
                    <a:pt x="4165" y="14563"/>
                  </a:lnTo>
                  <a:lnTo>
                    <a:pt x="3369" y="11655"/>
                  </a:lnTo>
                  <a:close/>
                  <a:moveTo>
                    <a:pt x="4939" y="17471"/>
                  </a:moveTo>
                  <a:lnTo>
                    <a:pt x="4688" y="17555"/>
                  </a:lnTo>
                  <a:lnTo>
                    <a:pt x="5483" y="20463"/>
                  </a:lnTo>
                  <a:lnTo>
                    <a:pt x="5734" y="20401"/>
                  </a:lnTo>
                  <a:lnTo>
                    <a:pt x="4939" y="17471"/>
                  </a:lnTo>
                  <a:close/>
                  <a:moveTo>
                    <a:pt x="6508" y="23309"/>
                  </a:moveTo>
                  <a:lnTo>
                    <a:pt x="6257" y="23372"/>
                  </a:lnTo>
                  <a:lnTo>
                    <a:pt x="7031" y="26280"/>
                  </a:lnTo>
                  <a:lnTo>
                    <a:pt x="7282" y="26217"/>
                  </a:lnTo>
                  <a:lnTo>
                    <a:pt x="6508" y="23309"/>
                  </a:lnTo>
                  <a:close/>
                  <a:moveTo>
                    <a:pt x="8077" y="29126"/>
                  </a:moveTo>
                  <a:lnTo>
                    <a:pt x="7826" y="29209"/>
                  </a:lnTo>
                  <a:lnTo>
                    <a:pt x="8600" y="32118"/>
                  </a:lnTo>
                  <a:lnTo>
                    <a:pt x="8851" y="32055"/>
                  </a:lnTo>
                  <a:lnTo>
                    <a:pt x="8077" y="29126"/>
                  </a:lnTo>
                  <a:close/>
                  <a:moveTo>
                    <a:pt x="9647" y="34963"/>
                  </a:moveTo>
                  <a:lnTo>
                    <a:pt x="9395" y="35026"/>
                  </a:lnTo>
                  <a:lnTo>
                    <a:pt x="10170" y="37935"/>
                  </a:lnTo>
                  <a:lnTo>
                    <a:pt x="10421" y="37872"/>
                  </a:lnTo>
                  <a:lnTo>
                    <a:pt x="9647" y="34963"/>
                  </a:lnTo>
                  <a:close/>
                  <a:moveTo>
                    <a:pt x="11216" y="40780"/>
                  </a:moveTo>
                  <a:lnTo>
                    <a:pt x="10965" y="40864"/>
                  </a:lnTo>
                  <a:lnTo>
                    <a:pt x="11739" y="43772"/>
                  </a:lnTo>
                  <a:lnTo>
                    <a:pt x="11990" y="43709"/>
                  </a:lnTo>
                  <a:lnTo>
                    <a:pt x="11216" y="40780"/>
                  </a:lnTo>
                  <a:close/>
                </a:path>
              </a:pathLst>
            </a:custGeom>
            <a:solidFill>
              <a:srgbClr val="9FC5E8"/>
            </a:solidFill>
            <a:ln w="9525" cap="flat" cmpd="sng">
              <a:solidFill>
                <a:srgbClr val="9FC5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1"/>
            <p:cNvSpPr/>
            <p:nvPr/>
          </p:nvSpPr>
          <p:spPr>
            <a:xfrm>
              <a:off x="3511923" y="1886900"/>
              <a:ext cx="367056" cy="1337703"/>
            </a:xfrm>
            <a:custGeom>
              <a:avLst/>
              <a:gdLst/>
              <a:ahLst/>
              <a:cxnLst/>
              <a:rect l="l" t="t" r="r" b="b"/>
              <a:pathLst>
                <a:path w="12011" h="43773" extrusionOk="0">
                  <a:moveTo>
                    <a:pt x="252" y="0"/>
                  </a:moveTo>
                  <a:lnTo>
                    <a:pt x="1" y="63"/>
                  </a:lnTo>
                  <a:lnTo>
                    <a:pt x="796" y="2971"/>
                  </a:lnTo>
                  <a:lnTo>
                    <a:pt x="1047" y="2908"/>
                  </a:lnTo>
                  <a:lnTo>
                    <a:pt x="252" y="0"/>
                  </a:lnTo>
                  <a:close/>
                  <a:moveTo>
                    <a:pt x="1821" y="5817"/>
                  </a:moveTo>
                  <a:lnTo>
                    <a:pt x="1570" y="5880"/>
                  </a:lnTo>
                  <a:lnTo>
                    <a:pt x="2365" y="8809"/>
                  </a:lnTo>
                  <a:lnTo>
                    <a:pt x="2616" y="8725"/>
                  </a:lnTo>
                  <a:lnTo>
                    <a:pt x="1821" y="5817"/>
                  </a:lnTo>
                  <a:close/>
                  <a:moveTo>
                    <a:pt x="3391" y="11655"/>
                  </a:moveTo>
                  <a:lnTo>
                    <a:pt x="3139" y="11717"/>
                  </a:lnTo>
                  <a:lnTo>
                    <a:pt x="3914" y="14626"/>
                  </a:lnTo>
                  <a:lnTo>
                    <a:pt x="4165" y="14563"/>
                  </a:lnTo>
                  <a:lnTo>
                    <a:pt x="3391" y="11655"/>
                  </a:lnTo>
                  <a:close/>
                  <a:moveTo>
                    <a:pt x="4960" y="17471"/>
                  </a:moveTo>
                  <a:lnTo>
                    <a:pt x="4709" y="17555"/>
                  </a:lnTo>
                  <a:lnTo>
                    <a:pt x="5483" y="20463"/>
                  </a:lnTo>
                  <a:lnTo>
                    <a:pt x="5734" y="20401"/>
                  </a:lnTo>
                  <a:lnTo>
                    <a:pt x="4960" y="17471"/>
                  </a:lnTo>
                  <a:close/>
                  <a:moveTo>
                    <a:pt x="6529" y="23309"/>
                  </a:moveTo>
                  <a:lnTo>
                    <a:pt x="6278" y="23372"/>
                  </a:lnTo>
                  <a:lnTo>
                    <a:pt x="7052" y="26280"/>
                  </a:lnTo>
                  <a:lnTo>
                    <a:pt x="7303" y="26217"/>
                  </a:lnTo>
                  <a:lnTo>
                    <a:pt x="6529" y="23309"/>
                  </a:lnTo>
                  <a:close/>
                  <a:moveTo>
                    <a:pt x="8098" y="29126"/>
                  </a:moveTo>
                  <a:lnTo>
                    <a:pt x="7847" y="29209"/>
                  </a:lnTo>
                  <a:lnTo>
                    <a:pt x="8621" y="32118"/>
                  </a:lnTo>
                  <a:lnTo>
                    <a:pt x="8873" y="32055"/>
                  </a:lnTo>
                  <a:lnTo>
                    <a:pt x="8098" y="29126"/>
                  </a:lnTo>
                  <a:close/>
                  <a:moveTo>
                    <a:pt x="9647" y="34963"/>
                  </a:moveTo>
                  <a:lnTo>
                    <a:pt x="9396" y="35026"/>
                  </a:lnTo>
                  <a:lnTo>
                    <a:pt x="10191" y="37935"/>
                  </a:lnTo>
                  <a:lnTo>
                    <a:pt x="10442" y="37872"/>
                  </a:lnTo>
                  <a:lnTo>
                    <a:pt x="9647" y="34963"/>
                  </a:lnTo>
                  <a:close/>
                  <a:moveTo>
                    <a:pt x="11216" y="40780"/>
                  </a:moveTo>
                  <a:lnTo>
                    <a:pt x="10965" y="40864"/>
                  </a:lnTo>
                  <a:lnTo>
                    <a:pt x="11760" y="43772"/>
                  </a:lnTo>
                  <a:lnTo>
                    <a:pt x="12011" y="43709"/>
                  </a:lnTo>
                  <a:lnTo>
                    <a:pt x="11216" y="40780"/>
                  </a:lnTo>
                  <a:close/>
                </a:path>
              </a:pathLst>
            </a:custGeom>
            <a:solidFill>
              <a:srgbClr val="9FC5E8"/>
            </a:solidFill>
            <a:ln w="9525" cap="flat" cmpd="sng">
              <a:solidFill>
                <a:srgbClr val="9FC5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1"/>
            <p:cNvSpPr/>
            <p:nvPr/>
          </p:nvSpPr>
          <p:spPr>
            <a:xfrm>
              <a:off x="3695442" y="1886900"/>
              <a:ext cx="366445" cy="1337703"/>
            </a:xfrm>
            <a:custGeom>
              <a:avLst/>
              <a:gdLst/>
              <a:ahLst/>
              <a:cxnLst/>
              <a:rect l="l" t="t" r="r" b="b"/>
              <a:pathLst>
                <a:path w="11991" h="43773" extrusionOk="0">
                  <a:moveTo>
                    <a:pt x="252" y="0"/>
                  </a:moveTo>
                  <a:lnTo>
                    <a:pt x="1" y="63"/>
                  </a:lnTo>
                  <a:lnTo>
                    <a:pt x="775" y="2971"/>
                  </a:lnTo>
                  <a:lnTo>
                    <a:pt x="1026" y="2908"/>
                  </a:lnTo>
                  <a:lnTo>
                    <a:pt x="252" y="0"/>
                  </a:lnTo>
                  <a:close/>
                  <a:moveTo>
                    <a:pt x="1821" y="5817"/>
                  </a:moveTo>
                  <a:lnTo>
                    <a:pt x="1570" y="5880"/>
                  </a:lnTo>
                  <a:lnTo>
                    <a:pt x="2344" y="8809"/>
                  </a:lnTo>
                  <a:lnTo>
                    <a:pt x="2595" y="8725"/>
                  </a:lnTo>
                  <a:lnTo>
                    <a:pt x="1821" y="5817"/>
                  </a:lnTo>
                  <a:close/>
                  <a:moveTo>
                    <a:pt x="3391" y="11655"/>
                  </a:moveTo>
                  <a:lnTo>
                    <a:pt x="3140" y="11717"/>
                  </a:lnTo>
                  <a:lnTo>
                    <a:pt x="3914" y="14626"/>
                  </a:lnTo>
                  <a:lnTo>
                    <a:pt x="4165" y="14563"/>
                  </a:lnTo>
                  <a:lnTo>
                    <a:pt x="3391" y="11655"/>
                  </a:lnTo>
                  <a:close/>
                  <a:moveTo>
                    <a:pt x="4960" y="17471"/>
                  </a:moveTo>
                  <a:lnTo>
                    <a:pt x="4709" y="17555"/>
                  </a:lnTo>
                  <a:lnTo>
                    <a:pt x="5483" y="20463"/>
                  </a:lnTo>
                  <a:lnTo>
                    <a:pt x="5734" y="20401"/>
                  </a:lnTo>
                  <a:lnTo>
                    <a:pt x="4960" y="17471"/>
                  </a:lnTo>
                  <a:close/>
                  <a:moveTo>
                    <a:pt x="6508" y="23309"/>
                  </a:moveTo>
                  <a:lnTo>
                    <a:pt x="6257" y="23372"/>
                  </a:lnTo>
                  <a:lnTo>
                    <a:pt x="7052" y="26280"/>
                  </a:lnTo>
                  <a:lnTo>
                    <a:pt x="7303" y="26217"/>
                  </a:lnTo>
                  <a:lnTo>
                    <a:pt x="6508" y="23309"/>
                  </a:lnTo>
                  <a:close/>
                  <a:moveTo>
                    <a:pt x="8077" y="29126"/>
                  </a:moveTo>
                  <a:lnTo>
                    <a:pt x="7826" y="29209"/>
                  </a:lnTo>
                  <a:lnTo>
                    <a:pt x="8621" y="32118"/>
                  </a:lnTo>
                  <a:lnTo>
                    <a:pt x="8873" y="32055"/>
                  </a:lnTo>
                  <a:lnTo>
                    <a:pt x="8077" y="29126"/>
                  </a:lnTo>
                  <a:close/>
                  <a:moveTo>
                    <a:pt x="9647" y="34963"/>
                  </a:moveTo>
                  <a:lnTo>
                    <a:pt x="9396" y="35026"/>
                  </a:lnTo>
                  <a:lnTo>
                    <a:pt x="10170" y="37935"/>
                  </a:lnTo>
                  <a:lnTo>
                    <a:pt x="10421" y="37872"/>
                  </a:lnTo>
                  <a:lnTo>
                    <a:pt x="9647" y="34963"/>
                  </a:lnTo>
                  <a:close/>
                  <a:moveTo>
                    <a:pt x="11216" y="40780"/>
                  </a:moveTo>
                  <a:lnTo>
                    <a:pt x="10965" y="40864"/>
                  </a:lnTo>
                  <a:lnTo>
                    <a:pt x="11739" y="43772"/>
                  </a:lnTo>
                  <a:lnTo>
                    <a:pt x="11990" y="43709"/>
                  </a:lnTo>
                  <a:lnTo>
                    <a:pt x="11216" y="40780"/>
                  </a:lnTo>
                  <a:close/>
                </a:path>
              </a:pathLst>
            </a:custGeom>
            <a:solidFill>
              <a:srgbClr val="9FC5E8"/>
            </a:solidFill>
            <a:ln w="9525" cap="flat" cmpd="sng">
              <a:solidFill>
                <a:srgbClr val="9FC5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3" name="Google Shape;2993;p41"/>
          <p:cNvSpPr/>
          <p:nvPr/>
        </p:nvSpPr>
        <p:spPr>
          <a:xfrm flipH="1">
            <a:off x="8378254" y="4279465"/>
            <a:ext cx="309078" cy="308561"/>
          </a:xfrm>
          <a:custGeom>
            <a:avLst/>
            <a:gdLst/>
            <a:ahLst/>
            <a:cxnLst/>
            <a:rect l="l" t="t" r="r" b="b"/>
            <a:pathLst>
              <a:path w="11359" h="11340" extrusionOk="0">
                <a:moveTo>
                  <a:pt x="5690" y="0"/>
                </a:moveTo>
                <a:cubicBezTo>
                  <a:pt x="2546" y="0"/>
                  <a:pt x="0" y="2527"/>
                  <a:pt x="0" y="5670"/>
                </a:cubicBezTo>
                <a:cubicBezTo>
                  <a:pt x="0" y="8813"/>
                  <a:pt x="2546" y="11339"/>
                  <a:pt x="5690" y="11339"/>
                </a:cubicBezTo>
                <a:cubicBezTo>
                  <a:pt x="8813" y="11339"/>
                  <a:pt x="11359" y="8813"/>
                  <a:pt x="11359" y="5670"/>
                </a:cubicBezTo>
                <a:cubicBezTo>
                  <a:pt x="11359" y="2527"/>
                  <a:pt x="8813" y="0"/>
                  <a:pt x="56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4" name="Google Shape;2994;p41"/>
          <p:cNvSpPr/>
          <p:nvPr/>
        </p:nvSpPr>
        <p:spPr>
          <a:xfrm flipH="1">
            <a:off x="8378254" y="3577005"/>
            <a:ext cx="309078" cy="309106"/>
          </a:xfrm>
          <a:custGeom>
            <a:avLst/>
            <a:gdLst/>
            <a:ahLst/>
            <a:cxnLst/>
            <a:rect l="l" t="t" r="r" b="b"/>
            <a:pathLst>
              <a:path w="11359" h="11360" extrusionOk="0">
                <a:moveTo>
                  <a:pt x="5690" y="0"/>
                </a:moveTo>
                <a:cubicBezTo>
                  <a:pt x="2546" y="0"/>
                  <a:pt x="0" y="2547"/>
                  <a:pt x="0" y="5690"/>
                </a:cubicBezTo>
                <a:cubicBezTo>
                  <a:pt x="0" y="8813"/>
                  <a:pt x="2546" y="11359"/>
                  <a:pt x="5690" y="11359"/>
                </a:cubicBezTo>
                <a:cubicBezTo>
                  <a:pt x="8813" y="11359"/>
                  <a:pt x="11359" y="8813"/>
                  <a:pt x="11359" y="5690"/>
                </a:cubicBezTo>
                <a:cubicBezTo>
                  <a:pt x="11359" y="2547"/>
                  <a:pt x="8813" y="0"/>
                  <a:pt x="56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5" name="Google Shape;2995;p41"/>
          <p:cNvSpPr/>
          <p:nvPr/>
        </p:nvSpPr>
        <p:spPr>
          <a:xfrm flipH="1">
            <a:off x="8378254" y="2880676"/>
            <a:ext cx="309078" cy="309078"/>
          </a:xfrm>
          <a:custGeom>
            <a:avLst/>
            <a:gdLst/>
            <a:ahLst/>
            <a:cxnLst/>
            <a:rect l="l" t="t" r="r" b="b"/>
            <a:pathLst>
              <a:path w="11359" h="11359" extrusionOk="0">
                <a:moveTo>
                  <a:pt x="5690" y="0"/>
                </a:moveTo>
                <a:cubicBezTo>
                  <a:pt x="2546" y="0"/>
                  <a:pt x="0" y="2546"/>
                  <a:pt x="0" y="5669"/>
                </a:cubicBezTo>
                <a:cubicBezTo>
                  <a:pt x="0" y="8812"/>
                  <a:pt x="2546" y="11359"/>
                  <a:pt x="5690" y="11359"/>
                </a:cubicBezTo>
                <a:cubicBezTo>
                  <a:pt x="8813" y="11359"/>
                  <a:pt x="11359" y="8812"/>
                  <a:pt x="11359" y="5669"/>
                </a:cubicBezTo>
                <a:cubicBezTo>
                  <a:pt x="11359" y="2526"/>
                  <a:pt x="8813" y="0"/>
                  <a:pt x="56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6" name="Google Shape;2996;p41"/>
          <p:cNvSpPr/>
          <p:nvPr/>
        </p:nvSpPr>
        <p:spPr>
          <a:xfrm flipH="1">
            <a:off x="8378254" y="2184351"/>
            <a:ext cx="309078" cy="309106"/>
          </a:xfrm>
          <a:custGeom>
            <a:avLst/>
            <a:gdLst/>
            <a:ahLst/>
            <a:cxnLst/>
            <a:rect l="l" t="t" r="r" b="b"/>
            <a:pathLst>
              <a:path w="11359" h="11360" extrusionOk="0">
                <a:moveTo>
                  <a:pt x="5690" y="1"/>
                </a:moveTo>
                <a:cubicBezTo>
                  <a:pt x="2546" y="1"/>
                  <a:pt x="0" y="2547"/>
                  <a:pt x="0" y="5690"/>
                </a:cubicBezTo>
                <a:cubicBezTo>
                  <a:pt x="0" y="8813"/>
                  <a:pt x="2546" y="11360"/>
                  <a:pt x="5690" y="11360"/>
                </a:cubicBezTo>
                <a:cubicBezTo>
                  <a:pt x="8813" y="11360"/>
                  <a:pt x="11359" y="8813"/>
                  <a:pt x="11359" y="5690"/>
                </a:cubicBezTo>
                <a:cubicBezTo>
                  <a:pt x="11359" y="2547"/>
                  <a:pt x="8813" y="1"/>
                  <a:pt x="56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7" name="Google Shape;2997;p41"/>
          <p:cNvSpPr/>
          <p:nvPr/>
        </p:nvSpPr>
        <p:spPr>
          <a:xfrm flipH="1">
            <a:off x="8378254" y="1470373"/>
            <a:ext cx="309078" cy="309106"/>
          </a:xfrm>
          <a:custGeom>
            <a:avLst/>
            <a:gdLst/>
            <a:ahLst/>
            <a:cxnLst/>
            <a:rect l="l" t="t" r="r" b="b"/>
            <a:pathLst>
              <a:path w="11359" h="11360" extrusionOk="0">
                <a:moveTo>
                  <a:pt x="5690" y="1"/>
                </a:moveTo>
                <a:cubicBezTo>
                  <a:pt x="2546" y="1"/>
                  <a:pt x="0" y="2547"/>
                  <a:pt x="0" y="5670"/>
                </a:cubicBezTo>
                <a:cubicBezTo>
                  <a:pt x="0" y="8813"/>
                  <a:pt x="2546" y="11359"/>
                  <a:pt x="5690" y="11359"/>
                </a:cubicBezTo>
                <a:cubicBezTo>
                  <a:pt x="8813" y="11359"/>
                  <a:pt x="11359" y="8813"/>
                  <a:pt x="11359" y="5670"/>
                </a:cubicBezTo>
                <a:cubicBezTo>
                  <a:pt x="11359" y="2547"/>
                  <a:pt x="8813" y="1"/>
                  <a:pt x="56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8" name="Google Shape;2998;p41"/>
          <p:cNvSpPr/>
          <p:nvPr/>
        </p:nvSpPr>
        <p:spPr>
          <a:xfrm flipH="1">
            <a:off x="925267" y="1649430"/>
            <a:ext cx="313196" cy="313224"/>
          </a:xfrm>
          <a:custGeom>
            <a:avLst/>
            <a:gdLst/>
            <a:ahLst/>
            <a:cxnLst/>
            <a:rect l="l" t="t" r="r" b="b"/>
            <a:pathLst>
              <a:path w="11359" h="11360" extrusionOk="0">
                <a:moveTo>
                  <a:pt x="5690" y="1"/>
                </a:moveTo>
                <a:cubicBezTo>
                  <a:pt x="2546" y="1"/>
                  <a:pt x="0" y="2547"/>
                  <a:pt x="0" y="5670"/>
                </a:cubicBezTo>
                <a:cubicBezTo>
                  <a:pt x="0" y="8813"/>
                  <a:pt x="2546" y="11359"/>
                  <a:pt x="5690" y="11359"/>
                </a:cubicBezTo>
                <a:cubicBezTo>
                  <a:pt x="8813" y="11359"/>
                  <a:pt x="11359" y="8813"/>
                  <a:pt x="11359" y="5670"/>
                </a:cubicBezTo>
                <a:cubicBezTo>
                  <a:pt x="11359" y="2547"/>
                  <a:pt x="8813" y="1"/>
                  <a:pt x="56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9" name="Google Shape;2999;p41"/>
          <p:cNvSpPr/>
          <p:nvPr/>
        </p:nvSpPr>
        <p:spPr>
          <a:xfrm flipH="1">
            <a:off x="1848572" y="3928445"/>
            <a:ext cx="313196" cy="313224"/>
          </a:xfrm>
          <a:custGeom>
            <a:avLst/>
            <a:gdLst/>
            <a:ahLst/>
            <a:cxnLst/>
            <a:rect l="l" t="t" r="r" b="b"/>
            <a:pathLst>
              <a:path w="11359" h="11360" extrusionOk="0">
                <a:moveTo>
                  <a:pt x="5690" y="1"/>
                </a:moveTo>
                <a:cubicBezTo>
                  <a:pt x="2546" y="1"/>
                  <a:pt x="0" y="2547"/>
                  <a:pt x="0" y="5670"/>
                </a:cubicBezTo>
                <a:cubicBezTo>
                  <a:pt x="0" y="8813"/>
                  <a:pt x="2546" y="11359"/>
                  <a:pt x="5690" y="11359"/>
                </a:cubicBezTo>
                <a:cubicBezTo>
                  <a:pt x="8813" y="11359"/>
                  <a:pt x="11359" y="8813"/>
                  <a:pt x="11359" y="5670"/>
                </a:cubicBezTo>
                <a:cubicBezTo>
                  <a:pt x="11359" y="2547"/>
                  <a:pt x="8813" y="1"/>
                  <a:pt x="56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0" name="Google Shape;3000;p41"/>
          <p:cNvSpPr/>
          <p:nvPr/>
        </p:nvSpPr>
        <p:spPr>
          <a:xfrm flipH="1">
            <a:off x="3349441" y="3928445"/>
            <a:ext cx="313196" cy="313224"/>
          </a:xfrm>
          <a:custGeom>
            <a:avLst/>
            <a:gdLst/>
            <a:ahLst/>
            <a:cxnLst/>
            <a:rect l="l" t="t" r="r" b="b"/>
            <a:pathLst>
              <a:path w="11359" h="11360" extrusionOk="0">
                <a:moveTo>
                  <a:pt x="5690" y="1"/>
                </a:moveTo>
                <a:cubicBezTo>
                  <a:pt x="2546" y="1"/>
                  <a:pt x="0" y="2547"/>
                  <a:pt x="0" y="5670"/>
                </a:cubicBezTo>
                <a:cubicBezTo>
                  <a:pt x="0" y="8813"/>
                  <a:pt x="2546" y="11359"/>
                  <a:pt x="5690" y="11359"/>
                </a:cubicBezTo>
                <a:cubicBezTo>
                  <a:pt x="8813" y="11359"/>
                  <a:pt x="11359" y="8813"/>
                  <a:pt x="11359" y="5670"/>
                </a:cubicBezTo>
                <a:cubicBezTo>
                  <a:pt x="11359" y="2547"/>
                  <a:pt x="8813" y="1"/>
                  <a:pt x="56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1" name="Google Shape;3001;p41"/>
          <p:cNvSpPr/>
          <p:nvPr/>
        </p:nvSpPr>
        <p:spPr>
          <a:xfrm flipH="1">
            <a:off x="3880058" y="1950395"/>
            <a:ext cx="313196" cy="313224"/>
          </a:xfrm>
          <a:custGeom>
            <a:avLst/>
            <a:gdLst/>
            <a:ahLst/>
            <a:cxnLst/>
            <a:rect l="l" t="t" r="r" b="b"/>
            <a:pathLst>
              <a:path w="11359" h="11360" extrusionOk="0">
                <a:moveTo>
                  <a:pt x="5690" y="1"/>
                </a:moveTo>
                <a:cubicBezTo>
                  <a:pt x="2546" y="1"/>
                  <a:pt x="0" y="2547"/>
                  <a:pt x="0" y="5670"/>
                </a:cubicBezTo>
                <a:cubicBezTo>
                  <a:pt x="0" y="8813"/>
                  <a:pt x="2546" y="11359"/>
                  <a:pt x="5690" y="11359"/>
                </a:cubicBezTo>
                <a:cubicBezTo>
                  <a:pt x="8813" y="11359"/>
                  <a:pt x="11359" y="8813"/>
                  <a:pt x="11359" y="5670"/>
                </a:cubicBezTo>
                <a:cubicBezTo>
                  <a:pt x="11359" y="2547"/>
                  <a:pt x="8813" y="1"/>
                  <a:pt x="56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2" name="Google Shape;3002;p41"/>
          <p:cNvSpPr/>
          <p:nvPr/>
        </p:nvSpPr>
        <p:spPr>
          <a:xfrm flipH="1">
            <a:off x="3477695" y="1498400"/>
            <a:ext cx="313196" cy="313224"/>
          </a:xfrm>
          <a:custGeom>
            <a:avLst/>
            <a:gdLst/>
            <a:ahLst/>
            <a:cxnLst/>
            <a:rect l="l" t="t" r="r" b="b"/>
            <a:pathLst>
              <a:path w="11359" h="11360" extrusionOk="0">
                <a:moveTo>
                  <a:pt x="5690" y="1"/>
                </a:moveTo>
                <a:cubicBezTo>
                  <a:pt x="2546" y="1"/>
                  <a:pt x="0" y="2547"/>
                  <a:pt x="0" y="5670"/>
                </a:cubicBezTo>
                <a:cubicBezTo>
                  <a:pt x="0" y="8813"/>
                  <a:pt x="2546" y="11359"/>
                  <a:pt x="5690" y="11359"/>
                </a:cubicBezTo>
                <a:cubicBezTo>
                  <a:pt x="8813" y="11359"/>
                  <a:pt x="11359" y="8813"/>
                  <a:pt x="11359" y="5670"/>
                </a:cubicBezTo>
                <a:cubicBezTo>
                  <a:pt x="11359" y="2547"/>
                  <a:pt x="8813" y="1"/>
                  <a:pt x="56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3" name="Google Shape;3003;p41"/>
          <p:cNvSpPr txBox="1"/>
          <p:nvPr/>
        </p:nvSpPr>
        <p:spPr>
          <a:xfrm flipH="1">
            <a:off x="5515925" y="1325375"/>
            <a:ext cx="27363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also the biggest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4" name="Google Shape;3004;p41"/>
          <p:cNvSpPr txBox="1"/>
          <p:nvPr/>
        </p:nvSpPr>
        <p:spPr>
          <a:xfrm flipH="1">
            <a:off x="5515925" y="2729788"/>
            <a:ext cx="27363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closest planet to the Sun and the smallest one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5" name="Google Shape;3005;p41"/>
          <p:cNvSpPr txBox="1"/>
          <p:nvPr/>
        </p:nvSpPr>
        <p:spPr>
          <a:xfrm flipH="1">
            <a:off x="5510902" y="3431994"/>
            <a:ext cx="27363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a gas giant, composed mostly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6" name="Google Shape;3006;p41"/>
          <p:cNvSpPr txBox="1"/>
          <p:nvPr/>
        </p:nvSpPr>
        <p:spPr>
          <a:xfrm flipH="1">
            <a:off x="5515925" y="2027581"/>
            <a:ext cx="27363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7" name="Google Shape;3007;p41"/>
          <p:cNvSpPr txBox="1"/>
          <p:nvPr/>
        </p:nvSpPr>
        <p:spPr>
          <a:xfrm flipH="1">
            <a:off x="5510902" y="4134200"/>
            <a:ext cx="27363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2" name="Google Shape;3012;p42"/>
          <p:cNvGrpSpPr/>
          <p:nvPr/>
        </p:nvGrpSpPr>
        <p:grpSpPr>
          <a:xfrm>
            <a:off x="3226241" y="1870771"/>
            <a:ext cx="2671739" cy="3686025"/>
            <a:chOff x="4162392" y="3772600"/>
            <a:chExt cx="907243" cy="1022958"/>
          </a:xfrm>
        </p:grpSpPr>
        <p:sp>
          <p:nvSpPr>
            <p:cNvPr id="3013" name="Google Shape;3013;p42"/>
            <p:cNvSpPr/>
            <p:nvPr/>
          </p:nvSpPr>
          <p:spPr>
            <a:xfrm rot="2684726">
              <a:off x="4469556" y="3836428"/>
              <a:ext cx="306008" cy="302874"/>
            </a:xfrm>
            <a:custGeom>
              <a:avLst/>
              <a:gdLst/>
              <a:ahLst/>
              <a:cxnLst/>
              <a:rect l="l" t="t" r="r" b="b"/>
              <a:pathLst>
                <a:path w="6153" h="6090" extrusionOk="0">
                  <a:moveTo>
                    <a:pt x="2972" y="1"/>
                  </a:moveTo>
                  <a:lnTo>
                    <a:pt x="2721" y="2679"/>
                  </a:lnTo>
                  <a:lnTo>
                    <a:pt x="1" y="2826"/>
                  </a:lnTo>
                  <a:lnTo>
                    <a:pt x="22" y="2951"/>
                  </a:lnTo>
                  <a:lnTo>
                    <a:pt x="2784" y="3077"/>
                  </a:lnTo>
                  <a:lnTo>
                    <a:pt x="5336" y="6090"/>
                  </a:lnTo>
                  <a:lnTo>
                    <a:pt x="6152" y="5316"/>
                  </a:lnTo>
                  <a:lnTo>
                    <a:pt x="3097" y="2784"/>
                  </a:lnTo>
                  <a:lnTo>
                    <a:pt x="31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2"/>
            <p:cNvSpPr/>
            <p:nvPr/>
          </p:nvSpPr>
          <p:spPr>
            <a:xfrm rot="2684726">
              <a:off x="4549681" y="3819404"/>
              <a:ext cx="142634" cy="140496"/>
            </a:xfrm>
            <a:custGeom>
              <a:avLst/>
              <a:gdLst/>
              <a:ahLst/>
              <a:cxnLst/>
              <a:rect l="l" t="t" r="r" b="b"/>
              <a:pathLst>
                <a:path w="2868" h="2825" extrusionOk="0">
                  <a:moveTo>
                    <a:pt x="64" y="0"/>
                  </a:moveTo>
                  <a:lnTo>
                    <a:pt x="1" y="63"/>
                  </a:lnTo>
                  <a:lnTo>
                    <a:pt x="2554" y="2825"/>
                  </a:lnTo>
                  <a:lnTo>
                    <a:pt x="2867" y="253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2"/>
            <p:cNvSpPr/>
            <p:nvPr/>
          </p:nvSpPr>
          <p:spPr>
            <a:xfrm rot="2684726">
              <a:off x="4301725" y="4014562"/>
              <a:ext cx="628576" cy="654587"/>
            </a:xfrm>
            <a:custGeom>
              <a:avLst/>
              <a:gdLst/>
              <a:ahLst/>
              <a:cxnLst/>
              <a:rect l="l" t="t" r="r" b="b"/>
              <a:pathLst>
                <a:path w="12639" h="13162" extrusionOk="0">
                  <a:moveTo>
                    <a:pt x="4290" y="0"/>
                  </a:moveTo>
                  <a:lnTo>
                    <a:pt x="3495" y="3536"/>
                  </a:lnTo>
                  <a:lnTo>
                    <a:pt x="1" y="3913"/>
                  </a:lnTo>
                  <a:lnTo>
                    <a:pt x="210" y="4122"/>
                  </a:lnTo>
                  <a:lnTo>
                    <a:pt x="3537" y="4331"/>
                  </a:lnTo>
                  <a:lnTo>
                    <a:pt x="9751" y="13161"/>
                  </a:lnTo>
                  <a:lnTo>
                    <a:pt x="12639" y="10378"/>
                  </a:lnTo>
                  <a:lnTo>
                    <a:pt x="4269" y="3515"/>
                  </a:lnTo>
                  <a:lnTo>
                    <a:pt x="4416" y="147"/>
                  </a:lnTo>
                  <a:lnTo>
                    <a:pt x="4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6" name="Google Shape;3016;p42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3017" name="Google Shape;3017;p42"/>
          <p:cNvSpPr/>
          <p:nvPr/>
        </p:nvSpPr>
        <p:spPr>
          <a:xfrm>
            <a:off x="4765874" y="1508898"/>
            <a:ext cx="1049400" cy="10494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8" name="Google Shape;3018;p42"/>
          <p:cNvSpPr/>
          <p:nvPr/>
        </p:nvSpPr>
        <p:spPr>
          <a:xfrm rot="10800000">
            <a:off x="3338342" y="2776514"/>
            <a:ext cx="1049400" cy="10494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9" name="Google Shape;3019;p42"/>
          <p:cNvSpPr/>
          <p:nvPr/>
        </p:nvSpPr>
        <p:spPr>
          <a:xfrm flipH="1">
            <a:off x="4765884" y="2776502"/>
            <a:ext cx="1049400" cy="10494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0" name="Google Shape;3020;p42"/>
          <p:cNvSpPr/>
          <p:nvPr/>
        </p:nvSpPr>
        <p:spPr>
          <a:xfrm rot="10800000" flipH="1">
            <a:off x="3338333" y="1508910"/>
            <a:ext cx="1049400" cy="10494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1" name="Google Shape;3021;p42"/>
          <p:cNvSpPr/>
          <p:nvPr/>
        </p:nvSpPr>
        <p:spPr>
          <a:xfrm rot="-2700000">
            <a:off x="4348824" y="1418169"/>
            <a:ext cx="448023" cy="448023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2" name="Google Shape;3022;p42"/>
          <p:cNvSpPr/>
          <p:nvPr/>
        </p:nvSpPr>
        <p:spPr>
          <a:xfrm rot="2700000">
            <a:off x="5643783" y="2458195"/>
            <a:ext cx="448023" cy="448023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3" name="Google Shape;3023;p42"/>
          <p:cNvSpPr/>
          <p:nvPr/>
        </p:nvSpPr>
        <p:spPr>
          <a:xfrm rot="2700000">
            <a:off x="3058619" y="2458195"/>
            <a:ext cx="448023" cy="448023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4" name="Google Shape;3024;p42"/>
          <p:cNvSpPr txBox="1"/>
          <p:nvPr/>
        </p:nvSpPr>
        <p:spPr>
          <a:xfrm>
            <a:off x="506400" y="3273173"/>
            <a:ext cx="17892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Jupiter</a:t>
            </a:r>
            <a:endParaRPr sz="2000" b="1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5" name="Google Shape;3025;p42"/>
          <p:cNvSpPr txBox="1"/>
          <p:nvPr/>
        </p:nvSpPr>
        <p:spPr>
          <a:xfrm>
            <a:off x="510550" y="1661410"/>
            <a:ext cx="17892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Mars</a:t>
            </a:r>
            <a:endParaRPr sz="2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6" name="Google Shape;3026;p42"/>
          <p:cNvSpPr txBox="1"/>
          <p:nvPr/>
        </p:nvSpPr>
        <p:spPr>
          <a:xfrm>
            <a:off x="6848400" y="3270147"/>
            <a:ext cx="17892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Saturn</a:t>
            </a:r>
            <a:endParaRPr sz="20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7" name="Google Shape;3027;p42"/>
          <p:cNvSpPr txBox="1"/>
          <p:nvPr/>
        </p:nvSpPr>
        <p:spPr>
          <a:xfrm>
            <a:off x="6848400" y="1662960"/>
            <a:ext cx="17892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2000" b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8" name="Google Shape;3028;p42"/>
          <p:cNvSpPr txBox="1"/>
          <p:nvPr/>
        </p:nvSpPr>
        <p:spPr>
          <a:xfrm>
            <a:off x="506400" y="2050482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9" name="Google Shape;3029;p42"/>
          <p:cNvSpPr txBox="1"/>
          <p:nvPr/>
        </p:nvSpPr>
        <p:spPr>
          <a:xfrm>
            <a:off x="6738001" y="3659000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a gas giant,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0" name="Google Shape;3030;p42"/>
          <p:cNvSpPr txBox="1"/>
          <p:nvPr/>
        </p:nvSpPr>
        <p:spPr>
          <a:xfrm>
            <a:off x="6738001" y="2050482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1" name="Google Shape;3031;p42"/>
          <p:cNvSpPr txBox="1"/>
          <p:nvPr/>
        </p:nvSpPr>
        <p:spPr>
          <a:xfrm>
            <a:off x="506400" y="3659000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2" name="Google Shape;3032;p42"/>
          <p:cNvSpPr txBox="1"/>
          <p:nvPr/>
        </p:nvSpPr>
        <p:spPr>
          <a:xfrm>
            <a:off x="3661925" y="1817911"/>
            <a:ext cx="4644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sz="40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3" name="Google Shape;3033;p42"/>
          <p:cNvSpPr txBox="1"/>
          <p:nvPr/>
        </p:nvSpPr>
        <p:spPr>
          <a:xfrm>
            <a:off x="5021880" y="1817900"/>
            <a:ext cx="4644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</a:t>
            </a:r>
            <a:endParaRPr sz="40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4" name="Google Shape;3034;p42"/>
          <p:cNvSpPr txBox="1"/>
          <p:nvPr/>
        </p:nvSpPr>
        <p:spPr>
          <a:xfrm>
            <a:off x="5021880" y="3085505"/>
            <a:ext cx="4644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endParaRPr sz="40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5" name="Google Shape;3035;p42"/>
          <p:cNvSpPr txBox="1"/>
          <p:nvPr/>
        </p:nvSpPr>
        <p:spPr>
          <a:xfrm>
            <a:off x="3661925" y="3085505"/>
            <a:ext cx="4644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endParaRPr sz="40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0" name="Google Shape;3040;p43"/>
          <p:cNvGrpSpPr/>
          <p:nvPr/>
        </p:nvGrpSpPr>
        <p:grpSpPr>
          <a:xfrm>
            <a:off x="6733621" y="1591950"/>
            <a:ext cx="1067700" cy="2877925"/>
            <a:chOff x="6809821" y="1591950"/>
            <a:chExt cx="1067700" cy="2877925"/>
          </a:xfrm>
        </p:grpSpPr>
        <p:cxnSp>
          <p:nvCxnSpPr>
            <p:cNvPr id="3041" name="Google Shape;3041;p43"/>
            <p:cNvCxnSpPr/>
            <p:nvPr/>
          </p:nvCxnSpPr>
          <p:spPr>
            <a:xfrm rot="10800000">
              <a:off x="6809958" y="4469875"/>
              <a:ext cx="1023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042" name="Google Shape;3042;p43"/>
            <p:cNvCxnSpPr/>
            <p:nvPr/>
          </p:nvCxnSpPr>
          <p:spPr>
            <a:xfrm rot="10800000">
              <a:off x="6809821" y="3892972"/>
              <a:ext cx="10677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043" name="Google Shape;3043;p43"/>
            <p:cNvCxnSpPr/>
            <p:nvPr/>
          </p:nvCxnSpPr>
          <p:spPr>
            <a:xfrm rot="10800000">
              <a:off x="6809852" y="2746981"/>
              <a:ext cx="895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044" name="Google Shape;3044;p43"/>
            <p:cNvCxnSpPr/>
            <p:nvPr/>
          </p:nvCxnSpPr>
          <p:spPr>
            <a:xfrm rot="10800000">
              <a:off x="6809968" y="3325675"/>
              <a:ext cx="9846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045" name="Google Shape;3045;p43"/>
            <p:cNvCxnSpPr/>
            <p:nvPr/>
          </p:nvCxnSpPr>
          <p:spPr>
            <a:xfrm rot="10800000">
              <a:off x="6809920" y="2178345"/>
              <a:ext cx="873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046" name="Google Shape;3046;p43"/>
            <p:cNvCxnSpPr/>
            <p:nvPr/>
          </p:nvCxnSpPr>
          <p:spPr>
            <a:xfrm rot="10800000">
              <a:off x="6809852" y="1591950"/>
              <a:ext cx="895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3047" name="Google Shape;3047;p43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3048" name="Google Shape;3048;p43"/>
          <p:cNvSpPr/>
          <p:nvPr/>
        </p:nvSpPr>
        <p:spPr>
          <a:xfrm>
            <a:off x="2832885" y="1312325"/>
            <a:ext cx="3798000" cy="5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smallest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9" name="Google Shape;3049;p43"/>
          <p:cNvSpPr/>
          <p:nvPr/>
        </p:nvSpPr>
        <p:spPr>
          <a:xfrm>
            <a:off x="2832884" y="1913600"/>
            <a:ext cx="37980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fourth-largest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0" name="Google Shape;3050;p43"/>
          <p:cNvSpPr/>
          <p:nvPr/>
        </p:nvSpPr>
        <p:spPr>
          <a:xfrm>
            <a:off x="2832885" y="2487425"/>
            <a:ext cx="3798000" cy="5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1" name="Google Shape;3051;p43"/>
          <p:cNvSpPr/>
          <p:nvPr/>
        </p:nvSpPr>
        <p:spPr>
          <a:xfrm>
            <a:off x="2832885" y="3056350"/>
            <a:ext cx="37980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2" name="Google Shape;3052;p43"/>
          <p:cNvSpPr/>
          <p:nvPr/>
        </p:nvSpPr>
        <p:spPr>
          <a:xfrm>
            <a:off x="2832881" y="3628975"/>
            <a:ext cx="3798000" cy="5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has a beautiful name and is the second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3" name="Google Shape;3053;p43"/>
          <p:cNvSpPr/>
          <p:nvPr/>
        </p:nvSpPr>
        <p:spPr>
          <a:xfrm>
            <a:off x="2832881" y="4194075"/>
            <a:ext cx="37980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4" name="Google Shape;3054;p43"/>
          <p:cNvSpPr/>
          <p:nvPr/>
        </p:nvSpPr>
        <p:spPr>
          <a:xfrm>
            <a:off x="7619105" y="1312325"/>
            <a:ext cx="1067700" cy="57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Mercury</a:t>
            </a:r>
            <a:endParaRPr sz="1600"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5" name="Google Shape;3055;p43"/>
          <p:cNvSpPr/>
          <p:nvPr/>
        </p:nvSpPr>
        <p:spPr>
          <a:xfrm>
            <a:off x="7619105" y="1913601"/>
            <a:ext cx="1067700" cy="53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Neptune</a:t>
            </a:r>
            <a:endParaRPr sz="1600" b="1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6" name="Google Shape;3056;p43"/>
          <p:cNvSpPr/>
          <p:nvPr/>
        </p:nvSpPr>
        <p:spPr>
          <a:xfrm>
            <a:off x="7619105" y="2487425"/>
            <a:ext cx="1067700" cy="52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Mars</a:t>
            </a:r>
            <a:endParaRPr sz="16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7" name="Google Shape;3057;p43"/>
          <p:cNvSpPr/>
          <p:nvPr/>
        </p:nvSpPr>
        <p:spPr>
          <a:xfrm>
            <a:off x="7619105" y="3056350"/>
            <a:ext cx="1067700" cy="53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Saturn</a:t>
            </a:r>
            <a:endParaRPr sz="1600" b="1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8" name="Google Shape;3058;p43"/>
          <p:cNvSpPr/>
          <p:nvPr/>
        </p:nvSpPr>
        <p:spPr>
          <a:xfrm>
            <a:off x="7619100" y="3628975"/>
            <a:ext cx="1067700" cy="52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16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9" name="Google Shape;3059;p43"/>
          <p:cNvSpPr/>
          <p:nvPr/>
        </p:nvSpPr>
        <p:spPr>
          <a:xfrm>
            <a:off x="7619100" y="4194075"/>
            <a:ext cx="1067700" cy="53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600" b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60" name="Google Shape;3060;p43"/>
          <p:cNvGrpSpPr/>
          <p:nvPr/>
        </p:nvGrpSpPr>
        <p:grpSpPr>
          <a:xfrm>
            <a:off x="421612" y="603801"/>
            <a:ext cx="2117501" cy="4129074"/>
            <a:chOff x="421612" y="603801"/>
            <a:chExt cx="2117501" cy="4129074"/>
          </a:xfrm>
        </p:grpSpPr>
        <p:grpSp>
          <p:nvGrpSpPr>
            <p:cNvPr id="3061" name="Google Shape;3061;p43"/>
            <p:cNvGrpSpPr/>
            <p:nvPr/>
          </p:nvGrpSpPr>
          <p:grpSpPr>
            <a:xfrm>
              <a:off x="706051" y="1338049"/>
              <a:ext cx="1411708" cy="3394825"/>
              <a:chOff x="706051" y="1338049"/>
              <a:chExt cx="1411708" cy="3394825"/>
            </a:xfrm>
          </p:grpSpPr>
          <p:grpSp>
            <p:nvGrpSpPr>
              <p:cNvPr id="3062" name="Google Shape;3062;p43"/>
              <p:cNvGrpSpPr/>
              <p:nvPr/>
            </p:nvGrpSpPr>
            <p:grpSpPr>
              <a:xfrm>
                <a:off x="706051" y="1473401"/>
                <a:ext cx="1411708" cy="3259474"/>
                <a:chOff x="3846526" y="1613501"/>
                <a:chExt cx="1411708" cy="3259474"/>
              </a:xfrm>
            </p:grpSpPr>
            <p:sp>
              <p:nvSpPr>
                <p:cNvPr id="3063" name="Google Shape;3063;p43"/>
                <p:cNvSpPr/>
                <p:nvPr/>
              </p:nvSpPr>
              <p:spPr>
                <a:xfrm flipH="1">
                  <a:off x="4509974" y="1613501"/>
                  <a:ext cx="136776" cy="3134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5" h="46537" extrusionOk="0">
                      <a:moveTo>
                        <a:pt x="538" y="0"/>
                      </a:moveTo>
                      <a:cubicBezTo>
                        <a:pt x="461" y="0"/>
                        <a:pt x="385" y="50"/>
                        <a:pt x="386" y="150"/>
                      </a:cubicBezTo>
                      <a:cubicBezTo>
                        <a:pt x="507" y="6331"/>
                        <a:pt x="396" y="12516"/>
                        <a:pt x="424" y="18693"/>
                      </a:cubicBezTo>
                      <a:cubicBezTo>
                        <a:pt x="437" y="21782"/>
                        <a:pt x="829" y="24795"/>
                        <a:pt x="1067" y="27864"/>
                      </a:cubicBezTo>
                      <a:cubicBezTo>
                        <a:pt x="1294" y="30790"/>
                        <a:pt x="1015" y="33700"/>
                        <a:pt x="782" y="36614"/>
                      </a:cubicBezTo>
                      <a:cubicBezTo>
                        <a:pt x="520" y="39896"/>
                        <a:pt x="372" y="43208"/>
                        <a:pt x="1191" y="46427"/>
                      </a:cubicBezTo>
                      <a:cubicBezTo>
                        <a:pt x="1210" y="46504"/>
                        <a:pt x="1268" y="46537"/>
                        <a:pt x="1328" y="46537"/>
                      </a:cubicBezTo>
                      <a:cubicBezTo>
                        <a:pt x="1420" y="46537"/>
                        <a:pt x="1515" y="46461"/>
                        <a:pt x="1487" y="46345"/>
                      </a:cubicBezTo>
                      <a:cubicBezTo>
                        <a:pt x="1" y="40494"/>
                        <a:pt x="1755" y="34513"/>
                        <a:pt x="1425" y="28593"/>
                      </a:cubicBezTo>
                      <a:cubicBezTo>
                        <a:pt x="1260" y="25638"/>
                        <a:pt x="785" y="22721"/>
                        <a:pt x="744" y="19753"/>
                      </a:cubicBezTo>
                      <a:cubicBezTo>
                        <a:pt x="696" y="16671"/>
                        <a:pt x="730" y="13586"/>
                        <a:pt x="726" y="10503"/>
                      </a:cubicBezTo>
                      <a:cubicBezTo>
                        <a:pt x="726" y="7053"/>
                        <a:pt x="761" y="3600"/>
                        <a:pt x="696" y="150"/>
                      </a:cubicBezTo>
                      <a:cubicBezTo>
                        <a:pt x="694" y="50"/>
                        <a:pt x="616" y="0"/>
                        <a:pt x="53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4" name="Google Shape;3064;p43"/>
                <p:cNvSpPr/>
                <p:nvPr/>
              </p:nvSpPr>
              <p:spPr>
                <a:xfrm>
                  <a:off x="4119632" y="4687350"/>
                  <a:ext cx="874117" cy="153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6" h="2757" extrusionOk="0">
                      <a:moveTo>
                        <a:pt x="4135" y="1"/>
                      </a:moveTo>
                      <a:cubicBezTo>
                        <a:pt x="3906" y="1"/>
                        <a:pt x="3672" y="52"/>
                        <a:pt x="3455" y="124"/>
                      </a:cubicBezTo>
                      <a:cubicBezTo>
                        <a:pt x="2684" y="386"/>
                        <a:pt x="2006" y="915"/>
                        <a:pt x="1563" y="1596"/>
                      </a:cubicBezTo>
                      <a:cubicBezTo>
                        <a:pt x="1510" y="1679"/>
                        <a:pt x="1453" y="1769"/>
                        <a:pt x="1359" y="1803"/>
                      </a:cubicBezTo>
                      <a:cubicBezTo>
                        <a:pt x="1330" y="1812"/>
                        <a:pt x="1299" y="1815"/>
                        <a:pt x="1268" y="1815"/>
                      </a:cubicBezTo>
                      <a:cubicBezTo>
                        <a:pt x="1230" y="1815"/>
                        <a:pt x="1191" y="1810"/>
                        <a:pt x="1153" y="1807"/>
                      </a:cubicBezTo>
                      <a:cubicBezTo>
                        <a:pt x="1116" y="1803"/>
                        <a:pt x="1078" y="1802"/>
                        <a:pt x="1040" y="1802"/>
                      </a:cubicBezTo>
                      <a:cubicBezTo>
                        <a:pt x="797" y="1802"/>
                        <a:pt x="552" y="1871"/>
                        <a:pt x="362" y="2020"/>
                      </a:cubicBezTo>
                      <a:cubicBezTo>
                        <a:pt x="138" y="2191"/>
                        <a:pt x="1" y="2477"/>
                        <a:pt x="42" y="2756"/>
                      </a:cubicBezTo>
                      <a:lnTo>
                        <a:pt x="5955" y="2504"/>
                      </a:lnTo>
                      <a:cubicBezTo>
                        <a:pt x="5893" y="1807"/>
                        <a:pt x="5625" y="1126"/>
                        <a:pt x="5191" y="578"/>
                      </a:cubicBezTo>
                      <a:cubicBezTo>
                        <a:pt x="5044" y="393"/>
                        <a:pt x="4874" y="218"/>
                        <a:pt x="4662" y="114"/>
                      </a:cubicBezTo>
                      <a:cubicBezTo>
                        <a:pt x="4496" y="33"/>
                        <a:pt x="4317" y="1"/>
                        <a:pt x="413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5" name="Google Shape;3065;p43"/>
                <p:cNvSpPr/>
                <p:nvPr/>
              </p:nvSpPr>
              <p:spPr>
                <a:xfrm>
                  <a:off x="3846526" y="4769897"/>
                  <a:ext cx="1411708" cy="103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9" h="1853" extrusionOk="0">
                      <a:moveTo>
                        <a:pt x="7558" y="1"/>
                      </a:moveTo>
                      <a:cubicBezTo>
                        <a:pt x="7512" y="1"/>
                        <a:pt x="7466" y="2"/>
                        <a:pt x="7421" y="6"/>
                      </a:cubicBezTo>
                      <a:lnTo>
                        <a:pt x="1625" y="773"/>
                      </a:lnTo>
                      <a:cubicBezTo>
                        <a:pt x="1382" y="711"/>
                        <a:pt x="1132" y="647"/>
                        <a:pt x="883" y="647"/>
                      </a:cubicBezTo>
                      <a:cubicBezTo>
                        <a:pt x="815" y="647"/>
                        <a:pt x="747" y="652"/>
                        <a:pt x="679" y="663"/>
                      </a:cubicBezTo>
                      <a:cubicBezTo>
                        <a:pt x="362" y="715"/>
                        <a:pt x="53" y="938"/>
                        <a:pt x="1" y="1255"/>
                      </a:cubicBezTo>
                      <a:cubicBezTo>
                        <a:pt x="1" y="1255"/>
                        <a:pt x="1332" y="1585"/>
                        <a:pt x="4111" y="1798"/>
                      </a:cubicBezTo>
                      <a:cubicBezTo>
                        <a:pt x="4610" y="1837"/>
                        <a:pt x="5108" y="1853"/>
                        <a:pt x="5588" y="1853"/>
                      </a:cubicBezTo>
                      <a:cubicBezTo>
                        <a:pt x="7781" y="1853"/>
                        <a:pt x="9618" y="1520"/>
                        <a:pt x="9618" y="1520"/>
                      </a:cubicBezTo>
                      <a:cubicBezTo>
                        <a:pt x="9356" y="642"/>
                        <a:pt x="8470" y="1"/>
                        <a:pt x="755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6" name="Google Shape;3066;p43"/>
                <p:cNvSpPr/>
                <p:nvPr/>
              </p:nvSpPr>
              <p:spPr>
                <a:xfrm rot="392481">
                  <a:off x="4303420" y="3629365"/>
                  <a:ext cx="300799" cy="379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0" h="4865" extrusionOk="0">
                      <a:moveTo>
                        <a:pt x="225" y="0"/>
                      </a:moveTo>
                      <a:cubicBezTo>
                        <a:pt x="105" y="0"/>
                        <a:pt x="0" y="154"/>
                        <a:pt x="112" y="261"/>
                      </a:cubicBezTo>
                      <a:cubicBezTo>
                        <a:pt x="1501" y="1575"/>
                        <a:pt x="2646" y="3092"/>
                        <a:pt x="3527" y="4787"/>
                      </a:cubicBezTo>
                      <a:cubicBezTo>
                        <a:pt x="3556" y="4842"/>
                        <a:pt x="3602" y="4865"/>
                        <a:pt x="3649" y="4865"/>
                      </a:cubicBezTo>
                      <a:cubicBezTo>
                        <a:pt x="3752" y="4865"/>
                        <a:pt x="3860" y="4754"/>
                        <a:pt x="3795" y="4633"/>
                      </a:cubicBezTo>
                      <a:cubicBezTo>
                        <a:pt x="2898" y="2913"/>
                        <a:pt x="1738" y="1376"/>
                        <a:pt x="328" y="44"/>
                      </a:cubicBezTo>
                      <a:cubicBezTo>
                        <a:pt x="296" y="13"/>
                        <a:pt x="260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7" name="Google Shape;3067;p43"/>
                <p:cNvSpPr/>
                <p:nvPr/>
              </p:nvSpPr>
              <p:spPr>
                <a:xfrm rot="-392481" flipH="1">
                  <a:off x="4524845" y="3009199"/>
                  <a:ext cx="300799" cy="379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0" h="4865" extrusionOk="0">
                      <a:moveTo>
                        <a:pt x="225" y="0"/>
                      </a:moveTo>
                      <a:cubicBezTo>
                        <a:pt x="105" y="0"/>
                        <a:pt x="0" y="154"/>
                        <a:pt x="112" y="261"/>
                      </a:cubicBezTo>
                      <a:cubicBezTo>
                        <a:pt x="1501" y="1575"/>
                        <a:pt x="2646" y="3092"/>
                        <a:pt x="3527" y="4787"/>
                      </a:cubicBezTo>
                      <a:cubicBezTo>
                        <a:pt x="3556" y="4842"/>
                        <a:pt x="3602" y="4865"/>
                        <a:pt x="3649" y="4865"/>
                      </a:cubicBezTo>
                      <a:cubicBezTo>
                        <a:pt x="3752" y="4865"/>
                        <a:pt x="3860" y="4754"/>
                        <a:pt x="3795" y="4633"/>
                      </a:cubicBezTo>
                      <a:cubicBezTo>
                        <a:pt x="2898" y="2913"/>
                        <a:pt x="1738" y="1376"/>
                        <a:pt x="328" y="44"/>
                      </a:cubicBezTo>
                      <a:cubicBezTo>
                        <a:pt x="296" y="13"/>
                        <a:pt x="260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8" name="Google Shape;3068;p43"/>
                <p:cNvSpPr/>
                <p:nvPr/>
              </p:nvSpPr>
              <p:spPr>
                <a:xfrm rot="392481">
                  <a:off x="4333955" y="2570799"/>
                  <a:ext cx="300799" cy="379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0" h="4865" extrusionOk="0">
                      <a:moveTo>
                        <a:pt x="225" y="0"/>
                      </a:moveTo>
                      <a:cubicBezTo>
                        <a:pt x="105" y="0"/>
                        <a:pt x="0" y="154"/>
                        <a:pt x="112" y="261"/>
                      </a:cubicBezTo>
                      <a:cubicBezTo>
                        <a:pt x="1501" y="1575"/>
                        <a:pt x="2646" y="3092"/>
                        <a:pt x="3527" y="4787"/>
                      </a:cubicBezTo>
                      <a:cubicBezTo>
                        <a:pt x="3556" y="4842"/>
                        <a:pt x="3602" y="4865"/>
                        <a:pt x="3649" y="4865"/>
                      </a:cubicBezTo>
                      <a:cubicBezTo>
                        <a:pt x="3752" y="4865"/>
                        <a:pt x="3860" y="4754"/>
                        <a:pt x="3795" y="4633"/>
                      </a:cubicBezTo>
                      <a:cubicBezTo>
                        <a:pt x="2898" y="2913"/>
                        <a:pt x="1738" y="1376"/>
                        <a:pt x="328" y="44"/>
                      </a:cubicBezTo>
                      <a:cubicBezTo>
                        <a:pt x="296" y="13"/>
                        <a:pt x="260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69" name="Google Shape;3069;p43"/>
              <p:cNvSpPr/>
              <p:nvPr/>
            </p:nvSpPr>
            <p:spPr>
              <a:xfrm rot="-392481" flipH="1">
                <a:off x="1403170" y="3725190"/>
                <a:ext cx="300799" cy="379141"/>
              </a:xfrm>
              <a:custGeom>
                <a:avLst/>
                <a:gdLst/>
                <a:ahLst/>
                <a:cxnLst/>
                <a:rect l="l" t="t" r="r" b="b"/>
                <a:pathLst>
                  <a:path w="3860" h="4865" extrusionOk="0">
                    <a:moveTo>
                      <a:pt x="225" y="0"/>
                    </a:moveTo>
                    <a:cubicBezTo>
                      <a:pt x="105" y="0"/>
                      <a:pt x="0" y="154"/>
                      <a:pt x="112" y="261"/>
                    </a:cubicBezTo>
                    <a:cubicBezTo>
                      <a:pt x="1501" y="1575"/>
                      <a:pt x="2646" y="3092"/>
                      <a:pt x="3527" y="4787"/>
                    </a:cubicBezTo>
                    <a:cubicBezTo>
                      <a:pt x="3556" y="4842"/>
                      <a:pt x="3602" y="4865"/>
                      <a:pt x="3649" y="4865"/>
                    </a:cubicBezTo>
                    <a:cubicBezTo>
                      <a:pt x="3752" y="4865"/>
                      <a:pt x="3860" y="4754"/>
                      <a:pt x="3795" y="4633"/>
                    </a:cubicBezTo>
                    <a:cubicBezTo>
                      <a:pt x="2898" y="2913"/>
                      <a:pt x="1738" y="1376"/>
                      <a:pt x="328" y="44"/>
                    </a:cubicBezTo>
                    <a:cubicBezTo>
                      <a:pt x="296" y="13"/>
                      <a:pt x="260" y="0"/>
                      <a:pt x="2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70" name="Google Shape;3070;p43"/>
              <p:cNvGrpSpPr/>
              <p:nvPr/>
            </p:nvGrpSpPr>
            <p:grpSpPr>
              <a:xfrm>
                <a:off x="1172865" y="1338049"/>
                <a:ext cx="575820" cy="849340"/>
                <a:chOff x="4313340" y="2554899"/>
                <a:chExt cx="575820" cy="849340"/>
              </a:xfrm>
            </p:grpSpPr>
            <p:sp>
              <p:nvSpPr>
                <p:cNvPr id="3071" name="Google Shape;3071;p43"/>
                <p:cNvSpPr/>
                <p:nvPr/>
              </p:nvSpPr>
              <p:spPr>
                <a:xfrm rot="-392481" flipH="1">
                  <a:off x="4567745" y="3009199"/>
                  <a:ext cx="300799" cy="379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0" h="4865" extrusionOk="0">
                      <a:moveTo>
                        <a:pt x="225" y="0"/>
                      </a:moveTo>
                      <a:cubicBezTo>
                        <a:pt x="105" y="0"/>
                        <a:pt x="0" y="154"/>
                        <a:pt x="112" y="261"/>
                      </a:cubicBezTo>
                      <a:cubicBezTo>
                        <a:pt x="1501" y="1575"/>
                        <a:pt x="2646" y="3092"/>
                        <a:pt x="3527" y="4787"/>
                      </a:cubicBezTo>
                      <a:cubicBezTo>
                        <a:pt x="3556" y="4842"/>
                        <a:pt x="3602" y="4865"/>
                        <a:pt x="3649" y="4865"/>
                      </a:cubicBezTo>
                      <a:cubicBezTo>
                        <a:pt x="3752" y="4865"/>
                        <a:pt x="3860" y="4754"/>
                        <a:pt x="3795" y="4633"/>
                      </a:cubicBezTo>
                      <a:cubicBezTo>
                        <a:pt x="2898" y="2913"/>
                        <a:pt x="1738" y="1376"/>
                        <a:pt x="328" y="44"/>
                      </a:cubicBezTo>
                      <a:cubicBezTo>
                        <a:pt x="296" y="13"/>
                        <a:pt x="260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2" name="Google Shape;3072;p43"/>
                <p:cNvSpPr/>
                <p:nvPr/>
              </p:nvSpPr>
              <p:spPr>
                <a:xfrm rot="392481">
                  <a:off x="4333955" y="2570799"/>
                  <a:ext cx="300799" cy="379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0" h="4865" extrusionOk="0">
                      <a:moveTo>
                        <a:pt x="225" y="0"/>
                      </a:moveTo>
                      <a:cubicBezTo>
                        <a:pt x="105" y="0"/>
                        <a:pt x="0" y="154"/>
                        <a:pt x="112" y="261"/>
                      </a:cubicBezTo>
                      <a:cubicBezTo>
                        <a:pt x="1501" y="1575"/>
                        <a:pt x="2646" y="3092"/>
                        <a:pt x="3527" y="4787"/>
                      </a:cubicBezTo>
                      <a:cubicBezTo>
                        <a:pt x="3556" y="4842"/>
                        <a:pt x="3602" y="4865"/>
                        <a:pt x="3649" y="4865"/>
                      </a:cubicBezTo>
                      <a:cubicBezTo>
                        <a:pt x="3752" y="4865"/>
                        <a:pt x="3860" y="4754"/>
                        <a:pt x="3795" y="4633"/>
                      </a:cubicBezTo>
                      <a:cubicBezTo>
                        <a:pt x="2898" y="2913"/>
                        <a:pt x="1738" y="1376"/>
                        <a:pt x="328" y="44"/>
                      </a:cubicBezTo>
                      <a:cubicBezTo>
                        <a:pt x="296" y="13"/>
                        <a:pt x="260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73" name="Google Shape;3073;p43"/>
            <p:cNvGrpSpPr/>
            <p:nvPr/>
          </p:nvGrpSpPr>
          <p:grpSpPr>
            <a:xfrm rot="2430353">
              <a:off x="522036" y="833819"/>
              <a:ext cx="889406" cy="787222"/>
              <a:chOff x="6591321" y="2717039"/>
              <a:chExt cx="1979076" cy="1808664"/>
            </a:xfrm>
          </p:grpSpPr>
          <p:sp>
            <p:nvSpPr>
              <p:cNvPr id="3074" name="Google Shape;3074;p43"/>
              <p:cNvSpPr/>
              <p:nvPr/>
            </p:nvSpPr>
            <p:spPr>
              <a:xfrm>
                <a:off x="6591321" y="2717039"/>
                <a:ext cx="1979076" cy="1808664"/>
              </a:xfrm>
              <a:custGeom>
                <a:avLst/>
                <a:gdLst/>
                <a:ahLst/>
                <a:cxnLst/>
                <a:rect l="l" t="t" r="r" b="b"/>
                <a:pathLst>
                  <a:path w="18419" h="16833" extrusionOk="0">
                    <a:moveTo>
                      <a:pt x="12177" y="0"/>
                    </a:moveTo>
                    <a:cubicBezTo>
                      <a:pt x="11648" y="0"/>
                      <a:pt x="11109" y="46"/>
                      <a:pt x="10599" y="46"/>
                    </a:cubicBezTo>
                    <a:cubicBezTo>
                      <a:pt x="10579" y="46"/>
                      <a:pt x="10558" y="46"/>
                      <a:pt x="10538" y="46"/>
                    </a:cubicBezTo>
                    <a:cubicBezTo>
                      <a:pt x="10391" y="45"/>
                      <a:pt x="10250" y="43"/>
                      <a:pt x="10112" y="43"/>
                    </a:cubicBezTo>
                    <a:cubicBezTo>
                      <a:pt x="9632" y="43"/>
                      <a:pt x="9195" y="68"/>
                      <a:pt x="8715" y="262"/>
                    </a:cubicBezTo>
                    <a:cubicBezTo>
                      <a:pt x="8256" y="447"/>
                      <a:pt x="7784" y="577"/>
                      <a:pt x="7306" y="707"/>
                    </a:cubicBezTo>
                    <a:cubicBezTo>
                      <a:pt x="6073" y="1039"/>
                      <a:pt x="5021" y="1344"/>
                      <a:pt x="3911" y="2033"/>
                    </a:cubicBezTo>
                    <a:cubicBezTo>
                      <a:pt x="2246" y="3062"/>
                      <a:pt x="855" y="4763"/>
                      <a:pt x="292" y="6650"/>
                    </a:cubicBezTo>
                    <a:cubicBezTo>
                      <a:pt x="1" y="7637"/>
                      <a:pt x="143" y="8746"/>
                      <a:pt x="143" y="9767"/>
                    </a:cubicBezTo>
                    <a:cubicBezTo>
                      <a:pt x="143" y="10640"/>
                      <a:pt x="117" y="11328"/>
                      <a:pt x="422" y="12145"/>
                    </a:cubicBezTo>
                    <a:cubicBezTo>
                      <a:pt x="801" y="13168"/>
                      <a:pt x="1482" y="13643"/>
                      <a:pt x="2176" y="14444"/>
                    </a:cubicBezTo>
                    <a:cubicBezTo>
                      <a:pt x="2652" y="14992"/>
                      <a:pt x="3083" y="15451"/>
                      <a:pt x="3665" y="15882"/>
                    </a:cubicBezTo>
                    <a:cubicBezTo>
                      <a:pt x="4306" y="16414"/>
                      <a:pt x="5631" y="16763"/>
                      <a:pt x="6744" y="16763"/>
                    </a:cubicBezTo>
                    <a:cubicBezTo>
                      <a:pt x="7524" y="16763"/>
                      <a:pt x="8354" y="16832"/>
                      <a:pt x="9165" y="16832"/>
                    </a:cubicBezTo>
                    <a:cubicBezTo>
                      <a:pt x="9611" y="16832"/>
                      <a:pt x="10052" y="16811"/>
                      <a:pt x="10475" y="16746"/>
                    </a:cubicBezTo>
                    <a:cubicBezTo>
                      <a:pt x="11206" y="16633"/>
                      <a:pt x="12077" y="16225"/>
                      <a:pt x="12731" y="15896"/>
                    </a:cubicBezTo>
                    <a:cubicBezTo>
                      <a:pt x="13538" y="15487"/>
                      <a:pt x="14352" y="15025"/>
                      <a:pt x="15119" y="14547"/>
                    </a:cubicBezTo>
                    <a:cubicBezTo>
                      <a:pt x="16150" y="13902"/>
                      <a:pt x="17063" y="13221"/>
                      <a:pt x="17758" y="12198"/>
                    </a:cubicBezTo>
                    <a:cubicBezTo>
                      <a:pt x="18389" y="11262"/>
                      <a:pt x="18399" y="10368"/>
                      <a:pt x="18402" y="9275"/>
                    </a:cubicBezTo>
                    <a:cubicBezTo>
                      <a:pt x="18419" y="6633"/>
                      <a:pt x="17798" y="4102"/>
                      <a:pt x="15970" y="2108"/>
                    </a:cubicBezTo>
                    <a:cubicBezTo>
                      <a:pt x="15233" y="1305"/>
                      <a:pt x="14279" y="291"/>
                      <a:pt x="13163" y="79"/>
                    </a:cubicBezTo>
                    <a:cubicBezTo>
                      <a:pt x="12845" y="19"/>
                      <a:pt x="12513" y="0"/>
                      <a:pt x="121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5" name="Google Shape;3075;p43"/>
              <p:cNvSpPr/>
              <p:nvPr/>
            </p:nvSpPr>
            <p:spPr>
              <a:xfrm>
                <a:off x="6844025" y="3407995"/>
                <a:ext cx="115119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93" extrusionOk="0">
                    <a:moveTo>
                      <a:pt x="293" y="1"/>
                    </a:moveTo>
                    <a:cubicBezTo>
                      <a:pt x="177" y="1"/>
                      <a:pt x="24" y="90"/>
                      <a:pt x="14" y="213"/>
                    </a:cubicBezTo>
                    <a:cubicBezTo>
                      <a:pt x="1" y="349"/>
                      <a:pt x="147" y="392"/>
                      <a:pt x="250" y="392"/>
                    </a:cubicBezTo>
                    <a:lnTo>
                      <a:pt x="316" y="392"/>
                    </a:lnTo>
                    <a:cubicBezTo>
                      <a:pt x="433" y="392"/>
                      <a:pt x="586" y="303"/>
                      <a:pt x="595" y="180"/>
                    </a:cubicBezTo>
                    <a:cubicBezTo>
                      <a:pt x="609" y="44"/>
                      <a:pt x="463" y="1"/>
                      <a:pt x="35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43"/>
              <p:cNvSpPr/>
              <p:nvPr/>
            </p:nvSpPr>
            <p:spPr>
              <a:xfrm>
                <a:off x="7170232" y="3270373"/>
                <a:ext cx="168426" cy="56911"/>
              </a:xfrm>
              <a:custGeom>
                <a:avLst/>
                <a:gdLst/>
                <a:ahLst/>
                <a:cxnLst/>
                <a:rect l="l" t="t" r="r" b="b"/>
                <a:pathLst>
                  <a:path w="891" h="250" extrusionOk="0">
                    <a:moveTo>
                      <a:pt x="548" y="1"/>
                    </a:moveTo>
                    <a:cubicBezTo>
                      <a:pt x="382" y="1"/>
                      <a:pt x="0" y="249"/>
                      <a:pt x="343" y="249"/>
                    </a:cubicBezTo>
                    <a:cubicBezTo>
                      <a:pt x="508" y="249"/>
                      <a:pt x="890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43"/>
              <p:cNvSpPr/>
              <p:nvPr/>
            </p:nvSpPr>
            <p:spPr>
              <a:xfrm>
                <a:off x="6863684" y="3797494"/>
                <a:ext cx="126272" cy="6761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97" extrusionOk="0">
                    <a:moveTo>
                      <a:pt x="399" y="0"/>
                    </a:moveTo>
                    <a:cubicBezTo>
                      <a:pt x="286" y="0"/>
                      <a:pt x="129" y="37"/>
                      <a:pt x="63" y="140"/>
                    </a:cubicBezTo>
                    <a:cubicBezTo>
                      <a:pt x="0" y="243"/>
                      <a:pt x="116" y="296"/>
                      <a:pt x="203" y="296"/>
                    </a:cubicBezTo>
                    <a:lnTo>
                      <a:pt x="269" y="296"/>
                    </a:lnTo>
                    <a:cubicBezTo>
                      <a:pt x="382" y="296"/>
                      <a:pt x="538" y="259"/>
                      <a:pt x="605" y="157"/>
                    </a:cubicBezTo>
                    <a:cubicBezTo>
                      <a:pt x="668" y="57"/>
                      <a:pt x="551" y="0"/>
                      <a:pt x="465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43"/>
              <p:cNvSpPr/>
              <p:nvPr/>
            </p:nvSpPr>
            <p:spPr>
              <a:xfrm>
                <a:off x="7102810" y="3619704"/>
                <a:ext cx="138370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393" extrusionOk="0">
                    <a:moveTo>
                      <a:pt x="386" y="1"/>
                    </a:moveTo>
                    <a:cubicBezTo>
                      <a:pt x="91" y="1"/>
                      <a:pt x="1" y="393"/>
                      <a:pt x="346" y="393"/>
                    </a:cubicBezTo>
                    <a:cubicBezTo>
                      <a:pt x="645" y="393"/>
                      <a:pt x="732" y="1"/>
                      <a:pt x="38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43"/>
              <p:cNvSpPr/>
              <p:nvPr/>
            </p:nvSpPr>
            <p:spPr>
              <a:xfrm>
                <a:off x="7338672" y="2927876"/>
                <a:ext cx="114552" cy="50081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20" extrusionOk="0">
                    <a:moveTo>
                      <a:pt x="433" y="1"/>
                    </a:moveTo>
                    <a:cubicBezTo>
                      <a:pt x="310" y="1"/>
                      <a:pt x="177" y="27"/>
                      <a:pt x="74" y="97"/>
                    </a:cubicBezTo>
                    <a:cubicBezTo>
                      <a:pt x="1" y="150"/>
                      <a:pt x="1" y="220"/>
                      <a:pt x="107" y="220"/>
                    </a:cubicBezTo>
                    <a:lnTo>
                      <a:pt x="174" y="220"/>
                    </a:lnTo>
                    <a:cubicBezTo>
                      <a:pt x="296" y="220"/>
                      <a:pt x="429" y="194"/>
                      <a:pt x="532" y="124"/>
                    </a:cubicBezTo>
                    <a:cubicBezTo>
                      <a:pt x="606" y="70"/>
                      <a:pt x="606" y="1"/>
                      <a:pt x="49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3"/>
              <p:cNvSpPr/>
              <p:nvPr/>
            </p:nvSpPr>
            <p:spPr>
              <a:xfrm>
                <a:off x="8083088" y="3913084"/>
                <a:ext cx="164645" cy="78764"/>
              </a:xfrm>
              <a:custGeom>
                <a:avLst/>
                <a:gdLst/>
                <a:ahLst/>
                <a:cxnLst/>
                <a:rect l="l" t="t" r="r" b="b"/>
                <a:pathLst>
                  <a:path w="871" h="346" extrusionOk="0">
                    <a:moveTo>
                      <a:pt x="529" y="0"/>
                    </a:moveTo>
                    <a:cubicBezTo>
                      <a:pt x="300" y="0"/>
                      <a:pt x="1" y="345"/>
                      <a:pt x="343" y="345"/>
                    </a:cubicBezTo>
                    <a:cubicBezTo>
                      <a:pt x="572" y="345"/>
                      <a:pt x="871" y="0"/>
                      <a:pt x="52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3"/>
              <p:cNvSpPr/>
              <p:nvPr/>
            </p:nvSpPr>
            <p:spPr>
              <a:xfrm>
                <a:off x="7717122" y="3726872"/>
                <a:ext cx="167670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5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3"/>
              <p:cNvSpPr/>
              <p:nvPr/>
            </p:nvSpPr>
            <p:spPr>
              <a:xfrm>
                <a:off x="7902373" y="3218542"/>
                <a:ext cx="143096" cy="81724"/>
              </a:xfrm>
              <a:custGeom>
                <a:avLst/>
                <a:gdLst/>
                <a:ahLst/>
                <a:cxnLst/>
                <a:rect l="l" t="t" r="r" b="b"/>
                <a:pathLst>
                  <a:path w="757" h="359" extrusionOk="0">
                    <a:moveTo>
                      <a:pt x="424" y="0"/>
                    </a:moveTo>
                    <a:cubicBezTo>
                      <a:pt x="333" y="0"/>
                      <a:pt x="238" y="26"/>
                      <a:pt x="180" y="84"/>
                    </a:cubicBezTo>
                    <a:lnTo>
                      <a:pt x="149" y="115"/>
                    </a:lnTo>
                    <a:cubicBezTo>
                      <a:pt x="0" y="263"/>
                      <a:pt x="161" y="359"/>
                      <a:pt x="336" y="359"/>
                    </a:cubicBezTo>
                    <a:cubicBezTo>
                      <a:pt x="426" y="359"/>
                      <a:pt x="521" y="334"/>
                      <a:pt x="578" y="277"/>
                    </a:cubicBezTo>
                    <a:cubicBezTo>
                      <a:pt x="588" y="264"/>
                      <a:pt x="598" y="254"/>
                      <a:pt x="608" y="244"/>
                    </a:cubicBezTo>
                    <a:cubicBezTo>
                      <a:pt x="756" y="95"/>
                      <a:pt x="598" y="0"/>
                      <a:pt x="424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3"/>
              <p:cNvSpPr/>
              <p:nvPr/>
            </p:nvSpPr>
            <p:spPr>
              <a:xfrm>
                <a:off x="8202367" y="3530415"/>
                <a:ext cx="115308" cy="87187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83" extrusionOk="0">
                    <a:moveTo>
                      <a:pt x="293" y="0"/>
                    </a:moveTo>
                    <a:cubicBezTo>
                      <a:pt x="180" y="0"/>
                      <a:pt x="25" y="86"/>
                      <a:pt x="14" y="209"/>
                    </a:cubicBezTo>
                    <a:cubicBezTo>
                      <a:pt x="1" y="342"/>
                      <a:pt x="147" y="382"/>
                      <a:pt x="250" y="382"/>
                    </a:cubicBezTo>
                    <a:lnTo>
                      <a:pt x="316" y="382"/>
                    </a:lnTo>
                    <a:cubicBezTo>
                      <a:pt x="430" y="382"/>
                      <a:pt x="583" y="296"/>
                      <a:pt x="595" y="173"/>
                    </a:cubicBezTo>
                    <a:cubicBezTo>
                      <a:pt x="609" y="40"/>
                      <a:pt x="463" y="0"/>
                      <a:pt x="35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43"/>
              <p:cNvSpPr/>
              <p:nvPr/>
            </p:nvSpPr>
            <p:spPr>
              <a:xfrm>
                <a:off x="7729598" y="4257055"/>
                <a:ext cx="167859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8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43"/>
              <p:cNvSpPr/>
              <p:nvPr/>
            </p:nvSpPr>
            <p:spPr>
              <a:xfrm>
                <a:off x="7453233" y="3481926"/>
                <a:ext cx="167292" cy="63057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77" extrusionOk="0">
                    <a:moveTo>
                      <a:pt x="542" y="0"/>
                    </a:moveTo>
                    <a:cubicBezTo>
                      <a:pt x="360" y="0"/>
                      <a:pt x="1" y="276"/>
                      <a:pt x="340" y="276"/>
                    </a:cubicBezTo>
                    <a:cubicBezTo>
                      <a:pt x="526" y="276"/>
                      <a:pt x="884" y="0"/>
                      <a:pt x="54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6" name="Google Shape;3086;p43"/>
              <p:cNvSpPr/>
              <p:nvPr/>
            </p:nvSpPr>
            <p:spPr>
              <a:xfrm>
                <a:off x="7642265" y="3236071"/>
                <a:ext cx="165968" cy="69886"/>
              </a:xfrm>
              <a:custGeom>
                <a:avLst/>
                <a:gdLst/>
                <a:ahLst/>
                <a:cxnLst/>
                <a:rect l="l" t="t" r="r" b="b"/>
                <a:pathLst>
                  <a:path w="878" h="307" extrusionOk="0">
                    <a:moveTo>
                      <a:pt x="536" y="1"/>
                    </a:moveTo>
                    <a:cubicBezTo>
                      <a:pt x="332" y="1"/>
                      <a:pt x="1" y="306"/>
                      <a:pt x="343" y="306"/>
                    </a:cubicBezTo>
                    <a:cubicBezTo>
                      <a:pt x="545" y="306"/>
                      <a:pt x="878" y="1"/>
                      <a:pt x="53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7" name="Google Shape;3087;p43"/>
              <p:cNvSpPr/>
              <p:nvPr/>
            </p:nvSpPr>
            <p:spPr>
              <a:xfrm>
                <a:off x="7378566" y="4119558"/>
                <a:ext cx="127595" cy="5987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263" extrusionOk="0">
                    <a:moveTo>
                      <a:pt x="406" y="0"/>
                    </a:moveTo>
                    <a:cubicBezTo>
                      <a:pt x="296" y="0"/>
                      <a:pt x="140" y="36"/>
                      <a:pt x="70" y="133"/>
                    </a:cubicBezTo>
                    <a:cubicBezTo>
                      <a:pt x="0" y="229"/>
                      <a:pt x="130" y="263"/>
                      <a:pt x="203" y="263"/>
                    </a:cubicBezTo>
                    <a:lnTo>
                      <a:pt x="269" y="263"/>
                    </a:lnTo>
                    <a:cubicBezTo>
                      <a:pt x="379" y="263"/>
                      <a:pt x="535" y="223"/>
                      <a:pt x="605" y="130"/>
                    </a:cubicBezTo>
                    <a:cubicBezTo>
                      <a:pt x="675" y="33"/>
                      <a:pt x="545" y="0"/>
                      <a:pt x="47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43"/>
              <p:cNvSpPr/>
              <p:nvPr/>
            </p:nvSpPr>
            <p:spPr>
              <a:xfrm>
                <a:off x="7429415" y="3712530"/>
                <a:ext cx="138937" cy="86504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80" extrusionOk="0">
                    <a:moveTo>
                      <a:pt x="389" y="1"/>
                    </a:moveTo>
                    <a:cubicBezTo>
                      <a:pt x="97" y="1"/>
                      <a:pt x="0" y="380"/>
                      <a:pt x="346" y="380"/>
                    </a:cubicBezTo>
                    <a:cubicBezTo>
                      <a:pt x="638" y="380"/>
                      <a:pt x="735" y="1"/>
                      <a:pt x="38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9" name="Google Shape;3089;p43"/>
            <p:cNvGrpSpPr/>
            <p:nvPr/>
          </p:nvGrpSpPr>
          <p:grpSpPr>
            <a:xfrm rot="2430353">
              <a:off x="522036" y="1769015"/>
              <a:ext cx="889406" cy="787222"/>
              <a:chOff x="6591321" y="2717039"/>
              <a:chExt cx="1979076" cy="1808664"/>
            </a:xfrm>
          </p:grpSpPr>
          <p:sp>
            <p:nvSpPr>
              <p:cNvPr id="3090" name="Google Shape;3090;p43"/>
              <p:cNvSpPr/>
              <p:nvPr/>
            </p:nvSpPr>
            <p:spPr>
              <a:xfrm>
                <a:off x="6591321" y="2717039"/>
                <a:ext cx="1979076" cy="1808664"/>
              </a:xfrm>
              <a:custGeom>
                <a:avLst/>
                <a:gdLst/>
                <a:ahLst/>
                <a:cxnLst/>
                <a:rect l="l" t="t" r="r" b="b"/>
                <a:pathLst>
                  <a:path w="18419" h="16833" extrusionOk="0">
                    <a:moveTo>
                      <a:pt x="12177" y="0"/>
                    </a:moveTo>
                    <a:cubicBezTo>
                      <a:pt x="11648" y="0"/>
                      <a:pt x="11109" y="46"/>
                      <a:pt x="10599" y="46"/>
                    </a:cubicBezTo>
                    <a:cubicBezTo>
                      <a:pt x="10579" y="46"/>
                      <a:pt x="10558" y="46"/>
                      <a:pt x="10538" y="46"/>
                    </a:cubicBezTo>
                    <a:cubicBezTo>
                      <a:pt x="10391" y="45"/>
                      <a:pt x="10250" y="43"/>
                      <a:pt x="10112" y="43"/>
                    </a:cubicBezTo>
                    <a:cubicBezTo>
                      <a:pt x="9632" y="43"/>
                      <a:pt x="9195" y="68"/>
                      <a:pt x="8715" y="262"/>
                    </a:cubicBezTo>
                    <a:cubicBezTo>
                      <a:pt x="8256" y="447"/>
                      <a:pt x="7784" y="577"/>
                      <a:pt x="7306" y="707"/>
                    </a:cubicBezTo>
                    <a:cubicBezTo>
                      <a:pt x="6073" y="1039"/>
                      <a:pt x="5021" y="1344"/>
                      <a:pt x="3911" y="2033"/>
                    </a:cubicBezTo>
                    <a:cubicBezTo>
                      <a:pt x="2246" y="3062"/>
                      <a:pt x="855" y="4763"/>
                      <a:pt x="292" y="6650"/>
                    </a:cubicBezTo>
                    <a:cubicBezTo>
                      <a:pt x="1" y="7637"/>
                      <a:pt x="143" y="8746"/>
                      <a:pt x="143" y="9767"/>
                    </a:cubicBezTo>
                    <a:cubicBezTo>
                      <a:pt x="143" y="10640"/>
                      <a:pt x="117" y="11328"/>
                      <a:pt x="422" y="12145"/>
                    </a:cubicBezTo>
                    <a:cubicBezTo>
                      <a:pt x="801" y="13168"/>
                      <a:pt x="1482" y="13643"/>
                      <a:pt x="2176" y="14444"/>
                    </a:cubicBezTo>
                    <a:cubicBezTo>
                      <a:pt x="2652" y="14992"/>
                      <a:pt x="3083" y="15451"/>
                      <a:pt x="3665" y="15882"/>
                    </a:cubicBezTo>
                    <a:cubicBezTo>
                      <a:pt x="4306" y="16414"/>
                      <a:pt x="5631" y="16763"/>
                      <a:pt x="6744" y="16763"/>
                    </a:cubicBezTo>
                    <a:cubicBezTo>
                      <a:pt x="7524" y="16763"/>
                      <a:pt x="8354" y="16832"/>
                      <a:pt x="9165" y="16832"/>
                    </a:cubicBezTo>
                    <a:cubicBezTo>
                      <a:pt x="9611" y="16832"/>
                      <a:pt x="10052" y="16811"/>
                      <a:pt x="10475" y="16746"/>
                    </a:cubicBezTo>
                    <a:cubicBezTo>
                      <a:pt x="11206" y="16633"/>
                      <a:pt x="12077" y="16225"/>
                      <a:pt x="12731" y="15896"/>
                    </a:cubicBezTo>
                    <a:cubicBezTo>
                      <a:pt x="13538" y="15487"/>
                      <a:pt x="14352" y="15025"/>
                      <a:pt x="15119" y="14547"/>
                    </a:cubicBezTo>
                    <a:cubicBezTo>
                      <a:pt x="16150" y="13902"/>
                      <a:pt x="17063" y="13221"/>
                      <a:pt x="17758" y="12198"/>
                    </a:cubicBezTo>
                    <a:cubicBezTo>
                      <a:pt x="18389" y="11262"/>
                      <a:pt x="18399" y="10368"/>
                      <a:pt x="18402" y="9275"/>
                    </a:cubicBezTo>
                    <a:cubicBezTo>
                      <a:pt x="18419" y="6633"/>
                      <a:pt x="17798" y="4102"/>
                      <a:pt x="15970" y="2108"/>
                    </a:cubicBezTo>
                    <a:cubicBezTo>
                      <a:pt x="15233" y="1305"/>
                      <a:pt x="14279" y="291"/>
                      <a:pt x="13163" y="79"/>
                    </a:cubicBezTo>
                    <a:cubicBezTo>
                      <a:pt x="12845" y="19"/>
                      <a:pt x="12513" y="0"/>
                      <a:pt x="121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43"/>
              <p:cNvSpPr/>
              <p:nvPr/>
            </p:nvSpPr>
            <p:spPr>
              <a:xfrm>
                <a:off x="6844025" y="3407995"/>
                <a:ext cx="115119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93" extrusionOk="0">
                    <a:moveTo>
                      <a:pt x="293" y="1"/>
                    </a:moveTo>
                    <a:cubicBezTo>
                      <a:pt x="177" y="1"/>
                      <a:pt x="24" y="90"/>
                      <a:pt x="14" y="213"/>
                    </a:cubicBezTo>
                    <a:cubicBezTo>
                      <a:pt x="1" y="349"/>
                      <a:pt x="147" y="392"/>
                      <a:pt x="250" y="392"/>
                    </a:cubicBezTo>
                    <a:lnTo>
                      <a:pt x="316" y="392"/>
                    </a:lnTo>
                    <a:cubicBezTo>
                      <a:pt x="433" y="392"/>
                      <a:pt x="586" y="303"/>
                      <a:pt x="595" y="180"/>
                    </a:cubicBezTo>
                    <a:cubicBezTo>
                      <a:pt x="609" y="44"/>
                      <a:pt x="463" y="1"/>
                      <a:pt x="35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3"/>
              <p:cNvSpPr/>
              <p:nvPr/>
            </p:nvSpPr>
            <p:spPr>
              <a:xfrm>
                <a:off x="7170232" y="3270373"/>
                <a:ext cx="168426" cy="56911"/>
              </a:xfrm>
              <a:custGeom>
                <a:avLst/>
                <a:gdLst/>
                <a:ahLst/>
                <a:cxnLst/>
                <a:rect l="l" t="t" r="r" b="b"/>
                <a:pathLst>
                  <a:path w="891" h="250" extrusionOk="0">
                    <a:moveTo>
                      <a:pt x="548" y="1"/>
                    </a:moveTo>
                    <a:cubicBezTo>
                      <a:pt x="382" y="1"/>
                      <a:pt x="0" y="249"/>
                      <a:pt x="343" y="249"/>
                    </a:cubicBezTo>
                    <a:cubicBezTo>
                      <a:pt x="508" y="249"/>
                      <a:pt x="890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43"/>
              <p:cNvSpPr/>
              <p:nvPr/>
            </p:nvSpPr>
            <p:spPr>
              <a:xfrm>
                <a:off x="6863684" y="3797494"/>
                <a:ext cx="126272" cy="6761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97" extrusionOk="0">
                    <a:moveTo>
                      <a:pt x="399" y="0"/>
                    </a:moveTo>
                    <a:cubicBezTo>
                      <a:pt x="286" y="0"/>
                      <a:pt x="129" y="37"/>
                      <a:pt x="63" y="140"/>
                    </a:cubicBezTo>
                    <a:cubicBezTo>
                      <a:pt x="0" y="243"/>
                      <a:pt x="116" y="296"/>
                      <a:pt x="203" y="296"/>
                    </a:cubicBezTo>
                    <a:lnTo>
                      <a:pt x="269" y="296"/>
                    </a:lnTo>
                    <a:cubicBezTo>
                      <a:pt x="382" y="296"/>
                      <a:pt x="538" y="259"/>
                      <a:pt x="605" y="157"/>
                    </a:cubicBezTo>
                    <a:cubicBezTo>
                      <a:pt x="668" y="57"/>
                      <a:pt x="551" y="0"/>
                      <a:pt x="465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43"/>
              <p:cNvSpPr/>
              <p:nvPr/>
            </p:nvSpPr>
            <p:spPr>
              <a:xfrm>
                <a:off x="7102810" y="3619704"/>
                <a:ext cx="138370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393" extrusionOk="0">
                    <a:moveTo>
                      <a:pt x="386" y="1"/>
                    </a:moveTo>
                    <a:cubicBezTo>
                      <a:pt x="91" y="1"/>
                      <a:pt x="1" y="393"/>
                      <a:pt x="346" y="393"/>
                    </a:cubicBezTo>
                    <a:cubicBezTo>
                      <a:pt x="645" y="393"/>
                      <a:pt x="732" y="1"/>
                      <a:pt x="38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43"/>
              <p:cNvSpPr/>
              <p:nvPr/>
            </p:nvSpPr>
            <p:spPr>
              <a:xfrm>
                <a:off x="7338672" y="2927876"/>
                <a:ext cx="114552" cy="50081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20" extrusionOk="0">
                    <a:moveTo>
                      <a:pt x="433" y="1"/>
                    </a:moveTo>
                    <a:cubicBezTo>
                      <a:pt x="310" y="1"/>
                      <a:pt x="177" y="27"/>
                      <a:pt x="74" y="97"/>
                    </a:cubicBezTo>
                    <a:cubicBezTo>
                      <a:pt x="1" y="150"/>
                      <a:pt x="1" y="220"/>
                      <a:pt x="107" y="220"/>
                    </a:cubicBezTo>
                    <a:lnTo>
                      <a:pt x="174" y="220"/>
                    </a:lnTo>
                    <a:cubicBezTo>
                      <a:pt x="296" y="220"/>
                      <a:pt x="429" y="194"/>
                      <a:pt x="532" y="124"/>
                    </a:cubicBezTo>
                    <a:cubicBezTo>
                      <a:pt x="606" y="70"/>
                      <a:pt x="606" y="1"/>
                      <a:pt x="49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43"/>
              <p:cNvSpPr/>
              <p:nvPr/>
            </p:nvSpPr>
            <p:spPr>
              <a:xfrm>
                <a:off x="8083088" y="3913084"/>
                <a:ext cx="164645" cy="78764"/>
              </a:xfrm>
              <a:custGeom>
                <a:avLst/>
                <a:gdLst/>
                <a:ahLst/>
                <a:cxnLst/>
                <a:rect l="l" t="t" r="r" b="b"/>
                <a:pathLst>
                  <a:path w="871" h="346" extrusionOk="0">
                    <a:moveTo>
                      <a:pt x="529" y="0"/>
                    </a:moveTo>
                    <a:cubicBezTo>
                      <a:pt x="300" y="0"/>
                      <a:pt x="1" y="345"/>
                      <a:pt x="343" y="345"/>
                    </a:cubicBezTo>
                    <a:cubicBezTo>
                      <a:pt x="572" y="345"/>
                      <a:pt x="871" y="0"/>
                      <a:pt x="52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43"/>
              <p:cNvSpPr/>
              <p:nvPr/>
            </p:nvSpPr>
            <p:spPr>
              <a:xfrm>
                <a:off x="7717122" y="3726872"/>
                <a:ext cx="167670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5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43"/>
              <p:cNvSpPr/>
              <p:nvPr/>
            </p:nvSpPr>
            <p:spPr>
              <a:xfrm>
                <a:off x="7902373" y="3218542"/>
                <a:ext cx="143096" cy="81724"/>
              </a:xfrm>
              <a:custGeom>
                <a:avLst/>
                <a:gdLst/>
                <a:ahLst/>
                <a:cxnLst/>
                <a:rect l="l" t="t" r="r" b="b"/>
                <a:pathLst>
                  <a:path w="757" h="359" extrusionOk="0">
                    <a:moveTo>
                      <a:pt x="424" y="0"/>
                    </a:moveTo>
                    <a:cubicBezTo>
                      <a:pt x="333" y="0"/>
                      <a:pt x="238" y="26"/>
                      <a:pt x="180" y="84"/>
                    </a:cubicBezTo>
                    <a:lnTo>
                      <a:pt x="149" y="115"/>
                    </a:lnTo>
                    <a:cubicBezTo>
                      <a:pt x="0" y="263"/>
                      <a:pt x="161" y="359"/>
                      <a:pt x="336" y="359"/>
                    </a:cubicBezTo>
                    <a:cubicBezTo>
                      <a:pt x="426" y="359"/>
                      <a:pt x="521" y="334"/>
                      <a:pt x="578" y="277"/>
                    </a:cubicBezTo>
                    <a:cubicBezTo>
                      <a:pt x="588" y="264"/>
                      <a:pt x="598" y="254"/>
                      <a:pt x="608" y="244"/>
                    </a:cubicBezTo>
                    <a:cubicBezTo>
                      <a:pt x="756" y="95"/>
                      <a:pt x="598" y="0"/>
                      <a:pt x="424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43"/>
              <p:cNvSpPr/>
              <p:nvPr/>
            </p:nvSpPr>
            <p:spPr>
              <a:xfrm>
                <a:off x="8202367" y="3530415"/>
                <a:ext cx="115308" cy="87187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83" extrusionOk="0">
                    <a:moveTo>
                      <a:pt x="293" y="0"/>
                    </a:moveTo>
                    <a:cubicBezTo>
                      <a:pt x="180" y="0"/>
                      <a:pt x="25" y="86"/>
                      <a:pt x="14" y="209"/>
                    </a:cubicBezTo>
                    <a:cubicBezTo>
                      <a:pt x="1" y="342"/>
                      <a:pt x="147" y="382"/>
                      <a:pt x="250" y="382"/>
                    </a:cubicBezTo>
                    <a:lnTo>
                      <a:pt x="316" y="382"/>
                    </a:lnTo>
                    <a:cubicBezTo>
                      <a:pt x="430" y="382"/>
                      <a:pt x="583" y="296"/>
                      <a:pt x="595" y="173"/>
                    </a:cubicBezTo>
                    <a:cubicBezTo>
                      <a:pt x="609" y="40"/>
                      <a:pt x="463" y="0"/>
                      <a:pt x="35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43"/>
              <p:cNvSpPr/>
              <p:nvPr/>
            </p:nvSpPr>
            <p:spPr>
              <a:xfrm>
                <a:off x="7729598" y="4257055"/>
                <a:ext cx="167859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8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43"/>
              <p:cNvSpPr/>
              <p:nvPr/>
            </p:nvSpPr>
            <p:spPr>
              <a:xfrm>
                <a:off x="7453233" y="3481926"/>
                <a:ext cx="167292" cy="63057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77" extrusionOk="0">
                    <a:moveTo>
                      <a:pt x="542" y="0"/>
                    </a:moveTo>
                    <a:cubicBezTo>
                      <a:pt x="360" y="0"/>
                      <a:pt x="1" y="276"/>
                      <a:pt x="340" y="276"/>
                    </a:cubicBezTo>
                    <a:cubicBezTo>
                      <a:pt x="526" y="276"/>
                      <a:pt x="884" y="0"/>
                      <a:pt x="54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43"/>
              <p:cNvSpPr/>
              <p:nvPr/>
            </p:nvSpPr>
            <p:spPr>
              <a:xfrm>
                <a:off x="7642265" y="3236071"/>
                <a:ext cx="165968" cy="69886"/>
              </a:xfrm>
              <a:custGeom>
                <a:avLst/>
                <a:gdLst/>
                <a:ahLst/>
                <a:cxnLst/>
                <a:rect l="l" t="t" r="r" b="b"/>
                <a:pathLst>
                  <a:path w="878" h="307" extrusionOk="0">
                    <a:moveTo>
                      <a:pt x="536" y="1"/>
                    </a:moveTo>
                    <a:cubicBezTo>
                      <a:pt x="332" y="1"/>
                      <a:pt x="1" y="306"/>
                      <a:pt x="343" y="306"/>
                    </a:cubicBezTo>
                    <a:cubicBezTo>
                      <a:pt x="545" y="306"/>
                      <a:pt x="878" y="1"/>
                      <a:pt x="53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43"/>
              <p:cNvSpPr/>
              <p:nvPr/>
            </p:nvSpPr>
            <p:spPr>
              <a:xfrm>
                <a:off x="7378566" y="4119558"/>
                <a:ext cx="127595" cy="5987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263" extrusionOk="0">
                    <a:moveTo>
                      <a:pt x="406" y="0"/>
                    </a:moveTo>
                    <a:cubicBezTo>
                      <a:pt x="296" y="0"/>
                      <a:pt x="140" y="36"/>
                      <a:pt x="70" y="133"/>
                    </a:cubicBezTo>
                    <a:cubicBezTo>
                      <a:pt x="0" y="229"/>
                      <a:pt x="130" y="263"/>
                      <a:pt x="203" y="263"/>
                    </a:cubicBezTo>
                    <a:lnTo>
                      <a:pt x="269" y="263"/>
                    </a:lnTo>
                    <a:cubicBezTo>
                      <a:pt x="379" y="263"/>
                      <a:pt x="535" y="223"/>
                      <a:pt x="605" y="130"/>
                    </a:cubicBezTo>
                    <a:cubicBezTo>
                      <a:pt x="675" y="33"/>
                      <a:pt x="545" y="0"/>
                      <a:pt x="47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43"/>
              <p:cNvSpPr/>
              <p:nvPr/>
            </p:nvSpPr>
            <p:spPr>
              <a:xfrm>
                <a:off x="7429415" y="3712530"/>
                <a:ext cx="138937" cy="86504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80" extrusionOk="0">
                    <a:moveTo>
                      <a:pt x="389" y="1"/>
                    </a:moveTo>
                    <a:cubicBezTo>
                      <a:pt x="97" y="1"/>
                      <a:pt x="0" y="380"/>
                      <a:pt x="346" y="380"/>
                    </a:cubicBezTo>
                    <a:cubicBezTo>
                      <a:pt x="638" y="380"/>
                      <a:pt x="735" y="1"/>
                      <a:pt x="38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5" name="Google Shape;3105;p43"/>
            <p:cNvGrpSpPr/>
            <p:nvPr/>
          </p:nvGrpSpPr>
          <p:grpSpPr>
            <a:xfrm rot="2430353">
              <a:off x="522036" y="2892937"/>
              <a:ext cx="889406" cy="787222"/>
              <a:chOff x="6591321" y="2717039"/>
              <a:chExt cx="1979076" cy="1808664"/>
            </a:xfrm>
          </p:grpSpPr>
          <p:sp>
            <p:nvSpPr>
              <p:cNvPr id="3106" name="Google Shape;3106;p43"/>
              <p:cNvSpPr/>
              <p:nvPr/>
            </p:nvSpPr>
            <p:spPr>
              <a:xfrm>
                <a:off x="6591321" y="2717039"/>
                <a:ext cx="1979076" cy="1808664"/>
              </a:xfrm>
              <a:custGeom>
                <a:avLst/>
                <a:gdLst/>
                <a:ahLst/>
                <a:cxnLst/>
                <a:rect l="l" t="t" r="r" b="b"/>
                <a:pathLst>
                  <a:path w="18419" h="16833" extrusionOk="0">
                    <a:moveTo>
                      <a:pt x="12177" y="0"/>
                    </a:moveTo>
                    <a:cubicBezTo>
                      <a:pt x="11648" y="0"/>
                      <a:pt x="11109" y="46"/>
                      <a:pt x="10599" y="46"/>
                    </a:cubicBezTo>
                    <a:cubicBezTo>
                      <a:pt x="10579" y="46"/>
                      <a:pt x="10558" y="46"/>
                      <a:pt x="10538" y="46"/>
                    </a:cubicBezTo>
                    <a:cubicBezTo>
                      <a:pt x="10391" y="45"/>
                      <a:pt x="10250" y="43"/>
                      <a:pt x="10112" y="43"/>
                    </a:cubicBezTo>
                    <a:cubicBezTo>
                      <a:pt x="9632" y="43"/>
                      <a:pt x="9195" y="68"/>
                      <a:pt x="8715" y="262"/>
                    </a:cubicBezTo>
                    <a:cubicBezTo>
                      <a:pt x="8256" y="447"/>
                      <a:pt x="7784" y="577"/>
                      <a:pt x="7306" y="707"/>
                    </a:cubicBezTo>
                    <a:cubicBezTo>
                      <a:pt x="6073" y="1039"/>
                      <a:pt x="5021" y="1344"/>
                      <a:pt x="3911" y="2033"/>
                    </a:cubicBezTo>
                    <a:cubicBezTo>
                      <a:pt x="2246" y="3062"/>
                      <a:pt x="855" y="4763"/>
                      <a:pt x="292" y="6650"/>
                    </a:cubicBezTo>
                    <a:cubicBezTo>
                      <a:pt x="1" y="7637"/>
                      <a:pt x="143" y="8746"/>
                      <a:pt x="143" y="9767"/>
                    </a:cubicBezTo>
                    <a:cubicBezTo>
                      <a:pt x="143" y="10640"/>
                      <a:pt x="117" y="11328"/>
                      <a:pt x="422" y="12145"/>
                    </a:cubicBezTo>
                    <a:cubicBezTo>
                      <a:pt x="801" y="13168"/>
                      <a:pt x="1482" y="13643"/>
                      <a:pt x="2176" y="14444"/>
                    </a:cubicBezTo>
                    <a:cubicBezTo>
                      <a:pt x="2652" y="14992"/>
                      <a:pt x="3083" y="15451"/>
                      <a:pt x="3665" y="15882"/>
                    </a:cubicBezTo>
                    <a:cubicBezTo>
                      <a:pt x="4306" y="16414"/>
                      <a:pt x="5631" y="16763"/>
                      <a:pt x="6744" y="16763"/>
                    </a:cubicBezTo>
                    <a:cubicBezTo>
                      <a:pt x="7524" y="16763"/>
                      <a:pt x="8354" y="16832"/>
                      <a:pt x="9165" y="16832"/>
                    </a:cubicBezTo>
                    <a:cubicBezTo>
                      <a:pt x="9611" y="16832"/>
                      <a:pt x="10052" y="16811"/>
                      <a:pt x="10475" y="16746"/>
                    </a:cubicBezTo>
                    <a:cubicBezTo>
                      <a:pt x="11206" y="16633"/>
                      <a:pt x="12077" y="16225"/>
                      <a:pt x="12731" y="15896"/>
                    </a:cubicBezTo>
                    <a:cubicBezTo>
                      <a:pt x="13538" y="15487"/>
                      <a:pt x="14352" y="15025"/>
                      <a:pt x="15119" y="14547"/>
                    </a:cubicBezTo>
                    <a:cubicBezTo>
                      <a:pt x="16150" y="13902"/>
                      <a:pt x="17063" y="13221"/>
                      <a:pt x="17758" y="12198"/>
                    </a:cubicBezTo>
                    <a:cubicBezTo>
                      <a:pt x="18389" y="11262"/>
                      <a:pt x="18399" y="10368"/>
                      <a:pt x="18402" y="9275"/>
                    </a:cubicBezTo>
                    <a:cubicBezTo>
                      <a:pt x="18419" y="6633"/>
                      <a:pt x="17798" y="4102"/>
                      <a:pt x="15970" y="2108"/>
                    </a:cubicBezTo>
                    <a:cubicBezTo>
                      <a:pt x="15233" y="1305"/>
                      <a:pt x="14279" y="291"/>
                      <a:pt x="13163" y="79"/>
                    </a:cubicBezTo>
                    <a:cubicBezTo>
                      <a:pt x="12845" y="19"/>
                      <a:pt x="12513" y="0"/>
                      <a:pt x="121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43"/>
              <p:cNvSpPr/>
              <p:nvPr/>
            </p:nvSpPr>
            <p:spPr>
              <a:xfrm>
                <a:off x="6844025" y="3407995"/>
                <a:ext cx="115119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93" extrusionOk="0">
                    <a:moveTo>
                      <a:pt x="293" y="1"/>
                    </a:moveTo>
                    <a:cubicBezTo>
                      <a:pt x="177" y="1"/>
                      <a:pt x="24" y="90"/>
                      <a:pt x="14" y="213"/>
                    </a:cubicBezTo>
                    <a:cubicBezTo>
                      <a:pt x="1" y="349"/>
                      <a:pt x="147" y="392"/>
                      <a:pt x="250" y="392"/>
                    </a:cubicBezTo>
                    <a:lnTo>
                      <a:pt x="316" y="392"/>
                    </a:lnTo>
                    <a:cubicBezTo>
                      <a:pt x="433" y="392"/>
                      <a:pt x="586" y="303"/>
                      <a:pt x="595" y="180"/>
                    </a:cubicBezTo>
                    <a:cubicBezTo>
                      <a:pt x="609" y="44"/>
                      <a:pt x="463" y="1"/>
                      <a:pt x="35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43"/>
              <p:cNvSpPr/>
              <p:nvPr/>
            </p:nvSpPr>
            <p:spPr>
              <a:xfrm>
                <a:off x="7170232" y="3270373"/>
                <a:ext cx="168426" cy="56911"/>
              </a:xfrm>
              <a:custGeom>
                <a:avLst/>
                <a:gdLst/>
                <a:ahLst/>
                <a:cxnLst/>
                <a:rect l="l" t="t" r="r" b="b"/>
                <a:pathLst>
                  <a:path w="891" h="250" extrusionOk="0">
                    <a:moveTo>
                      <a:pt x="548" y="1"/>
                    </a:moveTo>
                    <a:cubicBezTo>
                      <a:pt x="382" y="1"/>
                      <a:pt x="0" y="249"/>
                      <a:pt x="343" y="249"/>
                    </a:cubicBezTo>
                    <a:cubicBezTo>
                      <a:pt x="508" y="249"/>
                      <a:pt x="890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43"/>
              <p:cNvSpPr/>
              <p:nvPr/>
            </p:nvSpPr>
            <p:spPr>
              <a:xfrm>
                <a:off x="6863684" y="3797494"/>
                <a:ext cx="126272" cy="6761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97" extrusionOk="0">
                    <a:moveTo>
                      <a:pt x="399" y="0"/>
                    </a:moveTo>
                    <a:cubicBezTo>
                      <a:pt x="286" y="0"/>
                      <a:pt x="129" y="37"/>
                      <a:pt x="63" y="140"/>
                    </a:cubicBezTo>
                    <a:cubicBezTo>
                      <a:pt x="0" y="243"/>
                      <a:pt x="116" y="296"/>
                      <a:pt x="203" y="296"/>
                    </a:cubicBezTo>
                    <a:lnTo>
                      <a:pt x="269" y="296"/>
                    </a:lnTo>
                    <a:cubicBezTo>
                      <a:pt x="382" y="296"/>
                      <a:pt x="538" y="259"/>
                      <a:pt x="605" y="157"/>
                    </a:cubicBezTo>
                    <a:cubicBezTo>
                      <a:pt x="668" y="57"/>
                      <a:pt x="551" y="0"/>
                      <a:pt x="465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43"/>
              <p:cNvSpPr/>
              <p:nvPr/>
            </p:nvSpPr>
            <p:spPr>
              <a:xfrm>
                <a:off x="7102810" y="3619704"/>
                <a:ext cx="138370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393" extrusionOk="0">
                    <a:moveTo>
                      <a:pt x="386" y="1"/>
                    </a:moveTo>
                    <a:cubicBezTo>
                      <a:pt x="91" y="1"/>
                      <a:pt x="1" y="393"/>
                      <a:pt x="346" y="393"/>
                    </a:cubicBezTo>
                    <a:cubicBezTo>
                      <a:pt x="645" y="393"/>
                      <a:pt x="732" y="1"/>
                      <a:pt x="38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43"/>
              <p:cNvSpPr/>
              <p:nvPr/>
            </p:nvSpPr>
            <p:spPr>
              <a:xfrm>
                <a:off x="7338672" y="2927876"/>
                <a:ext cx="114552" cy="50081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20" extrusionOk="0">
                    <a:moveTo>
                      <a:pt x="433" y="1"/>
                    </a:moveTo>
                    <a:cubicBezTo>
                      <a:pt x="310" y="1"/>
                      <a:pt x="177" y="27"/>
                      <a:pt x="74" y="97"/>
                    </a:cubicBezTo>
                    <a:cubicBezTo>
                      <a:pt x="1" y="150"/>
                      <a:pt x="1" y="220"/>
                      <a:pt x="107" y="220"/>
                    </a:cubicBezTo>
                    <a:lnTo>
                      <a:pt x="174" y="220"/>
                    </a:lnTo>
                    <a:cubicBezTo>
                      <a:pt x="296" y="220"/>
                      <a:pt x="429" y="194"/>
                      <a:pt x="532" y="124"/>
                    </a:cubicBezTo>
                    <a:cubicBezTo>
                      <a:pt x="606" y="70"/>
                      <a:pt x="606" y="1"/>
                      <a:pt x="49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43"/>
              <p:cNvSpPr/>
              <p:nvPr/>
            </p:nvSpPr>
            <p:spPr>
              <a:xfrm>
                <a:off x="8083088" y="3913084"/>
                <a:ext cx="164645" cy="78764"/>
              </a:xfrm>
              <a:custGeom>
                <a:avLst/>
                <a:gdLst/>
                <a:ahLst/>
                <a:cxnLst/>
                <a:rect l="l" t="t" r="r" b="b"/>
                <a:pathLst>
                  <a:path w="871" h="346" extrusionOk="0">
                    <a:moveTo>
                      <a:pt x="529" y="0"/>
                    </a:moveTo>
                    <a:cubicBezTo>
                      <a:pt x="300" y="0"/>
                      <a:pt x="1" y="345"/>
                      <a:pt x="343" y="345"/>
                    </a:cubicBezTo>
                    <a:cubicBezTo>
                      <a:pt x="572" y="345"/>
                      <a:pt x="871" y="0"/>
                      <a:pt x="52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43"/>
              <p:cNvSpPr/>
              <p:nvPr/>
            </p:nvSpPr>
            <p:spPr>
              <a:xfrm>
                <a:off x="7717122" y="3726872"/>
                <a:ext cx="167670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5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43"/>
              <p:cNvSpPr/>
              <p:nvPr/>
            </p:nvSpPr>
            <p:spPr>
              <a:xfrm>
                <a:off x="7902373" y="3218542"/>
                <a:ext cx="143096" cy="81724"/>
              </a:xfrm>
              <a:custGeom>
                <a:avLst/>
                <a:gdLst/>
                <a:ahLst/>
                <a:cxnLst/>
                <a:rect l="l" t="t" r="r" b="b"/>
                <a:pathLst>
                  <a:path w="757" h="359" extrusionOk="0">
                    <a:moveTo>
                      <a:pt x="424" y="0"/>
                    </a:moveTo>
                    <a:cubicBezTo>
                      <a:pt x="333" y="0"/>
                      <a:pt x="238" y="26"/>
                      <a:pt x="180" y="84"/>
                    </a:cubicBezTo>
                    <a:lnTo>
                      <a:pt x="149" y="115"/>
                    </a:lnTo>
                    <a:cubicBezTo>
                      <a:pt x="0" y="263"/>
                      <a:pt x="161" y="359"/>
                      <a:pt x="336" y="359"/>
                    </a:cubicBezTo>
                    <a:cubicBezTo>
                      <a:pt x="426" y="359"/>
                      <a:pt x="521" y="334"/>
                      <a:pt x="578" y="277"/>
                    </a:cubicBezTo>
                    <a:cubicBezTo>
                      <a:pt x="588" y="264"/>
                      <a:pt x="598" y="254"/>
                      <a:pt x="608" y="244"/>
                    </a:cubicBezTo>
                    <a:cubicBezTo>
                      <a:pt x="756" y="95"/>
                      <a:pt x="598" y="0"/>
                      <a:pt x="424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43"/>
              <p:cNvSpPr/>
              <p:nvPr/>
            </p:nvSpPr>
            <p:spPr>
              <a:xfrm>
                <a:off x="8202367" y="3530415"/>
                <a:ext cx="115308" cy="87187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83" extrusionOk="0">
                    <a:moveTo>
                      <a:pt x="293" y="0"/>
                    </a:moveTo>
                    <a:cubicBezTo>
                      <a:pt x="180" y="0"/>
                      <a:pt x="25" y="86"/>
                      <a:pt x="14" y="209"/>
                    </a:cubicBezTo>
                    <a:cubicBezTo>
                      <a:pt x="1" y="342"/>
                      <a:pt x="147" y="382"/>
                      <a:pt x="250" y="382"/>
                    </a:cubicBezTo>
                    <a:lnTo>
                      <a:pt x="316" y="382"/>
                    </a:lnTo>
                    <a:cubicBezTo>
                      <a:pt x="430" y="382"/>
                      <a:pt x="583" y="296"/>
                      <a:pt x="595" y="173"/>
                    </a:cubicBezTo>
                    <a:cubicBezTo>
                      <a:pt x="609" y="40"/>
                      <a:pt x="463" y="0"/>
                      <a:pt x="35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43"/>
              <p:cNvSpPr/>
              <p:nvPr/>
            </p:nvSpPr>
            <p:spPr>
              <a:xfrm>
                <a:off x="7729598" y="4257055"/>
                <a:ext cx="167859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8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43"/>
              <p:cNvSpPr/>
              <p:nvPr/>
            </p:nvSpPr>
            <p:spPr>
              <a:xfrm>
                <a:off x="7453233" y="3481926"/>
                <a:ext cx="167292" cy="63057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77" extrusionOk="0">
                    <a:moveTo>
                      <a:pt x="542" y="0"/>
                    </a:moveTo>
                    <a:cubicBezTo>
                      <a:pt x="360" y="0"/>
                      <a:pt x="1" y="276"/>
                      <a:pt x="340" y="276"/>
                    </a:cubicBezTo>
                    <a:cubicBezTo>
                      <a:pt x="526" y="276"/>
                      <a:pt x="884" y="0"/>
                      <a:pt x="54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43"/>
              <p:cNvSpPr/>
              <p:nvPr/>
            </p:nvSpPr>
            <p:spPr>
              <a:xfrm>
                <a:off x="7642265" y="3236071"/>
                <a:ext cx="165968" cy="69886"/>
              </a:xfrm>
              <a:custGeom>
                <a:avLst/>
                <a:gdLst/>
                <a:ahLst/>
                <a:cxnLst/>
                <a:rect l="l" t="t" r="r" b="b"/>
                <a:pathLst>
                  <a:path w="878" h="307" extrusionOk="0">
                    <a:moveTo>
                      <a:pt x="536" y="1"/>
                    </a:moveTo>
                    <a:cubicBezTo>
                      <a:pt x="332" y="1"/>
                      <a:pt x="1" y="306"/>
                      <a:pt x="343" y="306"/>
                    </a:cubicBezTo>
                    <a:cubicBezTo>
                      <a:pt x="545" y="306"/>
                      <a:pt x="878" y="1"/>
                      <a:pt x="53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43"/>
              <p:cNvSpPr/>
              <p:nvPr/>
            </p:nvSpPr>
            <p:spPr>
              <a:xfrm>
                <a:off x="7378566" y="4119558"/>
                <a:ext cx="127595" cy="5987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263" extrusionOk="0">
                    <a:moveTo>
                      <a:pt x="406" y="0"/>
                    </a:moveTo>
                    <a:cubicBezTo>
                      <a:pt x="296" y="0"/>
                      <a:pt x="140" y="36"/>
                      <a:pt x="70" y="133"/>
                    </a:cubicBezTo>
                    <a:cubicBezTo>
                      <a:pt x="0" y="229"/>
                      <a:pt x="130" y="263"/>
                      <a:pt x="203" y="263"/>
                    </a:cubicBezTo>
                    <a:lnTo>
                      <a:pt x="269" y="263"/>
                    </a:lnTo>
                    <a:cubicBezTo>
                      <a:pt x="379" y="263"/>
                      <a:pt x="535" y="223"/>
                      <a:pt x="605" y="130"/>
                    </a:cubicBezTo>
                    <a:cubicBezTo>
                      <a:pt x="675" y="33"/>
                      <a:pt x="545" y="0"/>
                      <a:pt x="47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43"/>
              <p:cNvSpPr/>
              <p:nvPr/>
            </p:nvSpPr>
            <p:spPr>
              <a:xfrm>
                <a:off x="7429415" y="3712530"/>
                <a:ext cx="138937" cy="86504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80" extrusionOk="0">
                    <a:moveTo>
                      <a:pt x="389" y="1"/>
                    </a:moveTo>
                    <a:cubicBezTo>
                      <a:pt x="97" y="1"/>
                      <a:pt x="0" y="380"/>
                      <a:pt x="346" y="380"/>
                    </a:cubicBezTo>
                    <a:cubicBezTo>
                      <a:pt x="638" y="380"/>
                      <a:pt x="735" y="1"/>
                      <a:pt x="38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21" name="Google Shape;3121;p43"/>
            <p:cNvGrpSpPr/>
            <p:nvPr/>
          </p:nvGrpSpPr>
          <p:grpSpPr>
            <a:xfrm rot="-2430353" flipH="1">
              <a:off x="1549284" y="1256718"/>
              <a:ext cx="889406" cy="787222"/>
              <a:chOff x="6591321" y="2717039"/>
              <a:chExt cx="1979076" cy="1808664"/>
            </a:xfrm>
          </p:grpSpPr>
          <p:sp>
            <p:nvSpPr>
              <p:cNvPr id="3122" name="Google Shape;3122;p43"/>
              <p:cNvSpPr/>
              <p:nvPr/>
            </p:nvSpPr>
            <p:spPr>
              <a:xfrm>
                <a:off x="6591321" y="2717039"/>
                <a:ext cx="1979076" cy="1808664"/>
              </a:xfrm>
              <a:custGeom>
                <a:avLst/>
                <a:gdLst/>
                <a:ahLst/>
                <a:cxnLst/>
                <a:rect l="l" t="t" r="r" b="b"/>
                <a:pathLst>
                  <a:path w="18419" h="16833" extrusionOk="0">
                    <a:moveTo>
                      <a:pt x="12177" y="0"/>
                    </a:moveTo>
                    <a:cubicBezTo>
                      <a:pt x="11648" y="0"/>
                      <a:pt x="11109" y="46"/>
                      <a:pt x="10599" y="46"/>
                    </a:cubicBezTo>
                    <a:cubicBezTo>
                      <a:pt x="10579" y="46"/>
                      <a:pt x="10558" y="46"/>
                      <a:pt x="10538" y="46"/>
                    </a:cubicBezTo>
                    <a:cubicBezTo>
                      <a:pt x="10391" y="45"/>
                      <a:pt x="10250" y="43"/>
                      <a:pt x="10112" y="43"/>
                    </a:cubicBezTo>
                    <a:cubicBezTo>
                      <a:pt x="9632" y="43"/>
                      <a:pt x="9195" y="68"/>
                      <a:pt x="8715" y="262"/>
                    </a:cubicBezTo>
                    <a:cubicBezTo>
                      <a:pt x="8256" y="447"/>
                      <a:pt x="7784" y="577"/>
                      <a:pt x="7306" y="707"/>
                    </a:cubicBezTo>
                    <a:cubicBezTo>
                      <a:pt x="6073" y="1039"/>
                      <a:pt x="5021" y="1344"/>
                      <a:pt x="3911" y="2033"/>
                    </a:cubicBezTo>
                    <a:cubicBezTo>
                      <a:pt x="2246" y="3062"/>
                      <a:pt x="855" y="4763"/>
                      <a:pt x="292" y="6650"/>
                    </a:cubicBezTo>
                    <a:cubicBezTo>
                      <a:pt x="1" y="7637"/>
                      <a:pt x="143" y="8746"/>
                      <a:pt x="143" y="9767"/>
                    </a:cubicBezTo>
                    <a:cubicBezTo>
                      <a:pt x="143" y="10640"/>
                      <a:pt x="117" y="11328"/>
                      <a:pt x="422" y="12145"/>
                    </a:cubicBezTo>
                    <a:cubicBezTo>
                      <a:pt x="801" y="13168"/>
                      <a:pt x="1482" y="13643"/>
                      <a:pt x="2176" y="14444"/>
                    </a:cubicBezTo>
                    <a:cubicBezTo>
                      <a:pt x="2652" y="14992"/>
                      <a:pt x="3083" y="15451"/>
                      <a:pt x="3665" y="15882"/>
                    </a:cubicBezTo>
                    <a:cubicBezTo>
                      <a:pt x="4306" y="16414"/>
                      <a:pt x="5631" y="16763"/>
                      <a:pt x="6744" y="16763"/>
                    </a:cubicBezTo>
                    <a:cubicBezTo>
                      <a:pt x="7524" y="16763"/>
                      <a:pt x="8354" y="16832"/>
                      <a:pt x="9165" y="16832"/>
                    </a:cubicBezTo>
                    <a:cubicBezTo>
                      <a:pt x="9611" y="16832"/>
                      <a:pt x="10052" y="16811"/>
                      <a:pt x="10475" y="16746"/>
                    </a:cubicBezTo>
                    <a:cubicBezTo>
                      <a:pt x="11206" y="16633"/>
                      <a:pt x="12077" y="16225"/>
                      <a:pt x="12731" y="15896"/>
                    </a:cubicBezTo>
                    <a:cubicBezTo>
                      <a:pt x="13538" y="15487"/>
                      <a:pt x="14352" y="15025"/>
                      <a:pt x="15119" y="14547"/>
                    </a:cubicBezTo>
                    <a:cubicBezTo>
                      <a:pt x="16150" y="13902"/>
                      <a:pt x="17063" y="13221"/>
                      <a:pt x="17758" y="12198"/>
                    </a:cubicBezTo>
                    <a:cubicBezTo>
                      <a:pt x="18389" y="11262"/>
                      <a:pt x="18399" y="10368"/>
                      <a:pt x="18402" y="9275"/>
                    </a:cubicBezTo>
                    <a:cubicBezTo>
                      <a:pt x="18419" y="6633"/>
                      <a:pt x="17798" y="4102"/>
                      <a:pt x="15970" y="2108"/>
                    </a:cubicBezTo>
                    <a:cubicBezTo>
                      <a:pt x="15233" y="1305"/>
                      <a:pt x="14279" y="291"/>
                      <a:pt x="13163" y="79"/>
                    </a:cubicBezTo>
                    <a:cubicBezTo>
                      <a:pt x="12845" y="19"/>
                      <a:pt x="12513" y="0"/>
                      <a:pt x="121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3" name="Google Shape;3123;p43"/>
              <p:cNvSpPr/>
              <p:nvPr/>
            </p:nvSpPr>
            <p:spPr>
              <a:xfrm>
                <a:off x="6844025" y="3407995"/>
                <a:ext cx="115119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93" extrusionOk="0">
                    <a:moveTo>
                      <a:pt x="293" y="1"/>
                    </a:moveTo>
                    <a:cubicBezTo>
                      <a:pt x="177" y="1"/>
                      <a:pt x="24" y="90"/>
                      <a:pt x="14" y="213"/>
                    </a:cubicBezTo>
                    <a:cubicBezTo>
                      <a:pt x="1" y="349"/>
                      <a:pt x="147" y="392"/>
                      <a:pt x="250" y="392"/>
                    </a:cubicBezTo>
                    <a:lnTo>
                      <a:pt x="316" y="392"/>
                    </a:lnTo>
                    <a:cubicBezTo>
                      <a:pt x="433" y="392"/>
                      <a:pt x="586" y="303"/>
                      <a:pt x="595" y="180"/>
                    </a:cubicBezTo>
                    <a:cubicBezTo>
                      <a:pt x="609" y="44"/>
                      <a:pt x="463" y="1"/>
                      <a:pt x="35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4" name="Google Shape;3124;p43"/>
              <p:cNvSpPr/>
              <p:nvPr/>
            </p:nvSpPr>
            <p:spPr>
              <a:xfrm>
                <a:off x="7170232" y="3270373"/>
                <a:ext cx="168426" cy="56911"/>
              </a:xfrm>
              <a:custGeom>
                <a:avLst/>
                <a:gdLst/>
                <a:ahLst/>
                <a:cxnLst/>
                <a:rect l="l" t="t" r="r" b="b"/>
                <a:pathLst>
                  <a:path w="891" h="250" extrusionOk="0">
                    <a:moveTo>
                      <a:pt x="548" y="1"/>
                    </a:moveTo>
                    <a:cubicBezTo>
                      <a:pt x="382" y="1"/>
                      <a:pt x="0" y="249"/>
                      <a:pt x="343" y="249"/>
                    </a:cubicBezTo>
                    <a:cubicBezTo>
                      <a:pt x="508" y="249"/>
                      <a:pt x="890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43"/>
              <p:cNvSpPr/>
              <p:nvPr/>
            </p:nvSpPr>
            <p:spPr>
              <a:xfrm>
                <a:off x="6863684" y="3797494"/>
                <a:ext cx="126272" cy="6761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97" extrusionOk="0">
                    <a:moveTo>
                      <a:pt x="399" y="0"/>
                    </a:moveTo>
                    <a:cubicBezTo>
                      <a:pt x="286" y="0"/>
                      <a:pt x="129" y="37"/>
                      <a:pt x="63" y="140"/>
                    </a:cubicBezTo>
                    <a:cubicBezTo>
                      <a:pt x="0" y="243"/>
                      <a:pt x="116" y="296"/>
                      <a:pt x="203" y="296"/>
                    </a:cubicBezTo>
                    <a:lnTo>
                      <a:pt x="269" y="296"/>
                    </a:lnTo>
                    <a:cubicBezTo>
                      <a:pt x="382" y="296"/>
                      <a:pt x="538" y="259"/>
                      <a:pt x="605" y="157"/>
                    </a:cubicBezTo>
                    <a:cubicBezTo>
                      <a:pt x="668" y="57"/>
                      <a:pt x="551" y="0"/>
                      <a:pt x="465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43"/>
              <p:cNvSpPr/>
              <p:nvPr/>
            </p:nvSpPr>
            <p:spPr>
              <a:xfrm>
                <a:off x="7102810" y="3619704"/>
                <a:ext cx="138370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393" extrusionOk="0">
                    <a:moveTo>
                      <a:pt x="386" y="1"/>
                    </a:moveTo>
                    <a:cubicBezTo>
                      <a:pt x="91" y="1"/>
                      <a:pt x="1" y="393"/>
                      <a:pt x="346" y="393"/>
                    </a:cubicBezTo>
                    <a:cubicBezTo>
                      <a:pt x="645" y="393"/>
                      <a:pt x="732" y="1"/>
                      <a:pt x="38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43"/>
              <p:cNvSpPr/>
              <p:nvPr/>
            </p:nvSpPr>
            <p:spPr>
              <a:xfrm>
                <a:off x="7338672" y="2927876"/>
                <a:ext cx="114552" cy="50081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20" extrusionOk="0">
                    <a:moveTo>
                      <a:pt x="433" y="1"/>
                    </a:moveTo>
                    <a:cubicBezTo>
                      <a:pt x="310" y="1"/>
                      <a:pt x="177" y="27"/>
                      <a:pt x="74" y="97"/>
                    </a:cubicBezTo>
                    <a:cubicBezTo>
                      <a:pt x="1" y="150"/>
                      <a:pt x="1" y="220"/>
                      <a:pt x="107" y="220"/>
                    </a:cubicBezTo>
                    <a:lnTo>
                      <a:pt x="174" y="220"/>
                    </a:lnTo>
                    <a:cubicBezTo>
                      <a:pt x="296" y="220"/>
                      <a:pt x="429" y="194"/>
                      <a:pt x="532" y="124"/>
                    </a:cubicBezTo>
                    <a:cubicBezTo>
                      <a:pt x="606" y="70"/>
                      <a:pt x="606" y="1"/>
                      <a:pt x="49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43"/>
              <p:cNvSpPr/>
              <p:nvPr/>
            </p:nvSpPr>
            <p:spPr>
              <a:xfrm>
                <a:off x="8083088" y="3913084"/>
                <a:ext cx="164645" cy="78764"/>
              </a:xfrm>
              <a:custGeom>
                <a:avLst/>
                <a:gdLst/>
                <a:ahLst/>
                <a:cxnLst/>
                <a:rect l="l" t="t" r="r" b="b"/>
                <a:pathLst>
                  <a:path w="871" h="346" extrusionOk="0">
                    <a:moveTo>
                      <a:pt x="529" y="0"/>
                    </a:moveTo>
                    <a:cubicBezTo>
                      <a:pt x="300" y="0"/>
                      <a:pt x="1" y="345"/>
                      <a:pt x="343" y="345"/>
                    </a:cubicBezTo>
                    <a:cubicBezTo>
                      <a:pt x="572" y="345"/>
                      <a:pt x="871" y="0"/>
                      <a:pt x="52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43"/>
              <p:cNvSpPr/>
              <p:nvPr/>
            </p:nvSpPr>
            <p:spPr>
              <a:xfrm>
                <a:off x="7717122" y="3726872"/>
                <a:ext cx="167670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5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43"/>
              <p:cNvSpPr/>
              <p:nvPr/>
            </p:nvSpPr>
            <p:spPr>
              <a:xfrm>
                <a:off x="7902373" y="3218542"/>
                <a:ext cx="143096" cy="81724"/>
              </a:xfrm>
              <a:custGeom>
                <a:avLst/>
                <a:gdLst/>
                <a:ahLst/>
                <a:cxnLst/>
                <a:rect l="l" t="t" r="r" b="b"/>
                <a:pathLst>
                  <a:path w="757" h="359" extrusionOk="0">
                    <a:moveTo>
                      <a:pt x="424" y="0"/>
                    </a:moveTo>
                    <a:cubicBezTo>
                      <a:pt x="333" y="0"/>
                      <a:pt x="238" y="26"/>
                      <a:pt x="180" y="84"/>
                    </a:cubicBezTo>
                    <a:lnTo>
                      <a:pt x="149" y="115"/>
                    </a:lnTo>
                    <a:cubicBezTo>
                      <a:pt x="0" y="263"/>
                      <a:pt x="161" y="359"/>
                      <a:pt x="336" y="359"/>
                    </a:cubicBezTo>
                    <a:cubicBezTo>
                      <a:pt x="426" y="359"/>
                      <a:pt x="521" y="334"/>
                      <a:pt x="578" y="277"/>
                    </a:cubicBezTo>
                    <a:cubicBezTo>
                      <a:pt x="588" y="264"/>
                      <a:pt x="598" y="254"/>
                      <a:pt x="608" y="244"/>
                    </a:cubicBezTo>
                    <a:cubicBezTo>
                      <a:pt x="756" y="95"/>
                      <a:pt x="598" y="0"/>
                      <a:pt x="424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43"/>
              <p:cNvSpPr/>
              <p:nvPr/>
            </p:nvSpPr>
            <p:spPr>
              <a:xfrm>
                <a:off x="8202367" y="3530415"/>
                <a:ext cx="115308" cy="87187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83" extrusionOk="0">
                    <a:moveTo>
                      <a:pt x="293" y="0"/>
                    </a:moveTo>
                    <a:cubicBezTo>
                      <a:pt x="180" y="0"/>
                      <a:pt x="25" y="86"/>
                      <a:pt x="14" y="209"/>
                    </a:cubicBezTo>
                    <a:cubicBezTo>
                      <a:pt x="1" y="342"/>
                      <a:pt x="147" y="382"/>
                      <a:pt x="250" y="382"/>
                    </a:cubicBezTo>
                    <a:lnTo>
                      <a:pt x="316" y="382"/>
                    </a:lnTo>
                    <a:cubicBezTo>
                      <a:pt x="430" y="382"/>
                      <a:pt x="583" y="296"/>
                      <a:pt x="595" y="173"/>
                    </a:cubicBezTo>
                    <a:cubicBezTo>
                      <a:pt x="609" y="40"/>
                      <a:pt x="463" y="0"/>
                      <a:pt x="35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43"/>
              <p:cNvSpPr/>
              <p:nvPr/>
            </p:nvSpPr>
            <p:spPr>
              <a:xfrm>
                <a:off x="7729598" y="4257055"/>
                <a:ext cx="167859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8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43"/>
              <p:cNvSpPr/>
              <p:nvPr/>
            </p:nvSpPr>
            <p:spPr>
              <a:xfrm>
                <a:off x="7453233" y="3481926"/>
                <a:ext cx="167292" cy="63057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77" extrusionOk="0">
                    <a:moveTo>
                      <a:pt x="542" y="0"/>
                    </a:moveTo>
                    <a:cubicBezTo>
                      <a:pt x="360" y="0"/>
                      <a:pt x="1" y="276"/>
                      <a:pt x="340" y="276"/>
                    </a:cubicBezTo>
                    <a:cubicBezTo>
                      <a:pt x="526" y="276"/>
                      <a:pt x="884" y="0"/>
                      <a:pt x="54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4" name="Google Shape;3134;p43"/>
              <p:cNvSpPr/>
              <p:nvPr/>
            </p:nvSpPr>
            <p:spPr>
              <a:xfrm>
                <a:off x="7642265" y="3236071"/>
                <a:ext cx="165968" cy="69886"/>
              </a:xfrm>
              <a:custGeom>
                <a:avLst/>
                <a:gdLst/>
                <a:ahLst/>
                <a:cxnLst/>
                <a:rect l="l" t="t" r="r" b="b"/>
                <a:pathLst>
                  <a:path w="878" h="307" extrusionOk="0">
                    <a:moveTo>
                      <a:pt x="536" y="1"/>
                    </a:moveTo>
                    <a:cubicBezTo>
                      <a:pt x="332" y="1"/>
                      <a:pt x="1" y="306"/>
                      <a:pt x="343" y="306"/>
                    </a:cubicBezTo>
                    <a:cubicBezTo>
                      <a:pt x="545" y="306"/>
                      <a:pt x="878" y="1"/>
                      <a:pt x="53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43"/>
              <p:cNvSpPr/>
              <p:nvPr/>
            </p:nvSpPr>
            <p:spPr>
              <a:xfrm>
                <a:off x="7378566" y="4119558"/>
                <a:ext cx="127595" cy="5987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263" extrusionOk="0">
                    <a:moveTo>
                      <a:pt x="406" y="0"/>
                    </a:moveTo>
                    <a:cubicBezTo>
                      <a:pt x="296" y="0"/>
                      <a:pt x="140" y="36"/>
                      <a:pt x="70" y="133"/>
                    </a:cubicBezTo>
                    <a:cubicBezTo>
                      <a:pt x="0" y="229"/>
                      <a:pt x="130" y="263"/>
                      <a:pt x="203" y="263"/>
                    </a:cubicBezTo>
                    <a:lnTo>
                      <a:pt x="269" y="263"/>
                    </a:lnTo>
                    <a:cubicBezTo>
                      <a:pt x="379" y="263"/>
                      <a:pt x="535" y="223"/>
                      <a:pt x="605" y="130"/>
                    </a:cubicBezTo>
                    <a:cubicBezTo>
                      <a:pt x="675" y="33"/>
                      <a:pt x="545" y="0"/>
                      <a:pt x="47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43"/>
              <p:cNvSpPr/>
              <p:nvPr/>
            </p:nvSpPr>
            <p:spPr>
              <a:xfrm>
                <a:off x="7429415" y="3712530"/>
                <a:ext cx="138937" cy="86504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80" extrusionOk="0">
                    <a:moveTo>
                      <a:pt x="389" y="1"/>
                    </a:moveTo>
                    <a:cubicBezTo>
                      <a:pt x="97" y="1"/>
                      <a:pt x="0" y="380"/>
                      <a:pt x="346" y="380"/>
                    </a:cubicBezTo>
                    <a:cubicBezTo>
                      <a:pt x="638" y="380"/>
                      <a:pt x="735" y="1"/>
                      <a:pt x="38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7" name="Google Shape;3137;p43"/>
            <p:cNvGrpSpPr/>
            <p:nvPr/>
          </p:nvGrpSpPr>
          <p:grpSpPr>
            <a:xfrm rot="-2430353" flipH="1">
              <a:off x="1549284" y="2329164"/>
              <a:ext cx="889406" cy="787222"/>
              <a:chOff x="6591321" y="2717039"/>
              <a:chExt cx="1979076" cy="1808664"/>
            </a:xfrm>
          </p:grpSpPr>
          <p:sp>
            <p:nvSpPr>
              <p:cNvPr id="3138" name="Google Shape;3138;p43"/>
              <p:cNvSpPr/>
              <p:nvPr/>
            </p:nvSpPr>
            <p:spPr>
              <a:xfrm>
                <a:off x="6591321" y="2717039"/>
                <a:ext cx="1979076" cy="1808664"/>
              </a:xfrm>
              <a:custGeom>
                <a:avLst/>
                <a:gdLst/>
                <a:ahLst/>
                <a:cxnLst/>
                <a:rect l="l" t="t" r="r" b="b"/>
                <a:pathLst>
                  <a:path w="18419" h="16833" extrusionOk="0">
                    <a:moveTo>
                      <a:pt x="12177" y="0"/>
                    </a:moveTo>
                    <a:cubicBezTo>
                      <a:pt x="11648" y="0"/>
                      <a:pt x="11109" y="46"/>
                      <a:pt x="10599" y="46"/>
                    </a:cubicBezTo>
                    <a:cubicBezTo>
                      <a:pt x="10579" y="46"/>
                      <a:pt x="10558" y="46"/>
                      <a:pt x="10538" y="46"/>
                    </a:cubicBezTo>
                    <a:cubicBezTo>
                      <a:pt x="10391" y="45"/>
                      <a:pt x="10250" y="43"/>
                      <a:pt x="10112" y="43"/>
                    </a:cubicBezTo>
                    <a:cubicBezTo>
                      <a:pt x="9632" y="43"/>
                      <a:pt x="9195" y="68"/>
                      <a:pt x="8715" y="262"/>
                    </a:cubicBezTo>
                    <a:cubicBezTo>
                      <a:pt x="8256" y="447"/>
                      <a:pt x="7784" y="577"/>
                      <a:pt x="7306" y="707"/>
                    </a:cubicBezTo>
                    <a:cubicBezTo>
                      <a:pt x="6073" y="1039"/>
                      <a:pt x="5021" y="1344"/>
                      <a:pt x="3911" y="2033"/>
                    </a:cubicBezTo>
                    <a:cubicBezTo>
                      <a:pt x="2246" y="3062"/>
                      <a:pt x="855" y="4763"/>
                      <a:pt x="292" y="6650"/>
                    </a:cubicBezTo>
                    <a:cubicBezTo>
                      <a:pt x="1" y="7637"/>
                      <a:pt x="143" y="8746"/>
                      <a:pt x="143" y="9767"/>
                    </a:cubicBezTo>
                    <a:cubicBezTo>
                      <a:pt x="143" y="10640"/>
                      <a:pt x="117" y="11328"/>
                      <a:pt x="422" y="12145"/>
                    </a:cubicBezTo>
                    <a:cubicBezTo>
                      <a:pt x="801" y="13168"/>
                      <a:pt x="1482" y="13643"/>
                      <a:pt x="2176" y="14444"/>
                    </a:cubicBezTo>
                    <a:cubicBezTo>
                      <a:pt x="2652" y="14992"/>
                      <a:pt x="3083" y="15451"/>
                      <a:pt x="3665" y="15882"/>
                    </a:cubicBezTo>
                    <a:cubicBezTo>
                      <a:pt x="4306" y="16414"/>
                      <a:pt x="5631" y="16763"/>
                      <a:pt x="6744" y="16763"/>
                    </a:cubicBezTo>
                    <a:cubicBezTo>
                      <a:pt x="7524" y="16763"/>
                      <a:pt x="8354" y="16832"/>
                      <a:pt x="9165" y="16832"/>
                    </a:cubicBezTo>
                    <a:cubicBezTo>
                      <a:pt x="9611" y="16832"/>
                      <a:pt x="10052" y="16811"/>
                      <a:pt x="10475" y="16746"/>
                    </a:cubicBezTo>
                    <a:cubicBezTo>
                      <a:pt x="11206" y="16633"/>
                      <a:pt x="12077" y="16225"/>
                      <a:pt x="12731" y="15896"/>
                    </a:cubicBezTo>
                    <a:cubicBezTo>
                      <a:pt x="13538" y="15487"/>
                      <a:pt x="14352" y="15025"/>
                      <a:pt x="15119" y="14547"/>
                    </a:cubicBezTo>
                    <a:cubicBezTo>
                      <a:pt x="16150" y="13902"/>
                      <a:pt x="17063" y="13221"/>
                      <a:pt x="17758" y="12198"/>
                    </a:cubicBezTo>
                    <a:cubicBezTo>
                      <a:pt x="18389" y="11262"/>
                      <a:pt x="18399" y="10368"/>
                      <a:pt x="18402" y="9275"/>
                    </a:cubicBezTo>
                    <a:cubicBezTo>
                      <a:pt x="18419" y="6633"/>
                      <a:pt x="17798" y="4102"/>
                      <a:pt x="15970" y="2108"/>
                    </a:cubicBezTo>
                    <a:cubicBezTo>
                      <a:pt x="15233" y="1305"/>
                      <a:pt x="14279" y="291"/>
                      <a:pt x="13163" y="79"/>
                    </a:cubicBezTo>
                    <a:cubicBezTo>
                      <a:pt x="12845" y="19"/>
                      <a:pt x="12513" y="0"/>
                      <a:pt x="121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43"/>
              <p:cNvSpPr/>
              <p:nvPr/>
            </p:nvSpPr>
            <p:spPr>
              <a:xfrm>
                <a:off x="6844025" y="3407995"/>
                <a:ext cx="115119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93" extrusionOk="0">
                    <a:moveTo>
                      <a:pt x="293" y="1"/>
                    </a:moveTo>
                    <a:cubicBezTo>
                      <a:pt x="177" y="1"/>
                      <a:pt x="24" y="90"/>
                      <a:pt x="14" y="213"/>
                    </a:cubicBezTo>
                    <a:cubicBezTo>
                      <a:pt x="1" y="349"/>
                      <a:pt x="147" y="392"/>
                      <a:pt x="250" y="392"/>
                    </a:cubicBezTo>
                    <a:lnTo>
                      <a:pt x="316" y="392"/>
                    </a:lnTo>
                    <a:cubicBezTo>
                      <a:pt x="433" y="392"/>
                      <a:pt x="586" y="303"/>
                      <a:pt x="595" y="180"/>
                    </a:cubicBezTo>
                    <a:cubicBezTo>
                      <a:pt x="609" y="44"/>
                      <a:pt x="463" y="1"/>
                      <a:pt x="35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43"/>
              <p:cNvSpPr/>
              <p:nvPr/>
            </p:nvSpPr>
            <p:spPr>
              <a:xfrm>
                <a:off x="7170232" y="3270373"/>
                <a:ext cx="168426" cy="56911"/>
              </a:xfrm>
              <a:custGeom>
                <a:avLst/>
                <a:gdLst/>
                <a:ahLst/>
                <a:cxnLst/>
                <a:rect l="l" t="t" r="r" b="b"/>
                <a:pathLst>
                  <a:path w="891" h="250" extrusionOk="0">
                    <a:moveTo>
                      <a:pt x="548" y="1"/>
                    </a:moveTo>
                    <a:cubicBezTo>
                      <a:pt x="382" y="1"/>
                      <a:pt x="0" y="249"/>
                      <a:pt x="343" y="249"/>
                    </a:cubicBezTo>
                    <a:cubicBezTo>
                      <a:pt x="508" y="249"/>
                      <a:pt x="890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43"/>
              <p:cNvSpPr/>
              <p:nvPr/>
            </p:nvSpPr>
            <p:spPr>
              <a:xfrm>
                <a:off x="6863684" y="3797494"/>
                <a:ext cx="126272" cy="6761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97" extrusionOk="0">
                    <a:moveTo>
                      <a:pt x="399" y="0"/>
                    </a:moveTo>
                    <a:cubicBezTo>
                      <a:pt x="286" y="0"/>
                      <a:pt x="129" y="37"/>
                      <a:pt x="63" y="140"/>
                    </a:cubicBezTo>
                    <a:cubicBezTo>
                      <a:pt x="0" y="243"/>
                      <a:pt x="116" y="296"/>
                      <a:pt x="203" y="296"/>
                    </a:cubicBezTo>
                    <a:lnTo>
                      <a:pt x="269" y="296"/>
                    </a:lnTo>
                    <a:cubicBezTo>
                      <a:pt x="382" y="296"/>
                      <a:pt x="538" y="259"/>
                      <a:pt x="605" y="157"/>
                    </a:cubicBezTo>
                    <a:cubicBezTo>
                      <a:pt x="668" y="57"/>
                      <a:pt x="551" y="0"/>
                      <a:pt x="465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43"/>
              <p:cNvSpPr/>
              <p:nvPr/>
            </p:nvSpPr>
            <p:spPr>
              <a:xfrm>
                <a:off x="7102810" y="3619704"/>
                <a:ext cx="138370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393" extrusionOk="0">
                    <a:moveTo>
                      <a:pt x="386" y="1"/>
                    </a:moveTo>
                    <a:cubicBezTo>
                      <a:pt x="91" y="1"/>
                      <a:pt x="1" y="393"/>
                      <a:pt x="346" y="393"/>
                    </a:cubicBezTo>
                    <a:cubicBezTo>
                      <a:pt x="645" y="393"/>
                      <a:pt x="732" y="1"/>
                      <a:pt x="38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43"/>
              <p:cNvSpPr/>
              <p:nvPr/>
            </p:nvSpPr>
            <p:spPr>
              <a:xfrm>
                <a:off x="7338672" y="2927876"/>
                <a:ext cx="114552" cy="50081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20" extrusionOk="0">
                    <a:moveTo>
                      <a:pt x="433" y="1"/>
                    </a:moveTo>
                    <a:cubicBezTo>
                      <a:pt x="310" y="1"/>
                      <a:pt x="177" y="27"/>
                      <a:pt x="74" y="97"/>
                    </a:cubicBezTo>
                    <a:cubicBezTo>
                      <a:pt x="1" y="150"/>
                      <a:pt x="1" y="220"/>
                      <a:pt x="107" y="220"/>
                    </a:cubicBezTo>
                    <a:lnTo>
                      <a:pt x="174" y="220"/>
                    </a:lnTo>
                    <a:cubicBezTo>
                      <a:pt x="296" y="220"/>
                      <a:pt x="429" y="194"/>
                      <a:pt x="532" y="124"/>
                    </a:cubicBezTo>
                    <a:cubicBezTo>
                      <a:pt x="606" y="70"/>
                      <a:pt x="606" y="1"/>
                      <a:pt x="49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43"/>
              <p:cNvSpPr/>
              <p:nvPr/>
            </p:nvSpPr>
            <p:spPr>
              <a:xfrm>
                <a:off x="8083088" y="3913084"/>
                <a:ext cx="164645" cy="78764"/>
              </a:xfrm>
              <a:custGeom>
                <a:avLst/>
                <a:gdLst/>
                <a:ahLst/>
                <a:cxnLst/>
                <a:rect l="l" t="t" r="r" b="b"/>
                <a:pathLst>
                  <a:path w="871" h="346" extrusionOk="0">
                    <a:moveTo>
                      <a:pt x="529" y="0"/>
                    </a:moveTo>
                    <a:cubicBezTo>
                      <a:pt x="300" y="0"/>
                      <a:pt x="1" y="345"/>
                      <a:pt x="343" y="345"/>
                    </a:cubicBezTo>
                    <a:cubicBezTo>
                      <a:pt x="572" y="345"/>
                      <a:pt x="871" y="0"/>
                      <a:pt x="52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43"/>
              <p:cNvSpPr/>
              <p:nvPr/>
            </p:nvSpPr>
            <p:spPr>
              <a:xfrm>
                <a:off x="7717122" y="3726872"/>
                <a:ext cx="167670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5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43"/>
              <p:cNvSpPr/>
              <p:nvPr/>
            </p:nvSpPr>
            <p:spPr>
              <a:xfrm>
                <a:off x="7902373" y="3218542"/>
                <a:ext cx="143096" cy="81724"/>
              </a:xfrm>
              <a:custGeom>
                <a:avLst/>
                <a:gdLst/>
                <a:ahLst/>
                <a:cxnLst/>
                <a:rect l="l" t="t" r="r" b="b"/>
                <a:pathLst>
                  <a:path w="757" h="359" extrusionOk="0">
                    <a:moveTo>
                      <a:pt x="424" y="0"/>
                    </a:moveTo>
                    <a:cubicBezTo>
                      <a:pt x="333" y="0"/>
                      <a:pt x="238" y="26"/>
                      <a:pt x="180" y="84"/>
                    </a:cubicBezTo>
                    <a:lnTo>
                      <a:pt x="149" y="115"/>
                    </a:lnTo>
                    <a:cubicBezTo>
                      <a:pt x="0" y="263"/>
                      <a:pt x="161" y="359"/>
                      <a:pt x="336" y="359"/>
                    </a:cubicBezTo>
                    <a:cubicBezTo>
                      <a:pt x="426" y="359"/>
                      <a:pt x="521" y="334"/>
                      <a:pt x="578" y="277"/>
                    </a:cubicBezTo>
                    <a:cubicBezTo>
                      <a:pt x="588" y="264"/>
                      <a:pt x="598" y="254"/>
                      <a:pt x="608" y="244"/>
                    </a:cubicBezTo>
                    <a:cubicBezTo>
                      <a:pt x="756" y="95"/>
                      <a:pt x="598" y="0"/>
                      <a:pt x="424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43"/>
              <p:cNvSpPr/>
              <p:nvPr/>
            </p:nvSpPr>
            <p:spPr>
              <a:xfrm>
                <a:off x="8202367" y="3530415"/>
                <a:ext cx="115308" cy="87187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83" extrusionOk="0">
                    <a:moveTo>
                      <a:pt x="293" y="0"/>
                    </a:moveTo>
                    <a:cubicBezTo>
                      <a:pt x="180" y="0"/>
                      <a:pt x="25" y="86"/>
                      <a:pt x="14" y="209"/>
                    </a:cubicBezTo>
                    <a:cubicBezTo>
                      <a:pt x="1" y="342"/>
                      <a:pt x="147" y="382"/>
                      <a:pt x="250" y="382"/>
                    </a:cubicBezTo>
                    <a:lnTo>
                      <a:pt x="316" y="382"/>
                    </a:lnTo>
                    <a:cubicBezTo>
                      <a:pt x="430" y="382"/>
                      <a:pt x="583" y="296"/>
                      <a:pt x="595" y="173"/>
                    </a:cubicBezTo>
                    <a:cubicBezTo>
                      <a:pt x="609" y="40"/>
                      <a:pt x="463" y="0"/>
                      <a:pt x="35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43"/>
              <p:cNvSpPr/>
              <p:nvPr/>
            </p:nvSpPr>
            <p:spPr>
              <a:xfrm>
                <a:off x="7729598" y="4257055"/>
                <a:ext cx="167859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8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43"/>
              <p:cNvSpPr/>
              <p:nvPr/>
            </p:nvSpPr>
            <p:spPr>
              <a:xfrm>
                <a:off x="7453233" y="3481926"/>
                <a:ext cx="167292" cy="63057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77" extrusionOk="0">
                    <a:moveTo>
                      <a:pt x="542" y="0"/>
                    </a:moveTo>
                    <a:cubicBezTo>
                      <a:pt x="360" y="0"/>
                      <a:pt x="1" y="276"/>
                      <a:pt x="340" y="276"/>
                    </a:cubicBezTo>
                    <a:cubicBezTo>
                      <a:pt x="526" y="276"/>
                      <a:pt x="884" y="0"/>
                      <a:pt x="54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43"/>
              <p:cNvSpPr/>
              <p:nvPr/>
            </p:nvSpPr>
            <p:spPr>
              <a:xfrm>
                <a:off x="7642265" y="3236071"/>
                <a:ext cx="165968" cy="69886"/>
              </a:xfrm>
              <a:custGeom>
                <a:avLst/>
                <a:gdLst/>
                <a:ahLst/>
                <a:cxnLst/>
                <a:rect l="l" t="t" r="r" b="b"/>
                <a:pathLst>
                  <a:path w="878" h="307" extrusionOk="0">
                    <a:moveTo>
                      <a:pt x="536" y="1"/>
                    </a:moveTo>
                    <a:cubicBezTo>
                      <a:pt x="332" y="1"/>
                      <a:pt x="1" y="306"/>
                      <a:pt x="343" y="306"/>
                    </a:cubicBezTo>
                    <a:cubicBezTo>
                      <a:pt x="545" y="306"/>
                      <a:pt x="878" y="1"/>
                      <a:pt x="53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43"/>
              <p:cNvSpPr/>
              <p:nvPr/>
            </p:nvSpPr>
            <p:spPr>
              <a:xfrm>
                <a:off x="7378566" y="4119558"/>
                <a:ext cx="127595" cy="5987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263" extrusionOk="0">
                    <a:moveTo>
                      <a:pt x="406" y="0"/>
                    </a:moveTo>
                    <a:cubicBezTo>
                      <a:pt x="296" y="0"/>
                      <a:pt x="140" y="36"/>
                      <a:pt x="70" y="133"/>
                    </a:cubicBezTo>
                    <a:cubicBezTo>
                      <a:pt x="0" y="229"/>
                      <a:pt x="130" y="263"/>
                      <a:pt x="203" y="263"/>
                    </a:cubicBezTo>
                    <a:lnTo>
                      <a:pt x="269" y="263"/>
                    </a:lnTo>
                    <a:cubicBezTo>
                      <a:pt x="379" y="263"/>
                      <a:pt x="535" y="223"/>
                      <a:pt x="605" y="130"/>
                    </a:cubicBezTo>
                    <a:cubicBezTo>
                      <a:pt x="675" y="33"/>
                      <a:pt x="545" y="0"/>
                      <a:pt x="47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3152;p43"/>
              <p:cNvSpPr/>
              <p:nvPr/>
            </p:nvSpPr>
            <p:spPr>
              <a:xfrm>
                <a:off x="7429415" y="3712530"/>
                <a:ext cx="138937" cy="86504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80" extrusionOk="0">
                    <a:moveTo>
                      <a:pt x="389" y="1"/>
                    </a:moveTo>
                    <a:cubicBezTo>
                      <a:pt x="97" y="1"/>
                      <a:pt x="0" y="380"/>
                      <a:pt x="346" y="380"/>
                    </a:cubicBezTo>
                    <a:cubicBezTo>
                      <a:pt x="638" y="380"/>
                      <a:pt x="735" y="1"/>
                      <a:pt x="38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3" name="Google Shape;3153;p43"/>
            <p:cNvGrpSpPr/>
            <p:nvPr/>
          </p:nvGrpSpPr>
          <p:grpSpPr>
            <a:xfrm rot="-2430353" flipH="1">
              <a:off x="1549284" y="3211160"/>
              <a:ext cx="889406" cy="787222"/>
              <a:chOff x="6591321" y="2717039"/>
              <a:chExt cx="1979076" cy="1808664"/>
            </a:xfrm>
          </p:grpSpPr>
          <p:sp>
            <p:nvSpPr>
              <p:cNvPr id="3154" name="Google Shape;3154;p43"/>
              <p:cNvSpPr/>
              <p:nvPr/>
            </p:nvSpPr>
            <p:spPr>
              <a:xfrm>
                <a:off x="6591321" y="2717039"/>
                <a:ext cx="1979076" cy="1808664"/>
              </a:xfrm>
              <a:custGeom>
                <a:avLst/>
                <a:gdLst/>
                <a:ahLst/>
                <a:cxnLst/>
                <a:rect l="l" t="t" r="r" b="b"/>
                <a:pathLst>
                  <a:path w="18419" h="16833" extrusionOk="0">
                    <a:moveTo>
                      <a:pt x="12177" y="0"/>
                    </a:moveTo>
                    <a:cubicBezTo>
                      <a:pt x="11648" y="0"/>
                      <a:pt x="11109" y="46"/>
                      <a:pt x="10599" y="46"/>
                    </a:cubicBezTo>
                    <a:cubicBezTo>
                      <a:pt x="10579" y="46"/>
                      <a:pt x="10558" y="46"/>
                      <a:pt x="10538" y="46"/>
                    </a:cubicBezTo>
                    <a:cubicBezTo>
                      <a:pt x="10391" y="45"/>
                      <a:pt x="10250" y="43"/>
                      <a:pt x="10112" y="43"/>
                    </a:cubicBezTo>
                    <a:cubicBezTo>
                      <a:pt x="9632" y="43"/>
                      <a:pt x="9195" y="68"/>
                      <a:pt x="8715" y="262"/>
                    </a:cubicBezTo>
                    <a:cubicBezTo>
                      <a:pt x="8256" y="447"/>
                      <a:pt x="7784" y="577"/>
                      <a:pt x="7306" y="707"/>
                    </a:cubicBezTo>
                    <a:cubicBezTo>
                      <a:pt x="6073" y="1039"/>
                      <a:pt x="5021" y="1344"/>
                      <a:pt x="3911" y="2033"/>
                    </a:cubicBezTo>
                    <a:cubicBezTo>
                      <a:pt x="2246" y="3062"/>
                      <a:pt x="855" y="4763"/>
                      <a:pt x="292" y="6650"/>
                    </a:cubicBezTo>
                    <a:cubicBezTo>
                      <a:pt x="1" y="7637"/>
                      <a:pt x="143" y="8746"/>
                      <a:pt x="143" y="9767"/>
                    </a:cubicBezTo>
                    <a:cubicBezTo>
                      <a:pt x="143" y="10640"/>
                      <a:pt x="117" y="11328"/>
                      <a:pt x="422" y="12145"/>
                    </a:cubicBezTo>
                    <a:cubicBezTo>
                      <a:pt x="801" y="13168"/>
                      <a:pt x="1482" y="13643"/>
                      <a:pt x="2176" y="14444"/>
                    </a:cubicBezTo>
                    <a:cubicBezTo>
                      <a:pt x="2652" y="14992"/>
                      <a:pt x="3083" y="15451"/>
                      <a:pt x="3665" y="15882"/>
                    </a:cubicBezTo>
                    <a:cubicBezTo>
                      <a:pt x="4306" y="16414"/>
                      <a:pt x="5631" y="16763"/>
                      <a:pt x="6744" y="16763"/>
                    </a:cubicBezTo>
                    <a:cubicBezTo>
                      <a:pt x="7524" y="16763"/>
                      <a:pt x="8354" y="16832"/>
                      <a:pt x="9165" y="16832"/>
                    </a:cubicBezTo>
                    <a:cubicBezTo>
                      <a:pt x="9611" y="16832"/>
                      <a:pt x="10052" y="16811"/>
                      <a:pt x="10475" y="16746"/>
                    </a:cubicBezTo>
                    <a:cubicBezTo>
                      <a:pt x="11206" y="16633"/>
                      <a:pt x="12077" y="16225"/>
                      <a:pt x="12731" y="15896"/>
                    </a:cubicBezTo>
                    <a:cubicBezTo>
                      <a:pt x="13538" y="15487"/>
                      <a:pt x="14352" y="15025"/>
                      <a:pt x="15119" y="14547"/>
                    </a:cubicBezTo>
                    <a:cubicBezTo>
                      <a:pt x="16150" y="13902"/>
                      <a:pt x="17063" y="13221"/>
                      <a:pt x="17758" y="12198"/>
                    </a:cubicBezTo>
                    <a:cubicBezTo>
                      <a:pt x="18389" y="11262"/>
                      <a:pt x="18399" y="10368"/>
                      <a:pt x="18402" y="9275"/>
                    </a:cubicBezTo>
                    <a:cubicBezTo>
                      <a:pt x="18419" y="6633"/>
                      <a:pt x="17798" y="4102"/>
                      <a:pt x="15970" y="2108"/>
                    </a:cubicBezTo>
                    <a:cubicBezTo>
                      <a:pt x="15233" y="1305"/>
                      <a:pt x="14279" y="291"/>
                      <a:pt x="13163" y="79"/>
                    </a:cubicBezTo>
                    <a:cubicBezTo>
                      <a:pt x="12845" y="19"/>
                      <a:pt x="12513" y="0"/>
                      <a:pt x="121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43"/>
              <p:cNvSpPr/>
              <p:nvPr/>
            </p:nvSpPr>
            <p:spPr>
              <a:xfrm>
                <a:off x="6844025" y="3407995"/>
                <a:ext cx="115119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93" extrusionOk="0">
                    <a:moveTo>
                      <a:pt x="293" y="1"/>
                    </a:moveTo>
                    <a:cubicBezTo>
                      <a:pt x="177" y="1"/>
                      <a:pt x="24" y="90"/>
                      <a:pt x="14" y="213"/>
                    </a:cubicBezTo>
                    <a:cubicBezTo>
                      <a:pt x="1" y="349"/>
                      <a:pt x="147" y="392"/>
                      <a:pt x="250" y="392"/>
                    </a:cubicBezTo>
                    <a:lnTo>
                      <a:pt x="316" y="392"/>
                    </a:lnTo>
                    <a:cubicBezTo>
                      <a:pt x="433" y="392"/>
                      <a:pt x="586" y="303"/>
                      <a:pt x="595" y="180"/>
                    </a:cubicBezTo>
                    <a:cubicBezTo>
                      <a:pt x="609" y="44"/>
                      <a:pt x="463" y="1"/>
                      <a:pt x="35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43"/>
              <p:cNvSpPr/>
              <p:nvPr/>
            </p:nvSpPr>
            <p:spPr>
              <a:xfrm>
                <a:off x="7170232" y="3270373"/>
                <a:ext cx="168426" cy="56911"/>
              </a:xfrm>
              <a:custGeom>
                <a:avLst/>
                <a:gdLst/>
                <a:ahLst/>
                <a:cxnLst/>
                <a:rect l="l" t="t" r="r" b="b"/>
                <a:pathLst>
                  <a:path w="891" h="250" extrusionOk="0">
                    <a:moveTo>
                      <a:pt x="548" y="1"/>
                    </a:moveTo>
                    <a:cubicBezTo>
                      <a:pt x="382" y="1"/>
                      <a:pt x="0" y="249"/>
                      <a:pt x="343" y="249"/>
                    </a:cubicBezTo>
                    <a:cubicBezTo>
                      <a:pt x="508" y="249"/>
                      <a:pt x="890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43"/>
              <p:cNvSpPr/>
              <p:nvPr/>
            </p:nvSpPr>
            <p:spPr>
              <a:xfrm>
                <a:off x="6863684" y="3797494"/>
                <a:ext cx="126272" cy="6761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97" extrusionOk="0">
                    <a:moveTo>
                      <a:pt x="399" y="0"/>
                    </a:moveTo>
                    <a:cubicBezTo>
                      <a:pt x="286" y="0"/>
                      <a:pt x="129" y="37"/>
                      <a:pt x="63" y="140"/>
                    </a:cubicBezTo>
                    <a:cubicBezTo>
                      <a:pt x="0" y="243"/>
                      <a:pt x="116" y="296"/>
                      <a:pt x="203" y="296"/>
                    </a:cubicBezTo>
                    <a:lnTo>
                      <a:pt x="269" y="296"/>
                    </a:lnTo>
                    <a:cubicBezTo>
                      <a:pt x="382" y="296"/>
                      <a:pt x="538" y="259"/>
                      <a:pt x="605" y="157"/>
                    </a:cubicBezTo>
                    <a:cubicBezTo>
                      <a:pt x="668" y="57"/>
                      <a:pt x="551" y="0"/>
                      <a:pt x="465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43"/>
              <p:cNvSpPr/>
              <p:nvPr/>
            </p:nvSpPr>
            <p:spPr>
              <a:xfrm>
                <a:off x="7102810" y="3619704"/>
                <a:ext cx="138370" cy="8946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393" extrusionOk="0">
                    <a:moveTo>
                      <a:pt x="386" y="1"/>
                    </a:moveTo>
                    <a:cubicBezTo>
                      <a:pt x="91" y="1"/>
                      <a:pt x="1" y="393"/>
                      <a:pt x="346" y="393"/>
                    </a:cubicBezTo>
                    <a:cubicBezTo>
                      <a:pt x="645" y="393"/>
                      <a:pt x="732" y="1"/>
                      <a:pt x="38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43"/>
              <p:cNvSpPr/>
              <p:nvPr/>
            </p:nvSpPr>
            <p:spPr>
              <a:xfrm>
                <a:off x="7338672" y="2927876"/>
                <a:ext cx="114552" cy="50081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20" extrusionOk="0">
                    <a:moveTo>
                      <a:pt x="433" y="1"/>
                    </a:moveTo>
                    <a:cubicBezTo>
                      <a:pt x="310" y="1"/>
                      <a:pt x="177" y="27"/>
                      <a:pt x="74" y="97"/>
                    </a:cubicBezTo>
                    <a:cubicBezTo>
                      <a:pt x="1" y="150"/>
                      <a:pt x="1" y="220"/>
                      <a:pt x="107" y="220"/>
                    </a:cubicBezTo>
                    <a:lnTo>
                      <a:pt x="174" y="220"/>
                    </a:lnTo>
                    <a:cubicBezTo>
                      <a:pt x="296" y="220"/>
                      <a:pt x="429" y="194"/>
                      <a:pt x="532" y="124"/>
                    </a:cubicBezTo>
                    <a:cubicBezTo>
                      <a:pt x="606" y="70"/>
                      <a:pt x="606" y="1"/>
                      <a:pt x="49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43"/>
              <p:cNvSpPr/>
              <p:nvPr/>
            </p:nvSpPr>
            <p:spPr>
              <a:xfrm>
                <a:off x="8083088" y="3913084"/>
                <a:ext cx="164645" cy="78764"/>
              </a:xfrm>
              <a:custGeom>
                <a:avLst/>
                <a:gdLst/>
                <a:ahLst/>
                <a:cxnLst/>
                <a:rect l="l" t="t" r="r" b="b"/>
                <a:pathLst>
                  <a:path w="871" h="346" extrusionOk="0">
                    <a:moveTo>
                      <a:pt x="529" y="0"/>
                    </a:moveTo>
                    <a:cubicBezTo>
                      <a:pt x="300" y="0"/>
                      <a:pt x="1" y="345"/>
                      <a:pt x="343" y="345"/>
                    </a:cubicBezTo>
                    <a:cubicBezTo>
                      <a:pt x="572" y="345"/>
                      <a:pt x="871" y="0"/>
                      <a:pt x="52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43"/>
              <p:cNvSpPr/>
              <p:nvPr/>
            </p:nvSpPr>
            <p:spPr>
              <a:xfrm>
                <a:off x="7717122" y="3726872"/>
                <a:ext cx="167670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5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43"/>
              <p:cNvSpPr/>
              <p:nvPr/>
            </p:nvSpPr>
            <p:spPr>
              <a:xfrm>
                <a:off x="7902373" y="3218542"/>
                <a:ext cx="143096" cy="81724"/>
              </a:xfrm>
              <a:custGeom>
                <a:avLst/>
                <a:gdLst/>
                <a:ahLst/>
                <a:cxnLst/>
                <a:rect l="l" t="t" r="r" b="b"/>
                <a:pathLst>
                  <a:path w="757" h="359" extrusionOk="0">
                    <a:moveTo>
                      <a:pt x="424" y="0"/>
                    </a:moveTo>
                    <a:cubicBezTo>
                      <a:pt x="333" y="0"/>
                      <a:pt x="238" y="26"/>
                      <a:pt x="180" y="84"/>
                    </a:cubicBezTo>
                    <a:lnTo>
                      <a:pt x="149" y="115"/>
                    </a:lnTo>
                    <a:cubicBezTo>
                      <a:pt x="0" y="263"/>
                      <a:pt x="161" y="359"/>
                      <a:pt x="336" y="359"/>
                    </a:cubicBezTo>
                    <a:cubicBezTo>
                      <a:pt x="426" y="359"/>
                      <a:pt x="521" y="334"/>
                      <a:pt x="578" y="277"/>
                    </a:cubicBezTo>
                    <a:cubicBezTo>
                      <a:pt x="588" y="264"/>
                      <a:pt x="598" y="254"/>
                      <a:pt x="608" y="244"/>
                    </a:cubicBezTo>
                    <a:cubicBezTo>
                      <a:pt x="756" y="95"/>
                      <a:pt x="598" y="0"/>
                      <a:pt x="424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43"/>
              <p:cNvSpPr/>
              <p:nvPr/>
            </p:nvSpPr>
            <p:spPr>
              <a:xfrm>
                <a:off x="8202367" y="3530415"/>
                <a:ext cx="115308" cy="87187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83" extrusionOk="0">
                    <a:moveTo>
                      <a:pt x="293" y="0"/>
                    </a:moveTo>
                    <a:cubicBezTo>
                      <a:pt x="180" y="0"/>
                      <a:pt x="25" y="86"/>
                      <a:pt x="14" y="209"/>
                    </a:cubicBezTo>
                    <a:cubicBezTo>
                      <a:pt x="1" y="342"/>
                      <a:pt x="147" y="382"/>
                      <a:pt x="250" y="382"/>
                    </a:cubicBezTo>
                    <a:lnTo>
                      <a:pt x="316" y="382"/>
                    </a:lnTo>
                    <a:cubicBezTo>
                      <a:pt x="430" y="382"/>
                      <a:pt x="583" y="296"/>
                      <a:pt x="595" y="173"/>
                    </a:cubicBezTo>
                    <a:cubicBezTo>
                      <a:pt x="609" y="40"/>
                      <a:pt x="463" y="0"/>
                      <a:pt x="359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43"/>
              <p:cNvSpPr/>
              <p:nvPr/>
            </p:nvSpPr>
            <p:spPr>
              <a:xfrm>
                <a:off x="7729598" y="4257055"/>
                <a:ext cx="167859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254" extrusionOk="0">
                    <a:moveTo>
                      <a:pt x="548" y="1"/>
                    </a:moveTo>
                    <a:cubicBezTo>
                      <a:pt x="379" y="1"/>
                      <a:pt x="0" y="254"/>
                      <a:pt x="339" y="254"/>
                    </a:cubicBezTo>
                    <a:cubicBezTo>
                      <a:pt x="508" y="254"/>
                      <a:pt x="887" y="1"/>
                      <a:pt x="548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43"/>
              <p:cNvSpPr/>
              <p:nvPr/>
            </p:nvSpPr>
            <p:spPr>
              <a:xfrm>
                <a:off x="7453233" y="3481926"/>
                <a:ext cx="167292" cy="63057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77" extrusionOk="0">
                    <a:moveTo>
                      <a:pt x="542" y="0"/>
                    </a:moveTo>
                    <a:cubicBezTo>
                      <a:pt x="360" y="0"/>
                      <a:pt x="1" y="276"/>
                      <a:pt x="340" y="276"/>
                    </a:cubicBezTo>
                    <a:cubicBezTo>
                      <a:pt x="526" y="276"/>
                      <a:pt x="884" y="0"/>
                      <a:pt x="54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43"/>
              <p:cNvSpPr/>
              <p:nvPr/>
            </p:nvSpPr>
            <p:spPr>
              <a:xfrm>
                <a:off x="7642265" y="3236071"/>
                <a:ext cx="165968" cy="69886"/>
              </a:xfrm>
              <a:custGeom>
                <a:avLst/>
                <a:gdLst/>
                <a:ahLst/>
                <a:cxnLst/>
                <a:rect l="l" t="t" r="r" b="b"/>
                <a:pathLst>
                  <a:path w="878" h="307" extrusionOk="0">
                    <a:moveTo>
                      <a:pt x="536" y="1"/>
                    </a:moveTo>
                    <a:cubicBezTo>
                      <a:pt x="332" y="1"/>
                      <a:pt x="1" y="306"/>
                      <a:pt x="343" y="306"/>
                    </a:cubicBezTo>
                    <a:cubicBezTo>
                      <a:pt x="545" y="306"/>
                      <a:pt x="878" y="1"/>
                      <a:pt x="536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43"/>
              <p:cNvSpPr/>
              <p:nvPr/>
            </p:nvSpPr>
            <p:spPr>
              <a:xfrm>
                <a:off x="7378566" y="4119558"/>
                <a:ext cx="127595" cy="59870"/>
              </a:xfrm>
              <a:custGeom>
                <a:avLst/>
                <a:gdLst/>
                <a:ahLst/>
                <a:cxnLst/>
                <a:rect l="l" t="t" r="r" b="b"/>
                <a:pathLst>
                  <a:path w="675" h="263" extrusionOk="0">
                    <a:moveTo>
                      <a:pt x="406" y="0"/>
                    </a:moveTo>
                    <a:cubicBezTo>
                      <a:pt x="296" y="0"/>
                      <a:pt x="140" y="36"/>
                      <a:pt x="70" y="133"/>
                    </a:cubicBezTo>
                    <a:cubicBezTo>
                      <a:pt x="0" y="229"/>
                      <a:pt x="130" y="263"/>
                      <a:pt x="203" y="263"/>
                    </a:cubicBezTo>
                    <a:lnTo>
                      <a:pt x="269" y="263"/>
                    </a:lnTo>
                    <a:cubicBezTo>
                      <a:pt x="379" y="263"/>
                      <a:pt x="535" y="223"/>
                      <a:pt x="605" y="130"/>
                    </a:cubicBezTo>
                    <a:cubicBezTo>
                      <a:pt x="675" y="33"/>
                      <a:pt x="545" y="0"/>
                      <a:pt x="472" y="0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43"/>
              <p:cNvSpPr/>
              <p:nvPr/>
            </p:nvSpPr>
            <p:spPr>
              <a:xfrm>
                <a:off x="7429415" y="3712530"/>
                <a:ext cx="138937" cy="86504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80" extrusionOk="0">
                    <a:moveTo>
                      <a:pt x="389" y="1"/>
                    </a:moveTo>
                    <a:cubicBezTo>
                      <a:pt x="97" y="1"/>
                      <a:pt x="0" y="380"/>
                      <a:pt x="346" y="380"/>
                    </a:cubicBezTo>
                    <a:cubicBezTo>
                      <a:pt x="638" y="380"/>
                      <a:pt x="735" y="1"/>
                      <a:pt x="389" y="1"/>
                    </a:cubicBezTo>
                    <a:close/>
                  </a:path>
                </a:pathLst>
              </a:custGeom>
              <a:solidFill>
                <a:srgbClr val="F6F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398925" y="1325375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8"/>
          <p:cNvSpPr/>
          <p:nvPr/>
        </p:nvSpPr>
        <p:spPr>
          <a:xfrm>
            <a:off x="398925" y="3071526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6244850" y="1325375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6244850" y="3071527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102" name="Google Shape;102;p18"/>
          <p:cNvSpPr txBox="1"/>
          <p:nvPr/>
        </p:nvSpPr>
        <p:spPr>
          <a:xfrm>
            <a:off x="715950" y="3256860"/>
            <a:ext cx="18951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Jupiter</a:t>
            </a:r>
            <a:endParaRPr sz="20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720346" y="1507575"/>
            <a:ext cx="18951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Mars</a:t>
            </a:r>
            <a:endParaRPr sz="20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561876" y="3253834"/>
            <a:ext cx="18996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Saturn</a:t>
            </a:r>
            <a:endParaRPr sz="20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6561876" y="1509125"/>
            <a:ext cx="18996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2000" b="1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715950" y="189665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6561864" y="364268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a gas giant,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6561864" y="189665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715950" y="364268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0" name="Google Shape;110;p18"/>
          <p:cNvGrpSpPr/>
          <p:nvPr/>
        </p:nvGrpSpPr>
        <p:grpSpPr>
          <a:xfrm>
            <a:off x="3282914" y="1325331"/>
            <a:ext cx="2578630" cy="3521928"/>
            <a:chOff x="3282900" y="1355000"/>
            <a:chExt cx="2578630" cy="3443081"/>
          </a:xfrm>
        </p:grpSpPr>
        <p:sp>
          <p:nvSpPr>
            <p:cNvPr id="111" name="Google Shape;111;p18"/>
            <p:cNvSpPr/>
            <p:nvPr/>
          </p:nvSpPr>
          <p:spPr>
            <a:xfrm>
              <a:off x="4688442" y="3715074"/>
              <a:ext cx="170542" cy="1032871"/>
            </a:xfrm>
            <a:custGeom>
              <a:avLst/>
              <a:gdLst/>
              <a:ahLst/>
              <a:cxnLst/>
              <a:rect l="l" t="t" r="r" b="b"/>
              <a:pathLst>
                <a:path w="890" h="7433" extrusionOk="0">
                  <a:moveTo>
                    <a:pt x="729" y="1"/>
                  </a:moveTo>
                  <a:lnTo>
                    <a:pt x="729" y="1"/>
                  </a:lnTo>
                  <a:cubicBezTo>
                    <a:pt x="180" y="2414"/>
                    <a:pt x="0" y="4898"/>
                    <a:pt x="198" y="7364"/>
                  </a:cubicBezTo>
                  <a:lnTo>
                    <a:pt x="459" y="7432"/>
                  </a:lnTo>
                  <a:cubicBezTo>
                    <a:pt x="800" y="4971"/>
                    <a:pt x="890" y="2480"/>
                    <a:pt x="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4123150" y="3723968"/>
              <a:ext cx="384006" cy="1034955"/>
            </a:xfrm>
            <a:custGeom>
              <a:avLst/>
              <a:gdLst/>
              <a:ahLst/>
              <a:cxnLst/>
              <a:rect l="l" t="t" r="r" b="b"/>
              <a:pathLst>
                <a:path w="2004" h="7448" extrusionOk="0">
                  <a:moveTo>
                    <a:pt x="0" y="0"/>
                  </a:moveTo>
                  <a:lnTo>
                    <a:pt x="0" y="0"/>
                  </a:lnTo>
                  <a:cubicBezTo>
                    <a:pt x="668" y="2447"/>
                    <a:pt x="1294" y="4902"/>
                    <a:pt x="1880" y="7368"/>
                  </a:cubicBezTo>
                  <a:lnTo>
                    <a:pt x="1997" y="7448"/>
                  </a:lnTo>
                  <a:cubicBezTo>
                    <a:pt x="2003" y="5945"/>
                    <a:pt x="1836" y="4448"/>
                    <a:pt x="1496" y="2983"/>
                  </a:cubicBezTo>
                  <a:cubicBezTo>
                    <a:pt x="1239" y="1882"/>
                    <a:pt x="852" y="74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4922027" y="4052328"/>
              <a:ext cx="312724" cy="717021"/>
            </a:xfrm>
            <a:custGeom>
              <a:avLst/>
              <a:gdLst/>
              <a:ahLst/>
              <a:cxnLst/>
              <a:rect l="l" t="t" r="r" b="b"/>
              <a:pathLst>
                <a:path w="1632" h="5160" extrusionOk="0">
                  <a:moveTo>
                    <a:pt x="1213" y="0"/>
                  </a:moveTo>
                  <a:lnTo>
                    <a:pt x="497" y="2719"/>
                  </a:lnTo>
                  <a:cubicBezTo>
                    <a:pt x="374" y="3185"/>
                    <a:pt x="251" y="3655"/>
                    <a:pt x="224" y="4136"/>
                  </a:cubicBezTo>
                  <a:cubicBezTo>
                    <a:pt x="207" y="4492"/>
                    <a:pt x="229" y="4887"/>
                    <a:pt x="0" y="5159"/>
                  </a:cubicBezTo>
                  <a:lnTo>
                    <a:pt x="448" y="5027"/>
                  </a:lnTo>
                  <a:cubicBezTo>
                    <a:pt x="1351" y="3541"/>
                    <a:pt x="1632" y="1689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" name="Google Shape;114;p18"/>
            <p:cNvGrpSpPr/>
            <p:nvPr/>
          </p:nvGrpSpPr>
          <p:grpSpPr>
            <a:xfrm>
              <a:off x="4848251" y="3513758"/>
              <a:ext cx="570647" cy="1255255"/>
              <a:chOff x="4848251" y="3513758"/>
              <a:chExt cx="570647" cy="1255255"/>
            </a:xfrm>
          </p:grpSpPr>
          <p:sp>
            <p:nvSpPr>
              <p:cNvPr id="115" name="Google Shape;115;p18"/>
              <p:cNvSpPr/>
              <p:nvPr/>
            </p:nvSpPr>
            <p:spPr>
              <a:xfrm>
                <a:off x="4848251" y="3559778"/>
                <a:ext cx="278615" cy="1209235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7226" extrusionOk="0">
                    <a:moveTo>
                      <a:pt x="1426" y="1"/>
                    </a:moveTo>
                    <a:cubicBezTo>
                      <a:pt x="1418" y="1"/>
                      <a:pt x="1411" y="5"/>
                      <a:pt x="1406" y="13"/>
                    </a:cubicBezTo>
                    <a:cubicBezTo>
                      <a:pt x="897" y="1164"/>
                      <a:pt x="717" y="2459"/>
                      <a:pt x="535" y="3696"/>
                    </a:cubicBezTo>
                    <a:cubicBezTo>
                      <a:pt x="440" y="4335"/>
                      <a:pt x="352" y="4976"/>
                      <a:pt x="260" y="5617"/>
                    </a:cubicBezTo>
                    <a:cubicBezTo>
                      <a:pt x="216" y="5936"/>
                      <a:pt x="170" y="6254"/>
                      <a:pt x="124" y="6575"/>
                    </a:cubicBezTo>
                    <a:cubicBezTo>
                      <a:pt x="100" y="6744"/>
                      <a:pt x="1" y="7010"/>
                      <a:pt x="78" y="7172"/>
                    </a:cubicBezTo>
                    <a:cubicBezTo>
                      <a:pt x="92" y="7207"/>
                      <a:pt x="125" y="7226"/>
                      <a:pt x="158" y="7226"/>
                    </a:cubicBezTo>
                    <a:cubicBezTo>
                      <a:pt x="182" y="7226"/>
                      <a:pt x="205" y="7216"/>
                      <a:pt x="223" y="7196"/>
                    </a:cubicBezTo>
                    <a:lnTo>
                      <a:pt x="236" y="7179"/>
                    </a:lnTo>
                    <a:cubicBezTo>
                      <a:pt x="249" y="7164"/>
                      <a:pt x="253" y="7142"/>
                      <a:pt x="245" y="7124"/>
                    </a:cubicBezTo>
                    <a:cubicBezTo>
                      <a:pt x="242" y="7117"/>
                      <a:pt x="240" y="7109"/>
                      <a:pt x="238" y="7102"/>
                    </a:cubicBezTo>
                    <a:cubicBezTo>
                      <a:pt x="232" y="7088"/>
                      <a:pt x="218" y="7079"/>
                      <a:pt x="204" y="7079"/>
                    </a:cubicBezTo>
                    <a:cubicBezTo>
                      <a:pt x="200" y="7079"/>
                      <a:pt x="196" y="7080"/>
                      <a:pt x="192" y="7081"/>
                    </a:cubicBezTo>
                    <a:lnTo>
                      <a:pt x="192" y="7081"/>
                    </a:lnTo>
                    <a:cubicBezTo>
                      <a:pt x="322" y="6988"/>
                      <a:pt x="324" y="6422"/>
                      <a:pt x="348" y="6243"/>
                    </a:cubicBezTo>
                    <a:cubicBezTo>
                      <a:pt x="387" y="5964"/>
                      <a:pt x="425" y="5685"/>
                      <a:pt x="464" y="5407"/>
                    </a:cubicBezTo>
                    <a:cubicBezTo>
                      <a:pt x="548" y="4805"/>
                      <a:pt x="629" y="4203"/>
                      <a:pt x="717" y="3601"/>
                    </a:cubicBezTo>
                    <a:cubicBezTo>
                      <a:pt x="895" y="2391"/>
                      <a:pt x="1160" y="1214"/>
                      <a:pt x="1450" y="26"/>
                    </a:cubicBezTo>
                    <a:cubicBezTo>
                      <a:pt x="1453" y="11"/>
                      <a:pt x="1440" y="1"/>
                      <a:pt x="14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8"/>
              <p:cNvSpPr/>
              <p:nvPr/>
            </p:nvSpPr>
            <p:spPr>
              <a:xfrm>
                <a:off x="4940612" y="3585382"/>
                <a:ext cx="292412" cy="183577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097" extrusionOk="0">
                    <a:moveTo>
                      <a:pt x="19" y="1"/>
                    </a:moveTo>
                    <a:cubicBezTo>
                      <a:pt x="10" y="1"/>
                      <a:pt x="1" y="8"/>
                      <a:pt x="2" y="20"/>
                    </a:cubicBezTo>
                    <a:cubicBezTo>
                      <a:pt x="33" y="310"/>
                      <a:pt x="72" y="1076"/>
                      <a:pt x="476" y="1096"/>
                    </a:cubicBezTo>
                    <a:cubicBezTo>
                      <a:pt x="484" y="1097"/>
                      <a:pt x="492" y="1097"/>
                      <a:pt x="499" y="1097"/>
                    </a:cubicBezTo>
                    <a:cubicBezTo>
                      <a:pt x="928" y="1097"/>
                      <a:pt x="1388" y="558"/>
                      <a:pt x="1504" y="194"/>
                    </a:cubicBezTo>
                    <a:cubicBezTo>
                      <a:pt x="1526" y="149"/>
                      <a:pt x="1489" y="113"/>
                      <a:pt x="1453" y="113"/>
                    </a:cubicBezTo>
                    <a:cubicBezTo>
                      <a:pt x="1435" y="113"/>
                      <a:pt x="1416" y="123"/>
                      <a:pt x="1405" y="145"/>
                    </a:cubicBezTo>
                    <a:cubicBezTo>
                      <a:pt x="1225" y="448"/>
                      <a:pt x="1047" y="716"/>
                      <a:pt x="738" y="903"/>
                    </a:cubicBezTo>
                    <a:cubicBezTo>
                      <a:pt x="665" y="947"/>
                      <a:pt x="600" y="966"/>
                      <a:pt x="542" y="966"/>
                    </a:cubicBezTo>
                    <a:cubicBezTo>
                      <a:pt x="197" y="966"/>
                      <a:pt x="81" y="294"/>
                      <a:pt x="39" y="18"/>
                    </a:cubicBezTo>
                    <a:cubicBezTo>
                      <a:pt x="37" y="6"/>
                      <a:pt x="28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8"/>
              <p:cNvSpPr/>
              <p:nvPr/>
            </p:nvSpPr>
            <p:spPr>
              <a:xfrm>
                <a:off x="5007871" y="3538191"/>
                <a:ext cx="58636" cy="224577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342" extrusionOk="0">
                    <a:moveTo>
                      <a:pt x="129" y="1"/>
                    </a:moveTo>
                    <a:cubicBezTo>
                      <a:pt x="114" y="1"/>
                      <a:pt x="98" y="10"/>
                      <a:pt x="95" y="25"/>
                    </a:cubicBezTo>
                    <a:cubicBezTo>
                      <a:pt x="0" y="401"/>
                      <a:pt x="51" y="954"/>
                      <a:pt x="202" y="1310"/>
                    </a:cubicBezTo>
                    <a:cubicBezTo>
                      <a:pt x="212" y="1332"/>
                      <a:pt x="232" y="1342"/>
                      <a:pt x="251" y="1342"/>
                    </a:cubicBezTo>
                    <a:cubicBezTo>
                      <a:pt x="279" y="1342"/>
                      <a:pt x="306" y="1321"/>
                      <a:pt x="303" y="1286"/>
                    </a:cubicBezTo>
                    <a:cubicBezTo>
                      <a:pt x="295" y="1073"/>
                      <a:pt x="213" y="867"/>
                      <a:pt x="178" y="658"/>
                    </a:cubicBezTo>
                    <a:cubicBezTo>
                      <a:pt x="143" y="449"/>
                      <a:pt x="154" y="241"/>
                      <a:pt x="156" y="28"/>
                    </a:cubicBezTo>
                    <a:cubicBezTo>
                      <a:pt x="156" y="9"/>
                      <a:pt x="143" y="1"/>
                      <a:pt x="1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8"/>
              <p:cNvSpPr/>
              <p:nvPr/>
            </p:nvSpPr>
            <p:spPr>
              <a:xfrm>
                <a:off x="4899222" y="3564129"/>
                <a:ext cx="69175" cy="508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04" extrusionOk="0">
                    <a:moveTo>
                      <a:pt x="165" y="0"/>
                    </a:moveTo>
                    <a:cubicBezTo>
                      <a:pt x="96" y="0"/>
                      <a:pt x="27" y="47"/>
                      <a:pt x="14" y="127"/>
                    </a:cubicBezTo>
                    <a:cubicBezTo>
                      <a:pt x="1" y="209"/>
                      <a:pt x="58" y="288"/>
                      <a:pt x="139" y="301"/>
                    </a:cubicBezTo>
                    <a:cubicBezTo>
                      <a:pt x="148" y="302"/>
                      <a:pt x="157" y="303"/>
                      <a:pt x="165" y="303"/>
                    </a:cubicBezTo>
                    <a:cubicBezTo>
                      <a:pt x="285" y="303"/>
                      <a:pt x="360" y="166"/>
                      <a:pt x="288" y="64"/>
                    </a:cubicBezTo>
                    <a:cubicBezTo>
                      <a:pt x="257" y="20"/>
                      <a:pt x="211" y="0"/>
                      <a:pt x="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8"/>
              <p:cNvSpPr/>
              <p:nvPr/>
            </p:nvSpPr>
            <p:spPr>
              <a:xfrm>
                <a:off x="4998673" y="3513758"/>
                <a:ext cx="62851" cy="49701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97" extrusionOk="0">
                    <a:moveTo>
                      <a:pt x="169" y="1"/>
                    </a:moveTo>
                    <a:cubicBezTo>
                      <a:pt x="78" y="1"/>
                      <a:pt x="0" y="85"/>
                      <a:pt x="22" y="182"/>
                    </a:cubicBezTo>
                    <a:cubicBezTo>
                      <a:pt x="33" y="233"/>
                      <a:pt x="72" y="275"/>
                      <a:pt x="123" y="290"/>
                    </a:cubicBezTo>
                    <a:cubicBezTo>
                      <a:pt x="138" y="295"/>
                      <a:pt x="152" y="297"/>
                      <a:pt x="166" y="297"/>
                    </a:cubicBezTo>
                    <a:cubicBezTo>
                      <a:pt x="209" y="297"/>
                      <a:pt x="246" y="275"/>
                      <a:pt x="281" y="244"/>
                    </a:cubicBezTo>
                    <a:lnTo>
                      <a:pt x="281" y="244"/>
                    </a:lnTo>
                    <a:lnTo>
                      <a:pt x="268" y="257"/>
                    </a:lnTo>
                    <a:cubicBezTo>
                      <a:pt x="307" y="229"/>
                      <a:pt x="327" y="180"/>
                      <a:pt x="323" y="132"/>
                    </a:cubicBezTo>
                    <a:cubicBezTo>
                      <a:pt x="318" y="84"/>
                      <a:pt x="290" y="42"/>
                      <a:pt x="246" y="22"/>
                    </a:cubicBezTo>
                    <a:cubicBezTo>
                      <a:pt x="239" y="20"/>
                      <a:pt x="235" y="18"/>
                      <a:pt x="228" y="13"/>
                    </a:cubicBezTo>
                    <a:cubicBezTo>
                      <a:pt x="208" y="5"/>
                      <a:pt x="188" y="1"/>
                      <a:pt x="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8"/>
              <p:cNvSpPr/>
              <p:nvPr/>
            </p:nvSpPr>
            <p:spPr>
              <a:xfrm>
                <a:off x="5081837" y="3524301"/>
                <a:ext cx="80672" cy="5873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351" extrusionOk="0">
                    <a:moveTo>
                      <a:pt x="228" y="1"/>
                    </a:moveTo>
                    <a:cubicBezTo>
                      <a:pt x="194" y="1"/>
                      <a:pt x="160" y="11"/>
                      <a:pt x="128" y="34"/>
                    </a:cubicBezTo>
                    <a:cubicBezTo>
                      <a:pt x="1" y="124"/>
                      <a:pt x="47" y="324"/>
                      <a:pt x="201" y="348"/>
                    </a:cubicBezTo>
                    <a:cubicBezTo>
                      <a:pt x="210" y="349"/>
                      <a:pt x="219" y="350"/>
                      <a:pt x="228" y="350"/>
                    </a:cubicBezTo>
                    <a:cubicBezTo>
                      <a:pt x="310" y="350"/>
                      <a:pt x="391" y="290"/>
                      <a:pt x="400" y="205"/>
                    </a:cubicBezTo>
                    <a:cubicBezTo>
                      <a:pt x="420" y="90"/>
                      <a:pt x="328" y="1"/>
                      <a:pt x="2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8"/>
              <p:cNvSpPr/>
              <p:nvPr/>
            </p:nvSpPr>
            <p:spPr>
              <a:xfrm>
                <a:off x="5188378" y="3577350"/>
                <a:ext cx="74732" cy="61081"/>
              </a:xfrm>
              <a:custGeom>
                <a:avLst/>
                <a:gdLst/>
                <a:ahLst/>
                <a:cxnLst/>
                <a:rect l="l" t="t" r="r" b="b"/>
                <a:pathLst>
                  <a:path w="390" h="365" extrusionOk="0">
                    <a:moveTo>
                      <a:pt x="198" y="0"/>
                    </a:moveTo>
                    <a:cubicBezTo>
                      <a:pt x="113" y="0"/>
                      <a:pt x="26" y="64"/>
                      <a:pt x="16" y="152"/>
                    </a:cubicBezTo>
                    <a:cubicBezTo>
                      <a:pt x="0" y="250"/>
                      <a:pt x="66" y="343"/>
                      <a:pt x="165" y="362"/>
                    </a:cubicBezTo>
                    <a:cubicBezTo>
                      <a:pt x="174" y="364"/>
                      <a:pt x="183" y="365"/>
                      <a:pt x="192" y="365"/>
                    </a:cubicBezTo>
                    <a:cubicBezTo>
                      <a:pt x="278" y="365"/>
                      <a:pt x="364" y="301"/>
                      <a:pt x="376" y="213"/>
                    </a:cubicBezTo>
                    <a:cubicBezTo>
                      <a:pt x="389" y="114"/>
                      <a:pt x="323" y="20"/>
                      <a:pt x="224" y="2"/>
                    </a:cubicBezTo>
                    <a:cubicBezTo>
                      <a:pt x="216" y="1"/>
                      <a:pt x="207" y="0"/>
                      <a:pt x="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8"/>
              <p:cNvSpPr/>
              <p:nvPr/>
            </p:nvSpPr>
            <p:spPr>
              <a:xfrm>
                <a:off x="5032207" y="3678426"/>
                <a:ext cx="345491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568" extrusionOk="0">
                    <a:moveTo>
                      <a:pt x="1745" y="1"/>
                    </a:moveTo>
                    <a:cubicBezTo>
                      <a:pt x="1734" y="1"/>
                      <a:pt x="1723" y="5"/>
                      <a:pt x="1714" y="15"/>
                    </a:cubicBezTo>
                    <a:cubicBezTo>
                      <a:pt x="1417" y="301"/>
                      <a:pt x="944" y="451"/>
                      <a:pt x="505" y="451"/>
                    </a:cubicBezTo>
                    <a:cubicBezTo>
                      <a:pt x="343" y="451"/>
                      <a:pt x="185" y="430"/>
                      <a:pt x="42" y="389"/>
                    </a:cubicBezTo>
                    <a:cubicBezTo>
                      <a:pt x="39" y="388"/>
                      <a:pt x="36" y="387"/>
                      <a:pt x="33" y="387"/>
                    </a:cubicBezTo>
                    <a:cubicBezTo>
                      <a:pt x="8" y="387"/>
                      <a:pt x="1" y="430"/>
                      <a:pt x="25" y="444"/>
                    </a:cubicBezTo>
                    <a:cubicBezTo>
                      <a:pt x="182" y="535"/>
                      <a:pt x="346" y="568"/>
                      <a:pt x="514" y="568"/>
                    </a:cubicBezTo>
                    <a:cubicBezTo>
                      <a:pt x="695" y="568"/>
                      <a:pt x="878" y="530"/>
                      <a:pt x="1059" y="485"/>
                    </a:cubicBezTo>
                    <a:cubicBezTo>
                      <a:pt x="1336" y="419"/>
                      <a:pt x="1672" y="354"/>
                      <a:pt x="1788" y="64"/>
                    </a:cubicBezTo>
                    <a:cubicBezTo>
                      <a:pt x="1803" y="30"/>
                      <a:pt x="1775" y="1"/>
                      <a:pt x="17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8"/>
              <p:cNvSpPr/>
              <p:nvPr/>
            </p:nvSpPr>
            <p:spPr>
              <a:xfrm>
                <a:off x="5321938" y="3654998"/>
                <a:ext cx="96960" cy="62252"/>
              </a:xfrm>
              <a:custGeom>
                <a:avLst/>
                <a:gdLst/>
                <a:ahLst/>
                <a:cxnLst/>
                <a:rect l="l" t="t" r="r" b="b"/>
                <a:pathLst>
                  <a:path w="506" h="372" extrusionOk="0">
                    <a:moveTo>
                      <a:pt x="248" y="1"/>
                    </a:moveTo>
                    <a:cubicBezTo>
                      <a:pt x="43" y="1"/>
                      <a:pt x="1" y="331"/>
                      <a:pt x="221" y="368"/>
                    </a:cubicBezTo>
                    <a:cubicBezTo>
                      <a:pt x="233" y="370"/>
                      <a:pt x="245" y="371"/>
                      <a:pt x="256" y="371"/>
                    </a:cubicBezTo>
                    <a:cubicBezTo>
                      <a:pt x="462" y="371"/>
                      <a:pt x="506" y="41"/>
                      <a:pt x="283" y="4"/>
                    </a:cubicBezTo>
                    <a:cubicBezTo>
                      <a:pt x="271" y="2"/>
                      <a:pt x="259" y="1"/>
                      <a:pt x="2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" name="Google Shape;124;p18"/>
            <p:cNvSpPr/>
            <p:nvPr/>
          </p:nvSpPr>
          <p:spPr>
            <a:xfrm>
              <a:off x="3282900" y="1355000"/>
              <a:ext cx="2578630" cy="1946390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4538975" y="2256175"/>
              <a:ext cx="117650" cy="2467144"/>
            </a:xfrm>
            <a:custGeom>
              <a:avLst/>
              <a:gdLst/>
              <a:ahLst/>
              <a:cxnLst/>
              <a:rect l="l" t="t" r="r" b="b"/>
              <a:pathLst>
                <a:path w="614" h="16947" extrusionOk="0">
                  <a:moveTo>
                    <a:pt x="155" y="1"/>
                  </a:moveTo>
                  <a:cubicBezTo>
                    <a:pt x="99" y="1"/>
                    <a:pt x="44" y="39"/>
                    <a:pt x="38" y="115"/>
                  </a:cubicBezTo>
                  <a:cubicBezTo>
                    <a:pt x="1" y="656"/>
                    <a:pt x="18" y="1202"/>
                    <a:pt x="16" y="1743"/>
                  </a:cubicBezTo>
                  <a:cubicBezTo>
                    <a:pt x="12" y="2283"/>
                    <a:pt x="18" y="2828"/>
                    <a:pt x="20" y="3370"/>
                  </a:cubicBezTo>
                  <a:cubicBezTo>
                    <a:pt x="25" y="4455"/>
                    <a:pt x="42" y="5538"/>
                    <a:pt x="53" y="6623"/>
                  </a:cubicBezTo>
                  <a:cubicBezTo>
                    <a:pt x="80" y="8792"/>
                    <a:pt x="104" y="10960"/>
                    <a:pt x="130" y="13130"/>
                  </a:cubicBezTo>
                  <a:lnTo>
                    <a:pt x="152" y="14968"/>
                  </a:lnTo>
                  <a:cubicBezTo>
                    <a:pt x="154" y="15271"/>
                    <a:pt x="159" y="15572"/>
                    <a:pt x="159" y="15875"/>
                  </a:cubicBezTo>
                  <a:cubicBezTo>
                    <a:pt x="159" y="16187"/>
                    <a:pt x="143" y="16499"/>
                    <a:pt x="196" y="16806"/>
                  </a:cubicBezTo>
                  <a:cubicBezTo>
                    <a:pt x="213" y="16899"/>
                    <a:pt x="301" y="16946"/>
                    <a:pt x="388" y="16946"/>
                  </a:cubicBezTo>
                  <a:cubicBezTo>
                    <a:pt x="474" y="16946"/>
                    <a:pt x="560" y="16900"/>
                    <a:pt x="574" y="16806"/>
                  </a:cubicBezTo>
                  <a:cubicBezTo>
                    <a:pt x="613" y="16532"/>
                    <a:pt x="596" y="16259"/>
                    <a:pt x="589" y="15980"/>
                  </a:cubicBezTo>
                  <a:cubicBezTo>
                    <a:pt x="583" y="15715"/>
                    <a:pt x="576" y="15447"/>
                    <a:pt x="572" y="15181"/>
                  </a:cubicBezTo>
                  <a:lnTo>
                    <a:pt x="545" y="13554"/>
                  </a:lnTo>
                  <a:cubicBezTo>
                    <a:pt x="530" y="12469"/>
                    <a:pt x="512" y="11386"/>
                    <a:pt x="495" y="10301"/>
                  </a:cubicBezTo>
                  <a:cubicBezTo>
                    <a:pt x="462" y="8131"/>
                    <a:pt x="442" y="5964"/>
                    <a:pt x="392" y="3794"/>
                  </a:cubicBezTo>
                  <a:lnTo>
                    <a:pt x="348" y="1956"/>
                  </a:lnTo>
                  <a:cubicBezTo>
                    <a:pt x="335" y="1345"/>
                    <a:pt x="335" y="724"/>
                    <a:pt x="275" y="115"/>
                  </a:cubicBezTo>
                  <a:cubicBezTo>
                    <a:pt x="269" y="39"/>
                    <a:pt x="212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3972725" y="2485200"/>
              <a:ext cx="1434276" cy="659729"/>
            </a:xfrm>
            <a:custGeom>
              <a:avLst/>
              <a:gdLst/>
              <a:ahLst/>
              <a:cxnLst/>
              <a:rect l="l" t="t" r="r" b="b"/>
              <a:pathLst>
                <a:path w="7485" h="4833" extrusionOk="0">
                  <a:moveTo>
                    <a:pt x="7184" y="0"/>
                  </a:moveTo>
                  <a:cubicBezTo>
                    <a:pt x="7134" y="0"/>
                    <a:pt x="7085" y="19"/>
                    <a:pt x="7045" y="62"/>
                  </a:cubicBezTo>
                  <a:cubicBezTo>
                    <a:pt x="6781" y="345"/>
                    <a:pt x="6546" y="662"/>
                    <a:pt x="6303" y="963"/>
                  </a:cubicBezTo>
                  <a:lnTo>
                    <a:pt x="5602" y="1828"/>
                  </a:lnTo>
                  <a:lnTo>
                    <a:pt x="4164" y="3600"/>
                  </a:lnTo>
                  <a:cubicBezTo>
                    <a:pt x="3959" y="3855"/>
                    <a:pt x="3764" y="4156"/>
                    <a:pt x="3485" y="4336"/>
                  </a:cubicBezTo>
                  <a:cubicBezTo>
                    <a:pt x="3408" y="4385"/>
                    <a:pt x="3314" y="4439"/>
                    <a:pt x="3217" y="4439"/>
                  </a:cubicBezTo>
                  <a:cubicBezTo>
                    <a:pt x="3207" y="4439"/>
                    <a:pt x="3197" y="4438"/>
                    <a:pt x="3186" y="4437"/>
                  </a:cubicBezTo>
                  <a:cubicBezTo>
                    <a:pt x="3044" y="4421"/>
                    <a:pt x="2971" y="4277"/>
                    <a:pt x="2901" y="4171"/>
                  </a:cubicBezTo>
                  <a:cubicBezTo>
                    <a:pt x="2484" y="3532"/>
                    <a:pt x="2064" y="2893"/>
                    <a:pt x="1645" y="2256"/>
                  </a:cubicBezTo>
                  <a:cubicBezTo>
                    <a:pt x="1170" y="1538"/>
                    <a:pt x="711" y="804"/>
                    <a:pt x="180" y="128"/>
                  </a:cubicBezTo>
                  <a:cubicBezTo>
                    <a:pt x="163" y="106"/>
                    <a:pt x="142" y="97"/>
                    <a:pt x="121" y="97"/>
                  </a:cubicBezTo>
                  <a:cubicBezTo>
                    <a:pt x="61" y="97"/>
                    <a:pt x="1" y="173"/>
                    <a:pt x="35" y="240"/>
                  </a:cubicBezTo>
                  <a:cubicBezTo>
                    <a:pt x="410" y="965"/>
                    <a:pt x="858" y="1648"/>
                    <a:pt x="1291" y="2340"/>
                  </a:cubicBezTo>
                  <a:cubicBezTo>
                    <a:pt x="1724" y="3029"/>
                    <a:pt x="2156" y="3723"/>
                    <a:pt x="2596" y="4411"/>
                  </a:cubicBezTo>
                  <a:cubicBezTo>
                    <a:pt x="2750" y="4650"/>
                    <a:pt x="2950" y="4832"/>
                    <a:pt x="3227" y="4832"/>
                  </a:cubicBezTo>
                  <a:cubicBezTo>
                    <a:pt x="3269" y="4832"/>
                    <a:pt x="3314" y="4828"/>
                    <a:pt x="3360" y="4819"/>
                  </a:cubicBezTo>
                  <a:cubicBezTo>
                    <a:pt x="3667" y="4760"/>
                    <a:pt x="3933" y="4525"/>
                    <a:pt x="4131" y="4296"/>
                  </a:cubicBezTo>
                  <a:cubicBezTo>
                    <a:pt x="4649" y="3699"/>
                    <a:pt x="5137" y="3073"/>
                    <a:pt x="5637" y="2460"/>
                  </a:cubicBezTo>
                  <a:lnTo>
                    <a:pt x="6509" y="1393"/>
                  </a:lnTo>
                  <a:cubicBezTo>
                    <a:pt x="6801" y="1039"/>
                    <a:pt x="7113" y="692"/>
                    <a:pt x="7379" y="319"/>
                  </a:cubicBezTo>
                  <a:cubicBezTo>
                    <a:pt x="7485" y="170"/>
                    <a:pt x="7334" y="0"/>
                    <a:pt x="7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4231040" y="1972615"/>
              <a:ext cx="558189" cy="395604"/>
            </a:xfrm>
            <a:custGeom>
              <a:avLst/>
              <a:gdLst/>
              <a:ahLst/>
              <a:cxnLst/>
              <a:rect l="l" t="t" r="r" b="b"/>
              <a:pathLst>
                <a:path w="2913" h="2364" extrusionOk="0">
                  <a:moveTo>
                    <a:pt x="105" y="1"/>
                  </a:moveTo>
                  <a:cubicBezTo>
                    <a:pt x="49" y="1"/>
                    <a:pt x="0" y="57"/>
                    <a:pt x="33" y="119"/>
                  </a:cubicBezTo>
                  <a:lnTo>
                    <a:pt x="35" y="119"/>
                  </a:lnTo>
                  <a:cubicBezTo>
                    <a:pt x="64" y="172"/>
                    <a:pt x="79" y="229"/>
                    <a:pt x="110" y="281"/>
                  </a:cubicBezTo>
                  <a:cubicBezTo>
                    <a:pt x="136" y="325"/>
                    <a:pt x="169" y="365"/>
                    <a:pt x="198" y="407"/>
                  </a:cubicBezTo>
                  <a:cubicBezTo>
                    <a:pt x="257" y="501"/>
                    <a:pt x="319" y="593"/>
                    <a:pt x="384" y="681"/>
                  </a:cubicBezTo>
                  <a:cubicBezTo>
                    <a:pt x="512" y="855"/>
                    <a:pt x="641" y="1024"/>
                    <a:pt x="769" y="1197"/>
                  </a:cubicBezTo>
                  <a:cubicBezTo>
                    <a:pt x="1030" y="1546"/>
                    <a:pt x="1276" y="1909"/>
                    <a:pt x="1535" y="2260"/>
                  </a:cubicBezTo>
                  <a:cubicBezTo>
                    <a:pt x="1580" y="2319"/>
                    <a:pt x="1656" y="2363"/>
                    <a:pt x="1729" y="2363"/>
                  </a:cubicBezTo>
                  <a:cubicBezTo>
                    <a:pt x="1776" y="2363"/>
                    <a:pt x="1822" y="2345"/>
                    <a:pt x="1858" y="2302"/>
                  </a:cubicBezTo>
                  <a:lnTo>
                    <a:pt x="2418" y="1632"/>
                  </a:lnTo>
                  <a:lnTo>
                    <a:pt x="2688" y="1307"/>
                  </a:lnTo>
                  <a:cubicBezTo>
                    <a:pt x="2789" y="1184"/>
                    <a:pt x="2871" y="1092"/>
                    <a:pt x="2899" y="931"/>
                  </a:cubicBezTo>
                  <a:cubicBezTo>
                    <a:pt x="2912" y="848"/>
                    <a:pt x="2856" y="747"/>
                    <a:pt x="2768" y="747"/>
                  </a:cubicBezTo>
                  <a:cubicBezTo>
                    <a:pt x="2754" y="747"/>
                    <a:pt x="2739" y="750"/>
                    <a:pt x="2723" y="756"/>
                  </a:cubicBezTo>
                  <a:cubicBezTo>
                    <a:pt x="2581" y="808"/>
                    <a:pt x="2506" y="874"/>
                    <a:pt x="2412" y="991"/>
                  </a:cubicBezTo>
                  <a:lnTo>
                    <a:pt x="2124" y="1338"/>
                  </a:lnTo>
                  <a:lnTo>
                    <a:pt x="1719" y="1829"/>
                  </a:lnTo>
                  <a:lnTo>
                    <a:pt x="1719" y="1829"/>
                  </a:lnTo>
                  <a:cubicBezTo>
                    <a:pt x="1503" y="1550"/>
                    <a:pt x="1279" y="1278"/>
                    <a:pt x="1059" y="1004"/>
                  </a:cubicBezTo>
                  <a:cubicBezTo>
                    <a:pt x="920" y="830"/>
                    <a:pt x="780" y="657"/>
                    <a:pt x="635" y="488"/>
                  </a:cubicBezTo>
                  <a:cubicBezTo>
                    <a:pt x="569" y="409"/>
                    <a:pt x="501" y="334"/>
                    <a:pt x="428" y="259"/>
                  </a:cubicBezTo>
                  <a:cubicBezTo>
                    <a:pt x="391" y="224"/>
                    <a:pt x="358" y="185"/>
                    <a:pt x="321" y="150"/>
                  </a:cubicBezTo>
                  <a:cubicBezTo>
                    <a:pt x="270" y="99"/>
                    <a:pt x="213" y="66"/>
                    <a:pt x="160" y="22"/>
                  </a:cubicBezTo>
                  <a:cubicBezTo>
                    <a:pt x="143" y="7"/>
                    <a:pt x="123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 rot="-3021164">
              <a:off x="3896426" y="4090427"/>
              <a:ext cx="312724" cy="717017"/>
            </a:xfrm>
            <a:custGeom>
              <a:avLst/>
              <a:gdLst/>
              <a:ahLst/>
              <a:cxnLst/>
              <a:rect l="l" t="t" r="r" b="b"/>
              <a:pathLst>
                <a:path w="1632" h="5160" extrusionOk="0">
                  <a:moveTo>
                    <a:pt x="1213" y="0"/>
                  </a:moveTo>
                  <a:lnTo>
                    <a:pt x="497" y="2719"/>
                  </a:lnTo>
                  <a:cubicBezTo>
                    <a:pt x="374" y="3185"/>
                    <a:pt x="251" y="3655"/>
                    <a:pt x="224" y="4136"/>
                  </a:cubicBezTo>
                  <a:cubicBezTo>
                    <a:pt x="207" y="4492"/>
                    <a:pt x="229" y="4887"/>
                    <a:pt x="0" y="5159"/>
                  </a:cubicBezTo>
                  <a:lnTo>
                    <a:pt x="448" y="5027"/>
                  </a:lnTo>
                  <a:cubicBezTo>
                    <a:pt x="1351" y="3541"/>
                    <a:pt x="1632" y="1689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4061673" y="182277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3814023" y="2365697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4699848" y="197042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5261823" y="240857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3" name="Google Shape;3173;p44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3174" name="Google Shape;3174;p44"/>
          <p:cNvGrpSpPr/>
          <p:nvPr/>
        </p:nvGrpSpPr>
        <p:grpSpPr>
          <a:xfrm>
            <a:off x="2464356" y="1325375"/>
            <a:ext cx="4220648" cy="3474600"/>
            <a:chOff x="2181750" y="3906925"/>
            <a:chExt cx="4865300" cy="3474600"/>
          </a:xfrm>
        </p:grpSpPr>
        <p:sp>
          <p:nvSpPr>
            <p:cNvPr id="3175" name="Google Shape;3175;p44"/>
            <p:cNvSpPr/>
            <p:nvPr/>
          </p:nvSpPr>
          <p:spPr>
            <a:xfrm>
              <a:off x="6448600" y="5836125"/>
              <a:ext cx="39900" cy="78900"/>
            </a:xfrm>
            <a:custGeom>
              <a:avLst/>
              <a:gdLst/>
              <a:ahLst/>
              <a:cxnLst/>
              <a:rect l="l" t="t" r="r" b="b"/>
              <a:pathLst>
                <a:path w="1596" h="3156" extrusionOk="0">
                  <a:moveTo>
                    <a:pt x="938" y="0"/>
                  </a:moveTo>
                  <a:cubicBezTo>
                    <a:pt x="811" y="0"/>
                    <a:pt x="676" y="73"/>
                    <a:pt x="545" y="247"/>
                  </a:cubicBezTo>
                  <a:cubicBezTo>
                    <a:pt x="336" y="498"/>
                    <a:pt x="356" y="1063"/>
                    <a:pt x="377" y="1481"/>
                  </a:cubicBezTo>
                  <a:cubicBezTo>
                    <a:pt x="377" y="1649"/>
                    <a:pt x="377" y="1837"/>
                    <a:pt x="356" y="2025"/>
                  </a:cubicBezTo>
                  <a:cubicBezTo>
                    <a:pt x="315" y="2402"/>
                    <a:pt x="273" y="2842"/>
                    <a:pt x="1" y="3155"/>
                  </a:cubicBezTo>
                  <a:lnTo>
                    <a:pt x="231" y="3093"/>
                  </a:lnTo>
                  <a:cubicBezTo>
                    <a:pt x="775" y="2549"/>
                    <a:pt x="1444" y="1795"/>
                    <a:pt x="1549" y="1063"/>
                  </a:cubicBezTo>
                  <a:cubicBezTo>
                    <a:pt x="1596" y="583"/>
                    <a:pt x="1299" y="0"/>
                    <a:pt x="93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4"/>
            <p:cNvSpPr/>
            <p:nvPr/>
          </p:nvSpPr>
          <p:spPr>
            <a:xfrm>
              <a:off x="6448600" y="5932250"/>
              <a:ext cx="39525" cy="78525"/>
            </a:xfrm>
            <a:custGeom>
              <a:avLst/>
              <a:gdLst/>
              <a:ahLst/>
              <a:cxnLst/>
              <a:rect l="l" t="t" r="r" b="b"/>
              <a:pathLst>
                <a:path w="1581" h="3141" extrusionOk="0">
                  <a:moveTo>
                    <a:pt x="1" y="1"/>
                  </a:moveTo>
                  <a:lnTo>
                    <a:pt x="1" y="1"/>
                  </a:lnTo>
                  <a:cubicBezTo>
                    <a:pt x="294" y="315"/>
                    <a:pt x="336" y="775"/>
                    <a:pt x="356" y="1173"/>
                  </a:cubicBezTo>
                  <a:cubicBezTo>
                    <a:pt x="377" y="1319"/>
                    <a:pt x="377" y="1465"/>
                    <a:pt x="377" y="1612"/>
                  </a:cubicBezTo>
                  <a:cubicBezTo>
                    <a:pt x="356" y="2030"/>
                    <a:pt x="336" y="2637"/>
                    <a:pt x="545" y="2909"/>
                  </a:cubicBezTo>
                  <a:cubicBezTo>
                    <a:pt x="671" y="3073"/>
                    <a:pt x="800" y="3140"/>
                    <a:pt x="922" y="3140"/>
                  </a:cubicBezTo>
                  <a:cubicBezTo>
                    <a:pt x="1284" y="3140"/>
                    <a:pt x="1580" y="2542"/>
                    <a:pt x="1549" y="2072"/>
                  </a:cubicBezTo>
                  <a:cubicBezTo>
                    <a:pt x="1465" y="1256"/>
                    <a:pt x="775" y="587"/>
                    <a:pt x="231" y="4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4"/>
            <p:cNvSpPr/>
            <p:nvPr/>
          </p:nvSpPr>
          <p:spPr>
            <a:xfrm>
              <a:off x="6448600" y="5881900"/>
              <a:ext cx="150675" cy="83800"/>
            </a:xfrm>
            <a:custGeom>
              <a:avLst/>
              <a:gdLst/>
              <a:ahLst/>
              <a:cxnLst/>
              <a:rect l="l" t="t" r="r" b="b"/>
              <a:pathLst>
                <a:path w="6027" h="3352" extrusionOk="0">
                  <a:moveTo>
                    <a:pt x="3712" y="1"/>
                  </a:moveTo>
                  <a:cubicBezTo>
                    <a:pt x="3205" y="1"/>
                    <a:pt x="1646" y="484"/>
                    <a:pt x="900" y="1283"/>
                  </a:cubicBezTo>
                  <a:cubicBezTo>
                    <a:pt x="838" y="1324"/>
                    <a:pt x="775" y="1387"/>
                    <a:pt x="754" y="1450"/>
                  </a:cubicBezTo>
                  <a:lnTo>
                    <a:pt x="1" y="1450"/>
                  </a:lnTo>
                  <a:lnTo>
                    <a:pt x="1" y="1827"/>
                  </a:lnTo>
                  <a:lnTo>
                    <a:pt x="712" y="1827"/>
                  </a:lnTo>
                  <a:cubicBezTo>
                    <a:pt x="754" y="1889"/>
                    <a:pt x="817" y="1952"/>
                    <a:pt x="900" y="2015"/>
                  </a:cubicBezTo>
                  <a:cubicBezTo>
                    <a:pt x="1657" y="2861"/>
                    <a:pt x="3312" y="3351"/>
                    <a:pt x="3812" y="3351"/>
                  </a:cubicBezTo>
                  <a:cubicBezTo>
                    <a:pt x="3893" y="3351"/>
                    <a:pt x="3944" y="3338"/>
                    <a:pt x="3955" y="3312"/>
                  </a:cubicBezTo>
                  <a:cubicBezTo>
                    <a:pt x="4018" y="3207"/>
                    <a:pt x="3683" y="2873"/>
                    <a:pt x="3202" y="2559"/>
                  </a:cubicBezTo>
                  <a:lnTo>
                    <a:pt x="3349" y="2559"/>
                  </a:lnTo>
                  <a:cubicBezTo>
                    <a:pt x="4813" y="2559"/>
                    <a:pt x="6027" y="1659"/>
                    <a:pt x="6027" y="1659"/>
                  </a:cubicBezTo>
                  <a:cubicBezTo>
                    <a:pt x="6027" y="1659"/>
                    <a:pt x="4813" y="738"/>
                    <a:pt x="3349" y="738"/>
                  </a:cubicBezTo>
                  <a:lnTo>
                    <a:pt x="3181" y="738"/>
                  </a:lnTo>
                  <a:cubicBezTo>
                    <a:pt x="3621" y="446"/>
                    <a:pt x="3913" y="132"/>
                    <a:pt x="3872" y="48"/>
                  </a:cubicBezTo>
                  <a:cubicBezTo>
                    <a:pt x="3859" y="16"/>
                    <a:pt x="3802" y="1"/>
                    <a:pt x="3712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4"/>
            <p:cNvSpPr/>
            <p:nvPr/>
          </p:nvSpPr>
          <p:spPr>
            <a:xfrm>
              <a:off x="5425475" y="5931725"/>
              <a:ext cx="39750" cy="78975"/>
            </a:xfrm>
            <a:custGeom>
              <a:avLst/>
              <a:gdLst/>
              <a:ahLst/>
              <a:cxnLst/>
              <a:rect l="l" t="t" r="r" b="b"/>
              <a:pathLst>
                <a:path w="1590" h="3159" extrusionOk="0">
                  <a:moveTo>
                    <a:pt x="1589" y="1"/>
                  </a:moveTo>
                  <a:lnTo>
                    <a:pt x="1380" y="64"/>
                  </a:lnTo>
                  <a:cubicBezTo>
                    <a:pt x="836" y="608"/>
                    <a:pt x="146" y="1382"/>
                    <a:pt x="62" y="2093"/>
                  </a:cubicBezTo>
                  <a:cubicBezTo>
                    <a:pt x="0" y="2586"/>
                    <a:pt x="302" y="3159"/>
                    <a:pt x="657" y="3159"/>
                  </a:cubicBezTo>
                  <a:cubicBezTo>
                    <a:pt x="784" y="3159"/>
                    <a:pt x="919" y="3086"/>
                    <a:pt x="1045" y="2909"/>
                  </a:cubicBezTo>
                  <a:cubicBezTo>
                    <a:pt x="1276" y="2658"/>
                    <a:pt x="1234" y="2093"/>
                    <a:pt x="1234" y="1696"/>
                  </a:cubicBezTo>
                  <a:cubicBezTo>
                    <a:pt x="1213" y="1507"/>
                    <a:pt x="1213" y="1319"/>
                    <a:pt x="1234" y="1131"/>
                  </a:cubicBezTo>
                  <a:cubicBezTo>
                    <a:pt x="1276" y="754"/>
                    <a:pt x="1317" y="315"/>
                    <a:pt x="1589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4"/>
            <p:cNvSpPr/>
            <p:nvPr/>
          </p:nvSpPr>
          <p:spPr>
            <a:xfrm>
              <a:off x="5425850" y="5836200"/>
              <a:ext cx="39375" cy="78825"/>
            </a:xfrm>
            <a:custGeom>
              <a:avLst/>
              <a:gdLst/>
              <a:ahLst/>
              <a:cxnLst/>
              <a:rect l="l" t="t" r="r" b="b"/>
              <a:pathLst>
                <a:path w="1575" h="3153" extrusionOk="0">
                  <a:moveTo>
                    <a:pt x="654" y="1"/>
                  </a:moveTo>
                  <a:cubicBezTo>
                    <a:pt x="300" y="1"/>
                    <a:pt x="0" y="594"/>
                    <a:pt x="47" y="1060"/>
                  </a:cubicBezTo>
                  <a:cubicBezTo>
                    <a:pt x="110" y="1876"/>
                    <a:pt x="821" y="2546"/>
                    <a:pt x="1365" y="3090"/>
                  </a:cubicBezTo>
                  <a:lnTo>
                    <a:pt x="1574" y="3152"/>
                  </a:lnTo>
                  <a:cubicBezTo>
                    <a:pt x="1302" y="2818"/>
                    <a:pt x="1261" y="2357"/>
                    <a:pt x="1219" y="1960"/>
                  </a:cubicBezTo>
                  <a:cubicBezTo>
                    <a:pt x="1198" y="1813"/>
                    <a:pt x="1198" y="1667"/>
                    <a:pt x="1198" y="1520"/>
                  </a:cubicBezTo>
                  <a:cubicBezTo>
                    <a:pt x="1219" y="1102"/>
                    <a:pt x="1261" y="495"/>
                    <a:pt x="1030" y="244"/>
                  </a:cubicBezTo>
                  <a:cubicBezTo>
                    <a:pt x="907" y="72"/>
                    <a:pt x="777" y="1"/>
                    <a:pt x="654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4"/>
            <p:cNvSpPr/>
            <p:nvPr/>
          </p:nvSpPr>
          <p:spPr>
            <a:xfrm>
              <a:off x="5315075" y="5881400"/>
              <a:ext cx="150150" cy="83450"/>
            </a:xfrm>
            <a:custGeom>
              <a:avLst/>
              <a:gdLst/>
              <a:ahLst/>
              <a:cxnLst/>
              <a:rect l="l" t="t" r="r" b="b"/>
              <a:pathLst>
                <a:path w="6006" h="3338" extrusionOk="0">
                  <a:moveTo>
                    <a:pt x="2215" y="0"/>
                  </a:moveTo>
                  <a:cubicBezTo>
                    <a:pt x="2122" y="0"/>
                    <a:pt x="2063" y="16"/>
                    <a:pt x="2051" y="47"/>
                  </a:cubicBezTo>
                  <a:cubicBezTo>
                    <a:pt x="2009" y="131"/>
                    <a:pt x="2323" y="466"/>
                    <a:pt x="2804" y="779"/>
                  </a:cubicBezTo>
                  <a:lnTo>
                    <a:pt x="2679" y="779"/>
                  </a:lnTo>
                  <a:cubicBezTo>
                    <a:pt x="1193" y="779"/>
                    <a:pt x="0" y="1700"/>
                    <a:pt x="0" y="1700"/>
                  </a:cubicBezTo>
                  <a:cubicBezTo>
                    <a:pt x="0" y="1700"/>
                    <a:pt x="1193" y="2600"/>
                    <a:pt x="2679" y="2600"/>
                  </a:cubicBezTo>
                  <a:lnTo>
                    <a:pt x="2825" y="2600"/>
                  </a:lnTo>
                  <a:cubicBezTo>
                    <a:pt x="2386" y="2914"/>
                    <a:pt x="2093" y="3207"/>
                    <a:pt x="2134" y="3290"/>
                  </a:cubicBezTo>
                  <a:cubicBezTo>
                    <a:pt x="2147" y="3322"/>
                    <a:pt x="2204" y="3337"/>
                    <a:pt x="2294" y="3337"/>
                  </a:cubicBezTo>
                  <a:cubicBezTo>
                    <a:pt x="2801" y="3337"/>
                    <a:pt x="4360" y="2855"/>
                    <a:pt x="5106" y="2056"/>
                  </a:cubicBezTo>
                  <a:cubicBezTo>
                    <a:pt x="5168" y="2014"/>
                    <a:pt x="5231" y="1951"/>
                    <a:pt x="5273" y="1909"/>
                  </a:cubicBezTo>
                  <a:lnTo>
                    <a:pt x="6005" y="1909"/>
                  </a:lnTo>
                  <a:lnTo>
                    <a:pt x="6005" y="1512"/>
                  </a:lnTo>
                  <a:lnTo>
                    <a:pt x="5294" y="1512"/>
                  </a:lnTo>
                  <a:cubicBezTo>
                    <a:pt x="5252" y="1449"/>
                    <a:pt x="5189" y="1386"/>
                    <a:pt x="5127" y="1323"/>
                  </a:cubicBezTo>
                  <a:cubicBezTo>
                    <a:pt x="4362" y="488"/>
                    <a:pt x="2738" y="0"/>
                    <a:pt x="221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4"/>
            <p:cNvSpPr/>
            <p:nvPr/>
          </p:nvSpPr>
          <p:spPr>
            <a:xfrm>
              <a:off x="5458400" y="5763825"/>
              <a:ext cx="998075" cy="319100"/>
            </a:xfrm>
            <a:custGeom>
              <a:avLst/>
              <a:gdLst/>
              <a:ahLst/>
              <a:cxnLst/>
              <a:rect l="l" t="t" r="r" b="b"/>
              <a:pathLst>
                <a:path w="39923" h="12764" extrusionOk="0">
                  <a:moveTo>
                    <a:pt x="6382" y="0"/>
                  </a:moveTo>
                  <a:cubicBezTo>
                    <a:pt x="2846" y="0"/>
                    <a:pt x="0" y="2846"/>
                    <a:pt x="0" y="6382"/>
                  </a:cubicBezTo>
                  <a:cubicBezTo>
                    <a:pt x="0" y="9918"/>
                    <a:pt x="2846" y="12764"/>
                    <a:pt x="6382" y="12764"/>
                  </a:cubicBezTo>
                  <a:lnTo>
                    <a:pt x="33541" y="12764"/>
                  </a:lnTo>
                  <a:cubicBezTo>
                    <a:pt x="37077" y="12764"/>
                    <a:pt x="39923" y="9918"/>
                    <a:pt x="39923" y="6382"/>
                  </a:cubicBezTo>
                  <a:cubicBezTo>
                    <a:pt x="39923" y="2846"/>
                    <a:pt x="37077" y="0"/>
                    <a:pt x="33541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4"/>
            <p:cNvSpPr/>
            <p:nvPr/>
          </p:nvSpPr>
          <p:spPr>
            <a:xfrm>
              <a:off x="5457875" y="5760875"/>
              <a:ext cx="1000700" cy="325350"/>
            </a:xfrm>
            <a:custGeom>
              <a:avLst/>
              <a:gdLst/>
              <a:ahLst/>
              <a:cxnLst/>
              <a:rect l="l" t="t" r="r" b="b"/>
              <a:pathLst>
                <a:path w="40028" h="13014" extrusionOk="0">
                  <a:moveTo>
                    <a:pt x="33518" y="155"/>
                  </a:moveTo>
                  <a:cubicBezTo>
                    <a:pt x="33922" y="155"/>
                    <a:pt x="34335" y="196"/>
                    <a:pt x="34734" y="265"/>
                  </a:cubicBezTo>
                  <a:cubicBezTo>
                    <a:pt x="35696" y="432"/>
                    <a:pt x="36596" y="851"/>
                    <a:pt x="37370" y="1437"/>
                  </a:cubicBezTo>
                  <a:cubicBezTo>
                    <a:pt x="38960" y="2608"/>
                    <a:pt x="39881" y="4554"/>
                    <a:pt x="39881" y="6500"/>
                  </a:cubicBezTo>
                  <a:cubicBezTo>
                    <a:pt x="39860" y="8446"/>
                    <a:pt x="38918" y="10371"/>
                    <a:pt x="37349" y="11522"/>
                  </a:cubicBezTo>
                  <a:cubicBezTo>
                    <a:pt x="36575" y="12087"/>
                    <a:pt x="35675" y="12505"/>
                    <a:pt x="34713" y="12673"/>
                  </a:cubicBezTo>
                  <a:cubicBezTo>
                    <a:pt x="34231" y="12756"/>
                    <a:pt x="33750" y="12777"/>
                    <a:pt x="33269" y="12777"/>
                  </a:cubicBezTo>
                  <a:lnTo>
                    <a:pt x="31783" y="12777"/>
                  </a:lnTo>
                  <a:lnTo>
                    <a:pt x="19982" y="12756"/>
                  </a:lnTo>
                  <a:cubicBezTo>
                    <a:pt x="16049" y="12756"/>
                    <a:pt x="12115" y="12777"/>
                    <a:pt x="8182" y="12819"/>
                  </a:cubicBezTo>
                  <a:lnTo>
                    <a:pt x="6696" y="12819"/>
                  </a:lnTo>
                  <a:cubicBezTo>
                    <a:pt x="6215" y="12819"/>
                    <a:pt x="5734" y="12798"/>
                    <a:pt x="5231" y="12714"/>
                  </a:cubicBezTo>
                  <a:cubicBezTo>
                    <a:pt x="4290" y="12568"/>
                    <a:pt x="3369" y="12150"/>
                    <a:pt x="2574" y="11564"/>
                  </a:cubicBezTo>
                  <a:cubicBezTo>
                    <a:pt x="984" y="10413"/>
                    <a:pt x="42" y="8467"/>
                    <a:pt x="21" y="6500"/>
                  </a:cubicBezTo>
                  <a:cubicBezTo>
                    <a:pt x="42" y="4533"/>
                    <a:pt x="984" y="2587"/>
                    <a:pt x="2574" y="1437"/>
                  </a:cubicBezTo>
                  <a:cubicBezTo>
                    <a:pt x="3369" y="851"/>
                    <a:pt x="4269" y="432"/>
                    <a:pt x="5231" y="286"/>
                  </a:cubicBezTo>
                  <a:cubicBezTo>
                    <a:pt x="5734" y="202"/>
                    <a:pt x="6215" y="181"/>
                    <a:pt x="6696" y="181"/>
                  </a:cubicBezTo>
                  <a:lnTo>
                    <a:pt x="8182" y="181"/>
                  </a:lnTo>
                  <a:cubicBezTo>
                    <a:pt x="10486" y="206"/>
                    <a:pt x="12790" y="216"/>
                    <a:pt x="15094" y="216"/>
                  </a:cubicBezTo>
                  <a:cubicBezTo>
                    <a:pt x="16724" y="216"/>
                    <a:pt x="18353" y="211"/>
                    <a:pt x="19982" y="202"/>
                  </a:cubicBezTo>
                  <a:lnTo>
                    <a:pt x="31783" y="160"/>
                  </a:lnTo>
                  <a:lnTo>
                    <a:pt x="33269" y="160"/>
                  </a:lnTo>
                  <a:cubicBezTo>
                    <a:pt x="33352" y="157"/>
                    <a:pt x="33435" y="155"/>
                    <a:pt x="33518" y="155"/>
                  </a:cubicBezTo>
                  <a:close/>
                  <a:moveTo>
                    <a:pt x="15094" y="0"/>
                  </a:moveTo>
                  <a:cubicBezTo>
                    <a:pt x="12790" y="0"/>
                    <a:pt x="10486" y="10"/>
                    <a:pt x="8182" y="35"/>
                  </a:cubicBezTo>
                  <a:lnTo>
                    <a:pt x="6696" y="56"/>
                  </a:lnTo>
                  <a:cubicBezTo>
                    <a:pt x="6215" y="56"/>
                    <a:pt x="5713" y="77"/>
                    <a:pt x="5231" y="181"/>
                  </a:cubicBezTo>
                  <a:cubicBezTo>
                    <a:pt x="4248" y="349"/>
                    <a:pt x="3327" y="788"/>
                    <a:pt x="2532" y="1374"/>
                  </a:cubicBezTo>
                  <a:cubicBezTo>
                    <a:pt x="942" y="2566"/>
                    <a:pt x="0" y="4533"/>
                    <a:pt x="0" y="6500"/>
                  </a:cubicBezTo>
                  <a:cubicBezTo>
                    <a:pt x="0" y="8467"/>
                    <a:pt x="942" y="10434"/>
                    <a:pt x="2532" y="11626"/>
                  </a:cubicBezTo>
                  <a:cubicBezTo>
                    <a:pt x="3327" y="12212"/>
                    <a:pt x="4248" y="12652"/>
                    <a:pt x="5231" y="12840"/>
                  </a:cubicBezTo>
                  <a:cubicBezTo>
                    <a:pt x="5713" y="12924"/>
                    <a:pt x="6215" y="12945"/>
                    <a:pt x="6696" y="12945"/>
                  </a:cubicBezTo>
                  <a:lnTo>
                    <a:pt x="8182" y="12966"/>
                  </a:lnTo>
                  <a:cubicBezTo>
                    <a:pt x="11364" y="12982"/>
                    <a:pt x="14546" y="13013"/>
                    <a:pt x="17729" y="13013"/>
                  </a:cubicBezTo>
                  <a:cubicBezTo>
                    <a:pt x="18480" y="13013"/>
                    <a:pt x="19231" y="13011"/>
                    <a:pt x="19982" y="13007"/>
                  </a:cubicBezTo>
                  <a:lnTo>
                    <a:pt x="33269" y="13007"/>
                  </a:lnTo>
                  <a:cubicBezTo>
                    <a:pt x="33750" y="13007"/>
                    <a:pt x="34252" y="12986"/>
                    <a:pt x="34755" y="12882"/>
                  </a:cubicBezTo>
                  <a:cubicBezTo>
                    <a:pt x="35738" y="12714"/>
                    <a:pt x="36659" y="12275"/>
                    <a:pt x="37454" y="11668"/>
                  </a:cubicBezTo>
                  <a:cubicBezTo>
                    <a:pt x="39065" y="10476"/>
                    <a:pt x="40027" y="8488"/>
                    <a:pt x="40027" y="6500"/>
                  </a:cubicBezTo>
                  <a:cubicBezTo>
                    <a:pt x="40006" y="4512"/>
                    <a:pt x="39044" y="2546"/>
                    <a:pt x="37433" y="1374"/>
                  </a:cubicBezTo>
                  <a:cubicBezTo>
                    <a:pt x="36638" y="788"/>
                    <a:pt x="35717" y="349"/>
                    <a:pt x="34734" y="181"/>
                  </a:cubicBezTo>
                  <a:cubicBezTo>
                    <a:pt x="34252" y="98"/>
                    <a:pt x="33750" y="77"/>
                    <a:pt x="33269" y="77"/>
                  </a:cubicBezTo>
                  <a:lnTo>
                    <a:pt x="31783" y="77"/>
                  </a:lnTo>
                  <a:lnTo>
                    <a:pt x="19982" y="14"/>
                  </a:lnTo>
                  <a:cubicBezTo>
                    <a:pt x="18353" y="5"/>
                    <a:pt x="16724" y="0"/>
                    <a:pt x="1509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4"/>
            <p:cNvSpPr/>
            <p:nvPr/>
          </p:nvSpPr>
          <p:spPr>
            <a:xfrm>
              <a:off x="5479850" y="5785275"/>
              <a:ext cx="955175" cy="276200"/>
            </a:xfrm>
            <a:custGeom>
              <a:avLst/>
              <a:gdLst/>
              <a:ahLst/>
              <a:cxnLst/>
              <a:rect l="l" t="t" r="r" b="b"/>
              <a:pathLst>
                <a:path w="38207" h="11048" extrusionOk="0">
                  <a:moveTo>
                    <a:pt x="5524" y="0"/>
                  </a:moveTo>
                  <a:cubicBezTo>
                    <a:pt x="2490" y="0"/>
                    <a:pt x="0" y="2490"/>
                    <a:pt x="0" y="5524"/>
                  </a:cubicBezTo>
                  <a:cubicBezTo>
                    <a:pt x="0" y="8558"/>
                    <a:pt x="2490" y="11048"/>
                    <a:pt x="5524" y="11048"/>
                  </a:cubicBezTo>
                  <a:lnTo>
                    <a:pt x="32683" y="11048"/>
                  </a:lnTo>
                  <a:cubicBezTo>
                    <a:pt x="35717" y="11048"/>
                    <a:pt x="38207" y="8558"/>
                    <a:pt x="38207" y="5524"/>
                  </a:cubicBezTo>
                  <a:cubicBezTo>
                    <a:pt x="38207" y="2490"/>
                    <a:pt x="35717" y="0"/>
                    <a:pt x="32683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4"/>
            <p:cNvSpPr/>
            <p:nvPr/>
          </p:nvSpPr>
          <p:spPr>
            <a:xfrm>
              <a:off x="5474100" y="5782000"/>
              <a:ext cx="969300" cy="282325"/>
            </a:xfrm>
            <a:custGeom>
              <a:avLst/>
              <a:gdLst/>
              <a:ahLst/>
              <a:cxnLst/>
              <a:rect l="l" t="t" r="r" b="b"/>
              <a:pathLst>
                <a:path w="38772" h="11293" extrusionOk="0">
                  <a:moveTo>
                    <a:pt x="5754" y="215"/>
                  </a:moveTo>
                  <a:cubicBezTo>
                    <a:pt x="13161" y="257"/>
                    <a:pt x="20589" y="278"/>
                    <a:pt x="27996" y="278"/>
                  </a:cubicBezTo>
                  <a:lnTo>
                    <a:pt x="32871" y="278"/>
                  </a:lnTo>
                  <a:cubicBezTo>
                    <a:pt x="33101" y="278"/>
                    <a:pt x="33310" y="278"/>
                    <a:pt x="33541" y="299"/>
                  </a:cubicBezTo>
                  <a:cubicBezTo>
                    <a:pt x="35361" y="487"/>
                    <a:pt x="37035" y="1659"/>
                    <a:pt x="37809" y="3312"/>
                  </a:cubicBezTo>
                  <a:cubicBezTo>
                    <a:pt x="38018" y="3730"/>
                    <a:pt x="38165" y="4170"/>
                    <a:pt x="38269" y="4609"/>
                  </a:cubicBezTo>
                  <a:cubicBezTo>
                    <a:pt x="38290" y="4839"/>
                    <a:pt x="38353" y="5069"/>
                    <a:pt x="38353" y="5299"/>
                  </a:cubicBezTo>
                  <a:lnTo>
                    <a:pt x="38374" y="5634"/>
                  </a:lnTo>
                  <a:cubicBezTo>
                    <a:pt x="38374" y="5739"/>
                    <a:pt x="38353" y="5864"/>
                    <a:pt x="38353" y="5969"/>
                  </a:cubicBezTo>
                  <a:cubicBezTo>
                    <a:pt x="38353" y="6429"/>
                    <a:pt x="38248" y="6890"/>
                    <a:pt x="38123" y="7329"/>
                  </a:cubicBezTo>
                  <a:cubicBezTo>
                    <a:pt x="38039" y="7538"/>
                    <a:pt x="37976" y="7768"/>
                    <a:pt x="37872" y="7978"/>
                  </a:cubicBezTo>
                  <a:cubicBezTo>
                    <a:pt x="37830" y="8082"/>
                    <a:pt x="37767" y="8187"/>
                    <a:pt x="37725" y="8292"/>
                  </a:cubicBezTo>
                  <a:lnTo>
                    <a:pt x="37537" y="8584"/>
                  </a:lnTo>
                  <a:cubicBezTo>
                    <a:pt x="37495" y="8689"/>
                    <a:pt x="37432" y="8773"/>
                    <a:pt x="37349" y="8877"/>
                  </a:cubicBezTo>
                  <a:lnTo>
                    <a:pt x="37139" y="9149"/>
                  </a:lnTo>
                  <a:lnTo>
                    <a:pt x="36909" y="9400"/>
                  </a:lnTo>
                  <a:cubicBezTo>
                    <a:pt x="36847" y="9484"/>
                    <a:pt x="36763" y="9568"/>
                    <a:pt x="36679" y="9652"/>
                  </a:cubicBezTo>
                  <a:lnTo>
                    <a:pt x="36428" y="9882"/>
                  </a:lnTo>
                  <a:cubicBezTo>
                    <a:pt x="36323" y="9944"/>
                    <a:pt x="36240" y="10028"/>
                    <a:pt x="36135" y="10091"/>
                  </a:cubicBezTo>
                  <a:cubicBezTo>
                    <a:pt x="35968" y="10237"/>
                    <a:pt x="35759" y="10342"/>
                    <a:pt x="35570" y="10468"/>
                  </a:cubicBezTo>
                  <a:cubicBezTo>
                    <a:pt x="34754" y="10907"/>
                    <a:pt x="33834" y="11158"/>
                    <a:pt x="32913" y="11158"/>
                  </a:cubicBezTo>
                  <a:lnTo>
                    <a:pt x="27347" y="11158"/>
                  </a:lnTo>
                  <a:lnTo>
                    <a:pt x="21782" y="11116"/>
                  </a:lnTo>
                  <a:cubicBezTo>
                    <a:pt x="18078" y="11074"/>
                    <a:pt x="14375" y="11074"/>
                    <a:pt x="10671" y="11074"/>
                  </a:cubicBezTo>
                  <a:lnTo>
                    <a:pt x="7888" y="11095"/>
                  </a:lnTo>
                  <a:lnTo>
                    <a:pt x="6486" y="11095"/>
                  </a:lnTo>
                  <a:lnTo>
                    <a:pt x="5796" y="11116"/>
                  </a:lnTo>
                  <a:cubicBezTo>
                    <a:pt x="5566" y="11095"/>
                    <a:pt x="5336" y="11095"/>
                    <a:pt x="5105" y="11074"/>
                  </a:cubicBezTo>
                  <a:cubicBezTo>
                    <a:pt x="4206" y="10970"/>
                    <a:pt x="3327" y="10656"/>
                    <a:pt x="2574" y="10112"/>
                  </a:cubicBezTo>
                  <a:lnTo>
                    <a:pt x="2302" y="9903"/>
                  </a:lnTo>
                  <a:cubicBezTo>
                    <a:pt x="2218" y="9819"/>
                    <a:pt x="2134" y="9735"/>
                    <a:pt x="2051" y="9672"/>
                  </a:cubicBezTo>
                  <a:cubicBezTo>
                    <a:pt x="1862" y="9526"/>
                    <a:pt x="1716" y="9338"/>
                    <a:pt x="1569" y="9170"/>
                  </a:cubicBezTo>
                  <a:cubicBezTo>
                    <a:pt x="1276" y="8815"/>
                    <a:pt x="1004" y="8438"/>
                    <a:pt x="816" y="8020"/>
                  </a:cubicBezTo>
                  <a:cubicBezTo>
                    <a:pt x="0" y="6367"/>
                    <a:pt x="126" y="4295"/>
                    <a:pt x="1130" y="2747"/>
                  </a:cubicBezTo>
                  <a:cubicBezTo>
                    <a:pt x="1611" y="1973"/>
                    <a:pt x="2323" y="1345"/>
                    <a:pt x="3118" y="885"/>
                  </a:cubicBezTo>
                  <a:cubicBezTo>
                    <a:pt x="3913" y="445"/>
                    <a:pt x="4833" y="215"/>
                    <a:pt x="5754" y="215"/>
                  </a:cubicBezTo>
                  <a:close/>
                  <a:moveTo>
                    <a:pt x="23909" y="0"/>
                  </a:moveTo>
                  <a:cubicBezTo>
                    <a:pt x="17850" y="0"/>
                    <a:pt x="11802" y="34"/>
                    <a:pt x="5754" y="69"/>
                  </a:cubicBezTo>
                  <a:cubicBezTo>
                    <a:pt x="4812" y="69"/>
                    <a:pt x="3871" y="320"/>
                    <a:pt x="3055" y="780"/>
                  </a:cubicBezTo>
                  <a:cubicBezTo>
                    <a:pt x="2239" y="1240"/>
                    <a:pt x="1527" y="1889"/>
                    <a:pt x="1046" y="2684"/>
                  </a:cubicBezTo>
                  <a:lnTo>
                    <a:pt x="858" y="2998"/>
                  </a:lnTo>
                  <a:cubicBezTo>
                    <a:pt x="816" y="3102"/>
                    <a:pt x="753" y="3207"/>
                    <a:pt x="711" y="3312"/>
                  </a:cubicBezTo>
                  <a:cubicBezTo>
                    <a:pt x="586" y="3521"/>
                    <a:pt x="523" y="3751"/>
                    <a:pt x="439" y="3960"/>
                  </a:cubicBezTo>
                  <a:cubicBezTo>
                    <a:pt x="314" y="4400"/>
                    <a:pt x="209" y="4860"/>
                    <a:pt x="209" y="5341"/>
                  </a:cubicBezTo>
                  <a:cubicBezTo>
                    <a:pt x="188" y="5446"/>
                    <a:pt x="188" y="5571"/>
                    <a:pt x="188" y="5676"/>
                  </a:cubicBezTo>
                  <a:lnTo>
                    <a:pt x="209" y="6032"/>
                  </a:lnTo>
                  <a:cubicBezTo>
                    <a:pt x="209" y="6262"/>
                    <a:pt x="272" y="6492"/>
                    <a:pt x="293" y="6722"/>
                  </a:cubicBezTo>
                  <a:cubicBezTo>
                    <a:pt x="398" y="7183"/>
                    <a:pt x="523" y="7643"/>
                    <a:pt x="732" y="8061"/>
                  </a:cubicBezTo>
                  <a:cubicBezTo>
                    <a:pt x="1527" y="9756"/>
                    <a:pt x="3222" y="10991"/>
                    <a:pt x="5105" y="11221"/>
                  </a:cubicBezTo>
                  <a:cubicBezTo>
                    <a:pt x="5336" y="11242"/>
                    <a:pt x="5566" y="11242"/>
                    <a:pt x="5796" y="11263"/>
                  </a:cubicBezTo>
                  <a:lnTo>
                    <a:pt x="7888" y="11263"/>
                  </a:lnTo>
                  <a:lnTo>
                    <a:pt x="10671" y="11284"/>
                  </a:lnTo>
                  <a:cubicBezTo>
                    <a:pt x="11756" y="11290"/>
                    <a:pt x="12841" y="11292"/>
                    <a:pt x="13925" y="11292"/>
                  </a:cubicBezTo>
                  <a:cubicBezTo>
                    <a:pt x="16544" y="11292"/>
                    <a:pt x="19163" y="11277"/>
                    <a:pt x="21782" y="11263"/>
                  </a:cubicBezTo>
                  <a:lnTo>
                    <a:pt x="27347" y="11221"/>
                  </a:lnTo>
                  <a:lnTo>
                    <a:pt x="32913" y="11200"/>
                  </a:lnTo>
                  <a:cubicBezTo>
                    <a:pt x="33834" y="11179"/>
                    <a:pt x="34775" y="10949"/>
                    <a:pt x="35591" y="10509"/>
                  </a:cubicBezTo>
                  <a:cubicBezTo>
                    <a:pt x="36386" y="10049"/>
                    <a:pt x="37098" y="9400"/>
                    <a:pt x="37600" y="8605"/>
                  </a:cubicBezTo>
                  <a:cubicBezTo>
                    <a:pt x="38625" y="7057"/>
                    <a:pt x="38772" y="4944"/>
                    <a:pt x="37956" y="3249"/>
                  </a:cubicBezTo>
                  <a:cubicBezTo>
                    <a:pt x="37160" y="1533"/>
                    <a:pt x="35445" y="278"/>
                    <a:pt x="33562" y="48"/>
                  </a:cubicBezTo>
                  <a:cubicBezTo>
                    <a:pt x="33331" y="27"/>
                    <a:pt x="33101" y="27"/>
                    <a:pt x="32850" y="6"/>
                  </a:cubicBezTo>
                  <a:lnTo>
                    <a:pt x="27996" y="6"/>
                  </a:lnTo>
                  <a:cubicBezTo>
                    <a:pt x="26633" y="2"/>
                    <a:pt x="25270" y="0"/>
                    <a:pt x="23909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4"/>
            <p:cNvSpPr/>
            <p:nvPr/>
          </p:nvSpPr>
          <p:spPr>
            <a:xfrm>
              <a:off x="2181750" y="3906925"/>
              <a:ext cx="4865300" cy="3075308"/>
            </a:xfrm>
            <a:custGeom>
              <a:avLst/>
              <a:gdLst/>
              <a:ahLst/>
              <a:cxnLst/>
              <a:rect l="l" t="t" r="r" b="b"/>
              <a:pathLst>
                <a:path w="194612" h="115809" extrusionOk="0">
                  <a:moveTo>
                    <a:pt x="107233" y="0"/>
                  </a:moveTo>
                  <a:cubicBezTo>
                    <a:pt x="106949" y="0"/>
                    <a:pt x="106676" y="73"/>
                    <a:pt x="106418" y="256"/>
                  </a:cubicBezTo>
                  <a:cubicBezTo>
                    <a:pt x="105623" y="841"/>
                    <a:pt x="105686" y="2055"/>
                    <a:pt x="105058" y="2808"/>
                  </a:cubicBezTo>
                  <a:cubicBezTo>
                    <a:pt x="104648" y="3282"/>
                    <a:pt x="104104" y="3433"/>
                    <a:pt x="103496" y="3433"/>
                  </a:cubicBezTo>
                  <a:cubicBezTo>
                    <a:pt x="102416" y="3433"/>
                    <a:pt x="101129" y="2955"/>
                    <a:pt x="100012" y="2955"/>
                  </a:cubicBezTo>
                  <a:cubicBezTo>
                    <a:pt x="99453" y="2955"/>
                    <a:pt x="98936" y="3075"/>
                    <a:pt x="98509" y="3436"/>
                  </a:cubicBezTo>
                  <a:cubicBezTo>
                    <a:pt x="98195" y="3687"/>
                    <a:pt x="97986" y="4043"/>
                    <a:pt x="97651" y="4252"/>
                  </a:cubicBezTo>
                  <a:cubicBezTo>
                    <a:pt x="97233" y="4482"/>
                    <a:pt x="96752" y="4482"/>
                    <a:pt x="96291" y="4587"/>
                  </a:cubicBezTo>
                  <a:cubicBezTo>
                    <a:pt x="95161" y="4838"/>
                    <a:pt x="94262" y="5926"/>
                    <a:pt x="94220" y="7098"/>
                  </a:cubicBezTo>
                  <a:cubicBezTo>
                    <a:pt x="94120" y="7062"/>
                    <a:pt x="94022" y="7045"/>
                    <a:pt x="93926" y="7045"/>
                  </a:cubicBezTo>
                  <a:cubicBezTo>
                    <a:pt x="93298" y="7045"/>
                    <a:pt x="92757" y="7752"/>
                    <a:pt x="92358" y="8332"/>
                  </a:cubicBezTo>
                  <a:cubicBezTo>
                    <a:pt x="92029" y="8795"/>
                    <a:pt x="91434" y="9248"/>
                    <a:pt x="90930" y="9248"/>
                  </a:cubicBezTo>
                  <a:cubicBezTo>
                    <a:pt x="90728" y="9248"/>
                    <a:pt x="90540" y="9175"/>
                    <a:pt x="90391" y="9002"/>
                  </a:cubicBezTo>
                  <a:cubicBezTo>
                    <a:pt x="90077" y="8500"/>
                    <a:pt x="89763" y="8018"/>
                    <a:pt x="89449" y="7516"/>
                  </a:cubicBezTo>
                  <a:cubicBezTo>
                    <a:pt x="89231" y="7284"/>
                    <a:pt x="88956" y="7191"/>
                    <a:pt x="88658" y="7191"/>
                  </a:cubicBezTo>
                  <a:cubicBezTo>
                    <a:pt x="88070" y="7191"/>
                    <a:pt x="87390" y="7553"/>
                    <a:pt x="86876" y="7914"/>
                  </a:cubicBezTo>
                  <a:cubicBezTo>
                    <a:pt x="86388" y="8256"/>
                    <a:pt x="85734" y="8574"/>
                    <a:pt x="85166" y="8574"/>
                  </a:cubicBezTo>
                  <a:cubicBezTo>
                    <a:pt x="84831" y="8574"/>
                    <a:pt x="84527" y="8464"/>
                    <a:pt x="84302" y="8186"/>
                  </a:cubicBezTo>
                  <a:cubicBezTo>
                    <a:pt x="83967" y="7767"/>
                    <a:pt x="84051" y="7140"/>
                    <a:pt x="83842" y="6637"/>
                  </a:cubicBezTo>
                  <a:cubicBezTo>
                    <a:pt x="83530" y="5910"/>
                    <a:pt x="82803" y="5660"/>
                    <a:pt x="81986" y="5660"/>
                  </a:cubicBezTo>
                  <a:cubicBezTo>
                    <a:pt x="81324" y="5660"/>
                    <a:pt x="80601" y="5824"/>
                    <a:pt x="79992" y="6031"/>
                  </a:cubicBezTo>
                  <a:cubicBezTo>
                    <a:pt x="79446" y="4868"/>
                    <a:pt x="78173" y="4106"/>
                    <a:pt x="76898" y="4106"/>
                  </a:cubicBezTo>
                  <a:cubicBezTo>
                    <a:pt x="76659" y="4106"/>
                    <a:pt x="76419" y="4133"/>
                    <a:pt x="76184" y="4189"/>
                  </a:cubicBezTo>
                  <a:cubicBezTo>
                    <a:pt x="74447" y="4608"/>
                    <a:pt x="73338" y="6282"/>
                    <a:pt x="72480" y="7830"/>
                  </a:cubicBezTo>
                  <a:cubicBezTo>
                    <a:pt x="72334" y="8123"/>
                    <a:pt x="72166" y="8416"/>
                    <a:pt x="71915" y="8625"/>
                  </a:cubicBezTo>
                  <a:cubicBezTo>
                    <a:pt x="71592" y="8902"/>
                    <a:pt x="71201" y="8978"/>
                    <a:pt x="70780" y="8978"/>
                  </a:cubicBezTo>
                  <a:cubicBezTo>
                    <a:pt x="70268" y="8978"/>
                    <a:pt x="69713" y="8866"/>
                    <a:pt x="69184" y="8866"/>
                  </a:cubicBezTo>
                  <a:cubicBezTo>
                    <a:pt x="68965" y="8866"/>
                    <a:pt x="68751" y="8885"/>
                    <a:pt x="68547" y="8939"/>
                  </a:cubicBezTo>
                  <a:cubicBezTo>
                    <a:pt x="67375" y="8102"/>
                    <a:pt x="66015" y="7140"/>
                    <a:pt x="64571" y="7140"/>
                  </a:cubicBezTo>
                  <a:cubicBezTo>
                    <a:pt x="64551" y="7139"/>
                    <a:pt x="64530" y="7139"/>
                    <a:pt x="64510" y="7139"/>
                  </a:cubicBezTo>
                  <a:cubicBezTo>
                    <a:pt x="63278" y="7139"/>
                    <a:pt x="62145" y="7752"/>
                    <a:pt x="60951" y="8081"/>
                  </a:cubicBezTo>
                  <a:cubicBezTo>
                    <a:pt x="60564" y="8181"/>
                    <a:pt x="60146" y="8241"/>
                    <a:pt x="59735" y="8241"/>
                  </a:cubicBezTo>
                  <a:cubicBezTo>
                    <a:pt x="58858" y="8241"/>
                    <a:pt x="58011" y="7970"/>
                    <a:pt x="57541" y="7244"/>
                  </a:cubicBezTo>
                  <a:cubicBezTo>
                    <a:pt x="57248" y="6805"/>
                    <a:pt x="57164" y="6219"/>
                    <a:pt x="56808" y="5800"/>
                  </a:cubicBezTo>
                  <a:cubicBezTo>
                    <a:pt x="56460" y="5414"/>
                    <a:pt x="55956" y="5266"/>
                    <a:pt x="55428" y="5266"/>
                  </a:cubicBezTo>
                  <a:cubicBezTo>
                    <a:pt x="55069" y="5266"/>
                    <a:pt x="54699" y="5335"/>
                    <a:pt x="54360" y="5445"/>
                  </a:cubicBezTo>
                  <a:cubicBezTo>
                    <a:pt x="53543" y="5690"/>
                    <a:pt x="52765" y="6115"/>
                    <a:pt x="51910" y="6115"/>
                  </a:cubicBezTo>
                  <a:cubicBezTo>
                    <a:pt x="51890" y="6115"/>
                    <a:pt x="51870" y="6115"/>
                    <a:pt x="51850" y="6114"/>
                  </a:cubicBezTo>
                  <a:cubicBezTo>
                    <a:pt x="51138" y="6114"/>
                    <a:pt x="50469" y="5800"/>
                    <a:pt x="49799" y="5591"/>
                  </a:cubicBezTo>
                  <a:cubicBezTo>
                    <a:pt x="49427" y="5475"/>
                    <a:pt x="49023" y="5385"/>
                    <a:pt x="48629" y="5385"/>
                  </a:cubicBezTo>
                  <a:cubicBezTo>
                    <a:pt x="48314" y="5385"/>
                    <a:pt x="48007" y="5442"/>
                    <a:pt x="47728" y="5591"/>
                  </a:cubicBezTo>
                  <a:cubicBezTo>
                    <a:pt x="47100" y="5947"/>
                    <a:pt x="46807" y="6909"/>
                    <a:pt x="47351" y="7370"/>
                  </a:cubicBezTo>
                  <a:cubicBezTo>
                    <a:pt x="47021" y="7567"/>
                    <a:pt x="46661" y="7634"/>
                    <a:pt x="46285" y="7634"/>
                  </a:cubicBezTo>
                  <a:cubicBezTo>
                    <a:pt x="45585" y="7634"/>
                    <a:pt x="44829" y="7403"/>
                    <a:pt x="44108" y="7349"/>
                  </a:cubicBezTo>
                  <a:cubicBezTo>
                    <a:pt x="44007" y="7341"/>
                    <a:pt x="43905" y="7337"/>
                    <a:pt x="43804" y="7337"/>
                  </a:cubicBezTo>
                  <a:cubicBezTo>
                    <a:pt x="42082" y="7337"/>
                    <a:pt x="40371" y="8491"/>
                    <a:pt x="39798" y="10132"/>
                  </a:cubicBezTo>
                  <a:cubicBezTo>
                    <a:pt x="39442" y="11136"/>
                    <a:pt x="39421" y="12349"/>
                    <a:pt x="38668" y="13103"/>
                  </a:cubicBezTo>
                  <a:cubicBezTo>
                    <a:pt x="38082" y="13668"/>
                    <a:pt x="37224" y="13793"/>
                    <a:pt x="36450" y="14086"/>
                  </a:cubicBezTo>
                  <a:cubicBezTo>
                    <a:pt x="35362" y="14505"/>
                    <a:pt x="34441" y="15300"/>
                    <a:pt x="33813" y="16283"/>
                  </a:cubicBezTo>
                  <a:cubicBezTo>
                    <a:pt x="33437" y="16890"/>
                    <a:pt x="32809" y="17287"/>
                    <a:pt x="32098" y="17308"/>
                  </a:cubicBezTo>
                  <a:cubicBezTo>
                    <a:pt x="30549" y="17350"/>
                    <a:pt x="29001" y="17497"/>
                    <a:pt x="27453" y="17727"/>
                  </a:cubicBezTo>
                  <a:cubicBezTo>
                    <a:pt x="27222" y="17769"/>
                    <a:pt x="26971" y="17811"/>
                    <a:pt x="26762" y="17957"/>
                  </a:cubicBezTo>
                  <a:cubicBezTo>
                    <a:pt x="25988" y="18480"/>
                    <a:pt x="26511" y="19819"/>
                    <a:pt x="25967" y="20614"/>
                  </a:cubicBezTo>
                  <a:cubicBezTo>
                    <a:pt x="25642" y="21102"/>
                    <a:pt x="25104" y="21195"/>
                    <a:pt x="24502" y="21195"/>
                  </a:cubicBezTo>
                  <a:cubicBezTo>
                    <a:pt x="24134" y="21195"/>
                    <a:pt x="23741" y="21160"/>
                    <a:pt x="23359" y="21160"/>
                  </a:cubicBezTo>
                  <a:cubicBezTo>
                    <a:pt x="23082" y="21160"/>
                    <a:pt x="22810" y="21179"/>
                    <a:pt x="22556" y="21242"/>
                  </a:cubicBezTo>
                  <a:cubicBezTo>
                    <a:pt x="21071" y="21577"/>
                    <a:pt x="20506" y="23334"/>
                    <a:pt x="20171" y="24820"/>
                  </a:cubicBezTo>
                  <a:cubicBezTo>
                    <a:pt x="19920" y="25971"/>
                    <a:pt x="18686" y="26326"/>
                    <a:pt x="17514" y="26494"/>
                  </a:cubicBezTo>
                  <a:cubicBezTo>
                    <a:pt x="16321" y="26661"/>
                    <a:pt x="14857" y="26975"/>
                    <a:pt x="14585" y="28126"/>
                  </a:cubicBezTo>
                  <a:cubicBezTo>
                    <a:pt x="14501" y="28419"/>
                    <a:pt x="14522" y="28733"/>
                    <a:pt x="14417" y="29005"/>
                  </a:cubicBezTo>
                  <a:cubicBezTo>
                    <a:pt x="14229" y="29465"/>
                    <a:pt x="13748" y="29695"/>
                    <a:pt x="13455" y="30093"/>
                  </a:cubicBezTo>
                  <a:cubicBezTo>
                    <a:pt x="12492" y="31348"/>
                    <a:pt x="13957" y="33106"/>
                    <a:pt x="13727" y="34675"/>
                  </a:cubicBezTo>
                  <a:cubicBezTo>
                    <a:pt x="13455" y="36579"/>
                    <a:pt x="11028" y="37228"/>
                    <a:pt x="9856" y="38734"/>
                  </a:cubicBezTo>
                  <a:cubicBezTo>
                    <a:pt x="9040" y="39780"/>
                    <a:pt x="8914" y="41099"/>
                    <a:pt x="9061" y="42438"/>
                  </a:cubicBezTo>
                  <a:cubicBezTo>
                    <a:pt x="9186" y="43547"/>
                    <a:pt x="8412" y="44509"/>
                    <a:pt x="7345" y="44781"/>
                  </a:cubicBezTo>
                  <a:cubicBezTo>
                    <a:pt x="6257" y="45074"/>
                    <a:pt x="5253" y="45827"/>
                    <a:pt x="4646" y="46811"/>
                  </a:cubicBezTo>
                  <a:cubicBezTo>
                    <a:pt x="3662" y="48443"/>
                    <a:pt x="3621" y="50493"/>
                    <a:pt x="3955" y="52376"/>
                  </a:cubicBezTo>
                  <a:cubicBezTo>
                    <a:pt x="4186" y="53695"/>
                    <a:pt x="1612" y="54050"/>
                    <a:pt x="1235" y="55327"/>
                  </a:cubicBezTo>
                  <a:cubicBezTo>
                    <a:pt x="1131" y="55661"/>
                    <a:pt x="1173" y="56017"/>
                    <a:pt x="1214" y="56373"/>
                  </a:cubicBezTo>
                  <a:cubicBezTo>
                    <a:pt x="1382" y="57733"/>
                    <a:pt x="1549" y="59093"/>
                    <a:pt x="1717" y="60432"/>
                  </a:cubicBezTo>
                  <a:cubicBezTo>
                    <a:pt x="1779" y="60892"/>
                    <a:pt x="1842" y="61353"/>
                    <a:pt x="1737" y="61792"/>
                  </a:cubicBezTo>
                  <a:cubicBezTo>
                    <a:pt x="1570" y="62629"/>
                    <a:pt x="901" y="63257"/>
                    <a:pt x="608" y="64031"/>
                  </a:cubicBezTo>
                  <a:cubicBezTo>
                    <a:pt x="1" y="65600"/>
                    <a:pt x="984" y="67337"/>
                    <a:pt x="2177" y="68488"/>
                  </a:cubicBezTo>
                  <a:cubicBezTo>
                    <a:pt x="3390" y="69638"/>
                    <a:pt x="4897" y="70517"/>
                    <a:pt x="5818" y="71919"/>
                  </a:cubicBezTo>
                  <a:cubicBezTo>
                    <a:pt x="6738" y="73300"/>
                    <a:pt x="6801" y="75518"/>
                    <a:pt x="5357" y="76376"/>
                  </a:cubicBezTo>
                  <a:cubicBezTo>
                    <a:pt x="4395" y="76941"/>
                    <a:pt x="2846" y="76899"/>
                    <a:pt x="2533" y="78008"/>
                  </a:cubicBezTo>
                  <a:cubicBezTo>
                    <a:pt x="2282" y="78866"/>
                    <a:pt x="3118" y="79640"/>
                    <a:pt x="3328" y="80519"/>
                  </a:cubicBezTo>
                  <a:cubicBezTo>
                    <a:pt x="3621" y="81753"/>
                    <a:pt x="2658" y="82967"/>
                    <a:pt x="2784" y="84243"/>
                  </a:cubicBezTo>
                  <a:cubicBezTo>
                    <a:pt x="2867" y="85059"/>
                    <a:pt x="3411" y="85791"/>
                    <a:pt x="3370" y="86628"/>
                  </a:cubicBezTo>
                  <a:cubicBezTo>
                    <a:pt x="3349" y="87319"/>
                    <a:pt x="2930" y="87947"/>
                    <a:pt x="2846" y="88637"/>
                  </a:cubicBezTo>
                  <a:cubicBezTo>
                    <a:pt x="2742" y="89474"/>
                    <a:pt x="3181" y="90269"/>
                    <a:pt x="3621" y="91001"/>
                  </a:cubicBezTo>
                  <a:cubicBezTo>
                    <a:pt x="4395" y="92299"/>
                    <a:pt x="5295" y="93596"/>
                    <a:pt x="6655" y="94286"/>
                  </a:cubicBezTo>
                  <a:cubicBezTo>
                    <a:pt x="8245" y="95061"/>
                    <a:pt x="10253" y="94893"/>
                    <a:pt x="11655" y="95981"/>
                  </a:cubicBezTo>
                  <a:cubicBezTo>
                    <a:pt x="13392" y="97320"/>
                    <a:pt x="13727" y="100208"/>
                    <a:pt x="15798" y="100898"/>
                  </a:cubicBezTo>
                  <a:cubicBezTo>
                    <a:pt x="16156" y="101019"/>
                    <a:pt x="16539" y="101059"/>
                    <a:pt x="16933" y="101059"/>
                  </a:cubicBezTo>
                  <a:cubicBezTo>
                    <a:pt x="17747" y="101059"/>
                    <a:pt x="18607" y="100885"/>
                    <a:pt x="19384" y="100885"/>
                  </a:cubicBezTo>
                  <a:cubicBezTo>
                    <a:pt x="20511" y="100885"/>
                    <a:pt x="21462" y="101252"/>
                    <a:pt x="21845" y="103053"/>
                  </a:cubicBezTo>
                  <a:cubicBezTo>
                    <a:pt x="21929" y="103388"/>
                    <a:pt x="21929" y="103723"/>
                    <a:pt x="21950" y="104037"/>
                  </a:cubicBezTo>
                  <a:cubicBezTo>
                    <a:pt x="21983" y="104884"/>
                    <a:pt x="22808" y="105837"/>
                    <a:pt x="23576" y="105837"/>
                  </a:cubicBezTo>
                  <a:cubicBezTo>
                    <a:pt x="23775" y="105837"/>
                    <a:pt x="23970" y="105773"/>
                    <a:pt x="24147" y="105627"/>
                  </a:cubicBezTo>
                  <a:cubicBezTo>
                    <a:pt x="24380" y="105433"/>
                    <a:pt x="24679" y="105353"/>
                    <a:pt x="25004" y="105353"/>
                  </a:cubicBezTo>
                  <a:cubicBezTo>
                    <a:pt x="25729" y="105353"/>
                    <a:pt x="26583" y="105752"/>
                    <a:pt x="27118" y="106171"/>
                  </a:cubicBezTo>
                  <a:cubicBezTo>
                    <a:pt x="27892" y="106778"/>
                    <a:pt x="28457" y="107636"/>
                    <a:pt x="29357" y="108075"/>
                  </a:cubicBezTo>
                  <a:cubicBezTo>
                    <a:pt x="29851" y="108310"/>
                    <a:pt x="30395" y="108386"/>
                    <a:pt x="30960" y="108386"/>
                  </a:cubicBezTo>
                  <a:cubicBezTo>
                    <a:pt x="31990" y="108386"/>
                    <a:pt x="33087" y="108134"/>
                    <a:pt x="34071" y="108134"/>
                  </a:cubicBezTo>
                  <a:cubicBezTo>
                    <a:pt x="34855" y="108134"/>
                    <a:pt x="35567" y="108294"/>
                    <a:pt x="36115" y="108870"/>
                  </a:cubicBezTo>
                  <a:cubicBezTo>
                    <a:pt x="36952" y="109749"/>
                    <a:pt x="36910" y="111193"/>
                    <a:pt x="37684" y="112113"/>
                  </a:cubicBezTo>
                  <a:cubicBezTo>
                    <a:pt x="38249" y="112758"/>
                    <a:pt x="39089" y="112998"/>
                    <a:pt x="39957" y="112998"/>
                  </a:cubicBezTo>
                  <a:cubicBezTo>
                    <a:pt x="40440" y="112998"/>
                    <a:pt x="40931" y="112924"/>
                    <a:pt x="41388" y="112804"/>
                  </a:cubicBezTo>
                  <a:cubicBezTo>
                    <a:pt x="42664" y="112448"/>
                    <a:pt x="43878" y="111799"/>
                    <a:pt x="45196" y="111695"/>
                  </a:cubicBezTo>
                  <a:cubicBezTo>
                    <a:pt x="45262" y="111690"/>
                    <a:pt x="45330" y="111688"/>
                    <a:pt x="45398" y="111688"/>
                  </a:cubicBezTo>
                  <a:cubicBezTo>
                    <a:pt x="46295" y="111688"/>
                    <a:pt x="47303" y="112075"/>
                    <a:pt x="47497" y="112950"/>
                  </a:cubicBezTo>
                  <a:cubicBezTo>
                    <a:pt x="47560" y="113306"/>
                    <a:pt x="47497" y="113683"/>
                    <a:pt x="47539" y="114059"/>
                  </a:cubicBezTo>
                  <a:cubicBezTo>
                    <a:pt x="47678" y="115221"/>
                    <a:pt x="48938" y="115808"/>
                    <a:pt x="50152" y="115808"/>
                  </a:cubicBezTo>
                  <a:cubicBezTo>
                    <a:pt x="50402" y="115808"/>
                    <a:pt x="50651" y="115783"/>
                    <a:pt x="50887" y="115733"/>
                  </a:cubicBezTo>
                  <a:cubicBezTo>
                    <a:pt x="52268" y="115440"/>
                    <a:pt x="53544" y="114645"/>
                    <a:pt x="54946" y="114582"/>
                  </a:cubicBezTo>
                  <a:cubicBezTo>
                    <a:pt x="55448" y="114561"/>
                    <a:pt x="55951" y="114624"/>
                    <a:pt x="56390" y="114415"/>
                  </a:cubicBezTo>
                  <a:cubicBezTo>
                    <a:pt x="57332" y="113955"/>
                    <a:pt x="57499" y="112469"/>
                    <a:pt x="58482" y="112155"/>
                  </a:cubicBezTo>
                  <a:cubicBezTo>
                    <a:pt x="59897" y="113523"/>
                    <a:pt x="61854" y="114533"/>
                    <a:pt x="63762" y="114533"/>
                  </a:cubicBezTo>
                  <a:cubicBezTo>
                    <a:pt x="64422" y="114533"/>
                    <a:pt x="65077" y="114412"/>
                    <a:pt x="65701" y="114143"/>
                  </a:cubicBezTo>
                  <a:cubicBezTo>
                    <a:pt x="66601" y="113745"/>
                    <a:pt x="67396" y="113076"/>
                    <a:pt x="68337" y="112741"/>
                  </a:cubicBezTo>
                  <a:cubicBezTo>
                    <a:pt x="69070" y="112490"/>
                    <a:pt x="69844" y="112448"/>
                    <a:pt x="70618" y="112364"/>
                  </a:cubicBezTo>
                  <a:cubicBezTo>
                    <a:pt x="74094" y="111930"/>
                    <a:pt x="77498" y="110052"/>
                    <a:pt x="80890" y="110052"/>
                  </a:cubicBezTo>
                  <a:cubicBezTo>
                    <a:pt x="81581" y="110052"/>
                    <a:pt x="82272" y="110130"/>
                    <a:pt x="82963" y="110314"/>
                  </a:cubicBezTo>
                  <a:cubicBezTo>
                    <a:pt x="83905" y="110565"/>
                    <a:pt x="84762" y="111004"/>
                    <a:pt x="85704" y="111172"/>
                  </a:cubicBezTo>
                  <a:cubicBezTo>
                    <a:pt x="85931" y="111212"/>
                    <a:pt x="86167" y="111234"/>
                    <a:pt x="86403" y="111234"/>
                  </a:cubicBezTo>
                  <a:cubicBezTo>
                    <a:pt x="87144" y="111234"/>
                    <a:pt x="87885" y="111016"/>
                    <a:pt x="88361" y="110460"/>
                  </a:cubicBezTo>
                  <a:cubicBezTo>
                    <a:pt x="88403" y="110418"/>
                    <a:pt x="88738" y="110209"/>
                    <a:pt x="88780" y="110167"/>
                  </a:cubicBezTo>
                  <a:cubicBezTo>
                    <a:pt x="89041" y="110167"/>
                    <a:pt x="89230" y="110115"/>
                    <a:pt x="89387" y="110115"/>
                  </a:cubicBezTo>
                  <a:cubicBezTo>
                    <a:pt x="89543" y="110115"/>
                    <a:pt x="89669" y="110167"/>
                    <a:pt x="89805" y="110377"/>
                  </a:cubicBezTo>
                  <a:cubicBezTo>
                    <a:pt x="90215" y="110997"/>
                    <a:pt x="90956" y="111302"/>
                    <a:pt x="91702" y="111302"/>
                  </a:cubicBezTo>
                  <a:cubicBezTo>
                    <a:pt x="92515" y="111302"/>
                    <a:pt x="93335" y="110940"/>
                    <a:pt x="93739" y="110230"/>
                  </a:cubicBezTo>
                  <a:cubicBezTo>
                    <a:pt x="94023" y="109743"/>
                    <a:pt x="94149" y="109119"/>
                    <a:pt x="94938" y="109119"/>
                  </a:cubicBezTo>
                  <a:cubicBezTo>
                    <a:pt x="94963" y="109119"/>
                    <a:pt x="94988" y="109120"/>
                    <a:pt x="95015" y="109121"/>
                  </a:cubicBezTo>
                  <a:cubicBezTo>
                    <a:pt x="95475" y="109142"/>
                    <a:pt x="95873" y="109351"/>
                    <a:pt x="96208" y="109644"/>
                  </a:cubicBezTo>
                  <a:cubicBezTo>
                    <a:pt x="96792" y="110170"/>
                    <a:pt x="97439" y="110329"/>
                    <a:pt x="98119" y="110329"/>
                  </a:cubicBezTo>
                  <a:cubicBezTo>
                    <a:pt x="99157" y="110329"/>
                    <a:pt x="100268" y="109958"/>
                    <a:pt x="101340" y="109958"/>
                  </a:cubicBezTo>
                  <a:cubicBezTo>
                    <a:pt x="101577" y="109958"/>
                    <a:pt x="101813" y="109976"/>
                    <a:pt x="102045" y="110021"/>
                  </a:cubicBezTo>
                  <a:cubicBezTo>
                    <a:pt x="103133" y="110209"/>
                    <a:pt x="104033" y="110962"/>
                    <a:pt x="105058" y="111381"/>
                  </a:cubicBezTo>
                  <a:cubicBezTo>
                    <a:pt x="105822" y="111696"/>
                    <a:pt x="106612" y="111823"/>
                    <a:pt x="107414" y="111823"/>
                  </a:cubicBezTo>
                  <a:cubicBezTo>
                    <a:pt x="109383" y="111823"/>
                    <a:pt x="111427" y="111058"/>
                    <a:pt x="113344" y="110418"/>
                  </a:cubicBezTo>
                  <a:cubicBezTo>
                    <a:pt x="114625" y="110001"/>
                    <a:pt x="116057" y="109683"/>
                    <a:pt x="117418" y="109683"/>
                  </a:cubicBezTo>
                  <a:cubicBezTo>
                    <a:pt x="118925" y="109683"/>
                    <a:pt x="120345" y="110073"/>
                    <a:pt x="121379" y="111151"/>
                  </a:cubicBezTo>
                  <a:cubicBezTo>
                    <a:pt x="121902" y="111674"/>
                    <a:pt x="122278" y="112364"/>
                    <a:pt x="122885" y="112783"/>
                  </a:cubicBezTo>
                  <a:cubicBezTo>
                    <a:pt x="123359" y="113112"/>
                    <a:pt x="123859" y="113242"/>
                    <a:pt x="124379" y="113242"/>
                  </a:cubicBezTo>
                  <a:cubicBezTo>
                    <a:pt x="126270" y="113242"/>
                    <a:pt x="128422" y="111526"/>
                    <a:pt x="130522" y="111444"/>
                  </a:cubicBezTo>
                  <a:cubicBezTo>
                    <a:pt x="130565" y="111442"/>
                    <a:pt x="130607" y="111442"/>
                    <a:pt x="130650" y="111442"/>
                  </a:cubicBezTo>
                  <a:cubicBezTo>
                    <a:pt x="132308" y="111442"/>
                    <a:pt x="133924" y="112442"/>
                    <a:pt x="135545" y="112442"/>
                  </a:cubicBezTo>
                  <a:cubicBezTo>
                    <a:pt x="135824" y="112442"/>
                    <a:pt x="136102" y="112412"/>
                    <a:pt x="136381" y="112343"/>
                  </a:cubicBezTo>
                  <a:cubicBezTo>
                    <a:pt x="137933" y="111973"/>
                    <a:pt x="139336" y="110428"/>
                    <a:pt x="140754" y="110428"/>
                  </a:cubicBezTo>
                  <a:cubicBezTo>
                    <a:pt x="141018" y="110428"/>
                    <a:pt x="141283" y="110482"/>
                    <a:pt x="141549" y="110607"/>
                  </a:cubicBezTo>
                  <a:cubicBezTo>
                    <a:pt x="142135" y="110900"/>
                    <a:pt x="142532" y="111465"/>
                    <a:pt x="143139" y="111695"/>
                  </a:cubicBezTo>
                  <a:cubicBezTo>
                    <a:pt x="143322" y="111761"/>
                    <a:pt x="143500" y="111791"/>
                    <a:pt x="143672" y="111791"/>
                  </a:cubicBezTo>
                  <a:cubicBezTo>
                    <a:pt x="145535" y="111791"/>
                    <a:pt x="146809" y="108255"/>
                    <a:pt x="148718" y="108255"/>
                  </a:cubicBezTo>
                  <a:cubicBezTo>
                    <a:pt x="148870" y="108255"/>
                    <a:pt x="149026" y="108278"/>
                    <a:pt x="149186" y="108326"/>
                  </a:cubicBezTo>
                  <a:cubicBezTo>
                    <a:pt x="150274" y="108640"/>
                    <a:pt x="150776" y="110063"/>
                    <a:pt x="151864" y="110356"/>
                  </a:cubicBezTo>
                  <a:cubicBezTo>
                    <a:pt x="152006" y="110394"/>
                    <a:pt x="152143" y="110411"/>
                    <a:pt x="152278" y="110411"/>
                  </a:cubicBezTo>
                  <a:cubicBezTo>
                    <a:pt x="153557" y="110411"/>
                    <a:pt x="154555" y="108841"/>
                    <a:pt x="155861" y="108368"/>
                  </a:cubicBezTo>
                  <a:cubicBezTo>
                    <a:pt x="156184" y="108245"/>
                    <a:pt x="156499" y="108190"/>
                    <a:pt x="156809" y="108190"/>
                  </a:cubicBezTo>
                  <a:cubicBezTo>
                    <a:pt x="159029" y="108190"/>
                    <a:pt x="160967" y="110995"/>
                    <a:pt x="163372" y="111527"/>
                  </a:cubicBezTo>
                  <a:cubicBezTo>
                    <a:pt x="163673" y="111594"/>
                    <a:pt x="163967" y="111624"/>
                    <a:pt x="164257" y="111624"/>
                  </a:cubicBezTo>
                  <a:cubicBezTo>
                    <a:pt x="167173" y="111624"/>
                    <a:pt x="169589" y="108534"/>
                    <a:pt x="172558" y="107677"/>
                  </a:cubicBezTo>
                  <a:cubicBezTo>
                    <a:pt x="173876" y="107301"/>
                    <a:pt x="175383" y="107322"/>
                    <a:pt x="176387" y="106401"/>
                  </a:cubicBezTo>
                  <a:cubicBezTo>
                    <a:pt x="176764" y="106045"/>
                    <a:pt x="177036" y="105564"/>
                    <a:pt x="177412" y="105188"/>
                  </a:cubicBezTo>
                  <a:cubicBezTo>
                    <a:pt x="177998" y="104560"/>
                    <a:pt x="178814" y="104225"/>
                    <a:pt x="179588" y="103848"/>
                  </a:cubicBezTo>
                  <a:cubicBezTo>
                    <a:pt x="182622" y="102342"/>
                    <a:pt x="185133" y="99873"/>
                    <a:pt x="186702" y="96881"/>
                  </a:cubicBezTo>
                  <a:cubicBezTo>
                    <a:pt x="187497" y="95395"/>
                    <a:pt x="188041" y="93659"/>
                    <a:pt x="187832" y="92048"/>
                  </a:cubicBezTo>
                  <a:cubicBezTo>
                    <a:pt x="187748" y="91336"/>
                    <a:pt x="188209" y="90708"/>
                    <a:pt x="188899" y="90562"/>
                  </a:cubicBezTo>
                  <a:cubicBezTo>
                    <a:pt x="190720" y="90123"/>
                    <a:pt x="192331" y="88637"/>
                    <a:pt x="192038" y="86838"/>
                  </a:cubicBezTo>
                  <a:cubicBezTo>
                    <a:pt x="191703" y="84703"/>
                    <a:pt x="188983" y="83134"/>
                    <a:pt x="189590" y="81063"/>
                  </a:cubicBezTo>
                  <a:cubicBezTo>
                    <a:pt x="190071" y="79410"/>
                    <a:pt x="192456" y="78845"/>
                    <a:pt x="192791" y="77150"/>
                  </a:cubicBezTo>
                  <a:cubicBezTo>
                    <a:pt x="193168" y="75330"/>
                    <a:pt x="190803" y="73467"/>
                    <a:pt x="191745" y="71856"/>
                  </a:cubicBezTo>
                  <a:cubicBezTo>
                    <a:pt x="192205" y="71019"/>
                    <a:pt x="193335" y="70768"/>
                    <a:pt x="193837" y="69973"/>
                  </a:cubicBezTo>
                  <a:cubicBezTo>
                    <a:pt x="194611" y="68718"/>
                    <a:pt x="193482" y="67211"/>
                    <a:pt x="193189" y="65767"/>
                  </a:cubicBezTo>
                  <a:cubicBezTo>
                    <a:pt x="193000" y="64805"/>
                    <a:pt x="193189" y="63801"/>
                    <a:pt x="193063" y="62838"/>
                  </a:cubicBezTo>
                  <a:cubicBezTo>
                    <a:pt x="192833" y="61206"/>
                    <a:pt x="191703" y="59888"/>
                    <a:pt x="191013" y="58402"/>
                  </a:cubicBezTo>
                  <a:cubicBezTo>
                    <a:pt x="190322" y="56917"/>
                    <a:pt x="190217" y="54824"/>
                    <a:pt x="191598" y="53925"/>
                  </a:cubicBezTo>
                  <a:cubicBezTo>
                    <a:pt x="193147" y="52899"/>
                    <a:pt x="192101" y="49552"/>
                    <a:pt x="190301" y="49091"/>
                  </a:cubicBezTo>
                  <a:cubicBezTo>
                    <a:pt x="189297" y="48840"/>
                    <a:pt x="188000" y="49070"/>
                    <a:pt x="187435" y="48213"/>
                  </a:cubicBezTo>
                  <a:cubicBezTo>
                    <a:pt x="187204" y="47878"/>
                    <a:pt x="187163" y="47459"/>
                    <a:pt x="186974" y="47083"/>
                  </a:cubicBezTo>
                  <a:cubicBezTo>
                    <a:pt x="186550" y="46250"/>
                    <a:pt x="185578" y="46020"/>
                    <a:pt x="184581" y="46020"/>
                  </a:cubicBezTo>
                  <a:cubicBezTo>
                    <a:pt x="184201" y="46020"/>
                    <a:pt x="183817" y="46053"/>
                    <a:pt x="183459" y="46099"/>
                  </a:cubicBezTo>
                  <a:cubicBezTo>
                    <a:pt x="183647" y="45220"/>
                    <a:pt x="183250" y="44237"/>
                    <a:pt x="182518" y="43714"/>
                  </a:cubicBezTo>
                  <a:cubicBezTo>
                    <a:pt x="182287" y="43568"/>
                    <a:pt x="182015" y="43421"/>
                    <a:pt x="181994" y="43149"/>
                  </a:cubicBezTo>
                  <a:cubicBezTo>
                    <a:pt x="181953" y="42877"/>
                    <a:pt x="182204" y="42647"/>
                    <a:pt x="182392" y="42438"/>
                  </a:cubicBezTo>
                  <a:cubicBezTo>
                    <a:pt x="183250" y="41412"/>
                    <a:pt x="182329" y="39738"/>
                    <a:pt x="181053" y="39341"/>
                  </a:cubicBezTo>
                  <a:cubicBezTo>
                    <a:pt x="180717" y="39235"/>
                    <a:pt x="180374" y="39190"/>
                    <a:pt x="180027" y="39190"/>
                  </a:cubicBezTo>
                  <a:cubicBezTo>
                    <a:pt x="179077" y="39190"/>
                    <a:pt x="178102" y="39527"/>
                    <a:pt x="177182" y="39864"/>
                  </a:cubicBezTo>
                  <a:cubicBezTo>
                    <a:pt x="176199" y="39048"/>
                    <a:pt x="177182" y="37374"/>
                    <a:pt x="176722" y="36161"/>
                  </a:cubicBezTo>
                  <a:cubicBezTo>
                    <a:pt x="176366" y="35303"/>
                    <a:pt x="175299" y="34842"/>
                    <a:pt x="175048" y="33943"/>
                  </a:cubicBezTo>
                  <a:cubicBezTo>
                    <a:pt x="174776" y="32959"/>
                    <a:pt x="175592" y="31997"/>
                    <a:pt x="175676" y="30992"/>
                  </a:cubicBezTo>
                  <a:cubicBezTo>
                    <a:pt x="175696" y="30637"/>
                    <a:pt x="175634" y="30281"/>
                    <a:pt x="175550" y="29925"/>
                  </a:cubicBezTo>
                  <a:cubicBezTo>
                    <a:pt x="175215" y="28377"/>
                    <a:pt x="174671" y="26850"/>
                    <a:pt x="173625" y="25657"/>
                  </a:cubicBezTo>
                  <a:cubicBezTo>
                    <a:pt x="172708" y="24590"/>
                    <a:pt x="171339" y="23825"/>
                    <a:pt x="169952" y="23825"/>
                  </a:cubicBezTo>
                  <a:cubicBezTo>
                    <a:pt x="169789" y="23825"/>
                    <a:pt x="169625" y="23835"/>
                    <a:pt x="169461" y="23857"/>
                  </a:cubicBezTo>
                  <a:cubicBezTo>
                    <a:pt x="168973" y="23927"/>
                    <a:pt x="168439" y="24068"/>
                    <a:pt x="167961" y="24068"/>
                  </a:cubicBezTo>
                  <a:cubicBezTo>
                    <a:pt x="167578" y="24068"/>
                    <a:pt x="167231" y="23978"/>
                    <a:pt x="166971" y="23690"/>
                  </a:cubicBezTo>
                  <a:cubicBezTo>
                    <a:pt x="166678" y="23376"/>
                    <a:pt x="166616" y="22916"/>
                    <a:pt x="166490" y="22518"/>
                  </a:cubicBezTo>
                  <a:cubicBezTo>
                    <a:pt x="166134" y="21347"/>
                    <a:pt x="165046" y="20426"/>
                    <a:pt x="163812" y="20280"/>
                  </a:cubicBezTo>
                  <a:cubicBezTo>
                    <a:pt x="163691" y="20265"/>
                    <a:pt x="163570" y="20258"/>
                    <a:pt x="163449" y="20258"/>
                  </a:cubicBezTo>
                  <a:cubicBezTo>
                    <a:pt x="162351" y="20258"/>
                    <a:pt x="161260" y="20844"/>
                    <a:pt x="160694" y="21786"/>
                  </a:cubicBezTo>
                  <a:cubicBezTo>
                    <a:pt x="160213" y="22539"/>
                    <a:pt x="160066" y="23502"/>
                    <a:pt x="158518" y="23544"/>
                  </a:cubicBezTo>
                  <a:cubicBezTo>
                    <a:pt x="158496" y="23544"/>
                    <a:pt x="158473" y="23545"/>
                    <a:pt x="158451" y="23545"/>
                  </a:cubicBezTo>
                  <a:cubicBezTo>
                    <a:pt x="157846" y="23545"/>
                    <a:pt x="157250" y="23275"/>
                    <a:pt x="156907" y="22790"/>
                  </a:cubicBezTo>
                  <a:cubicBezTo>
                    <a:pt x="156426" y="22121"/>
                    <a:pt x="156426" y="21242"/>
                    <a:pt x="156468" y="20426"/>
                  </a:cubicBezTo>
                  <a:cubicBezTo>
                    <a:pt x="156489" y="19694"/>
                    <a:pt x="156530" y="18899"/>
                    <a:pt x="156237" y="18229"/>
                  </a:cubicBezTo>
                  <a:cubicBezTo>
                    <a:pt x="155964" y="17640"/>
                    <a:pt x="155365" y="17287"/>
                    <a:pt x="154759" y="17287"/>
                  </a:cubicBezTo>
                  <a:cubicBezTo>
                    <a:pt x="154483" y="17287"/>
                    <a:pt x="154206" y="17360"/>
                    <a:pt x="153957" y="17518"/>
                  </a:cubicBezTo>
                  <a:cubicBezTo>
                    <a:pt x="153601" y="17746"/>
                    <a:pt x="153208" y="17846"/>
                    <a:pt x="152792" y="17846"/>
                  </a:cubicBezTo>
                  <a:cubicBezTo>
                    <a:pt x="150803" y="17846"/>
                    <a:pt x="148274" y="15578"/>
                    <a:pt x="146717" y="14212"/>
                  </a:cubicBezTo>
                  <a:cubicBezTo>
                    <a:pt x="145211" y="12894"/>
                    <a:pt x="143579" y="11429"/>
                    <a:pt x="141716" y="10885"/>
                  </a:cubicBezTo>
                  <a:cubicBezTo>
                    <a:pt x="140817" y="10634"/>
                    <a:pt x="140147" y="9860"/>
                    <a:pt x="140064" y="8918"/>
                  </a:cubicBezTo>
                  <a:cubicBezTo>
                    <a:pt x="139959" y="7935"/>
                    <a:pt x="139645" y="7014"/>
                    <a:pt x="138850" y="6491"/>
                  </a:cubicBezTo>
                  <a:cubicBezTo>
                    <a:pt x="138289" y="6120"/>
                    <a:pt x="137642" y="6039"/>
                    <a:pt x="136965" y="6039"/>
                  </a:cubicBezTo>
                  <a:cubicBezTo>
                    <a:pt x="136436" y="6039"/>
                    <a:pt x="135888" y="6089"/>
                    <a:pt x="135350" y="6089"/>
                  </a:cubicBezTo>
                  <a:cubicBezTo>
                    <a:pt x="135062" y="6089"/>
                    <a:pt x="134776" y="6074"/>
                    <a:pt x="134498" y="6031"/>
                  </a:cubicBezTo>
                  <a:cubicBezTo>
                    <a:pt x="133868" y="5919"/>
                    <a:pt x="133255" y="5661"/>
                    <a:pt x="132615" y="5661"/>
                  </a:cubicBezTo>
                  <a:cubicBezTo>
                    <a:pt x="132532" y="5661"/>
                    <a:pt x="132448" y="5665"/>
                    <a:pt x="132364" y="5675"/>
                  </a:cubicBezTo>
                  <a:cubicBezTo>
                    <a:pt x="131234" y="5800"/>
                    <a:pt x="130397" y="6930"/>
                    <a:pt x="129267" y="7160"/>
                  </a:cubicBezTo>
                  <a:cubicBezTo>
                    <a:pt x="129117" y="7189"/>
                    <a:pt x="128966" y="7202"/>
                    <a:pt x="128816" y="7202"/>
                  </a:cubicBezTo>
                  <a:cubicBezTo>
                    <a:pt x="127734" y="7202"/>
                    <a:pt x="126654" y="6549"/>
                    <a:pt x="125584" y="6549"/>
                  </a:cubicBezTo>
                  <a:cubicBezTo>
                    <a:pt x="125395" y="6549"/>
                    <a:pt x="125207" y="6569"/>
                    <a:pt x="125019" y="6616"/>
                  </a:cubicBezTo>
                  <a:cubicBezTo>
                    <a:pt x="124454" y="6763"/>
                    <a:pt x="123952" y="7160"/>
                    <a:pt x="123408" y="7391"/>
                  </a:cubicBezTo>
                  <a:cubicBezTo>
                    <a:pt x="122940" y="7589"/>
                    <a:pt x="122452" y="7666"/>
                    <a:pt x="121951" y="7666"/>
                  </a:cubicBezTo>
                  <a:cubicBezTo>
                    <a:pt x="120260" y="7666"/>
                    <a:pt x="118428" y="6793"/>
                    <a:pt x="116764" y="6793"/>
                  </a:cubicBezTo>
                  <a:cubicBezTo>
                    <a:pt x="116584" y="6793"/>
                    <a:pt x="116407" y="6803"/>
                    <a:pt x="116232" y="6826"/>
                  </a:cubicBezTo>
                  <a:cubicBezTo>
                    <a:pt x="116159" y="6834"/>
                    <a:pt x="116087" y="6839"/>
                    <a:pt x="116016" y="6839"/>
                  </a:cubicBezTo>
                  <a:cubicBezTo>
                    <a:pt x="115222" y="6839"/>
                    <a:pt x="114516" y="6317"/>
                    <a:pt x="114286" y="5549"/>
                  </a:cubicBezTo>
                  <a:cubicBezTo>
                    <a:pt x="114097" y="4901"/>
                    <a:pt x="113951" y="4231"/>
                    <a:pt x="113804" y="3687"/>
                  </a:cubicBezTo>
                  <a:cubicBezTo>
                    <a:pt x="113470" y="2599"/>
                    <a:pt x="112842" y="1427"/>
                    <a:pt x="111733" y="1155"/>
                  </a:cubicBezTo>
                  <a:cubicBezTo>
                    <a:pt x="111314" y="1051"/>
                    <a:pt x="110854" y="1114"/>
                    <a:pt x="110415" y="1030"/>
                  </a:cubicBezTo>
                  <a:cubicBezTo>
                    <a:pt x="109327" y="868"/>
                    <a:pt x="108215" y="0"/>
                    <a:pt x="1072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4"/>
            <p:cNvSpPr/>
            <p:nvPr/>
          </p:nvSpPr>
          <p:spPr>
            <a:xfrm>
              <a:off x="2661425" y="4306350"/>
              <a:ext cx="4013700" cy="3075175"/>
            </a:xfrm>
            <a:custGeom>
              <a:avLst/>
              <a:gdLst/>
              <a:ahLst/>
              <a:cxnLst/>
              <a:rect l="l" t="t" r="r" b="b"/>
              <a:pathLst>
                <a:path w="160548" h="123007" extrusionOk="0">
                  <a:moveTo>
                    <a:pt x="70367" y="1"/>
                  </a:moveTo>
                  <a:cubicBezTo>
                    <a:pt x="69757" y="1"/>
                    <a:pt x="69495" y="871"/>
                    <a:pt x="69656" y="1492"/>
                  </a:cubicBezTo>
                  <a:cubicBezTo>
                    <a:pt x="69823" y="2140"/>
                    <a:pt x="70220" y="2789"/>
                    <a:pt x="70011" y="3417"/>
                  </a:cubicBezTo>
                  <a:cubicBezTo>
                    <a:pt x="69365" y="3047"/>
                    <a:pt x="68604" y="2841"/>
                    <a:pt x="67858" y="2841"/>
                  </a:cubicBezTo>
                  <a:cubicBezTo>
                    <a:pt x="67759" y="2841"/>
                    <a:pt x="67661" y="2845"/>
                    <a:pt x="67563" y="2852"/>
                  </a:cubicBezTo>
                  <a:cubicBezTo>
                    <a:pt x="67459" y="2852"/>
                    <a:pt x="67438" y="2998"/>
                    <a:pt x="67521" y="3040"/>
                  </a:cubicBezTo>
                  <a:cubicBezTo>
                    <a:pt x="69028" y="3793"/>
                    <a:pt x="70388" y="4881"/>
                    <a:pt x="71497" y="6179"/>
                  </a:cubicBezTo>
                  <a:cubicBezTo>
                    <a:pt x="71811" y="6555"/>
                    <a:pt x="72124" y="7016"/>
                    <a:pt x="72104" y="7518"/>
                  </a:cubicBezTo>
                  <a:cubicBezTo>
                    <a:pt x="72083" y="8250"/>
                    <a:pt x="71371" y="8731"/>
                    <a:pt x="70911" y="9296"/>
                  </a:cubicBezTo>
                  <a:cubicBezTo>
                    <a:pt x="69718" y="10698"/>
                    <a:pt x="69865" y="12749"/>
                    <a:pt x="69823" y="14590"/>
                  </a:cubicBezTo>
                  <a:cubicBezTo>
                    <a:pt x="69697" y="18733"/>
                    <a:pt x="67689" y="23190"/>
                    <a:pt x="63881" y="24675"/>
                  </a:cubicBezTo>
                  <a:cubicBezTo>
                    <a:pt x="63846" y="24689"/>
                    <a:pt x="63811" y="24696"/>
                    <a:pt x="63777" y="24696"/>
                  </a:cubicBezTo>
                  <a:cubicBezTo>
                    <a:pt x="63609" y="24696"/>
                    <a:pt x="63469" y="24536"/>
                    <a:pt x="63504" y="24361"/>
                  </a:cubicBezTo>
                  <a:cubicBezTo>
                    <a:pt x="63922" y="22018"/>
                    <a:pt x="62207" y="19423"/>
                    <a:pt x="59821" y="19026"/>
                  </a:cubicBezTo>
                  <a:lnTo>
                    <a:pt x="59821" y="19026"/>
                  </a:lnTo>
                  <a:cubicBezTo>
                    <a:pt x="61600" y="20009"/>
                    <a:pt x="62772" y="21997"/>
                    <a:pt x="62793" y="24006"/>
                  </a:cubicBezTo>
                  <a:cubicBezTo>
                    <a:pt x="62813" y="24466"/>
                    <a:pt x="62772" y="24926"/>
                    <a:pt x="62604" y="25345"/>
                  </a:cubicBezTo>
                  <a:cubicBezTo>
                    <a:pt x="62311" y="26119"/>
                    <a:pt x="61684" y="26705"/>
                    <a:pt x="61161" y="27353"/>
                  </a:cubicBezTo>
                  <a:cubicBezTo>
                    <a:pt x="59863" y="28985"/>
                    <a:pt x="59361" y="31099"/>
                    <a:pt x="58880" y="33128"/>
                  </a:cubicBezTo>
                  <a:cubicBezTo>
                    <a:pt x="58440" y="35011"/>
                    <a:pt x="58001" y="36936"/>
                    <a:pt x="58315" y="38840"/>
                  </a:cubicBezTo>
                  <a:cubicBezTo>
                    <a:pt x="58587" y="40452"/>
                    <a:pt x="59403" y="41937"/>
                    <a:pt x="59863" y="43506"/>
                  </a:cubicBezTo>
                  <a:cubicBezTo>
                    <a:pt x="60240" y="44783"/>
                    <a:pt x="60324" y="46247"/>
                    <a:pt x="59759" y="47419"/>
                  </a:cubicBezTo>
                  <a:cubicBezTo>
                    <a:pt x="59671" y="47616"/>
                    <a:pt x="59476" y="47715"/>
                    <a:pt x="59279" y="47715"/>
                  </a:cubicBezTo>
                  <a:cubicBezTo>
                    <a:pt x="59099" y="47715"/>
                    <a:pt x="58917" y="47631"/>
                    <a:pt x="58817" y="47461"/>
                  </a:cubicBezTo>
                  <a:lnTo>
                    <a:pt x="48753" y="31413"/>
                  </a:lnTo>
                  <a:cubicBezTo>
                    <a:pt x="47016" y="28630"/>
                    <a:pt x="45175" y="25763"/>
                    <a:pt x="42559" y="23817"/>
                  </a:cubicBezTo>
                  <a:cubicBezTo>
                    <a:pt x="41785" y="23231"/>
                    <a:pt x="41325" y="22332"/>
                    <a:pt x="41241" y="21348"/>
                  </a:cubicBezTo>
                  <a:cubicBezTo>
                    <a:pt x="40906" y="17436"/>
                    <a:pt x="39860" y="13565"/>
                    <a:pt x="38186" y="9987"/>
                  </a:cubicBezTo>
                  <a:lnTo>
                    <a:pt x="38186" y="9987"/>
                  </a:lnTo>
                  <a:cubicBezTo>
                    <a:pt x="36994" y="13565"/>
                    <a:pt x="40655" y="17122"/>
                    <a:pt x="40153" y="20762"/>
                  </a:cubicBezTo>
                  <a:cubicBezTo>
                    <a:pt x="40140" y="20925"/>
                    <a:pt x="40004" y="21017"/>
                    <a:pt x="39865" y="21017"/>
                  </a:cubicBezTo>
                  <a:cubicBezTo>
                    <a:pt x="39788" y="21017"/>
                    <a:pt x="39710" y="20989"/>
                    <a:pt x="39651" y="20930"/>
                  </a:cubicBezTo>
                  <a:lnTo>
                    <a:pt x="33123" y="14423"/>
                  </a:lnTo>
                  <a:lnTo>
                    <a:pt x="33123" y="14423"/>
                  </a:lnTo>
                  <a:cubicBezTo>
                    <a:pt x="33227" y="14841"/>
                    <a:pt x="33458" y="15218"/>
                    <a:pt x="33709" y="15573"/>
                  </a:cubicBezTo>
                  <a:cubicBezTo>
                    <a:pt x="35968" y="18942"/>
                    <a:pt x="38249" y="22353"/>
                    <a:pt x="41095" y="25282"/>
                  </a:cubicBezTo>
                  <a:cubicBezTo>
                    <a:pt x="42287" y="26516"/>
                    <a:pt x="43585" y="27667"/>
                    <a:pt x="44694" y="28985"/>
                  </a:cubicBezTo>
                  <a:cubicBezTo>
                    <a:pt x="45824" y="30283"/>
                    <a:pt x="46765" y="31768"/>
                    <a:pt x="47665" y="33233"/>
                  </a:cubicBezTo>
                  <a:cubicBezTo>
                    <a:pt x="49129" y="35618"/>
                    <a:pt x="50510" y="38024"/>
                    <a:pt x="51829" y="40473"/>
                  </a:cubicBezTo>
                  <a:cubicBezTo>
                    <a:pt x="50766" y="40323"/>
                    <a:pt x="49648" y="40181"/>
                    <a:pt x="48559" y="40181"/>
                  </a:cubicBezTo>
                  <a:cubicBezTo>
                    <a:pt x="47052" y="40181"/>
                    <a:pt x="45599" y="40453"/>
                    <a:pt x="44422" y="41351"/>
                  </a:cubicBezTo>
                  <a:cubicBezTo>
                    <a:pt x="47916" y="42544"/>
                    <a:pt x="51536" y="43841"/>
                    <a:pt x="54088" y="46499"/>
                  </a:cubicBezTo>
                  <a:cubicBezTo>
                    <a:pt x="56118" y="48591"/>
                    <a:pt x="57269" y="51374"/>
                    <a:pt x="58399" y="54073"/>
                  </a:cubicBezTo>
                  <a:cubicBezTo>
                    <a:pt x="59215" y="56082"/>
                    <a:pt x="60031" y="58069"/>
                    <a:pt x="60847" y="60057"/>
                  </a:cubicBezTo>
                  <a:cubicBezTo>
                    <a:pt x="61286" y="61103"/>
                    <a:pt x="61684" y="62359"/>
                    <a:pt x="60868" y="63216"/>
                  </a:cubicBezTo>
                  <a:cubicBezTo>
                    <a:pt x="60491" y="63593"/>
                    <a:pt x="59968" y="63781"/>
                    <a:pt x="59424" y="63781"/>
                  </a:cubicBezTo>
                  <a:cubicBezTo>
                    <a:pt x="58336" y="63781"/>
                    <a:pt x="57415" y="63216"/>
                    <a:pt x="56453" y="62777"/>
                  </a:cubicBezTo>
                  <a:cubicBezTo>
                    <a:pt x="54189" y="61762"/>
                    <a:pt x="51687" y="61581"/>
                    <a:pt x="49188" y="61581"/>
                  </a:cubicBezTo>
                  <a:cubicBezTo>
                    <a:pt x="48546" y="61581"/>
                    <a:pt x="47905" y="61593"/>
                    <a:pt x="47267" y="61605"/>
                  </a:cubicBezTo>
                  <a:cubicBezTo>
                    <a:pt x="42664" y="61668"/>
                    <a:pt x="38082" y="61752"/>
                    <a:pt x="33479" y="61836"/>
                  </a:cubicBezTo>
                  <a:cubicBezTo>
                    <a:pt x="33133" y="61841"/>
                    <a:pt x="32786" y="61846"/>
                    <a:pt x="32438" y="61846"/>
                  </a:cubicBezTo>
                  <a:cubicBezTo>
                    <a:pt x="31350" y="61846"/>
                    <a:pt x="30256" y="61796"/>
                    <a:pt x="29210" y="61543"/>
                  </a:cubicBezTo>
                  <a:cubicBezTo>
                    <a:pt x="27871" y="61229"/>
                    <a:pt x="26616" y="60559"/>
                    <a:pt x="25444" y="59827"/>
                  </a:cubicBezTo>
                  <a:cubicBezTo>
                    <a:pt x="18916" y="55810"/>
                    <a:pt x="14082" y="49156"/>
                    <a:pt x="12199" y="41728"/>
                  </a:cubicBezTo>
                  <a:lnTo>
                    <a:pt x="12199" y="41728"/>
                  </a:lnTo>
                  <a:cubicBezTo>
                    <a:pt x="12764" y="45431"/>
                    <a:pt x="13727" y="48549"/>
                    <a:pt x="15652" y="51625"/>
                  </a:cubicBezTo>
                  <a:cubicBezTo>
                    <a:pt x="15835" y="51936"/>
                    <a:pt x="15617" y="52296"/>
                    <a:pt x="15307" y="52296"/>
                  </a:cubicBezTo>
                  <a:cubicBezTo>
                    <a:pt x="15263" y="52296"/>
                    <a:pt x="15217" y="52289"/>
                    <a:pt x="15170" y="52273"/>
                  </a:cubicBezTo>
                  <a:cubicBezTo>
                    <a:pt x="9751" y="50641"/>
                    <a:pt x="4583" y="48089"/>
                    <a:pt x="1" y="44762"/>
                  </a:cubicBezTo>
                  <a:lnTo>
                    <a:pt x="1" y="44762"/>
                  </a:lnTo>
                  <a:cubicBezTo>
                    <a:pt x="398" y="45473"/>
                    <a:pt x="1089" y="45975"/>
                    <a:pt x="1758" y="46457"/>
                  </a:cubicBezTo>
                  <a:cubicBezTo>
                    <a:pt x="5671" y="49240"/>
                    <a:pt x="9605" y="52043"/>
                    <a:pt x="13852" y="54303"/>
                  </a:cubicBezTo>
                  <a:cubicBezTo>
                    <a:pt x="15714" y="55286"/>
                    <a:pt x="17660" y="56186"/>
                    <a:pt x="19418" y="57400"/>
                  </a:cubicBezTo>
                  <a:cubicBezTo>
                    <a:pt x="21196" y="58634"/>
                    <a:pt x="22745" y="60162"/>
                    <a:pt x="24481" y="61459"/>
                  </a:cubicBezTo>
                  <a:cubicBezTo>
                    <a:pt x="28143" y="64123"/>
                    <a:pt x="32675" y="65546"/>
                    <a:pt x="37195" y="65546"/>
                  </a:cubicBezTo>
                  <a:cubicBezTo>
                    <a:pt x="38745" y="65546"/>
                    <a:pt x="40294" y="65379"/>
                    <a:pt x="41806" y="65037"/>
                  </a:cubicBezTo>
                  <a:cubicBezTo>
                    <a:pt x="44412" y="64431"/>
                    <a:pt x="46997" y="63338"/>
                    <a:pt x="49639" y="63338"/>
                  </a:cubicBezTo>
                  <a:cubicBezTo>
                    <a:pt x="49734" y="63338"/>
                    <a:pt x="49829" y="63339"/>
                    <a:pt x="49925" y="63342"/>
                  </a:cubicBezTo>
                  <a:cubicBezTo>
                    <a:pt x="50197" y="63342"/>
                    <a:pt x="50364" y="63677"/>
                    <a:pt x="50176" y="63886"/>
                  </a:cubicBezTo>
                  <a:cubicBezTo>
                    <a:pt x="48125" y="66167"/>
                    <a:pt x="44777" y="66857"/>
                    <a:pt x="41681" y="67192"/>
                  </a:cubicBezTo>
                  <a:cubicBezTo>
                    <a:pt x="35738" y="67841"/>
                    <a:pt x="29650" y="67882"/>
                    <a:pt x="23979" y="69766"/>
                  </a:cubicBezTo>
                  <a:cubicBezTo>
                    <a:pt x="21740" y="70519"/>
                    <a:pt x="19564" y="71565"/>
                    <a:pt x="17242" y="72109"/>
                  </a:cubicBezTo>
                  <a:cubicBezTo>
                    <a:pt x="15838" y="72436"/>
                    <a:pt x="14411" y="72574"/>
                    <a:pt x="12976" y="72574"/>
                  </a:cubicBezTo>
                  <a:cubicBezTo>
                    <a:pt x="9917" y="72574"/>
                    <a:pt x="6820" y="71950"/>
                    <a:pt x="3830" y="71209"/>
                  </a:cubicBezTo>
                  <a:lnTo>
                    <a:pt x="3830" y="71209"/>
                  </a:lnTo>
                  <a:cubicBezTo>
                    <a:pt x="3495" y="71732"/>
                    <a:pt x="4186" y="72318"/>
                    <a:pt x="4750" y="72548"/>
                  </a:cubicBezTo>
                  <a:cubicBezTo>
                    <a:pt x="7575" y="73699"/>
                    <a:pt x="11174" y="74139"/>
                    <a:pt x="14480" y="74390"/>
                  </a:cubicBezTo>
                  <a:cubicBezTo>
                    <a:pt x="15170" y="74432"/>
                    <a:pt x="15359" y="75331"/>
                    <a:pt x="14752" y="75687"/>
                  </a:cubicBezTo>
                  <a:cubicBezTo>
                    <a:pt x="12764" y="76817"/>
                    <a:pt x="10672" y="78344"/>
                    <a:pt x="9395" y="79809"/>
                  </a:cubicBezTo>
                  <a:cubicBezTo>
                    <a:pt x="9598" y="79944"/>
                    <a:pt x="9819" y="79998"/>
                    <a:pt x="10049" y="79998"/>
                  </a:cubicBezTo>
                  <a:cubicBezTo>
                    <a:pt x="10532" y="79998"/>
                    <a:pt x="11048" y="79757"/>
                    <a:pt x="11488" y="79516"/>
                  </a:cubicBezTo>
                  <a:cubicBezTo>
                    <a:pt x="19020" y="75268"/>
                    <a:pt x="26888" y="71230"/>
                    <a:pt x="35424" y="69912"/>
                  </a:cubicBezTo>
                  <a:cubicBezTo>
                    <a:pt x="37517" y="69598"/>
                    <a:pt x="39609" y="69431"/>
                    <a:pt x="41681" y="69075"/>
                  </a:cubicBezTo>
                  <a:cubicBezTo>
                    <a:pt x="41681" y="69075"/>
                    <a:pt x="41699" y="69076"/>
                    <a:pt x="41734" y="69076"/>
                  </a:cubicBezTo>
                  <a:cubicBezTo>
                    <a:pt x="42195" y="69076"/>
                    <a:pt x="45608" y="69003"/>
                    <a:pt x="49129" y="66941"/>
                  </a:cubicBezTo>
                  <a:cubicBezTo>
                    <a:pt x="50272" y="66266"/>
                    <a:pt x="51548" y="65926"/>
                    <a:pt x="52822" y="65926"/>
                  </a:cubicBezTo>
                  <a:cubicBezTo>
                    <a:pt x="54116" y="65926"/>
                    <a:pt x="55408" y="66276"/>
                    <a:pt x="56557" y="66983"/>
                  </a:cubicBezTo>
                  <a:cubicBezTo>
                    <a:pt x="57624" y="67652"/>
                    <a:pt x="58838" y="68175"/>
                    <a:pt x="59989" y="68636"/>
                  </a:cubicBezTo>
                  <a:cubicBezTo>
                    <a:pt x="61809" y="69389"/>
                    <a:pt x="63650" y="70121"/>
                    <a:pt x="65492" y="70875"/>
                  </a:cubicBezTo>
                  <a:cubicBezTo>
                    <a:pt x="66391" y="71230"/>
                    <a:pt x="67291" y="71586"/>
                    <a:pt x="68023" y="72235"/>
                  </a:cubicBezTo>
                  <a:cubicBezTo>
                    <a:pt x="69258" y="73344"/>
                    <a:pt x="69718" y="75080"/>
                    <a:pt x="70179" y="76670"/>
                  </a:cubicBezTo>
                  <a:cubicBezTo>
                    <a:pt x="71518" y="81420"/>
                    <a:pt x="73317" y="86044"/>
                    <a:pt x="75535" y="90438"/>
                  </a:cubicBezTo>
                  <a:cubicBezTo>
                    <a:pt x="77021" y="93326"/>
                    <a:pt x="78715" y="96464"/>
                    <a:pt x="78339" y="99624"/>
                  </a:cubicBezTo>
                  <a:cubicBezTo>
                    <a:pt x="78327" y="99808"/>
                    <a:pt x="78170" y="99913"/>
                    <a:pt x="78009" y="99913"/>
                  </a:cubicBezTo>
                  <a:cubicBezTo>
                    <a:pt x="77895" y="99913"/>
                    <a:pt x="77780" y="99861"/>
                    <a:pt x="77711" y="99749"/>
                  </a:cubicBezTo>
                  <a:cubicBezTo>
                    <a:pt x="76267" y="97448"/>
                    <a:pt x="73631" y="96025"/>
                    <a:pt x="71476" y="94267"/>
                  </a:cubicBezTo>
                  <a:cubicBezTo>
                    <a:pt x="69844" y="92949"/>
                    <a:pt x="68400" y="91380"/>
                    <a:pt x="67249" y="89622"/>
                  </a:cubicBezTo>
                  <a:lnTo>
                    <a:pt x="61181" y="82550"/>
                  </a:lnTo>
                  <a:cubicBezTo>
                    <a:pt x="61181" y="82550"/>
                    <a:pt x="59508" y="83303"/>
                    <a:pt x="59989" y="88827"/>
                  </a:cubicBezTo>
                  <a:cubicBezTo>
                    <a:pt x="60491" y="91777"/>
                    <a:pt x="64215" y="93116"/>
                    <a:pt x="65659" y="95606"/>
                  </a:cubicBezTo>
                  <a:cubicBezTo>
                    <a:pt x="65881" y="96013"/>
                    <a:pt x="65580" y="96468"/>
                    <a:pt x="65176" y="96468"/>
                  </a:cubicBezTo>
                  <a:cubicBezTo>
                    <a:pt x="65122" y="96468"/>
                    <a:pt x="65067" y="96460"/>
                    <a:pt x="65010" y="96443"/>
                  </a:cubicBezTo>
                  <a:cubicBezTo>
                    <a:pt x="62479" y="95648"/>
                    <a:pt x="59403" y="96569"/>
                    <a:pt x="56997" y="95313"/>
                  </a:cubicBezTo>
                  <a:cubicBezTo>
                    <a:pt x="55155" y="94351"/>
                    <a:pt x="54151" y="92384"/>
                    <a:pt x="52917" y="90731"/>
                  </a:cubicBezTo>
                  <a:cubicBezTo>
                    <a:pt x="50887" y="87969"/>
                    <a:pt x="48041" y="85898"/>
                    <a:pt x="45677" y="83408"/>
                  </a:cubicBezTo>
                  <a:cubicBezTo>
                    <a:pt x="45300" y="83010"/>
                    <a:pt x="44924" y="82592"/>
                    <a:pt x="44756" y="82069"/>
                  </a:cubicBezTo>
                  <a:cubicBezTo>
                    <a:pt x="44317" y="80730"/>
                    <a:pt x="45342" y="79286"/>
                    <a:pt x="45070" y="77884"/>
                  </a:cubicBezTo>
                  <a:cubicBezTo>
                    <a:pt x="44998" y="77594"/>
                    <a:pt x="44675" y="77325"/>
                    <a:pt x="44441" y="77325"/>
                  </a:cubicBezTo>
                  <a:cubicBezTo>
                    <a:pt x="44337" y="77325"/>
                    <a:pt x="44251" y="77378"/>
                    <a:pt x="44212" y="77507"/>
                  </a:cubicBezTo>
                  <a:cubicBezTo>
                    <a:pt x="45175" y="78825"/>
                    <a:pt x="43229" y="80646"/>
                    <a:pt x="43627" y="82257"/>
                  </a:cubicBezTo>
                  <a:cubicBezTo>
                    <a:pt x="43752" y="82759"/>
                    <a:pt x="44108" y="83199"/>
                    <a:pt x="44463" y="83596"/>
                  </a:cubicBezTo>
                  <a:cubicBezTo>
                    <a:pt x="47916" y="87613"/>
                    <a:pt x="51117" y="91819"/>
                    <a:pt x="54088" y="96192"/>
                  </a:cubicBezTo>
                  <a:cubicBezTo>
                    <a:pt x="49025" y="95397"/>
                    <a:pt x="43647" y="94435"/>
                    <a:pt x="39818" y="91024"/>
                  </a:cubicBezTo>
                  <a:cubicBezTo>
                    <a:pt x="38312" y="89685"/>
                    <a:pt x="37098" y="87990"/>
                    <a:pt x="35466" y="86818"/>
                  </a:cubicBezTo>
                  <a:cubicBezTo>
                    <a:pt x="34336" y="86002"/>
                    <a:pt x="33060" y="85458"/>
                    <a:pt x="31847" y="84810"/>
                  </a:cubicBezTo>
                  <a:cubicBezTo>
                    <a:pt x="28750" y="83115"/>
                    <a:pt x="26072" y="80688"/>
                    <a:pt x="24105" y="77758"/>
                  </a:cubicBezTo>
                  <a:lnTo>
                    <a:pt x="24105" y="77758"/>
                  </a:lnTo>
                  <a:cubicBezTo>
                    <a:pt x="24084" y="78574"/>
                    <a:pt x="24670" y="79265"/>
                    <a:pt x="25277" y="79788"/>
                  </a:cubicBezTo>
                  <a:cubicBezTo>
                    <a:pt x="25883" y="80332"/>
                    <a:pt x="26574" y="80792"/>
                    <a:pt x="26971" y="81504"/>
                  </a:cubicBezTo>
                  <a:cubicBezTo>
                    <a:pt x="27348" y="82215"/>
                    <a:pt x="27264" y="83282"/>
                    <a:pt x="26532" y="83638"/>
                  </a:cubicBezTo>
                  <a:cubicBezTo>
                    <a:pt x="25862" y="83973"/>
                    <a:pt x="24649" y="83826"/>
                    <a:pt x="24649" y="84579"/>
                  </a:cubicBezTo>
                  <a:cubicBezTo>
                    <a:pt x="25389" y="84252"/>
                    <a:pt x="26199" y="84086"/>
                    <a:pt x="27010" y="84086"/>
                  </a:cubicBezTo>
                  <a:cubicBezTo>
                    <a:pt x="27598" y="84086"/>
                    <a:pt x="28187" y="84173"/>
                    <a:pt x="28750" y="84349"/>
                  </a:cubicBezTo>
                  <a:cubicBezTo>
                    <a:pt x="32516" y="85542"/>
                    <a:pt x="34064" y="89978"/>
                    <a:pt x="36868" y="92782"/>
                  </a:cubicBezTo>
                  <a:cubicBezTo>
                    <a:pt x="40781" y="96694"/>
                    <a:pt x="46891" y="97176"/>
                    <a:pt x="51850" y="99644"/>
                  </a:cubicBezTo>
                  <a:cubicBezTo>
                    <a:pt x="53251" y="100335"/>
                    <a:pt x="54570" y="101193"/>
                    <a:pt x="56076" y="101569"/>
                  </a:cubicBezTo>
                  <a:cubicBezTo>
                    <a:pt x="57792" y="102009"/>
                    <a:pt x="59570" y="101800"/>
                    <a:pt x="61307" y="101946"/>
                  </a:cubicBezTo>
                  <a:cubicBezTo>
                    <a:pt x="63065" y="102072"/>
                    <a:pt x="64948" y="102720"/>
                    <a:pt x="65785" y="104269"/>
                  </a:cubicBezTo>
                  <a:cubicBezTo>
                    <a:pt x="66308" y="105252"/>
                    <a:pt x="66329" y="106424"/>
                    <a:pt x="66182" y="107533"/>
                  </a:cubicBezTo>
                  <a:cubicBezTo>
                    <a:pt x="65889" y="109688"/>
                    <a:pt x="64927" y="111948"/>
                    <a:pt x="63002" y="112952"/>
                  </a:cubicBezTo>
                  <a:cubicBezTo>
                    <a:pt x="60993" y="114019"/>
                    <a:pt x="58545" y="113475"/>
                    <a:pt x="56327" y="113935"/>
                  </a:cubicBezTo>
                  <a:cubicBezTo>
                    <a:pt x="54486" y="114312"/>
                    <a:pt x="52833" y="115358"/>
                    <a:pt x="50971" y="115693"/>
                  </a:cubicBezTo>
                  <a:cubicBezTo>
                    <a:pt x="50454" y="115786"/>
                    <a:pt x="49929" y="115821"/>
                    <a:pt x="49399" y="115821"/>
                  </a:cubicBezTo>
                  <a:cubicBezTo>
                    <a:pt x="47757" y="115821"/>
                    <a:pt x="46071" y="115483"/>
                    <a:pt x="44458" y="115483"/>
                  </a:cubicBezTo>
                  <a:cubicBezTo>
                    <a:pt x="43430" y="115483"/>
                    <a:pt x="42431" y="115621"/>
                    <a:pt x="41492" y="116070"/>
                  </a:cubicBezTo>
                  <a:cubicBezTo>
                    <a:pt x="40802" y="116383"/>
                    <a:pt x="40195" y="116865"/>
                    <a:pt x="39505" y="117178"/>
                  </a:cubicBezTo>
                  <a:cubicBezTo>
                    <a:pt x="38186" y="117764"/>
                    <a:pt x="36659" y="117722"/>
                    <a:pt x="35236" y="117932"/>
                  </a:cubicBezTo>
                  <a:cubicBezTo>
                    <a:pt x="33353" y="118225"/>
                    <a:pt x="31575" y="118957"/>
                    <a:pt x="30047" y="120087"/>
                  </a:cubicBezTo>
                  <a:lnTo>
                    <a:pt x="37559" y="119940"/>
                  </a:lnTo>
                  <a:lnTo>
                    <a:pt x="37559" y="119940"/>
                  </a:lnTo>
                  <a:cubicBezTo>
                    <a:pt x="37559" y="119940"/>
                    <a:pt x="36366" y="122242"/>
                    <a:pt x="37977" y="122744"/>
                  </a:cubicBezTo>
                  <a:cubicBezTo>
                    <a:pt x="38478" y="122907"/>
                    <a:pt x="38696" y="123007"/>
                    <a:pt x="38794" y="123007"/>
                  </a:cubicBezTo>
                  <a:cubicBezTo>
                    <a:pt x="39011" y="123007"/>
                    <a:pt x="38641" y="122517"/>
                    <a:pt x="39463" y="121133"/>
                  </a:cubicBezTo>
                  <a:cubicBezTo>
                    <a:pt x="40390" y="119571"/>
                    <a:pt x="41507" y="119287"/>
                    <a:pt x="43974" y="119287"/>
                  </a:cubicBezTo>
                  <a:cubicBezTo>
                    <a:pt x="44680" y="119287"/>
                    <a:pt x="45497" y="119310"/>
                    <a:pt x="46451" y="119334"/>
                  </a:cubicBezTo>
                  <a:cubicBezTo>
                    <a:pt x="50761" y="119438"/>
                    <a:pt x="52749" y="121342"/>
                    <a:pt x="56055" y="121928"/>
                  </a:cubicBezTo>
                  <a:cubicBezTo>
                    <a:pt x="56821" y="122069"/>
                    <a:pt x="57500" y="122134"/>
                    <a:pt x="58137" y="122134"/>
                  </a:cubicBezTo>
                  <a:cubicBezTo>
                    <a:pt x="60248" y="122134"/>
                    <a:pt x="61890" y="121415"/>
                    <a:pt x="64655" y="120338"/>
                  </a:cubicBezTo>
                  <a:cubicBezTo>
                    <a:pt x="66378" y="119667"/>
                    <a:pt x="71359" y="119408"/>
                    <a:pt x="76400" y="119408"/>
                  </a:cubicBezTo>
                  <a:cubicBezTo>
                    <a:pt x="81886" y="119408"/>
                    <a:pt x="87442" y="119714"/>
                    <a:pt x="88947" y="120129"/>
                  </a:cubicBezTo>
                  <a:cubicBezTo>
                    <a:pt x="91217" y="120749"/>
                    <a:pt x="93487" y="122109"/>
                    <a:pt x="96603" y="122109"/>
                  </a:cubicBezTo>
                  <a:cubicBezTo>
                    <a:pt x="97479" y="122109"/>
                    <a:pt x="98422" y="122002"/>
                    <a:pt x="99451" y="121740"/>
                  </a:cubicBezTo>
                  <a:cubicBezTo>
                    <a:pt x="103652" y="120657"/>
                    <a:pt x="104337" y="119907"/>
                    <a:pt x="107217" y="119907"/>
                  </a:cubicBezTo>
                  <a:cubicBezTo>
                    <a:pt x="107565" y="119907"/>
                    <a:pt x="107943" y="119918"/>
                    <a:pt x="108364" y="119940"/>
                  </a:cubicBezTo>
                  <a:cubicBezTo>
                    <a:pt x="111396" y="120087"/>
                    <a:pt x="112676" y="121402"/>
                    <a:pt x="115834" y="121402"/>
                  </a:cubicBezTo>
                  <a:cubicBezTo>
                    <a:pt x="116729" y="121402"/>
                    <a:pt x="117776" y="121297"/>
                    <a:pt x="119056" y="121028"/>
                  </a:cubicBezTo>
                  <a:cubicBezTo>
                    <a:pt x="120249" y="120783"/>
                    <a:pt x="121327" y="120686"/>
                    <a:pt x="122288" y="120686"/>
                  </a:cubicBezTo>
                  <a:cubicBezTo>
                    <a:pt x="125995" y="120686"/>
                    <a:pt x="127949" y="122137"/>
                    <a:pt x="127949" y="122137"/>
                  </a:cubicBezTo>
                  <a:cubicBezTo>
                    <a:pt x="128977" y="122592"/>
                    <a:pt x="129966" y="122754"/>
                    <a:pt x="130854" y="122754"/>
                  </a:cubicBezTo>
                  <a:cubicBezTo>
                    <a:pt x="133075" y="122754"/>
                    <a:pt x="134665" y="121740"/>
                    <a:pt x="134665" y="121740"/>
                  </a:cubicBezTo>
                  <a:cubicBezTo>
                    <a:pt x="134561" y="121133"/>
                    <a:pt x="132552" y="120840"/>
                    <a:pt x="132552" y="120840"/>
                  </a:cubicBezTo>
                  <a:cubicBezTo>
                    <a:pt x="132037" y="121061"/>
                    <a:pt x="131517" y="121153"/>
                    <a:pt x="130994" y="121153"/>
                  </a:cubicBezTo>
                  <a:cubicBezTo>
                    <a:pt x="128648" y="121153"/>
                    <a:pt x="126220" y="119320"/>
                    <a:pt x="123722" y="119166"/>
                  </a:cubicBezTo>
                  <a:cubicBezTo>
                    <a:pt x="123588" y="119157"/>
                    <a:pt x="123453" y="119153"/>
                    <a:pt x="123318" y="119153"/>
                  </a:cubicBezTo>
                  <a:cubicBezTo>
                    <a:pt x="122060" y="119153"/>
                    <a:pt x="120787" y="119520"/>
                    <a:pt x="119541" y="119520"/>
                  </a:cubicBezTo>
                  <a:cubicBezTo>
                    <a:pt x="119132" y="119520"/>
                    <a:pt x="118726" y="119481"/>
                    <a:pt x="118324" y="119375"/>
                  </a:cubicBezTo>
                  <a:cubicBezTo>
                    <a:pt x="116880" y="119020"/>
                    <a:pt x="115771" y="117911"/>
                    <a:pt x="114516" y="117116"/>
                  </a:cubicBezTo>
                  <a:cubicBezTo>
                    <a:pt x="113218" y="116321"/>
                    <a:pt x="111733" y="115860"/>
                    <a:pt x="110226" y="115798"/>
                  </a:cubicBezTo>
                  <a:cubicBezTo>
                    <a:pt x="110043" y="115788"/>
                    <a:pt x="109859" y="115784"/>
                    <a:pt x="109675" y="115784"/>
                  </a:cubicBezTo>
                  <a:cubicBezTo>
                    <a:pt x="108746" y="115784"/>
                    <a:pt x="107800" y="115884"/>
                    <a:pt x="106878" y="115884"/>
                  </a:cubicBezTo>
                  <a:cubicBezTo>
                    <a:pt x="105969" y="115884"/>
                    <a:pt x="105084" y="115787"/>
                    <a:pt x="104263" y="115400"/>
                  </a:cubicBezTo>
                  <a:cubicBezTo>
                    <a:pt x="103196" y="114898"/>
                    <a:pt x="102359" y="113956"/>
                    <a:pt x="101271" y="113475"/>
                  </a:cubicBezTo>
                  <a:cubicBezTo>
                    <a:pt x="100645" y="113202"/>
                    <a:pt x="99992" y="113105"/>
                    <a:pt x="99321" y="113105"/>
                  </a:cubicBezTo>
                  <a:cubicBezTo>
                    <a:pt x="97681" y="113105"/>
                    <a:pt x="95940" y="113684"/>
                    <a:pt x="94262" y="113684"/>
                  </a:cubicBezTo>
                  <a:cubicBezTo>
                    <a:pt x="94226" y="113685"/>
                    <a:pt x="94191" y="113685"/>
                    <a:pt x="94156" y="113685"/>
                  </a:cubicBezTo>
                  <a:cubicBezTo>
                    <a:pt x="92852" y="113685"/>
                    <a:pt x="91553" y="113310"/>
                    <a:pt x="90433" y="112638"/>
                  </a:cubicBezTo>
                  <a:cubicBezTo>
                    <a:pt x="89554" y="112094"/>
                    <a:pt x="88759" y="111320"/>
                    <a:pt x="88382" y="110357"/>
                  </a:cubicBezTo>
                  <a:cubicBezTo>
                    <a:pt x="87461" y="107972"/>
                    <a:pt x="89366" y="105336"/>
                    <a:pt x="91646" y="104248"/>
                  </a:cubicBezTo>
                  <a:cubicBezTo>
                    <a:pt x="93927" y="103139"/>
                    <a:pt x="96563" y="103034"/>
                    <a:pt x="99011" y="102365"/>
                  </a:cubicBezTo>
                  <a:cubicBezTo>
                    <a:pt x="101606" y="101653"/>
                    <a:pt x="103949" y="100293"/>
                    <a:pt x="106272" y="98954"/>
                  </a:cubicBezTo>
                  <a:cubicBezTo>
                    <a:pt x="108364" y="97761"/>
                    <a:pt x="110477" y="96548"/>
                    <a:pt x="112110" y="94769"/>
                  </a:cubicBezTo>
                  <a:cubicBezTo>
                    <a:pt x="113323" y="93451"/>
                    <a:pt x="114244" y="91882"/>
                    <a:pt x="115311" y="90438"/>
                  </a:cubicBezTo>
                  <a:cubicBezTo>
                    <a:pt x="116587" y="88722"/>
                    <a:pt x="118115" y="87195"/>
                    <a:pt x="119809" y="85919"/>
                  </a:cubicBezTo>
                  <a:cubicBezTo>
                    <a:pt x="120877" y="85124"/>
                    <a:pt x="124392" y="83805"/>
                    <a:pt x="124371" y="82550"/>
                  </a:cubicBezTo>
                  <a:cubicBezTo>
                    <a:pt x="124371" y="82451"/>
                    <a:pt x="124292" y="82391"/>
                    <a:pt x="124208" y="82391"/>
                  </a:cubicBezTo>
                  <a:cubicBezTo>
                    <a:pt x="124185" y="82391"/>
                    <a:pt x="124162" y="82395"/>
                    <a:pt x="124141" y="82403"/>
                  </a:cubicBezTo>
                  <a:cubicBezTo>
                    <a:pt x="122341" y="83094"/>
                    <a:pt x="120605" y="83973"/>
                    <a:pt x="118972" y="84977"/>
                  </a:cubicBezTo>
                  <a:cubicBezTo>
                    <a:pt x="120563" y="83575"/>
                    <a:pt x="122237" y="81985"/>
                    <a:pt x="122801" y="79997"/>
                  </a:cubicBezTo>
                  <a:cubicBezTo>
                    <a:pt x="122860" y="79822"/>
                    <a:pt x="122714" y="79677"/>
                    <a:pt x="122557" y="79677"/>
                  </a:cubicBezTo>
                  <a:cubicBezTo>
                    <a:pt x="122489" y="79677"/>
                    <a:pt x="122419" y="79704"/>
                    <a:pt x="122362" y="79767"/>
                  </a:cubicBezTo>
                  <a:lnTo>
                    <a:pt x="114495" y="88701"/>
                  </a:lnTo>
                  <a:cubicBezTo>
                    <a:pt x="113156" y="90229"/>
                    <a:pt x="111796" y="91756"/>
                    <a:pt x="110289" y="93137"/>
                  </a:cubicBezTo>
                  <a:cubicBezTo>
                    <a:pt x="106628" y="96464"/>
                    <a:pt x="102003" y="98724"/>
                    <a:pt x="97128" y="99644"/>
                  </a:cubicBezTo>
                  <a:cubicBezTo>
                    <a:pt x="97100" y="99649"/>
                    <a:pt x="97072" y="99651"/>
                    <a:pt x="97045" y="99651"/>
                  </a:cubicBezTo>
                  <a:cubicBezTo>
                    <a:pt x="96667" y="99651"/>
                    <a:pt x="96388" y="99262"/>
                    <a:pt x="96563" y="98891"/>
                  </a:cubicBezTo>
                  <a:lnTo>
                    <a:pt x="96835" y="98326"/>
                  </a:lnTo>
                  <a:cubicBezTo>
                    <a:pt x="98760" y="93639"/>
                    <a:pt x="102129" y="89580"/>
                    <a:pt x="106356" y="86797"/>
                  </a:cubicBezTo>
                  <a:cubicBezTo>
                    <a:pt x="106539" y="86669"/>
                    <a:pt x="106433" y="86381"/>
                    <a:pt x="106236" y="86381"/>
                  </a:cubicBezTo>
                  <a:cubicBezTo>
                    <a:pt x="106208" y="86381"/>
                    <a:pt x="106178" y="86387"/>
                    <a:pt x="106146" y="86400"/>
                  </a:cubicBezTo>
                  <a:cubicBezTo>
                    <a:pt x="102840" y="87802"/>
                    <a:pt x="99995" y="90333"/>
                    <a:pt x="98237" y="93472"/>
                  </a:cubicBezTo>
                  <a:cubicBezTo>
                    <a:pt x="98117" y="93521"/>
                    <a:pt x="97993" y="93543"/>
                    <a:pt x="97869" y="93543"/>
                  </a:cubicBezTo>
                  <a:cubicBezTo>
                    <a:pt x="97411" y="93543"/>
                    <a:pt x="96952" y="93235"/>
                    <a:pt x="96689" y="92823"/>
                  </a:cubicBezTo>
                  <a:cubicBezTo>
                    <a:pt x="96354" y="92321"/>
                    <a:pt x="96291" y="91694"/>
                    <a:pt x="96228" y="91087"/>
                  </a:cubicBezTo>
                  <a:cubicBezTo>
                    <a:pt x="95915" y="88220"/>
                    <a:pt x="95601" y="85354"/>
                    <a:pt x="95287" y="82466"/>
                  </a:cubicBezTo>
                  <a:cubicBezTo>
                    <a:pt x="95244" y="82460"/>
                    <a:pt x="95202" y="82457"/>
                    <a:pt x="95162" y="82457"/>
                  </a:cubicBezTo>
                  <a:cubicBezTo>
                    <a:pt x="94392" y="82457"/>
                    <a:pt x="94048" y="83556"/>
                    <a:pt x="93969" y="84391"/>
                  </a:cubicBezTo>
                  <a:cubicBezTo>
                    <a:pt x="93529" y="89789"/>
                    <a:pt x="91458" y="95355"/>
                    <a:pt x="87043" y="98577"/>
                  </a:cubicBezTo>
                  <a:cubicBezTo>
                    <a:pt x="86876" y="98703"/>
                    <a:pt x="86687" y="98808"/>
                    <a:pt x="86499" y="98870"/>
                  </a:cubicBezTo>
                  <a:cubicBezTo>
                    <a:pt x="86309" y="98935"/>
                    <a:pt x="86130" y="98964"/>
                    <a:pt x="85964" y="98964"/>
                  </a:cubicBezTo>
                  <a:cubicBezTo>
                    <a:pt x="84883" y="98964"/>
                    <a:pt x="84284" y="97725"/>
                    <a:pt x="84030" y="96673"/>
                  </a:cubicBezTo>
                  <a:cubicBezTo>
                    <a:pt x="82628" y="90919"/>
                    <a:pt x="83653" y="84726"/>
                    <a:pt x="86227" y="79411"/>
                  </a:cubicBezTo>
                  <a:cubicBezTo>
                    <a:pt x="88801" y="74076"/>
                    <a:pt x="92818" y="69556"/>
                    <a:pt x="97400" y="65790"/>
                  </a:cubicBezTo>
                  <a:cubicBezTo>
                    <a:pt x="97400" y="65790"/>
                    <a:pt x="102349" y="62568"/>
                    <a:pt x="108434" y="62568"/>
                  </a:cubicBezTo>
                  <a:cubicBezTo>
                    <a:pt x="109897" y="62568"/>
                    <a:pt x="111426" y="62754"/>
                    <a:pt x="112967" y="63216"/>
                  </a:cubicBezTo>
                  <a:cubicBezTo>
                    <a:pt x="119433" y="65141"/>
                    <a:pt x="126003" y="67108"/>
                    <a:pt x="131882" y="70456"/>
                  </a:cubicBezTo>
                  <a:cubicBezTo>
                    <a:pt x="133954" y="71628"/>
                    <a:pt x="135921" y="72967"/>
                    <a:pt x="137971" y="74180"/>
                  </a:cubicBezTo>
                  <a:cubicBezTo>
                    <a:pt x="140189" y="75499"/>
                    <a:pt x="142512" y="76670"/>
                    <a:pt x="144813" y="77863"/>
                  </a:cubicBezTo>
                  <a:cubicBezTo>
                    <a:pt x="146843" y="78909"/>
                    <a:pt x="148872" y="79934"/>
                    <a:pt x="150902" y="80981"/>
                  </a:cubicBezTo>
                  <a:cubicBezTo>
                    <a:pt x="149835" y="79453"/>
                    <a:pt x="148579" y="78051"/>
                    <a:pt x="147073" y="76963"/>
                  </a:cubicBezTo>
                  <a:cubicBezTo>
                    <a:pt x="145232" y="75645"/>
                    <a:pt x="143076" y="74871"/>
                    <a:pt x="141089" y="73762"/>
                  </a:cubicBezTo>
                  <a:cubicBezTo>
                    <a:pt x="137678" y="71879"/>
                    <a:pt x="134791" y="69033"/>
                    <a:pt x="132887" y="65623"/>
                  </a:cubicBezTo>
                  <a:cubicBezTo>
                    <a:pt x="132719" y="65330"/>
                    <a:pt x="132552" y="65016"/>
                    <a:pt x="132615" y="64681"/>
                  </a:cubicBezTo>
                  <a:cubicBezTo>
                    <a:pt x="132657" y="64388"/>
                    <a:pt x="132887" y="64137"/>
                    <a:pt x="133096" y="63928"/>
                  </a:cubicBezTo>
                  <a:cubicBezTo>
                    <a:pt x="135167" y="61836"/>
                    <a:pt x="137406" y="59890"/>
                    <a:pt x="139771" y="58153"/>
                  </a:cubicBezTo>
                  <a:cubicBezTo>
                    <a:pt x="141696" y="56751"/>
                    <a:pt x="143830" y="55433"/>
                    <a:pt x="146194" y="55328"/>
                  </a:cubicBezTo>
                  <a:cubicBezTo>
                    <a:pt x="146269" y="55326"/>
                    <a:pt x="146343" y="55325"/>
                    <a:pt x="146418" y="55325"/>
                  </a:cubicBezTo>
                  <a:cubicBezTo>
                    <a:pt x="146813" y="55325"/>
                    <a:pt x="147203" y="55349"/>
                    <a:pt x="147591" y="55349"/>
                  </a:cubicBezTo>
                  <a:cubicBezTo>
                    <a:pt x="147886" y="55349"/>
                    <a:pt x="148181" y="55335"/>
                    <a:pt x="148475" y="55286"/>
                  </a:cubicBezTo>
                  <a:cubicBezTo>
                    <a:pt x="149416" y="55161"/>
                    <a:pt x="150253" y="54701"/>
                    <a:pt x="151069" y="54219"/>
                  </a:cubicBezTo>
                  <a:cubicBezTo>
                    <a:pt x="155212" y="51750"/>
                    <a:pt x="158978" y="48277"/>
                    <a:pt x="160548" y="43716"/>
                  </a:cubicBezTo>
                  <a:cubicBezTo>
                    <a:pt x="160414" y="43529"/>
                    <a:pt x="160178" y="43427"/>
                    <a:pt x="159948" y="43427"/>
                  </a:cubicBezTo>
                  <a:cubicBezTo>
                    <a:pt x="159819" y="43427"/>
                    <a:pt x="159691" y="43459"/>
                    <a:pt x="159585" y="43527"/>
                  </a:cubicBezTo>
                  <a:cubicBezTo>
                    <a:pt x="158393" y="47168"/>
                    <a:pt x="155505" y="50076"/>
                    <a:pt x="152136" y="51897"/>
                  </a:cubicBezTo>
                  <a:cubicBezTo>
                    <a:pt x="149521" y="53320"/>
                    <a:pt x="146633" y="54157"/>
                    <a:pt x="143704" y="54721"/>
                  </a:cubicBezTo>
                  <a:cubicBezTo>
                    <a:pt x="143682" y="54725"/>
                    <a:pt x="143660" y="54727"/>
                    <a:pt x="143638" y="54727"/>
                  </a:cubicBezTo>
                  <a:cubicBezTo>
                    <a:pt x="143265" y="54727"/>
                    <a:pt x="143096" y="54228"/>
                    <a:pt x="143432" y="54010"/>
                  </a:cubicBezTo>
                  <a:cubicBezTo>
                    <a:pt x="146550" y="52106"/>
                    <a:pt x="148956" y="49030"/>
                    <a:pt x="151195" y="46059"/>
                  </a:cubicBezTo>
                  <a:cubicBezTo>
                    <a:pt x="151823" y="45243"/>
                    <a:pt x="152471" y="44239"/>
                    <a:pt x="152115" y="43276"/>
                  </a:cubicBezTo>
                  <a:lnTo>
                    <a:pt x="152115" y="43276"/>
                  </a:lnTo>
                  <a:cubicBezTo>
                    <a:pt x="149856" y="45620"/>
                    <a:pt x="146989" y="47377"/>
                    <a:pt x="143872" y="48361"/>
                  </a:cubicBezTo>
                  <a:cubicBezTo>
                    <a:pt x="144185" y="46122"/>
                    <a:pt x="144123" y="43820"/>
                    <a:pt x="143662" y="41602"/>
                  </a:cubicBezTo>
                  <a:cubicBezTo>
                    <a:pt x="142365" y="46310"/>
                    <a:pt x="140838" y="51039"/>
                    <a:pt x="138118" y="55077"/>
                  </a:cubicBezTo>
                  <a:cubicBezTo>
                    <a:pt x="135398" y="59136"/>
                    <a:pt x="131296" y="62463"/>
                    <a:pt x="126484" y="63258"/>
                  </a:cubicBezTo>
                  <a:cubicBezTo>
                    <a:pt x="125672" y="63391"/>
                    <a:pt x="124865" y="63452"/>
                    <a:pt x="124061" y="63452"/>
                  </a:cubicBezTo>
                  <a:cubicBezTo>
                    <a:pt x="116413" y="63452"/>
                    <a:pt x="109061" y="58009"/>
                    <a:pt x="101345" y="58009"/>
                  </a:cubicBezTo>
                  <a:cubicBezTo>
                    <a:pt x="100813" y="58009"/>
                    <a:pt x="100279" y="58035"/>
                    <a:pt x="99744" y="58090"/>
                  </a:cubicBezTo>
                  <a:cubicBezTo>
                    <a:pt x="102254" y="54470"/>
                    <a:pt x="106042" y="52232"/>
                    <a:pt x="109159" y="49135"/>
                  </a:cubicBezTo>
                  <a:cubicBezTo>
                    <a:pt x="110436" y="47879"/>
                    <a:pt x="111566" y="46457"/>
                    <a:pt x="112988" y="45390"/>
                  </a:cubicBezTo>
                  <a:cubicBezTo>
                    <a:pt x="114160" y="44532"/>
                    <a:pt x="115520" y="43904"/>
                    <a:pt x="116838" y="43276"/>
                  </a:cubicBezTo>
                  <a:cubicBezTo>
                    <a:pt x="123199" y="40201"/>
                    <a:pt x="129183" y="36288"/>
                    <a:pt x="134581" y="31706"/>
                  </a:cubicBezTo>
                  <a:cubicBezTo>
                    <a:pt x="134862" y="31465"/>
                    <a:pt x="134662" y="31012"/>
                    <a:pt x="134313" y="31012"/>
                  </a:cubicBezTo>
                  <a:cubicBezTo>
                    <a:pt x="134298" y="31012"/>
                    <a:pt x="134283" y="31013"/>
                    <a:pt x="134268" y="31015"/>
                  </a:cubicBezTo>
                  <a:lnTo>
                    <a:pt x="132991" y="31203"/>
                  </a:lnTo>
                  <a:cubicBezTo>
                    <a:pt x="132983" y="31205"/>
                    <a:pt x="132975" y="31205"/>
                    <a:pt x="132968" y="31205"/>
                  </a:cubicBezTo>
                  <a:cubicBezTo>
                    <a:pt x="132858" y="31205"/>
                    <a:pt x="132808" y="31071"/>
                    <a:pt x="132887" y="30973"/>
                  </a:cubicBezTo>
                  <a:cubicBezTo>
                    <a:pt x="135711" y="27981"/>
                    <a:pt x="137846" y="24340"/>
                    <a:pt x="139059" y="20428"/>
                  </a:cubicBezTo>
                  <a:lnTo>
                    <a:pt x="139059" y="20428"/>
                  </a:lnTo>
                  <a:cubicBezTo>
                    <a:pt x="137343" y="20846"/>
                    <a:pt x="136423" y="22667"/>
                    <a:pt x="135586" y="24215"/>
                  </a:cubicBezTo>
                  <a:cubicBezTo>
                    <a:pt x="134268" y="26663"/>
                    <a:pt x="132594" y="28902"/>
                    <a:pt x="130627" y="30848"/>
                  </a:cubicBezTo>
                  <a:cubicBezTo>
                    <a:pt x="130574" y="30901"/>
                    <a:pt x="130510" y="30924"/>
                    <a:pt x="130449" y="30924"/>
                  </a:cubicBezTo>
                  <a:cubicBezTo>
                    <a:pt x="130294" y="30924"/>
                    <a:pt x="130154" y="30776"/>
                    <a:pt x="130229" y="30597"/>
                  </a:cubicBezTo>
                  <a:lnTo>
                    <a:pt x="133452" y="22102"/>
                  </a:lnTo>
                  <a:cubicBezTo>
                    <a:pt x="133389" y="22090"/>
                    <a:pt x="133327" y="22084"/>
                    <a:pt x="133266" y="22084"/>
                  </a:cubicBezTo>
                  <a:cubicBezTo>
                    <a:pt x="132580" y="22084"/>
                    <a:pt x="132040" y="22806"/>
                    <a:pt x="131694" y="23441"/>
                  </a:cubicBezTo>
                  <a:cubicBezTo>
                    <a:pt x="130732" y="25324"/>
                    <a:pt x="129978" y="27291"/>
                    <a:pt x="129476" y="29341"/>
                  </a:cubicBezTo>
                  <a:cubicBezTo>
                    <a:pt x="129204" y="30492"/>
                    <a:pt x="128995" y="31685"/>
                    <a:pt x="128430" y="32731"/>
                  </a:cubicBezTo>
                  <a:cubicBezTo>
                    <a:pt x="127342" y="34739"/>
                    <a:pt x="125166" y="35890"/>
                    <a:pt x="123136" y="36936"/>
                  </a:cubicBezTo>
                  <a:cubicBezTo>
                    <a:pt x="118889" y="39133"/>
                    <a:pt x="114683" y="41540"/>
                    <a:pt x="111084" y="44699"/>
                  </a:cubicBezTo>
                  <a:cubicBezTo>
                    <a:pt x="108008" y="47398"/>
                    <a:pt x="105226" y="50725"/>
                    <a:pt x="101334" y="51981"/>
                  </a:cubicBezTo>
                  <a:cubicBezTo>
                    <a:pt x="101083" y="50139"/>
                    <a:pt x="101752" y="48319"/>
                    <a:pt x="102443" y="46603"/>
                  </a:cubicBezTo>
                  <a:cubicBezTo>
                    <a:pt x="103175" y="44741"/>
                    <a:pt x="103887" y="42879"/>
                    <a:pt x="104619" y="40996"/>
                  </a:cubicBezTo>
                  <a:cubicBezTo>
                    <a:pt x="105519" y="38715"/>
                    <a:pt x="106439" y="36351"/>
                    <a:pt x="106439" y="33882"/>
                  </a:cubicBezTo>
                  <a:cubicBezTo>
                    <a:pt x="106439" y="32208"/>
                    <a:pt x="106021" y="30534"/>
                    <a:pt x="106188" y="28860"/>
                  </a:cubicBezTo>
                  <a:cubicBezTo>
                    <a:pt x="106356" y="27144"/>
                    <a:pt x="107151" y="25554"/>
                    <a:pt x="107360" y="23838"/>
                  </a:cubicBezTo>
                  <a:cubicBezTo>
                    <a:pt x="107611" y="21976"/>
                    <a:pt x="107151" y="20030"/>
                    <a:pt x="107569" y="18189"/>
                  </a:cubicBezTo>
                  <a:cubicBezTo>
                    <a:pt x="108029" y="16097"/>
                    <a:pt x="109599" y="14109"/>
                    <a:pt x="109034" y="12058"/>
                  </a:cubicBezTo>
                  <a:cubicBezTo>
                    <a:pt x="109243" y="11723"/>
                    <a:pt x="108866" y="10531"/>
                    <a:pt x="108469" y="10510"/>
                  </a:cubicBezTo>
                  <a:cubicBezTo>
                    <a:pt x="108469" y="11451"/>
                    <a:pt x="108260" y="12414"/>
                    <a:pt x="107841" y="13272"/>
                  </a:cubicBezTo>
                  <a:lnTo>
                    <a:pt x="106544" y="11556"/>
                  </a:lnTo>
                  <a:lnTo>
                    <a:pt x="105644" y="20009"/>
                  </a:lnTo>
                  <a:cubicBezTo>
                    <a:pt x="105628" y="20228"/>
                    <a:pt x="105449" y="20377"/>
                    <a:pt x="105246" y="20377"/>
                  </a:cubicBezTo>
                  <a:cubicBezTo>
                    <a:pt x="105177" y="20377"/>
                    <a:pt x="105106" y="20360"/>
                    <a:pt x="105037" y="20323"/>
                  </a:cubicBezTo>
                  <a:cubicBezTo>
                    <a:pt x="104172" y="19848"/>
                    <a:pt x="103189" y="19715"/>
                    <a:pt x="102155" y="19715"/>
                  </a:cubicBezTo>
                  <a:cubicBezTo>
                    <a:pt x="100838" y="19715"/>
                    <a:pt x="99437" y="19931"/>
                    <a:pt x="98090" y="19931"/>
                  </a:cubicBezTo>
                  <a:cubicBezTo>
                    <a:pt x="97094" y="19931"/>
                    <a:pt x="96128" y="19813"/>
                    <a:pt x="95245" y="19402"/>
                  </a:cubicBezTo>
                  <a:cubicBezTo>
                    <a:pt x="94115" y="18900"/>
                    <a:pt x="93236" y="17938"/>
                    <a:pt x="92546" y="16913"/>
                  </a:cubicBezTo>
                  <a:cubicBezTo>
                    <a:pt x="91207" y="14946"/>
                    <a:pt x="90454" y="12602"/>
                    <a:pt x="90349" y="10238"/>
                  </a:cubicBezTo>
                  <a:lnTo>
                    <a:pt x="90349" y="10238"/>
                  </a:lnTo>
                  <a:cubicBezTo>
                    <a:pt x="90202" y="14004"/>
                    <a:pt x="91667" y="18001"/>
                    <a:pt x="94785" y="20114"/>
                  </a:cubicBezTo>
                  <a:cubicBezTo>
                    <a:pt x="97296" y="21809"/>
                    <a:pt x="100476" y="22081"/>
                    <a:pt x="103510" y="22436"/>
                  </a:cubicBezTo>
                  <a:cubicBezTo>
                    <a:pt x="103803" y="22478"/>
                    <a:pt x="104117" y="22541"/>
                    <a:pt x="104305" y="22771"/>
                  </a:cubicBezTo>
                  <a:cubicBezTo>
                    <a:pt x="104472" y="22959"/>
                    <a:pt x="104472" y="23231"/>
                    <a:pt x="104472" y="23483"/>
                  </a:cubicBezTo>
                  <a:cubicBezTo>
                    <a:pt x="104556" y="28086"/>
                    <a:pt x="104619" y="32773"/>
                    <a:pt x="103238" y="37167"/>
                  </a:cubicBezTo>
                  <a:cubicBezTo>
                    <a:pt x="102506" y="39426"/>
                    <a:pt x="101418" y="41581"/>
                    <a:pt x="100874" y="43883"/>
                  </a:cubicBezTo>
                  <a:cubicBezTo>
                    <a:pt x="100413" y="45808"/>
                    <a:pt x="100350" y="47817"/>
                    <a:pt x="99723" y="49700"/>
                  </a:cubicBezTo>
                  <a:cubicBezTo>
                    <a:pt x="98697" y="52755"/>
                    <a:pt x="96291" y="55119"/>
                    <a:pt x="93948" y="57337"/>
                  </a:cubicBezTo>
                  <a:cubicBezTo>
                    <a:pt x="93948" y="57337"/>
                    <a:pt x="92776" y="57734"/>
                    <a:pt x="91583" y="60203"/>
                  </a:cubicBezTo>
                  <a:cubicBezTo>
                    <a:pt x="88633" y="66522"/>
                    <a:pt x="85453" y="72737"/>
                    <a:pt x="82000" y="78784"/>
                  </a:cubicBezTo>
                  <a:cubicBezTo>
                    <a:pt x="81854" y="79056"/>
                    <a:pt x="81666" y="79328"/>
                    <a:pt x="81415" y="79537"/>
                  </a:cubicBezTo>
                  <a:cubicBezTo>
                    <a:pt x="81023" y="79884"/>
                    <a:pt x="80644" y="80020"/>
                    <a:pt x="80283" y="80020"/>
                  </a:cubicBezTo>
                  <a:cubicBezTo>
                    <a:pt x="79622" y="80020"/>
                    <a:pt x="79020" y="79565"/>
                    <a:pt x="78506" y="79118"/>
                  </a:cubicBezTo>
                  <a:cubicBezTo>
                    <a:pt x="73798" y="75017"/>
                    <a:pt x="70158" y="69745"/>
                    <a:pt x="67982" y="63907"/>
                  </a:cubicBezTo>
                  <a:cubicBezTo>
                    <a:pt x="66496" y="59952"/>
                    <a:pt x="63504" y="56416"/>
                    <a:pt x="61370" y="52776"/>
                  </a:cubicBezTo>
                  <a:cubicBezTo>
                    <a:pt x="61035" y="52190"/>
                    <a:pt x="60679" y="51604"/>
                    <a:pt x="60575" y="50934"/>
                  </a:cubicBezTo>
                  <a:cubicBezTo>
                    <a:pt x="60491" y="50286"/>
                    <a:pt x="60637" y="49637"/>
                    <a:pt x="60763" y="49009"/>
                  </a:cubicBezTo>
                  <a:cubicBezTo>
                    <a:pt x="61286" y="46666"/>
                    <a:pt x="61767" y="44281"/>
                    <a:pt x="61725" y="41874"/>
                  </a:cubicBezTo>
                  <a:cubicBezTo>
                    <a:pt x="61684" y="39364"/>
                    <a:pt x="61098" y="36874"/>
                    <a:pt x="60930" y="34384"/>
                  </a:cubicBezTo>
                  <a:cubicBezTo>
                    <a:pt x="60784" y="31873"/>
                    <a:pt x="61119" y="29174"/>
                    <a:pt x="62730" y="27249"/>
                  </a:cubicBezTo>
                  <a:cubicBezTo>
                    <a:pt x="64111" y="25533"/>
                    <a:pt x="66266" y="24654"/>
                    <a:pt x="67919" y="23211"/>
                  </a:cubicBezTo>
                  <a:cubicBezTo>
                    <a:pt x="70074" y="21369"/>
                    <a:pt x="71371" y="18565"/>
                    <a:pt x="71392" y="15720"/>
                  </a:cubicBezTo>
                  <a:cubicBezTo>
                    <a:pt x="71392" y="14172"/>
                    <a:pt x="71036" y="12602"/>
                    <a:pt x="71371" y="11075"/>
                  </a:cubicBezTo>
                  <a:cubicBezTo>
                    <a:pt x="72041" y="8125"/>
                    <a:pt x="75137" y="5907"/>
                    <a:pt x="75598" y="3103"/>
                  </a:cubicBezTo>
                  <a:cubicBezTo>
                    <a:pt x="75624" y="2893"/>
                    <a:pt x="75461" y="2757"/>
                    <a:pt x="75295" y="2757"/>
                  </a:cubicBezTo>
                  <a:cubicBezTo>
                    <a:pt x="75196" y="2757"/>
                    <a:pt x="75095" y="2805"/>
                    <a:pt x="75033" y="2915"/>
                  </a:cubicBezTo>
                  <a:lnTo>
                    <a:pt x="73254" y="6053"/>
                  </a:lnTo>
                  <a:cubicBezTo>
                    <a:pt x="73145" y="6250"/>
                    <a:pt x="72951" y="6349"/>
                    <a:pt x="72754" y="6349"/>
                  </a:cubicBezTo>
                  <a:cubicBezTo>
                    <a:pt x="72574" y="6349"/>
                    <a:pt x="72391" y="6265"/>
                    <a:pt x="72271" y="6095"/>
                  </a:cubicBezTo>
                  <a:cubicBezTo>
                    <a:pt x="71016" y="4337"/>
                    <a:pt x="70367" y="2161"/>
                    <a:pt x="70451" y="6"/>
                  </a:cubicBezTo>
                  <a:cubicBezTo>
                    <a:pt x="70422" y="3"/>
                    <a:pt x="70394" y="1"/>
                    <a:pt x="7036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4"/>
            <p:cNvSpPr/>
            <p:nvPr/>
          </p:nvSpPr>
          <p:spPr>
            <a:xfrm>
              <a:off x="4576375" y="5557725"/>
              <a:ext cx="321300" cy="379775"/>
            </a:xfrm>
            <a:custGeom>
              <a:avLst/>
              <a:gdLst/>
              <a:ahLst/>
              <a:cxnLst/>
              <a:rect l="l" t="t" r="r" b="b"/>
              <a:pathLst>
                <a:path w="12852" h="15191" extrusionOk="0">
                  <a:moveTo>
                    <a:pt x="12809" y="1"/>
                  </a:moveTo>
                  <a:lnTo>
                    <a:pt x="12809" y="1"/>
                  </a:lnTo>
                  <a:cubicBezTo>
                    <a:pt x="12516" y="273"/>
                    <a:pt x="12412" y="712"/>
                    <a:pt x="12307" y="1109"/>
                  </a:cubicBezTo>
                  <a:cubicBezTo>
                    <a:pt x="11596" y="3871"/>
                    <a:pt x="9922" y="6382"/>
                    <a:pt x="7641" y="8119"/>
                  </a:cubicBezTo>
                  <a:cubicBezTo>
                    <a:pt x="7628" y="8128"/>
                    <a:pt x="7612" y="8132"/>
                    <a:pt x="7596" y="8132"/>
                  </a:cubicBezTo>
                  <a:cubicBezTo>
                    <a:pt x="7539" y="8132"/>
                    <a:pt x="7478" y="8080"/>
                    <a:pt x="7495" y="8014"/>
                  </a:cubicBezTo>
                  <a:cubicBezTo>
                    <a:pt x="7599" y="7135"/>
                    <a:pt x="7683" y="6257"/>
                    <a:pt x="7788" y="5378"/>
                  </a:cubicBezTo>
                  <a:cubicBezTo>
                    <a:pt x="7830" y="5064"/>
                    <a:pt x="7850" y="4750"/>
                    <a:pt x="7767" y="4457"/>
                  </a:cubicBezTo>
                  <a:cubicBezTo>
                    <a:pt x="7599" y="3955"/>
                    <a:pt x="7097" y="3641"/>
                    <a:pt x="6700" y="3327"/>
                  </a:cubicBezTo>
                  <a:cubicBezTo>
                    <a:pt x="5842" y="2637"/>
                    <a:pt x="5214" y="1674"/>
                    <a:pt x="4921" y="607"/>
                  </a:cubicBezTo>
                  <a:cubicBezTo>
                    <a:pt x="4482" y="754"/>
                    <a:pt x="4649" y="1423"/>
                    <a:pt x="4921" y="1800"/>
                  </a:cubicBezTo>
                  <a:lnTo>
                    <a:pt x="6679" y="4227"/>
                  </a:lnTo>
                  <a:cubicBezTo>
                    <a:pt x="6762" y="4353"/>
                    <a:pt x="6658" y="4541"/>
                    <a:pt x="6490" y="4541"/>
                  </a:cubicBezTo>
                  <a:cubicBezTo>
                    <a:pt x="4273" y="4415"/>
                    <a:pt x="2348" y="2972"/>
                    <a:pt x="632" y="1423"/>
                  </a:cubicBezTo>
                  <a:cubicBezTo>
                    <a:pt x="562" y="1364"/>
                    <a:pt x="483" y="1338"/>
                    <a:pt x="407" y="1338"/>
                  </a:cubicBezTo>
                  <a:cubicBezTo>
                    <a:pt x="191" y="1338"/>
                    <a:pt x="0" y="1552"/>
                    <a:pt x="109" y="1800"/>
                  </a:cubicBezTo>
                  <a:cubicBezTo>
                    <a:pt x="485" y="2658"/>
                    <a:pt x="1197" y="3390"/>
                    <a:pt x="1992" y="3934"/>
                  </a:cubicBezTo>
                  <a:cubicBezTo>
                    <a:pt x="3101" y="4687"/>
                    <a:pt x="4398" y="5169"/>
                    <a:pt x="5570" y="5838"/>
                  </a:cubicBezTo>
                  <a:cubicBezTo>
                    <a:pt x="5863" y="6006"/>
                    <a:pt x="6156" y="6173"/>
                    <a:pt x="6323" y="6466"/>
                  </a:cubicBezTo>
                  <a:cubicBezTo>
                    <a:pt x="6574" y="6926"/>
                    <a:pt x="6449" y="7470"/>
                    <a:pt x="6323" y="7972"/>
                  </a:cubicBezTo>
                  <a:cubicBezTo>
                    <a:pt x="5695" y="10316"/>
                    <a:pt x="5319" y="12722"/>
                    <a:pt x="5172" y="15149"/>
                  </a:cubicBezTo>
                  <a:cubicBezTo>
                    <a:pt x="5288" y="15176"/>
                    <a:pt x="5408" y="15190"/>
                    <a:pt x="5528" y="15190"/>
                  </a:cubicBezTo>
                  <a:cubicBezTo>
                    <a:pt x="5779" y="15190"/>
                    <a:pt x="6034" y="15130"/>
                    <a:pt x="6260" y="15003"/>
                  </a:cubicBezTo>
                  <a:cubicBezTo>
                    <a:pt x="5716" y="12262"/>
                    <a:pt x="7432" y="9604"/>
                    <a:pt x="9169" y="7407"/>
                  </a:cubicBezTo>
                  <a:cubicBezTo>
                    <a:pt x="10926" y="5190"/>
                    <a:pt x="12851" y="2804"/>
                    <a:pt x="12809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4"/>
            <p:cNvSpPr/>
            <p:nvPr/>
          </p:nvSpPr>
          <p:spPr>
            <a:xfrm>
              <a:off x="6481550" y="5745525"/>
              <a:ext cx="294000" cy="166525"/>
            </a:xfrm>
            <a:custGeom>
              <a:avLst/>
              <a:gdLst/>
              <a:ahLst/>
              <a:cxnLst/>
              <a:rect l="l" t="t" r="r" b="b"/>
              <a:pathLst>
                <a:path w="11760" h="6661" extrusionOk="0">
                  <a:moveTo>
                    <a:pt x="8433" y="0"/>
                  </a:moveTo>
                  <a:lnTo>
                    <a:pt x="8433" y="0"/>
                  </a:lnTo>
                  <a:cubicBezTo>
                    <a:pt x="7115" y="63"/>
                    <a:pt x="5964" y="921"/>
                    <a:pt x="5044" y="1862"/>
                  </a:cubicBezTo>
                  <a:cubicBezTo>
                    <a:pt x="4123" y="2804"/>
                    <a:pt x="3349" y="3913"/>
                    <a:pt x="2303" y="4708"/>
                  </a:cubicBezTo>
                  <a:cubicBezTo>
                    <a:pt x="1675" y="5189"/>
                    <a:pt x="984" y="5566"/>
                    <a:pt x="357" y="6026"/>
                  </a:cubicBezTo>
                  <a:cubicBezTo>
                    <a:pt x="168" y="6173"/>
                    <a:pt x="1" y="6403"/>
                    <a:pt x="126" y="6570"/>
                  </a:cubicBezTo>
                  <a:cubicBezTo>
                    <a:pt x="177" y="6635"/>
                    <a:pt x="242" y="6660"/>
                    <a:pt x="314" y="6660"/>
                  </a:cubicBezTo>
                  <a:cubicBezTo>
                    <a:pt x="450" y="6660"/>
                    <a:pt x="610" y="6569"/>
                    <a:pt x="733" y="6486"/>
                  </a:cubicBezTo>
                  <a:cubicBezTo>
                    <a:pt x="2323" y="5357"/>
                    <a:pt x="4479" y="5294"/>
                    <a:pt x="6111" y="4248"/>
                  </a:cubicBezTo>
                  <a:cubicBezTo>
                    <a:pt x="6843" y="3766"/>
                    <a:pt x="7533" y="3097"/>
                    <a:pt x="8391" y="3076"/>
                  </a:cubicBezTo>
                  <a:cubicBezTo>
                    <a:pt x="8705" y="3076"/>
                    <a:pt x="9019" y="3160"/>
                    <a:pt x="9333" y="3222"/>
                  </a:cubicBezTo>
                  <a:cubicBezTo>
                    <a:pt x="9836" y="3328"/>
                    <a:pt x="10357" y="3384"/>
                    <a:pt x="10872" y="3384"/>
                  </a:cubicBezTo>
                  <a:cubicBezTo>
                    <a:pt x="11171" y="3384"/>
                    <a:pt x="11468" y="3365"/>
                    <a:pt x="11760" y="3327"/>
                  </a:cubicBezTo>
                  <a:cubicBezTo>
                    <a:pt x="11153" y="2678"/>
                    <a:pt x="10086" y="2929"/>
                    <a:pt x="9270" y="2595"/>
                  </a:cubicBezTo>
                  <a:cubicBezTo>
                    <a:pt x="9186" y="2574"/>
                    <a:pt x="9103" y="2532"/>
                    <a:pt x="9061" y="2448"/>
                  </a:cubicBezTo>
                  <a:cubicBezTo>
                    <a:pt x="8998" y="2281"/>
                    <a:pt x="9165" y="2134"/>
                    <a:pt x="9333" y="2051"/>
                  </a:cubicBezTo>
                  <a:cubicBezTo>
                    <a:pt x="9919" y="1695"/>
                    <a:pt x="10526" y="1339"/>
                    <a:pt x="11111" y="984"/>
                  </a:cubicBezTo>
                  <a:cubicBezTo>
                    <a:pt x="11195" y="921"/>
                    <a:pt x="11153" y="816"/>
                    <a:pt x="11070" y="816"/>
                  </a:cubicBezTo>
                  <a:cubicBezTo>
                    <a:pt x="9375" y="858"/>
                    <a:pt x="7785" y="1841"/>
                    <a:pt x="6466" y="2950"/>
                  </a:cubicBezTo>
                  <a:cubicBezTo>
                    <a:pt x="5891" y="3443"/>
                    <a:pt x="5255" y="3997"/>
                    <a:pt x="4499" y="3997"/>
                  </a:cubicBezTo>
                  <a:cubicBezTo>
                    <a:pt x="4486" y="3997"/>
                    <a:pt x="4472" y="3997"/>
                    <a:pt x="4458" y="3997"/>
                  </a:cubicBezTo>
                  <a:cubicBezTo>
                    <a:pt x="5274" y="2260"/>
                    <a:pt x="6717" y="837"/>
                    <a:pt x="843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4"/>
            <p:cNvSpPr/>
            <p:nvPr/>
          </p:nvSpPr>
          <p:spPr>
            <a:xfrm>
              <a:off x="2620625" y="4927400"/>
              <a:ext cx="239075" cy="140225"/>
            </a:xfrm>
            <a:custGeom>
              <a:avLst/>
              <a:gdLst/>
              <a:ahLst/>
              <a:cxnLst/>
              <a:rect l="l" t="t" r="r" b="b"/>
              <a:pathLst>
                <a:path w="9563" h="5609" extrusionOk="0">
                  <a:moveTo>
                    <a:pt x="3641" y="1"/>
                  </a:moveTo>
                  <a:lnTo>
                    <a:pt x="3641" y="1"/>
                  </a:lnTo>
                  <a:cubicBezTo>
                    <a:pt x="3411" y="628"/>
                    <a:pt x="3893" y="1298"/>
                    <a:pt x="4332" y="1821"/>
                  </a:cubicBezTo>
                  <a:cubicBezTo>
                    <a:pt x="4960" y="2553"/>
                    <a:pt x="5566" y="3286"/>
                    <a:pt x="6194" y="4018"/>
                  </a:cubicBezTo>
                  <a:cubicBezTo>
                    <a:pt x="4604" y="4018"/>
                    <a:pt x="2993" y="3997"/>
                    <a:pt x="1403" y="3997"/>
                  </a:cubicBezTo>
                  <a:cubicBezTo>
                    <a:pt x="817" y="3997"/>
                    <a:pt x="64" y="4143"/>
                    <a:pt x="1" y="4708"/>
                  </a:cubicBezTo>
                  <a:cubicBezTo>
                    <a:pt x="455" y="4690"/>
                    <a:pt x="911" y="4681"/>
                    <a:pt x="1366" y="4681"/>
                  </a:cubicBezTo>
                  <a:cubicBezTo>
                    <a:pt x="4079" y="4681"/>
                    <a:pt x="6804" y="4999"/>
                    <a:pt x="9437" y="5608"/>
                  </a:cubicBezTo>
                  <a:cubicBezTo>
                    <a:pt x="9563" y="5378"/>
                    <a:pt x="9416" y="5106"/>
                    <a:pt x="9207" y="4980"/>
                  </a:cubicBezTo>
                  <a:cubicBezTo>
                    <a:pt x="8977" y="4834"/>
                    <a:pt x="8726" y="4834"/>
                    <a:pt x="8475" y="4771"/>
                  </a:cubicBezTo>
                  <a:cubicBezTo>
                    <a:pt x="7742" y="4604"/>
                    <a:pt x="7157" y="4081"/>
                    <a:pt x="6592" y="3579"/>
                  </a:cubicBezTo>
                  <a:cubicBezTo>
                    <a:pt x="5734" y="2825"/>
                    <a:pt x="4834" y="2009"/>
                    <a:pt x="4395" y="942"/>
                  </a:cubicBezTo>
                  <a:cubicBezTo>
                    <a:pt x="4227" y="566"/>
                    <a:pt x="4060" y="63"/>
                    <a:pt x="364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4"/>
            <p:cNvSpPr/>
            <p:nvPr/>
          </p:nvSpPr>
          <p:spPr>
            <a:xfrm>
              <a:off x="3478500" y="5579175"/>
              <a:ext cx="266275" cy="104675"/>
            </a:xfrm>
            <a:custGeom>
              <a:avLst/>
              <a:gdLst/>
              <a:ahLst/>
              <a:cxnLst/>
              <a:rect l="l" t="t" r="r" b="b"/>
              <a:pathLst>
                <a:path w="10651" h="4187" extrusionOk="0">
                  <a:moveTo>
                    <a:pt x="858" y="0"/>
                  </a:moveTo>
                  <a:lnTo>
                    <a:pt x="858" y="0"/>
                  </a:lnTo>
                  <a:cubicBezTo>
                    <a:pt x="733" y="314"/>
                    <a:pt x="879" y="691"/>
                    <a:pt x="1130" y="942"/>
                  </a:cubicBezTo>
                  <a:cubicBezTo>
                    <a:pt x="1381" y="1172"/>
                    <a:pt x="1695" y="1298"/>
                    <a:pt x="2030" y="1423"/>
                  </a:cubicBezTo>
                  <a:cubicBezTo>
                    <a:pt x="3327" y="1946"/>
                    <a:pt x="4625" y="2448"/>
                    <a:pt x="5922" y="2951"/>
                  </a:cubicBezTo>
                  <a:cubicBezTo>
                    <a:pt x="5964" y="2972"/>
                    <a:pt x="5964" y="3055"/>
                    <a:pt x="5901" y="3055"/>
                  </a:cubicBezTo>
                  <a:cubicBezTo>
                    <a:pt x="5508" y="3089"/>
                    <a:pt x="5112" y="3105"/>
                    <a:pt x="4715" y="3105"/>
                  </a:cubicBezTo>
                  <a:cubicBezTo>
                    <a:pt x="3128" y="3105"/>
                    <a:pt x="1528" y="2838"/>
                    <a:pt x="21" y="2302"/>
                  </a:cubicBezTo>
                  <a:cubicBezTo>
                    <a:pt x="21" y="2448"/>
                    <a:pt x="0" y="2595"/>
                    <a:pt x="0" y="2720"/>
                  </a:cubicBezTo>
                  <a:cubicBezTo>
                    <a:pt x="544" y="3181"/>
                    <a:pt x="1277" y="3327"/>
                    <a:pt x="1967" y="3453"/>
                  </a:cubicBezTo>
                  <a:cubicBezTo>
                    <a:pt x="2721" y="3578"/>
                    <a:pt x="3474" y="3704"/>
                    <a:pt x="4227" y="3850"/>
                  </a:cubicBezTo>
                  <a:cubicBezTo>
                    <a:pt x="5239" y="4009"/>
                    <a:pt x="6233" y="4187"/>
                    <a:pt x="7261" y="4187"/>
                  </a:cubicBezTo>
                  <a:cubicBezTo>
                    <a:pt x="7316" y="4187"/>
                    <a:pt x="7372" y="4186"/>
                    <a:pt x="7428" y="4185"/>
                  </a:cubicBezTo>
                  <a:cubicBezTo>
                    <a:pt x="8495" y="4164"/>
                    <a:pt x="9583" y="3913"/>
                    <a:pt x="10462" y="3306"/>
                  </a:cubicBezTo>
                  <a:cubicBezTo>
                    <a:pt x="10609" y="2951"/>
                    <a:pt x="10651" y="2574"/>
                    <a:pt x="10567" y="2197"/>
                  </a:cubicBezTo>
                  <a:lnTo>
                    <a:pt x="10567" y="2197"/>
                  </a:lnTo>
                  <a:cubicBezTo>
                    <a:pt x="9772" y="2323"/>
                    <a:pt x="8956" y="2428"/>
                    <a:pt x="8140" y="2428"/>
                  </a:cubicBezTo>
                  <a:cubicBezTo>
                    <a:pt x="5545" y="2428"/>
                    <a:pt x="3097" y="1277"/>
                    <a:pt x="85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91" name="Google Shape;3191;p44"/>
            <p:cNvGrpSpPr/>
            <p:nvPr/>
          </p:nvGrpSpPr>
          <p:grpSpPr>
            <a:xfrm>
              <a:off x="3900100" y="5954750"/>
              <a:ext cx="1266425" cy="1386225"/>
              <a:chOff x="3900100" y="5954750"/>
              <a:chExt cx="1266425" cy="1386225"/>
            </a:xfrm>
          </p:grpSpPr>
          <p:sp>
            <p:nvSpPr>
              <p:cNvPr id="3192" name="Google Shape;3192;p44"/>
              <p:cNvSpPr/>
              <p:nvPr/>
            </p:nvSpPr>
            <p:spPr>
              <a:xfrm>
                <a:off x="3900100" y="6902075"/>
                <a:ext cx="645525" cy="402875"/>
              </a:xfrm>
              <a:custGeom>
                <a:avLst/>
                <a:gdLst/>
                <a:ahLst/>
                <a:cxnLst/>
                <a:rect l="l" t="t" r="r" b="b"/>
                <a:pathLst>
                  <a:path w="25821" h="16115" extrusionOk="0">
                    <a:moveTo>
                      <a:pt x="24879" y="0"/>
                    </a:moveTo>
                    <a:lnTo>
                      <a:pt x="24879" y="0"/>
                    </a:lnTo>
                    <a:cubicBezTo>
                      <a:pt x="25130" y="712"/>
                      <a:pt x="25318" y="1423"/>
                      <a:pt x="25444" y="2176"/>
                    </a:cubicBezTo>
                    <a:cubicBezTo>
                      <a:pt x="25570" y="2909"/>
                      <a:pt x="25611" y="3662"/>
                      <a:pt x="25570" y="4394"/>
                    </a:cubicBezTo>
                    <a:cubicBezTo>
                      <a:pt x="25507" y="5880"/>
                      <a:pt x="25109" y="7344"/>
                      <a:pt x="24377" y="8600"/>
                    </a:cubicBezTo>
                    <a:cubicBezTo>
                      <a:pt x="23624" y="9855"/>
                      <a:pt x="22557" y="10943"/>
                      <a:pt x="21280" y="11613"/>
                    </a:cubicBezTo>
                    <a:cubicBezTo>
                      <a:pt x="20004" y="12324"/>
                      <a:pt x="18497" y="12471"/>
                      <a:pt x="17012" y="12680"/>
                    </a:cubicBezTo>
                    <a:cubicBezTo>
                      <a:pt x="16259" y="12785"/>
                      <a:pt x="15505" y="12910"/>
                      <a:pt x="14773" y="13161"/>
                    </a:cubicBezTo>
                    <a:cubicBezTo>
                      <a:pt x="14041" y="13412"/>
                      <a:pt x="13350" y="13768"/>
                      <a:pt x="12681" y="14124"/>
                    </a:cubicBezTo>
                    <a:cubicBezTo>
                      <a:pt x="12032" y="14479"/>
                      <a:pt x="11383" y="14856"/>
                      <a:pt x="10714" y="15149"/>
                    </a:cubicBezTo>
                    <a:cubicBezTo>
                      <a:pt x="10044" y="15421"/>
                      <a:pt x="9333" y="15609"/>
                      <a:pt x="8601" y="15693"/>
                    </a:cubicBezTo>
                    <a:cubicBezTo>
                      <a:pt x="8381" y="15712"/>
                      <a:pt x="8161" y="15721"/>
                      <a:pt x="7942" y="15721"/>
                    </a:cubicBezTo>
                    <a:cubicBezTo>
                      <a:pt x="7431" y="15721"/>
                      <a:pt x="6922" y="15670"/>
                      <a:pt x="6424" y="15567"/>
                    </a:cubicBezTo>
                    <a:cubicBezTo>
                      <a:pt x="5692" y="15421"/>
                      <a:pt x="5023" y="15107"/>
                      <a:pt x="4332" y="14793"/>
                    </a:cubicBezTo>
                    <a:cubicBezTo>
                      <a:pt x="3663" y="14500"/>
                      <a:pt x="2951" y="14166"/>
                      <a:pt x="2198" y="14040"/>
                    </a:cubicBezTo>
                    <a:cubicBezTo>
                      <a:pt x="1961" y="13984"/>
                      <a:pt x="1705" y="13956"/>
                      <a:pt x="1449" y="13956"/>
                    </a:cubicBezTo>
                    <a:cubicBezTo>
                      <a:pt x="1321" y="13956"/>
                      <a:pt x="1194" y="13963"/>
                      <a:pt x="1068" y="13977"/>
                    </a:cubicBezTo>
                    <a:cubicBezTo>
                      <a:pt x="691" y="14019"/>
                      <a:pt x="336" y="14124"/>
                      <a:pt x="1" y="14333"/>
                    </a:cubicBezTo>
                    <a:cubicBezTo>
                      <a:pt x="396" y="14129"/>
                      <a:pt x="819" y="14049"/>
                      <a:pt x="1241" y="14049"/>
                    </a:cubicBezTo>
                    <a:cubicBezTo>
                      <a:pt x="1557" y="14049"/>
                      <a:pt x="1873" y="14094"/>
                      <a:pt x="2177" y="14166"/>
                    </a:cubicBezTo>
                    <a:cubicBezTo>
                      <a:pt x="2909" y="14333"/>
                      <a:pt x="3558" y="14689"/>
                      <a:pt x="4227" y="15023"/>
                    </a:cubicBezTo>
                    <a:cubicBezTo>
                      <a:pt x="4897" y="15379"/>
                      <a:pt x="5588" y="15714"/>
                      <a:pt x="6341" y="15902"/>
                    </a:cubicBezTo>
                    <a:cubicBezTo>
                      <a:pt x="6906" y="16043"/>
                      <a:pt x="7482" y="16114"/>
                      <a:pt x="8062" y="16114"/>
                    </a:cubicBezTo>
                    <a:cubicBezTo>
                      <a:pt x="8255" y="16114"/>
                      <a:pt x="8449" y="16106"/>
                      <a:pt x="8642" y="16090"/>
                    </a:cubicBezTo>
                    <a:cubicBezTo>
                      <a:pt x="9417" y="16049"/>
                      <a:pt x="10170" y="15860"/>
                      <a:pt x="10881" y="15567"/>
                    </a:cubicBezTo>
                    <a:cubicBezTo>
                      <a:pt x="11593" y="15274"/>
                      <a:pt x="12262" y="14898"/>
                      <a:pt x="12932" y="14563"/>
                    </a:cubicBezTo>
                    <a:cubicBezTo>
                      <a:pt x="13580" y="14207"/>
                      <a:pt x="14250" y="13873"/>
                      <a:pt x="14940" y="13642"/>
                    </a:cubicBezTo>
                    <a:cubicBezTo>
                      <a:pt x="15631" y="13412"/>
                      <a:pt x="16342" y="13287"/>
                      <a:pt x="17096" y="13182"/>
                    </a:cubicBezTo>
                    <a:cubicBezTo>
                      <a:pt x="17828" y="13077"/>
                      <a:pt x="18581" y="12994"/>
                      <a:pt x="19334" y="12826"/>
                    </a:cubicBezTo>
                    <a:cubicBezTo>
                      <a:pt x="20067" y="12680"/>
                      <a:pt x="20820" y="12429"/>
                      <a:pt x="21510" y="12052"/>
                    </a:cubicBezTo>
                    <a:cubicBezTo>
                      <a:pt x="22870" y="11299"/>
                      <a:pt x="23979" y="10148"/>
                      <a:pt x="24712" y="8809"/>
                    </a:cubicBezTo>
                    <a:cubicBezTo>
                      <a:pt x="25088" y="8140"/>
                      <a:pt x="25381" y="7407"/>
                      <a:pt x="25549" y="6675"/>
                    </a:cubicBezTo>
                    <a:cubicBezTo>
                      <a:pt x="25737" y="5922"/>
                      <a:pt x="25821" y="5168"/>
                      <a:pt x="25821" y="4394"/>
                    </a:cubicBezTo>
                    <a:cubicBezTo>
                      <a:pt x="25821" y="2867"/>
                      <a:pt x="25486" y="1360"/>
                      <a:pt x="248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4"/>
              <p:cNvSpPr/>
              <p:nvPr/>
            </p:nvSpPr>
            <p:spPr>
              <a:xfrm>
                <a:off x="4142825" y="7102925"/>
                <a:ext cx="476550" cy="238050"/>
              </a:xfrm>
              <a:custGeom>
                <a:avLst/>
                <a:gdLst/>
                <a:ahLst/>
                <a:cxnLst/>
                <a:rect l="l" t="t" r="r" b="b"/>
                <a:pathLst>
                  <a:path w="19062" h="9522" extrusionOk="0">
                    <a:moveTo>
                      <a:pt x="19062" y="1"/>
                    </a:moveTo>
                    <a:cubicBezTo>
                      <a:pt x="18832" y="901"/>
                      <a:pt x="18413" y="1758"/>
                      <a:pt x="17848" y="2491"/>
                    </a:cubicBezTo>
                    <a:cubicBezTo>
                      <a:pt x="17283" y="3223"/>
                      <a:pt x="16614" y="3851"/>
                      <a:pt x="15840" y="4374"/>
                    </a:cubicBezTo>
                    <a:cubicBezTo>
                      <a:pt x="14333" y="5420"/>
                      <a:pt x="12534" y="6006"/>
                      <a:pt x="10734" y="6362"/>
                    </a:cubicBezTo>
                    <a:cubicBezTo>
                      <a:pt x="9814" y="6550"/>
                      <a:pt x="8893" y="6676"/>
                      <a:pt x="7972" y="6780"/>
                    </a:cubicBezTo>
                    <a:cubicBezTo>
                      <a:pt x="7031" y="6906"/>
                      <a:pt x="6089" y="7031"/>
                      <a:pt x="5169" y="7282"/>
                    </a:cubicBezTo>
                    <a:cubicBezTo>
                      <a:pt x="4708" y="7408"/>
                      <a:pt x="4248" y="7533"/>
                      <a:pt x="3809" y="7743"/>
                    </a:cubicBezTo>
                    <a:cubicBezTo>
                      <a:pt x="3369" y="7931"/>
                      <a:pt x="2951" y="8182"/>
                      <a:pt x="2553" y="8412"/>
                    </a:cubicBezTo>
                    <a:cubicBezTo>
                      <a:pt x="1758" y="8914"/>
                      <a:pt x="942" y="9396"/>
                      <a:pt x="0" y="9521"/>
                    </a:cubicBezTo>
                    <a:cubicBezTo>
                      <a:pt x="252" y="9521"/>
                      <a:pt x="482" y="9500"/>
                      <a:pt x="712" y="9458"/>
                    </a:cubicBezTo>
                    <a:cubicBezTo>
                      <a:pt x="942" y="9396"/>
                      <a:pt x="1172" y="9333"/>
                      <a:pt x="1381" y="9249"/>
                    </a:cubicBezTo>
                    <a:cubicBezTo>
                      <a:pt x="1842" y="9082"/>
                      <a:pt x="2260" y="8852"/>
                      <a:pt x="2679" y="8642"/>
                    </a:cubicBezTo>
                    <a:cubicBezTo>
                      <a:pt x="3097" y="8433"/>
                      <a:pt x="3516" y="8224"/>
                      <a:pt x="3934" y="8056"/>
                    </a:cubicBezTo>
                    <a:cubicBezTo>
                      <a:pt x="4374" y="7910"/>
                      <a:pt x="4813" y="7764"/>
                      <a:pt x="5252" y="7680"/>
                    </a:cubicBezTo>
                    <a:cubicBezTo>
                      <a:pt x="6152" y="7471"/>
                      <a:pt x="7094" y="7387"/>
                      <a:pt x="8014" y="7282"/>
                    </a:cubicBezTo>
                    <a:cubicBezTo>
                      <a:pt x="8956" y="7178"/>
                      <a:pt x="9897" y="7052"/>
                      <a:pt x="10818" y="6864"/>
                    </a:cubicBezTo>
                    <a:cubicBezTo>
                      <a:pt x="11760" y="6676"/>
                      <a:pt x="12680" y="6424"/>
                      <a:pt x="13580" y="6090"/>
                    </a:cubicBezTo>
                    <a:cubicBezTo>
                      <a:pt x="14459" y="5734"/>
                      <a:pt x="15317" y="5295"/>
                      <a:pt x="16091" y="4709"/>
                    </a:cubicBezTo>
                    <a:cubicBezTo>
                      <a:pt x="16865" y="4123"/>
                      <a:pt x="17534" y="3432"/>
                      <a:pt x="18058" y="2637"/>
                    </a:cubicBezTo>
                    <a:cubicBezTo>
                      <a:pt x="18581" y="1842"/>
                      <a:pt x="18936" y="922"/>
                      <a:pt x="190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4"/>
              <p:cNvSpPr/>
              <p:nvPr/>
            </p:nvSpPr>
            <p:spPr>
              <a:xfrm>
                <a:off x="4706200" y="6869125"/>
                <a:ext cx="63825" cy="178375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7135" extrusionOk="0">
                    <a:moveTo>
                      <a:pt x="2553" y="0"/>
                    </a:moveTo>
                    <a:lnTo>
                      <a:pt x="2553" y="0"/>
                    </a:lnTo>
                    <a:cubicBezTo>
                      <a:pt x="2030" y="419"/>
                      <a:pt x="1569" y="879"/>
                      <a:pt x="1172" y="1402"/>
                    </a:cubicBezTo>
                    <a:cubicBezTo>
                      <a:pt x="963" y="1674"/>
                      <a:pt x="795" y="1967"/>
                      <a:pt x="649" y="2260"/>
                    </a:cubicBezTo>
                    <a:cubicBezTo>
                      <a:pt x="481" y="2553"/>
                      <a:pt x="377" y="2887"/>
                      <a:pt x="272" y="3201"/>
                    </a:cubicBezTo>
                    <a:cubicBezTo>
                      <a:pt x="189" y="3515"/>
                      <a:pt x="126" y="3850"/>
                      <a:pt x="84" y="4185"/>
                    </a:cubicBezTo>
                    <a:cubicBezTo>
                      <a:pt x="42" y="4520"/>
                      <a:pt x="21" y="4854"/>
                      <a:pt x="21" y="5168"/>
                    </a:cubicBezTo>
                    <a:cubicBezTo>
                      <a:pt x="0" y="5838"/>
                      <a:pt x="63" y="6486"/>
                      <a:pt x="189" y="7135"/>
                    </a:cubicBezTo>
                    <a:cubicBezTo>
                      <a:pt x="293" y="6486"/>
                      <a:pt x="335" y="5838"/>
                      <a:pt x="419" y="5210"/>
                    </a:cubicBezTo>
                    <a:cubicBezTo>
                      <a:pt x="502" y="4561"/>
                      <a:pt x="607" y="3934"/>
                      <a:pt x="774" y="3348"/>
                    </a:cubicBezTo>
                    <a:cubicBezTo>
                      <a:pt x="942" y="2741"/>
                      <a:pt x="1193" y="2176"/>
                      <a:pt x="1507" y="1632"/>
                    </a:cubicBezTo>
                    <a:cubicBezTo>
                      <a:pt x="1821" y="1088"/>
                      <a:pt x="2197" y="544"/>
                      <a:pt x="25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4"/>
              <p:cNvSpPr/>
              <p:nvPr/>
            </p:nvSpPr>
            <p:spPr>
              <a:xfrm>
                <a:off x="4709325" y="7145300"/>
                <a:ext cx="457200" cy="100550"/>
              </a:xfrm>
              <a:custGeom>
                <a:avLst/>
                <a:gdLst/>
                <a:ahLst/>
                <a:cxnLst/>
                <a:rect l="l" t="t" r="r" b="b"/>
                <a:pathLst>
                  <a:path w="18288" h="4022" extrusionOk="0">
                    <a:moveTo>
                      <a:pt x="1" y="1"/>
                    </a:moveTo>
                    <a:cubicBezTo>
                      <a:pt x="859" y="1382"/>
                      <a:pt x="2281" y="2449"/>
                      <a:pt x="3872" y="2930"/>
                    </a:cubicBezTo>
                    <a:cubicBezTo>
                      <a:pt x="4269" y="3056"/>
                      <a:pt x="4688" y="3139"/>
                      <a:pt x="5106" y="3181"/>
                    </a:cubicBezTo>
                    <a:cubicBezTo>
                      <a:pt x="5412" y="3212"/>
                      <a:pt x="5719" y="3231"/>
                      <a:pt x="6025" y="3231"/>
                    </a:cubicBezTo>
                    <a:cubicBezTo>
                      <a:pt x="6137" y="3231"/>
                      <a:pt x="6249" y="3229"/>
                      <a:pt x="6362" y="3223"/>
                    </a:cubicBezTo>
                    <a:cubicBezTo>
                      <a:pt x="7178" y="3181"/>
                      <a:pt x="7994" y="3035"/>
                      <a:pt x="8789" y="2972"/>
                    </a:cubicBezTo>
                    <a:cubicBezTo>
                      <a:pt x="9139" y="2935"/>
                      <a:pt x="9489" y="2910"/>
                      <a:pt x="9836" y="2910"/>
                    </a:cubicBezTo>
                    <a:cubicBezTo>
                      <a:pt x="10276" y="2910"/>
                      <a:pt x="10711" y="2950"/>
                      <a:pt x="11132" y="3056"/>
                    </a:cubicBezTo>
                    <a:cubicBezTo>
                      <a:pt x="11906" y="3202"/>
                      <a:pt x="12639" y="3537"/>
                      <a:pt x="13455" y="3746"/>
                    </a:cubicBezTo>
                    <a:cubicBezTo>
                      <a:pt x="14093" y="3931"/>
                      <a:pt x="14759" y="4021"/>
                      <a:pt x="15422" y="4021"/>
                    </a:cubicBezTo>
                    <a:cubicBezTo>
                      <a:pt x="16412" y="4021"/>
                      <a:pt x="17399" y="3820"/>
                      <a:pt x="18288" y="3432"/>
                    </a:cubicBezTo>
                    <a:lnTo>
                      <a:pt x="18288" y="3432"/>
                    </a:lnTo>
                    <a:cubicBezTo>
                      <a:pt x="17547" y="3640"/>
                      <a:pt x="16787" y="3744"/>
                      <a:pt x="16033" y="3744"/>
                    </a:cubicBezTo>
                    <a:cubicBezTo>
                      <a:pt x="15190" y="3744"/>
                      <a:pt x="14354" y="3614"/>
                      <a:pt x="13559" y="3348"/>
                    </a:cubicBezTo>
                    <a:cubicBezTo>
                      <a:pt x="12806" y="3097"/>
                      <a:pt x="12053" y="2763"/>
                      <a:pt x="11237" y="2574"/>
                    </a:cubicBezTo>
                    <a:cubicBezTo>
                      <a:pt x="10744" y="2448"/>
                      <a:pt x="10236" y="2406"/>
                      <a:pt x="9732" y="2406"/>
                    </a:cubicBezTo>
                    <a:cubicBezTo>
                      <a:pt x="9400" y="2406"/>
                      <a:pt x="9070" y="2424"/>
                      <a:pt x="8747" y="2449"/>
                    </a:cubicBezTo>
                    <a:cubicBezTo>
                      <a:pt x="7910" y="2532"/>
                      <a:pt x="7115" y="2679"/>
                      <a:pt x="6320" y="2721"/>
                    </a:cubicBezTo>
                    <a:cubicBezTo>
                      <a:pt x="6090" y="2733"/>
                      <a:pt x="5868" y="2745"/>
                      <a:pt x="5644" y="2745"/>
                    </a:cubicBezTo>
                    <a:cubicBezTo>
                      <a:pt x="5480" y="2745"/>
                      <a:pt x="5316" y="2738"/>
                      <a:pt x="5148" y="2721"/>
                    </a:cubicBezTo>
                    <a:cubicBezTo>
                      <a:pt x="4750" y="2700"/>
                      <a:pt x="4374" y="2637"/>
                      <a:pt x="3976" y="2532"/>
                    </a:cubicBezTo>
                    <a:cubicBezTo>
                      <a:pt x="2449" y="2156"/>
                      <a:pt x="1026" y="1277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4"/>
              <p:cNvSpPr/>
              <p:nvPr/>
            </p:nvSpPr>
            <p:spPr>
              <a:xfrm>
                <a:off x="4761125" y="6994125"/>
                <a:ext cx="57025" cy="13655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5462" extrusionOk="0">
                    <a:moveTo>
                      <a:pt x="670" y="1"/>
                    </a:moveTo>
                    <a:lnTo>
                      <a:pt x="670" y="1"/>
                    </a:lnTo>
                    <a:cubicBezTo>
                      <a:pt x="419" y="482"/>
                      <a:pt x="230" y="984"/>
                      <a:pt x="126" y="1528"/>
                    </a:cubicBezTo>
                    <a:cubicBezTo>
                      <a:pt x="21" y="2051"/>
                      <a:pt x="0" y="2637"/>
                      <a:pt x="105" y="3181"/>
                    </a:cubicBezTo>
                    <a:cubicBezTo>
                      <a:pt x="209" y="3746"/>
                      <a:pt x="460" y="4269"/>
                      <a:pt x="837" y="4688"/>
                    </a:cubicBezTo>
                    <a:cubicBezTo>
                      <a:pt x="1214" y="5106"/>
                      <a:pt x="1737" y="5420"/>
                      <a:pt x="2281" y="5462"/>
                    </a:cubicBezTo>
                    <a:cubicBezTo>
                      <a:pt x="1339" y="4960"/>
                      <a:pt x="816" y="4018"/>
                      <a:pt x="628" y="3077"/>
                    </a:cubicBezTo>
                    <a:cubicBezTo>
                      <a:pt x="523" y="2595"/>
                      <a:pt x="502" y="2093"/>
                      <a:pt x="523" y="1570"/>
                    </a:cubicBezTo>
                    <a:cubicBezTo>
                      <a:pt x="565" y="1068"/>
                      <a:pt x="628" y="545"/>
                      <a:pt x="6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4"/>
              <p:cNvSpPr/>
              <p:nvPr/>
            </p:nvSpPr>
            <p:spPr>
              <a:xfrm>
                <a:off x="4749600" y="7118625"/>
                <a:ext cx="11667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4667" h="3163" extrusionOk="0">
                    <a:moveTo>
                      <a:pt x="64" y="1"/>
                    </a:moveTo>
                    <a:cubicBezTo>
                      <a:pt x="1" y="524"/>
                      <a:pt x="147" y="1068"/>
                      <a:pt x="440" y="1528"/>
                    </a:cubicBezTo>
                    <a:cubicBezTo>
                      <a:pt x="733" y="1988"/>
                      <a:pt x="1131" y="2365"/>
                      <a:pt x="1612" y="2616"/>
                    </a:cubicBezTo>
                    <a:cubicBezTo>
                      <a:pt x="2072" y="2888"/>
                      <a:pt x="2595" y="3035"/>
                      <a:pt x="3118" y="3118"/>
                    </a:cubicBezTo>
                    <a:cubicBezTo>
                      <a:pt x="3352" y="3147"/>
                      <a:pt x="3589" y="3163"/>
                      <a:pt x="3829" y="3163"/>
                    </a:cubicBezTo>
                    <a:cubicBezTo>
                      <a:pt x="4106" y="3163"/>
                      <a:pt x="4387" y="3142"/>
                      <a:pt x="4667" y="3097"/>
                    </a:cubicBezTo>
                    <a:cubicBezTo>
                      <a:pt x="4165" y="2972"/>
                      <a:pt x="3662" y="2867"/>
                      <a:pt x="3202" y="2721"/>
                    </a:cubicBezTo>
                    <a:cubicBezTo>
                      <a:pt x="2721" y="2574"/>
                      <a:pt x="2282" y="2407"/>
                      <a:pt x="1863" y="2177"/>
                    </a:cubicBezTo>
                    <a:cubicBezTo>
                      <a:pt x="1047" y="1695"/>
                      <a:pt x="357" y="984"/>
                      <a:pt x="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44"/>
              <p:cNvSpPr/>
              <p:nvPr/>
            </p:nvSpPr>
            <p:spPr>
              <a:xfrm>
                <a:off x="4106200" y="6754025"/>
                <a:ext cx="174225" cy="50775"/>
              </a:xfrm>
              <a:custGeom>
                <a:avLst/>
                <a:gdLst/>
                <a:ahLst/>
                <a:cxnLst/>
                <a:rect l="l" t="t" r="r" b="b"/>
                <a:pathLst>
                  <a:path w="6969" h="203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82" y="377"/>
                      <a:pt x="1047" y="691"/>
                      <a:pt x="1633" y="901"/>
                    </a:cubicBezTo>
                    <a:cubicBezTo>
                      <a:pt x="1926" y="1005"/>
                      <a:pt x="2240" y="1068"/>
                      <a:pt x="2553" y="1131"/>
                    </a:cubicBezTo>
                    <a:cubicBezTo>
                      <a:pt x="2867" y="1193"/>
                      <a:pt x="3160" y="1235"/>
                      <a:pt x="3474" y="1277"/>
                    </a:cubicBezTo>
                    <a:cubicBezTo>
                      <a:pt x="4081" y="1340"/>
                      <a:pt x="4688" y="1382"/>
                      <a:pt x="5274" y="1486"/>
                    </a:cubicBezTo>
                    <a:cubicBezTo>
                      <a:pt x="5566" y="1528"/>
                      <a:pt x="5859" y="1591"/>
                      <a:pt x="6131" y="1675"/>
                    </a:cubicBezTo>
                    <a:cubicBezTo>
                      <a:pt x="6424" y="1779"/>
                      <a:pt x="6696" y="1884"/>
                      <a:pt x="6968" y="2030"/>
                    </a:cubicBezTo>
                    <a:cubicBezTo>
                      <a:pt x="6780" y="1800"/>
                      <a:pt x="6508" y="1612"/>
                      <a:pt x="6236" y="1445"/>
                    </a:cubicBezTo>
                    <a:cubicBezTo>
                      <a:pt x="5964" y="1298"/>
                      <a:pt x="5671" y="1173"/>
                      <a:pt x="5357" y="1089"/>
                    </a:cubicBezTo>
                    <a:cubicBezTo>
                      <a:pt x="4750" y="901"/>
                      <a:pt x="4144" y="838"/>
                      <a:pt x="3537" y="754"/>
                    </a:cubicBezTo>
                    <a:cubicBezTo>
                      <a:pt x="2930" y="691"/>
                      <a:pt x="2323" y="629"/>
                      <a:pt x="1758" y="503"/>
                    </a:cubicBezTo>
                    <a:cubicBezTo>
                      <a:pt x="1173" y="377"/>
                      <a:pt x="587" y="2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44"/>
              <p:cNvSpPr/>
              <p:nvPr/>
            </p:nvSpPr>
            <p:spPr>
              <a:xfrm>
                <a:off x="4343175" y="6810925"/>
                <a:ext cx="8947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1785" extrusionOk="0">
                    <a:moveTo>
                      <a:pt x="531" y="0"/>
                    </a:moveTo>
                    <a:cubicBezTo>
                      <a:pt x="356" y="0"/>
                      <a:pt x="178" y="16"/>
                      <a:pt x="0" y="47"/>
                    </a:cubicBezTo>
                    <a:cubicBezTo>
                      <a:pt x="314" y="194"/>
                      <a:pt x="628" y="319"/>
                      <a:pt x="921" y="445"/>
                    </a:cubicBezTo>
                    <a:cubicBezTo>
                      <a:pt x="1235" y="570"/>
                      <a:pt x="1528" y="717"/>
                      <a:pt x="1821" y="863"/>
                    </a:cubicBezTo>
                    <a:cubicBezTo>
                      <a:pt x="2113" y="989"/>
                      <a:pt x="2386" y="1135"/>
                      <a:pt x="2678" y="1303"/>
                    </a:cubicBezTo>
                    <a:cubicBezTo>
                      <a:pt x="2971" y="1470"/>
                      <a:pt x="3264" y="1617"/>
                      <a:pt x="3578" y="1784"/>
                    </a:cubicBezTo>
                    <a:cubicBezTo>
                      <a:pt x="3411" y="1470"/>
                      <a:pt x="3181" y="1198"/>
                      <a:pt x="2909" y="968"/>
                    </a:cubicBezTo>
                    <a:cubicBezTo>
                      <a:pt x="2658" y="738"/>
                      <a:pt x="2365" y="529"/>
                      <a:pt x="2051" y="382"/>
                    </a:cubicBezTo>
                    <a:cubicBezTo>
                      <a:pt x="1737" y="236"/>
                      <a:pt x="1402" y="110"/>
                      <a:pt x="1046" y="47"/>
                    </a:cubicBezTo>
                    <a:cubicBezTo>
                      <a:pt x="879" y="16"/>
                      <a:pt x="706" y="0"/>
                      <a:pt x="5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44"/>
              <p:cNvSpPr/>
              <p:nvPr/>
            </p:nvSpPr>
            <p:spPr>
              <a:xfrm>
                <a:off x="4455100" y="6897875"/>
                <a:ext cx="37700" cy="20247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8099" extrusionOk="0">
                    <a:moveTo>
                      <a:pt x="1" y="1"/>
                    </a:moveTo>
                    <a:cubicBezTo>
                      <a:pt x="168" y="670"/>
                      <a:pt x="377" y="1340"/>
                      <a:pt x="545" y="1989"/>
                    </a:cubicBezTo>
                    <a:cubicBezTo>
                      <a:pt x="712" y="2658"/>
                      <a:pt x="838" y="3328"/>
                      <a:pt x="922" y="3997"/>
                    </a:cubicBezTo>
                    <a:cubicBezTo>
                      <a:pt x="1005" y="4667"/>
                      <a:pt x="1026" y="5357"/>
                      <a:pt x="1026" y="6027"/>
                    </a:cubicBezTo>
                    <a:cubicBezTo>
                      <a:pt x="1026" y="6717"/>
                      <a:pt x="984" y="7408"/>
                      <a:pt x="922" y="8098"/>
                    </a:cubicBezTo>
                    <a:cubicBezTo>
                      <a:pt x="1194" y="7450"/>
                      <a:pt x="1361" y="6759"/>
                      <a:pt x="1445" y="6069"/>
                    </a:cubicBezTo>
                    <a:cubicBezTo>
                      <a:pt x="1486" y="5713"/>
                      <a:pt x="1486" y="5357"/>
                      <a:pt x="1507" y="5002"/>
                    </a:cubicBezTo>
                    <a:cubicBezTo>
                      <a:pt x="1486" y="4646"/>
                      <a:pt x="1466" y="4290"/>
                      <a:pt x="1424" y="3934"/>
                    </a:cubicBezTo>
                    <a:cubicBezTo>
                      <a:pt x="1340" y="3244"/>
                      <a:pt x="1173" y="2533"/>
                      <a:pt x="942" y="1884"/>
                    </a:cubicBezTo>
                    <a:cubicBezTo>
                      <a:pt x="691" y="1214"/>
                      <a:pt x="357" y="587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44"/>
              <p:cNvSpPr/>
              <p:nvPr/>
            </p:nvSpPr>
            <p:spPr>
              <a:xfrm>
                <a:off x="3985900" y="6997275"/>
                <a:ext cx="430000" cy="249000"/>
              </a:xfrm>
              <a:custGeom>
                <a:avLst/>
                <a:gdLst/>
                <a:ahLst/>
                <a:cxnLst/>
                <a:rect l="l" t="t" r="r" b="b"/>
                <a:pathLst>
                  <a:path w="17200" h="9960" extrusionOk="0">
                    <a:moveTo>
                      <a:pt x="17053" y="0"/>
                    </a:moveTo>
                    <a:cubicBezTo>
                      <a:pt x="17032" y="942"/>
                      <a:pt x="17032" y="1883"/>
                      <a:pt x="16823" y="2804"/>
                    </a:cubicBezTo>
                    <a:cubicBezTo>
                      <a:pt x="16656" y="3704"/>
                      <a:pt x="16279" y="4562"/>
                      <a:pt x="15651" y="5210"/>
                    </a:cubicBezTo>
                    <a:cubicBezTo>
                      <a:pt x="15358" y="5545"/>
                      <a:pt x="15003" y="5796"/>
                      <a:pt x="14584" y="5964"/>
                    </a:cubicBezTo>
                    <a:cubicBezTo>
                      <a:pt x="14187" y="6152"/>
                      <a:pt x="13726" y="6236"/>
                      <a:pt x="13287" y="6298"/>
                    </a:cubicBezTo>
                    <a:cubicBezTo>
                      <a:pt x="12827" y="6382"/>
                      <a:pt x="12366" y="6424"/>
                      <a:pt x="11885" y="6508"/>
                    </a:cubicBezTo>
                    <a:cubicBezTo>
                      <a:pt x="11404" y="6591"/>
                      <a:pt x="10923" y="6717"/>
                      <a:pt x="10483" y="6905"/>
                    </a:cubicBezTo>
                    <a:cubicBezTo>
                      <a:pt x="9562" y="7261"/>
                      <a:pt x="8767" y="7784"/>
                      <a:pt x="7951" y="8244"/>
                    </a:cubicBezTo>
                    <a:cubicBezTo>
                      <a:pt x="7554" y="8495"/>
                      <a:pt x="7156" y="8705"/>
                      <a:pt x="6738" y="8914"/>
                    </a:cubicBezTo>
                    <a:cubicBezTo>
                      <a:pt x="6319" y="9102"/>
                      <a:pt x="5901" y="9269"/>
                      <a:pt x="5461" y="9374"/>
                    </a:cubicBezTo>
                    <a:cubicBezTo>
                      <a:pt x="5129" y="9453"/>
                      <a:pt x="4788" y="9481"/>
                      <a:pt x="4441" y="9481"/>
                    </a:cubicBezTo>
                    <a:cubicBezTo>
                      <a:pt x="3870" y="9481"/>
                      <a:pt x="3285" y="9405"/>
                      <a:pt x="2700" y="9353"/>
                    </a:cubicBezTo>
                    <a:cubicBezTo>
                      <a:pt x="2447" y="9330"/>
                      <a:pt x="2188" y="9314"/>
                      <a:pt x="1927" y="9314"/>
                    </a:cubicBezTo>
                    <a:cubicBezTo>
                      <a:pt x="1711" y="9314"/>
                      <a:pt x="1494" y="9325"/>
                      <a:pt x="1277" y="9353"/>
                    </a:cubicBezTo>
                    <a:cubicBezTo>
                      <a:pt x="795" y="9437"/>
                      <a:pt x="335" y="9625"/>
                      <a:pt x="0" y="9960"/>
                    </a:cubicBezTo>
                    <a:cubicBezTo>
                      <a:pt x="377" y="9667"/>
                      <a:pt x="837" y="9541"/>
                      <a:pt x="1298" y="9500"/>
                    </a:cubicBezTo>
                    <a:cubicBezTo>
                      <a:pt x="1357" y="9497"/>
                      <a:pt x="1416" y="9496"/>
                      <a:pt x="1476" y="9496"/>
                    </a:cubicBezTo>
                    <a:cubicBezTo>
                      <a:pt x="1866" y="9496"/>
                      <a:pt x="2280" y="9550"/>
                      <a:pt x="2679" y="9604"/>
                    </a:cubicBezTo>
                    <a:cubicBezTo>
                      <a:pt x="3139" y="9688"/>
                      <a:pt x="3599" y="9772"/>
                      <a:pt x="4080" y="9813"/>
                    </a:cubicBezTo>
                    <a:cubicBezTo>
                      <a:pt x="4270" y="9838"/>
                      <a:pt x="4463" y="9850"/>
                      <a:pt x="4656" y="9850"/>
                    </a:cubicBezTo>
                    <a:cubicBezTo>
                      <a:pt x="4951" y="9850"/>
                      <a:pt x="5245" y="9822"/>
                      <a:pt x="5524" y="9772"/>
                    </a:cubicBezTo>
                    <a:cubicBezTo>
                      <a:pt x="6508" y="9583"/>
                      <a:pt x="7365" y="9123"/>
                      <a:pt x="8202" y="8684"/>
                    </a:cubicBezTo>
                    <a:cubicBezTo>
                      <a:pt x="9018" y="8202"/>
                      <a:pt x="9814" y="7721"/>
                      <a:pt x="10671" y="7386"/>
                    </a:cubicBezTo>
                    <a:cubicBezTo>
                      <a:pt x="11090" y="7219"/>
                      <a:pt x="11508" y="7093"/>
                      <a:pt x="11969" y="7010"/>
                    </a:cubicBezTo>
                    <a:cubicBezTo>
                      <a:pt x="12429" y="6926"/>
                      <a:pt x="12889" y="6884"/>
                      <a:pt x="13350" y="6780"/>
                    </a:cubicBezTo>
                    <a:cubicBezTo>
                      <a:pt x="13831" y="6696"/>
                      <a:pt x="14312" y="6591"/>
                      <a:pt x="14772" y="6382"/>
                    </a:cubicBezTo>
                    <a:cubicBezTo>
                      <a:pt x="15233" y="6173"/>
                      <a:pt x="15630" y="5859"/>
                      <a:pt x="15965" y="5482"/>
                    </a:cubicBezTo>
                    <a:cubicBezTo>
                      <a:pt x="16614" y="4729"/>
                      <a:pt x="16949" y="3787"/>
                      <a:pt x="17074" y="2825"/>
                    </a:cubicBezTo>
                    <a:cubicBezTo>
                      <a:pt x="17200" y="1883"/>
                      <a:pt x="17137" y="942"/>
                      <a:pt x="17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44"/>
              <p:cNvSpPr/>
              <p:nvPr/>
            </p:nvSpPr>
            <p:spPr>
              <a:xfrm>
                <a:off x="4709850" y="6642625"/>
                <a:ext cx="40825" cy="131075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5243" extrusionOk="0">
                    <a:moveTo>
                      <a:pt x="315" y="0"/>
                    </a:moveTo>
                    <a:cubicBezTo>
                      <a:pt x="147" y="439"/>
                      <a:pt x="43" y="921"/>
                      <a:pt x="22" y="1423"/>
                    </a:cubicBezTo>
                    <a:cubicBezTo>
                      <a:pt x="1" y="1904"/>
                      <a:pt x="22" y="2406"/>
                      <a:pt x="126" y="2888"/>
                    </a:cubicBezTo>
                    <a:cubicBezTo>
                      <a:pt x="231" y="3369"/>
                      <a:pt x="398" y="3829"/>
                      <a:pt x="607" y="4269"/>
                    </a:cubicBezTo>
                    <a:cubicBezTo>
                      <a:pt x="712" y="4478"/>
                      <a:pt x="838" y="4687"/>
                      <a:pt x="984" y="4896"/>
                    </a:cubicBezTo>
                    <a:lnTo>
                      <a:pt x="1089" y="5043"/>
                    </a:lnTo>
                    <a:cubicBezTo>
                      <a:pt x="1131" y="5085"/>
                      <a:pt x="1172" y="5168"/>
                      <a:pt x="1235" y="5189"/>
                    </a:cubicBezTo>
                    <a:cubicBezTo>
                      <a:pt x="1299" y="5226"/>
                      <a:pt x="1364" y="5242"/>
                      <a:pt x="1424" y="5242"/>
                    </a:cubicBezTo>
                    <a:cubicBezTo>
                      <a:pt x="1502" y="5242"/>
                      <a:pt x="1574" y="5215"/>
                      <a:pt x="1633" y="5168"/>
                    </a:cubicBezTo>
                    <a:lnTo>
                      <a:pt x="1633" y="5168"/>
                    </a:lnTo>
                    <a:cubicBezTo>
                      <a:pt x="1604" y="5178"/>
                      <a:pt x="1577" y="5182"/>
                      <a:pt x="1551" y="5182"/>
                    </a:cubicBezTo>
                    <a:cubicBezTo>
                      <a:pt x="1462" y="5182"/>
                      <a:pt x="1388" y="5133"/>
                      <a:pt x="1340" y="5085"/>
                    </a:cubicBezTo>
                    <a:cubicBezTo>
                      <a:pt x="1298" y="5022"/>
                      <a:pt x="1256" y="4896"/>
                      <a:pt x="1214" y="4771"/>
                    </a:cubicBezTo>
                    <a:cubicBezTo>
                      <a:pt x="1131" y="4561"/>
                      <a:pt x="1068" y="4331"/>
                      <a:pt x="984" y="4122"/>
                    </a:cubicBezTo>
                    <a:cubicBezTo>
                      <a:pt x="859" y="3683"/>
                      <a:pt x="733" y="3222"/>
                      <a:pt x="649" y="2783"/>
                    </a:cubicBezTo>
                    <a:cubicBezTo>
                      <a:pt x="545" y="2323"/>
                      <a:pt x="482" y="1862"/>
                      <a:pt x="440" y="1402"/>
                    </a:cubicBezTo>
                    <a:cubicBezTo>
                      <a:pt x="377" y="942"/>
                      <a:pt x="356" y="481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44"/>
              <p:cNvSpPr/>
              <p:nvPr/>
            </p:nvSpPr>
            <p:spPr>
              <a:xfrm>
                <a:off x="4515275" y="6760825"/>
                <a:ext cx="53900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345" extrusionOk="0">
                    <a:moveTo>
                      <a:pt x="0" y="1"/>
                    </a:moveTo>
                    <a:cubicBezTo>
                      <a:pt x="188" y="231"/>
                      <a:pt x="377" y="398"/>
                      <a:pt x="565" y="608"/>
                    </a:cubicBezTo>
                    <a:cubicBezTo>
                      <a:pt x="732" y="796"/>
                      <a:pt x="921" y="963"/>
                      <a:pt x="1088" y="1152"/>
                    </a:cubicBezTo>
                    <a:cubicBezTo>
                      <a:pt x="1276" y="1340"/>
                      <a:pt x="1444" y="1549"/>
                      <a:pt x="1611" y="1738"/>
                    </a:cubicBezTo>
                    <a:cubicBezTo>
                      <a:pt x="1779" y="1926"/>
                      <a:pt x="1946" y="2135"/>
                      <a:pt x="2155" y="2344"/>
                    </a:cubicBezTo>
                    <a:cubicBezTo>
                      <a:pt x="2155" y="2051"/>
                      <a:pt x="2072" y="1779"/>
                      <a:pt x="1946" y="1507"/>
                    </a:cubicBezTo>
                    <a:cubicBezTo>
                      <a:pt x="1841" y="1256"/>
                      <a:pt x="1674" y="1005"/>
                      <a:pt x="1486" y="796"/>
                    </a:cubicBezTo>
                    <a:cubicBezTo>
                      <a:pt x="1276" y="587"/>
                      <a:pt x="1046" y="419"/>
                      <a:pt x="816" y="273"/>
                    </a:cubicBezTo>
                    <a:cubicBezTo>
                      <a:pt x="565" y="126"/>
                      <a:pt x="293" y="2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44"/>
              <p:cNvSpPr/>
              <p:nvPr/>
            </p:nvSpPr>
            <p:spPr>
              <a:xfrm>
                <a:off x="4751700" y="7253575"/>
                <a:ext cx="311275" cy="81200"/>
              </a:xfrm>
              <a:custGeom>
                <a:avLst/>
                <a:gdLst/>
                <a:ahLst/>
                <a:cxnLst/>
                <a:rect l="l" t="t" r="r" b="b"/>
                <a:pathLst>
                  <a:path w="12451" h="324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14" y="440"/>
                      <a:pt x="858" y="733"/>
                      <a:pt x="1382" y="880"/>
                    </a:cubicBezTo>
                    <a:cubicBezTo>
                      <a:pt x="1926" y="1026"/>
                      <a:pt x="2490" y="1068"/>
                      <a:pt x="3034" y="1110"/>
                    </a:cubicBezTo>
                    <a:cubicBezTo>
                      <a:pt x="4102" y="1152"/>
                      <a:pt x="5106" y="1445"/>
                      <a:pt x="6110" y="1842"/>
                    </a:cubicBezTo>
                    <a:cubicBezTo>
                      <a:pt x="7094" y="2240"/>
                      <a:pt x="8098" y="2700"/>
                      <a:pt x="9165" y="2993"/>
                    </a:cubicBezTo>
                    <a:cubicBezTo>
                      <a:pt x="9709" y="3139"/>
                      <a:pt x="10253" y="3223"/>
                      <a:pt x="10818" y="3244"/>
                    </a:cubicBezTo>
                    <a:cubicBezTo>
                      <a:pt x="10884" y="3247"/>
                      <a:pt x="10950" y="3248"/>
                      <a:pt x="11017" y="3248"/>
                    </a:cubicBezTo>
                    <a:cubicBezTo>
                      <a:pt x="11499" y="3248"/>
                      <a:pt x="11990" y="3179"/>
                      <a:pt x="12450" y="3014"/>
                    </a:cubicBezTo>
                    <a:lnTo>
                      <a:pt x="12450" y="3014"/>
                    </a:lnTo>
                    <a:cubicBezTo>
                      <a:pt x="12202" y="3052"/>
                      <a:pt x="11954" y="3070"/>
                      <a:pt x="11708" y="3070"/>
                    </a:cubicBezTo>
                    <a:cubicBezTo>
                      <a:pt x="10878" y="3070"/>
                      <a:pt x="10066" y="2870"/>
                      <a:pt x="9291" y="2595"/>
                    </a:cubicBezTo>
                    <a:cubicBezTo>
                      <a:pt x="8286" y="2240"/>
                      <a:pt x="7324" y="1758"/>
                      <a:pt x="6299" y="1361"/>
                    </a:cubicBezTo>
                    <a:cubicBezTo>
                      <a:pt x="5775" y="1173"/>
                      <a:pt x="5252" y="984"/>
                      <a:pt x="4708" y="859"/>
                    </a:cubicBezTo>
                    <a:cubicBezTo>
                      <a:pt x="4164" y="733"/>
                      <a:pt x="3578" y="691"/>
                      <a:pt x="3034" y="691"/>
                    </a:cubicBezTo>
                    <a:cubicBezTo>
                      <a:pt x="2853" y="691"/>
                      <a:pt x="2674" y="694"/>
                      <a:pt x="2497" y="694"/>
                    </a:cubicBezTo>
                    <a:cubicBezTo>
                      <a:pt x="2142" y="694"/>
                      <a:pt x="1793" y="684"/>
                      <a:pt x="1444" y="629"/>
                    </a:cubicBezTo>
                    <a:cubicBezTo>
                      <a:pt x="921" y="545"/>
                      <a:pt x="398" y="357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44"/>
              <p:cNvSpPr/>
              <p:nvPr/>
            </p:nvSpPr>
            <p:spPr>
              <a:xfrm>
                <a:off x="4675325" y="6760300"/>
                <a:ext cx="15125" cy="6785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2714" extrusionOk="0">
                    <a:moveTo>
                      <a:pt x="63" y="1"/>
                    </a:moveTo>
                    <a:cubicBezTo>
                      <a:pt x="22" y="231"/>
                      <a:pt x="22" y="461"/>
                      <a:pt x="22" y="670"/>
                    </a:cubicBezTo>
                    <a:cubicBezTo>
                      <a:pt x="1" y="880"/>
                      <a:pt x="22" y="1110"/>
                      <a:pt x="43" y="1319"/>
                    </a:cubicBezTo>
                    <a:cubicBezTo>
                      <a:pt x="63" y="1738"/>
                      <a:pt x="105" y="2135"/>
                      <a:pt x="210" y="2575"/>
                    </a:cubicBezTo>
                    <a:lnTo>
                      <a:pt x="210" y="2658"/>
                    </a:lnTo>
                    <a:cubicBezTo>
                      <a:pt x="210" y="2658"/>
                      <a:pt x="231" y="2679"/>
                      <a:pt x="231" y="2679"/>
                    </a:cubicBezTo>
                    <a:cubicBezTo>
                      <a:pt x="243" y="2704"/>
                      <a:pt x="263" y="2714"/>
                      <a:pt x="285" y="2714"/>
                    </a:cubicBezTo>
                    <a:cubicBezTo>
                      <a:pt x="301" y="2714"/>
                      <a:pt x="318" y="2709"/>
                      <a:pt x="335" y="2700"/>
                    </a:cubicBezTo>
                    <a:cubicBezTo>
                      <a:pt x="356" y="2679"/>
                      <a:pt x="398" y="2658"/>
                      <a:pt x="419" y="2658"/>
                    </a:cubicBezTo>
                    <a:cubicBezTo>
                      <a:pt x="434" y="2651"/>
                      <a:pt x="450" y="2646"/>
                      <a:pt x="464" y="2646"/>
                    </a:cubicBezTo>
                    <a:cubicBezTo>
                      <a:pt x="489" y="2646"/>
                      <a:pt x="511" y="2660"/>
                      <a:pt x="524" y="2700"/>
                    </a:cubicBezTo>
                    <a:cubicBezTo>
                      <a:pt x="545" y="2679"/>
                      <a:pt x="545" y="2637"/>
                      <a:pt x="524" y="2616"/>
                    </a:cubicBezTo>
                    <a:cubicBezTo>
                      <a:pt x="524" y="2575"/>
                      <a:pt x="482" y="2554"/>
                      <a:pt x="461" y="2533"/>
                    </a:cubicBezTo>
                    <a:cubicBezTo>
                      <a:pt x="455" y="2530"/>
                      <a:pt x="449" y="2527"/>
                      <a:pt x="442" y="2524"/>
                    </a:cubicBezTo>
                    <a:lnTo>
                      <a:pt x="442" y="2524"/>
                    </a:lnTo>
                    <a:cubicBezTo>
                      <a:pt x="570" y="2106"/>
                      <a:pt x="604" y="1672"/>
                      <a:pt x="545" y="1256"/>
                    </a:cubicBezTo>
                    <a:cubicBezTo>
                      <a:pt x="524" y="1026"/>
                      <a:pt x="461" y="817"/>
                      <a:pt x="398" y="608"/>
                    </a:cubicBezTo>
                    <a:cubicBezTo>
                      <a:pt x="315" y="398"/>
                      <a:pt x="210" y="189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44"/>
              <p:cNvSpPr/>
              <p:nvPr/>
            </p:nvSpPr>
            <p:spPr>
              <a:xfrm>
                <a:off x="4602625" y="6894750"/>
                <a:ext cx="18850" cy="900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3600" extrusionOk="0">
                    <a:moveTo>
                      <a:pt x="21" y="0"/>
                    </a:moveTo>
                    <a:lnTo>
                      <a:pt x="21" y="0"/>
                    </a:lnTo>
                    <a:cubicBezTo>
                      <a:pt x="0" y="335"/>
                      <a:pt x="42" y="628"/>
                      <a:pt x="63" y="942"/>
                    </a:cubicBezTo>
                    <a:cubicBezTo>
                      <a:pt x="105" y="1235"/>
                      <a:pt x="147" y="1528"/>
                      <a:pt x="189" y="1821"/>
                    </a:cubicBezTo>
                    <a:cubicBezTo>
                      <a:pt x="230" y="2114"/>
                      <a:pt x="272" y="2407"/>
                      <a:pt x="314" y="2699"/>
                    </a:cubicBezTo>
                    <a:cubicBezTo>
                      <a:pt x="377" y="2992"/>
                      <a:pt x="419" y="3306"/>
                      <a:pt x="523" y="3599"/>
                    </a:cubicBezTo>
                    <a:cubicBezTo>
                      <a:pt x="649" y="3306"/>
                      <a:pt x="691" y="2992"/>
                      <a:pt x="733" y="2679"/>
                    </a:cubicBezTo>
                    <a:cubicBezTo>
                      <a:pt x="754" y="2365"/>
                      <a:pt x="733" y="2051"/>
                      <a:pt x="691" y="1758"/>
                    </a:cubicBezTo>
                    <a:cubicBezTo>
                      <a:pt x="649" y="1444"/>
                      <a:pt x="586" y="1130"/>
                      <a:pt x="461" y="837"/>
                    </a:cubicBezTo>
                    <a:cubicBezTo>
                      <a:pt x="356" y="544"/>
                      <a:pt x="210" y="272"/>
                      <a:pt x="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44"/>
              <p:cNvSpPr/>
              <p:nvPr/>
            </p:nvSpPr>
            <p:spPr>
              <a:xfrm>
                <a:off x="4895025" y="5954750"/>
                <a:ext cx="128175" cy="159575"/>
              </a:xfrm>
              <a:custGeom>
                <a:avLst/>
                <a:gdLst/>
                <a:ahLst/>
                <a:cxnLst/>
                <a:rect l="l" t="t" r="r" b="b"/>
                <a:pathLst>
                  <a:path w="5127" h="6383" extrusionOk="0">
                    <a:moveTo>
                      <a:pt x="5127" y="1"/>
                    </a:moveTo>
                    <a:cubicBezTo>
                      <a:pt x="4520" y="356"/>
                      <a:pt x="3955" y="775"/>
                      <a:pt x="3453" y="1256"/>
                    </a:cubicBezTo>
                    <a:cubicBezTo>
                      <a:pt x="2930" y="1716"/>
                      <a:pt x="2470" y="2218"/>
                      <a:pt x="2030" y="2762"/>
                    </a:cubicBezTo>
                    <a:cubicBezTo>
                      <a:pt x="1591" y="3306"/>
                      <a:pt x="1193" y="3892"/>
                      <a:pt x="858" y="4499"/>
                    </a:cubicBezTo>
                    <a:cubicBezTo>
                      <a:pt x="503" y="5106"/>
                      <a:pt x="210" y="5734"/>
                      <a:pt x="1" y="6382"/>
                    </a:cubicBezTo>
                    <a:lnTo>
                      <a:pt x="1193" y="4708"/>
                    </a:lnTo>
                    <a:cubicBezTo>
                      <a:pt x="1591" y="4164"/>
                      <a:pt x="1988" y="3620"/>
                      <a:pt x="2428" y="3097"/>
                    </a:cubicBezTo>
                    <a:cubicBezTo>
                      <a:pt x="2846" y="2553"/>
                      <a:pt x="3286" y="2051"/>
                      <a:pt x="3746" y="1528"/>
                    </a:cubicBezTo>
                    <a:lnTo>
                      <a:pt x="51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44"/>
              <p:cNvSpPr/>
              <p:nvPr/>
            </p:nvSpPr>
            <p:spPr>
              <a:xfrm>
                <a:off x="4296625" y="6017000"/>
                <a:ext cx="202450" cy="229650"/>
              </a:xfrm>
              <a:custGeom>
                <a:avLst/>
                <a:gdLst/>
                <a:ahLst/>
                <a:cxnLst/>
                <a:rect l="l" t="t" r="r" b="b"/>
                <a:pathLst>
                  <a:path w="8098" h="918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60" y="942"/>
                      <a:pt x="1297" y="1653"/>
                      <a:pt x="2134" y="2281"/>
                    </a:cubicBezTo>
                    <a:cubicBezTo>
                      <a:pt x="2950" y="2909"/>
                      <a:pt x="3787" y="3474"/>
                      <a:pt x="4436" y="4248"/>
                    </a:cubicBezTo>
                    <a:cubicBezTo>
                      <a:pt x="5105" y="4980"/>
                      <a:pt x="5628" y="5859"/>
                      <a:pt x="6172" y="6738"/>
                    </a:cubicBezTo>
                    <a:cubicBezTo>
                      <a:pt x="6737" y="7596"/>
                      <a:pt x="7323" y="8495"/>
                      <a:pt x="8097" y="9186"/>
                    </a:cubicBezTo>
                    <a:cubicBezTo>
                      <a:pt x="7491" y="8349"/>
                      <a:pt x="7030" y="7449"/>
                      <a:pt x="6528" y="6529"/>
                    </a:cubicBezTo>
                    <a:cubicBezTo>
                      <a:pt x="6047" y="5629"/>
                      <a:pt x="5524" y="4708"/>
                      <a:pt x="4833" y="3892"/>
                    </a:cubicBezTo>
                    <a:cubicBezTo>
                      <a:pt x="4478" y="3495"/>
                      <a:pt x="4080" y="3139"/>
                      <a:pt x="3662" y="2825"/>
                    </a:cubicBezTo>
                    <a:cubicBezTo>
                      <a:pt x="3222" y="2511"/>
                      <a:pt x="2783" y="2218"/>
                      <a:pt x="2364" y="1946"/>
                    </a:cubicBezTo>
                    <a:cubicBezTo>
                      <a:pt x="1507" y="1381"/>
                      <a:pt x="649" y="81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09" name="Google Shape;3209;p44"/>
            <p:cNvSpPr/>
            <p:nvPr/>
          </p:nvSpPr>
          <p:spPr>
            <a:xfrm>
              <a:off x="6033800" y="5726150"/>
              <a:ext cx="128700" cy="102550"/>
            </a:xfrm>
            <a:custGeom>
              <a:avLst/>
              <a:gdLst/>
              <a:ahLst/>
              <a:cxnLst/>
              <a:rect l="l" t="t" r="r" b="b"/>
              <a:pathLst>
                <a:path w="5148" h="4102" extrusionOk="0">
                  <a:moveTo>
                    <a:pt x="5148" y="1"/>
                  </a:moveTo>
                  <a:cubicBezTo>
                    <a:pt x="4624" y="189"/>
                    <a:pt x="4143" y="503"/>
                    <a:pt x="3704" y="817"/>
                  </a:cubicBezTo>
                  <a:cubicBezTo>
                    <a:pt x="3243" y="1131"/>
                    <a:pt x="2804" y="1466"/>
                    <a:pt x="2386" y="1800"/>
                  </a:cubicBezTo>
                  <a:cubicBezTo>
                    <a:pt x="1967" y="2156"/>
                    <a:pt x="1549" y="2512"/>
                    <a:pt x="1151" y="2888"/>
                  </a:cubicBezTo>
                  <a:cubicBezTo>
                    <a:pt x="754" y="3265"/>
                    <a:pt x="356" y="3663"/>
                    <a:pt x="0" y="4102"/>
                  </a:cubicBezTo>
                  <a:cubicBezTo>
                    <a:pt x="503" y="3830"/>
                    <a:pt x="963" y="3516"/>
                    <a:pt x="1402" y="3202"/>
                  </a:cubicBezTo>
                  <a:cubicBezTo>
                    <a:pt x="1863" y="2888"/>
                    <a:pt x="2281" y="2554"/>
                    <a:pt x="2720" y="2219"/>
                  </a:cubicBezTo>
                  <a:cubicBezTo>
                    <a:pt x="3139" y="1863"/>
                    <a:pt x="3557" y="1507"/>
                    <a:pt x="3955" y="1131"/>
                  </a:cubicBezTo>
                  <a:lnTo>
                    <a:pt x="5148" y="1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0" name="Google Shape;3210;p44"/>
          <p:cNvGrpSpPr/>
          <p:nvPr/>
        </p:nvGrpSpPr>
        <p:grpSpPr>
          <a:xfrm>
            <a:off x="2845045" y="1742572"/>
            <a:ext cx="1732612" cy="471252"/>
            <a:chOff x="3055600" y="1818750"/>
            <a:chExt cx="1173300" cy="319125"/>
          </a:xfrm>
        </p:grpSpPr>
        <p:sp>
          <p:nvSpPr>
            <p:cNvPr id="3211" name="Google Shape;3211;p44"/>
            <p:cNvSpPr/>
            <p:nvPr/>
          </p:nvSpPr>
          <p:spPr>
            <a:xfrm>
              <a:off x="4189150" y="1891050"/>
              <a:ext cx="39750" cy="78900"/>
            </a:xfrm>
            <a:custGeom>
              <a:avLst/>
              <a:gdLst/>
              <a:ahLst/>
              <a:cxnLst/>
              <a:rect l="l" t="t" r="r" b="b"/>
              <a:pathLst>
                <a:path w="1590" h="3156" extrusionOk="0">
                  <a:moveTo>
                    <a:pt x="937" y="1"/>
                  </a:moveTo>
                  <a:cubicBezTo>
                    <a:pt x="810" y="1"/>
                    <a:pt x="675" y="73"/>
                    <a:pt x="544" y="247"/>
                  </a:cubicBezTo>
                  <a:cubicBezTo>
                    <a:pt x="335" y="498"/>
                    <a:pt x="356" y="1063"/>
                    <a:pt x="377" y="1482"/>
                  </a:cubicBezTo>
                  <a:cubicBezTo>
                    <a:pt x="377" y="1649"/>
                    <a:pt x="377" y="1838"/>
                    <a:pt x="356" y="2026"/>
                  </a:cubicBezTo>
                  <a:cubicBezTo>
                    <a:pt x="314" y="2403"/>
                    <a:pt x="272" y="2842"/>
                    <a:pt x="0" y="3156"/>
                  </a:cubicBezTo>
                  <a:lnTo>
                    <a:pt x="209" y="3093"/>
                  </a:lnTo>
                  <a:cubicBezTo>
                    <a:pt x="774" y="2549"/>
                    <a:pt x="1444" y="1796"/>
                    <a:pt x="1528" y="1063"/>
                  </a:cubicBezTo>
                  <a:cubicBezTo>
                    <a:pt x="1589" y="584"/>
                    <a:pt x="1297" y="1"/>
                    <a:pt x="93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4"/>
            <p:cNvSpPr/>
            <p:nvPr/>
          </p:nvSpPr>
          <p:spPr>
            <a:xfrm>
              <a:off x="4189150" y="1987200"/>
              <a:ext cx="39375" cy="78575"/>
            </a:xfrm>
            <a:custGeom>
              <a:avLst/>
              <a:gdLst/>
              <a:ahLst/>
              <a:cxnLst/>
              <a:rect l="l" t="t" r="r" b="b"/>
              <a:pathLst>
                <a:path w="1575" h="3143" extrusionOk="0">
                  <a:moveTo>
                    <a:pt x="0" y="0"/>
                  </a:moveTo>
                  <a:cubicBezTo>
                    <a:pt x="293" y="335"/>
                    <a:pt x="314" y="774"/>
                    <a:pt x="356" y="1172"/>
                  </a:cubicBezTo>
                  <a:cubicBezTo>
                    <a:pt x="377" y="1318"/>
                    <a:pt x="377" y="1465"/>
                    <a:pt x="377" y="1611"/>
                  </a:cubicBezTo>
                  <a:cubicBezTo>
                    <a:pt x="356" y="2030"/>
                    <a:pt x="314" y="2637"/>
                    <a:pt x="544" y="2909"/>
                  </a:cubicBezTo>
                  <a:cubicBezTo>
                    <a:pt x="672" y="3074"/>
                    <a:pt x="803" y="3143"/>
                    <a:pt x="926" y="3143"/>
                  </a:cubicBezTo>
                  <a:cubicBezTo>
                    <a:pt x="1284" y="3143"/>
                    <a:pt x="1574" y="2555"/>
                    <a:pt x="1528" y="2072"/>
                  </a:cubicBezTo>
                  <a:cubicBezTo>
                    <a:pt x="1465" y="1256"/>
                    <a:pt x="774" y="607"/>
                    <a:pt x="209" y="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4"/>
            <p:cNvSpPr/>
            <p:nvPr/>
          </p:nvSpPr>
          <p:spPr>
            <a:xfrm>
              <a:off x="3166000" y="1986675"/>
              <a:ext cx="39750" cy="79175"/>
            </a:xfrm>
            <a:custGeom>
              <a:avLst/>
              <a:gdLst/>
              <a:ahLst/>
              <a:cxnLst/>
              <a:rect l="l" t="t" r="r" b="b"/>
              <a:pathLst>
                <a:path w="1590" h="3167" extrusionOk="0">
                  <a:moveTo>
                    <a:pt x="1590" y="0"/>
                  </a:moveTo>
                  <a:lnTo>
                    <a:pt x="1381" y="63"/>
                  </a:lnTo>
                  <a:cubicBezTo>
                    <a:pt x="836" y="607"/>
                    <a:pt x="146" y="1381"/>
                    <a:pt x="62" y="2093"/>
                  </a:cubicBezTo>
                  <a:cubicBezTo>
                    <a:pt x="0" y="2589"/>
                    <a:pt x="295" y="3167"/>
                    <a:pt x="657" y="3167"/>
                  </a:cubicBezTo>
                  <a:cubicBezTo>
                    <a:pt x="782" y="3167"/>
                    <a:pt x="916" y="3097"/>
                    <a:pt x="1046" y="2930"/>
                  </a:cubicBezTo>
                  <a:cubicBezTo>
                    <a:pt x="1255" y="2658"/>
                    <a:pt x="1234" y="2114"/>
                    <a:pt x="1213" y="1695"/>
                  </a:cubicBezTo>
                  <a:cubicBezTo>
                    <a:pt x="1213" y="1507"/>
                    <a:pt x="1213" y="1319"/>
                    <a:pt x="1234" y="1151"/>
                  </a:cubicBezTo>
                  <a:cubicBezTo>
                    <a:pt x="1276" y="754"/>
                    <a:pt x="1318" y="335"/>
                    <a:pt x="159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4"/>
            <p:cNvSpPr/>
            <p:nvPr/>
          </p:nvSpPr>
          <p:spPr>
            <a:xfrm>
              <a:off x="3166375" y="1891150"/>
              <a:ext cx="39375" cy="78800"/>
            </a:xfrm>
            <a:custGeom>
              <a:avLst/>
              <a:gdLst/>
              <a:ahLst/>
              <a:cxnLst/>
              <a:rect l="l" t="t" r="r" b="b"/>
              <a:pathLst>
                <a:path w="1575" h="3152" extrusionOk="0">
                  <a:moveTo>
                    <a:pt x="646" y="0"/>
                  </a:moveTo>
                  <a:cubicBezTo>
                    <a:pt x="289" y="0"/>
                    <a:pt x="1" y="593"/>
                    <a:pt x="47" y="1059"/>
                  </a:cubicBezTo>
                  <a:cubicBezTo>
                    <a:pt x="110" y="1875"/>
                    <a:pt x="821" y="2545"/>
                    <a:pt x="1366" y="3089"/>
                  </a:cubicBezTo>
                  <a:lnTo>
                    <a:pt x="1575" y="3152"/>
                  </a:lnTo>
                  <a:cubicBezTo>
                    <a:pt x="1303" y="2817"/>
                    <a:pt x="1261" y="2357"/>
                    <a:pt x="1219" y="1959"/>
                  </a:cubicBezTo>
                  <a:cubicBezTo>
                    <a:pt x="1198" y="1813"/>
                    <a:pt x="1198" y="1666"/>
                    <a:pt x="1198" y="1520"/>
                  </a:cubicBezTo>
                  <a:cubicBezTo>
                    <a:pt x="1219" y="1101"/>
                    <a:pt x="1261" y="494"/>
                    <a:pt x="1031" y="243"/>
                  </a:cubicBezTo>
                  <a:cubicBezTo>
                    <a:pt x="902" y="71"/>
                    <a:pt x="770" y="0"/>
                    <a:pt x="64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4"/>
            <p:cNvSpPr/>
            <p:nvPr/>
          </p:nvSpPr>
          <p:spPr>
            <a:xfrm>
              <a:off x="3055600" y="1936325"/>
              <a:ext cx="150150" cy="83475"/>
            </a:xfrm>
            <a:custGeom>
              <a:avLst/>
              <a:gdLst/>
              <a:ahLst/>
              <a:cxnLst/>
              <a:rect l="l" t="t" r="r" b="b"/>
              <a:pathLst>
                <a:path w="6006" h="3339" extrusionOk="0">
                  <a:moveTo>
                    <a:pt x="2215" y="1"/>
                  </a:moveTo>
                  <a:cubicBezTo>
                    <a:pt x="2122" y="1"/>
                    <a:pt x="2064" y="16"/>
                    <a:pt x="2051" y="48"/>
                  </a:cubicBezTo>
                  <a:cubicBezTo>
                    <a:pt x="2009" y="131"/>
                    <a:pt x="2323" y="466"/>
                    <a:pt x="2804" y="780"/>
                  </a:cubicBezTo>
                  <a:lnTo>
                    <a:pt x="2679" y="780"/>
                  </a:lnTo>
                  <a:cubicBezTo>
                    <a:pt x="1193" y="780"/>
                    <a:pt x="1" y="1700"/>
                    <a:pt x="1" y="1700"/>
                  </a:cubicBezTo>
                  <a:cubicBezTo>
                    <a:pt x="1" y="1700"/>
                    <a:pt x="1193" y="2600"/>
                    <a:pt x="2679" y="2600"/>
                  </a:cubicBezTo>
                  <a:lnTo>
                    <a:pt x="2825" y="2600"/>
                  </a:lnTo>
                  <a:cubicBezTo>
                    <a:pt x="2386" y="2914"/>
                    <a:pt x="2093" y="3207"/>
                    <a:pt x="2135" y="3291"/>
                  </a:cubicBezTo>
                  <a:cubicBezTo>
                    <a:pt x="2148" y="3323"/>
                    <a:pt x="2207" y="3339"/>
                    <a:pt x="2301" y="3339"/>
                  </a:cubicBezTo>
                  <a:cubicBezTo>
                    <a:pt x="2815" y="3339"/>
                    <a:pt x="4364" y="2869"/>
                    <a:pt x="5106" y="2056"/>
                  </a:cubicBezTo>
                  <a:cubicBezTo>
                    <a:pt x="5169" y="2014"/>
                    <a:pt x="5232" y="1952"/>
                    <a:pt x="5273" y="1910"/>
                  </a:cubicBezTo>
                  <a:lnTo>
                    <a:pt x="6006" y="1910"/>
                  </a:lnTo>
                  <a:lnTo>
                    <a:pt x="6006" y="1512"/>
                  </a:lnTo>
                  <a:lnTo>
                    <a:pt x="5294" y="1512"/>
                  </a:lnTo>
                  <a:cubicBezTo>
                    <a:pt x="5252" y="1449"/>
                    <a:pt x="5190" y="1387"/>
                    <a:pt x="5127" y="1324"/>
                  </a:cubicBezTo>
                  <a:cubicBezTo>
                    <a:pt x="4363" y="489"/>
                    <a:pt x="2739" y="1"/>
                    <a:pt x="221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4"/>
            <p:cNvSpPr/>
            <p:nvPr/>
          </p:nvSpPr>
          <p:spPr>
            <a:xfrm>
              <a:off x="3198925" y="1818750"/>
              <a:ext cx="998075" cy="319125"/>
            </a:xfrm>
            <a:custGeom>
              <a:avLst/>
              <a:gdLst/>
              <a:ahLst/>
              <a:cxnLst/>
              <a:rect l="l" t="t" r="r" b="b"/>
              <a:pathLst>
                <a:path w="39923" h="12765" extrusionOk="0">
                  <a:moveTo>
                    <a:pt x="5566" y="1"/>
                  </a:moveTo>
                  <a:cubicBezTo>
                    <a:pt x="2491" y="1"/>
                    <a:pt x="1" y="2491"/>
                    <a:pt x="1" y="5567"/>
                  </a:cubicBezTo>
                  <a:lnTo>
                    <a:pt x="1" y="7199"/>
                  </a:lnTo>
                  <a:cubicBezTo>
                    <a:pt x="1" y="10274"/>
                    <a:pt x="2491" y="12764"/>
                    <a:pt x="5566" y="12764"/>
                  </a:cubicBezTo>
                  <a:lnTo>
                    <a:pt x="34357" y="12764"/>
                  </a:lnTo>
                  <a:cubicBezTo>
                    <a:pt x="37433" y="12764"/>
                    <a:pt x="39923" y="10274"/>
                    <a:pt x="39923" y="7199"/>
                  </a:cubicBezTo>
                  <a:lnTo>
                    <a:pt x="39923" y="5567"/>
                  </a:lnTo>
                  <a:cubicBezTo>
                    <a:pt x="39923" y="2491"/>
                    <a:pt x="37433" y="1"/>
                    <a:pt x="34357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Mercury</a:t>
              </a: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3217" name="Google Shape;3217;p44"/>
          <p:cNvSpPr txBox="1"/>
          <p:nvPr/>
        </p:nvSpPr>
        <p:spPr>
          <a:xfrm>
            <a:off x="454726" y="1547025"/>
            <a:ext cx="1509300" cy="76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8" name="Google Shape;3218;p44"/>
          <p:cNvSpPr txBox="1"/>
          <p:nvPr/>
        </p:nvSpPr>
        <p:spPr>
          <a:xfrm>
            <a:off x="452975" y="3763776"/>
            <a:ext cx="1509300" cy="76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9" name="Google Shape;3219;p44"/>
          <p:cNvSpPr txBox="1"/>
          <p:nvPr/>
        </p:nvSpPr>
        <p:spPr>
          <a:xfrm>
            <a:off x="7179248" y="1547025"/>
            <a:ext cx="1507500" cy="76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0" name="Google Shape;3220;p44"/>
          <p:cNvSpPr txBox="1"/>
          <p:nvPr/>
        </p:nvSpPr>
        <p:spPr>
          <a:xfrm>
            <a:off x="454726" y="2655400"/>
            <a:ext cx="1509300" cy="76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1" name="Google Shape;3221;p44"/>
          <p:cNvSpPr txBox="1"/>
          <p:nvPr/>
        </p:nvSpPr>
        <p:spPr>
          <a:xfrm>
            <a:off x="7177499" y="3768024"/>
            <a:ext cx="1507500" cy="76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farthest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2" name="Google Shape;3222;p44"/>
          <p:cNvSpPr txBox="1"/>
          <p:nvPr/>
        </p:nvSpPr>
        <p:spPr>
          <a:xfrm>
            <a:off x="7179248" y="2657515"/>
            <a:ext cx="1507500" cy="76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23" name="Google Shape;3223;p44"/>
          <p:cNvGrpSpPr/>
          <p:nvPr/>
        </p:nvGrpSpPr>
        <p:grpSpPr>
          <a:xfrm>
            <a:off x="1962275" y="1931925"/>
            <a:ext cx="5216973" cy="2220999"/>
            <a:chOff x="1988807" y="1931927"/>
            <a:chExt cx="5163786" cy="2220999"/>
          </a:xfrm>
        </p:grpSpPr>
        <p:cxnSp>
          <p:nvCxnSpPr>
            <p:cNvPr id="3224" name="Google Shape;3224;p44"/>
            <p:cNvCxnSpPr>
              <a:stCxn id="3217" idx="3"/>
            </p:cNvCxnSpPr>
            <p:nvPr/>
          </p:nvCxnSpPr>
          <p:spPr>
            <a:xfrm>
              <a:off x="1990540" y="1931927"/>
              <a:ext cx="10575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25" name="Google Shape;3225;p44"/>
            <p:cNvCxnSpPr>
              <a:stCxn id="3218" idx="3"/>
            </p:cNvCxnSpPr>
            <p:nvPr/>
          </p:nvCxnSpPr>
          <p:spPr>
            <a:xfrm rot="10800000" flipH="1">
              <a:off x="1988807" y="3805178"/>
              <a:ext cx="597000" cy="3435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26" name="Google Shape;3226;p44"/>
            <p:cNvCxnSpPr>
              <a:stCxn id="3221" idx="1"/>
            </p:cNvCxnSpPr>
            <p:nvPr/>
          </p:nvCxnSpPr>
          <p:spPr>
            <a:xfrm rot="10800000">
              <a:off x="6453362" y="3750026"/>
              <a:ext cx="697500" cy="4029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27" name="Google Shape;3227;p44"/>
            <p:cNvCxnSpPr>
              <a:stCxn id="3220" idx="3"/>
            </p:cNvCxnSpPr>
            <p:nvPr/>
          </p:nvCxnSpPr>
          <p:spPr>
            <a:xfrm>
              <a:off x="1990540" y="3040302"/>
              <a:ext cx="1347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28" name="Google Shape;3228;p44"/>
            <p:cNvCxnSpPr>
              <a:stCxn id="3222" idx="1"/>
            </p:cNvCxnSpPr>
            <p:nvPr/>
          </p:nvCxnSpPr>
          <p:spPr>
            <a:xfrm rot="10800000">
              <a:off x="6029093" y="3042417"/>
              <a:ext cx="11235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29" name="Google Shape;3229;p44"/>
            <p:cNvCxnSpPr>
              <a:stCxn id="3219" idx="1"/>
            </p:cNvCxnSpPr>
            <p:nvPr/>
          </p:nvCxnSpPr>
          <p:spPr>
            <a:xfrm rot="10800000">
              <a:off x="5924393" y="1931927"/>
              <a:ext cx="1228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30" name="Google Shape;3230;p44"/>
          <p:cNvGrpSpPr/>
          <p:nvPr/>
        </p:nvGrpSpPr>
        <p:grpSpPr>
          <a:xfrm>
            <a:off x="4572885" y="1742572"/>
            <a:ext cx="1733387" cy="471252"/>
            <a:chOff x="3166000" y="1818750"/>
            <a:chExt cx="1173825" cy="319125"/>
          </a:xfrm>
        </p:grpSpPr>
        <p:sp>
          <p:nvSpPr>
            <p:cNvPr id="3231" name="Google Shape;3231;p44"/>
            <p:cNvSpPr/>
            <p:nvPr/>
          </p:nvSpPr>
          <p:spPr>
            <a:xfrm>
              <a:off x="4189150" y="1891050"/>
              <a:ext cx="39750" cy="78900"/>
            </a:xfrm>
            <a:custGeom>
              <a:avLst/>
              <a:gdLst/>
              <a:ahLst/>
              <a:cxnLst/>
              <a:rect l="l" t="t" r="r" b="b"/>
              <a:pathLst>
                <a:path w="1590" h="3156" extrusionOk="0">
                  <a:moveTo>
                    <a:pt x="937" y="1"/>
                  </a:moveTo>
                  <a:cubicBezTo>
                    <a:pt x="810" y="1"/>
                    <a:pt x="675" y="73"/>
                    <a:pt x="544" y="247"/>
                  </a:cubicBezTo>
                  <a:cubicBezTo>
                    <a:pt x="335" y="498"/>
                    <a:pt x="356" y="1063"/>
                    <a:pt x="377" y="1482"/>
                  </a:cubicBezTo>
                  <a:cubicBezTo>
                    <a:pt x="377" y="1649"/>
                    <a:pt x="377" y="1838"/>
                    <a:pt x="356" y="2026"/>
                  </a:cubicBezTo>
                  <a:cubicBezTo>
                    <a:pt x="314" y="2403"/>
                    <a:pt x="272" y="2842"/>
                    <a:pt x="0" y="3156"/>
                  </a:cubicBezTo>
                  <a:lnTo>
                    <a:pt x="209" y="3093"/>
                  </a:lnTo>
                  <a:cubicBezTo>
                    <a:pt x="774" y="2549"/>
                    <a:pt x="1444" y="1796"/>
                    <a:pt x="1528" y="1063"/>
                  </a:cubicBezTo>
                  <a:cubicBezTo>
                    <a:pt x="1589" y="584"/>
                    <a:pt x="1297" y="1"/>
                    <a:pt x="93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4"/>
            <p:cNvSpPr/>
            <p:nvPr/>
          </p:nvSpPr>
          <p:spPr>
            <a:xfrm>
              <a:off x="4189150" y="1987200"/>
              <a:ext cx="39375" cy="78575"/>
            </a:xfrm>
            <a:custGeom>
              <a:avLst/>
              <a:gdLst/>
              <a:ahLst/>
              <a:cxnLst/>
              <a:rect l="l" t="t" r="r" b="b"/>
              <a:pathLst>
                <a:path w="1575" h="3143" extrusionOk="0">
                  <a:moveTo>
                    <a:pt x="0" y="0"/>
                  </a:moveTo>
                  <a:cubicBezTo>
                    <a:pt x="293" y="335"/>
                    <a:pt x="314" y="774"/>
                    <a:pt x="356" y="1172"/>
                  </a:cubicBezTo>
                  <a:cubicBezTo>
                    <a:pt x="377" y="1318"/>
                    <a:pt x="377" y="1465"/>
                    <a:pt x="377" y="1611"/>
                  </a:cubicBezTo>
                  <a:cubicBezTo>
                    <a:pt x="356" y="2030"/>
                    <a:pt x="314" y="2637"/>
                    <a:pt x="544" y="2909"/>
                  </a:cubicBezTo>
                  <a:cubicBezTo>
                    <a:pt x="672" y="3074"/>
                    <a:pt x="803" y="3143"/>
                    <a:pt x="926" y="3143"/>
                  </a:cubicBezTo>
                  <a:cubicBezTo>
                    <a:pt x="1284" y="3143"/>
                    <a:pt x="1574" y="2555"/>
                    <a:pt x="1528" y="2072"/>
                  </a:cubicBezTo>
                  <a:cubicBezTo>
                    <a:pt x="1465" y="1256"/>
                    <a:pt x="774" y="607"/>
                    <a:pt x="209" y="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4"/>
            <p:cNvSpPr/>
            <p:nvPr/>
          </p:nvSpPr>
          <p:spPr>
            <a:xfrm>
              <a:off x="4189150" y="1937025"/>
              <a:ext cx="150675" cy="83775"/>
            </a:xfrm>
            <a:custGeom>
              <a:avLst/>
              <a:gdLst/>
              <a:ahLst/>
              <a:cxnLst/>
              <a:rect l="l" t="t" r="r" b="b"/>
              <a:pathLst>
                <a:path w="6027" h="3351" extrusionOk="0">
                  <a:moveTo>
                    <a:pt x="3724" y="0"/>
                  </a:moveTo>
                  <a:cubicBezTo>
                    <a:pt x="3233" y="0"/>
                    <a:pt x="1652" y="469"/>
                    <a:pt x="900" y="1275"/>
                  </a:cubicBezTo>
                  <a:cubicBezTo>
                    <a:pt x="837" y="1317"/>
                    <a:pt x="774" y="1380"/>
                    <a:pt x="753" y="1442"/>
                  </a:cubicBezTo>
                  <a:lnTo>
                    <a:pt x="0" y="1442"/>
                  </a:lnTo>
                  <a:lnTo>
                    <a:pt x="0" y="1819"/>
                  </a:lnTo>
                  <a:lnTo>
                    <a:pt x="712" y="1819"/>
                  </a:lnTo>
                  <a:cubicBezTo>
                    <a:pt x="753" y="1882"/>
                    <a:pt x="816" y="1944"/>
                    <a:pt x="900" y="2007"/>
                  </a:cubicBezTo>
                  <a:cubicBezTo>
                    <a:pt x="1650" y="2846"/>
                    <a:pt x="3283" y="3350"/>
                    <a:pt x="3798" y="3350"/>
                  </a:cubicBezTo>
                  <a:cubicBezTo>
                    <a:pt x="3887" y="3350"/>
                    <a:pt x="3942" y="3335"/>
                    <a:pt x="3955" y="3305"/>
                  </a:cubicBezTo>
                  <a:cubicBezTo>
                    <a:pt x="3997" y="3200"/>
                    <a:pt x="3683" y="2865"/>
                    <a:pt x="3201" y="2551"/>
                  </a:cubicBezTo>
                  <a:lnTo>
                    <a:pt x="3348" y="2551"/>
                  </a:lnTo>
                  <a:cubicBezTo>
                    <a:pt x="4813" y="2551"/>
                    <a:pt x="6026" y="1652"/>
                    <a:pt x="6026" y="1652"/>
                  </a:cubicBezTo>
                  <a:cubicBezTo>
                    <a:pt x="6026" y="1652"/>
                    <a:pt x="4813" y="731"/>
                    <a:pt x="3348" y="731"/>
                  </a:cubicBezTo>
                  <a:lnTo>
                    <a:pt x="3181" y="731"/>
                  </a:lnTo>
                  <a:cubicBezTo>
                    <a:pt x="3620" y="438"/>
                    <a:pt x="3913" y="124"/>
                    <a:pt x="3871" y="40"/>
                  </a:cubicBezTo>
                  <a:cubicBezTo>
                    <a:pt x="3859" y="13"/>
                    <a:pt x="3807" y="0"/>
                    <a:pt x="372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4"/>
            <p:cNvSpPr/>
            <p:nvPr/>
          </p:nvSpPr>
          <p:spPr>
            <a:xfrm>
              <a:off x="3166000" y="1986675"/>
              <a:ext cx="39750" cy="79175"/>
            </a:xfrm>
            <a:custGeom>
              <a:avLst/>
              <a:gdLst/>
              <a:ahLst/>
              <a:cxnLst/>
              <a:rect l="l" t="t" r="r" b="b"/>
              <a:pathLst>
                <a:path w="1590" h="3167" extrusionOk="0">
                  <a:moveTo>
                    <a:pt x="1590" y="0"/>
                  </a:moveTo>
                  <a:lnTo>
                    <a:pt x="1381" y="63"/>
                  </a:lnTo>
                  <a:cubicBezTo>
                    <a:pt x="836" y="607"/>
                    <a:pt x="146" y="1381"/>
                    <a:pt x="62" y="2093"/>
                  </a:cubicBezTo>
                  <a:cubicBezTo>
                    <a:pt x="0" y="2589"/>
                    <a:pt x="295" y="3167"/>
                    <a:pt x="657" y="3167"/>
                  </a:cubicBezTo>
                  <a:cubicBezTo>
                    <a:pt x="782" y="3167"/>
                    <a:pt x="916" y="3097"/>
                    <a:pt x="1046" y="2930"/>
                  </a:cubicBezTo>
                  <a:cubicBezTo>
                    <a:pt x="1255" y="2658"/>
                    <a:pt x="1234" y="2114"/>
                    <a:pt x="1213" y="1695"/>
                  </a:cubicBezTo>
                  <a:cubicBezTo>
                    <a:pt x="1213" y="1507"/>
                    <a:pt x="1213" y="1319"/>
                    <a:pt x="1234" y="1151"/>
                  </a:cubicBezTo>
                  <a:cubicBezTo>
                    <a:pt x="1276" y="754"/>
                    <a:pt x="1318" y="335"/>
                    <a:pt x="159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4"/>
            <p:cNvSpPr/>
            <p:nvPr/>
          </p:nvSpPr>
          <p:spPr>
            <a:xfrm>
              <a:off x="3166375" y="1891150"/>
              <a:ext cx="39375" cy="78800"/>
            </a:xfrm>
            <a:custGeom>
              <a:avLst/>
              <a:gdLst/>
              <a:ahLst/>
              <a:cxnLst/>
              <a:rect l="l" t="t" r="r" b="b"/>
              <a:pathLst>
                <a:path w="1575" h="3152" extrusionOk="0">
                  <a:moveTo>
                    <a:pt x="646" y="0"/>
                  </a:moveTo>
                  <a:cubicBezTo>
                    <a:pt x="289" y="0"/>
                    <a:pt x="1" y="593"/>
                    <a:pt x="47" y="1059"/>
                  </a:cubicBezTo>
                  <a:cubicBezTo>
                    <a:pt x="110" y="1875"/>
                    <a:pt x="821" y="2545"/>
                    <a:pt x="1366" y="3089"/>
                  </a:cubicBezTo>
                  <a:lnTo>
                    <a:pt x="1575" y="3152"/>
                  </a:lnTo>
                  <a:cubicBezTo>
                    <a:pt x="1303" y="2817"/>
                    <a:pt x="1261" y="2357"/>
                    <a:pt x="1219" y="1959"/>
                  </a:cubicBezTo>
                  <a:cubicBezTo>
                    <a:pt x="1198" y="1813"/>
                    <a:pt x="1198" y="1666"/>
                    <a:pt x="1198" y="1520"/>
                  </a:cubicBezTo>
                  <a:cubicBezTo>
                    <a:pt x="1219" y="1101"/>
                    <a:pt x="1261" y="494"/>
                    <a:pt x="1031" y="243"/>
                  </a:cubicBezTo>
                  <a:cubicBezTo>
                    <a:pt x="902" y="71"/>
                    <a:pt x="770" y="0"/>
                    <a:pt x="64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4"/>
            <p:cNvSpPr/>
            <p:nvPr/>
          </p:nvSpPr>
          <p:spPr>
            <a:xfrm>
              <a:off x="3198925" y="1818750"/>
              <a:ext cx="998075" cy="319125"/>
            </a:xfrm>
            <a:custGeom>
              <a:avLst/>
              <a:gdLst/>
              <a:ahLst/>
              <a:cxnLst/>
              <a:rect l="l" t="t" r="r" b="b"/>
              <a:pathLst>
                <a:path w="39923" h="12765" extrusionOk="0">
                  <a:moveTo>
                    <a:pt x="5566" y="1"/>
                  </a:moveTo>
                  <a:cubicBezTo>
                    <a:pt x="2491" y="1"/>
                    <a:pt x="1" y="2491"/>
                    <a:pt x="1" y="5567"/>
                  </a:cubicBezTo>
                  <a:lnTo>
                    <a:pt x="1" y="7199"/>
                  </a:lnTo>
                  <a:cubicBezTo>
                    <a:pt x="1" y="10274"/>
                    <a:pt x="2491" y="12764"/>
                    <a:pt x="5566" y="12764"/>
                  </a:cubicBezTo>
                  <a:lnTo>
                    <a:pt x="34357" y="12764"/>
                  </a:lnTo>
                  <a:cubicBezTo>
                    <a:pt x="37433" y="12764"/>
                    <a:pt x="39923" y="10274"/>
                    <a:pt x="39923" y="7199"/>
                  </a:cubicBezTo>
                  <a:lnTo>
                    <a:pt x="39923" y="5567"/>
                  </a:lnTo>
                  <a:cubicBezTo>
                    <a:pt x="39923" y="2491"/>
                    <a:pt x="37433" y="1"/>
                    <a:pt x="34357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Jupiter</a:t>
              </a:r>
              <a:endParaRPr/>
            </a:p>
          </p:txBody>
        </p:sp>
      </p:grpSp>
      <p:grpSp>
        <p:nvGrpSpPr>
          <p:cNvPr id="3237" name="Google Shape;3237;p44"/>
          <p:cNvGrpSpPr/>
          <p:nvPr/>
        </p:nvGrpSpPr>
        <p:grpSpPr>
          <a:xfrm>
            <a:off x="2296395" y="3476122"/>
            <a:ext cx="1896415" cy="471252"/>
            <a:chOff x="3055600" y="1818750"/>
            <a:chExt cx="1284225" cy="319125"/>
          </a:xfrm>
        </p:grpSpPr>
        <p:sp>
          <p:nvSpPr>
            <p:cNvPr id="3238" name="Google Shape;3238;p44"/>
            <p:cNvSpPr/>
            <p:nvPr/>
          </p:nvSpPr>
          <p:spPr>
            <a:xfrm>
              <a:off x="4189150" y="1891050"/>
              <a:ext cx="39750" cy="78900"/>
            </a:xfrm>
            <a:custGeom>
              <a:avLst/>
              <a:gdLst/>
              <a:ahLst/>
              <a:cxnLst/>
              <a:rect l="l" t="t" r="r" b="b"/>
              <a:pathLst>
                <a:path w="1590" h="3156" extrusionOk="0">
                  <a:moveTo>
                    <a:pt x="937" y="1"/>
                  </a:moveTo>
                  <a:cubicBezTo>
                    <a:pt x="810" y="1"/>
                    <a:pt x="675" y="73"/>
                    <a:pt x="544" y="247"/>
                  </a:cubicBezTo>
                  <a:cubicBezTo>
                    <a:pt x="335" y="498"/>
                    <a:pt x="356" y="1063"/>
                    <a:pt x="377" y="1482"/>
                  </a:cubicBezTo>
                  <a:cubicBezTo>
                    <a:pt x="377" y="1649"/>
                    <a:pt x="377" y="1838"/>
                    <a:pt x="356" y="2026"/>
                  </a:cubicBezTo>
                  <a:cubicBezTo>
                    <a:pt x="314" y="2403"/>
                    <a:pt x="272" y="2842"/>
                    <a:pt x="0" y="3156"/>
                  </a:cubicBezTo>
                  <a:lnTo>
                    <a:pt x="209" y="3093"/>
                  </a:lnTo>
                  <a:cubicBezTo>
                    <a:pt x="774" y="2549"/>
                    <a:pt x="1444" y="1796"/>
                    <a:pt x="1528" y="1063"/>
                  </a:cubicBezTo>
                  <a:cubicBezTo>
                    <a:pt x="1589" y="584"/>
                    <a:pt x="1297" y="1"/>
                    <a:pt x="93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4"/>
            <p:cNvSpPr/>
            <p:nvPr/>
          </p:nvSpPr>
          <p:spPr>
            <a:xfrm>
              <a:off x="4189150" y="1987200"/>
              <a:ext cx="39375" cy="78575"/>
            </a:xfrm>
            <a:custGeom>
              <a:avLst/>
              <a:gdLst/>
              <a:ahLst/>
              <a:cxnLst/>
              <a:rect l="l" t="t" r="r" b="b"/>
              <a:pathLst>
                <a:path w="1575" h="3143" extrusionOk="0">
                  <a:moveTo>
                    <a:pt x="0" y="0"/>
                  </a:moveTo>
                  <a:cubicBezTo>
                    <a:pt x="293" y="335"/>
                    <a:pt x="314" y="774"/>
                    <a:pt x="356" y="1172"/>
                  </a:cubicBezTo>
                  <a:cubicBezTo>
                    <a:pt x="377" y="1318"/>
                    <a:pt x="377" y="1465"/>
                    <a:pt x="377" y="1611"/>
                  </a:cubicBezTo>
                  <a:cubicBezTo>
                    <a:pt x="356" y="2030"/>
                    <a:pt x="314" y="2637"/>
                    <a:pt x="544" y="2909"/>
                  </a:cubicBezTo>
                  <a:cubicBezTo>
                    <a:pt x="672" y="3074"/>
                    <a:pt x="803" y="3143"/>
                    <a:pt x="926" y="3143"/>
                  </a:cubicBezTo>
                  <a:cubicBezTo>
                    <a:pt x="1284" y="3143"/>
                    <a:pt x="1574" y="2555"/>
                    <a:pt x="1528" y="2072"/>
                  </a:cubicBezTo>
                  <a:cubicBezTo>
                    <a:pt x="1465" y="1256"/>
                    <a:pt x="774" y="607"/>
                    <a:pt x="209" y="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4"/>
            <p:cNvSpPr/>
            <p:nvPr/>
          </p:nvSpPr>
          <p:spPr>
            <a:xfrm>
              <a:off x="4189150" y="1937025"/>
              <a:ext cx="150675" cy="83775"/>
            </a:xfrm>
            <a:custGeom>
              <a:avLst/>
              <a:gdLst/>
              <a:ahLst/>
              <a:cxnLst/>
              <a:rect l="l" t="t" r="r" b="b"/>
              <a:pathLst>
                <a:path w="6027" h="3351" extrusionOk="0">
                  <a:moveTo>
                    <a:pt x="3724" y="0"/>
                  </a:moveTo>
                  <a:cubicBezTo>
                    <a:pt x="3233" y="0"/>
                    <a:pt x="1652" y="469"/>
                    <a:pt x="900" y="1275"/>
                  </a:cubicBezTo>
                  <a:cubicBezTo>
                    <a:pt x="837" y="1317"/>
                    <a:pt x="774" y="1380"/>
                    <a:pt x="753" y="1442"/>
                  </a:cubicBezTo>
                  <a:lnTo>
                    <a:pt x="0" y="1442"/>
                  </a:lnTo>
                  <a:lnTo>
                    <a:pt x="0" y="1819"/>
                  </a:lnTo>
                  <a:lnTo>
                    <a:pt x="712" y="1819"/>
                  </a:lnTo>
                  <a:cubicBezTo>
                    <a:pt x="753" y="1882"/>
                    <a:pt x="816" y="1944"/>
                    <a:pt x="900" y="2007"/>
                  </a:cubicBezTo>
                  <a:cubicBezTo>
                    <a:pt x="1650" y="2846"/>
                    <a:pt x="3283" y="3350"/>
                    <a:pt x="3798" y="3350"/>
                  </a:cubicBezTo>
                  <a:cubicBezTo>
                    <a:pt x="3887" y="3350"/>
                    <a:pt x="3942" y="3335"/>
                    <a:pt x="3955" y="3305"/>
                  </a:cubicBezTo>
                  <a:cubicBezTo>
                    <a:pt x="3997" y="3200"/>
                    <a:pt x="3683" y="2865"/>
                    <a:pt x="3201" y="2551"/>
                  </a:cubicBezTo>
                  <a:lnTo>
                    <a:pt x="3348" y="2551"/>
                  </a:lnTo>
                  <a:cubicBezTo>
                    <a:pt x="4813" y="2551"/>
                    <a:pt x="6026" y="1652"/>
                    <a:pt x="6026" y="1652"/>
                  </a:cubicBezTo>
                  <a:cubicBezTo>
                    <a:pt x="6026" y="1652"/>
                    <a:pt x="4813" y="731"/>
                    <a:pt x="3348" y="731"/>
                  </a:cubicBezTo>
                  <a:lnTo>
                    <a:pt x="3181" y="731"/>
                  </a:lnTo>
                  <a:cubicBezTo>
                    <a:pt x="3620" y="438"/>
                    <a:pt x="3913" y="124"/>
                    <a:pt x="3871" y="40"/>
                  </a:cubicBezTo>
                  <a:cubicBezTo>
                    <a:pt x="3859" y="13"/>
                    <a:pt x="3807" y="0"/>
                    <a:pt x="372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4"/>
            <p:cNvSpPr/>
            <p:nvPr/>
          </p:nvSpPr>
          <p:spPr>
            <a:xfrm>
              <a:off x="3166000" y="1986675"/>
              <a:ext cx="39750" cy="79175"/>
            </a:xfrm>
            <a:custGeom>
              <a:avLst/>
              <a:gdLst/>
              <a:ahLst/>
              <a:cxnLst/>
              <a:rect l="l" t="t" r="r" b="b"/>
              <a:pathLst>
                <a:path w="1590" h="3167" extrusionOk="0">
                  <a:moveTo>
                    <a:pt x="1590" y="0"/>
                  </a:moveTo>
                  <a:lnTo>
                    <a:pt x="1381" y="63"/>
                  </a:lnTo>
                  <a:cubicBezTo>
                    <a:pt x="836" y="607"/>
                    <a:pt x="146" y="1381"/>
                    <a:pt x="62" y="2093"/>
                  </a:cubicBezTo>
                  <a:cubicBezTo>
                    <a:pt x="0" y="2589"/>
                    <a:pt x="295" y="3167"/>
                    <a:pt x="657" y="3167"/>
                  </a:cubicBezTo>
                  <a:cubicBezTo>
                    <a:pt x="782" y="3167"/>
                    <a:pt x="916" y="3097"/>
                    <a:pt x="1046" y="2930"/>
                  </a:cubicBezTo>
                  <a:cubicBezTo>
                    <a:pt x="1255" y="2658"/>
                    <a:pt x="1234" y="2114"/>
                    <a:pt x="1213" y="1695"/>
                  </a:cubicBezTo>
                  <a:cubicBezTo>
                    <a:pt x="1213" y="1507"/>
                    <a:pt x="1213" y="1319"/>
                    <a:pt x="1234" y="1151"/>
                  </a:cubicBezTo>
                  <a:cubicBezTo>
                    <a:pt x="1276" y="754"/>
                    <a:pt x="1318" y="335"/>
                    <a:pt x="159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4"/>
            <p:cNvSpPr/>
            <p:nvPr/>
          </p:nvSpPr>
          <p:spPr>
            <a:xfrm>
              <a:off x="3166375" y="1891150"/>
              <a:ext cx="39375" cy="78800"/>
            </a:xfrm>
            <a:custGeom>
              <a:avLst/>
              <a:gdLst/>
              <a:ahLst/>
              <a:cxnLst/>
              <a:rect l="l" t="t" r="r" b="b"/>
              <a:pathLst>
                <a:path w="1575" h="3152" extrusionOk="0">
                  <a:moveTo>
                    <a:pt x="646" y="0"/>
                  </a:moveTo>
                  <a:cubicBezTo>
                    <a:pt x="289" y="0"/>
                    <a:pt x="1" y="593"/>
                    <a:pt x="47" y="1059"/>
                  </a:cubicBezTo>
                  <a:cubicBezTo>
                    <a:pt x="110" y="1875"/>
                    <a:pt x="821" y="2545"/>
                    <a:pt x="1366" y="3089"/>
                  </a:cubicBezTo>
                  <a:lnTo>
                    <a:pt x="1575" y="3152"/>
                  </a:lnTo>
                  <a:cubicBezTo>
                    <a:pt x="1303" y="2817"/>
                    <a:pt x="1261" y="2357"/>
                    <a:pt x="1219" y="1959"/>
                  </a:cubicBezTo>
                  <a:cubicBezTo>
                    <a:pt x="1198" y="1813"/>
                    <a:pt x="1198" y="1666"/>
                    <a:pt x="1198" y="1520"/>
                  </a:cubicBezTo>
                  <a:cubicBezTo>
                    <a:pt x="1219" y="1101"/>
                    <a:pt x="1261" y="494"/>
                    <a:pt x="1031" y="243"/>
                  </a:cubicBezTo>
                  <a:cubicBezTo>
                    <a:pt x="902" y="71"/>
                    <a:pt x="770" y="0"/>
                    <a:pt x="64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4"/>
            <p:cNvSpPr/>
            <p:nvPr/>
          </p:nvSpPr>
          <p:spPr>
            <a:xfrm>
              <a:off x="3055600" y="1936325"/>
              <a:ext cx="150150" cy="83475"/>
            </a:xfrm>
            <a:custGeom>
              <a:avLst/>
              <a:gdLst/>
              <a:ahLst/>
              <a:cxnLst/>
              <a:rect l="l" t="t" r="r" b="b"/>
              <a:pathLst>
                <a:path w="6006" h="3339" extrusionOk="0">
                  <a:moveTo>
                    <a:pt x="2215" y="1"/>
                  </a:moveTo>
                  <a:cubicBezTo>
                    <a:pt x="2122" y="1"/>
                    <a:pt x="2064" y="16"/>
                    <a:pt x="2051" y="48"/>
                  </a:cubicBezTo>
                  <a:cubicBezTo>
                    <a:pt x="2009" y="131"/>
                    <a:pt x="2323" y="466"/>
                    <a:pt x="2804" y="780"/>
                  </a:cubicBezTo>
                  <a:lnTo>
                    <a:pt x="2679" y="780"/>
                  </a:lnTo>
                  <a:cubicBezTo>
                    <a:pt x="1193" y="780"/>
                    <a:pt x="1" y="1700"/>
                    <a:pt x="1" y="1700"/>
                  </a:cubicBezTo>
                  <a:cubicBezTo>
                    <a:pt x="1" y="1700"/>
                    <a:pt x="1193" y="2600"/>
                    <a:pt x="2679" y="2600"/>
                  </a:cubicBezTo>
                  <a:lnTo>
                    <a:pt x="2825" y="2600"/>
                  </a:lnTo>
                  <a:cubicBezTo>
                    <a:pt x="2386" y="2914"/>
                    <a:pt x="2093" y="3207"/>
                    <a:pt x="2135" y="3291"/>
                  </a:cubicBezTo>
                  <a:cubicBezTo>
                    <a:pt x="2148" y="3323"/>
                    <a:pt x="2207" y="3339"/>
                    <a:pt x="2301" y="3339"/>
                  </a:cubicBezTo>
                  <a:cubicBezTo>
                    <a:pt x="2815" y="3339"/>
                    <a:pt x="4364" y="2869"/>
                    <a:pt x="5106" y="2056"/>
                  </a:cubicBezTo>
                  <a:cubicBezTo>
                    <a:pt x="5169" y="2014"/>
                    <a:pt x="5232" y="1952"/>
                    <a:pt x="5273" y="1910"/>
                  </a:cubicBezTo>
                  <a:lnTo>
                    <a:pt x="6006" y="1910"/>
                  </a:lnTo>
                  <a:lnTo>
                    <a:pt x="6006" y="1512"/>
                  </a:lnTo>
                  <a:lnTo>
                    <a:pt x="5294" y="1512"/>
                  </a:lnTo>
                  <a:cubicBezTo>
                    <a:pt x="5252" y="1449"/>
                    <a:pt x="5190" y="1387"/>
                    <a:pt x="5127" y="1324"/>
                  </a:cubicBezTo>
                  <a:cubicBezTo>
                    <a:pt x="4363" y="489"/>
                    <a:pt x="2739" y="1"/>
                    <a:pt x="221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4"/>
            <p:cNvSpPr/>
            <p:nvPr/>
          </p:nvSpPr>
          <p:spPr>
            <a:xfrm>
              <a:off x="3198925" y="1818750"/>
              <a:ext cx="998075" cy="319125"/>
            </a:xfrm>
            <a:custGeom>
              <a:avLst/>
              <a:gdLst/>
              <a:ahLst/>
              <a:cxnLst/>
              <a:rect l="l" t="t" r="r" b="b"/>
              <a:pathLst>
                <a:path w="39923" h="12765" extrusionOk="0">
                  <a:moveTo>
                    <a:pt x="5566" y="1"/>
                  </a:moveTo>
                  <a:cubicBezTo>
                    <a:pt x="2491" y="1"/>
                    <a:pt x="1" y="2491"/>
                    <a:pt x="1" y="5567"/>
                  </a:cubicBezTo>
                  <a:lnTo>
                    <a:pt x="1" y="7199"/>
                  </a:lnTo>
                  <a:cubicBezTo>
                    <a:pt x="1" y="10274"/>
                    <a:pt x="2491" y="12764"/>
                    <a:pt x="5566" y="12764"/>
                  </a:cubicBezTo>
                  <a:lnTo>
                    <a:pt x="34357" y="12764"/>
                  </a:lnTo>
                  <a:cubicBezTo>
                    <a:pt x="37433" y="12764"/>
                    <a:pt x="39923" y="10274"/>
                    <a:pt x="39923" y="7199"/>
                  </a:cubicBezTo>
                  <a:lnTo>
                    <a:pt x="39923" y="5567"/>
                  </a:lnTo>
                  <a:cubicBezTo>
                    <a:pt x="39923" y="2491"/>
                    <a:pt x="37433" y="1"/>
                    <a:pt x="34357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Venus</a:t>
              </a:r>
              <a:endParaRPr/>
            </a:p>
          </p:txBody>
        </p:sp>
      </p:grpSp>
      <p:grpSp>
        <p:nvGrpSpPr>
          <p:cNvPr id="3245" name="Google Shape;3245;p44"/>
          <p:cNvGrpSpPr/>
          <p:nvPr/>
        </p:nvGrpSpPr>
        <p:grpSpPr>
          <a:xfrm>
            <a:off x="4958645" y="3476122"/>
            <a:ext cx="1896415" cy="471252"/>
            <a:chOff x="3055600" y="1818750"/>
            <a:chExt cx="1284225" cy="319125"/>
          </a:xfrm>
        </p:grpSpPr>
        <p:sp>
          <p:nvSpPr>
            <p:cNvPr id="3246" name="Google Shape;3246;p44"/>
            <p:cNvSpPr/>
            <p:nvPr/>
          </p:nvSpPr>
          <p:spPr>
            <a:xfrm>
              <a:off x="4189150" y="1891050"/>
              <a:ext cx="39750" cy="78900"/>
            </a:xfrm>
            <a:custGeom>
              <a:avLst/>
              <a:gdLst/>
              <a:ahLst/>
              <a:cxnLst/>
              <a:rect l="l" t="t" r="r" b="b"/>
              <a:pathLst>
                <a:path w="1590" h="3156" extrusionOk="0">
                  <a:moveTo>
                    <a:pt x="937" y="1"/>
                  </a:moveTo>
                  <a:cubicBezTo>
                    <a:pt x="810" y="1"/>
                    <a:pt x="675" y="73"/>
                    <a:pt x="544" y="247"/>
                  </a:cubicBezTo>
                  <a:cubicBezTo>
                    <a:pt x="335" y="498"/>
                    <a:pt x="356" y="1063"/>
                    <a:pt x="377" y="1482"/>
                  </a:cubicBezTo>
                  <a:cubicBezTo>
                    <a:pt x="377" y="1649"/>
                    <a:pt x="377" y="1838"/>
                    <a:pt x="356" y="2026"/>
                  </a:cubicBezTo>
                  <a:cubicBezTo>
                    <a:pt x="314" y="2403"/>
                    <a:pt x="272" y="2842"/>
                    <a:pt x="0" y="3156"/>
                  </a:cubicBezTo>
                  <a:lnTo>
                    <a:pt x="209" y="3093"/>
                  </a:lnTo>
                  <a:cubicBezTo>
                    <a:pt x="774" y="2549"/>
                    <a:pt x="1444" y="1796"/>
                    <a:pt x="1528" y="1063"/>
                  </a:cubicBezTo>
                  <a:cubicBezTo>
                    <a:pt x="1589" y="584"/>
                    <a:pt x="1297" y="1"/>
                    <a:pt x="93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4"/>
            <p:cNvSpPr/>
            <p:nvPr/>
          </p:nvSpPr>
          <p:spPr>
            <a:xfrm>
              <a:off x="4189150" y="1987200"/>
              <a:ext cx="39375" cy="78575"/>
            </a:xfrm>
            <a:custGeom>
              <a:avLst/>
              <a:gdLst/>
              <a:ahLst/>
              <a:cxnLst/>
              <a:rect l="l" t="t" r="r" b="b"/>
              <a:pathLst>
                <a:path w="1575" h="3143" extrusionOk="0">
                  <a:moveTo>
                    <a:pt x="0" y="0"/>
                  </a:moveTo>
                  <a:cubicBezTo>
                    <a:pt x="293" y="335"/>
                    <a:pt x="314" y="774"/>
                    <a:pt x="356" y="1172"/>
                  </a:cubicBezTo>
                  <a:cubicBezTo>
                    <a:pt x="377" y="1318"/>
                    <a:pt x="377" y="1465"/>
                    <a:pt x="377" y="1611"/>
                  </a:cubicBezTo>
                  <a:cubicBezTo>
                    <a:pt x="356" y="2030"/>
                    <a:pt x="314" y="2637"/>
                    <a:pt x="544" y="2909"/>
                  </a:cubicBezTo>
                  <a:cubicBezTo>
                    <a:pt x="672" y="3074"/>
                    <a:pt x="803" y="3143"/>
                    <a:pt x="926" y="3143"/>
                  </a:cubicBezTo>
                  <a:cubicBezTo>
                    <a:pt x="1284" y="3143"/>
                    <a:pt x="1574" y="2555"/>
                    <a:pt x="1528" y="2072"/>
                  </a:cubicBezTo>
                  <a:cubicBezTo>
                    <a:pt x="1465" y="1256"/>
                    <a:pt x="774" y="607"/>
                    <a:pt x="209" y="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4"/>
            <p:cNvSpPr/>
            <p:nvPr/>
          </p:nvSpPr>
          <p:spPr>
            <a:xfrm>
              <a:off x="4189150" y="1937025"/>
              <a:ext cx="150675" cy="83775"/>
            </a:xfrm>
            <a:custGeom>
              <a:avLst/>
              <a:gdLst/>
              <a:ahLst/>
              <a:cxnLst/>
              <a:rect l="l" t="t" r="r" b="b"/>
              <a:pathLst>
                <a:path w="6027" h="3351" extrusionOk="0">
                  <a:moveTo>
                    <a:pt x="3724" y="0"/>
                  </a:moveTo>
                  <a:cubicBezTo>
                    <a:pt x="3233" y="0"/>
                    <a:pt x="1652" y="469"/>
                    <a:pt x="900" y="1275"/>
                  </a:cubicBezTo>
                  <a:cubicBezTo>
                    <a:pt x="837" y="1317"/>
                    <a:pt x="774" y="1380"/>
                    <a:pt x="753" y="1442"/>
                  </a:cubicBezTo>
                  <a:lnTo>
                    <a:pt x="0" y="1442"/>
                  </a:lnTo>
                  <a:lnTo>
                    <a:pt x="0" y="1819"/>
                  </a:lnTo>
                  <a:lnTo>
                    <a:pt x="712" y="1819"/>
                  </a:lnTo>
                  <a:cubicBezTo>
                    <a:pt x="753" y="1882"/>
                    <a:pt x="816" y="1944"/>
                    <a:pt x="900" y="2007"/>
                  </a:cubicBezTo>
                  <a:cubicBezTo>
                    <a:pt x="1650" y="2846"/>
                    <a:pt x="3283" y="3350"/>
                    <a:pt x="3798" y="3350"/>
                  </a:cubicBezTo>
                  <a:cubicBezTo>
                    <a:pt x="3887" y="3350"/>
                    <a:pt x="3942" y="3335"/>
                    <a:pt x="3955" y="3305"/>
                  </a:cubicBezTo>
                  <a:cubicBezTo>
                    <a:pt x="3997" y="3200"/>
                    <a:pt x="3683" y="2865"/>
                    <a:pt x="3201" y="2551"/>
                  </a:cubicBezTo>
                  <a:lnTo>
                    <a:pt x="3348" y="2551"/>
                  </a:lnTo>
                  <a:cubicBezTo>
                    <a:pt x="4813" y="2551"/>
                    <a:pt x="6026" y="1652"/>
                    <a:pt x="6026" y="1652"/>
                  </a:cubicBezTo>
                  <a:cubicBezTo>
                    <a:pt x="6026" y="1652"/>
                    <a:pt x="4813" y="731"/>
                    <a:pt x="3348" y="731"/>
                  </a:cubicBezTo>
                  <a:lnTo>
                    <a:pt x="3181" y="731"/>
                  </a:lnTo>
                  <a:cubicBezTo>
                    <a:pt x="3620" y="438"/>
                    <a:pt x="3913" y="124"/>
                    <a:pt x="3871" y="40"/>
                  </a:cubicBezTo>
                  <a:cubicBezTo>
                    <a:pt x="3859" y="13"/>
                    <a:pt x="3807" y="0"/>
                    <a:pt x="372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4"/>
            <p:cNvSpPr/>
            <p:nvPr/>
          </p:nvSpPr>
          <p:spPr>
            <a:xfrm>
              <a:off x="3166000" y="1986675"/>
              <a:ext cx="39750" cy="79175"/>
            </a:xfrm>
            <a:custGeom>
              <a:avLst/>
              <a:gdLst/>
              <a:ahLst/>
              <a:cxnLst/>
              <a:rect l="l" t="t" r="r" b="b"/>
              <a:pathLst>
                <a:path w="1590" h="3167" extrusionOk="0">
                  <a:moveTo>
                    <a:pt x="1590" y="0"/>
                  </a:moveTo>
                  <a:lnTo>
                    <a:pt x="1381" y="63"/>
                  </a:lnTo>
                  <a:cubicBezTo>
                    <a:pt x="836" y="607"/>
                    <a:pt x="146" y="1381"/>
                    <a:pt x="62" y="2093"/>
                  </a:cubicBezTo>
                  <a:cubicBezTo>
                    <a:pt x="0" y="2589"/>
                    <a:pt x="295" y="3167"/>
                    <a:pt x="657" y="3167"/>
                  </a:cubicBezTo>
                  <a:cubicBezTo>
                    <a:pt x="782" y="3167"/>
                    <a:pt x="916" y="3097"/>
                    <a:pt x="1046" y="2930"/>
                  </a:cubicBezTo>
                  <a:cubicBezTo>
                    <a:pt x="1255" y="2658"/>
                    <a:pt x="1234" y="2114"/>
                    <a:pt x="1213" y="1695"/>
                  </a:cubicBezTo>
                  <a:cubicBezTo>
                    <a:pt x="1213" y="1507"/>
                    <a:pt x="1213" y="1319"/>
                    <a:pt x="1234" y="1151"/>
                  </a:cubicBezTo>
                  <a:cubicBezTo>
                    <a:pt x="1276" y="754"/>
                    <a:pt x="1318" y="335"/>
                    <a:pt x="159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4"/>
            <p:cNvSpPr/>
            <p:nvPr/>
          </p:nvSpPr>
          <p:spPr>
            <a:xfrm>
              <a:off x="3166375" y="1891150"/>
              <a:ext cx="39375" cy="78800"/>
            </a:xfrm>
            <a:custGeom>
              <a:avLst/>
              <a:gdLst/>
              <a:ahLst/>
              <a:cxnLst/>
              <a:rect l="l" t="t" r="r" b="b"/>
              <a:pathLst>
                <a:path w="1575" h="3152" extrusionOk="0">
                  <a:moveTo>
                    <a:pt x="646" y="0"/>
                  </a:moveTo>
                  <a:cubicBezTo>
                    <a:pt x="289" y="0"/>
                    <a:pt x="1" y="593"/>
                    <a:pt x="47" y="1059"/>
                  </a:cubicBezTo>
                  <a:cubicBezTo>
                    <a:pt x="110" y="1875"/>
                    <a:pt x="821" y="2545"/>
                    <a:pt x="1366" y="3089"/>
                  </a:cubicBezTo>
                  <a:lnTo>
                    <a:pt x="1575" y="3152"/>
                  </a:lnTo>
                  <a:cubicBezTo>
                    <a:pt x="1303" y="2817"/>
                    <a:pt x="1261" y="2357"/>
                    <a:pt x="1219" y="1959"/>
                  </a:cubicBezTo>
                  <a:cubicBezTo>
                    <a:pt x="1198" y="1813"/>
                    <a:pt x="1198" y="1666"/>
                    <a:pt x="1198" y="1520"/>
                  </a:cubicBezTo>
                  <a:cubicBezTo>
                    <a:pt x="1219" y="1101"/>
                    <a:pt x="1261" y="494"/>
                    <a:pt x="1031" y="243"/>
                  </a:cubicBezTo>
                  <a:cubicBezTo>
                    <a:pt x="902" y="71"/>
                    <a:pt x="770" y="0"/>
                    <a:pt x="64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4"/>
            <p:cNvSpPr/>
            <p:nvPr/>
          </p:nvSpPr>
          <p:spPr>
            <a:xfrm>
              <a:off x="3055600" y="1936325"/>
              <a:ext cx="150150" cy="83475"/>
            </a:xfrm>
            <a:custGeom>
              <a:avLst/>
              <a:gdLst/>
              <a:ahLst/>
              <a:cxnLst/>
              <a:rect l="l" t="t" r="r" b="b"/>
              <a:pathLst>
                <a:path w="6006" h="3339" extrusionOk="0">
                  <a:moveTo>
                    <a:pt x="2215" y="1"/>
                  </a:moveTo>
                  <a:cubicBezTo>
                    <a:pt x="2122" y="1"/>
                    <a:pt x="2064" y="16"/>
                    <a:pt x="2051" y="48"/>
                  </a:cubicBezTo>
                  <a:cubicBezTo>
                    <a:pt x="2009" y="131"/>
                    <a:pt x="2323" y="466"/>
                    <a:pt x="2804" y="780"/>
                  </a:cubicBezTo>
                  <a:lnTo>
                    <a:pt x="2679" y="780"/>
                  </a:lnTo>
                  <a:cubicBezTo>
                    <a:pt x="1193" y="780"/>
                    <a:pt x="1" y="1700"/>
                    <a:pt x="1" y="1700"/>
                  </a:cubicBezTo>
                  <a:cubicBezTo>
                    <a:pt x="1" y="1700"/>
                    <a:pt x="1193" y="2600"/>
                    <a:pt x="2679" y="2600"/>
                  </a:cubicBezTo>
                  <a:lnTo>
                    <a:pt x="2825" y="2600"/>
                  </a:lnTo>
                  <a:cubicBezTo>
                    <a:pt x="2386" y="2914"/>
                    <a:pt x="2093" y="3207"/>
                    <a:pt x="2135" y="3291"/>
                  </a:cubicBezTo>
                  <a:cubicBezTo>
                    <a:pt x="2148" y="3323"/>
                    <a:pt x="2207" y="3339"/>
                    <a:pt x="2301" y="3339"/>
                  </a:cubicBezTo>
                  <a:cubicBezTo>
                    <a:pt x="2815" y="3339"/>
                    <a:pt x="4364" y="2869"/>
                    <a:pt x="5106" y="2056"/>
                  </a:cubicBezTo>
                  <a:cubicBezTo>
                    <a:pt x="5169" y="2014"/>
                    <a:pt x="5232" y="1952"/>
                    <a:pt x="5273" y="1910"/>
                  </a:cubicBezTo>
                  <a:lnTo>
                    <a:pt x="6006" y="1910"/>
                  </a:lnTo>
                  <a:lnTo>
                    <a:pt x="6006" y="1512"/>
                  </a:lnTo>
                  <a:lnTo>
                    <a:pt x="5294" y="1512"/>
                  </a:lnTo>
                  <a:cubicBezTo>
                    <a:pt x="5252" y="1449"/>
                    <a:pt x="5190" y="1387"/>
                    <a:pt x="5127" y="1324"/>
                  </a:cubicBezTo>
                  <a:cubicBezTo>
                    <a:pt x="4363" y="489"/>
                    <a:pt x="2739" y="1"/>
                    <a:pt x="221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4"/>
            <p:cNvSpPr/>
            <p:nvPr/>
          </p:nvSpPr>
          <p:spPr>
            <a:xfrm>
              <a:off x="3198925" y="1818750"/>
              <a:ext cx="998075" cy="319125"/>
            </a:xfrm>
            <a:custGeom>
              <a:avLst/>
              <a:gdLst/>
              <a:ahLst/>
              <a:cxnLst/>
              <a:rect l="l" t="t" r="r" b="b"/>
              <a:pathLst>
                <a:path w="39923" h="12765" extrusionOk="0">
                  <a:moveTo>
                    <a:pt x="5566" y="1"/>
                  </a:moveTo>
                  <a:cubicBezTo>
                    <a:pt x="2491" y="1"/>
                    <a:pt x="1" y="2491"/>
                    <a:pt x="1" y="5567"/>
                  </a:cubicBezTo>
                  <a:lnTo>
                    <a:pt x="1" y="7199"/>
                  </a:lnTo>
                  <a:cubicBezTo>
                    <a:pt x="1" y="10274"/>
                    <a:pt x="2491" y="12764"/>
                    <a:pt x="5566" y="12764"/>
                  </a:cubicBezTo>
                  <a:lnTo>
                    <a:pt x="34357" y="12764"/>
                  </a:lnTo>
                  <a:cubicBezTo>
                    <a:pt x="37433" y="12764"/>
                    <a:pt x="39923" y="10274"/>
                    <a:pt x="39923" y="7199"/>
                  </a:cubicBezTo>
                  <a:lnTo>
                    <a:pt x="39923" y="5567"/>
                  </a:lnTo>
                  <a:cubicBezTo>
                    <a:pt x="39923" y="2491"/>
                    <a:pt x="37433" y="1"/>
                    <a:pt x="34357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Neptune</a:t>
              </a:r>
              <a:endParaRPr/>
            </a:p>
          </p:txBody>
        </p:sp>
      </p:grpSp>
      <p:grpSp>
        <p:nvGrpSpPr>
          <p:cNvPr id="3253" name="Google Shape;3253;p44"/>
          <p:cNvGrpSpPr/>
          <p:nvPr/>
        </p:nvGrpSpPr>
        <p:grpSpPr>
          <a:xfrm>
            <a:off x="2601195" y="2609347"/>
            <a:ext cx="1896415" cy="471252"/>
            <a:chOff x="3055600" y="1818750"/>
            <a:chExt cx="1284225" cy="319125"/>
          </a:xfrm>
        </p:grpSpPr>
        <p:sp>
          <p:nvSpPr>
            <p:cNvPr id="3254" name="Google Shape;3254;p44"/>
            <p:cNvSpPr/>
            <p:nvPr/>
          </p:nvSpPr>
          <p:spPr>
            <a:xfrm>
              <a:off x="4189150" y="1891050"/>
              <a:ext cx="39750" cy="78900"/>
            </a:xfrm>
            <a:custGeom>
              <a:avLst/>
              <a:gdLst/>
              <a:ahLst/>
              <a:cxnLst/>
              <a:rect l="l" t="t" r="r" b="b"/>
              <a:pathLst>
                <a:path w="1590" h="3156" extrusionOk="0">
                  <a:moveTo>
                    <a:pt x="937" y="1"/>
                  </a:moveTo>
                  <a:cubicBezTo>
                    <a:pt x="810" y="1"/>
                    <a:pt x="675" y="73"/>
                    <a:pt x="544" y="247"/>
                  </a:cubicBezTo>
                  <a:cubicBezTo>
                    <a:pt x="335" y="498"/>
                    <a:pt x="356" y="1063"/>
                    <a:pt x="377" y="1482"/>
                  </a:cubicBezTo>
                  <a:cubicBezTo>
                    <a:pt x="377" y="1649"/>
                    <a:pt x="377" y="1838"/>
                    <a:pt x="356" y="2026"/>
                  </a:cubicBezTo>
                  <a:cubicBezTo>
                    <a:pt x="314" y="2403"/>
                    <a:pt x="272" y="2842"/>
                    <a:pt x="0" y="3156"/>
                  </a:cubicBezTo>
                  <a:lnTo>
                    <a:pt x="209" y="3093"/>
                  </a:lnTo>
                  <a:cubicBezTo>
                    <a:pt x="774" y="2549"/>
                    <a:pt x="1444" y="1796"/>
                    <a:pt x="1528" y="1063"/>
                  </a:cubicBezTo>
                  <a:cubicBezTo>
                    <a:pt x="1589" y="584"/>
                    <a:pt x="1297" y="1"/>
                    <a:pt x="93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4"/>
            <p:cNvSpPr/>
            <p:nvPr/>
          </p:nvSpPr>
          <p:spPr>
            <a:xfrm>
              <a:off x="4189150" y="1987200"/>
              <a:ext cx="39375" cy="78575"/>
            </a:xfrm>
            <a:custGeom>
              <a:avLst/>
              <a:gdLst/>
              <a:ahLst/>
              <a:cxnLst/>
              <a:rect l="l" t="t" r="r" b="b"/>
              <a:pathLst>
                <a:path w="1575" h="3143" extrusionOk="0">
                  <a:moveTo>
                    <a:pt x="0" y="0"/>
                  </a:moveTo>
                  <a:cubicBezTo>
                    <a:pt x="293" y="335"/>
                    <a:pt x="314" y="774"/>
                    <a:pt x="356" y="1172"/>
                  </a:cubicBezTo>
                  <a:cubicBezTo>
                    <a:pt x="377" y="1318"/>
                    <a:pt x="377" y="1465"/>
                    <a:pt x="377" y="1611"/>
                  </a:cubicBezTo>
                  <a:cubicBezTo>
                    <a:pt x="356" y="2030"/>
                    <a:pt x="314" y="2637"/>
                    <a:pt x="544" y="2909"/>
                  </a:cubicBezTo>
                  <a:cubicBezTo>
                    <a:pt x="672" y="3074"/>
                    <a:pt x="803" y="3143"/>
                    <a:pt x="926" y="3143"/>
                  </a:cubicBezTo>
                  <a:cubicBezTo>
                    <a:pt x="1284" y="3143"/>
                    <a:pt x="1574" y="2555"/>
                    <a:pt x="1528" y="2072"/>
                  </a:cubicBezTo>
                  <a:cubicBezTo>
                    <a:pt x="1465" y="1256"/>
                    <a:pt x="774" y="607"/>
                    <a:pt x="209" y="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4"/>
            <p:cNvSpPr/>
            <p:nvPr/>
          </p:nvSpPr>
          <p:spPr>
            <a:xfrm>
              <a:off x="4189150" y="1937025"/>
              <a:ext cx="150675" cy="83775"/>
            </a:xfrm>
            <a:custGeom>
              <a:avLst/>
              <a:gdLst/>
              <a:ahLst/>
              <a:cxnLst/>
              <a:rect l="l" t="t" r="r" b="b"/>
              <a:pathLst>
                <a:path w="6027" h="3351" extrusionOk="0">
                  <a:moveTo>
                    <a:pt x="3724" y="0"/>
                  </a:moveTo>
                  <a:cubicBezTo>
                    <a:pt x="3233" y="0"/>
                    <a:pt x="1652" y="469"/>
                    <a:pt x="900" y="1275"/>
                  </a:cubicBezTo>
                  <a:cubicBezTo>
                    <a:pt x="837" y="1317"/>
                    <a:pt x="774" y="1380"/>
                    <a:pt x="753" y="1442"/>
                  </a:cubicBezTo>
                  <a:lnTo>
                    <a:pt x="0" y="1442"/>
                  </a:lnTo>
                  <a:lnTo>
                    <a:pt x="0" y="1819"/>
                  </a:lnTo>
                  <a:lnTo>
                    <a:pt x="712" y="1819"/>
                  </a:lnTo>
                  <a:cubicBezTo>
                    <a:pt x="753" y="1882"/>
                    <a:pt x="816" y="1944"/>
                    <a:pt x="900" y="2007"/>
                  </a:cubicBezTo>
                  <a:cubicBezTo>
                    <a:pt x="1650" y="2846"/>
                    <a:pt x="3283" y="3350"/>
                    <a:pt x="3798" y="3350"/>
                  </a:cubicBezTo>
                  <a:cubicBezTo>
                    <a:pt x="3887" y="3350"/>
                    <a:pt x="3942" y="3335"/>
                    <a:pt x="3955" y="3305"/>
                  </a:cubicBezTo>
                  <a:cubicBezTo>
                    <a:pt x="3997" y="3200"/>
                    <a:pt x="3683" y="2865"/>
                    <a:pt x="3201" y="2551"/>
                  </a:cubicBezTo>
                  <a:lnTo>
                    <a:pt x="3348" y="2551"/>
                  </a:lnTo>
                  <a:cubicBezTo>
                    <a:pt x="4813" y="2551"/>
                    <a:pt x="6026" y="1652"/>
                    <a:pt x="6026" y="1652"/>
                  </a:cubicBezTo>
                  <a:cubicBezTo>
                    <a:pt x="6026" y="1652"/>
                    <a:pt x="4813" y="731"/>
                    <a:pt x="3348" y="731"/>
                  </a:cubicBezTo>
                  <a:lnTo>
                    <a:pt x="3181" y="731"/>
                  </a:lnTo>
                  <a:cubicBezTo>
                    <a:pt x="3620" y="438"/>
                    <a:pt x="3913" y="124"/>
                    <a:pt x="3871" y="40"/>
                  </a:cubicBezTo>
                  <a:cubicBezTo>
                    <a:pt x="3859" y="13"/>
                    <a:pt x="3807" y="0"/>
                    <a:pt x="372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4"/>
            <p:cNvSpPr/>
            <p:nvPr/>
          </p:nvSpPr>
          <p:spPr>
            <a:xfrm>
              <a:off x="3166000" y="1986675"/>
              <a:ext cx="39750" cy="79175"/>
            </a:xfrm>
            <a:custGeom>
              <a:avLst/>
              <a:gdLst/>
              <a:ahLst/>
              <a:cxnLst/>
              <a:rect l="l" t="t" r="r" b="b"/>
              <a:pathLst>
                <a:path w="1590" h="3167" extrusionOk="0">
                  <a:moveTo>
                    <a:pt x="1590" y="0"/>
                  </a:moveTo>
                  <a:lnTo>
                    <a:pt x="1381" y="63"/>
                  </a:lnTo>
                  <a:cubicBezTo>
                    <a:pt x="836" y="607"/>
                    <a:pt x="146" y="1381"/>
                    <a:pt x="62" y="2093"/>
                  </a:cubicBezTo>
                  <a:cubicBezTo>
                    <a:pt x="0" y="2589"/>
                    <a:pt x="295" y="3167"/>
                    <a:pt x="657" y="3167"/>
                  </a:cubicBezTo>
                  <a:cubicBezTo>
                    <a:pt x="782" y="3167"/>
                    <a:pt x="916" y="3097"/>
                    <a:pt x="1046" y="2930"/>
                  </a:cubicBezTo>
                  <a:cubicBezTo>
                    <a:pt x="1255" y="2658"/>
                    <a:pt x="1234" y="2114"/>
                    <a:pt x="1213" y="1695"/>
                  </a:cubicBezTo>
                  <a:cubicBezTo>
                    <a:pt x="1213" y="1507"/>
                    <a:pt x="1213" y="1319"/>
                    <a:pt x="1234" y="1151"/>
                  </a:cubicBezTo>
                  <a:cubicBezTo>
                    <a:pt x="1276" y="754"/>
                    <a:pt x="1318" y="335"/>
                    <a:pt x="159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4"/>
            <p:cNvSpPr/>
            <p:nvPr/>
          </p:nvSpPr>
          <p:spPr>
            <a:xfrm>
              <a:off x="3166375" y="1891150"/>
              <a:ext cx="39375" cy="78800"/>
            </a:xfrm>
            <a:custGeom>
              <a:avLst/>
              <a:gdLst/>
              <a:ahLst/>
              <a:cxnLst/>
              <a:rect l="l" t="t" r="r" b="b"/>
              <a:pathLst>
                <a:path w="1575" h="3152" extrusionOk="0">
                  <a:moveTo>
                    <a:pt x="646" y="0"/>
                  </a:moveTo>
                  <a:cubicBezTo>
                    <a:pt x="289" y="0"/>
                    <a:pt x="1" y="593"/>
                    <a:pt x="47" y="1059"/>
                  </a:cubicBezTo>
                  <a:cubicBezTo>
                    <a:pt x="110" y="1875"/>
                    <a:pt x="821" y="2545"/>
                    <a:pt x="1366" y="3089"/>
                  </a:cubicBezTo>
                  <a:lnTo>
                    <a:pt x="1575" y="3152"/>
                  </a:lnTo>
                  <a:cubicBezTo>
                    <a:pt x="1303" y="2817"/>
                    <a:pt x="1261" y="2357"/>
                    <a:pt x="1219" y="1959"/>
                  </a:cubicBezTo>
                  <a:cubicBezTo>
                    <a:pt x="1198" y="1813"/>
                    <a:pt x="1198" y="1666"/>
                    <a:pt x="1198" y="1520"/>
                  </a:cubicBezTo>
                  <a:cubicBezTo>
                    <a:pt x="1219" y="1101"/>
                    <a:pt x="1261" y="494"/>
                    <a:pt x="1031" y="243"/>
                  </a:cubicBezTo>
                  <a:cubicBezTo>
                    <a:pt x="902" y="71"/>
                    <a:pt x="770" y="0"/>
                    <a:pt x="64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4"/>
            <p:cNvSpPr/>
            <p:nvPr/>
          </p:nvSpPr>
          <p:spPr>
            <a:xfrm>
              <a:off x="3055600" y="1936325"/>
              <a:ext cx="150150" cy="83475"/>
            </a:xfrm>
            <a:custGeom>
              <a:avLst/>
              <a:gdLst/>
              <a:ahLst/>
              <a:cxnLst/>
              <a:rect l="l" t="t" r="r" b="b"/>
              <a:pathLst>
                <a:path w="6006" h="3339" extrusionOk="0">
                  <a:moveTo>
                    <a:pt x="2215" y="1"/>
                  </a:moveTo>
                  <a:cubicBezTo>
                    <a:pt x="2122" y="1"/>
                    <a:pt x="2064" y="16"/>
                    <a:pt x="2051" y="48"/>
                  </a:cubicBezTo>
                  <a:cubicBezTo>
                    <a:pt x="2009" y="131"/>
                    <a:pt x="2323" y="466"/>
                    <a:pt x="2804" y="780"/>
                  </a:cubicBezTo>
                  <a:lnTo>
                    <a:pt x="2679" y="780"/>
                  </a:lnTo>
                  <a:cubicBezTo>
                    <a:pt x="1193" y="780"/>
                    <a:pt x="1" y="1700"/>
                    <a:pt x="1" y="1700"/>
                  </a:cubicBezTo>
                  <a:cubicBezTo>
                    <a:pt x="1" y="1700"/>
                    <a:pt x="1193" y="2600"/>
                    <a:pt x="2679" y="2600"/>
                  </a:cubicBezTo>
                  <a:lnTo>
                    <a:pt x="2825" y="2600"/>
                  </a:lnTo>
                  <a:cubicBezTo>
                    <a:pt x="2386" y="2914"/>
                    <a:pt x="2093" y="3207"/>
                    <a:pt x="2135" y="3291"/>
                  </a:cubicBezTo>
                  <a:cubicBezTo>
                    <a:pt x="2148" y="3323"/>
                    <a:pt x="2207" y="3339"/>
                    <a:pt x="2301" y="3339"/>
                  </a:cubicBezTo>
                  <a:cubicBezTo>
                    <a:pt x="2815" y="3339"/>
                    <a:pt x="4364" y="2869"/>
                    <a:pt x="5106" y="2056"/>
                  </a:cubicBezTo>
                  <a:cubicBezTo>
                    <a:pt x="5169" y="2014"/>
                    <a:pt x="5232" y="1952"/>
                    <a:pt x="5273" y="1910"/>
                  </a:cubicBezTo>
                  <a:lnTo>
                    <a:pt x="6006" y="1910"/>
                  </a:lnTo>
                  <a:lnTo>
                    <a:pt x="6006" y="1512"/>
                  </a:lnTo>
                  <a:lnTo>
                    <a:pt x="5294" y="1512"/>
                  </a:lnTo>
                  <a:cubicBezTo>
                    <a:pt x="5252" y="1449"/>
                    <a:pt x="5190" y="1387"/>
                    <a:pt x="5127" y="1324"/>
                  </a:cubicBezTo>
                  <a:cubicBezTo>
                    <a:pt x="4363" y="489"/>
                    <a:pt x="2739" y="1"/>
                    <a:pt x="221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4"/>
            <p:cNvSpPr/>
            <p:nvPr/>
          </p:nvSpPr>
          <p:spPr>
            <a:xfrm>
              <a:off x="3198925" y="1818750"/>
              <a:ext cx="998075" cy="319125"/>
            </a:xfrm>
            <a:custGeom>
              <a:avLst/>
              <a:gdLst/>
              <a:ahLst/>
              <a:cxnLst/>
              <a:rect l="l" t="t" r="r" b="b"/>
              <a:pathLst>
                <a:path w="39923" h="12765" extrusionOk="0">
                  <a:moveTo>
                    <a:pt x="5566" y="1"/>
                  </a:moveTo>
                  <a:cubicBezTo>
                    <a:pt x="2491" y="1"/>
                    <a:pt x="1" y="2491"/>
                    <a:pt x="1" y="5567"/>
                  </a:cubicBezTo>
                  <a:lnTo>
                    <a:pt x="1" y="7199"/>
                  </a:lnTo>
                  <a:cubicBezTo>
                    <a:pt x="1" y="10274"/>
                    <a:pt x="2491" y="12764"/>
                    <a:pt x="5566" y="12764"/>
                  </a:cubicBezTo>
                  <a:lnTo>
                    <a:pt x="34357" y="12764"/>
                  </a:lnTo>
                  <a:cubicBezTo>
                    <a:pt x="37433" y="12764"/>
                    <a:pt x="39923" y="10274"/>
                    <a:pt x="39923" y="7199"/>
                  </a:cubicBezTo>
                  <a:lnTo>
                    <a:pt x="39923" y="5567"/>
                  </a:lnTo>
                  <a:cubicBezTo>
                    <a:pt x="39923" y="2491"/>
                    <a:pt x="37433" y="1"/>
                    <a:pt x="34357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Saturn</a:t>
              </a:r>
              <a:endParaRPr/>
            </a:p>
          </p:txBody>
        </p:sp>
      </p:grpSp>
      <p:grpSp>
        <p:nvGrpSpPr>
          <p:cNvPr id="3261" name="Google Shape;3261;p44"/>
          <p:cNvGrpSpPr/>
          <p:nvPr/>
        </p:nvGrpSpPr>
        <p:grpSpPr>
          <a:xfrm>
            <a:off x="4653845" y="2609347"/>
            <a:ext cx="1896415" cy="471252"/>
            <a:chOff x="3055600" y="1818750"/>
            <a:chExt cx="1284225" cy="319125"/>
          </a:xfrm>
        </p:grpSpPr>
        <p:sp>
          <p:nvSpPr>
            <p:cNvPr id="3262" name="Google Shape;3262;p44"/>
            <p:cNvSpPr/>
            <p:nvPr/>
          </p:nvSpPr>
          <p:spPr>
            <a:xfrm>
              <a:off x="4189150" y="1891050"/>
              <a:ext cx="39750" cy="78900"/>
            </a:xfrm>
            <a:custGeom>
              <a:avLst/>
              <a:gdLst/>
              <a:ahLst/>
              <a:cxnLst/>
              <a:rect l="l" t="t" r="r" b="b"/>
              <a:pathLst>
                <a:path w="1590" h="3156" extrusionOk="0">
                  <a:moveTo>
                    <a:pt x="937" y="1"/>
                  </a:moveTo>
                  <a:cubicBezTo>
                    <a:pt x="810" y="1"/>
                    <a:pt x="675" y="73"/>
                    <a:pt x="544" y="247"/>
                  </a:cubicBezTo>
                  <a:cubicBezTo>
                    <a:pt x="335" y="498"/>
                    <a:pt x="356" y="1063"/>
                    <a:pt x="377" y="1482"/>
                  </a:cubicBezTo>
                  <a:cubicBezTo>
                    <a:pt x="377" y="1649"/>
                    <a:pt x="377" y="1838"/>
                    <a:pt x="356" y="2026"/>
                  </a:cubicBezTo>
                  <a:cubicBezTo>
                    <a:pt x="314" y="2403"/>
                    <a:pt x="272" y="2842"/>
                    <a:pt x="0" y="3156"/>
                  </a:cubicBezTo>
                  <a:lnTo>
                    <a:pt x="209" y="3093"/>
                  </a:lnTo>
                  <a:cubicBezTo>
                    <a:pt x="774" y="2549"/>
                    <a:pt x="1444" y="1796"/>
                    <a:pt x="1528" y="1063"/>
                  </a:cubicBezTo>
                  <a:cubicBezTo>
                    <a:pt x="1589" y="584"/>
                    <a:pt x="1297" y="1"/>
                    <a:pt x="93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4"/>
            <p:cNvSpPr/>
            <p:nvPr/>
          </p:nvSpPr>
          <p:spPr>
            <a:xfrm>
              <a:off x="4189150" y="1987200"/>
              <a:ext cx="39375" cy="78575"/>
            </a:xfrm>
            <a:custGeom>
              <a:avLst/>
              <a:gdLst/>
              <a:ahLst/>
              <a:cxnLst/>
              <a:rect l="l" t="t" r="r" b="b"/>
              <a:pathLst>
                <a:path w="1575" h="3143" extrusionOk="0">
                  <a:moveTo>
                    <a:pt x="0" y="0"/>
                  </a:moveTo>
                  <a:cubicBezTo>
                    <a:pt x="293" y="335"/>
                    <a:pt x="314" y="774"/>
                    <a:pt x="356" y="1172"/>
                  </a:cubicBezTo>
                  <a:cubicBezTo>
                    <a:pt x="377" y="1318"/>
                    <a:pt x="377" y="1465"/>
                    <a:pt x="377" y="1611"/>
                  </a:cubicBezTo>
                  <a:cubicBezTo>
                    <a:pt x="356" y="2030"/>
                    <a:pt x="314" y="2637"/>
                    <a:pt x="544" y="2909"/>
                  </a:cubicBezTo>
                  <a:cubicBezTo>
                    <a:pt x="672" y="3074"/>
                    <a:pt x="803" y="3143"/>
                    <a:pt x="926" y="3143"/>
                  </a:cubicBezTo>
                  <a:cubicBezTo>
                    <a:pt x="1284" y="3143"/>
                    <a:pt x="1574" y="2555"/>
                    <a:pt x="1528" y="2072"/>
                  </a:cubicBezTo>
                  <a:cubicBezTo>
                    <a:pt x="1465" y="1256"/>
                    <a:pt x="774" y="607"/>
                    <a:pt x="209" y="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4"/>
            <p:cNvSpPr/>
            <p:nvPr/>
          </p:nvSpPr>
          <p:spPr>
            <a:xfrm>
              <a:off x="4189150" y="1937025"/>
              <a:ext cx="150675" cy="83775"/>
            </a:xfrm>
            <a:custGeom>
              <a:avLst/>
              <a:gdLst/>
              <a:ahLst/>
              <a:cxnLst/>
              <a:rect l="l" t="t" r="r" b="b"/>
              <a:pathLst>
                <a:path w="6027" h="3351" extrusionOk="0">
                  <a:moveTo>
                    <a:pt x="3724" y="0"/>
                  </a:moveTo>
                  <a:cubicBezTo>
                    <a:pt x="3233" y="0"/>
                    <a:pt x="1652" y="469"/>
                    <a:pt x="900" y="1275"/>
                  </a:cubicBezTo>
                  <a:cubicBezTo>
                    <a:pt x="837" y="1317"/>
                    <a:pt x="774" y="1380"/>
                    <a:pt x="753" y="1442"/>
                  </a:cubicBezTo>
                  <a:lnTo>
                    <a:pt x="0" y="1442"/>
                  </a:lnTo>
                  <a:lnTo>
                    <a:pt x="0" y="1819"/>
                  </a:lnTo>
                  <a:lnTo>
                    <a:pt x="712" y="1819"/>
                  </a:lnTo>
                  <a:cubicBezTo>
                    <a:pt x="753" y="1882"/>
                    <a:pt x="816" y="1944"/>
                    <a:pt x="900" y="2007"/>
                  </a:cubicBezTo>
                  <a:cubicBezTo>
                    <a:pt x="1650" y="2846"/>
                    <a:pt x="3283" y="3350"/>
                    <a:pt x="3798" y="3350"/>
                  </a:cubicBezTo>
                  <a:cubicBezTo>
                    <a:pt x="3887" y="3350"/>
                    <a:pt x="3942" y="3335"/>
                    <a:pt x="3955" y="3305"/>
                  </a:cubicBezTo>
                  <a:cubicBezTo>
                    <a:pt x="3997" y="3200"/>
                    <a:pt x="3683" y="2865"/>
                    <a:pt x="3201" y="2551"/>
                  </a:cubicBezTo>
                  <a:lnTo>
                    <a:pt x="3348" y="2551"/>
                  </a:lnTo>
                  <a:cubicBezTo>
                    <a:pt x="4813" y="2551"/>
                    <a:pt x="6026" y="1652"/>
                    <a:pt x="6026" y="1652"/>
                  </a:cubicBezTo>
                  <a:cubicBezTo>
                    <a:pt x="6026" y="1652"/>
                    <a:pt x="4813" y="731"/>
                    <a:pt x="3348" y="731"/>
                  </a:cubicBezTo>
                  <a:lnTo>
                    <a:pt x="3181" y="731"/>
                  </a:lnTo>
                  <a:cubicBezTo>
                    <a:pt x="3620" y="438"/>
                    <a:pt x="3913" y="124"/>
                    <a:pt x="3871" y="40"/>
                  </a:cubicBezTo>
                  <a:cubicBezTo>
                    <a:pt x="3859" y="13"/>
                    <a:pt x="3807" y="0"/>
                    <a:pt x="372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4"/>
            <p:cNvSpPr/>
            <p:nvPr/>
          </p:nvSpPr>
          <p:spPr>
            <a:xfrm>
              <a:off x="3166000" y="1986675"/>
              <a:ext cx="39750" cy="79175"/>
            </a:xfrm>
            <a:custGeom>
              <a:avLst/>
              <a:gdLst/>
              <a:ahLst/>
              <a:cxnLst/>
              <a:rect l="l" t="t" r="r" b="b"/>
              <a:pathLst>
                <a:path w="1590" h="3167" extrusionOk="0">
                  <a:moveTo>
                    <a:pt x="1590" y="0"/>
                  </a:moveTo>
                  <a:lnTo>
                    <a:pt x="1381" y="63"/>
                  </a:lnTo>
                  <a:cubicBezTo>
                    <a:pt x="836" y="607"/>
                    <a:pt x="146" y="1381"/>
                    <a:pt x="62" y="2093"/>
                  </a:cubicBezTo>
                  <a:cubicBezTo>
                    <a:pt x="0" y="2589"/>
                    <a:pt x="295" y="3167"/>
                    <a:pt x="657" y="3167"/>
                  </a:cubicBezTo>
                  <a:cubicBezTo>
                    <a:pt x="782" y="3167"/>
                    <a:pt x="916" y="3097"/>
                    <a:pt x="1046" y="2930"/>
                  </a:cubicBezTo>
                  <a:cubicBezTo>
                    <a:pt x="1255" y="2658"/>
                    <a:pt x="1234" y="2114"/>
                    <a:pt x="1213" y="1695"/>
                  </a:cubicBezTo>
                  <a:cubicBezTo>
                    <a:pt x="1213" y="1507"/>
                    <a:pt x="1213" y="1319"/>
                    <a:pt x="1234" y="1151"/>
                  </a:cubicBezTo>
                  <a:cubicBezTo>
                    <a:pt x="1276" y="754"/>
                    <a:pt x="1318" y="335"/>
                    <a:pt x="159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4"/>
            <p:cNvSpPr/>
            <p:nvPr/>
          </p:nvSpPr>
          <p:spPr>
            <a:xfrm>
              <a:off x="3166375" y="1891150"/>
              <a:ext cx="39375" cy="78800"/>
            </a:xfrm>
            <a:custGeom>
              <a:avLst/>
              <a:gdLst/>
              <a:ahLst/>
              <a:cxnLst/>
              <a:rect l="l" t="t" r="r" b="b"/>
              <a:pathLst>
                <a:path w="1575" h="3152" extrusionOk="0">
                  <a:moveTo>
                    <a:pt x="646" y="0"/>
                  </a:moveTo>
                  <a:cubicBezTo>
                    <a:pt x="289" y="0"/>
                    <a:pt x="1" y="593"/>
                    <a:pt x="47" y="1059"/>
                  </a:cubicBezTo>
                  <a:cubicBezTo>
                    <a:pt x="110" y="1875"/>
                    <a:pt x="821" y="2545"/>
                    <a:pt x="1366" y="3089"/>
                  </a:cubicBezTo>
                  <a:lnTo>
                    <a:pt x="1575" y="3152"/>
                  </a:lnTo>
                  <a:cubicBezTo>
                    <a:pt x="1303" y="2817"/>
                    <a:pt x="1261" y="2357"/>
                    <a:pt x="1219" y="1959"/>
                  </a:cubicBezTo>
                  <a:cubicBezTo>
                    <a:pt x="1198" y="1813"/>
                    <a:pt x="1198" y="1666"/>
                    <a:pt x="1198" y="1520"/>
                  </a:cubicBezTo>
                  <a:cubicBezTo>
                    <a:pt x="1219" y="1101"/>
                    <a:pt x="1261" y="494"/>
                    <a:pt x="1031" y="243"/>
                  </a:cubicBezTo>
                  <a:cubicBezTo>
                    <a:pt x="902" y="71"/>
                    <a:pt x="770" y="0"/>
                    <a:pt x="64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4"/>
            <p:cNvSpPr/>
            <p:nvPr/>
          </p:nvSpPr>
          <p:spPr>
            <a:xfrm>
              <a:off x="3055600" y="1936325"/>
              <a:ext cx="150150" cy="83475"/>
            </a:xfrm>
            <a:custGeom>
              <a:avLst/>
              <a:gdLst/>
              <a:ahLst/>
              <a:cxnLst/>
              <a:rect l="l" t="t" r="r" b="b"/>
              <a:pathLst>
                <a:path w="6006" h="3339" extrusionOk="0">
                  <a:moveTo>
                    <a:pt x="2215" y="1"/>
                  </a:moveTo>
                  <a:cubicBezTo>
                    <a:pt x="2122" y="1"/>
                    <a:pt x="2064" y="16"/>
                    <a:pt x="2051" y="48"/>
                  </a:cubicBezTo>
                  <a:cubicBezTo>
                    <a:pt x="2009" y="131"/>
                    <a:pt x="2323" y="466"/>
                    <a:pt x="2804" y="780"/>
                  </a:cubicBezTo>
                  <a:lnTo>
                    <a:pt x="2679" y="780"/>
                  </a:lnTo>
                  <a:cubicBezTo>
                    <a:pt x="1193" y="780"/>
                    <a:pt x="1" y="1700"/>
                    <a:pt x="1" y="1700"/>
                  </a:cubicBezTo>
                  <a:cubicBezTo>
                    <a:pt x="1" y="1700"/>
                    <a:pt x="1193" y="2600"/>
                    <a:pt x="2679" y="2600"/>
                  </a:cubicBezTo>
                  <a:lnTo>
                    <a:pt x="2825" y="2600"/>
                  </a:lnTo>
                  <a:cubicBezTo>
                    <a:pt x="2386" y="2914"/>
                    <a:pt x="2093" y="3207"/>
                    <a:pt x="2135" y="3291"/>
                  </a:cubicBezTo>
                  <a:cubicBezTo>
                    <a:pt x="2148" y="3323"/>
                    <a:pt x="2207" y="3339"/>
                    <a:pt x="2301" y="3339"/>
                  </a:cubicBezTo>
                  <a:cubicBezTo>
                    <a:pt x="2815" y="3339"/>
                    <a:pt x="4364" y="2869"/>
                    <a:pt x="5106" y="2056"/>
                  </a:cubicBezTo>
                  <a:cubicBezTo>
                    <a:pt x="5169" y="2014"/>
                    <a:pt x="5232" y="1952"/>
                    <a:pt x="5273" y="1910"/>
                  </a:cubicBezTo>
                  <a:lnTo>
                    <a:pt x="6006" y="1910"/>
                  </a:lnTo>
                  <a:lnTo>
                    <a:pt x="6006" y="1512"/>
                  </a:lnTo>
                  <a:lnTo>
                    <a:pt x="5294" y="1512"/>
                  </a:lnTo>
                  <a:cubicBezTo>
                    <a:pt x="5252" y="1449"/>
                    <a:pt x="5190" y="1387"/>
                    <a:pt x="5127" y="1324"/>
                  </a:cubicBezTo>
                  <a:cubicBezTo>
                    <a:pt x="4363" y="489"/>
                    <a:pt x="2739" y="1"/>
                    <a:pt x="221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4"/>
            <p:cNvSpPr/>
            <p:nvPr/>
          </p:nvSpPr>
          <p:spPr>
            <a:xfrm>
              <a:off x="3198925" y="1818750"/>
              <a:ext cx="998075" cy="319125"/>
            </a:xfrm>
            <a:custGeom>
              <a:avLst/>
              <a:gdLst/>
              <a:ahLst/>
              <a:cxnLst/>
              <a:rect l="l" t="t" r="r" b="b"/>
              <a:pathLst>
                <a:path w="39923" h="12765" extrusionOk="0">
                  <a:moveTo>
                    <a:pt x="5566" y="1"/>
                  </a:moveTo>
                  <a:cubicBezTo>
                    <a:pt x="2491" y="1"/>
                    <a:pt x="1" y="2491"/>
                    <a:pt x="1" y="5567"/>
                  </a:cubicBezTo>
                  <a:lnTo>
                    <a:pt x="1" y="7199"/>
                  </a:lnTo>
                  <a:cubicBezTo>
                    <a:pt x="1" y="10274"/>
                    <a:pt x="2491" y="12764"/>
                    <a:pt x="5566" y="12764"/>
                  </a:cubicBezTo>
                  <a:lnTo>
                    <a:pt x="34357" y="12764"/>
                  </a:lnTo>
                  <a:cubicBezTo>
                    <a:pt x="37433" y="12764"/>
                    <a:pt x="39923" y="10274"/>
                    <a:pt x="39923" y="7199"/>
                  </a:cubicBezTo>
                  <a:lnTo>
                    <a:pt x="39923" y="5567"/>
                  </a:lnTo>
                  <a:cubicBezTo>
                    <a:pt x="39923" y="2491"/>
                    <a:pt x="37433" y="1"/>
                    <a:pt x="34357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Mars</a:t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45"/>
          <p:cNvSpPr txBox="1">
            <a:spLocks noGrp="1"/>
          </p:cNvSpPr>
          <p:nvPr>
            <p:ph type="title"/>
          </p:nvPr>
        </p:nvSpPr>
        <p:spPr>
          <a:xfrm>
            <a:off x="4572025" y="296975"/>
            <a:ext cx="4114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3274" name="Google Shape;3274;p45"/>
          <p:cNvGrpSpPr/>
          <p:nvPr/>
        </p:nvGrpSpPr>
        <p:grpSpPr>
          <a:xfrm>
            <a:off x="1225943" y="1269890"/>
            <a:ext cx="837966" cy="1522220"/>
            <a:chOff x="3603595" y="1666772"/>
            <a:chExt cx="613131" cy="1113792"/>
          </a:xfrm>
        </p:grpSpPr>
        <p:sp>
          <p:nvSpPr>
            <p:cNvPr id="3275" name="Google Shape;3275;p45"/>
            <p:cNvSpPr/>
            <p:nvPr/>
          </p:nvSpPr>
          <p:spPr>
            <a:xfrm>
              <a:off x="3603595" y="1666772"/>
              <a:ext cx="613131" cy="1113792"/>
            </a:xfrm>
            <a:custGeom>
              <a:avLst/>
              <a:gdLst/>
              <a:ahLst/>
              <a:cxnLst/>
              <a:rect l="l" t="t" r="r" b="b"/>
              <a:pathLst>
                <a:path w="4612" h="8378" extrusionOk="0">
                  <a:moveTo>
                    <a:pt x="2329" y="1"/>
                  </a:moveTo>
                  <a:lnTo>
                    <a:pt x="2329" y="1"/>
                  </a:lnTo>
                  <a:cubicBezTo>
                    <a:pt x="3561" y="1"/>
                    <a:pt x="4611" y="1005"/>
                    <a:pt x="4611" y="2283"/>
                  </a:cubicBezTo>
                  <a:lnTo>
                    <a:pt x="4611" y="6038"/>
                  </a:lnTo>
                  <a:cubicBezTo>
                    <a:pt x="4611" y="7327"/>
                    <a:pt x="3561" y="8377"/>
                    <a:pt x="2329" y="8377"/>
                  </a:cubicBezTo>
                  <a:cubicBezTo>
                    <a:pt x="1039" y="8377"/>
                    <a:pt x="1" y="7327"/>
                    <a:pt x="1" y="6038"/>
                  </a:cubicBezTo>
                  <a:lnTo>
                    <a:pt x="1" y="2283"/>
                  </a:lnTo>
                  <a:cubicBezTo>
                    <a:pt x="1" y="1005"/>
                    <a:pt x="1039" y="1"/>
                    <a:pt x="2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5"/>
            <p:cNvSpPr/>
            <p:nvPr/>
          </p:nvSpPr>
          <p:spPr>
            <a:xfrm>
              <a:off x="3673389" y="1794265"/>
              <a:ext cx="473541" cy="858809"/>
            </a:xfrm>
            <a:custGeom>
              <a:avLst/>
              <a:gdLst/>
              <a:ahLst/>
              <a:cxnLst/>
              <a:rect l="l" t="t" r="r" b="b"/>
              <a:pathLst>
                <a:path w="3562" h="6460" extrusionOk="0">
                  <a:moveTo>
                    <a:pt x="1804" y="0"/>
                  </a:moveTo>
                  <a:lnTo>
                    <a:pt x="1804" y="0"/>
                  </a:lnTo>
                  <a:cubicBezTo>
                    <a:pt x="2751" y="0"/>
                    <a:pt x="3561" y="799"/>
                    <a:pt x="3561" y="1758"/>
                  </a:cubicBezTo>
                  <a:lnTo>
                    <a:pt x="3561" y="4657"/>
                  </a:lnTo>
                  <a:cubicBezTo>
                    <a:pt x="3561" y="5649"/>
                    <a:pt x="2751" y="6460"/>
                    <a:pt x="1804" y="6460"/>
                  </a:cubicBezTo>
                  <a:cubicBezTo>
                    <a:pt x="799" y="6460"/>
                    <a:pt x="1" y="5649"/>
                    <a:pt x="1" y="4657"/>
                  </a:cubicBezTo>
                  <a:lnTo>
                    <a:pt x="1" y="1758"/>
                  </a:lnTo>
                  <a:cubicBezTo>
                    <a:pt x="1" y="1518"/>
                    <a:pt x="46" y="1324"/>
                    <a:pt x="137" y="1085"/>
                  </a:cubicBezTo>
                  <a:cubicBezTo>
                    <a:pt x="229" y="1233"/>
                    <a:pt x="377" y="1279"/>
                    <a:pt x="514" y="1279"/>
                  </a:cubicBezTo>
                  <a:cubicBezTo>
                    <a:pt x="799" y="1279"/>
                    <a:pt x="993" y="1039"/>
                    <a:pt x="993" y="799"/>
                  </a:cubicBezTo>
                  <a:cubicBezTo>
                    <a:pt x="993" y="571"/>
                    <a:pt x="902" y="423"/>
                    <a:pt x="708" y="331"/>
                  </a:cubicBezTo>
                  <a:cubicBezTo>
                    <a:pt x="993" y="137"/>
                    <a:pt x="1370" y="0"/>
                    <a:pt x="1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5"/>
            <p:cNvSpPr/>
            <p:nvPr/>
          </p:nvSpPr>
          <p:spPr>
            <a:xfrm>
              <a:off x="3703700" y="1862465"/>
              <a:ext cx="76043" cy="69928"/>
            </a:xfrm>
            <a:custGeom>
              <a:avLst/>
              <a:gdLst/>
              <a:ahLst/>
              <a:cxnLst/>
              <a:rect l="l" t="t" r="r" b="b"/>
              <a:pathLst>
                <a:path w="572" h="526" extrusionOk="0">
                  <a:moveTo>
                    <a:pt x="286" y="526"/>
                  </a:moveTo>
                  <a:cubicBezTo>
                    <a:pt x="149" y="526"/>
                    <a:pt x="1" y="435"/>
                    <a:pt x="1" y="286"/>
                  </a:cubicBezTo>
                  <a:cubicBezTo>
                    <a:pt x="1" y="149"/>
                    <a:pt x="149" y="1"/>
                    <a:pt x="286" y="1"/>
                  </a:cubicBezTo>
                  <a:cubicBezTo>
                    <a:pt x="434" y="1"/>
                    <a:pt x="571" y="149"/>
                    <a:pt x="571" y="286"/>
                  </a:cubicBezTo>
                  <a:cubicBezTo>
                    <a:pt x="571" y="435"/>
                    <a:pt x="434" y="526"/>
                    <a:pt x="286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5"/>
            <p:cNvSpPr/>
            <p:nvPr/>
          </p:nvSpPr>
          <p:spPr>
            <a:xfrm>
              <a:off x="3831191" y="1832154"/>
              <a:ext cx="38022" cy="44137"/>
            </a:xfrm>
            <a:custGeom>
              <a:avLst/>
              <a:gdLst/>
              <a:ahLst/>
              <a:cxnLst/>
              <a:rect l="l" t="t" r="r" b="b"/>
              <a:pathLst>
                <a:path w="286" h="332" extrusionOk="0">
                  <a:moveTo>
                    <a:pt x="137" y="332"/>
                  </a:moveTo>
                  <a:cubicBezTo>
                    <a:pt x="46" y="332"/>
                    <a:pt x="0" y="229"/>
                    <a:pt x="0" y="138"/>
                  </a:cubicBezTo>
                  <a:cubicBezTo>
                    <a:pt x="0" y="46"/>
                    <a:pt x="46" y="1"/>
                    <a:pt x="137" y="1"/>
                  </a:cubicBezTo>
                  <a:cubicBezTo>
                    <a:pt x="240" y="1"/>
                    <a:pt x="286" y="46"/>
                    <a:pt x="286" y="138"/>
                  </a:cubicBezTo>
                  <a:cubicBezTo>
                    <a:pt x="286" y="229"/>
                    <a:pt x="240" y="332"/>
                    <a:pt x="137" y="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5"/>
            <p:cNvSpPr/>
            <p:nvPr/>
          </p:nvSpPr>
          <p:spPr>
            <a:xfrm>
              <a:off x="3817498" y="1900486"/>
              <a:ext cx="159398" cy="159398"/>
            </a:xfrm>
            <a:custGeom>
              <a:avLst/>
              <a:gdLst/>
              <a:ahLst/>
              <a:cxnLst/>
              <a:rect l="l" t="t" r="r" b="b"/>
              <a:pathLst>
                <a:path w="1199" h="1199" extrusionOk="0">
                  <a:moveTo>
                    <a:pt x="571" y="1198"/>
                  </a:moveTo>
                  <a:cubicBezTo>
                    <a:pt x="240" y="1198"/>
                    <a:pt x="1" y="913"/>
                    <a:pt x="1" y="628"/>
                  </a:cubicBezTo>
                  <a:cubicBezTo>
                    <a:pt x="1" y="286"/>
                    <a:pt x="240" y="0"/>
                    <a:pt x="571" y="0"/>
                  </a:cubicBezTo>
                  <a:cubicBezTo>
                    <a:pt x="914" y="0"/>
                    <a:pt x="1199" y="286"/>
                    <a:pt x="1199" y="628"/>
                  </a:cubicBezTo>
                  <a:cubicBezTo>
                    <a:pt x="1199" y="913"/>
                    <a:pt x="914" y="1198"/>
                    <a:pt x="571" y="11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5"/>
            <p:cNvSpPr/>
            <p:nvPr/>
          </p:nvSpPr>
          <p:spPr>
            <a:xfrm>
              <a:off x="3697718" y="1989957"/>
              <a:ext cx="82026" cy="82026"/>
            </a:xfrm>
            <a:custGeom>
              <a:avLst/>
              <a:gdLst/>
              <a:ahLst/>
              <a:cxnLst/>
              <a:rect l="l" t="t" r="r" b="b"/>
              <a:pathLst>
                <a:path w="617" h="617" extrusionOk="0">
                  <a:moveTo>
                    <a:pt x="331" y="617"/>
                  </a:moveTo>
                  <a:cubicBezTo>
                    <a:pt x="148" y="617"/>
                    <a:pt x="0" y="468"/>
                    <a:pt x="0" y="331"/>
                  </a:cubicBezTo>
                  <a:cubicBezTo>
                    <a:pt x="0" y="137"/>
                    <a:pt x="148" y="1"/>
                    <a:pt x="331" y="1"/>
                  </a:cubicBezTo>
                  <a:cubicBezTo>
                    <a:pt x="479" y="1"/>
                    <a:pt x="616" y="137"/>
                    <a:pt x="616" y="331"/>
                  </a:cubicBezTo>
                  <a:cubicBezTo>
                    <a:pt x="616" y="468"/>
                    <a:pt x="479" y="617"/>
                    <a:pt x="331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5"/>
            <p:cNvSpPr/>
            <p:nvPr/>
          </p:nvSpPr>
          <p:spPr>
            <a:xfrm>
              <a:off x="3641483" y="2375359"/>
              <a:ext cx="201940" cy="195824"/>
            </a:xfrm>
            <a:custGeom>
              <a:avLst/>
              <a:gdLst/>
              <a:ahLst/>
              <a:cxnLst/>
              <a:rect l="l" t="t" r="r" b="b"/>
              <a:pathLst>
                <a:path w="1519" h="1473" extrusionOk="0">
                  <a:moveTo>
                    <a:pt x="754" y="1472"/>
                  </a:moveTo>
                  <a:cubicBezTo>
                    <a:pt x="332" y="1472"/>
                    <a:pt x="1" y="1141"/>
                    <a:pt x="1" y="765"/>
                  </a:cubicBezTo>
                  <a:cubicBezTo>
                    <a:pt x="1" y="331"/>
                    <a:pt x="332" y="0"/>
                    <a:pt x="754" y="0"/>
                  </a:cubicBezTo>
                  <a:cubicBezTo>
                    <a:pt x="1188" y="0"/>
                    <a:pt x="1519" y="331"/>
                    <a:pt x="1519" y="765"/>
                  </a:cubicBezTo>
                  <a:cubicBezTo>
                    <a:pt x="1519" y="1141"/>
                    <a:pt x="1188" y="1472"/>
                    <a:pt x="754" y="1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5"/>
            <p:cNvSpPr/>
            <p:nvPr/>
          </p:nvSpPr>
          <p:spPr>
            <a:xfrm>
              <a:off x="3761397" y="2299448"/>
              <a:ext cx="63812" cy="63812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480"/>
                  </a:moveTo>
                  <a:cubicBezTo>
                    <a:pt x="92" y="480"/>
                    <a:pt x="0" y="377"/>
                    <a:pt x="0" y="240"/>
                  </a:cubicBezTo>
                  <a:cubicBezTo>
                    <a:pt x="0" y="92"/>
                    <a:pt x="92" y="1"/>
                    <a:pt x="240" y="1"/>
                  </a:cubicBezTo>
                  <a:cubicBezTo>
                    <a:pt x="377" y="1"/>
                    <a:pt x="480" y="92"/>
                    <a:pt x="480" y="240"/>
                  </a:cubicBezTo>
                  <a:cubicBezTo>
                    <a:pt x="480" y="377"/>
                    <a:pt x="377" y="480"/>
                    <a:pt x="240" y="4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5"/>
            <p:cNvSpPr/>
            <p:nvPr/>
          </p:nvSpPr>
          <p:spPr>
            <a:xfrm>
              <a:off x="3982877" y="2355550"/>
              <a:ext cx="50252" cy="5171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83" y="389"/>
                  </a:moveTo>
                  <a:cubicBezTo>
                    <a:pt x="92" y="389"/>
                    <a:pt x="1" y="286"/>
                    <a:pt x="1" y="195"/>
                  </a:cubicBezTo>
                  <a:cubicBezTo>
                    <a:pt x="1" y="104"/>
                    <a:pt x="92" y="1"/>
                    <a:pt x="183" y="1"/>
                  </a:cubicBezTo>
                  <a:cubicBezTo>
                    <a:pt x="332" y="1"/>
                    <a:pt x="377" y="104"/>
                    <a:pt x="377" y="195"/>
                  </a:cubicBezTo>
                  <a:cubicBezTo>
                    <a:pt x="377" y="286"/>
                    <a:pt x="332" y="389"/>
                    <a:pt x="183" y="3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4" name="Google Shape;3284;p45"/>
          <p:cNvGrpSpPr/>
          <p:nvPr/>
        </p:nvGrpSpPr>
        <p:grpSpPr>
          <a:xfrm>
            <a:off x="2478032" y="985801"/>
            <a:ext cx="1175847" cy="2125319"/>
            <a:chOff x="4521999" y="1468792"/>
            <a:chExt cx="923247" cy="1668749"/>
          </a:xfrm>
        </p:grpSpPr>
        <p:sp>
          <p:nvSpPr>
            <p:cNvPr id="3285" name="Google Shape;3285;p45"/>
            <p:cNvSpPr/>
            <p:nvPr/>
          </p:nvSpPr>
          <p:spPr>
            <a:xfrm>
              <a:off x="4521999" y="1468792"/>
              <a:ext cx="923247" cy="1668749"/>
            </a:xfrm>
            <a:custGeom>
              <a:avLst/>
              <a:gdLst/>
              <a:ahLst/>
              <a:cxnLst/>
              <a:rect l="l" t="t" r="r" b="b"/>
              <a:pathLst>
                <a:path w="6472" h="11698" extrusionOk="0">
                  <a:moveTo>
                    <a:pt x="3230" y="0"/>
                  </a:moveTo>
                  <a:lnTo>
                    <a:pt x="3230" y="0"/>
                  </a:lnTo>
                  <a:cubicBezTo>
                    <a:pt x="5045" y="0"/>
                    <a:pt x="6471" y="1472"/>
                    <a:pt x="6471" y="3230"/>
                  </a:cubicBezTo>
                  <a:lnTo>
                    <a:pt x="6471" y="8457"/>
                  </a:lnTo>
                  <a:cubicBezTo>
                    <a:pt x="6471" y="10271"/>
                    <a:pt x="5045" y="11698"/>
                    <a:pt x="3230" y="11698"/>
                  </a:cubicBezTo>
                  <a:cubicBezTo>
                    <a:pt x="1473" y="11698"/>
                    <a:pt x="1" y="10271"/>
                    <a:pt x="1" y="8457"/>
                  </a:cubicBezTo>
                  <a:lnTo>
                    <a:pt x="1" y="3230"/>
                  </a:lnTo>
                  <a:cubicBezTo>
                    <a:pt x="1" y="1472"/>
                    <a:pt x="1473" y="0"/>
                    <a:pt x="3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5"/>
            <p:cNvSpPr/>
            <p:nvPr/>
          </p:nvSpPr>
          <p:spPr>
            <a:xfrm>
              <a:off x="4631128" y="1657665"/>
              <a:ext cx="711551" cy="1289436"/>
            </a:xfrm>
            <a:custGeom>
              <a:avLst/>
              <a:gdLst/>
              <a:ahLst/>
              <a:cxnLst/>
              <a:rect l="l" t="t" r="r" b="b"/>
              <a:pathLst>
                <a:path w="4988" h="9039" extrusionOk="0">
                  <a:moveTo>
                    <a:pt x="2465" y="0"/>
                  </a:moveTo>
                  <a:lnTo>
                    <a:pt x="2465" y="0"/>
                  </a:lnTo>
                  <a:cubicBezTo>
                    <a:pt x="3846" y="0"/>
                    <a:pt x="4987" y="1141"/>
                    <a:pt x="4987" y="2522"/>
                  </a:cubicBezTo>
                  <a:lnTo>
                    <a:pt x="4987" y="6562"/>
                  </a:lnTo>
                  <a:cubicBezTo>
                    <a:pt x="4987" y="7943"/>
                    <a:pt x="3846" y="9039"/>
                    <a:pt x="2465" y="9039"/>
                  </a:cubicBezTo>
                  <a:lnTo>
                    <a:pt x="2465" y="9039"/>
                  </a:lnTo>
                  <a:cubicBezTo>
                    <a:pt x="1141" y="9039"/>
                    <a:pt x="0" y="7943"/>
                    <a:pt x="0" y="6562"/>
                  </a:cubicBezTo>
                  <a:lnTo>
                    <a:pt x="0" y="2522"/>
                  </a:lnTo>
                  <a:cubicBezTo>
                    <a:pt x="0" y="2191"/>
                    <a:pt x="46" y="1860"/>
                    <a:pt x="183" y="1575"/>
                  </a:cubicBezTo>
                  <a:cubicBezTo>
                    <a:pt x="285" y="1712"/>
                    <a:pt x="514" y="1815"/>
                    <a:pt x="708" y="1815"/>
                  </a:cubicBezTo>
                  <a:cubicBezTo>
                    <a:pt x="1084" y="1815"/>
                    <a:pt x="1427" y="1529"/>
                    <a:pt x="1427" y="1141"/>
                  </a:cubicBezTo>
                  <a:cubicBezTo>
                    <a:pt x="1427" y="856"/>
                    <a:pt x="1233" y="628"/>
                    <a:pt x="993" y="525"/>
                  </a:cubicBezTo>
                  <a:cubicBezTo>
                    <a:pt x="1427" y="194"/>
                    <a:pt x="1940" y="0"/>
                    <a:pt x="2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5"/>
            <p:cNvSpPr/>
            <p:nvPr/>
          </p:nvSpPr>
          <p:spPr>
            <a:xfrm>
              <a:off x="4860655" y="1719434"/>
              <a:ext cx="68473" cy="60342"/>
            </a:xfrm>
            <a:custGeom>
              <a:avLst/>
              <a:gdLst/>
              <a:ahLst/>
              <a:cxnLst/>
              <a:rect l="l" t="t" r="r" b="b"/>
              <a:pathLst>
                <a:path w="480" h="423" extrusionOk="0">
                  <a:moveTo>
                    <a:pt x="240" y="423"/>
                  </a:moveTo>
                  <a:cubicBezTo>
                    <a:pt x="103" y="423"/>
                    <a:pt x="0" y="332"/>
                    <a:pt x="0" y="195"/>
                  </a:cubicBezTo>
                  <a:cubicBezTo>
                    <a:pt x="0" y="92"/>
                    <a:pt x="103" y="1"/>
                    <a:pt x="240" y="1"/>
                  </a:cubicBezTo>
                  <a:cubicBezTo>
                    <a:pt x="388" y="1"/>
                    <a:pt x="480" y="92"/>
                    <a:pt x="480" y="195"/>
                  </a:cubicBezTo>
                  <a:cubicBezTo>
                    <a:pt x="480" y="332"/>
                    <a:pt x="388" y="423"/>
                    <a:pt x="240" y="42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5"/>
            <p:cNvSpPr/>
            <p:nvPr/>
          </p:nvSpPr>
          <p:spPr>
            <a:xfrm>
              <a:off x="4841111" y="1820433"/>
              <a:ext cx="237802" cy="237802"/>
            </a:xfrm>
            <a:custGeom>
              <a:avLst/>
              <a:gdLst/>
              <a:ahLst/>
              <a:cxnLst/>
              <a:rect l="l" t="t" r="r" b="b"/>
              <a:pathLst>
                <a:path w="1667" h="1667" extrusionOk="0">
                  <a:moveTo>
                    <a:pt x="856" y="1666"/>
                  </a:moveTo>
                  <a:cubicBezTo>
                    <a:pt x="377" y="1666"/>
                    <a:pt x="0" y="1336"/>
                    <a:pt x="0" y="856"/>
                  </a:cubicBezTo>
                  <a:cubicBezTo>
                    <a:pt x="0" y="388"/>
                    <a:pt x="377" y="0"/>
                    <a:pt x="856" y="0"/>
                  </a:cubicBezTo>
                  <a:cubicBezTo>
                    <a:pt x="1324" y="0"/>
                    <a:pt x="1666" y="388"/>
                    <a:pt x="1666" y="856"/>
                  </a:cubicBezTo>
                  <a:cubicBezTo>
                    <a:pt x="1666" y="1336"/>
                    <a:pt x="1324" y="1666"/>
                    <a:pt x="856" y="16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5"/>
            <p:cNvSpPr/>
            <p:nvPr/>
          </p:nvSpPr>
          <p:spPr>
            <a:xfrm>
              <a:off x="5132549" y="2621432"/>
              <a:ext cx="156347" cy="156347"/>
            </a:xfrm>
            <a:custGeom>
              <a:avLst/>
              <a:gdLst/>
              <a:ahLst/>
              <a:cxnLst/>
              <a:rect l="l" t="t" r="r" b="b"/>
              <a:pathLst>
                <a:path w="1096" h="1096" extrusionOk="0">
                  <a:moveTo>
                    <a:pt x="571" y="1096"/>
                  </a:moveTo>
                  <a:cubicBezTo>
                    <a:pt x="240" y="1096"/>
                    <a:pt x="0" y="856"/>
                    <a:pt x="0" y="525"/>
                  </a:cubicBezTo>
                  <a:cubicBezTo>
                    <a:pt x="0" y="240"/>
                    <a:pt x="240" y="0"/>
                    <a:pt x="571" y="0"/>
                  </a:cubicBezTo>
                  <a:cubicBezTo>
                    <a:pt x="856" y="0"/>
                    <a:pt x="1096" y="240"/>
                    <a:pt x="1096" y="525"/>
                  </a:cubicBezTo>
                  <a:cubicBezTo>
                    <a:pt x="1096" y="856"/>
                    <a:pt x="856" y="1096"/>
                    <a:pt x="571" y="109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5"/>
            <p:cNvSpPr/>
            <p:nvPr/>
          </p:nvSpPr>
          <p:spPr>
            <a:xfrm>
              <a:off x="5213861" y="2383629"/>
              <a:ext cx="190584" cy="190726"/>
            </a:xfrm>
            <a:custGeom>
              <a:avLst/>
              <a:gdLst/>
              <a:ahLst/>
              <a:cxnLst/>
              <a:rect l="l" t="t" r="r" b="b"/>
              <a:pathLst>
                <a:path w="1336" h="1337" extrusionOk="0">
                  <a:moveTo>
                    <a:pt x="663" y="1336"/>
                  </a:moveTo>
                  <a:cubicBezTo>
                    <a:pt x="286" y="1336"/>
                    <a:pt x="1" y="1051"/>
                    <a:pt x="1" y="674"/>
                  </a:cubicBezTo>
                  <a:cubicBezTo>
                    <a:pt x="1" y="286"/>
                    <a:pt x="286" y="1"/>
                    <a:pt x="663" y="1"/>
                  </a:cubicBezTo>
                  <a:cubicBezTo>
                    <a:pt x="1051" y="1"/>
                    <a:pt x="1336" y="286"/>
                    <a:pt x="1336" y="674"/>
                  </a:cubicBezTo>
                  <a:cubicBezTo>
                    <a:pt x="1336" y="1051"/>
                    <a:pt x="1051" y="1336"/>
                    <a:pt x="663" y="133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5"/>
            <p:cNvSpPr/>
            <p:nvPr/>
          </p:nvSpPr>
          <p:spPr>
            <a:xfrm>
              <a:off x="4582198" y="2533415"/>
              <a:ext cx="299713" cy="298144"/>
            </a:xfrm>
            <a:custGeom>
              <a:avLst/>
              <a:gdLst/>
              <a:ahLst/>
              <a:cxnLst/>
              <a:rect l="l" t="t" r="r" b="b"/>
              <a:pathLst>
                <a:path w="2101" h="2090" extrusionOk="0">
                  <a:moveTo>
                    <a:pt x="1051" y="2089"/>
                  </a:moveTo>
                  <a:cubicBezTo>
                    <a:pt x="480" y="2089"/>
                    <a:pt x="1" y="1621"/>
                    <a:pt x="1" y="1051"/>
                  </a:cubicBezTo>
                  <a:cubicBezTo>
                    <a:pt x="1" y="480"/>
                    <a:pt x="480" y="1"/>
                    <a:pt x="1051" y="1"/>
                  </a:cubicBezTo>
                  <a:cubicBezTo>
                    <a:pt x="1621" y="1"/>
                    <a:pt x="2101" y="480"/>
                    <a:pt x="2101" y="1051"/>
                  </a:cubicBezTo>
                  <a:cubicBezTo>
                    <a:pt x="2101" y="1621"/>
                    <a:pt x="1621" y="2089"/>
                    <a:pt x="1051" y="20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5"/>
            <p:cNvSpPr/>
            <p:nvPr/>
          </p:nvSpPr>
          <p:spPr>
            <a:xfrm>
              <a:off x="4766219" y="2417865"/>
              <a:ext cx="94579" cy="94579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331" y="662"/>
                  </a:moveTo>
                  <a:cubicBezTo>
                    <a:pt x="137" y="662"/>
                    <a:pt x="0" y="526"/>
                    <a:pt x="0" y="332"/>
                  </a:cubicBezTo>
                  <a:cubicBezTo>
                    <a:pt x="0" y="195"/>
                    <a:pt x="137" y="1"/>
                    <a:pt x="331" y="1"/>
                  </a:cubicBezTo>
                  <a:cubicBezTo>
                    <a:pt x="480" y="1"/>
                    <a:pt x="662" y="195"/>
                    <a:pt x="662" y="332"/>
                  </a:cubicBezTo>
                  <a:cubicBezTo>
                    <a:pt x="662" y="526"/>
                    <a:pt x="480" y="662"/>
                    <a:pt x="331" y="66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5"/>
            <p:cNvSpPr/>
            <p:nvPr/>
          </p:nvSpPr>
          <p:spPr>
            <a:xfrm>
              <a:off x="5098313" y="2505740"/>
              <a:ext cx="75035" cy="75035"/>
            </a:xfrm>
            <a:custGeom>
              <a:avLst/>
              <a:gdLst/>
              <a:ahLst/>
              <a:cxnLst/>
              <a:rect l="l" t="t" r="r" b="b"/>
              <a:pathLst>
                <a:path w="526" h="526" extrusionOk="0">
                  <a:moveTo>
                    <a:pt x="240" y="526"/>
                  </a:moveTo>
                  <a:cubicBezTo>
                    <a:pt x="92" y="526"/>
                    <a:pt x="0" y="434"/>
                    <a:pt x="0" y="286"/>
                  </a:cubicBezTo>
                  <a:cubicBezTo>
                    <a:pt x="0" y="149"/>
                    <a:pt x="92" y="1"/>
                    <a:pt x="240" y="1"/>
                  </a:cubicBezTo>
                  <a:cubicBezTo>
                    <a:pt x="434" y="1"/>
                    <a:pt x="525" y="149"/>
                    <a:pt x="525" y="286"/>
                  </a:cubicBezTo>
                  <a:cubicBezTo>
                    <a:pt x="525" y="434"/>
                    <a:pt x="434" y="526"/>
                    <a:pt x="240" y="52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4" name="Google Shape;3294;p45"/>
          <p:cNvGrpSpPr/>
          <p:nvPr/>
        </p:nvGrpSpPr>
        <p:grpSpPr>
          <a:xfrm>
            <a:off x="1777557" y="803302"/>
            <a:ext cx="1047268" cy="1822921"/>
            <a:chOff x="4007205" y="1325375"/>
            <a:chExt cx="766275" cy="1333812"/>
          </a:xfrm>
        </p:grpSpPr>
        <p:sp>
          <p:nvSpPr>
            <p:cNvPr id="3295" name="Google Shape;3295;p45"/>
            <p:cNvSpPr/>
            <p:nvPr/>
          </p:nvSpPr>
          <p:spPr>
            <a:xfrm>
              <a:off x="4007205" y="2431461"/>
              <a:ext cx="107816" cy="107816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388" y="811"/>
                  </a:moveTo>
                  <a:cubicBezTo>
                    <a:pt x="194" y="811"/>
                    <a:pt x="0" y="628"/>
                    <a:pt x="0" y="388"/>
                  </a:cubicBezTo>
                  <a:cubicBezTo>
                    <a:pt x="0" y="194"/>
                    <a:pt x="194" y="0"/>
                    <a:pt x="388" y="0"/>
                  </a:cubicBezTo>
                  <a:cubicBezTo>
                    <a:pt x="628" y="0"/>
                    <a:pt x="810" y="194"/>
                    <a:pt x="810" y="388"/>
                  </a:cubicBezTo>
                  <a:cubicBezTo>
                    <a:pt x="810" y="628"/>
                    <a:pt x="628" y="811"/>
                    <a:pt x="388" y="81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5"/>
            <p:cNvSpPr/>
            <p:nvPr/>
          </p:nvSpPr>
          <p:spPr>
            <a:xfrm>
              <a:off x="4064769" y="2273657"/>
              <a:ext cx="126162" cy="127625"/>
            </a:xfrm>
            <a:custGeom>
              <a:avLst/>
              <a:gdLst/>
              <a:ahLst/>
              <a:cxnLst/>
              <a:rect l="l" t="t" r="r" b="b"/>
              <a:pathLst>
                <a:path w="949" h="960" extrusionOk="0">
                  <a:moveTo>
                    <a:pt x="480" y="959"/>
                  </a:moveTo>
                  <a:cubicBezTo>
                    <a:pt x="195" y="959"/>
                    <a:pt x="1" y="765"/>
                    <a:pt x="1" y="480"/>
                  </a:cubicBezTo>
                  <a:cubicBezTo>
                    <a:pt x="1" y="195"/>
                    <a:pt x="195" y="1"/>
                    <a:pt x="480" y="1"/>
                  </a:cubicBezTo>
                  <a:cubicBezTo>
                    <a:pt x="708" y="1"/>
                    <a:pt x="948" y="195"/>
                    <a:pt x="948" y="480"/>
                  </a:cubicBezTo>
                  <a:cubicBezTo>
                    <a:pt x="948" y="765"/>
                    <a:pt x="708" y="959"/>
                    <a:pt x="480" y="9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5"/>
            <p:cNvSpPr/>
            <p:nvPr/>
          </p:nvSpPr>
          <p:spPr>
            <a:xfrm>
              <a:off x="4665664" y="1736568"/>
              <a:ext cx="100239" cy="101834"/>
            </a:xfrm>
            <a:custGeom>
              <a:avLst/>
              <a:gdLst/>
              <a:ahLst/>
              <a:cxnLst/>
              <a:rect l="l" t="t" r="r" b="b"/>
              <a:pathLst>
                <a:path w="754" h="766" extrusionOk="0">
                  <a:moveTo>
                    <a:pt x="377" y="765"/>
                  </a:moveTo>
                  <a:cubicBezTo>
                    <a:pt x="183" y="765"/>
                    <a:pt x="0" y="571"/>
                    <a:pt x="0" y="377"/>
                  </a:cubicBezTo>
                  <a:cubicBezTo>
                    <a:pt x="0" y="149"/>
                    <a:pt x="183" y="1"/>
                    <a:pt x="377" y="1"/>
                  </a:cubicBezTo>
                  <a:cubicBezTo>
                    <a:pt x="571" y="1"/>
                    <a:pt x="753" y="149"/>
                    <a:pt x="753" y="377"/>
                  </a:cubicBezTo>
                  <a:cubicBezTo>
                    <a:pt x="753" y="571"/>
                    <a:pt x="571" y="765"/>
                    <a:pt x="377" y="7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5"/>
            <p:cNvSpPr/>
            <p:nvPr/>
          </p:nvSpPr>
          <p:spPr>
            <a:xfrm>
              <a:off x="4651971" y="1914046"/>
              <a:ext cx="121509" cy="120047"/>
            </a:xfrm>
            <a:custGeom>
              <a:avLst/>
              <a:gdLst/>
              <a:ahLst/>
              <a:cxnLst/>
              <a:rect l="l" t="t" r="r" b="b"/>
              <a:pathLst>
                <a:path w="914" h="903" extrusionOk="0">
                  <a:moveTo>
                    <a:pt x="480" y="902"/>
                  </a:moveTo>
                  <a:cubicBezTo>
                    <a:pt x="240" y="902"/>
                    <a:pt x="0" y="663"/>
                    <a:pt x="0" y="423"/>
                  </a:cubicBezTo>
                  <a:cubicBezTo>
                    <a:pt x="0" y="184"/>
                    <a:pt x="240" y="1"/>
                    <a:pt x="480" y="1"/>
                  </a:cubicBezTo>
                  <a:cubicBezTo>
                    <a:pt x="719" y="1"/>
                    <a:pt x="913" y="184"/>
                    <a:pt x="913" y="423"/>
                  </a:cubicBezTo>
                  <a:cubicBezTo>
                    <a:pt x="913" y="663"/>
                    <a:pt x="719" y="902"/>
                    <a:pt x="480" y="90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5"/>
            <p:cNvSpPr/>
            <p:nvPr/>
          </p:nvSpPr>
          <p:spPr>
            <a:xfrm>
              <a:off x="4014783" y="1325375"/>
              <a:ext cx="738894" cy="1333812"/>
            </a:xfrm>
            <a:custGeom>
              <a:avLst/>
              <a:gdLst/>
              <a:ahLst/>
              <a:cxnLst/>
              <a:rect l="l" t="t" r="r" b="b"/>
              <a:pathLst>
                <a:path w="5558" h="10033" extrusionOk="0">
                  <a:moveTo>
                    <a:pt x="2751" y="1"/>
                  </a:moveTo>
                  <a:lnTo>
                    <a:pt x="2751" y="1"/>
                  </a:lnTo>
                  <a:cubicBezTo>
                    <a:pt x="4325" y="1"/>
                    <a:pt x="5558" y="1245"/>
                    <a:pt x="5558" y="2763"/>
                  </a:cubicBezTo>
                  <a:lnTo>
                    <a:pt x="5558" y="7282"/>
                  </a:lnTo>
                  <a:cubicBezTo>
                    <a:pt x="5558" y="8800"/>
                    <a:pt x="4325" y="10032"/>
                    <a:pt x="2751" y="10032"/>
                  </a:cubicBezTo>
                  <a:cubicBezTo>
                    <a:pt x="1233" y="10032"/>
                    <a:pt x="0" y="8800"/>
                    <a:pt x="0" y="7282"/>
                  </a:cubicBezTo>
                  <a:lnTo>
                    <a:pt x="0" y="2763"/>
                  </a:lnTo>
                  <a:cubicBezTo>
                    <a:pt x="0" y="1245"/>
                    <a:pt x="1233" y="1"/>
                    <a:pt x="27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5"/>
            <p:cNvSpPr/>
            <p:nvPr/>
          </p:nvSpPr>
          <p:spPr>
            <a:xfrm>
              <a:off x="4096675" y="1477196"/>
              <a:ext cx="569127" cy="1030304"/>
            </a:xfrm>
            <a:custGeom>
              <a:avLst/>
              <a:gdLst/>
              <a:ahLst/>
              <a:cxnLst/>
              <a:rect l="l" t="t" r="r" b="b"/>
              <a:pathLst>
                <a:path w="4281" h="7750" extrusionOk="0">
                  <a:moveTo>
                    <a:pt x="2135" y="0"/>
                  </a:moveTo>
                  <a:lnTo>
                    <a:pt x="2135" y="0"/>
                  </a:lnTo>
                  <a:cubicBezTo>
                    <a:pt x="3321" y="0"/>
                    <a:pt x="4280" y="1004"/>
                    <a:pt x="4280" y="2146"/>
                  </a:cubicBezTo>
                  <a:lnTo>
                    <a:pt x="4280" y="5615"/>
                  </a:lnTo>
                  <a:cubicBezTo>
                    <a:pt x="4280" y="6802"/>
                    <a:pt x="3321" y="7749"/>
                    <a:pt x="2135" y="7749"/>
                  </a:cubicBezTo>
                  <a:cubicBezTo>
                    <a:pt x="993" y="7749"/>
                    <a:pt x="1" y="6802"/>
                    <a:pt x="1" y="5615"/>
                  </a:cubicBezTo>
                  <a:lnTo>
                    <a:pt x="1" y="2146"/>
                  </a:lnTo>
                  <a:cubicBezTo>
                    <a:pt x="1" y="1860"/>
                    <a:pt x="92" y="1621"/>
                    <a:pt x="183" y="1335"/>
                  </a:cubicBezTo>
                  <a:cubicBezTo>
                    <a:pt x="286" y="1472"/>
                    <a:pt x="468" y="1575"/>
                    <a:pt x="617" y="1575"/>
                  </a:cubicBezTo>
                  <a:cubicBezTo>
                    <a:pt x="948" y="1575"/>
                    <a:pt x="1233" y="1290"/>
                    <a:pt x="1233" y="1004"/>
                  </a:cubicBezTo>
                  <a:cubicBezTo>
                    <a:pt x="1233" y="765"/>
                    <a:pt x="1096" y="525"/>
                    <a:pt x="856" y="434"/>
                  </a:cubicBezTo>
                  <a:cubicBezTo>
                    <a:pt x="1233" y="194"/>
                    <a:pt x="1667" y="0"/>
                    <a:pt x="2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5"/>
            <p:cNvSpPr/>
            <p:nvPr/>
          </p:nvSpPr>
          <p:spPr>
            <a:xfrm>
              <a:off x="4140678" y="1566666"/>
              <a:ext cx="82026" cy="82026"/>
            </a:xfrm>
            <a:custGeom>
              <a:avLst/>
              <a:gdLst/>
              <a:ahLst/>
              <a:cxnLst/>
              <a:rect l="l" t="t" r="r" b="b"/>
              <a:pathLst>
                <a:path w="617" h="617" extrusionOk="0">
                  <a:moveTo>
                    <a:pt x="286" y="617"/>
                  </a:moveTo>
                  <a:cubicBezTo>
                    <a:pt x="137" y="617"/>
                    <a:pt x="0" y="468"/>
                    <a:pt x="0" y="331"/>
                  </a:cubicBezTo>
                  <a:cubicBezTo>
                    <a:pt x="0" y="137"/>
                    <a:pt x="137" y="1"/>
                    <a:pt x="286" y="1"/>
                  </a:cubicBezTo>
                  <a:cubicBezTo>
                    <a:pt x="480" y="1"/>
                    <a:pt x="617" y="137"/>
                    <a:pt x="617" y="331"/>
                  </a:cubicBezTo>
                  <a:cubicBezTo>
                    <a:pt x="617" y="468"/>
                    <a:pt x="480" y="617"/>
                    <a:pt x="286" y="6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5"/>
            <p:cNvSpPr/>
            <p:nvPr/>
          </p:nvSpPr>
          <p:spPr>
            <a:xfrm>
              <a:off x="4286382" y="1528778"/>
              <a:ext cx="50119" cy="50119"/>
            </a:xfrm>
            <a:custGeom>
              <a:avLst/>
              <a:gdLst/>
              <a:ahLst/>
              <a:cxnLst/>
              <a:rect l="l" t="t" r="r" b="b"/>
              <a:pathLst>
                <a:path w="377" h="377" extrusionOk="0">
                  <a:moveTo>
                    <a:pt x="183" y="377"/>
                  </a:moveTo>
                  <a:cubicBezTo>
                    <a:pt x="91" y="377"/>
                    <a:pt x="0" y="286"/>
                    <a:pt x="0" y="183"/>
                  </a:cubicBezTo>
                  <a:cubicBezTo>
                    <a:pt x="0" y="46"/>
                    <a:pt x="91" y="0"/>
                    <a:pt x="183" y="0"/>
                  </a:cubicBezTo>
                  <a:cubicBezTo>
                    <a:pt x="285" y="0"/>
                    <a:pt x="377" y="46"/>
                    <a:pt x="377" y="183"/>
                  </a:cubicBezTo>
                  <a:cubicBezTo>
                    <a:pt x="377" y="286"/>
                    <a:pt x="285" y="377"/>
                    <a:pt x="183" y="3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5"/>
            <p:cNvSpPr/>
            <p:nvPr/>
          </p:nvSpPr>
          <p:spPr>
            <a:xfrm>
              <a:off x="4266574" y="1610670"/>
              <a:ext cx="189842" cy="189709"/>
            </a:xfrm>
            <a:custGeom>
              <a:avLst/>
              <a:gdLst/>
              <a:ahLst/>
              <a:cxnLst/>
              <a:rect l="l" t="t" r="r" b="b"/>
              <a:pathLst>
                <a:path w="1428" h="1427" extrusionOk="0">
                  <a:moveTo>
                    <a:pt x="720" y="1427"/>
                  </a:moveTo>
                  <a:cubicBezTo>
                    <a:pt x="332" y="1427"/>
                    <a:pt x="1" y="1096"/>
                    <a:pt x="1" y="708"/>
                  </a:cubicBezTo>
                  <a:cubicBezTo>
                    <a:pt x="1" y="331"/>
                    <a:pt x="332" y="0"/>
                    <a:pt x="720" y="0"/>
                  </a:cubicBezTo>
                  <a:cubicBezTo>
                    <a:pt x="1142" y="0"/>
                    <a:pt x="1427" y="331"/>
                    <a:pt x="1427" y="708"/>
                  </a:cubicBezTo>
                  <a:cubicBezTo>
                    <a:pt x="1427" y="1096"/>
                    <a:pt x="1142" y="1427"/>
                    <a:pt x="720" y="142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5"/>
            <p:cNvSpPr/>
            <p:nvPr/>
          </p:nvSpPr>
          <p:spPr>
            <a:xfrm>
              <a:off x="4128581" y="1718354"/>
              <a:ext cx="100239" cy="100239"/>
            </a:xfrm>
            <a:custGeom>
              <a:avLst/>
              <a:gdLst/>
              <a:ahLst/>
              <a:cxnLst/>
              <a:rect l="l" t="t" r="r" b="b"/>
              <a:pathLst>
                <a:path w="754" h="754" extrusionOk="0">
                  <a:moveTo>
                    <a:pt x="377" y="754"/>
                  </a:moveTo>
                  <a:cubicBezTo>
                    <a:pt x="183" y="754"/>
                    <a:pt x="0" y="571"/>
                    <a:pt x="0" y="377"/>
                  </a:cubicBezTo>
                  <a:cubicBezTo>
                    <a:pt x="0" y="138"/>
                    <a:pt x="183" y="1"/>
                    <a:pt x="377" y="1"/>
                  </a:cubicBezTo>
                  <a:cubicBezTo>
                    <a:pt x="571" y="1"/>
                    <a:pt x="753" y="138"/>
                    <a:pt x="753" y="377"/>
                  </a:cubicBezTo>
                  <a:cubicBezTo>
                    <a:pt x="753" y="571"/>
                    <a:pt x="571" y="754"/>
                    <a:pt x="377" y="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5"/>
            <p:cNvSpPr/>
            <p:nvPr/>
          </p:nvSpPr>
          <p:spPr>
            <a:xfrm>
              <a:off x="4500285" y="2249462"/>
              <a:ext cx="127492" cy="126029"/>
            </a:xfrm>
            <a:custGeom>
              <a:avLst/>
              <a:gdLst/>
              <a:ahLst/>
              <a:cxnLst/>
              <a:rect l="l" t="t" r="r" b="b"/>
              <a:pathLst>
                <a:path w="959" h="948" extrusionOk="0">
                  <a:moveTo>
                    <a:pt x="479" y="947"/>
                  </a:moveTo>
                  <a:cubicBezTo>
                    <a:pt x="194" y="947"/>
                    <a:pt x="0" y="708"/>
                    <a:pt x="0" y="468"/>
                  </a:cubicBezTo>
                  <a:cubicBezTo>
                    <a:pt x="0" y="183"/>
                    <a:pt x="194" y="0"/>
                    <a:pt x="479" y="0"/>
                  </a:cubicBezTo>
                  <a:cubicBezTo>
                    <a:pt x="719" y="0"/>
                    <a:pt x="959" y="183"/>
                    <a:pt x="959" y="468"/>
                  </a:cubicBezTo>
                  <a:cubicBezTo>
                    <a:pt x="959" y="708"/>
                    <a:pt x="719" y="947"/>
                    <a:pt x="479" y="9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5"/>
            <p:cNvSpPr/>
            <p:nvPr/>
          </p:nvSpPr>
          <p:spPr>
            <a:xfrm>
              <a:off x="4563964" y="2052174"/>
              <a:ext cx="157936" cy="159398"/>
            </a:xfrm>
            <a:custGeom>
              <a:avLst/>
              <a:gdLst/>
              <a:ahLst/>
              <a:cxnLst/>
              <a:rect l="l" t="t" r="r" b="b"/>
              <a:pathLst>
                <a:path w="1188" h="1199" extrusionOk="0">
                  <a:moveTo>
                    <a:pt x="571" y="1199"/>
                  </a:moveTo>
                  <a:cubicBezTo>
                    <a:pt x="286" y="1199"/>
                    <a:pt x="0" y="913"/>
                    <a:pt x="0" y="628"/>
                  </a:cubicBezTo>
                  <a:cubicBezTo>
                    <a:pt x="0" y="286"/>
                    <a:pt x="286" y="0"/>
                    <a:pt x="571" y="0"/>
                  </a:cubicBezTo>
                  <a:cubicBezTo>
                    <a:pt x="902" y="0"/>
                    <a:pt x="1187" y="286"/>
                    <a:pt x="1187" y="628"/>
                  </a:cubicBezTo>
                  <a:cubicBezTo>
                    <a:pt x="1187" y="913"/>
                    <a:pt x="902" y="1199"/>
                    <a:pt x="571" y="11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5"/>
            <p:cNvSpPr/>
            <p:nvPr/>
          </p:nvSpPr>
          <p:spPr>
            <a:xfrm>
              <a:off x="4064769" y="2179667"/>
              <a:ext cx="233846" cy="233713"/>
            </a:xfrm>
            <a:custGeom>
              <a:avLst/>
              <a:gdLst/>
              <a:ahLst/>
              <a:cxnLst/>
              <a:rect l="l" t="t" r="r" b="b"/>
              <a:pathLst>
                <a:path w="1759" h="1758" extrusionOk="0">
                  <a:moveTo>
                    <a:pt x="902" y="1758"/>
                  </a:moveTo>
                  <a:cubicBezTo>
                    <a:pt x="377" y="1758"/>
                    <a:pt x="1" y="1381"/>
                    <a:pt x="1" y="902"/>
                  </a:cubicBezTo>
                  <a:cubicBezTo>
                    <a:pt x="1" y="377"/>
                    <a:pt x="377" y="0"/>
                    <a:pt x="902" y="0"/>
                  </a:cubicBezTo>
                  <a:cubicBezTo>
                    <a:pt x="1382" y="0"/>
                    <a:pt x="1758" y="377"/>
                    <a:pt x="1758" y="902"/>
                  </a:cubicBezTo>
                  <a:cubicBezTo>
                    <a:pt x="1758" y="1381"/>
                    <a:pt x="1382" y="1758"/>
                    <a:pt x="902" y="17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5"/>
            <p:cNvSpPr/>
            <p:nvPr/>
          </p:nvSpPr>
          <p:spPr>
            <a:xfrm>
              <a:off x="4204357" y="2090063"/>
              <a:ext cx="76043" cy="76043"/>
            </a:xfrm>
            <a:custGeom>
              <a:avLst/>
              <a:gdLst/>
              <a:ahLst/>
              <a:cxnLst/>
              <a:rect l="l" t="t" r="r" b="b"/>
              <a:pathLst>
                <a:path w="572" h="572" extrusionOk="0">
                  <a:moveTo>
                    <a:pt x="286" y="571"/>
                  </a:moveTo>
                  <a:cubicBezTo>
                    <a:pt x="138" y="571"/>
                    <a:pt x="1" y="434"/>
                    <a:pt x="1" y="286"/>
                  </a:cubicBezTo>
                  <a:cubicBezTo>
                    <a:pt x="1" y="103"/>
                    <a:pt x="138" y="1"/>
                    <a:pt x="286" y="1"/>
                  </a:cubicBezTo>
                  <a:cubicBezTo>
                    <a:pt x="469" y="1"/>
                    <a:pt x="571" y="103"/>
                    <a:pt x="571" y="286"/>
                  </a:cubicBezTo>
                  <a:cubicBezTo>
                    <a:pt x="571" y="434"/>
                    <a:pt x="469" y="571"/>
                    <a:pt x="286" y="5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5"/>
            <p:cNvSpPr/>
            <p:nvPr/>
          </p:nvSpPr>
          <p:spPr>
            <a:xfrm>
              <a:off x="4475957" y="2159858"/>
              <a:ext cx="56235" cy="57830"/>
            </a:xfrm>
            <a:custGeom>
              <a:avLst/>
              <a:gdLst/>
              <a:ahLst/>
              <a:cxnLst/>
              <a:rect l="l" t="t" r="r" b="b"/>
              <a:pathLst>
                <a:path w="423" h="435" extrusionOk="0">
                  <a:moveTo>
                    <a:pt x="183" y="434"/>
                  </a:moveTo>
                  <a:cubicBezTo>
                    <a:pt x="92" y="434"/>
                    <a:pt x="1" y="332"/>
                    <a:pt x="1" y="195"/>
                  </a:cubicBezTo>
                  <a:cubicBezTo>
                    <a:pt x="1" y="103"/>
                    <a:pt x="92" y="1"/>
                    <a:pt x="183" y="1"/>
                  </a:cubicBezTo>
                  <a:cubicBezTo>
                    <a:pt x="332" y="1"/>
                    <a:pt x="423" y="103"/>
                    <a:pt x="423" y="195"/>
                  </a:cubicBezTo>
                  <a:cubicBezTo>
                    <a:pt x="423" y="332"/>
                    <a:pt x="332" y="434"/>
                    <a:pt x="183" y="4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0" name="Google Shape;3310;p45"/>
          <p:cNvSpPr/>
          <p:nvPr/>
        </p:nvSpPr>
        <p:spPr>
          <a:xfrm>
            <a:off x="1597077" y="1703208"/>
            <a:ext cx="1520039" cy="3413493"/>
          </a:xfrm>
          <a:custGeom>
            <a:avLst/>
            <a:gdLst/>
            <a:ahLst/>
            <a:cxnLst/>
            <a:rect l="l" t="t" r="r" b="b"/>
            <a:pathLst>
              <a:path w="8366" h="20680" extrusionOk="0">
                <a:moveTo>
                  <a:pt x="4086" y="20394"/>
                </a:moveTo>
                <a:cubicBezTo>
                  <a:pt x="4086" y="20588"/>
                  <a:pt x="3995" y="20680"/>
                  <a:pt x="3801" y="20680"/>
                </a:cubicBezTo>
                <a:cubicBezTo>
                  <a:pt x="3664" y="20680"/>
                  <a:pt x="3561" y="20588"/>
                  <a:pt x="3561" y="20394"/>
                </a:cubicBezTo>
                <a:lnTo>
                  <a:pt x="3561" y="11641"/>
                </a:lnTo>
                <a:lnTo>
                  <a:pt x="3561" y="7887"/>
                </a:lnTo>
                <a:cubicBezTo>
                  <a:pt x="2614" y="7841"/>
                  <a:pt x="1758" y="7419"/>
                  <a:pt x="1096" y="6791"/>
                </a:cubicBezTo>
                <a:cubicBezTo>
                  <a:pt x="423" y="6084"/>
                  <a:pt x="0" y="5136"/>
                  <a:pt x="0" y="4086"/>
                </a:cubicBezTo>
                <a:lnTo>
                  <a:pt x="0" y="2089"/>
                </a:lnTo>
                <a:cubicBezTo>
                  <a:pt x="0" y="1895"/>
                  <a:pt x="92" y="1804"/>
                  <a:pt x="286" y="1804"/>
                </a:cubicBezTo>
                <a:cubicBezTo>
                  <a:pt x="423" y="1804"/>
                  <a:pt x="571" y="1895"/>
                  <a:pt x="571" y="2089"/>
                </a:cubicBezTo>
                <a:lnTo>
                  <a:pt x="571" y="4086"/>
                </a:lnTo>
                <a:cubicBezTo>
                  <a:pt x="571" y="4988"/>
                  <a:pt x="902" y="5798"/>
                  <a:pt x="1518" y="6369"/>
                </a:cubicBezTo>
                <a:cubicBezTo>
                  <a:pt x="2043" y="6939"/>
                  <a:pt x="2762" y="7270"/>
                  <a:pt x="3561" y="7316"/>
                </a:cubicBezTo>
                <a:lnTo>
                  <a:pt x="3561" y="286"/>
                </a:lnTo>
                <a:cubicBezTo>
                  <a:pt x="3561" y="138"/>
                  <a:pt x="3664" y="1"/>
                  <a:pt x="3801" y="1"/>
                </a:cubicBezTo>
                <a:cubicBezTo>
                  <a:pt x="3995" y="1"/>
                  <a:pt x="4086" y="138"/>
                  <a:pt x="4086" y="286"/>
                </a:cubicBezTo>
                <a:lnTo>
                  <a:pt x="4086" y="7647"/>
                </a:lnTo>
                <a:lnTo>
                  <a:pt x="4086" y="11356"/>
                </a:lnTo>
                <a:cubicBezTo>
                  <a:pt x="5090" y="11310"/>
                  <a:pt x="5992" y="10842"/>
                  <a:pt x="6654" y="10215"/>
                </a:cubicBezTo>
                <a:cubicBezTo>
                  <a:pt x="7373" y="9462"/>
                  <a:pt x="7841" y="8457"/>
                  <a:pt x="7841" y="7362"/>
                </a:cubicBezTo>
                <a:lnTo>
                  <a:pt x="7841" y="663"/>
                </a:lnTo>
                <a:cubicBezTo>
                  <a:pt x="7841" y="514"/>
                  <a:pt x="7943" y="377"/>
                  <a:pt x="8080" y="377"/>
                </a:cubicBezTo>
                <a:cubicBezTo>
                  <a:pt x="8274" y="377"/>
                  <a:pt x="8365" y="514"/>
                  <a:pt x="8365" y="663"/>
                </a:cubicBezTo>
                <a:lnTo>
                  <a:pt x="8365" y="7362"/>
                </a:lnTo>
                <a:cubicBezTo>
                  <a:pt x="8365" y="8651"/>
                  <a:pt x="7898" y="9793"/>
                  <a:pt x="7042" y="10603"/>
                </a:cubicBezTo>
                <a:cubicBezTo>
                  <a:pt x="6277" y="11356"/>
                  <a:pt x="5227" y="11835"/>
                  <a:pt x="4086" y="1192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1" name="Google Shape;3311;p45"/>
          <p:cNvGrpSpPr/>
          <p:nvPr/>
        </p:nvGrpSpPr>
        <p:grpSpPr>
          <a:xfrm>
            <a:off x="647520" y="4225195"/>
            <a:ext cx="2029078" cy="918030"/>
            <a:chOff x="3084725" y="4012286"/>
            <a:chExt cx="1593183" cy="720815"/>
          </a:xfrm>
        </p:grpSpPr>
        <p:sp>
          <p:nvSpPr>
            <p:cNvPr id="3312" name="Google Shape;3312;p45"/>
            <p:cNvSpPr/>
            <p:nvPr/>
          </p:nvSpPr>
          <p:spPr>
            <a:xfrm>
              <a:off x="3084725" y="4012286"/>
              <a:ext cx="1593183" cy="720814"/>
            </a:xfrm>
            <a:custGeom>
              <a:avLst/>
              <a:gdLst/>
              <a:ahLst/>
              <a:cxnLst/>
              <a:rect l="l" t="t" r="r" b="b"/>
              <a:pathLst>
                <a:path w="11984" h="5422" extrusionOk="0">
                  <a:moveTo>
                    <a:pt x="6654" y="1"/>
                  </a:moveTo>
                  <a:cubicBezTo>
                    <a:pt x="5467" y="1"/>
                    <a:pt x="4474" y="948"/>
                    <a:pt x="4474" y="2146"/>
                  </a:cubicBezTo>
                  <a:lnTo>
                    <a:pt x="4474" y="2329"/>
                  </a:lnTo>
                  <a:cubicBezTo>
                    <a:pt x="3710" y="2432"/>
                    <a:pt x="3093" y="3002"/>
                    <a:pt x="2899" y="3710"/>
                  </a:cubicBezTo>
                  <a:cubicBezTo>
                    <a:pt x="2717" y="3756"/>
                    <a:pt x="2523" y="3801"/>
                    <a:pt x="2329" y="3950"/>
                  </a:cubicBezTo>
                  <a:cubicBezTo>
                    <a:pt x="2089" y="3664"/>
                    <a:pt x="1758" y="3516"/>
                    <a:pt x="1336" y="3516"/>
                  </a:cubicBezTo>
                  <a:cubicBezTo>
                    <a:pt x="617" y="3516"/>
                    <a:pt x="1" y="4144"/>
                    <a:pt x="1" y="4851"/>
                  </a:cubicBezTo>
                  <a:cubicBezTo>
                    <a:pt x="1" y="5091"/>
                    <a:pt x="46" y="5285"/>
                    <a:pt x="92" y="5422"/>
                  </a:cubicBezTo>
                  <a:lnTo>
                    <a:pt x="11892" y="5422"/>
                  </a:lnTo>
                  <a:cubicBezTo>
                    <a:pt x="11983" y="5285"/>
                    <a:pt x="11983" y="5091"/>
                    <a:pt x="11983" y="4851"/>
                  </a:cubicBezTo>
                  <a:cubicBezTo>
                    <a:pt x="11983" y="3801"/>
                    <a:pt x="11127" y="2945"/>
                    <a:pt x="10032" y="2945"/>
                  </a:cubicBezTo>
                  <a:lnTo>
                    <a:pt x="9792" y="2945"/>
                  </a:lnTo>
                  <a:cubicBezTo>
                    <a:pt x="9655" y="2569"/>
                    <a:pt x="9279" y="2283"/>
                    <a:pt x="8845" y="2192"/>
                  </a:cubicBezTo>
                  <a:lnTo>
                    <a:pt x="8845" y="2146"/>
                  </a:lnTo>
                  <a:cubicBezTo>
                    <a:pt x="8845" y="948"/>
                    <a:pt x="7852" y="1"/>
                    <a:pt x="6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5"/>
            <p:cNvSpPr/>
            <p:nvPr/>
          </p:nvSpPr>
          <p:spPr>
            <a:xfrm>
              <a:off x="3356324" y="4303697"/>
              <a:ext cx="1251787" cy="429404"/>
            </a:xfrm>
            <a:custGeom>
              <a:avLst/>
              <a:gdLst/>
              <a:ahLst/>
              <a:cxnLst/>
              <a:rect l="l" t="t" r="r" b="b"/>
              <a:pathLst>
                <a:path w="9416" h="3230" extrusionOk="0">
                  <a:moveTo>
                    <a:pt x="8377" y="1952"/>
                  </a:moveTo>
                  <a:cubicBezTo>
                    <a:pt x="8229" y="1952"/>
                    <a:pt x="8092" y="1997"/>
                    <a:pt x="7943" y="2043"/>
                  </a:cubicBezTo>
                  <a:cubicBezTo>
                    <a:pt x="7852" y="1803"/>
                    <a:pt x="7612" y="1609"/>
                    <a:pt x="7327" y="1609"/>
                  </a:cubicBezTo>
                  <a:lnTo>
                    <a:pt x="7179" y="1609"/>
                  </a:lnTo>
                  <a:cubicBezTo>
                    <a:pt x="7087" y="1096"/>
                    <a:pt x="6608" y="662"/>
                    <a:pt x="6094" y="662"/>
                  </a:cubicBezTo>
                  <a:cubicBezTo>
                    <a:pt x="5946" y="662"/>
                    <a:pt x="5809" y="708"/>
                    <a:pt x="5706" y="753"/>
                  </a:cubicBezTo>
                  <a:cubicBezTo>
                    <a:pt x="5376" y="285"/>
                    <a:pt x="4896" y="0"/>
                    <a:pt x="4326" y="0"/>
                  </a:cubicBezTo>
                  <a:cubicBezTo>
                    <a:pt x="3378" y="0"/>
                    <a:pt x="2671" y="708"/>
                    <a:pt x="2671" y="1666"/>
                  </a:cubicBezTo>
                  <a:cubicBezTo>
                    <a:pt x="2671" y="1758"/>
                    <a:pt x="2671" y="1895"/>
                    <a:pt x="2716" y="1997"/>
                  </a:cubicBezTo>
                  <a:lnTo>
                    <a:pt x="2568" y="1997"/>
                  </a:lnTo>
                  <a:cubicBezTo>
                    <a:pt x="2386" y="1997"/>
                    <a:pt x="2192" y="2089"/>
                    <a:pt x="2043" y="2237"/>
                  </a:cubicBezTo>
                  <a:cubicBezTo>
                    <a:pt x="1906" y="2134"/>
                    <a:pt x="1712" y="2089"/>
                    <a:pt x="1530" y="2089"/>
                  </a:cubicBezTo>
                  <a:cubicBezTo>
                    <a:pt x="1187" y="2089"/>
                    <a:pt x="856" y="2283"/>
                    <a:pt x="719" y="2614"/>
                  </a:cubicBezTo>
                  <a:lnTo>
                    <a:pt x="617" y="2614"/>
                  </a:lnTo>
                  <a:cubicBezTo>
                    <a:pt x="286" y="2614"/>
                    <a:pt x="0" y="2853"/>
                    <a:pt x="0" y="3230"/>
                  </a:cubicBezTo>
                  <a:lnTo>
                    <a:pt x="0" y="3230"/>
                  </a:lnTo>
                  <a:lnTo>
                    <a:pt x="9370" y="3230"/>
                  </a:lnTo>
                  <a:cubicBezTo>
                    <a:pt x="9370" y="3138"/>
                    <a:pt x="9415" y="3093"/>
                    <a:pt x="9415" y="2990"/>
                  </a:cubicBezTo>
                  <a:cubicBezTo>
                    <a:pt x="9415" y="2419"/>
                    <a:pt x="8948" y="1952"/>
                    <a:pt x="8377" y="19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5"/>
            <p:cNvSpPr/>
            <p:nvPr/>
          </p:nvSpPr>
          <p:spPr>
            <a:xfrm>
              <a:off x="3180310" y="4563069"/>
              <a:ext cx="88141" cy="82026"/>
            </a:xfrm>
            <a:custGeom>
              <a:avLst/>
              <a:gdLst/>
              <a:ahLst/>
              <a:cxnLst/>
              <a:rect l="l" t="t" r="r" b="b"/>
              <a:pathLst>
                <a:path w="663" h="617" extrusionOk="0">
                  <a:moveTo>
                    <a:pt x="332" y="617"/>
                  </a:moveTo>
                  <a:cubicBezTo>
                    <a:pt x="514" y="617"/>
                    <a:pt x="662" y="468"/>
                    <a:pt x="662" y="332"/>
                  </a:cubicBezTo>
                  <a:cubicBezTo>
                    <a:pt x="662" y="138"/>
                    <a:pt x="514" y="1"/>
                    <a:pt x="332" y="1"/>
                  </a:cubicBezTo>
                  <a:cubicBezTo>
                    <a:pt x="137" y="1"/>
                    <a:pt x="1" y="138"/>
                    <a:pt x="1" y="332"/>
                  </a:cubicBezTo>
                  <a:cubicBezTo>
                    <a:pt x="1" y="468"/>
                    <a:pt x="137" y="617"/>
                    <a:pt x="332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5"/>
            <p:cNvSpPr/>
            <p:nvPr/>
          </p:nvSpPr>
          <p:spPr>
            <a:xfrm>
              <a:off x="3539916" y="4493273"/>
              <a:ext cx="57697" cy="56235"/>
            </a:xfrm>
            <a:custGeom>
              <a:avLst/>
              <a:gdLst/>
              <a:ahLst/>
              <a:cxnLst/>
              <a:rect l="l" t="t" r="r" b="b"/>
              <a:pathLst>
                <a:path w="434" h="423" extrusionOk="0">
                  <a:moveTo>
                    <a:pt x="194" y="423"/>
                  </a:moveTo>
                  <a:cubicBezTo>
                    <a:pt x="331" y="423"/>
                    <a:pt x="434" y="332"/>
                    <a:pt x="434" y="183"/>
                  </a:cubicBezTo>
                  <a:cubicBezTo>
                    <a:pt x="434" y="92"/>
                    <a:pt x="331" y="1"/>
                    <a:pt x="194" y="1"/>
                  </a:cubicBezTo>
                  <a:cubicBezTo>
                    <a:pt x="92" y="1"/>
                    <a:pt x="0" y="92"/>
                    <a:pt x="0" y="183"/>
                  </a:cubicBezTo>
                  <a:cubicBezTo>
                    <a:pt x="0" y="332"/>
                    <a:pt x="92" y="423"/>
                    <a:pt x="194" y="4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5"/>
            <p:cNvSpPr/>
            <p:nvPr/>
          </p:nvSpPr>
          <p:spPr>
            <a:xfrm>
              <a:off x="3913083" y="4062405"/>
              <a:ext cx="88141" cy="83621"/>
            </a:xfrm>
            <a:custGeom>
              <a:avLst/>
              <a:gdLst/>
              <a:ahLst/>
              <a:cxnLst/>
              <a:rect l="l" t="t" r="r" b="b"/>
              <a:pathLst>
                <a:path w="663" h="629" extrusionOk="0">
                  <a:moveTo>
                    <a:pt x="332" y="628"/>
                  </a:moveTo>
                  <a:cubicBezTo>
                    <a:pt x="526" y="628"/>
                    <a:pt x="663" y="526"/>
                    <a:pt x="663" y="343"/>
                  </a:cubicBezTo>
                  <a:cubicBezTo>
                    <a:pt x="663" y="149"/>
                    <a:pt x="526" y="1"/>
                    <a:pt x="332" y="1"/>
                  </a:cubicBezTo>
                  <a:cubicBezTo>
                    <a:pt x="138" y="1"/>
                    <a:pt x="1" y="149"/>
                    <a:pt x="1" y="343"/>
                  </a:cubicBezTo>
                  <a:cubicBezTo>
                    <a:pt x="1" y="526"/>
                    <a:pt x="138" y="628"/>
                    <a:pt x="332" y="6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5"/>
            <p:cNvSpPr/>
            <p:nvPr/>
          </p:nvSpPr>
          <p:spPr>
            <a:xfrm>
              <a:off x="4082982" y="4157991"/>
              <a:ext cx="83621" cy="82026"/>
            </a:xfrm>
            <a:custGeom>
              <a:avLst/>
              <a:gdLst/>
              <a:ahLst/>
              <a:cxnLst/>
              <a:rect l="l" t="t" r="r" b="b"/>
              <a:pathLst>
                <a:path w="629" h="617" extrusionOk="0">
                  <a:moveTo>
                    <a:pt x="286" y="617"/>
                  </a:moveTo>
                  <a:cubicBezTo>
                    <a:pt x="480" y="617"/>
                    <a:pt x="628" y="480"/>
                    <a:pt x="628" y="286"/>
                  </a:cubicBezTo>
                  <a:cubicBezTo>
                    <a:pt x="628" y="137"/>
                    <a:pt x="480" y="1"/>
                    <a:pt x="286" y="1"/>
                  </a:cubicBezTo>
                  <a:cubicBezTo>
                    <a:pt x="149" y="1"/>
                    <a:pt x="1" y="137"/>
                    <a:pt x="1" y="286"/>
                  </a:cubicBezTo>
                  <a:cubicBezTo>
                    <a:pt x="1" y="480"/>
                    <a:pt x="149" y="617"/>
                    <a:pt x="286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5"/>
            <p:cNvSpPr/>
            <p:nvPr/>
          </p:nvSpPr>
          <p:spPr>
            <a:xfrm>
              <a:off x="4526076" y="4487158"/>
              <a:ext cx="69928" cy="68465"/>
            </a:xfrm>
            <a:custGeom>
              <a:avLst/>
              <a:gdLst/>
              <a:ahLst/>
              <a:cxnLst/>
              <a:rect l="l" t="t" r="r" b="b"/>
              <a:pathLst>
                <a:path w="526" h="515" extrusionOk="0">
                  <a:moveTo>
                    <a:pt x="285" y="515"/>
                  </a:moveTo>
                  <a:cubicBezTo>
                    <a:pt x="434" y="515"/>
                    <a:pt x="525" y="378"/>
                    <a:pt x="525" y="229"/>
                  </a:cubicBezTo>
                  <a:cubicBezTo>
                    <a:pt x="525" y="92"/>
                    <a:pt x="434" y="1"/>
                    <a:pt x="285" y="1"/>
                  </a:cubicBezTo>
                  <a:cubicBezTo>
                    <a:pt x="149" y="1"/>
                    <a:pt x="0" y="92"/>
                    <a:pt x="0" y="229"/>
                  </a:cubicBezTo>
                  <a:cubicBezTo>
                    <a:pt x="0" y="378"/>
                    <a:pt x="149" y="515"/>
                    <a:pt x="285" y="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5"/>
            <p:cNvSpPr/>
            <p:nvPr/>
          </p:nvSpPr>
          <p:spPr>
            <a:xfrm>
              <a:off x="3887292" y="4201995"/>
              <a:ext cx="51715" cy="50252"/>
            </a:xfrm>
            <a:custGeom>
              <a:avLst/>
              <a:gdLst/>
              <a:ahLst/>
              <a:cxnLst/>
              <a:rect l="l" t="t" r="r" b="b"/>
              <a:pathLst>
                <a:path w="389" h="378" extrusionOk="0">
                  <a:moveTo>
                    <a:pt x="195" y="377"/>
                  </a:moveTo>
                  <a:cubicBezTo>
                    <a:pt x="286" y="377"/>
                    <a:pt x="389" y="286"/>
                    <a:pt x="389" y="195"/>
                  </a:cubicBezTo>
                  <a:cubicBezTo>
                    <a:pt x="389" y="92"/>
                    <a:pt x="286" y="0"/>
                    <a:pt x="195" y="0"/>
                  </a:cubicBezTo>
                  <a:cubicBezTo>
                    <a:pt x="46" y="0"/>
                    <a:pt x="1" y="92"/>
                    <a:pt x="1" y="195"/>
                  </a:cubicBezTo>
                  <a:cubicBezTo>
                    <a:pt x="1" y="286"/>
                    <a:pt x="46" y="377"/>
                    <a:pt x="195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5"/>
            <p:cNvSpPr/>
            <p:nvPr/>
          </p:nvSpPr>
          <p:spPr>
            <a:xfrm>
              <a:off x="3988992" y="4201995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37" y="195"/>
                    <a:pt x="194" y="149"/>
                    <a:pt x="194" y="92"/>
                  </a:cubicBezTo>
                  <a:cubicBezTo>
                    <a:pt x="194" y="46"/>
                    <a:pt x="137" y="0"/>
                    <a:pt x="92" y="0"/>
                  </a:cubicBezTo>
                  <a:cubicBezTo>
                    <a:pt x="46" y="0"/>
                    <a:pt x="0" y="46"/>
                    <a:pt x="0" y="92"/>
                  </a:cubicBezTo>
                  <a:cubicBezTo>
                    <a:pt x="0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5"/>
            <p:cNvSpPr/>
            <p:nvPr/>
          </p:nvSpPr>
          <p:spPr>
            <a:xfrm>
              <a:off x="4158891" y="4265675"/>
              <a:ext cx="25924" cy="24461"/>
            </a:xfrm>
            <a:custGeom>
              <a:avLst/>
              <a:gdLst/>
              <a:ahLst/>
              <a:cxnLst/>
              <a:rect l="l" t="t" r="r" b="b"/>
              <a:pathLst>
                <a:path w="195" h="184" extrusionOk="0">
                  <a:moveTo>
                    <a:pt x="103" y="183"/>
                  </a:moveTo>
                  <a:cubicBezTo>
                    <a:pt x="149" y="183"/>
                    <a:pt x="194" y="138"/>
                    <a:pt x="194" y="92"/>
                  </a:cubicBezTo>
                  <a:cubicBezTo>
                    <a:pt x="194" y="46"/>
                    <a:pt x="149" y="1"/>
                    <a:pt x="103" y="1"/>
                  </a:cubicBezTo>
                  <a:cubicBezTo>
                    <a:pt x="0" y="1"/>
                    <a:pt x="0" y="46"/>
                    <a:pt x="0" y="92"/>
                  </a:cubicBezTo>
                  <a:cubicBezTo>
                    <a:pt x="0" y="138"/>
                    <a:pt x="0" y="183"/>
                    <a:pt x="103" y="1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5"/>
            <p:cNvSpPr/>
            <p:nvPr/>
          </p:nvSpPr>
          <p:spPr>
            <a:xfrm>
              <a:off x="4450166" y="4479580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49" y="195"/>
                    <a:pt x="195" y="149"/>
                    <a:pt x="195" y="104"/>
                  </a:cubicBezTo>
                  <a:cubicBezTo>
                    <a:pt x="195" y="58"/>
                    <a:pt x="149" y="1"/>
                    <a:pt x="92" y="1"/>
                  </a:cubicBezTo>
                  <a:cubicBezTo>
                    <a:pt x="46" y="1"/>
                    <a:pt x="1" y="58"/>
                    <a:pt x="1" y="104"/>
                  </a:cubicBezTo>
                  <a:cubicBezTo>
                    <a:pt x="1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5"/>
            <p:cNvSpPr/>
            <p:nvPr/>
          </p:nvSpPr>
          <p:spPr>
            <a:xfrm>
              <a:off x="3767512" y="4214093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1" y="195"/>
                  </a:moveTo>
                  <a:cubicBezTo>
                    <a:pt x="148" y="195"/>
                    <a:pt x="194" y="149"/>
                    <a:pt x="194" y="104"/>
                  </a:cubicBezTo>
                  <a:cubicBezTo>
                    <a:pt x="194" y="58"/>
                    <a:pt x="148" y="1"/>
                    <a:pt x="91" y="1"/>
                  </a:cubicBezTo>
                  <a:cubicBezTo>
                    <a:pt x="46" y="1"/>
                    <a:pt x="0" y="58"/>
                    <a:pt x="0" y="104"/>
                  </a:cubicBezTo>
                  <a:cubicBezTo>
                    <a:pt x="0" y="149"/>
                    <a:pt x="46" y="195"/>
                    <a:pt x="91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5"/>
            <p:cNvSpPr/>
            <p:nvPr/>
          </p:nvSpPr>
          <p:spPr>
            <a:xfrm>
              <a:off x="3641483" y="4423478"/>
              <a:ext cx="24461" cy="25924"/>
            </a:xfrm>
            <a:custGeom>
              <a:avLst/>
              <a:gdLst/>
              <a:ahLst/>
              <a:cxnLst/>
              <a:rect l="l" t="t" r="r" b="b"/>
              <a:pathLst>
                <a:path w="184" h="195" extrusionOk="0">
                  <a:moveTo>
                    <a:pt x="92" y="195"/>
                  </a:moveTo>
                  <a:cubicBezTo>
                    <a:pt x="183" y="195"/>
                    <a:pt x="183" y="138"/>
                    <a:pt x="183" y="92"/>
                  </a:cubicBezTo>
                  <a:cubicBezTo>
                    <a:pt x="183" y="46"/>
                    <a:pt x="183" y="1"/>
                    <a:pt x="92" y="1"/>
                  </a:cubicBezTo>
                  <a:cubicBezTo>
                    <a:pt x="47" y="1"/>
                    <a:pt x="1" y="46"/>
                    <a:pt x="1" y="92"/>
                  </a:cubicBezTo>
                  <a:cubicBezTo>
                    <a:pt x="1" y="138"/>
                    <a:pt x="47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5"/>
            <p:cNvSpPr/>
            <p:nvPr/>
          </p:nvSpPr>
          <p:spPr>
            <a:xfrm>
              <a:off x="3685487" y="4341586"/>
              <a:ext cx="38154" cy="44137"/>
            </a:xfrm>
            <a:custGeom>
              <a:avLst/>
              <a:gdLst/>
              <a:ahLst/>
              <a:cxnLst/>
              <a:rect l="l" t="t" r="r" b="b"/>
              <a:pathLst>
                <a:path w="287" h="332" extrusionOk="0">
                  <a:moveTo>
                    <a:pt x="138" y="331"/>
                  </a:moveTo>
                  <a:cubicBezTo>
                    <a:pt x="240" y="331"/>
                    <a:pt x="286" y="240"/>
                    <a:pt x="286" y="183"/>
                  </a:cubicBezTo>
                  <a:cubicBezTo>
                    <a:pt x="286" y="92"/>
                    <a:pt x="240" y="0"/>
                    <a:pt x="138" y="0"/>
                  </a:cubicBezTo>
                  <a:cubicBezTo>
                    <a:pt x="46" y="0"/>
                    <a:pt x="1" y="92"/>
                    <a:pt x="1" y="183"/>
                  </a:cubicBezTo>
                  <a:cubicBezTo>
                    <a:pt x="1" y="240"/>
                    <a:pt x="46" y="331"/>
                    <a:pt x="138" y="3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5"/>
            <p:cNvSpPr/>
            <p:nvPr/>
          </p:nvSpPr>
          <p:spPr>
            <a:xfrm>
              <a:off x="4190797" y="4327892"/>
              <a:ext cx="38022" cy="380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8" y="286"/>
                  </a:moveTo>
                  <a:cubicBezTo>
                    <a:pt x="240" y="286"/>
                    <a:pt x="285" y="240"/>
                    <a:pt x="285" y="149"/>
                  </a:cubicBezTo>
                  <a:cubicBezTo>
                    <a:pt x="285" y="58"/>
                    <a:pt x="240" y="1"/>
                    <a:pt x="148" y="1"/>
                  </a:cubicBezTo>
                  <a:cubicBezTo>
                    <a:pt x="46" y="1"/>
                    <a:pt x="0" y="58"/>
                    <a:pt x="0" y="149"/>
                  </a:cubicBezTo>
                  <a:cubicBezTo>
                    <a:pt x="0" y="240"/>
                    <a:pt x="46" y="286"/>
                    <a:pt x="148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5"/>
            <p:cNvSpPr/>
            <p:nvPr/>
          </p:nvSpPr>
          <p:spPr>
            <a:xfrm>
              <a:off x="4330253" y="4441692"/>
              <a:ext cx="44137" cy="38022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95" y="286"/>
                  </a:moveTo>
                  <a:cubicBezTo>
                    <a:pt x="241" y="286"/>
                    <a:pt x="332" y="240"/>
                    <a:pt x="332" y="149"/>
                  </a:cubicBezTo>
                  <a:cubicBezTo>
                    <a:pt x="332" y="58"/>
                    <a:pt x="241" y="1"/>
                    <a:pt x="195" y="1"/>
                  </a:cubicBezTo>
                  <a:cubicBezTo>
                    <a:pt x="92" y="1"/>
                    <a:pt x="1" y="58"/>
                    <a:pt x="1" y="149"/>
                  </a:cubicBezTo>
                  <a:cubicBezTo>
                    <a:pt x="1" y="240"/>
                    <a:pt x="92" y="286"/>
                    <a:pt x="195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8" name="Google Shape;3328;p45"/>
          <p:cNvGrpSpPr/>
          <p:nvPr/>
        </p:nvGrpSpPr>
        <p:grpSpPr>
          <a:xfrm flipH="1">
            <a:off x="1936928" y="4225195"/>
            <a:ext cx="2029078" cy="918030"/>
            <a:chOff x="3084725" y="4012286"/>
            <a:chExt cx="1593183" cy="720815"/>
          </a:xfrm>
        </p:grpSpPr>
        <p:sp>
          <p:nvSpPr>
            <p:cNvPr id="3329" name="Google Shape;3329;p45"/>
            <p:cNvSpPr/>
            <p:nvPr/>
          </p:nvSpPr>
          <p:spPr>
            <a:xfrm>
              <a:off x="3084725" y="4012286"/>
              <a:ext cx="1593183" cy="720814"/>
            </a:xfrm>
            <a:custGeom>
              <a:avLst/>
              <a:gdLst/>
              <a:ahLst/>
              <a:cxnLst/>
              <a:rect l="l" t="t" r="r" b="b"/>
              <a:pathLst>
                <a:path w="11984" h="5422" extrusionOk="0">
                  <a:moveTo>
                    <a:pt x="6654" y="1"/>
                  </a:moveTo>
                  <a:cubicBezTo>
                    <a:pt x="5467" y="1"/>
                    <a:pt x="4474" y="948"/>
                    <a:pt x="4474" y="2146"/>
                  </a:cubicBezTo>
                  <a:lnTo>
                    <a:pt x="4474" y="2329"/>
                  </a:lnTo>
                  <a:cubicBezTo>
                    <a:pt x="3710" y="2432"/>
                    <a:pt x="3093" y="3002"/>
                    <a:pt x="2899" y="3710"/>
                  </a:cubicBezTo>
                  <a:cubicBezTo>
                    <a:pt x="2717" y="3756"/>
                    <a:pt x="2523" y="3801"/>
                    <a:pt x="2329" y="3950"/>
                  </a:cubicBezTo>
                  <a:cubicBezTo>
                    <a:pt x="2089" y="3664"/>
                    <a:pt x="1758" y="3516"/>
                    <a:pt x="1336" y="3516"/>
                  </a:cubicBezTo>
                  <a:cubicBezTo>
                    <a:pt x="617" y="3516"/>
                    <a:pt x="1" y="4144"/>
                    <a:pt x="1" y="4851"/>
                  </a:cubicBezTo>
                  <a:cubicBezTo>
                    <a:pt x="1" y="5091"/>
                    <a:pt x="46" y="5285"/>
                    <a:pt x="92" y="5422"/>
                  </a:cubicBezTo>
                  <a:lnTo>
                    <a:pt x="11892" y="5422"/>
                  </a:lnTo>
                  <a:cubicBezTo>
                    <a:pt x="11983" y="5285"/>
                    <a:pt x="11983" y="5091"/>
                    <a:pt x="11983" y="4851"/>
                  </a:cubicBezTo>
                  <a:cubicBezTo>
                    <a:pt x="11983" y="3801"/>
                    <a:pt x="11127" y="2945"/>
                    <a:pt x="10032" y="2945"/>
                  </a:cubicBezTo>
                  <a:lnTo>
                    <a:pt x="9792" y="2945"/>
                  </a:lnTo>
                  <a:cubicBezTo>
                    <a:pt x="9655" y="2569"/>
                    <a:pt x="9279" y="2283"/>
                    <a:pt x="8845" y="2192"/>
                  </a:cubicBezTo>
                  <a:lnTo>
                    <a:pt x="8845" y="2146"/>
                  </a:lnTo>
                  <a:cubicBezTo>
                    <a:pt x="8845" y="948"/>
                    <a:pt x="7852" y="1"/>
                    <a:pt x="6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5"/>
            <p:cNvSpPr/>
            <p:nvPr/>
          </p:nvSpPr>
          <p:spPr>
            <a:xfrm>
              <a:off x="3356324" y="4303697"/>
              <a:ext cx="1251787" cy="429404"/>
            </a:xfrm>
            <a:custGeom>
              <a:avLst/>
              <a:gdLst/>
              <a:ahLst/>
              <a:cxnLst/>
              <a:rect l="l" t="t" r="r" b="b"/>
              <a:pathLst>
                <a:path w="9416" h="3230" extrusionOk="0">
                  <a:moveTo>
                    <a:pt x="8377" y="1952"/>
                  </a:moveTo>
                  <a:cubicBezTo>
                    <a:pt x="8229" y="1952"/>
                    <a:pt x="8092" y="1997"/>
                    <a:pt x="7943" y="2043"/>
                  </a:cubicBezTo>
                  <a:cubicBezTo>
                    <a:pt x="7852" y="1803"/>
                    <a:pt x="7612" y="1609"/>
                    <a:pt x="7327" y="1609"/>
                  </a:cubicBezTo>
                  <a:lnTo>
                    <a:pt x="7179" y="1609"/>
                  </a:lnTo>
                  <a:cubicBezTo>
                    <a:pt x="7087" y="1096"/>
                    <a:pt x="6608" y="662"/>
                    <a:pt x="6094" y="662"/>
                  </a:cubicBezTo>
                  <a:cubicBezTo>
                    <a:pt x="5946" y="662"/>
                    <a:pt x="5809" y="708"/>
                    <a:pt x="5706" y="753"/>
                  </a:cubicBezTo>
                  <a:cubicBezTo>
                    <a:pt x="5376" y="285"/>
                    <a:pt x="4896" y="0"/>
                    <a:pt x="4326" y="0"/>
                  </a:cubicBezTo>
                  <a:cubicBezTo>
                    <a:pt x="3378" y="0"/>
                    <a:pt x="2671" y="708"/>
                    <a:pt x="2671" y="1666"/>
                  </a:cubicBezTo>
                  <a:cubicBezTo>
                    <a:pt x="2671" y="1758"/>
                    <a:pt x="2671" y="1895"/>
                    <a:pt x="2716" y="1997"/>
                  </a:cubicBezTo>
                  <a:lnTo>
                    <a:pt x="2568" y="1997"/>
                  </a:lnTo>
                  <a:cubicBezTo>
                    <a:pt x="2386" y="1997"/>
                    <a:pt x="2192" y="2089"/>
                    <a:pt x="2043" y="2237"/>
                  </a:cubicBezTo>
                  <a:cubicBezTo>
                    <a:pt x="1906" y="2134"/>
                    <a:pt x="1712" y="2089"/>
                    <a:pt x="1530" y="2089"/>
                  </a:cubicBezTo>
                  <a:cubicBezTo>
                    <a:pt x="1187" y="2089"/>
                    <a:pt x="856" y="2283"/>
                    <a:pt x="719" y="2614"/>
                  </a:cubicBezTo>
                  <a:lnTo>
                    <a:pt x="617" y="2614"/>
                  </a:lnTo>
                  <a:cubicBezTo>
                    <a:pt x="286" y="2614"/>
                    <a:pt x="0" y="2853"/>
                    <a:pt x="0" y="3230"/>
                  </a:cubicBezTo>
                  <a:lnTo>
                    <a:pt x="0" y="3230"/>
                  </a:lnTo>
                  <a:lnTo>
                    <a:pt x="9370" y="3230"/>
                  </a:lnTo>
                  <a:cubicBezTo>
                    <a:pt x="9370" y="3138"/>
                    <a:pt x="9415" y="3093"/>
                    <a:pt x="9415" y="2990"/>
                  </a:cubicBezTo>
                  <a:cubicBezTo>
                    <a:pt x="9415" y="2419"/>
                    <a:pt x="8948" y="1952"/>
                    <a:pt x="8377" y="19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5"/>
            <p:cNvSpPr/>
            <p:nvPr/>
          </p:nvSpPr>
          <p:spPr>
            <a:xfrm>
              <a:off x="3180310" y="4563069"/>
              <a:ext cx="88141" cy="82026"/>
            </a:xfrm>
            <a:custGeom>
              <a:avLst/>
              <a:gdLst/>
              <a:ahLst/>
              <a:cxnLst/>
              <a:rect l="l" t="t" r="r" b="b"/>
              <a:pathLst>
                <a:path w="663" h="617" extrusionOk="0">
                  <a:moveTo>
                    <a:pt x="332" y="617"/>
                  </a:moveTo>
                  <a:cubicBezTo>
                    <a:pt x="514" y="617"/>
                    <a:pt x="662" y="468"/>
                    <a:pt x="662" y="332"/>
                  </a:cubicBezTo>
                  <a:cubicBezTo>
                    <a:pt x="662" y="138"/>
                    <a:pt x="514" y="1"/>
                    <a:pt x="332" y="1"/>
                  </a:cubicBezTo>
                  <a:cubicBezTo>
                    <a:pt x="137" y="1"/>
                    <a:pt x="1" y="138"/>
                    <a:pt x="1" y="332"/>
                  </a:cubicBezTo>
                  <a:cubicBezTo>
                    <a:pt x="1" y="468"/>
                    <a:pt x="137" y="617"/>
                    <a:pt x="332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5"/>
            <p:cNvSpPr/>
            <p:nvPr/>
          </p:nvSpPr>
          <p:spPr>
            <a:xfrm>
              <a:off x="3539916" y="4493273"/>
              <a:ext cx="57697" cy="56235"/>
            </a:xfrm>
            <a:custGeom>
              <a:avLst/>
              <a:gdLst/>
              <a:ahLst/>
              <a:cxnLst/>
              <a:rect l="l" t="t" r="r" b="b"/>
              <a:pathLst>
                <a:path w="434" h="423" extrusionOk="0">
                  <a:moveTo>
                    <a:pt x="194" y="423"/>
                  </a:moveTo>
                  <a:cubicBezTo>
                    <a:pt x="331" y="423"/>
                    <a:pt x="434" y="332"/>
                    <a:pt x="434" y="183"/>
                  </a:cubicBezTo>
                  <a:cubicBezTo>
                    <a:pt x="434" y="92"/>
                    <a:pt x="331" y="1"/>
                    <a:pt x="194" y="1"/>
                  </a:cubicBezTo>
                  <a:cubicBezTo>
                    <a:pt x="92" y="1"/>
                    <a:pt x="0" y="92"/>
                    <a:pt x="0" y="183"/>
                  </a:cubicBezTo>
                  <a:cubicBezTo>
                    <a:pt x="0" y="332"/>
                    <a:pt x="92" y="423"/>
                    <a:pt x="194" y="4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5"/>
            <p:cNvSpPr/>
            <p:nvPr/>
          </p:nvSpPr>
          <p:spPr>
            <a:xfrm>
              <a:off x="3913083" y="4062405"/>
              <a:ext cx="88141" cy="83621"/>
            </a:xfrm>
            <a:custGeom>
              <a:avLst/>
              <a:gdLst/>
              <a:ahLst/>
              <a:cxnLst/>
              <a:rect l="l" t="t" r="r" b="b"/>
              <a:pathLst>
                <a:path w="663" h="629" extrusionOk="0">
                  <a:moveTo>
                    <a:pt x="332" y="628"/>
                  </a:moveTo>
                  <a:cubicBezTo>
                    <a:pt x="526" y="628"/>
                    <a:pt x="663" y="526"/>
                    <a:pt x="663" y="343"/>
                  </a:cubicBezTo>
                  <a:cubicBezTo>
                    <a:pt x="663" y="149"/>
                    <a:pt x="526" y="1"/>
                    <a:pt x="332" y="1"/>
                  </a:cubicBezTo>
                  <a:cubicBezTo>
                    <a:pt x="138" y="1"/>
                    <a:pt x="1" y="149"/>
                    <a:pt x="1" y="343"/>
                  </a:cubicBezTo>
                  <a:cubicBezTo>
                    <a:pt x="1" y="526"/>
                    <a:pt x="138" y="628"/>
                    <a:pt x="332" y="6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5"/>
            <p:cNvSpPr/>
            <p:nvPr/>
          </p:nvSpPr>
          <p:spPr>
            <a:xfrm>
              <a:off x="4082982" y="4157991"/>
              <a:ext cx="83621" cy="82026"/>
            </a:xfrm>
            <a:custGeom>
              <a:avLst/>
              <a:gdLst/>
              <a:ahLst/>
              <a:cxnLst/>
              <a:rect l="l" t="t" r="r" b="b"/>
              <a:pathLst>
                <a:path w="629" h="617" extrusionOk="0">
                  <a:moveTo>
                    <a:pt x="286" y="617"/>
                  </a:moveTo>
                  <a:cubicBezTo>
                    <a:pt x="480" y="617"/>
                    <a:pt x="628" y="480"/>
                    <a:pt x="628" y="286"/>
                  </a:cubicBezTo>
                  <a:cubicBezTo>
                    <a:pt x="628" y="137"/>
                    <a:pt x="480" y="1"/>
                    <a:pt x="286" y="1"/>
                  </a:cubicBezTo>
                  <a:cubicBezTo>
                    <a:pt x="149" y="1"/>
                    <a:pt x="1" y="137"/>
                    <a:pt x="1" y="286"/>
                  </a:cubicBezTo>
                  <a:cubicBezTo>
                    <a:pt x="1" y="480"/>
                    <a:pt x="149" y="617"/>
                    <a:pt x="286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5"/>
            <p:cNvSpPr/>
            <p:nvPr/>
          </p:nvSpPr>
          <p:spPr>
            <a:xfrm>
              <a:off x="4526076" y="4487158"/>
              <a:ext cx="69928" cy="68465"/>
            </a:xfrm>
            <a:custGeom>
              <a:avLst/>
              <a:gdLst/>
              <a:ahLst/>
              <a:cxnLst/>
              <a:rect l="l" t="t" r="r" b="b"/>
              <a:pathLst>
                <a:path w="526" h="515" extrusionOk="0">
                  <a:moveTo>
                    <a:pt x="285" y="515"/>
                  </a:moveTo>
                  <a:cubicBezTo>
                    <a:pt x="434" y="515"/>
                    <a:pt x="525" y="378"/>
                    <a:pt x="525" y="229"/>
                  </a:cubicBezTo>
                  <a:cubicBezTo>
                    <a:pt x="525" y="92"/>
                    <a:pt x="434" y="1"/>
                    <a:pt x="285" y="1"/>
                  </a:cubicBezTo>
                  <a:cubicBezTo>
                    <a:pt x="149" y="1"/>
                    <a:pt x="0" y="92"/>
                    <a:pt x="0" y="229"/>
                  </a:cubicBezTo>
                  <a:cubicBezTo>
                    <a:pt x="0" y="378"/>
                    <a:pt x="149" y="515"/>
                    <a:pt x="285" y="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5"/>
            <p:cNvSpPr/>
            <p:nvPr/>
          </p:nvSpPr>
          <p:spPr>
            <a:xfrm>
              <a:off x="3887292" y="4201995"/>
              <a:ext cx="51715" cy="50252"/>
            </a:xfrm>
            <a:custGeom>
              <a:avLst/>
              <a:gdLst/>
              <a:ahLst/>
              <a:cxnLst/>
              <a:rect l="l" t="t" r="r" b="b"/>
              <a:pathLst>
                <a:path w="389" h="378" extrusionOk="0">
                  <a:moveTo>
                    <a:pt x="195" y="377"/>
                  </a:moveTo>
                  <a:cubicBezTo>
                    <a:pt x="286" y="377"/>
                    <a:pt x="389" y="286"/>
                    <a:pt x="389" y="195"/>
                  </a:cubicBezTo>
                  <a:cubicBezTo>
                    <a:pt x="389" y="92"/>
                    <a:pt x="286" y="0"/>
                    <a:pt x="195" y="0"/>
                  </a:cubicBezTo>
                  <a:cubicBezTo>
                    <a:pt x="46" y="0"/>
                    <a:pt x="1" y="92"/>
                    <a:pt x="1" y="195"/>
                  </a:cubicBezTo>
                  <a:cubicBezTo>
                    <a:pt x="1" y="286"/>
                    <a:pt x="46" y="377"/>
                    <a:pt x="195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5"/>
            <p:cNvSpPr/>
            <p:nvPr/>
          </p:nvSpPr>
          <p:spPr>
            <a:xfrm>
              <a:off x="3988992" y="4201995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37" y="195"/>
                    <a:pt x="194" y="149"/>
                    <a:pt x="194" y="92"/>
                  </a:cubicBezTo>
                  <a:cubicBezTo>
                    <a:pt x="194" y="46"/>
                    <a:pt x="137" y="0"/>
                    <a:pt x="92" y="0"/>
                  </a:cubicBezTo>
                  <a:cubicBezTo>
                    <a:pt x="46" y="0"/>
                    <a:pt x="0" y="46"/>
                    <a:pt x="0" y="92"/>
                  </a:cubicBezTo>
                  <a:cubicBezTo>
                    <a:pt x="0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5"/>
            <p:cNvSpPr/>
            <p:nvPr/>
          </p:nvSpPr>
          <p:spPr>
            <a:xfrm>
              <a:off x="4158891" y="4265675"/>
              <a:ext cx="25924" cy="24461"/>
            </a:xfrm>
            <a:custGeom>
              <a:avLst/>
              <a:gdLst/>
              <a:ahLst/>
              <a:cxnLst/>
              <a:rect l="l" t="t" r="r" b="b"/>
              <a:pathLst>
                <a:path w="195" h="184" extrusionOk="0">
                  <a:moveTo>
                    <a:pt x="103" y="183"/>
                  </a:moveTo>
                  <a:cubicBezTo>
                    <a:pt x="149" y="183"/>
                    <a:pt x="194" y="138"/>
                    <a:pt x="194" y="92"/>
                  </a:cubicBezTo>
                  <a:cubicBezTo>
                    <a:pt x="194" y="46"/>
                    <a:pt x="149" y="1"/>
                    <a:pt x="103" y="1"/>
                  </a:cubicBezTo>
                  <a:cubicBezTo>
                    <a:pt x="0" y="1"/>
                    <a:pt x="0" y="46"/>
                    <a:pt x="0" y="92"/>
                  </a:cubicBezTo>
                  <a:cubicBezTo>
                    <a:pt x="0" y="138"/>
                    <a:pt x="0" y="183"/>
                    <a:pt x="103" y="1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5"/>
            <p:cNvSpPr/>
            <p:nvPr/>
          </p:nvSpPr>
          <p:spPr>
            <a:xfrm>
              <a:off x="4450166" y="4479580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49" y="195"/>
                    <a:pt x="195" y="149"/>
                    <a:pt x="195" y="104"/>
                  </a:cubicBezTo>
                  <a:cubicBezTo>
                    <a:pt x="195" y="58"/>
                    <a:pt x="149" y="1"/>
                    <a:pt x="92" y="1"/>
                  </a:cubicBezTo>
                  <a:cubicBezTo>
                    <a:pt x="46" y="1"/>
                    <a:pt x="1" y="58"/>
                    <a:pt x="1" y="104"/>
                  </a:cubicBezTo>
                  <a:cubicBezTo>
                    <a:pt x="1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5"/>
            <p:cNvSpPr/>
            <p:nvPr/>
          </p:nvSpPr>
          <p:spPr>
            <a:xfrm>
              <a:off x="3767512" y="4214093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1" y="195"/>
                  </a:moveTo>
                  <a:cubicBezTo>
                    <a:pt x="148" y="195"/>
                    <a:pt x="194" y="149"/>
                    <a:pt x="194" y="104"/>
                  </a:cubicBezTo>
                  <a:cubicBezTo>
                    <a:pt x="194" y="58"/>
                    <a:pt x="148" y="1"/>
                    <a:pt x="91" y="1"/>
                  </a:cubicBezTo>
                  <a:cubicBezTo>
                    <a:pt x="46" y="1"/>
                    <a:pt x="0" y="58"/>
                    <a:pt x="0" y="104"/>
                  </a:cubicBezTo>
                  <a:cubicBezTo>
                    <a:pt x="0" y="149"/>
                    <a:pt x="46" y="195"/>
                    <a:pt x="91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5"/>
            <p:cNvSpPr/>
            <p:nvPr/>
          </p:nvSpPr>
          <p:spPr>
            <a:xfrm>
              <a:off x="3641483" y="4423478"/>
              <a:ext cx="24461" cy="25924"/>
            </a:xfrm>
            <a:custGeom>
              <a:avLst/>
              <a:gdLst/>
              <a:ahLst/>
              <a:cxnLst/>
              <a:rect l="l" t="t" r="r" b="b"/>
              <a:pathLst>
                <a:path w="184" h="195" extrusionOk="0">
                  <a:moveTo>
                    <a:pt x="92" y="195"/>
                  </a:moveTo>
                  <a:cubicBezTo>
                    <a:pt x="183" y="195"/>
                    <a:pt x="183" y="138"/>
                    <a:pt x="183" y="92"/>
                  </a:cubicBezTo>
                  <a:cubicBezTo>
                    <a:pt x="183" y="46"/>
                    <a:pt x="183" y="1"/>
                    <a:pt x="92" y="1"/>
                  </a:cubicBezTo>
                  <a:cubicBezTo>
                    <a:pt x="47" y="1"/>
                    <a:pt x="1" y="46"/>
                    <a:pt x="1" y="92"/>
                  </a:cubicBezTo>
                  <a:cubicBezTo>
                    <a:pt x="1" y="138"/>
                    <a:pt x="47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5"/>
            <p:cNvSpPr/>
            <p:nvPr/>
          </p:nvSpPr>
          <p:spPr>
            <a:xfrm>
              <a:off x="3685487" y="4341586"/>
              <a:ext cx="38154" cy="44137"/>
            </a:xfrm>
            <a:custGeom>
              <a:avLst/>
              <a:gdLst/>
              <a:ahLst/>
              <a:cxnLst/>
              <a:rect l="l" t="t" r="r" b="b"/>
              <a:pathLst>
                <a:path w="287" h="332" extrusionOk="0">
                  <a:moveTo>
                    <a:pt x="138" y="331"/>
                  </a:moveTo>
                  <a:cubicBezTo>
                    <a:pt x="240" y="331"/>
                    <a:pt x="286" y="240"/>
                    <a:pt x="286" y="183"/>
                  </a:cubicBezTo>
                  <a:cubicBezTo>
                    <a:pt x="286" y="92"/>
                    <a:pt x="240" y="0"/>
                    <a:pt x="138" y="0"/>
                  </a:cubicBezTo>
                  <a:cubicBezTo>
                    <a:pt x="46" y="0"/>
                    <a:pt x="1" y="92"/>
                    <a:pt x="1" y="183"/>
                  </a:cubicBezTo>
                  <a:cubicBezTo>
                    <a:pt x="1" y="240"/>
                    <a:pt x="46" y="331"/>
                    <a:pt x="138" y="3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5"/>
            <p:cNvSpPr/>
            <p:nvPr/>
          </p:nvSpPr>
          <p:spPr>
            <a:xfrm>
              <a:off x="4190797" y="4327892"/>
              <a:ext cx="38022" cy="380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8" y="286"/>
                  </a:moveTo>
                  <a:cubicBezTo>
                    <a:pt x="240" y="286"/>
                    <a:pt x="285" y="240"/>
                    <a:pt x="285" y="149"/>
                  </a:cubicBezTo>
                  <a:cubicBezTo>
                    <a:pt x="285" y="58"/>
                    <a:pt x="240" y="1"/>
                    <a:pt x="148" y="1"/>
                  </a:cubicBezTo>
                  <a:cubicBezTo>
                    <a:pt x="46" y="1"/>
                    <a:pt x="0" y="58"/>
                    <a:pt x="0" y="149"/>
                  </a:cubicBezTo>
                  <a:cubicBezTo>
                    <a:pt x="0" y="240"/>
                    <a:pt x="46" y="286"/>
                    <a:pt x="148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5"/>
            <p:cNvSpPr/>
            <p:nvPr/>
          </p:nvSpPr>
          <p:spPr>
            <a:xfrm>
              <a:off x="4330253" y="4441692"/>
              <a:ext cx="44137" cy="38022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95" y="286"/>
                  </a:moveTo>
                  <a:cubicBezTo>
                    <a:pt x="241" y="286"/>
                    <a:pt x="332" y="240"/>
                    <a:pt x="332" y="149"/>
                  </a:cubicBezTo>
                  <a:cubicBezTo>
                    <a:pt x="332" y="58"/>
                    <a:pt x="241" y="1"/>
                    <a:pt x="195" y="1"/>
                  </a:cubicBezTo>
                  <a:cubicBezTo>
                    <a:pt x="92" y="1"/>
                    <a:pt x="1" y="58"/>
                    <a:pt x="1" y="149"/>
                  </a:cubicBezTo>
                  <a:cubicBezTo>
                    <a:pt x="1" y="240"/>
                    <a:pt x="92" y="286"/>
                    <a:pt x="195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5" name="Google Shape;3345;p45"/>
          <p:cNvSpPr/>
          <p:nvPr/>
        </p:nvSpPr>
        <p:spPr>
          <a:xfrm>
            <a:off x="5014836" y="1824511"/>
            <a:ext cx="3672000" cy="5100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actually also the biggest planet in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6" name="Google Shape;3346;p45"/>
          <p:cNvSpPr/>
          <p:nvPr/>
        </p:nvSpPr>
        <p:spPr>
          <a:xfrm>
            <a:off x="5014836" y="3021818"/>
            <a:ext cx="3672000" cy="5100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a gas giant in the Solar System,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7" name="Google Shape;3347;p45"/>
          <p:cNvSpPr/>
          <p:nvPr/>
        </p:nvSpPr>
        <p:spPr>
          <a:xfrm>
            <a:off x="5014825" y="4223088"/>
            <a:ext cx="3672000" cy="5100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has a beautiful name and is the second planet from the Sun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8" name="Google Shape;3348;p45"/>
          <p:cNvSpPr/>
          <p:nvPr/>
        </p:nvSpPr>
        <p:spPr>
          <a:xfrm>
            <a:off x="4877336" y="3716424"/>
            <a:ext cx="3672000" cy="5100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411475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latin typeface="Roboto"/>
                <a:ea typeface="Roboto"/>
                <a:cs typeface="Roboto"/>
                <a:sym typeface="Roboto"/>
              </a:rPr>
              <a:t>Venus</a:t>
            </a:r>
            <a:endParaRPr sz="2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9" name="Google Shape;3349;p45"/>
          <p:cNvSpPr/>
          <p:nvPr/>
        </p:nvSpPr>
        <p:spPr>
          <a:xfrm>
            <a:off x="4709525" y="3716405"/>
            <a:ext cx="510713" cy="510102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0"/>
                  <a:pt x="13777" y="0"/>
                </a:cubicBezTo>
                <a:cubicBezTo>
                  <a:pt x="21382" y="0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50" name="Google Shape;3350;p45"/>
          <p:cNvSpPr/>
          <p:nvPr/>
        </p:nvSpPr>
        <p:spPr>
          <a:xfrm>
            <a:off x="4877336" y="2519119"/>
            <a:ext cx="3672000" cy="5100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411475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latin typeface="Roboto"/>
                <a:ea typeface="Roboto"/>
                <a:cs typeface="Roboto"/>
                <a:sym typeface="Roboto"/>
              </a:rPr>
              <a:t>Saturn</a:t>
            </a:r>
            <a:endParaRPr sz="2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1" name="Google Shape;3351;p45"/>
          <p:cNvSpPr/>
          <p:nvPr/>
        </p:nvSpPr>
        <p:spPr>
          <a:xfrm>
            <a:off x="4709525" y="2519100"/>
            <a:ext cx="510713" cy="510102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0"/>
                  <a:pt x="13777" y="0"/>
                </a:cubicBezTo>
                <a:cubicBezTo>
                  <a:pt x="21382" y="0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52" name="Google Shape;3352;p45"/>
          <p:cNvSpPr/>
          <p:nvPr/>
        </p:nvSpPr>
        <p:spPr>
          <a:xfrm>
            <a:off x="4877336" y="1325394"/>
            <a:ext cx="3672000" cy="5100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411475" tIns="91425" rIns="13715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latin typeface="Roboto"/>
                <a:ea typeface="Roboto"/>
                <a:cs typeface="Roboto"/>
                <a:sym typeface="Roboto"/>
              </a:rPr>
              <a:t>Jupiter</a:t>
            </a:r>
            <a:endParaRPr sz="2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3" name="Google Shape;3353;p45"/>
          <p:cNvSpPr/>
          <p:nvPr/>
        </p:nvSpPr>
        <p:spPr>
          <a:xfrm>
            <a:off x="4709525" y="1325375"/>
            <a:ext cx="510713" cy="510102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0"/>
                  <a:pt x="13777" y="0"/>
                </a:cubicBezTo>
                <a:cubicBezTo>
                  <a:pt x="21382" y="0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54" name="Google Shape;3354;p45"/>
          <p:cNvSpPr/>
          <p:nvPr/>
        </p:nvSpPr>
        <p:spPr>
          <a:xfrm>
            <a:off x="5401773" y="1422175"/>
            <a:ext cx="316871" cy="316492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0"/>
                  <a:pt x="13777" y="0"/>
                </a:cubicBezTo>
                <a:cubicBezTo>
                  <a:pt x="21382" y="0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355" name="Google Shape;3355;p45"/>
          <p:cNvSpPr/>
          <p:nvPr/>
        </p:nvSpPr>
        <p:spPr>
          <a:xfrm>
            <a:off x="5900173" y="1483998"/>
            <a:ext cx="193085" cy="192853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0"/>
                  <a:pt x="13777" y="0"/>
                </a:cubicBezTo>
                <a:cubicBezTo>
                  <a:pt x="21382" y="0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356" name="Google Shape;3356;p45"/>
          <p:cNvSpPr/>
          <p:nvPr/>
        </p:nvSpPr>
        <p:spPr>
          <a:xfrm>
            <a:off x="5401773" y="2617663"/>
            <a:ext cx="316871" cy="316492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0"/>
                  <a:pt x="13777" y="0"/>
                </a:cubicBezTo>
                <a:cubicBezTo>
                  <a:pt x="21382" y="0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357" name="Google Shape;3357;p45"/>
          <p:cNvSpPr/>
          <p:nvPr/>
        </p:nvSpPr>
        <p:spPr>
          <a:xfrm>
            <a:off x="5900173" y="2679486"/>
            <a:ext cx="193085" cy="192853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0"/>
                  <a:pt x="13777" y="0"/>
                </a:cubicBezTo>
                <a:cubicBezTo>
                  <a:pt x="21382" y="0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358" name="Google Shape;3358;p45"/>
          <p:cNvSpPr/>
          <p:nvPr/>
        </p:nvSpPr>
        <p:spPr>
          <a:xfrm>
            <a:off x="5401773" y="3809563"/>
            <a:ext cx="316871" cy="316492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0"/>
                  <a:pt x="13777" y="0"/>
                </a:cubicBezTo>
                <a:cubicBezTo>
                  <a:pt x="21382" y="0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359" name="Google Shape;3359;p45"/>
          <p:cNvSpPr/>
          <p:nvPr/>
        </p:nvSpPr>
        <p:spPr>
          <a:xfrm>
            <a:off x="5900173" y="3871386"/>
            <a:ext cx="193085" cy="192853"/>
          </a:xfrm>
          <a:custGeom>
            <a:avLst/>
            <a:gdLst/>
            <a:ahLst/>
            <a:cxnLst/>
            <a:rect l="l" t="t" r="r" b="b"/>
            <a:pathLst>
              <a:path w="27554" h="27521" extrusionOk="0">
                <a:moveTo>
                  <a:pt x="27553" y="13777"/>
                </a:moveTo>
                <a:cubicBezTo>
                  <a:pt x="27553" y="21349"/>
                  <a:pt x="21382" y="27520"/>
                  <a:pt x="13777" y="27520"/>
                </a:cubicBezTo>
                <a:cubicBezTo>
                  <a:pt x="6171" y="27520"/>
                  <a:pt x="0" y="21349"/>
                  <a:pt x="0" y="13777"/>
                </a:cubicBezTo>
                <a:cubicBezTo>
                  <a:pt x="0" y="6172"/>
                  <a:pt x="6171" y="0"/>
                  <a:pt x="13777" y="0"/>
                </a:cubicBezTo>
                <a:cubicBezTo>
                  <a:pt x="21382" y="0"/>
                  <a:pt x="27553" y="6172"/>
                  <a:pt x="27553" y="137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4" name="Google Shape;3364;p46"/>
          <p:cNvGrpSpPr/>
          <p:nvPr/>
        </p:nvGrpSpPr>
        <p:grpSpPr>
          <a:xfrm>
            <a:off x="1568895" y="2349025"/>
            <a:ext cx="6005845" cy="1283850"/>
            <a:chOff x="1568895" y="2349025"/>
            <a:chExt cx="6005845" cy="1283850"/>
          </a:xfrm>
        </p:grpSpPr>
        <p:sp>
          <p:nvSpPr>
            <p:cNvPr id="3365" name="Google Shape;3365;p46"/>
            <p:cNvSpPr/>
            <p:nvPr/>
          </p:nvSpPr>
          <p:spPr>
            <a:xfrm>
              <a:off x="3690407" y="2349025"/>
              <a:ext cx="1763655" cy="30956"/>
            </a:xfrm>
            <a:custGeom>
              <a:avLst/>
              <a:gdLst/>
              <a:ahLst/>
              <a:cxnLst/>
              <a:rect l="l" t="t" r="r" b="b"/>
              <a:pathLst>
                <a:path w="44338" h="1570" extrusionOk="0">
                  <a:moveTo>
                    <a:pt x="775" y="0"/>
                  </a:moveTo>
                  <a:cubicBezTo>
                    <a:pt x="335" y="0"/>
                    <a:pt x="0" y="356"/>
                    <a:pt x="0" y="775"/>
                  </a:cubicBezTo>
                  <a:cubicBezTo>
                    <a:pt x="0" y="1214"/>
                    <a:pt x="335" y="1570"/>
                    <a:pt x="775" y="1570"/>
                  </a:cubicBezTo>
                  <a:lnTo>
                    <a:pt x="43542" y="1570"/>
                  </a:lnTo>
                  <a:cubicBezTo>
                    <a:pt x="43982" y="1570"/>
                    <a:pt x="44338" y="1214"/>
                    <a:pt x="44338" y="775"/>
                  </a:cubicBezTo>
                  <a:cubicBezTo>
                    <a:pt x="44338" y="356"/>
                    <a:pt x="43982" y="0"/>
                    <a:pt x="435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6"/>
            <p:cNvSpPr/>
            <p:nvPr/>
          </p:nvSpPr>
          <p:spPr>
            <a:xfrm>
              <a:off x="4556576" y="2349028"/>
              <a:ext cx="30955" cy="673271"/>
            </a:xfrm>
            <a:custGeom>
              <a:avLst/>
              <a:gdLst/>
              <a:ahLst/>
              <a:cxnLst/>
              <a:rect l="l" t="t" r="r" b="b"/>
              <a:pathLst>
                <a:path w="1570" h="34148" extrusionOk="0">
                  <a:moveTo>
                    <a:pt x="775" y="0"/>
                  </a:moveTo>
                  <a:cubicBezTo>
                    <a:pt x="335" y="0"/>
                    <a:pt x="0" y="356"/>
                    <a:pt x="0" y="775"/>
                  </a:cubicBezTo>
                  <a:lnTo>
                    <a:pt x="0" y="33353"/>
                  </a:lnTo>
                  <a:cubicBezTo>
                    <a:pt x="0" y="33792"/>
                    <a:pt x="335" y="34148"/>
                    <a:pt x="775" y="34148"/>
                  </a:cubicBezTo>
                  <a:cubicBezTo>
                    <a:pt x="1214" y="34148"/>
                    <a:pt x="1570" y="33792"/>
                    <a:pt x="1570" y="33353"/>
                  </a:cubicBezTo>
                  <a:lnTo>
                    <a:pt x="1570" y="775"/>
                  </a:lnTo>
                  <a:cubicBezTo>
                    <a:pt x="1570" y="356"/>
                    <a:pt x="1214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6"/>
            <p:cNvSpPr/>
            <p:nvPr/>
          </p:nvSpPr>
          <p:spPr>
            <a:xfrm>
              <a:off x="3522775" y="2991325"/>
              <a:ext cx="2107686" cy="30949"/>
            </a:xfrm>
            <a:custGeom>
              <a:avLst/>
              <a:gdLst/>
              <a:ahLst/>
              <a:cxnLst/>
              <a:rect l="l" t="t" r="r" b="b"/>
              <a:pathLst>
                <a:path w="65451" h="1570" extrusionOk="0">
                  <a:moveTo>
                    <a:pt x="775" y="0"/>
                  </a:moveTo>
                  <a:cubicBezTo>
                    <a:pt x="357" y="0"/>
                    <a:pt x="1" y="335"/>
                    <a:pt x="1" y="775"/>
                  </a:cubicBezTo>
                  <a:cubicBezTo>
                    <a:pt x="1" y="1214"/>
                    <a:pt x="357" y="1570"/>
                    <a:pt x="775" y="1570"/>
                  </a:cubicBezTo>
                  <a:lnTo>
                    <a:pt x="64676" y="1570"/>
                  </a:lnTo>
                  <a:cubicBezTo>
                    <a:pt x="65094" y="1570"/>
                    <a:pt x="65450" y="1214"/>
                    <a:pt x="65450" y="775"/>
                  </a:cubicBezTo>
                  <a:cubicBezTo>
                    <a:pt x="65450" y="335"/>
                    <a:pt x="65094" y="0"/>
                    <a:pt x="64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6"/>
            <p:cNvSpPr/>
            <p:nvPr/>
          </p:nvSpPr>
          <p:spPr>
            <a:xfrm>
              <a:off x="1568895" y="3539151"/>
              <a:ext cx="1763655" cy="30976"/>
            </a:xfrm>
            <a:custGeom>
              <a:avLst/>
              <a:gdLst/>
              <a:ahLst/>
              <a:cxnLst/>
              <a:rect l="l" t="t" r="r" b="b"/>
              <a:pathLst>
                <a:path w="44338" h="1571" extrusionOk="0">
                  <a:moveTo>
                    <a:pt x="774" y="1"/>
                  </a:moveTo>
                  <a:cubicBezTo>
                    <a:pt x="356" y="1"/>
                    <a:pt x="0" y="336"/>
                    <a:pt x="0" y="775"/>
                  </a:cubicBezTo>
                  <a:cubicBezTo>
                    <a:pt x="0" y="1215"/>
                    <a:pt x="356" y="1570"/>
                    <a:pt x="774" y="1570"/>
                  </a:cubicBezTo>
                  <a:lnTo>
                    <a:pt x="43542" y="1570"/>
                  </a:lnTo>
                  <a:cubicBezTo>
                    <a:pt x="43982" y="1570"/>
                    <a:pt x="44337" y="1215"/>
                    <a:pt x="44337" y="775"/>
                  </a:cubicBezTo>
                  <a:cubicBezTo>
                    <a:pt x="44337" y="336"/>
                    <a:pt x="43982" y="1"/>
                    <a:pt x="43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6"/>
            <p:cNvSpPr/>
            <p:nvPr/>
          </p:nvSpPr>
          <p:spPr>
            <a:xfrm>
              <a:off x="3514510" y="2991327"/>
              <a:ext cx="30976" cy="641548"/>
            </a:xfrm>
            <a:custGeom>
              <a:avLst/>
              <a:gdLst/>
              <a:ahLst/>
              <a:cxnLst/>
              <a:rect l="l" t="t" r="r" b="b"/>
              <a:pathLst>
                <a:path w="1571" h="32537" extrusionOk="0">
                  <a:moveTo>
                    <a:pt x="775" y="0"/>
                  </a:moveTo>
                  <a:cubicBezTo>
                    <a:pt x="357" y="0"/>
                    <a:pt x="1" y="335"/>
                    <a:pt x="1" y="775"/>
                  </a:cubicBezTo>
                  <a:lnTo>
                    <a:pt x="1" y="31742"/>
                  </a:lnTo>
                  <a:cubicBezTo>
                    <a:pt x="1" y="32181"/>
                    <a:pt x="357" y="32537"/>
                    <a:pt x="775" y="32537"/>
                  </a:cubicBezTo>
                  <a:cubicBezTo>
                    <a:pt x="1215" y="32537"/>
                    <a:pt x="1570" y="32181"/>
                    <a:pt x="1570" y="31742"/>
                  </a:cubicBezTo>
                  <a:lnTo>
                    <a:pt x="1570" y="775"/>
                  </a:lnTo>
                  <a:cubicBezTo>
                    <a:pt x="1570" y="335"/>
                    <a:pt x="1215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6"/>
            <p:cNvSpPr/>
            <p:nvPr/>
          </p:nvSpPr>
          <p:spPr>
            <a:xfrm>
              <a:off x="5811085" y="3539151"/>
              <a:ext cx="1763655" cy="30976"/>
            </a:xfrm>
            <a:custGeom>
              <a:avLst/>
              <a:gdLst/>
              <a:ahLst/>
              <a:cxnLst/>
              <a:rect l="l" t="t" r="r" b="b"/>
              <a:pathLst>
                <a:path w="44338" h="1571" extrusionOk="0">
                  <a:moveTo>
                    <a:pt x="796" y="1"/>
                  </a:moveTo>
                  <a:cubicBezTo>
                    <a:pt x="356" y="1"/>
                    <a:pt x="1" y="336"/>
                    <a:pt x="1" y="775"/>
                  </a:cubicBezTo>
                  <a:cubicBezTo>
                    <a:pt x="1" y="1215"/>
                    <a:pt x="356" y="1570"/>
                    <a:pt x="796" y="1570"/>
                  </a:cubicBezTo>
                  <a:lnTo>
                    <a:pt x="43564" y="1570"/>
                  </a:lnTo>
                  <a:cubicBezTo>
                    <a:pt x="43982" y="1570"/>
                    <a:pt x="44338" y="1215"/>
                    <a:pt x="44338" y="775"/>
                  </a:cubicBezTo>
                  <a:cubicBezTo>
                    <a:pt x="44338" y="336"/>
                    <a:pt x="43982" y="1"/>
                    <a:pt x="43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6"/>
            <p:cNvSpPr/>
            <p:nvPr/>
          </p:nvSpPr>
          <p:spPr>
            <a:xfrm>
              <a:off x="5598620" y="2991327"/>
              <a:ext cx="30976" cy="641548"/>
            </a:xfrm>
            <a:custGeom>
              <a:avLst/>
              <a:gdLst/>
              <a:ahLst/>
              <a:cxnLst/>
              <a:rect l="l" t="t" r="r" b="b"/>
              <a:pathLst>
                <a:path w="1571" h="32537" extrusionOk="0">
                  <a:moveTo>
                    <a:pt x="796" y="0"/>
                  </a:moveTo>
                  <a:cubicBezTo>
                    <a:pt x="356" y="0"/>
                    <a:pt x="1" y="335"/>
                    <a:pt x="1" y="775"/>
                  </a:cubicBezTo>
                  <a:lnTo>
                    <a:pt x="1" y="31742"/>
                  </a:lnTo>
                  <a:cubicBezTo>
                    <a:pt x="1" y="32181"/>
                    <a:pt x="356" y="32537"/>
                    <a:pt x="796" y="32537"/>
                  </a:cubicBezTo>
                  <a:cubicBezTo>
                    <a:pt x="1214" y="32537"/>
                    <a:pt x="1570" y="32181"/>
                    <a:pt x="1570" y="31742"/>
                  </a:cubicBezTo>
                  <a:lnTo>
                    <a:pt x="1570" y="775"/>
                  </a:lnTo>
                  <a:cubicBezTo>
                    <a:pt x="1570" y="335"/>
                    <a:pt x="1214" y="0"/>
                    <a:pt x="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2" name="Google Shape;3372;p4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3373" name="Google Shape;3373;p46"/>
          <p:cNvSpPr/>
          <p:nvPr/>
        </p:nvSpPr>
        <p:spPr>
          <a:xfrm>
            <a:off x="4480109" y="2239802"/>
            <a:ext cx="99455" cy="92830"/>
          </a:xfrm>
          <a:custGeom>
            <a:avLst/>
            <a:gdLst/>
            <a:ahLst/>
            <a:cxnLst/>
            <a:rect l="l" t="t" r="r" b="b"/>
            <a:pathLst>
              <a:path w="5044" h="4708" extrusionOk="0">
                <a:moveTo>
                  <a:pt x="1" y="1"/>
                </a:moveTo>
                <a:cubicBezTo>
                  <a:pt x="1" y="1"/>
                  <a:pt x="1" y="4708"/>
                  <a:pt x="4182" y="4708"/>
                </a:cubicBezTo>
                <a:cubicBezTo>
                  <a:pt x="4338" y="4708"/>
                  <a:pt x="4499" y="4701"/>
                  <a:pt x="4667" y="4687"/>
                </a:cubicBezTo>
                <a:cubicBezTo>
                  <a:pt x="5043" y="1"/>
                  <a:pt x="1" y="1"/>
                  <a:pt x="1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4" name="Google Shape;3374;p46"/>
          <p:cNvSpPr/>
          <p:nvPr/>
        </p:nvSpPr>
        <p:spPr>
          <a:xfrm>
            <a:off x="4564675" y="2239802"/>
            <a:ext cx="99455" cy="92830"/>
          </a:xfrm>
          <a:custGeom>
            <a:avLst/>
            <a:gdLst/>
            <a:ahLst/>
            <a:cxnLst/>
            <a:rect l="l" t="t" r="r" b="b"/>
            <a:pathLst>
              <a:path w="5044" h="4708" extrusionOk="0">
                <a:moveTo>
                  <a:pt x="5043" y="1"/>
                </a:moveTo>
                <a:lnTo>
                  <a:pt x="5043" y="1"/>
                </a:lnTo>
                <a:cubicBezTo>
                  <a:pt x="5043" y="1"/>
                  <a:pt x="1" y="1"/>
                  <a:pt x="378" y="4687"/>
                </a:cubicBezTo>
                <a:cubicBezTo>
                  <a:pt x="545" y="4701"/>
                  <a:pt x="706" y="4708"/>
                  <a:pt x="862" y="4708"/>
                </a:cubicBezTo>
                <a:cubicBezTo>
                  <a:pt x="5043" y="4708"/>
                  <a:pt x="5043" y="1"/>
                  <a:pt x="5043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5" name="Google Shape;3375;p46"/>
          <p:cNvSpPr/>
          <p:nvPr/>
        </p:nvSpPr>
        <p:spPr>
          <a:xfrm>
            <a:off x="3791965" y="2854081"/>
            <a:ext cx="129564" cy="120218"/>
          </a:xfrm>
          <a:custGeom>
            <a:avLst/>
            <a:gdLst/>
            <a:ahLst/>
            <a:cxnLst/>
            <a:rect l="l" t="t" r="r" b="b"/>
            <a:pathLst>
              <a:path w="6571" h="6097" extrusionOk="0">
                <a:moveTo>
                  <a:pt x="1" y="1"/>
                </a:moveTo>
                <a:cubicBezTo>
                  <a:pt x="1" y="1"/>
                  <a:pt x="1" y="6096"/>
                  <a:pt x="5423" y="6096"/>
                </a:cubicBezTo>
                <a:cubicBezTo>
                  <a:pt x="5630" y="6096"/>
                  <a:pt x="5845" y="6087"/>
                  <a:pt x="6069" y="6069"/>
                </a:cubicBezTo>
                <a:cubicBezTo>
                  <a:pt x="6571" y="1"/>
                  <a:pt x="1" y="1"/>
                  <a:pt x="1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6" name="Google Shape;3376;p46"/>
          <p:cNvSpPr/>
          <p:nvPr/>
        </p:nvSpPr>
        <p:spPr>
          <a:xfrm>
            <a:off x="3791965" y="2980663"/>
            <a:ext cx="129564" cy="120573"/>
          </a:xfrm>
          <a:custGeom>
            <a:avLst/>
            <a:gdLst/>
            <a:ahLst/>
            <a:cxnLst/>
            <a:rect l="l" t="t" r="r" b="b"/>
            <a:pathLst>
              <a:path w="6571" h="6115" extrusionOk="0">
                <a:moveTo>
                  <a:pt x="5448" y="0"/>
                </a:moveTo>
                <a:cubicBezTo>
                  <a:pt x="1" y="0"/>
                  <a:pt x="1" y="6114"/>
                  <a:pt x="1" y="6114"/>
                </a:cubicBezTo>
                <a:cubicBezTo>
                  <a:pt x="1" y="6114"/>
                  <a:pt x="6571" y="6114"/>
                  <a:pt x="6069" y="25"/>
                </a:cubicBezTo>
                <a:cubicBezTo>
                  <a:pt x="5854" y="8"/>
                  <a:pt x="5648" y="0"/>
                  <a:pt x="5448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7" name="Google Shape;3377;p46"/>
          <p:cNvSpPr/>
          <p:nvPr/>
        </p:nvSpPr>
        <p:spPr>
          <a:xfrm>
            <a:off x="3909557" y="2854081"/>
            <a:ext cx="129564" cy="120218"/>
          </a:xfrm>
          <a:custGeom>
            <a:avLst/>
            <a:gdLst/>
            <a:ahLst/>
            <a:cxnLst/>
            <a:rect l="l" t="t" r="r" b="b"/>
            <a:pathLst>
              <a:path w="6571" h="6097" extrusionOk="0">
                <a:moveTo>
                  <a:pt x="6570" y="1"/>
                </a:moveTo>
                <a:cubicBezTo>
                  <a:pt x="6570" y="1"/>
                  <a:pt x="0" y="1"/>
                  <a:pt x="502" y="6069"/>
                </a:cubicBezTo>
                <a:cubicBezTo>
                  <a:pt x="726" y="6087"/>
                  <a:pt x="941" y="6096"/>
                  <a:pt x="1148" y="6096"/>
                </a:cubicBezTo>
                <a:cubicBezTo>
                  <a:pt x="6570" y="6096"/>
                  <a:pt x="6570" y="1"/>
                  <a:pt x="6570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8" name="Google Shape;3378;p46"/>
          <p:cNvSpPr/>
          <p:nvPr/>
        </p:nvSpPr>
        <p:spPr>
          <a:xfrm>
            <a:off x="4417823" y="2854081"/>
            <a:ext cx="129564" cy="120218"/>
          </a:xfrm>
          <a:custGeom>
            <a:avLst/>
            <a:gdLst/>
            <a:ahLst/>
            <a:cxnLst/>
            <a:rect l="l" t="t" r="r" b="b"/>
            <a:pathLst>
              <a:path w="6571" h="6097" extrusionOk="0">
                <a:moveTo>
                  <a:pt x="0" y="1"/>
                </a:moveTo>
                <a:cubicBezTo>
                  <a:pt x="0" y="1"/>
                  <a:pt x="0" y="6096"/>
                  <a:pt x="5422" y="6096"/>
                </a:cubicBezTo>
                <a:cubicBezTo>
                  <a:pt x="5629" y="6096"/>
                  <a:pt x="5845" y="6087"/>
                  <a:pt x="6068" y="6069"/>
                </a:cubicBezTo>
                <a:cubicBezTo>
                  <a:pt x="6570" y="1"/>
                  <a:pt x="0" y="1"/>
                  <a:pt x="0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9" name="Google Shape;3379;p46"/>
          <p:cNvSpPr/>
          <p:nvPr/>
        </p:nvSpPr>
        <p:spPr>
          <a:xfrm>
            <a:off x="4606771" y="2875119"/>
            <a:ext cx="98607" cy="98627"/>
          </a:xfrm>
          <a:custGeom>
            <a:avLst/>
            <a:gdLst/>
            <a:ahLst/>
            <a:cxnLst/>
            <a:rect l="l" t="t" r="r" b="b"/>
            <a:pathLst>
              <a:path w="5001" h="5002" extrusionOk="0">
                <a:moveTo>
                  <a:pt x="5001" y="1"/>
                </a:moveTo>
                <a:cubicBezTo>
                  <a:pt x="5001" y="1"/>
                  <a:pt x="272" y="692"/>
                  <a:pt x="0" y="5002"/>
                </a:cubicBezTo>
                <a:cubicBezTo>
                  <a:pt x="4310" y="4709"/>
                  <a:pt x="5001" y="1"/>
                  <a:pt x="5001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80" name="Google Shape;3380;p46"/>
          <p:cNvGrpSpPr/>
          <p:nvPr/>
        </p:nvGrpSpPr>
        <p:grpSpPr>
          <a:xfrm>
            <a:off x="1907703" y="3415358"/>
            <a:ext cx="1158837" cy="250845"/>
            <a:chOff x="1907703" y="3382021"/>
            <a:chExt cx="1158837" cy="250845"/>
          </a:xfrm>
        </p:grpSpPr>
        <p:sp>
          <p:nvSpPr>
            <p:cNvPr id="3381" name="Google Shape;3381;p46"/>
            <p:cNvSpPr/>
            <p:nvPr/>
          </p:nvSpPr>
          <p:spPr>
            <a:xfrm>
              <a:off x="1907703" y="3382021"/>
              <a:ext cx="131708" cy="122218"/>
            </a:xfrm>
            <a:custGeom>
              <a:avLst/>
              <a:gdLst/>
              <a:ahLst/>
              <a:cxnLst/>
              <a:rect l="l" t="t" r="r" b="b"/>
              <a:pathLst>
                <a:path w="6592" h="6117" extrusionOk="0">
                  <a:moveTo>
                    <a:pt x="0" y="1"/>
                  </a:moveTo>
                  <a:cubicBezTo>
                    <a:pt x="0" y="1"/>
                    <a:pt x="0" y="6117"/>
                    <a:pt x="5443" y="6117"/>
                  </a:cubicBezTo>
                  <a:cubicBezTo>
                    <a:pt x="5650" y="6117"/>
                    <a:pt x="5865" y="6108"/>
                    <a:pt x="6089" y="6089"/>
                  </a:cubicBezTo>
                  <a:cubicBezTo>
                    <a:pt x="6591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6"/>
            <p:cNvSpPr/>
            <p:nvPr/>
          </p:nvSpPr>
          <p:spPr>
            <a:xfrm>
              <a:off x="1929021" y="3403758"/>
              <a:ext cx="100340" cy="99940"/>
            </a:xfrm>
            <a:custGeom>
              <a:avLst/>
              <a:gdLst/>
              <a:ahLst/>
              <a:cxnLst/>
              <a:rect l="l" t="t" r="r" b="b"/>
              <a:pathLst>
                <a:path w="5022" h="5002" extrusionOk="0">
                  <a:moveTo>
                    <a:pt x="0" y="1"/>
                  </a:moveTo>
                  <a:cubicBezTo>
                    <a:pt x="0" y="1"/>
                    <a:pt x="712" y="4708"/>
                    <a:pt x="5022" y="5001"/>
                  </a:cubicBezTo>
                  <a:cubicBezTo>
                    <a:pt x="4729" y="69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6"/>
            <p:cNvSpPr/>
            <p:nvPr/>
          </p:nvSpPr>
          <p:spPr>
            <a:xfrm>
              <a:off x="1907703" y="3510688"/>
              <a:ext cx="131708" cy="122178"/>
            </a:xfrm>
            <a:custGeom>
              <a:avLst/>
              <a:gdLst/>
              <a:ahLst/>
              <a:cxnLst/>
              <a:rect l="l" t="t" r="r" b="b"/>
              <a:pathLst>
                <a:path w="6592" h="6115" extrusionOk="0">
                  <a:moveTo>
                    <a:pt x="5466" y="1"/>
                  </a:moveTo>
                  <a:cubicBezTo>
                    <a:pt x="0" y="1"/>
                    <a:pt x="0" y="6115"/>
                    <a:pt x="0" y="6115"/>
                  </a:cubicBezTo>
                  <a:cubicBezTo>
                    <a:pt x="0" y="6115"/>
                    <a:pt x="6591" y="6115"/>
                    <a:pt x="6089" y="26"/>
                  </a:cubicBezTo>
                  <a:cubicBezTo>
                    <a:pt x="5874" y="9"/>
                    <a:pt x="5666" y="1"/>
                    <a:pt x="5466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6"/>
            <p:cNvSpPr/>
            <p:nvPr/>
          </p:nvSpPr>
          <p:spPr>
            <a:xfrm>
              <a:off x="1929021" y="3511208"/>
              <a:ext cx="100340" cy="100340"/>
            </a:xfrm>
            <a:custGeom>
              <a:avLst/>
              <a:gdLst/>
              <a:ahLst/>
              <a:cxnLst/>
              <a:rect l="l" t="t" r="r" b="b"/>
              <a:pathLst>
                <a:path w="5022" h="5022" extrusionOk="0">
                  <a:moveTo>
                    <a:pt x="5022" y="0"/>
                  </a:moveTo>
                  <a:lnTo>
                    <a:pt x="5022" y="0"/>
                  </a:lnTo>
                  <a:cubicBezTo>
                    <a:pt x="712" y="293"/>
                    <a:pt x="0" y="5022"/>
                    <a:pt x="0" y="5022"/>
                  </a:cubicBezTo>
                  <a:cubicBezTo>
                    <a:pt x="0" y="5022"/>
                    <a:pt x="4729" y="4331"/>
                    <a:pt x="5022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6"/>
            <p:cNvSpPr/>
            <p:nvPr/>
          </p:nvSpPr>
          <p:spPr>
            <a:xfrm>
              <a:off x="2027261" y="3382021"/>
              <a:ext cx="131289" cy="122218"/>
            </a:xfrm>
            <a:custGeom>
              <a:avLst/>
              <a:gdLst/>
              <a:ahLst/>
              <a:cxnLst/>
              <a:rect l="l" t="t" r="r" b="b"/>
              <a:pathLst>
                <a:path w="6571" h="6117" extrusionOk="0">
                  <a:moveTo>
                    <a:pt x="6570" y="1"/>
                  </a:moveTo>
                  <a:cubicBezTo>
                    <a:pt x="6570" y="1"/>
                    <a:pt x="0" y="1"/>
                    <a:pt x="481" y="6089"/>
                  </a:cubicBezTo>
                  <a:cubicBezTo>
                    <a:pt x="705" y="6108"/>
                    <a:pt x="920" y="6117"/>
                    <a:pt x="1128" y="6117"/>
                  </a:cubicBezTo>
                  <a:cubicBezTo>
                    <a:pt x="6570" y="6117"/>
                    <a:pt x="6570" y="1"/>
                    <a:pt x="657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6"/>
            <p:cNvSpPr/>
            <p:nvPr/>
          </p:nvSpPr>
          <p:spPr>
            <a:xfrm>
              <a:off x="2036871" y="3403758"/>
              <a:ext cx="100360" cy="99940"/>
            </a:xfrm>
            <a:custGeom>
              <a:avLst/>
              <a:gdLst/>
              <a:ahLst/>
              <a:cxnLst/>
              <a:rect l="l" t="t" r="r" b="b"/>
              <a:pathLst>
                <a:path w="5023" h="5002" extrusionOk="0">
                  <a:moveTo>
                    <a:pt x="5022" y="1"/>
                  </a:moveTo>
                  <a:cubicBezTo>
                    <a:pt x="5022" y="1"/>
                    <a:pt x="293" y="691"/>
                    <a:pt x="0" y="5001"/>
                  </a:cubicBezTo>
                  <a:cubicBezTo>
                    <a:pt x="4332" y="4708"/>
                    <a:pt x="5022" y="1"/>
                    <a:pt x="5022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6"/>
            <p:cNvSpPr/>
            <p:nvPr/>
          </p:nvSpPr>
          <p:spPr>
            <a:xfrm>
              <a:off x="2935252" y="3382021"/>
              <a:ext cx="131289" cy="122218"/>
            </a:xfrm>
            <a:custGeom>
              <a:avLst/>
              <a:gdLst/>
              <a:ahLst/>
              <a:cxnLst/>
              <a:rect l="l" t="t" r="r" b="b"/>
              <a:pathLst>
                <a:path w="6571" h="6117" extrusionOk="0">
                  <a:moveTo>
                    <a:pt x="6570" y="1"/>
                  </a:moveTo>
                  <a:cubicBezTo>
                    <a:pt x="6570" y="1"/>
                    <a:pt x="0" y="1"/>
                    <a:pt x="502" y="6089"/>
                  </a:cubicBezTo>
                  <a:cubicBezTo>
                    <a:pt x="725" y="6108"/>
                    <a:pt x="940" y="6117"/>
                    <a:pt x="1146" y="6117"/>
                  </a:cubicBezTo>
                  <a:cubicBezTo>
                    <a:pt x="6570" y="6117"/>
                    <a:pt x="6570" y="1"/>
                    <a:pt x="657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6"/>
            <p:cNvSpPr/>
            <p:nvPr/>
          </p:nvSpPr>
          <p:spPr>
            <a:xfrm>
              <a:off x="2945281" y="3403758"/>
              <a:ext cx="99940" cy="99940"/>
            </a:xfrm>
            <a:custGeom>
              <a:avLst/>
              <a:gdLst/>
              <a:ahLst/>
              <a:cxnLst/>
              <a:rect l="l" t="t" r="r" b="b"/>
              <a:pathLst>
                <a:path w="5002" h="5002" extrusionOk="0">
                  <a:moveTo>
                    <a:pt x="5001" y="1"/>
                  </a:moveTo>
                  <a:cubicBezTo>
                    <a:pt x="5001" y="1"/>
                    <a:pt x="293" y="691"/>
                    <a:pt x="0" y="5001"/>
                  </a:cubicBezTo>
                  <a:cubicBezTo>
                    <a:pt x="4311" y="4708"/>
                    <a:pt x="5001" y="1"/>
                    <a:pt x="500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6"/>
            <p:cNvSpPr/>
            <p:nvPr/>
          </p:nvSpPr>
          <p:spPr>
            <a:xfrm>
              <a:off x="2935252" y="3510688"/>
              <a:ext cx="131289" cy="122178"/>
            </a:xfrm>
            <a:custGeom>
              <a:avLst/>
              <a:gdLst/>
              <a:ahLst/>
              <a:cxnLst/>
              <a:rect l="l" t="t" r="r" b="b"/>
              <a:pathLst>
                <a:path w="6571" h="6115" extrusionOk="0">
                  <a:moveTo>
                    <a:pt x="1123" y="1"/>
                  </a:moveTo>
                  <a:cubicBezTo>
                    <a:pt x="924" y="1"/>
                    <a:pt x="717" y="9"/>
                    <a:pt x="502" y="26"/>
                  </a:cubicBezTo>
                  <a:cubicBezTo>
                    <a:pt x="0" y="6115"/>
                    <a:pt x="6570" y="6115"/>
                    <a:pt x="6570" y="6115"/>
                  </a:cubicBezTo>
                  <a:cubicBezTo>
                    <a:pt x="6570" y="6115"/>
                    <a:pt x="6570" y="1"/>
                    <a:pt x="1123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6"/>
            <p:cNvSpPr/>
            <p:nvPr/>
          </p:nvSpPr>
          <p:spPr>
            <a:xfrm>
              <a:off x="2945281" y="3511208"/>
              <a:ext cx="99940" cy="100340"/>
            </a:xfrm>
            <a:custGeom>
              <a:avLst/>
              <a:gdLst/>
              <a:ahLst/>
              <a:cxnLst/>
              <a:rect l="l" t="t" r="r" b="b"/>
              <a:pathLst>
                <a:path w="5002" h="5022" extrusionOk="0">
                  <a:moveTo>
                    <a:pt x="0" y="0"/>
                  </a:moveTo>
                  <a:lnTo>
                    <a:pt x="0" y="0"/>
                  </a:lnTo>
                  <a:cubicBezTo>
                    <a:pt x="293" y="4331"/>
                    <a:pt x="5001" y="5022"/>
                    <a:pt x="5001" y="5022"/>
                  </a:cubicBezTo>
                  <a:cubicBezTo>
                    <a:pt x="5001" y="5022"/>
                    <a:pt x="4311" y="293"/>
                    <a:pt x="0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6"/>
            <p:cNvSpPr/>
            <p:nvPr/>
          </p:nvSpPr>
          <p:spPr>
            <a:xfrm>
              <a:off x="2816113" y="3382021"/>
              <a:ext cx="131289" cy="122218"/>
            </a:xfrm>
            <a:custGeom>
              <a:avLst/>
              <a:gdLst/>
              <a:ahLst/>
              <a:cxnLst/>
              <a:rect l="l" t="t" r="r" b="b"/>
              <a:pathLst>
                <a:path w="6571" h="6117" extrusionOk="0">
                  <a:moveTo>
                    <a:pt x="0" y="1"/>
                  </a:moveTo>
                  <a:cubicBezTo>
                    <a:pt x="0" y="1"/>
                    <a:pt x="0" y="6117"/>
                    <a:pt x="5443" y="6117"/>
                  </a:cubicBezTo>
                  <a:cubicBezTo>
                    <a:pt x="5650" y="6117"/>
                    <a:pt x="5865" y="6108"/>
                    <a:pt x="6089" y="6089"/>
                  </a:cubicBezTo>
                  <a:cubicBezTo>
                    <a:pt x="657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6"/>
            <p:cNvSpPr/>
            <p:nvPr/>
          </p:nvSpPr>
          <p:spPr>
            <a:xfrm>
              <a:off x="2837432" y="3403758"/>
              <a:ext cx="100340" cy="99940"/>
            </a:xfrm>
            <a:custGeom>
              <a:avLst/>
              <a:gdLst/>
              <a:ahLst/>
              <a:cxnLst/>
              <a:rect l="l" t="t" r="r" b="b"/>
              <a:pathLst>
                <a:path w="5022" h="5002" extrusionOk="0">
                  <a:moveTo>
                    <a:pt x="0" y="1"/>
                  </a:moveTo>
                  <a:cubicBezTo>
                    <a:pt x="0" y="1"/>
                    <a:pt x="691" y="4708"/>
                    <a:pt x="5022" y="5001"/>
                  </a:cubicBezTo>
                  <a:cubicBezTo>
                    <a:pt x="4729" y="69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6"/>
            <p:cNvSpPr/>
            <p:nvPr/>
          </p:nvSpPr>
          <p:spPr>
            <a:xfrm>
              <a:off x="2330750" y="3382021"/>
              <a:ext cx="131289" cy="122218"/>
            </a:xfrm>
            <a:custGeom>
              <a:avLst/>
              <a:gdLst/>
              <a:ahLst/>
              <a:cxnLst/>
              <a:rect l="l" t="t" r="r" b="b"/>
              <a:pathLst>
                <a:path w="6571" h="6117" extrusionOk="0">
                  <a:moveTo>
                    <a:pt x="1" y="1"/>
                  </a:moveTo>
                  <a:cubicBezTo>
                    <a:pt x="1" y="1"/>
                    <a:pt x="1" y="6117"/>
                    <a:pt x="5444" y="6117"/>
                  </a:cubicBezTo>
                  <a:cubicBezTo>
                    <a:pt x="5651" y="6117"/>
                    <a:pt x="5866" y="6108"/>
                    <a:pt x="6090" y="6089"/>
                  </a:cubicBezTo>
                  <a:cubicBezTo>
                    <a:pt x="657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6"/>
            <p:cNvSpPr/>
            <p:nvPr/>
          </p:nvSpPr>
          <p:spPr>
            <a:xfrm>
              <a:off x="2352068" y="3403758"/>
              <a:ext cx="100360" cy="99940"/>
            </a:xfrm>
            <a:custGeom>
              <a:avLst/>
              <a:gdLst/>
              <a:ahLst/>
              <a:cxnLst/>
              <a:rect l="l" t="t" r="r" b="b"/>
              <a:pathLst>
                <a:path w="5023" h="5002" extrusionOk="0">
                  <a:moveTo>
                    <a:pt x="1" y="1"/>
                  </a:moveTo>
                  <a:cubicBezTo>
                    <a:pt x="1" y="1"/>
                    <a:pt x="712" y="4708"/>
                    <a:pt x="5023" y="5001"/>
                  </a:cubicBezTo>
                  <a:cubicBezTo>
                    <a:pt x="4730" y="69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6"/>
            <p:cNvSpPr/>
            <p:nvPr/>
          </p:nvSpPr>
          <p:spPr>
            <a:xfrm>
              <a:off x="2512604" y="3382021"/>
              <a:ext cx="131289" cy="122218"/>
            </a:xfrm>
            <a:custGeom>
              <a:avLst/>
              <a:gdLst/>
              <a:ahLst/>
              <a:cxnLst/>
              <a:rect l="l" t="t" r="r" b="b"/>
              <a:pathLst>
                <a:path w="6571" h="6117" extrusionOk="0">
                  <a:moveTo>
                    <a:pt x="6571" y="1"/>
                  </a:moveTo>
                  <a:cubicBezTo>
                    <a:pt x="6571" y="1"/>
                    <a:pt x="1" y="1"/>
                    <a:pt x="482" y="6089"/>
                  </a:cubicBezTo>
                  <a:cubicBezTo>
                    <a:pt x="705" y="6108"/>
                    <a:pt x="920" y="6117"/>
                    <a:pt x="1128" y="6117"/>
                  </a:cubicBezTo>
                  <a:cubicBezTo>
                    <a:pt x="6571" y="6117"/>
                    <a:pt x="6571" y="1"/>
                    <a:pt x="657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6"/>
            <p:cNvSpPr/>
            <p:nvPr/>
          </p:nvSpPr>
          <p:spPr>
            <a:xfrm>
              <a:off x="2522214" y="3403758"/>
              <a:ext cx="100360" cy="99940"/>
            </a:xfrm>
            <a:custGeom>
              <a:avLst/>
              <a:gdLst/>
              <a:ahLst/>
              <a:cxnLst/>
              <a:rect l="l" t="t" r="r" b="b"/>
              <a:pathLst>
                <a:path w="5023" h="5002" extrusionOk="0">
                  <a:moveTo>
                    <a:pt x="5022" y="1"/>
                  </a:moveTo>
                  <a:lnTo>
                    <a:pt x="5022" y="1"/>
                  </a:lnTo>
                  <a:cubicBezTo>
                    <a:pt x="5022" y="1"/>
                    <a:pt x="294" y="691"/>
                    <a:pt x="1" y="5001"/>
                  </a:cubicBezTo>
                  <a:cubicBezTo>
                    <a:pt x="4311" y="4708"/>
                    <a:pt x="5022" y="1"/>
                    <a:pt x="5022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7" name="Google Shape;3397;p46"/>
          <p:cNvSpPr/>
          <p:nvPr/>
        </p:nvSpPr>
        <p:spPr>
          <a:xfrm>
            <a:off x="3428521" y="3430011"/>
            <a:ext cx="99435" cy="92830"/>
          </a:xfrm>
          <a:custGeom>
            <a:avLst/>
            <a:gdLst/>
            <a:ahLst/>
            <a:cxnLst/>
            <a:rect l="l" t="t" r="r" b="b"/>
            <a:pathLst>
              <a:path w="5043" h="4708" extrusionOk="0">
                <a:moveTo>
                  <a:pt x="0" y="0"/>
                </a:moveTo>
                <a:cubicBezTo>
                  <a:pt x="0" y="0"/>
                  <a:pt x="0" y="4707"/>
                  <a:pt x="4182" y="4707"/>
                </a:cubicBezTo>
                <a:cubicBezTo>
                  <a:pt x="4338" y="4707"/>
                  <a:pt x="4499" y="4701"/>
                  <a:pt x="4666" y="4687"/>
                </a:cubicBezTo>
                <a:cubicBezTo>
                  <a:pt x="5043" y="0"/>
                  <a:pt x="0" y="0"/>
                  <a:pt x="0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8" name="Google Shape;3398;p46"/>
          <p:cNvSpPr/>
          <p:nvPr/>
        </p:nvSpPr>
        <p:spPr>
          <a:xfrm>
            <a:off x="3513088" y="3430011"/>
            <a:ext cx="99869" cy="92830"/>
          </a:xfrm>
          <a:custGeom>
            <a:avLst/>
            <a:gdLst/>
            <a:ahLst/>
            <a:cxnLst/>
            <a:rect l="l" t="t" r="r" b="b"/>
            <a:pathLst>
              <a:path w="5065" h="4708" extrusionOk="0">
                <a:moveTo>
                  <a:pt x="5064" y="0"/>
                </a:moveTo>
                <a:cubicBezTo>
                  <a:pt x="5064" y="0"/>
                  <a:pt x="1" y="0"/>
                  <a:pt x="377" y="4687"/>
                </a:cubicBezTo>
                <a:cubicBezTo>
                  <a:pt x="545" y="4701"/>
                  <a:pt x="707" y="4707"/>
                  <a:pt x="864" y="4707"/>
                </a:cubicBezTo>
                <a:cubicBezTo>
                  <a:pt x="5064" y="4707"/>
                  <a:pt x="5064" y="0"/>
                  <a:pt x="5064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9" name="Google Shape;3399;p46"/>
          <p:cNvSpPr/>
          <p:nvPr/>
        </p:nvSpPr>
        <p:spPr>
          <a:xfrm>
            <a:off x="5222711" y="2854081"/>
            <a:ext cx="129564" cy="120218"/>
          </a:xfrm>
          <a:custGeom>
            <a:avLst/>
            <a:gdLst/>
            <a:ahLst/>
            <a:cxnLst/>
            <a:rect l="l" t="t" r="r" b="b"/>
            <a:pathLst>
              <a:path w="6571" h="6097" extrusionOk="0">
                <a:moveTo>
                  <a:pt x="6570" y="1"/>
                </a:moveTo>
                <a:cubicBezTo>
                  <a:pt x="6570" y="1"/>
                  <a:pt x="0" y="1"/>
                  <a:pt x="502" y="6069"/>
                </a:cubicBezTo>
                <a:cubicBezTo>
                  <a:pt x="726" y="6087"/>
                  <a:pt x="941" y="6096"/>
                  <a:pt x="1148" y="6096"/>
                </a:cubicBezTo>
                <a:cubicBezTo>
                  <a:pt x="6570" y="6096"/>
                  <a:pt x="6570" y="1"/>
                  <a:pt x="6570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0" name="Google Shape;3400;p46"/>
          <p:cNvSpPr/>
          <p:nvPr/>
        </p:nvSpPr>
        <p:spPr>
          <a:xfrm>
            <a:off x="5222711" y="2980663"/>
            <a:ext cx="129564" cy="120573"/>
          </a:xfrm>
          <a:custGeom>
            <a:avLst/>
            <a:gdLst/>
            <a:ahLst/>
            <a:cxnLst/>
            <a:rect l="l" t="t" r="r" b="b"/>
            <a:pathLst>
              <a:path w="6571" h="6115" extrusionOk="0">
                <a:moveTo>
                  <a:pt x="1123" y="0"/>
                </a:moveTo>
                <a:cubicBezTo>
                  <a:pt x="923" y="0"/>
                  <a:pt x="717" y="8"/>
                  <a:pt x="502" y="25"/>
                </a:cubicBezTo>
                <a:cubicBezTo>
                  <a:pt x="0" y="6114"/>
                  <a:pt x="6570" y="6114"/>
                  <a:pt x="6570" y="6114"/>
                </a:cubicBezTo>
                <a:cubicBezTo>
                  <a:pt x="6570" y="6114"/>
                  <a:pt x="6570" y="0"/>
                  <a:pt x="1123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1" name="Google Shape;3401;p46"/>
          <p:cNvSpPr/>
          <p:nvPr/>
        </p:nvSpPr>
        <p:spPr>
          <a:xfrm>
            <a:off x="5105118" y="2854081"/>
            <a:ext cx="129564" cy="120218"/>
          </a:xfrm>
          <a:custGeom>
            <a:avLst/>
            <a:gdLst/>
            <a:ahLst/>
            <a:cxnLst/>
            <a:rect l="l" t="t" r="r" b="b"/>
            <a:pathLst>
              <a:path w="6571" h="6097" extrusionOk="0">
                <a:moveTo>
                  <a:pt x="1" y="1"/>
                </a:moveTo>
                <a:cubicBezTo>
                  <a:pt x="1" y="1"/>
                  <a:pt x="1" y="6096"/>
                  <a:pt x="5423" y="6096"/>
                </a:cubicBezTo>
                <a:cubicBezTo>
                  <a:pt x="5630" y="6096"/>
                  <a:pt x="5845" y="6087"/>
                  <a:pt x="6069" y="6069"/>
                </a:cubicBezTo>
                <a:cubicBezTo>
                  <a:pt x="6571" y="1"/>
                  <a:pt x="1" y="1"/>
                  <a:pt x="1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02" name="Google Shape;3402;p46"/>
          <p:cNvGrpSpPr/>
          <p:nvPr/>
        </p:nvGrpSpPr>
        <p:grpSpPr>
          <a:xfrm>
            <a:off x="3444406" y="2256206"/>
            <a:ext cx="1886491" cy="1266068"/>
            <a:chOff x="3429601" y="1750787"/>
            <a:chExt cx="1911726" cy="1283003"/>
          </a:xfrm>
        </p:grpSpPr>
        <p:sp>
          <p:nvSpPr>
            <p:cNvPr id="3403" name="Google Shape;3403;p46"/>
            <p:cNvSpPr/>
            <p:nvPr/>
          </p:nvSpPr>
          <p:spPr>
            <a:xfrm>
              <a:off x="4495191" y="1750787"/>
              <a:ext cx="76943" cy="76943"/>
            </a:xfrm>
            <a:custGeom>
              <a:avLst/>
              <a:gdLst/>
              <a:ahLst/>
              <a:cxnLst/>
              <a:rect l="l" t="t" r="r" b="b"/>
              <a:pathLst>
                <a:path w="3851" h="3851" extrusionOk="0">
                  <a:moveTo>
                    <a:pt x="1" y="1"/>
                  </a:moveTo>
                  <a:cubicBezTo>
                    <a:pt x="1" y="1"/>
                    <a:pt x="524" y="3620"/>
                    <a:pt x="3851" y="3850"/>
                  </a:cubicBezTo>
                  <a:cubicBezTo>
                    <a:pt x="3620" y="52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6"/>
            <p:cNvSpPr/>
            <p:nvPr/>
          </p:nvSpPr>
          <p:spPr>
            <a:xfrm>
              <a:off x="4572112" y="1750787"/>
              <a:ext cx="76943" cy="76943"/>
            </a:xfrm>
            <a:custGeom>
              <a:avLst/>
              <a:gdLst/>
              <a:ahLst/>
              <a:cxnLst/>
              <a:rect l="l" t="t" r="r" b="b"/>
              <a:pathLst>
                <a:path w="3851" h="3851" extrusionOk="0">
                  <a:moveTo>
                    <a:pt x="3850" y="1"/>
                  </a:moveTo>
                  <a:cubicBezTo>
                    <a:pt x="3850" y="1"/>
                    <a:pt x="231" y="524"/>
                    <a:pt x="1" y="3850"/>
                  </a:cubicBezTo>
                  <a:cubicBezTo>
                    <a:pt x="3327" y="3620"/>
                    <a:pt x="3850" y="1"/>
                    <a:pt x="385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6"/>
            <p:cNvSpPr/>
            <p:nvPr/>
          </p:nvSpPr>
          <p:spPr>
            <a:xfrm>
              <a:off x="3802919" y="2377842"/>
              <a:ext cx="99920" cy="99940"/>
            </a:xfrm>
            <a:custGeom>
              <a:avLst/>
              <a:gdLst/>
              <a:ahLst/>
              <a:cxnLst/>
              <a:rect l="l" t="t" r="r" b="b"/>
              <a:pathLst>
                <a:path w="5001" h="5002" extrusionOk="0">
                  <a:moveTo>
                    <a:pt x="0" y="1"/>
                  </a:moveTo>
                  <a:cubicBezTo>
                    <a:pt x="0" y="1"/>
                    <a:pt x="691" y="4709"/>
                    <a:pt x="5001" y="5002"/>
                  </a:cubicBezTo>
                  <a:cubicBezTo>
                    <a:pt x="4708" y="6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6"/>
            <p:cNvSpPr/>
            <p:nvPr/>
          </p:nvSpPr>
          <p:spPr>
            <a:xfrm>
              <a:off x="3802919" y="2485292"/>
              <a:ext cx="99920" cy="100340"/>
            </a:xfrm>
            <a:custGeom>
              <a:avLst/>
              <a:gdLst/>
              <a:ahLst/>
              <a:cxnLst/>
              <a:rect l="l" t="t" r="r" b="b"/>
              <a:pathLst>
                <a:path w="5001" h="5022" extrusionOk="0">
                  <a:moveTo>
                    <a:pt x="5001" y="0"/>
                  </a:moveTo>
                  <a:cubicBezTo>
                    <a:pt x="691" y="293"/>
                    <a:pt x="0" y="5022"/>
                    <a:pt x="0" y="5022"/>
                  </a:cubicBezTo>
                  <a:cubicBezTo>
                    <a:pt x="0" y="5022"/>
                    <a:pt x="4729" y="4332"/>
                    <a:pt x="5001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6"/>
            <p:cNvSpPr/>
            <p:nvPr/>
          </p:nvSpPr>
          <p:spPr>
            <a:xfrm>
              <a:off x="3910769" y="2377842"/>
              <a:ext cx="99940" cy="99940"/>
            </a:xfrm>
            <a:custGeom>
              <a:avLst/>
              <a:gdLst/>
              <a:ahLst/>
              <a:cxnLst/>
              <a:rect l="l" t="t" r="r" b="b"/>
              <a:pathLst>
                <a:path w="5002" h="5002" extrusionOk="0">
                  <a:moveTo>
                    <a:pt x="5001" y="1"/>
                  </a:moveTo>
                  <a:cubicBezTo>
                    <a:pt x="5001" y="1"/>
                    <a:pt x="272" y="692"/>
                    <a:pt x="0" y="5002"/>
                  </a:cubicBezTo>
                  <a:cubicBezTo>
                    <a:pt x="4311" y="4709"/>
                    <a:pt x="5001" y="1"/>
                    <a:pt x="500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6"/>
            <p:cNvSpPr/>
            <p:nvPr/>
          </p:nvSpPr>
          <p:spPr>
            <a:xfrm>
              <a:off x="4437090" y="2377842"/>
              <a:ext cx="99920" cy="99940"/>
            </a:xfrm>
            <a:custGeom>
              <a:avLst/>
              <a:gdLst/>
              <a:ahLst/>
              <a:cxnLst/>
              <a:rect l="l" t="t" r="r" b="b"/>
              <a:pathLst>
                <a:path w="5001" h="5002" extrusionOk="0">
                  <a:moveTo>
                    <a:pt x="0" y="1"/>
                  </a:moveTo>
                  <a:cubicBezTo>
                    <a:pt x="0" y="1"/>
                    <a:pt x="691" y="4709"/>
                    <a:pt x="5001" y="5002"/>
                  </a:cubicBezTo>
                  <a:cubicBezTo>
                    <a:pt x="4708" y="6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6"/>
            <p:cNvSpPr/>
            <p:nvPr/>
          </p:nvSpPr>
          <p:spPr>
            <a:xfrm>
              <a:off x="4597187" y="2356524"/>
              <a:ext cx="131289" cy="121818"/>
            </a:xfrm>
            <a:custGeom>
              <a:avLst/>
              <a:gdLst/>
              <a:ahLst/>
              <a:cxnLst/>
              <a:rect l="l" t="t" r="r" b="b"/>
              <a:pathLst>
                <a:path w="6571" h="6097" extrusionOk="0">
                  <a:moveTo>
                    <a:pt x="6571" y="1"/>
                  </a:moveTo>
                  <a:cubicBezTo>
                    <a:pt x="6571" y="1"/>
                    <a:pt x="1" y="1"/>
                    <a:pt x="503" y="6069"/>
                  </a:cubicBezTo>
                  <a:cubicBezTo>
                    <a:pt x="726" y="6087"/>
                    <a:pt x="942" y="6096"/>
                    <a:pt x="1149" y="6096"/>
                  </a:cubicBezTo>
                  <a:cubicBezTo>
                    <a:pt x="6571" y="6096"/>
                    <a:pt x="6571" y="1"/>
                    <a:pt x="657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6"/>
            <p:cNvSpPr/>
            <p:nvPr/>
          </p:nvSpPr>
          <p:spPr>
            <a:xfrm>
              <a:off x="3429601" y="2956847"/>
              <a:ext cx="76943" cy="76943"/>
            </a:xfrm>
            <a:custGeom>
              <a:avLst/>
              <a:gdLst/>
              <a:ahLst/>
              <a:cxnLst/>
              <a:rect l="l" t="t" r="r" b="b"/>
              <a:pathLst>
                <a:path w="3851" h="385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44" y="3620"/>
                    <a:pt x="3850" y="3850"/>
                  </a:cubicBezTo>
                  <a:cubicBezTo>
                    <a:pt x="3641" y="5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6"/>
            <p:cNvSpPr/>
            <p:nvPr/>
          </p:nvSpPr>
          <p:spPr>
            <a:xfrm>
              <a:off x="3506523" y="2956847"/>
              <a:ext cx="77363" cy="76943"/>
            </a:xfrm>
            <a:custGeom>
              <a:avLst/>
              <a:gdLst/>
              <a:ahLst/>
              <a:cxnLst/>
              <a:rect l="l" t="t" r="r" b="b"/>
              <a:pathLst>
                <a:path w="3872" h="3851" extrusionOk="0">
                  <a:moveTo>
                    <a:pt x="3871" y="0"/>
                  </a:moveTo>
                  <a:lnTo>
                    <a:pt x="3871" y="0"/>
                  </a:lnTo>
                  <a:cubicBezTo>
                    <a:pt x="3871" y="0"/>
                    <a:pt x="230" y="523"/>
                    <a:pt x="0" y="3850"/>
                  </a:cubicBezTo>
                  <a:cubicBezTo>
                    <a:pt x="3327" y="3620"/>
                    <a:pt x="3871" y="0"/>
                    <a:pt x="3871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6"/>
            <p:cNvSpPr/>
            <p:nvPr/>
          </p:nvSpPr>
          <p:spPr>
            <a:xfrm>
              <a:off x="5241407" y="2377842"/>
              <a:ext cx="99920" cy="99940"/>
            </a:xfrm>
            <a:custGeom>
              <a:avLst/>
              <a:gdLst/>
              <a:ahLst/>
              <a:cxnLst/>
              <a:rect l="l" t="t" r="r" b="b"/>
              <a:pathLst>
                <a:path w="5001" h="5002" extrusionOk="0">
                  <a:moveTo>
                    <a:pt x="5001" y="1"/>
                  </a:moveTo>
                  <a:cubicBezTo>
                    <a:pt x="5001" y="1"/>
                    <a:pt x="293" y="692"/>
                    <a:pt x="0" y="5002"/>
                  </a:cubicBezTo>
                  <a:cubicBezTo>
                    <a:pt x="4310" y="4709"/>
                    <a:pt x="5001" y="1"/>
                    <a:pt x="500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6"/>
            <p:cNvSpPr/>
            <p:nvPr/>
          </p:nvSpPr>
          <p:spPr>
            <a:xfrm>
              <a:off x="5241407" y="2485292"/>
              <a:ext cx="99920" cy="100340"/>
            </a:xfrm>
            <a:custGeom>
              <a:avLst/>
              <a:gdLst/>
              <a:ahLst/>
              <a:cxnLst/>
              <a:rect l="l" t="t" r="r" b="b"/>
              <a:pathLst>
                <a:path w="5001" h="5022" extrusionOk="0">
                  <a:moveTo>
                    <a:pt x="0" y="0"/>
                  </a:moveTo>
                  <a:cubicBezTo>
                    <a:pt x="293" y="4332"/>
                    <a:pt x="5001" y="5022"/>
                    <a:pt x="5001" y="5022"/>
                  </a:cubicBezTo>
                  <a:cubicBezTo>
                    <a:pt x="5001" y="5022"/>
                    <a:pt x="4310" y="293"/>
                    <a:pt x="0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6"/>
            <p:cNvSpPr/>
            <p:nvPr/>
          </p:nvSpPr>
          <p:spPr>
            <a:xfrm>
              <a:off x="5133538" y="2377842"/>
              <a:ext cx="99940" cy="99940"/>
            </a:xfrm>
            <a:custGeom>
              <a:avLst/>
              <a:gdLst/>
              <a:ahLst/>
              <a:cxnLst/>
              <a:rect l="l" t="t" r="r" b="b"/>
              <a:pathLst>
                <a:path w="5002" h="5002" extrusionOk="0">
                  <a:moveTo>
                    <a:pt x="1" y="1"/>
                  </a:moveTo>
                  <a:cubicBezTo>
                    <a:pt x="1" y="1"/>
                    <a:pt x="691" y="4709"/>
                    <a:pt x="5002" y="5002"/>
                  </a:cubicBezTo>
                  <a:cubicBezTo>
                    <a:pt x="4730" y="69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15" name="Google Shape;3415;p46"/>
          <p:cNvSpPr/>
          <p:nvPr/>
        </p:nvSpPr>
        <p:spPr>
          <a:xfrm>
            <a:off x="5616282" y="3430011"/>
            <a:ext cx="99435" cy="92830"/>
          </a:xfrm>
          <a:custGeom>
            <a:avLst/>
            <a:gdLst/>
            <a:ahLst/>
            <a:cxnLst/>
            <a:rect l="l" t="t" r="r" b="b"/>
            <a:pathLst>
              <a:path w="5043" h="4708" extrusionOk="0">
                <a:moveTo>
                  <a:pt x="5043" y="0"/>
                </a:moveTo>
                <a:lnTo>
                  <a:pt x="5043" y="0"/>
                </a:lnTo>
                <a:cubicBezTo>
                  <a:pt x="5042" y="0"/>
                  <a:pt x="0" y="0"/>
                  <a:pt x="377" y="4687"/>
                </a:cubicBezTo>
                <a:cubicBezTo>
                  <a:pt x="544" y="4701"/>
                  <a:pt x="705" y="4707"/>
                  <a:pt x="861" y="4707"/>
                </a:cubicBezTo>
                <a:cubicBezTo>
                  <a:pt x="5043" y="4707"/>
                  <a:pt x="5043" y="0"/>
                  <a:pt x="5043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6" name="Google Shape;3416;p46"/>
          <p:cNvSpPr/>
          <p:nvPr/>
        </p:nvSpPr>
        <p:spPr>
          <a:xfrm>
            <a:off x="5623696" y="3446514"/>
            <a:ext cx="75932" cy="75932"/>
          </a:xfrm>
          <a:custGeom>
            <a:avLst/>
            <a:gdLst/>
            <a:ahLst/>
            <a:cxnLst/>
            <a:rect l="l" t="t" r="r" b="b"/>
            <a:pathLst>
              <a:path w="3851" h="3851" extrusionOk="0">
                <a:moveTo>
                  <a:pt x="3851" y="0"/>
                </a:moveTo>
                <a:lnTo>
                  <a:pt x="3851" y="0"/>
                </a:lnTo>
                <a:cubicBezTo>
                  <a:pt x="3850" y="0"/>
                  <a:pt x="210" y="523"/>
                  <a:pt x="1" y="3850"/>
                </a:cubicBezTo>
                <a:cubicBezTo>
                  <a:pt x="3307" y="3620"/>
                  <a:pt x="3851" y="0"/>
                  <a:pt x="3851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7" name="Google Shape;3417;p46"/>
          <p:cNvSpPr/>
          <p:nvPr/>
        </p:nvSpPr>
        <p:spPr>
          <a:xfrm>
            <a:off x="5531282" y="3430011"/>
            <a:ext cx="99869" cy="92830"/>
          </a:xfrm>
          <a:custGeom>
            <a:avLst/>
            <a:gdLst/>
            <a:ahLst/>
            <a:cxnLst/>
            <a:rect l="l" t="t" r="r" b="b"/>
            <a:pathLst>
              <a:path w="5065" h="4708" extrusionOk="0">
                <a:moveTo>
                  <a:pt x="1" y="0"/>
                </a:moveTo>
                <a:cubicBezTo>
                  <a:pt x="1" y="0"/>
                  <a:pt x="1" y="4707"/>
                  <a:pt x="4202" y="4707"/>
                </a:cubicBezTo>
                <a:cubicBezTo>
                  <a:pt x="4358" y="4707"/>
                  <a:pt x="4520" y="4701"/>
                  <a:pt x="4688" y="4687"/>
                </a:cubicBezTo>
                <a:cubicBezTo>
                  <a:pt x="5064" y="0"/>
                  <a:pt x="1" y="0"/>
                  <a:pt x="1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8" name="Google Shape;3418;p46"/>
          <p:cNvSpPr/>
          <p:nvPr/>
        </p:nvSpPr>
        <p:spPr>
          <a:xfrm>
            <a:off x="5547371" y="3446514"/>
            <a:ext cx="76346" cy="75932"/>
          </a:xfrm>
          <a:custGeom>
            <a:avLst/>
            <a:gdLst/>
            <a:ahLst/>
            <a:cxnLst/>
            <a:rect l="l" t="t" r="r" b="b"/>
            <a:pathLst>
              <a:path w="3872" h="3851" extrusionOk="0">
                <a:moveTo>
                  <a:pt x="1" y="0"/>
                </a:moveTo>
                <a:cubicBezTo>
                  <a:pt x="1" y="0"/>
                  <a:pt x="545" y="3620"/>
                  <a:pt x="3872" y="3850"/>
                </a:cubicBezTo>
                <a:cubicBezTo>
                  <a:pt x="3642" y="523"/>
                  <a:pt x="1" y="0"/>
                  <a:pt x="1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19" name="Google Shape;3419;p46"/>
          <p:cNvGrpSpPr/>
          <p:nvPr/>
        </p:nvGrpSpPr>
        <p:grpSpPr>
          <a:xfrm>
            <a:off x="3168277" y="3222556"/>
            <a:ext cx="728605" cy="663754"/>
            <a:chOff x="3405256" y="3182680"/>
            <a:chExt cx="855069" cy="779054"/>
          </a:xfrm>
        </p:grpSpPr>
        <p:sp>
          <p:nvSpPr>
            <p:cNvPr id="3420" name="Google Shape;3420;p46"/>
            <p:cNvSpPr/>
            <p:nvPr/>
          </p:nvSpPr>
          <p:spPr>
            <a:xfrm>
              <a:off x="3405256" y="3182680"/>
              <a:ext cx="855069" cy="779054"/>
            </a:xfrm>
            <a:custGeom>
              <a:avLst/>
              <a:gdLst/>
              <a:ahLst/>
              <a:cxnLst/>
              <a:rect l="l" t="t" r="r" b="b"/>
              <a:pathLst>
                <a:path w="36952" h="33667" extrusionOk="0">
                  <a:moveTo>
                    <a:pt x="18487" y="0"/>
                  </a:moveTo>
                  <a:cubicBezTo>
                    <a:pt x="14182" y="0"/>
                    <a:pt x="9877" y="1643"/>
                    <a:pt x="6592" y="4928"/>
                  </a:cubicBezTo>
                  <a:cubicBezTo>
                    <a:pt x="1" y="11519"/>
                    <a:pt x="1" y="22169"/>
                    <a:pt x="6592" y="28739"/>
                  </a:cubicBezTo>
                  <a:cubicBezTo>
                    <a:pt x="9877" y="32024"/>
                    <a:pt x="14182" y="33666"/>
                    <a:pt x="18487" y="33666"/>
                  </a:cubicBezTo>
                  <a:cubicBezTo>
                    <a:pt x="22792" y="33666"/>
                    <a:pt x="27097" y="32024"/>
                    <a:pt x="30382" y="28739"/>
                  </a:cubicBezTo>
                  <a:cubicBezTo>
                    <a:pt x="36952" y="22169"/>
                    <a:pt x="36952" y="11519"/>
                    <a:pt x="30382" y="4928"/>
                  </a:cubicBezTo>
                  <a:cubicBezTo>
                    <a:pt x="27097" y="1643"/>
                    <a:pt x="22792" y="0"/>
                    <a:pt x="18487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6"/>
            <p:cNvSpPr/>
            <p:nvPr/>
          </p:nvSpPr>
          <p:spPr>
            <a:xfrm>
              <a:off x="3494348" y="3306251"/>
              <a:ext cx="673027" cy="468377"/>
            </a:xfrm>
            <a:custGeom>
              <a:avLst/>
              <a:gdLst/>
              <a:ahLst/>
              <a:cxnLst/>
              <a:rect l="l" t="t" r="r" b="b"/>
              <a:pathLst>
                <a:path w="29085" h="20241" extrusionOk="0">
                  <a:moveTo>
                    <a:pt x="14765" y="1"/>
                  </a:moveTo>
                  <a:cubicBezTo>
                    <a:pt x="11626" y="1"/>
                    <a:pt x="9939" y="1826"/>
                    <a:pt x="9939" y="1826"/>
                  </a:cubicBezTo>
                  <a:cubicBezTo>
                    <a:pt x="9939" y="1826"/>
                    <a:pt x="9658" y="1712"/>
                    <a:pt x="9182" y="1712"/>
                  </a:cubicBezTo>
                  <a:cubicBezTo>
                    <a:pt x="8406" y="1712"/>
                    <a:pt x="7111" y="2017"/>
                    <a:pt x="5671" y="3626"/>
                  </a:cubicBezTo>
                  <a:cubicBezTo>
                    <a:pt x="3348" y="6220"/>
                    <a:pt x="1" y="13439"/>
                    <a:pt x="5252" y="18210"/>
                  </a:cubicBezTo>
                  <a:cubicBezTo>
                    <a:pt x="7470" y="20218"/>
                    <a:pt x="11718" y="20218"/>
                    <a:pt x="14375" y="20239"/>
                  </a:cubicBezTo>
                  <a:cubicBezTo>
                    <a:pt x="14475" y="20240"/>
                    <a:pt x="14574" y="20240"/>
                    <a:pt x="14674" y="20240"/>
                  </a:cubicBezTo>
                  <a:cubicBezTo>
                    <a:pt x="18216" y="20240"/>
                    <a:pt x="21757" y="19872"/>
                    <a:pt x="23853" y="18712"/>
                  </a:cubicBezTo>
                  <a:cubicBezTo>
                    <a:pt x="27557" y="16640"/>
                    <a:pt x="29084" y="7016"/>
                    <a:pt x="20568" y="1847"/>
                  </a:cubicBezTo>
                  <a:cubicBezTo>
                    <a:pt x="18287" y="462"/>
                    <a:pt x="16343" y="1"/>
                    <a:pt x="14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6"/>
            <p:cNvSpPr/>
            <p:nvPr/>
          </p:nvSpPr>
          <p:spPr>
            <a:xfrm>
              <a:off x="3494348" y="3319696"/>
              <a:ext cx="673027" cy="468469"/>
            </a:xfrm>
            <a:custGeom>
              <a:avLst/>
              <a:gdLst/>
              <a:ahLst/>
              <a:cxnLst/>
              <a:rect l="l" t="t" r="r" b="b"/>
              <a:pathLst>
                <a:path w="29085" h="20245" extrusionOk="0">
                  <a:moveTo>
                    <a:pt x="14749" y="0"/>
                  </a:moveTo>
                  <a:cubicBezTo>
                    <a:pt x="11620" y="0"/>
                    <a:pt x="9939" y="1810"/>
                    <a:pt x="9939" y="1810"/>
                  </a:cubicBezTo>
                  <a:cubicBezTo>
                    <a:pt x="9939" y="1810"/>
                    <a:pt x="9661" y="1697"/>
                    <a:pt x="9189" y="1697"/>
                  </a:cubicBezTo>
                  <a:cubicBezTo>
                    <a:pt x="8414" y="1697"/>
                    <a:pt x="7115" y="2004"/>
                    <a:pt x="5671" y="3631"/>
                  </a:cubicBezTo>
                  <a:cubicBezTo>
                    <a:pt x="3348" y="6225"/>
                    <a:pt x="1" y="13444"/>
                    <a:pt x="5252" y="18194"/>
                  </a:cubicBezTo>
                  <a:cubicBezTo>
                    <a:pt x="7470" y="20223"/>
                    <a:pt x="11718" y="20223"/>
                    <a:pt x="14375" y="20244"/>
                  </a:cubicBezTo>
                  <a:cubicBezTo>
                    <a:pt x="18016" y="20244"/>
                    <a:pt x="21698" y="19909"/>
                    <a:pt x="23853" y="18696"/>
                  </a:cubicBezTo>
                  <a:cubicBezTo>
                    <a:pt x="27557" y="16624"/>
                    <a:pt x="29084" y="6999"/>
                    <a:pt x="20568" y="1852"/>
                  </a:cubicBezTo>
                  <a:cubicBezTo>
                    <a:pt x="18279" y="462"/>
                    <a:pt x="16330" y="0"/>
                    <a:pt x="14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6"/>
            <p:cNvSpPr/>
            <p:nvPr/>
          </p:nvSpPr>
          <p:spPr>
            <a:xfrm>
              <a:off x="3781963" y="3736342"/>
              <a:ext cx="102186" cy="102186"/>
            </a:xfrm>
            <a:custGeom>
              <a:avLst/>
              <a:gdLst/>
              <a:ahLst/>
              <a:cxnLst/>
              <a:rect l="l" t="t" r="r" b="b"/>
              <a:pathLst>
                <a:path w="4416" h="4416" extrusionOk="0">
                  <a:moveTo>
                    <a:pt x="2197" y="0"/>
                  </a:moveTo>
                  <a:cubicBezTo>
                    <a:pt x="984" y="0"/>
                    <a:pt x="0" y="984"/>
                    <a:pt x="0" y="2197"/>
                  </a:cubicBezTo>
                  <a:cubicBezTo>
                    <a:pt x="0" y="3432"/>
                    <a:pt x="984" y="4415"/>
                    <a:pt x="2197" y="4415"/>
                  </a:cubicBezTo>
                  <a:cubicBezTo>
                    <a:pt x="3432" y="4415"/>
                    <a:pt x="4415" y="3432"/>
                    <a:pt x="4415" y="2197"/>
                  </a:cubicBezTo>
                  <a:cubicBezTo>
                    <a:pt x="4415" y="984"/>
                    <a:pt x="3432" y="0"/>
                    <a:pt x="219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6"/>
            <p:cNvSpPr/>
            <p:nvPr/>
          </p:nvSpPr>
          <p:spPr>
            <a:xfrm>
              <a:off x="3620719" y="3418714"/>
              <a:ext cx="424642" cy="369060"/>
            </a:xfrm>
            <a:custGeom>
              <a:avLst/>
              <a:gdLst/>
              <a:ahLst/>
              <a:cxnLst/>
              <a:rect l="l" t="t" r="r" b="b"/>
              <a:pathLst>
                <a:path w="18351" h="15949" extrusionOk="0">
                  <a:moveTo>
                    <a:pt x="9165" y="0"/>
                  </a:moveTo>
                  <a:cubicBezTo>
                    <a:pt x="6843" y="0"/>
                    <a:pt x="2470" y="858"/>
                    <a:pt x="2323" y="5148"/>
                  </a:cubicBezTo>
                  <a:cubicBezTo>
                    <a:pt x="2177" y="9458"/>
                    <a:pt x="1" y="9479"/>
                    <a:pt x="1319" y="12952"/>
                  </a:cubicBezTo>
                  <a:cubicBezTo>
                    <a:pt x="2358" y="15646"/>
                    <a:pt x="6506" y="15949"/>
                    <a:pt x="8315" y="15949"/>
                  </a:cubicBezTo>
                  <a:cubicBezTo>
                    <a:pt x="8838" y="15949"/>
                    <a:pt x="9165" y="15923"/>
                    <a:pt x="9165" y="15923"/>
                  </a:cubicBezTo>
                  <a:cubicBezTo>
                    <a:pt x="9165" y="15923"/>
                    <a:pt x="9494" y="15949"/>
                    <a:pt x="10018" y="15949"/>
                  </a:cubicBezTo>
                  <a:cubicBezTo>
                    <a:pt x="11833" y="15949"/>
                    <a:pt x="15994" y="15646"/>
                    <a:pt x="17032" y="12952"/>
                  </a:cubicBezTo>
                  <a:cubicBezTo>
                    <a:pt x="18351" y="9479"/>
                    <a:pt x="16175" y="9458"/>
                    <a:pt x="16028" y="5148"/>
                  </a:cubicBezTo>
                  <a:cubicBezTo>
                    <a:pt x="15882" y="858"/>
                    <a:pt x="11509" y="0"/>
                    <a:pt x="9165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6"/>
            <p:cNvSpPr/>
            <p:nvPr/>
          </p:nvSpPr>
          <p:spPr>
            <a:xfrm>
              <a:off x="3640574" y="3667591"/>
              <a:ext cx="384448" cy="120189"/>
            </a:xfrm>
            <a:custGeom>
              <a:avLst/>
              <a:gdLst/>
              <a:ahLst/>
              <a:cxnLst/>
              <a:rect l="l" t="t" r="r" b="b"/>
              <a:pathLst>
                <a:path w="16614" h="5194" extrusionOk="0">
                  <a:moveTo>
                    <a:pt x="42" y="0"/>
                  </a:moveTo>
                  <a:cubicBezTo>
                    <a:pt x="0" y="586"/>
                    <a:pt x="105" y="1276"/>
                    <a:pt x="461" y="2197"/>
                  </a:cubicBezTo>
                  <a:cubicBezTo>
                    <a:pt x="1500" y="4891"/>
                    <a:pt x="5648" y="5194"/>
                    <a:pt x="7457" y="5194"/>
                  </a:cubicBezTo>
                  <a:cubicBezTo>
                    <a:pt x="7980" y="5194"/>
                    <a:pt x="8307" y="5168"/>
                    <a:pt x="8307" y="5168"/>
                  </a:cubicBezTo>
                  <a:cubicBezTo>
                    <a:pt x="8307" y="5168"/>
                    <a:pt x="8636" y="5194"/>
                    <a:pt x="9160" y="5194"/>
                  </a:cubicBezTo>
                  <a:cubicBezTo>
                    <a:pt x="10975" y="5194"/>
                    <a:pt x="15136" y="4891"/>
                    <a:pt x="16174" y="2197"/>
                  </a:cubicBezTo>
                  <a:cubicBezTo>
                    <a:pt x="16530" y="1276"/>
                    <a:pt x="16614" y="586"/>
                    <a:pt x="16572" y="0"/>
                  </a:cubicBezTo>
                  <a:lnTo>
                    <a:pt x="16572" y="0"/>
                  </a:lnTo>
                  <a:cubicBezTo>
                    <a:pt x="16551" y="460"/>
                    <a:pt x="16426" y="1004"/>
                    <a:pt x="16174" y="1653"/>
                  </a:cubicBezTo>
                  <a:cubicBezTo>
                    <a:pt x="15136" y="4347"/>
                    <a:pt x="10975" y="4650"/>
                    <a:pt x="9160" y="4650"/>
                  </a:cubicBezTo>
                  <a:cubicBezTo>
                    <a:pt x="8636" y="4650"/>
                    <a:pt x="8307" y="4624"/>
                    <a:pt x="8307" y="4624"/>
                  </a:cubicBezTo>
                  <a:cubicBezTo>
                    <a:pt x="8307" y="4624"/>
                    <a:pt x="7980" y="4650"/>
                    <a:pt x="7457" y="4650"/>
                  </a:cubicBezTo>
                  <a:cubicBezTo>
                    <a:pt x="5648" y="4650"/>
                    <a:pt x="1500" y="4347"/>
                    <a:pt x="461" y="1653"/>
                  </a:cubicBezTo>
                  <a:cubicBezTo>
                    <a:pt x="210" y="1004"/>
                    <a:pt x="84" y="460"/>
                    <a:pt x="42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6"/>
            <p:cNvSpPr/>
            <p:nvPr/>
          </p:nvSpPr>
          <p:spPr>
            <a:xfrm>
              <a:off x="3723857" y="3594259"/>
              <a:ext cx="22284" cy="29295"/>
            </a:xfrm>
            <a:custGeom>
              <a:avLst/>
              <a:gdLst/>
              <a:ahLst/>
              <a:cxnLst/>
              <a:rect l="l" t="t" r="r" b="b"/>
              <a:pathLst>
                <a:path w="963" h="1266" extrusionOk="0">
                  <a:moveTo>
                    <a:pt x="208" y="0"/>
                  </a:moveTo>
                  <a:cubicBezTo>
                    <a:pt x="175" y="0"/>
                    <a:pt x="140" y="10"/>
                    <a:pt x="105" y="31"/>
                  </a:cubicBezTo>
                  <a:cubicBezTo>
                    <a:pt x="21" y="72"/>
                    <a:pt x="0" y="198"/>
                    <a:pt x="42" y="282"/>
                  </a:cubicBezTo>
                  <a:lnTo>
                    <a:pt x="586" y="1160"/>
                  </a:lnTo>
                  <a:cubicBezTo>
                    <a:pt x="607" y="1223"/>
                    <a:pt x="670" y="1265"/>
                    <a:pt x="733" y="1265"/>
                  </a:cubicBezTo>
                  <a:cubicBezTo>
                    <a:pt x="775" y="1265"/>
                    <a:pt x="816" y="1244"/>
                    <a:pt x="837" y="1223"/>
                  </a:cubicBezTo>
                  <a:cubicBezTo>
                    <a:pt x="921" y="1181"/>
                    <a:pt x="963" y="1056"/>
                    <a:pt x="900" y="972"/>
                  </a:cubicBezTo>
                  <a:lnTo>
                    <a:pt x="377" y="93"/>
                  </a:lnTo>
                  <a:cubicBezTo>
                    <a:pt x="335" y="38"/>
                    <a:pt x="275" y="0"/>
                    <a:pt x="20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6"/>
            <p:cNvSpPr/>
            <p:nvPr/>
          </p:nvSpPr>
          <p:spPr>
            <a:xfrm>
              <a:off x="3711754" y="3606708"/>
              <a:ext cx="29064" cy="23140"/>
            </a:xfrm>
            <a:custGeom>
              <a:avLst/>
              <a:gdLst/>
              <a:ahLst/>
              <a:cxnLst/>
              <a:rect l="l" t="t" r="r" b="b"/>
              <a:pathLst>
                <a:path w="1256" h="1000" extrusionOk="0">
                  <a:moveTo>
                    <a:pt x="223" y="0"/>
                  </a:moveTo>
                  <a:cubicBezTo>
                    <a:pt x="162" y="0"/>
                    <a:pt x="101" y="28"/>
                    <a:pt x="63" y="78"/>
                  </a:cubicBezTo>
                  <a:cubicBezTo>
                    <a:pt x="0" y="162"/>
                    <a:pt x="21" y="288"/>
                    <a:pt x="105" y="350"/>
                  </a:cubicBezTo>
                  <a:lnTo>
                    <a:pt x="942" y="957"/>
                  </a:lnTo>
                  <a:cubicBezTo>
                    <a:pt x="963" y="978"/>
                    <a:pt x="1005" y="999"/>
                    <a:pt x="1046" y="999"/>
                  </a:cubicBezTo>
                  <a:cubicBezTo>
                    <a:pt x="1109" y="999"/>
                    <a:pt x="1172" y="957"/>
                    <a:pt x="1193" y="915"/>
                  </a:cubicBezTo>
                  <a:cubicBezTo>
                    <a:pt x="1256" y="832"/>
                    <a:pt x="1256" y="706"/>
                    <a:pt x="1151" y="643"/>
                  </a:cubicBezTo>
                  <a:lnTo>
                    <a:pt x="335" y="37"/>
                  </a:lnTo>
                  <a:cubicBezTo>
                    <a:pt x="302" y="12"/>
                    <a:pt x="262" y="0"/>
                    <a:pt x="22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6"/>
            <p:cNvSpPr/>
            <p:nvPr/>
          </p:nvSpPr>
          <p:spPr>
            <a:xfrm>
              <a:off x="3724343" y="3608513"/>
              <a:ext cx="52782" cy="52805"/>
            </a:xfrm>
            <a:custGeom>
              <a:avLst/>
              <a:gdLst/>
              <a:ahLst/>
              <a:cxnLst/>
              <a:rect l="l" t="t" r="r" b="b"/>
              <a:pathLst>
                <a:path w="2281" h="2282" extrusionOk="0">
                  <a:moveTo>
                    <a:pt x="1130" y="0"/>
                  </a:moveTo>
                  <a:cubicBezTo>
                    <a:pt x="502" y="0"/>
                    <a:pt x="0" y="503"/>
                    <a:pt x="0" y="1151"/>
                  </a:cubicBezTo>
                  <a:cubicBezTo>
                    <a:pt x="0" y="1779"/>
                    <a:pt x="502" y="2281"/>
                    <a:pt x="1130" y="2281"/>
                  </a:cubicBezTo>
                  <a:cubicBezTo>
                    <a:pt x="1779" y="2281"/>
                    <a:pt x="2281" y="1779"/>
                    <a:pt x="2281" y="1151"/>
                  </a:cubicBezTo>
                  <a:cubicBezTo>
                    <a:pt x="2281" y="524"/>
                    <a:pt x="1779" y="0"/>
                    <a:pt x="113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6"/>
            <p:cNvSpPr/>
            <p:nvPr/>
          </p:nvSpPr>
          <p:spPr>
            <a:xfrm>
              <a:off x="3919951" y="3594259"/>
              <a:ext cx="22284" cy="29295"/>
            </a:xfrm>
            <a:custGeom>
              <a:avLst/>
              <a:gdLst/>
              <a:ahLst/>
              <a:cxnLst/>
              <a:rect l="l" t="t" r="r" b="b"/>
              <a:pathLst>
                <a:path w="963" h="1266" extrusionOk="0">
                  <a:moveTo>
                    <a:pt x="749" y="0"/>
                  </a:moveTo>
                  <a:cubicBezTo>
                    <a:pt x="689" y="0"/>
                    <a:pt x="628" y="38"/>
                    <a:pt x="586" y="93"/>
                  </a:cubicBezTo>
                  <a:lnTo>
                    <a:pt x="63" y="972"/>
                  </a:lnTo>
                  <a:cubicBezTo>
                    <a:pt x="0" y="1056"/>
                    <a:pt x="21" y="1181"/>
                    <a:pt x="126" y="1223"/>
                  </a:cubicBezTo>
                  <a:cubicBezTo>
                    <a:pt x="147" y="1244"/>
                    <a:pt x="189" y="1265"/>
                    <a:pt x="231" y="1265"/>
                  </a:cubicBezTo>
                  <a:cubicBezTo>
                    <a:pt x="293" y="1265"/>
                    <a:pt x="356" y="1223"/>
                    <a:pt x="377" y="1160"/>
                  </a:cubicBezTo>
                  <a:lnTo>
                    <a:pt x="921" y="282"/>
                  </a:lnTo>
                  <a:cubicBezTo>
                    <a:pt x="963" y="198"/>
                    <a:pt x="942" y="72"/>
                    <a:pt x="837" y="31"/>
                  </a:cubicBezTo>
                  <a:cubicBezTo>
                    <a:pt x="809" y="10"/>
                    <a:pt x="779" y="0"/>
                    <a:pt x="749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6"/>
            <p:cNvSpPr/>
            <p:nvPr/>
          </p:nvSpPr>
          <p:spPr>
            <a:xfrm>
              <a:off x="3924787" y="3606708"/>
              <a:ext cx="29550" cy="23140"/>
            </a:xfrm>
            <a:custGeom>
              <a:avLst/>
              <a:gdLst/>
              <a:ahLst/>
              <a:cxnLst/>
              <a:rect l="l" t="t" r="r" b="b"/>
              <a:pathLst>
                <a:path w="1277" h="1000" extrusionOk="0">
                  <a:moveTo>
                    <a:pt x="1054" y="0"/>
                  </a:moveTo>
                  <a:cubicBezTo>
                    <a:pt x="1015" y="0"/>
                    <a:pt x="975" y="12"/>
                    <a:pt x="942" y="37"/>
                  </a:cubicBezTo>
                  <a:lnTo>
                    <a:pt x="105" y="643"/>
                  </a:lnTo>
                  <a:cubicBezTo>
                    <a:pt x="22" y="706"/>
                    <a:pt x="1" y="832"/>
                    <a:pt x="63" y="915"/>
                  </a:cubicBezTo>
                  <a:cubicBezTo>
                    <a:pt x="105" y="957"/>
                    <a:pt x="168" y="999"/>
                    <a:pt x="231" y="999"/>
                  </a:cubicBezTo>
                  <a:cubicBezTo>
                    <a:pt x="273" y="999"/>
                    <a:pt x="294" y="978"/>
                    <a:pt x="335" y="957"/>
                  </a:cubicBezTo>
                  <a:lnTo>
                    <a:pt x="1172" y="350"/>
                  </a:lnTo>
                  <a:cubicBezTo>
                    <a:pt x="1256" y="288"/>
                    <a:pt x="1277" y="162"/>
                    <a:pt x="1214" y="78"/>
                  </a:cubicBezTo>
                  <a:cubicBezTo>
                    <a:pt x="1176" y="28"/>
                    <a:pt x="1115" y="0"/>
                    <a:pt x="105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6"/>
            <p:cNvSpPr/>
            <p:nvPr/>
          </p:nvSpPr>
          <p:spPr>
            <a:xfrm>
              <a:off x="3888966" y="3608513"/>
              <a:ext cx="52782" cy="52805"/>
            </a:xfrm>
            <a:custGeom>
              <a:avLst/>
              <a:gdLst/>
              <a:ahLst/>
              <a:cxnLst/>
              <a:rect l="l" t="t" r="r" b="b"/>
              <a:pathLst>
                <a:path w="2281" h="2282" extrusionOk="0">
                  <a:moveTo>
                    <a:pt x="1130" y="0"/>
                  </a:moveTo>
                  <a:cubicBezTo>
                    <a:pt x="502" y="0"/>
                    <a:pt x="0" y="524"/>
                    <a:pt x="0" y="1151"/>
                  </a:cubicBezTo>
                  <a:cubicBezTo>
                    <a:pt x="0" y="1779"/>
                    <a:pt x="502" y="2281"/>
                    <a:pt x="1130" y="2281"/>
                  </a:cubicBezTo>
                  <a:cubicBezTo>
                    <a:pt x="1779" y="2281"/>
                    <a:pt x="2281" y="1779"/>
                    <a:pt x="2281" y="1151"/>
                  </a:cubicBezTo>
                  <a:cubicBezTo>
                    <a:pt x="2281" y="503"/>
                    <a:pt x="1779" y="0"/>
                    <a:pt x="113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6"/>
            <p:cNvSpPr/>
            <p:nvPr/>
          </p:nvSpPr>
          <p:spPr>
            <a:xfrm>
              <a:off x="3775669" y="3674834"/>
              <a:ext cx="114774" cy="46025"/>
            </a:xfrm>
            <a:custGeom>
              <a:avLst/>
              <a:gdLst/>
              <a:ahLst/>
              <a:cxnLst/>
              <a:rect l="l" t="t" r="r" b="b"/>
              <a:pathLst>
                <a:path w="4960" h="1989" extrusionOk="0">
                  <a:moveTo>
                    <a:pt x="21" y="22"/>
                  </a:moveTo>
                  <a:cubicBezTo>
                    <a:pt x="22" y="22"/>
                    <a:pt x="23" y="22"/>
                    <a:pt x="24" y="22"/>
                  </a:cubicBezTo>
                  <a:lnTo>
                    <a:pt x="24" y="22"/>
                  </a:lnTo>
                  <a:cubicBezTo>
                    <a:pt x="23" y="22"/>
                    <a:pt x="22" y="22"/>
                    <a:pt x="21" y="22"/>
                  </a:cubicBezTo>
                  <a:close/>
                  <a:moveTo>
                    <a:pt x="4917" y="1"/>
                  </a:moveTo>
                  <a:cubicBezTo>
                    <a:pt x="4917" y="1"/>
                    <a:pt x="4896" y="127"/>
                    <a:pt x="4834" y="273"/>
                  </a:cubicBezTo>
                  <a:cubicBezTo>
                    <a:pt x="4792" y="357"/>
                    <a:pt x="4750" y="440"/>
                    <a:pt x="4666" y="545"/>
                  </a:cubicBezTo>
                  <a:cubicBezTo>
                    <a:pt x="4603" y="629"/>
                    <a:pt x="4499" y="733"/>
                    <a:pt x="4394" y="817"/>
                  </a:cubicBezTo>
                  <a:cubicBezTo>
                    <a:pt x="4185" y="1005"/>
                    <a:pt x="3892" y="1152"/>
                    <a:pt x="3557" y="1256"/>
                  </a:cubicBezTo>
                  <a:cubicBezTo>
                    <a:pt x="3266" y="1347"/>
                    <a:pt x="2942" y="1407"/>
                    <a:pt x="2615" y="1407"/>
                  </a:cubicBezTo>
                  <a:cubicBezTo>
                    <a:pt x="2566" y="1407"/>
                    <a:pt x="2518" y="1406"/>
                    <a:pt x="2469" y="1403"/>
                  </a:cubicBezTo>
                  <a:cubicBezTo>
                    <a:pt x="2281" y="1403"/>
                    <a:pt x="2093" y="1403"/>
                    <a:pt x="1925" y="1382"/>
                  </a:cubicBezTo>
                  <a:cubicBezTo>
                    <a:pt x="1737" y="1340"/>
                    <a:pt x="1549" y="1298"/>
                    <a:pt x="1381" y="1256"/>
                  </a:cubicBezTo>
                  <a:cubicBezTo>
                    <a:pt x="1046" y="1152"/>
                    <a:pt x="753" y="1005"/>
                    <a:pt x="544" y="817"/>
                  </a:cubicBezTo>
                  <a:cubicBezTo>
                    <a:pt x="440" y="733"/>
                    <a:pt x="335" y="629"/>
                    <a:pt x="272" y="545"/>
                  </a:cubicBezTo>
                  <a:cubicBezTo>
                    <a:pt x="209" y="440"/>
                    <a:pt x="147" y="357"/>
                    <a:pt x="126" y="273"/>
                  </a:cubicBezTo>
                  <a:cubicBezTo>
                    <a:pt x="45" y="133"/>
                    <a:pt x="42" y="31"/>
                    <a:pt x="24" y="22"/>
                  </a:cubicBezTo>
                  <a:lnTo>
                    <a:pt x="24" y="22"/>
                  </a:lnTo>
                  <a:cubicBezTo>
                    <a:pt x="38" y="30"/>
                    <a:pt x="0" y="114"/>
                    <a:pt x="0" y="294"/>
                  </a:cubicBezTo>
                  <a:cubicBezTo>
                    <a:pt x="21" y="399"/>
                    <a:pt x="42" y="524"/>
                    <a:pt x="84" y="650"/>
                  </a:cubicBezTo>
                  <a:cubicBezTo>
                    <a:pt x="126" y="775"/>
                    <a:pt x="209" y="901"/>
                    <a:pt x="293" y="1047"/>
                  </a:cubicBezTo>
                  <a:cubicBezTo>
                    <a:pt x="502" y="1319"/>
                    <a:pt x="816" y="1549"/>
                    <a:pt x="1214" y="1738"/>
                  </a:cubicBezTo>
                  <a:cubicBezTo>
                    <a:pt x="1402" y="1800"/>
                    <a:pt x="1611" y="1884"/>
                    <a:pt x="1821" y="1926"/>
                  </a:cubicBezTo>
                  <a:cubicBezTo>
                    <a:pt x="2051" y="1968"/>
                    <a:pt x="2260" y="1989"/>
                    <a:pt x="2469" y="1989"/>
                  </a:cubicBezTo>
                  <a:cubicBezTo>
                    <a:pt x="2909" y="1989"/>
                    <a:pt x="3369" y="1905"/>
                    <a:pt x="3745" y="1738"/>
                  </a:cubicBezTo>
                  <a:cubicBezTo>
                    <a:pt x="4122" y="1549"/>
                    <a:pt x="4457" y="1319"/>
                    <a:pt x="4645" y="1047"/>
                  </a:cubicBezTo>
                  <a:cubicBezTo>
                    <a:pt x="4750" y="901"/>
                    <a:pt x="4834" y="775"/>
                    <a:pt x="4875" y="629"/>
                  </a:cubicBezTo>
                  <a:cubicBezTo>
                    <a:pt x="4917" y="503"/>
                    <a:pt x="4938" y="399"/>
                    <a:pt x="4938" y="294"/>
                  </a:cubicBezTo>
                  <a:cubicBezTo>
                    <a:pt x="4959" y="106"/>
                    <a:pt x="4917" y="22"/>
                    <a:pt x="491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6"/>
            <p:cNvSpPr/>
            <p:nvPr/>
          </p:nvSpPr>
          <p:spPr>
            <a:xfrm>
              <a:off x="3609102" y="3419200"/>
              <a:ext cx="114774" cy="178201"/>
            </a:xfrm>
            <a:custGeom>
              <a:avLst/>
              <a:gdLst/>
              <a:ahLst/>
              <a:cxnLst/>
              <a:rect l="l" t="t" r="r" b="b"/>
              <a:pathLst>
                <a:path w="4960" h="7701" extrusionOk="0">
                  <a:moveTo>
                    <a:pt x="4164" y="0"/>
                  </a:moveTo>
                  <a:cubicBezTo>
                    <a:pt x="2909" y="0"/>
                    <a:pt x="1632" y="2072"/>
                    <a:pt x="1737" y="3787"/>
                  </a:cubicBezTo>
                  <a:cubicBezTo>
                    <a:pt x="1842" y="5482"/>
                    <a:pt x="0" y="7700"/>
                    <a:pt x="0" y="7700"/>
                  </a:cubicBezTo>
                  <a:cubicBezTo>
                    <a:pt x="3976" y="5399"/>
                    <a:pt x="4353" y="2469"/>
                    <a:pt x="4353" y="2469"/>
                  </a:cubicBezTo>
                  <a:cubicBezTo>
                    <a:pt x="4373" y="1130"/>
                    <a:pt x="4959" y="0"/>
                    <a:pt x="4164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6"/>
            <p:cNvSpPr/>
            <p:nvPr/>
          </p:nvSpPr>
          <p:spPr>
            <a:xfrm>
              <a:off x="3695810" y="3373150"/>
              <a:ext cx="390719" cy="260070"/>
            </a:xfrm>
            <a:custGeom>
              <a:avLst/>
              <a:gdLst/>
              <a:ahLst/>
              <a:cxnLst/>
              <a:rect l="l" t="t" r="r" b="b"/>
              <a:pathLst>
                <a:path w="16885" h="11239" extrusionOk="0">
                  <a:moveTo>
                    <a:pt x="4383" y="1"/>
                  </a:moveTo>
                  <a:cubicBezTo>
                    <a:pt x="1786" y="1"/>
                    <a:pt x="1" y="1007"/>
                    <a:pt x="375" y="3915"/>
                  </a:cubicBezTo>
                  <a:cubicBezTo>
                    <a:pt x="375" y="3915"/>
                    <a:pt x="1966" y="8770"/>
                    <a:pt x="7238" y="9209"/>
                  </a:cubicBezTo>
                  <a:cubicBezTo>
                    <a:pt x="7238" y="9209"/>
                    <a:pt x="6129" y="8435"/>
                    <a:pt x="5125" y="6803"/>
                  </a:cubicBezTo>
                  <a:lnTo>
                    <a:pt x="5125" y="6803"/>
                  </a:lnTo>
                  <a:cubicBezTo>
                    <a:pt x="5125" y="6803"/>
                    <a:pt x="6883" y="9063"/>
                    <a:pt x="13557" y="9355"/>
                  </a:cubicBezTo>
                  <a:cubicBezTo>
                    <a:pt x="13557" y="9355"/>
                    <a:pt x="10350" y="8677"/>
                    <a:pt x="7787" y="5914"/>
                  </a:cubicBezTo>
                  <a:lnTo>
                    <a:pt x="7787" y="5914"/>
                  </a:lnTo>
                  <a:cubicBezTo>
                    <a:pt x="8091" y="6232"/>
                    <a:pt x="9420" y="7494"/>
                    <a:pt x="11842" y="8058"/>
                  </a:cubicBezTo>
                  <a:cubicBezTo>
                    <a:pt x="14624" y="8707"/>
                    <a:pt x="15503" y="9460"/>
                    <a:pt x="15817" y="11239"/>
                  </a:cubicBezTo>
                  <a:cubicBezTo>
                    <a:pt x="15817" y="11239"/>
                    <a:pt x="16884" y="8309"/>
                    <a:pt x="14039" y="4899"/>
                  </a:cubicBezTo>
                  <a:cubicBezTo>
                    <a:pt x="11172" y="1467"/>
                    <a:pt x="9080" y="463"/>
                    <a:pt x="5795" y="86"/>
                  </a:cubicBezTo>
                  <a:cubicBezTo>
                    <a:pt x="5304" y="31"/>
                    <a:pt x="4832" y="1"/>
                    <a:pt x="4383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5" name="Google Shape;3435;p46"/>
          <p:cNvGrpSpPr/>
          <p:nvPr/>
        </p:nvGrpSpPr>
        <p:grpSpPr>
          <a:xfrm>
            <a:off x="7338280" y="3222556"/>
            <a:ext cx="728605" cy="663754"/>
            <a:chOff x="5873163" y="3182680"/>
            <a:chExt cx="855069" cy="779054"/>
          </a:xfrm>
        </p:grpSpPr>
        <p:sp>
          <p:nvSpPr>
            <p:cNvPr id="3436" name="Google Shape;3436;p46"/>
            <p:cNvSpPr/>
            <p:nvPr/>
          </p:nvSpPr>
          <p:spPr>
            <a:xfrm>
              <a:off x="5873163" y="3182680"/>
              <a:ext cx="855069" cy="779054"/>
            </a:xfrm>
            <a:custGeom>
              <a:avLst/>
              <a:gdLst/>
              <a:ahLst/>
              <a:cxnLst/>
              <a:rect l="l" t="t" r="r" b="b"/>
              <a:pathLst>
                <a:path w="36952" h="33667" extrusionOk="0">
                  <a:moveTo>
                    <a:pt x="18486" y="0"/>
                  </a:moveTo>
                  <a:cubicBezTo>
                    <a:pt x="14181" y="0"/>
                    <a:pt x="9876" y="1643"/>
                    <a:pt x="6591" y="4928"/>
                  </a:cubicBezTo>
                  <a:cubicBezTo>
                    <a:pt x="0" y="11519"/>
                    <a:pt x="0" y="22169"/>
                    <a:pt x="6591" y="28739"/>
                  </a:cubicBezTo>
                  <a:cubicBezTo>
                    <a:pt x="9876" y="32024"/>
                    <a:pt x="14181" y="33666"/>
                    <a:pt x="18486" y="33666"/>
                  </a:cubicBezTo>
                  <a:cubicBezTo>
                    <a:pt x="22791" y="33666"/>
                    <a:pt x="27096" y="32024"/>
                    <a:pt x="30381" y="28739"/>
                  </a:cubicBezTo>
                  <a:cubicBezTo>
                    <a:pt x="36951" y="22169"/>
                    <a:pt x="36951" y="11519"/>
                    <a:pt x="30381" y="4928"/>
                  </a:cubicBezTo>
                  <a:cubicBezTo>
                    <a:pt x="27096" y="1643"/>
                    <a:pt x="22791" y="0"/>
                    <a:pt x="18486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6"/>
            <p:cNvSpPr/>
            <p:nvPr/>
          </p:nvSpPr>
          <p:spPr>
            <a:xfrm>
              <a:off x="6425075" y="3675128"/>
              <a:ext cx="134351" cy="159435"/>
            </a:xfrm>
            <a:custGeom>
              <a:avLst/>
              <a:gdLst/>
              <a:ahLst/>
              <a:cxnLst/>
              <a:rect l="l" t="t" r="r" b="b"/>
              <a:pathLst>
                <a:path w="5806" h="6890" extrusionOk="0">
                  <a:moveTo>
                    <a:pt x="1325" y="0"/>
                  </a:moveTo>
                  <a:cubicBezTo>
                    <a:pt x="529" y="0"/>
                    <a:pt x="1" y="361"/>
                    <a:pt x="1" y="361"/>
                  </a:cubicBezTo>
                  <a:cubicBezTo>
                    <a:pt x="4185" y="3102"/>
                    <a:pt x="879" y="6889"/>
                    <a:pt x="879" y="6889"/>
                  </a:cubicBezTo>
                  <a:cubicBezTo>
                    <a:pt x="897" y="6889"/>
                    <a:pt x="915" y="6889"/>
                    <a:pt x="932" y="6889"/>
                  </a:cubicBezTo>
                  <a:cubicBezTo>
                    <a:pt x="3853" y="6889"/>
                    <a:pt x="5805" y="3465"/>
                    <a:pt x="3830" y="1281"/>
                  </a:cubicBezTo>
                  <a:cubicBezTo>
                    <a:pt x="2907" y="271"/>
                    <a:pt x="2015" y="0"/>
                    <a:pt x="13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6"/>
            <p:cNvSpPr/>
            <p:nvPr/>
          </p:nvSpPr>
          <p:spPr>
            <a:xfrm>
              <a:off x="6042002" y="3675128"/>
              <a:ext cx="134351" cy="159435"/>
            </a:xfrm>
            <a:custGeom>
              <a:avLst/>
              <a:gdLst/>
              <a:ahLst/>
              <a:cxnLst/>
              <a:rect l="l" t="t" r="r" b="b"/>
              <a:pathLst>
                <a:path w="5806" h="6890" extrusionOk="0">
                  <a:moveTo>
                    <a:pt x="4481" y="0"/>
                  </a:moveTo>
                  <a:cubicBezTo>
                    <a:pt x="3791" y="0"/>
                    <a:pt x="2900" y="271"/>
                    <a:pt x="1977" y="1281"/>
                  </a:cubicBezTo>
                  <a:cubicBezTo>
                    <a:pt x="1" y="3465"/>
                    <a:pt x="1953" y="6889"/>
                    <a:pt x="4874" y="6889"/>
                  </a:cubicBezTo>
                  <a:cubicBezTo>
                    <a:pt x="4892" y="6889"/>
                    <a:pt x="4909" y="6889"/>
                    <a:pt x="4927" y="6889"/>
                  </a:cubicBezTo>
                  <a:cubicBezTo>
                    <a:pt x="4927" y="6889"/>
                    <a:pt x="1621" y="3102"/>
                    <a:pt x="5806" y="361"/>
                  </a:cubicBezTo>
                  <a:cubicBezTo>
                    <a:pt x="5806" y="361"/>
                    <a:pt x="5277" y="0"/>
                    <a:pt x="44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6"/>
            <p:cNvSpPr/>
            <p:nvPr/>
          </p:nvSpPr>
          <p:spPr>
            <a:xfrm>
              <a:off x="5962254" y="3306251"/>
              <a:ext cx="673027" cy="468377"/>
            </a:xfrm>
            <a:custGeom>
              <a:avLst/>
              <a:gdLst/>
              <a:ahLst/>
              <a:cxnLst/>
              <a:rect l="l" t="t" r="r" b="b"/>
              <a:pathLst>
                <a:path w="29085" h="20241" extrusionOk="0">
                  <a:moveTo>
                    <a:pt x="14765" y="1"/>
                  </a:moveTo>
                  <a:cubicBezTo>
                    <a:pt x="11626" y="1"/>
                    <a:pt x="9939" y="1826"/>
                    <a:pt x="9939" y="1826"/>
                  </a:cubicBezTo>
                  <a:cubicBezTo>
                    <a:pt x="9939" y="1826"/>
                    <a:pt x="9661" y="1712"/>
                    <a:pt x="9188" y="1712"/>
                  </a:cubicBezTo>
                  <a:cubicBezTo>
                    <a:pt x="8416" y="1712"/>
                    <a:pt x="7123" y="2017"/>
                    <a:pt x="5671" y="3626"/>
                  </a:cubicBezTo>
                  <a:cubicBezTo>
                    <a:pt x="3348" y="6220"/>
                    <a:pt x="0" y="13439"/>
                    <a:pt x="5252" y="18210"/>
                  </a:cubicBezTo>
                  <a:cubicBezTo>
                    <a:pt x="7470" y="20218"/>
                    <a:pt x="11717" y="20218"/>
                    <a:pt x="14375" y="20239"/>
                  </a:cubicBezTo>
                  <a:cubicBezTo>
                    <a:pt x="14474" y="20240"/>
                    <a:pt x="14574" y="20240"/>
                    <a:pt x="14673" y="20240"/>
                  </a:cubicBezTo>
                  <a:cubicBezTo>
                    <a:pt x="18216" y="20240"/>
                    <a:pt x="21757" y="19872"/>
                    <a:pt x="23853" y="18712"/>
                  </a:cubicBezTo>
                  <a:cubicBezTo>
                    <a:pt x="27557" y="16640"/>
                    <a:pt x="29084" y="7016"/>
                    <a:pt x="20568" y="1847"/>
                  </a:cubicBezTo>
                  <a:cubicBezTo>
                    <a:pt x="18287" y="462"/>
                    <a:pt x="16342" y="1"/>
                    <a:pt x="14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6"/>
            <p:cNvSpPr/>
            <p:nvPr/>
          </p:nvSpPr>
          <p:spPr>
            <a:xfrm>
              <a:off x="5962254" y="3319696"/>
              <a:ext cx="673027" cy="468469"/>
            </a:xfrm>
            <a:custGeom>
              <a:avLst/>
              <a:gdLst/>
              <a:ahLst/>
              <a:cxnLst/>
              <a:rect l="l" t="t" r="r" b="b"/>
              <a:pathLst>
                <a:path w="29085" h="20245" extrusionOk="0">
                  <a:moveTo>
                    <a:pt x="14749" y="0"/>
                  </a:moveTo>
                  <a:cubicBezTo>
                    <a:pt x="11620" y="0"/>
                    <a:pt x="9939" y="1810"/>
                    <a:pt x="9939" y="1810"/>
                  </a:cubicBezTo>
                  <a:cubicBezTo>
                    <a:pt x="9939" y="1810"/>
                    <a:pt x="9664" y="1697"/>
                    <a:pt x="9195" y="1697"/>
                  </a:cubicBezTo>
                  <a:cubicBezTo>
                    <a:pt x="8423" y="1697"/>
                    <a:pt x="7128" y="2004"/>
                    <a:pt x="5671" y="3631"/>
                  </a:cubicBezTo>
                  <a:cubicBezTo>
                    <a:pt x="3348" y="6225"/>
                    <a:pt x="0" y="13444"/>
                    <a:pt x="5252" y="18194"/>
                  </a:cubicBezTo>
                  <a:cubicBezTo>
                    <a:pt x="7470" y="20223"/>
                    <a:pt x="11717" y="20223"/>
                    <a:pt x="14375" y="20244"/>
                  </a:cubicBezTo>
                  <a:cubicBezTo>
                    <a:pt x="18015" y="20244"/>
                    <a:pt x="21698" y="19909"/>
                    <a:pt x="23853" y="18696"/>
                  </a:cubicBezTo>
                  <a:cubicBezTo>
                    <a:pt x="27557" y="16624"/>
                    <a:pt x="29084" y="6999"/>
                    <a:pt x="20568" y="1852"/>
                  </a:cubicBezTo>
                  <a:cubicBezTo>
                    <a:pt x="18279" y="462"/>
                    <a:pt x="16329" y="0"/>
                    <a:pt x="1474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6"/>
            <p:cNvSpPr/>
            <p:nvPr/>
          </p:nvSpPr>
          <p:spPr>
            <a:xfrm>
              <a:off x="6249846" y="3736342"/>
              <a:ext cx="102186" cy="102186"/>
            </a:xfrm>
            <a:custGeom>
              <a:avLst/>
              <a:gdLst/>
              <a:ahLst/>
              <a:cxnLst/>
              <a:rect l="l" t="t" r="r" b="b"/>
              <a:pathLst>
                <a:path w="4416" h="4416" extrusionOk="0">
                  <a:moveTo>
                    <a:pt x="2219" y="0"/>
                  </a:moveTo>
                  <a:cubicBezTo>
                    <a:pt x="984" y="0"/>
                    <a:pt x="1" y="984"/>
                    <a:pt x="1" y="2197"/>
                  </a:cubicBezTo>
                  <a:cubicBezTo>
                    <a:pt x="1" y="3432"/>
                    <a:pt x="984" y="4415"/>
                    <a:pt x="2219" y="4415"/>
                  </a:cubicBezTo>
                  <a:cubicBezTo>
                    <a:pt x="3432" y="4415"/>
                    <a:pt x="4416" y="3432"/>
                    <a:pt x="4416" y="2197"/>
                  </a:cubicBezTo>
                  <a:cubicBezTo>
                    <a:pt x="4416" y="984"/>
                    <a:pt x="3432" y="0"/>
                    <a:pt x="2219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6"/>
            <p:cNvSpPr/>
            <p:nvPr/>
          </p:nvSpPr>
          <p:spPr>
            <a:xfrm>
              <a:off x="6088625" y="3418714"/>
              <a:ext cx="424642" cy="369060"/>
            </a:xfrm>
            <a:custGeom>
              <a:avLst/>
              <a:gdLst/>
              <a:ahLst/>
              <a:cxnLst/>
              <a:rect l="l" t="t" r="r" b="b"/>
              <a:pathLst>
                <a:path w="18351" h="15949" extrusionOk="0">
                  <a:moveTo>
                    <a:pt x="9165" y="0"/>
                  </a:moveTo>
                  <a:cubicBezTo>
                    <a:pt x="6842" y="0"/>
                    <a:pt x="2469" y="858"/>
                    <a:pt x="2323" y="5148"/>
                  </a:cubicBezTo>
                  <a:cubicBezTo>
                    <a:pt x="2176" y="9458"/>
                    <a:pt x="0" y="9479"/>
                    <a:pt x="1318" y="12952"/>
                  </a:cubicBezTo>
                  <a:cubicBezTo>
                    <a:pt x="2357" y="15646"/>
                    <a:pt x="6506" y="15949"/>
                    <a:pt x="8314" y="15949"/>
                  </a:cubicBezTo>
                  <a:cubicBezTo>
                    <a:pt x="8837" y="15949"/>
                    <a:pt x="9165" y="15923"/>
                    <a:pt x="9165" y="15923"/>
                  </a:cubicBezTo>
                  <a:cubicBezTo>
                    <a:pt x="9165" y="15923"/>
                    <a:pt x="9493" y="15949"/>
                    <a:pt x="10018" y="15949"/>
                  </a:cubicBezTo>
                  <a:cubicBezTo>
                    <a:pt x="11832" y="15949"/>
                    <a:pt x="15993" y="15646"/>
                    <a:pt x="17032" y="12952"/>
                  </a:cubicBezTo>
                  <a:cubicBezTo>
                    <a:pt x="18350" y="9479"/>
                    <a:pt x="16174" y="9458"/>
                    <a:pt x="16028" y="5148"/>
                  </a:cubicBezTo>
                  <a:cubicBezTo>
                    <a:pt x="15881" y="858"/>
                    <a:pt x="11508" y="0"/>
                    <a:pt x="9165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6"/>
            <p:cNvSpPr/>
            <p:nvPr/>
          </p:nvSpPr>
          <p:spPr>
            <a:xfrm>
              <a:off x="6108966" y="3667591"/>
              <a:ext cx="384448" cy="120189"/>
            </a:xfrm>
            <a:custGeom>
              <a:avLst/>
              <a:gdLst/>
              <a:ahLst/>
              <a:cxnLst/>
              <a:rect l="l" t="t" r="r" b="b"/>
              <a:pathLst>
                <a:path w="16614" h="5194" extrusionOk="0">
                  <a:moveTo>
                    <a:pt x="16572" y="0"/>
                  </a:moveTo>
                  <a:lnTo>
                    <a:pt x="16572" y="0"/>
                  </a:lnTo>
                  <a:cubicBezTo>
                    <a:pt x="16530" y="460"/>
                    <a:pt x="16404" y="1004"/>
                    <a:pt x="16153" y="1653"/>
                  </a:cubicBezTo>
                  <a:cubicBezTo>
                    <a:pt x="15114" y="4347"/>
                    <a:pt x="10966" y="4650"/>
                    <a:pt x="9157" y="4650"/>
                  </a:cubicBezTo>
                  <a:cubicBezTo>
                    <a:pt x="8634" y="4650"/>
                    <a:pt x="8307" y="4624"/>
                    <a:pt x="8307" y="4624"/>
                  </a:cubicBezTo>
                  <a:cubicBezTo>
                    <a:pt x="8307" y="4624"/>
                    <a:pt x="7978" y="4650"/>
                    <a:pt x="7454" y="4650"/>
                  </a:cubicBezTo>
                  <a:cubicBezTo>
                    <a:pt x="5639" y="4650"/>
                    <a:pt x="1478" y="4347"/>
                    <a:pt x="439" y="1653"/>
                  </a:cubicBezTo>
                  <a:cubicBezTo>
                    <a:pt x="188" y="1004"/>
                    <a:pt x="63" y="460"/>
                    <a:pt x="42" y="0"/>
                  </a:cubicBezTo>
                  <a:lnTo>
                    <a:pt x="42" y="0"/>
                  </a:lnTo>
                  <a:cubicBezTo>
                    <a:pt x="0" y="586"/>
                    <a:pt x="84" y="1276"/>
                    <a:pt x="439" y="2197"/>
                  </a:cubicBezTo>
                  <a:cubicBezTo>
                    <a:pt x="1478" y="4891"/>
                    <a:pt x="5639" y="5194"/>
                    <a:pt x="7454" y="5194"/>
                  </a:cubicBezTo>
                  <a:cubicBezTo>
                    <a:pt x="7978" y="5194"/>
                    <a:pt x="8307" y="5168"/>
                    <a:pt x="8307" y="5168"/>
                  </a:cubicBezTo>
                  <a:cubicBezTo>
                    <a:pt x="8307" y="5168"/>
                    <a:pt x="8634" y="5194"/>
                    <a:pt x="9157" y="5194"/>
                  </a:cubicBezTo>
                  <a:cubicBezTo>
                    <a:pt x="10966" y="5194"/>
                    <a:pt x="15114" y="4891"/>
                    <a:pt x="16153" y="2197"/>
                  </a:cubicBezTo>
                  <a:cubicBezTo>
                    <a:pt x="16509" y="1276"/>
                    <a:pt x="16613" y="586"/>
                    <a:pt x="16572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6"/>
            <p:cNvSpPr/>
            <p:nvPr/>
          </p:nvSpPr>
          <p:spPr>
            <a:xfrm>
              <a:off x="6191763" y="3594259"/>
              <a:ext cx="22284" cy="29295"/>
            </a:xfrm>
            <a:custGeom>
              <a:avLst/>
              <a:gdLst/>
              <a:ahLst/>
              <a:cxnLst/>
              <a:rect l="l" t="t" r="r" b="b"/>
              <a:pathLst>
                <a:path w="963" h="1266" extrusionOk="0">
                  <a:moveTo>
                    <a:pt x="219" y="0"/>
                  </a:moveTo>
                  <a:cubicBezTo>
                    <a:pt x="186" y="0"/>
                    <a:pt x="153" y="10"/>
                    <a:pt x="126" y="31"/>
                  </a:cubicBezTo>
                  <a:cubicBezTo>
                    <a:pt x="21" y="72"/>
                    <a:pt x="0" y="198"/>
                    <a:pt x="63" y="282"/>
                  </a:cubicBezTo>
                  <a:lnTo>
                    <a:pt x="586" y="1160"/>
                  </a:lnTo>
                  <a:cubicBezTo>
                    <a:pt x="607" y="1223"/>
                    <a:pt x="670" y="1265"/>
                    <a:pt x="753" y="1265"/>
                  </a:cubicBezTo>
                  <a:cubicBezTo>
                    <a:pt x="774" y="1265"/>
                    <a:pt x="816" y="1244"/>
                    <a:pt x="837" y="1223"/>
                  </a:cubicBezTo>
                  <a:cubicBezTo>
                    <a:pt x="942" y="1181"/>
                    <a:pt x="962" y="1056"/>
                    <a:pt x="900" y="972"/>
                  </a:cubicBezTo>
                  <a:lnTo>
                    <a:pt x="377" y="93"/>
                  </a:lnTo>
                  <a:cubicBezTo>
                    <a:pt x="349" y="38"/>
                    <a:pt x="284" y="0"/>
                    <a:pt x="219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6"/>
            <p:cNvSpPr/>
            <p:nvPr/>
          </p:nvSpPr>
          <p:spPr>
            <a:xfrm>
              <a:off x="6179638" y="3606708"/>
              <a:ext cx="29573" cy="23140"/>
            </a:xfrm>
            <a:custGeom>
              <a:avLst/>
              <a:gdLst/>
              <a:ahLst/>
              <a:cxnLst/>
              <a:rect l="l" t="t" r="r" b="b"/>
              <a:pathLst>
                <a:path w="1278" h="1000" extrusionOk="0">
                  <a:moveTo>
                    <a:pt x="224" y="0"/>
                  </a:moveTo>
                  <a:cubicBezTo>
                    <a:pt x="163" y="0"/>
                    <a:pt x="102" y="28"/>
                    <a:pt x="64" y="78"/>
                  </a:cubicBezTo>
                  <a:cubicBezTo>
                    <a:pt x="1" y="162"/>
                    <a:pt x="22" y="288"/>
                    <a:pt x="106" y="350"/>
                  </a:cubicBezTo>
                  <a:lnTo>
                    <a:pt x="942" y="957"/>
                  </a:lnTo>
                  <a:cubicBezTo>
                    <a:pt x="984" y="978"/>
                    <a:pt x="1005" y="999"/>
                    <a:pt x="1047" y="999"/>
                  </a:cubicBezTo>
                  <a:cubicBezTo>
                    <a:pt x="1110" y="999"/>
                    <a:pt x="1173" y="957"/>
                    <a:pt x="1214" y="915"/>
                  </a:cubicBezTo>
                  <a:cubicBezTo>
                    <a:pt x="1277" y="832"/>
                    <a:pt x="1256" y="706"/>
                    <a:pt x="1173" y="643"/>
                  </a:cubicBezTo>
                  <a:lnTo>
                    <a:pt x="336" y="37"/>
                  </a:lnTo>
                  <a:cubicBezTo>
                    <a:pt x="303" y="12"/>
                    <a:pt x="263" y="0"/>
                    <a:pt x="22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6"/>
            <p:cNvSpPr/>
            <p:nvPr/>
          </p:nvSpPr>
          <p:spPr>
            <a:xfrm>
              <a:off x="6192226" y="3608513"/>
              <a:ext cx="52805" cy="52805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52" y="0"/>
                  </a:moveTo>
                  <a:cubicBezTo>
                    <a:pt x="503" y="0"/>
                    <a:pt x="1" y="503"/>
                    <a:pt x="1" y="1151"/>
                  </a:cubicBezTo>
                  <a:cubicBezTo>
                    <a:pt x="1" y="1779"/>
                    <a:pt x="503" y="2281"/>
                    <a:pt x="1152" y="2281"/>
                  </a:cubicBezTo>
                  <a:cubicBezTo>
                    <a:pt x="1779" y="2281"/>
                    <a:pt x="2282" y="1779"/>
                    <a:pt x="2282" y="1151"/>
                  </a:cubicBezTo>
                  <a:cubicBezTo>
                    <a:pt x="2282" y="524"/>
                    <a:pt x="1779" y="0"/>
                    <a:pt x="115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6"/>
            <p:cNvSpPr/>
            <p:nvPr/>
          </p:nvSpPr>
          <p:spPr>
            <a:xfrm>
              <a:off x="6387857" y="3594259"/>
              <a:ext cx="22284" cy="29295"/>
            </a:xfrm>
            <a:custGeom>
              <a:avLst/>
              <a:gdLst/>
              <a:ahLst/>
              <a:cxnLst/>
              <a:rect l="l" t="t" r="r" b="b"/>
              <a:pathLst>
                <a:path w="963" h="1266" extrusionOk="0">
                  <a:moveTo>
                    <a:pt x="749" y="0"/>
                  </a:moveTo>
                  <a:cubicBezTo>
                    <a:pt x="688" y="0"/>
                    <a:pt x="628" y="38"/>
                    <a:pt x="586" y="93"/>
                  </a:cubicBezTo>
                  <a:lnTo>
                    <a:pt x="63" y="972"/>
                  </a:lnTo>
                  <a:cubicBezTo>
                    <a:pt x="0" y="1056"/>
                    <a:pt x="21" y="1181"/>
                    <a:pt x="126" y="1223"/>
                  </a:cubicBezTo>
                  <a:cubicBezTo>
                    <a:pt x="147" y="1244"/>
                    <a:pt x="188" y="1265"/>
                    <a:pt x="230" y="1265"/>
                  </a:cubicBezTo>
                  <a:cubicBezTo>
                    <a:pt x="293" y="1265"/>
                    <a:pt x="356" y="1223"/>
                    <a:pt x="377" y="1160"/>
                  </a:cubicBezTo>
                  <a:lnTo>
                    <a:pt x="921" y="282"/>
                  </a:lnTo>
                  <a:cubicBezTo>
                    <a:pt x="963" y="198"/>
                    <a:pt x="942" y="72"/>
                    <a:pt x="837" y="31"/>
                  </a:cubicBezTo>
                  <a:cubicBezTo>
                    <a:pt x="809" y="10"/>
                    <a:pt x="779" y="0"/>
                    <a:pt x="749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6"/>
            <p:cNvSpPr/>
            <p:nvPr/>
          </p:nvSpPr>
          <p:spPr>
            <a:xfrm>
              <a:off x="6393180" y="3606708"/>
              <a:ext cx="29064" cy="23140"/>
            </a:xfrm>
            <a:custGeom>
              <a:avLst/>
              <a:gdLst/>
              <a:ahLst/>
              <a:cxnLst/>
              <a:rect l="l" t="t" r="r" b="b"/>
              <a:pathLst>
                <a:path w="1256" h="1000" extrusionOk="0">
                  <a:moveTo>
                    <a:pt x="1033" y="0"/>
                  </a:moveTo>
                  <a:cubicBezTo>
                    <a:pt x="993" y="0"/>
                    <a:pt x="954" y="12"/>
                    <a:pt x="921" y="37"/>
                  </a:cubicBezTo>
                  <a:lnTo>
                    <a:pt x="84" y="643"/>
                  </a:lnTo>
                  <a:cubicBezTo>
                    <a:pt x="0" y="706"/>
                    <a:pt x="0" y="832"/>
                    <a:pt x="63" y="915"/>
                  </a:cubicBezTo>
                  <a:cubicBezTo>
                    <a:pt x="84" y="957"/>
                    <a:pt x="147" y="999"/>
                    <a:pt x="209" y="999"/>
                  </a:cubicBezTo>
                  <a:cubicBezTo>
                    <a:pt x="251" y="999"/>
                    <a:pt x="293" y="978"/>
                    <a:pt x="314" y="957"/>
                  </a:cubicBezTo>
                  <a:lnTo>
                    <a:pt x="1151" y="350"/>
                  </a:lnTo>
                  <a:cubicBezTo>
                    <a:pt x="1235" y="288"/>
                    <a:pt x="1256" y="162"/>
                    <a:pt x="1193" y="78"/>
                  </a:cubicBezTo>
                  <a:cubicBezTo>
                    <a:pt x="1155" y="28"/>
                    <a:pt x="1094" y="0"/>
                    <a:pt x="103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6"/>
            <p:cNvSpPr/>
            <p:nvPr/>
          </p:nvSpPr>
          <p:spPr>
            <a:xfrm>
              <a:off x="6356849" y="3608513"/>
              <a:ext cx="52805" cy="52805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52" y="0"/>
                  </a:moveTo>
                  <a:cubicBezTo>
                    <a:pt x="524" y="0"/>
                    <a:pt x="1" y="524"/>
                    <a:pt x="1" y="1151"/>
                  </a:cubicBezTo>
                  <a:cubicBezTo>
                    <a:pt x="1" y="1779"/>
                    <a:pt x="524" y="2281"/>
                    <a:pt x="1152" y="2281"/>
                  </a:cubicBezTo>
                  <a:cubicBezTo>
                    <a:pt x="1779" y="2281"/>
                    <a:pt x="2282" y="1779"/>
                    <a:pt x="2282" y="1151"/>
                  </a:cubicBezTo>
                  <a:cubicBezTo>
                    <a:pt x="2282" y="503"/>
                    <a:pt x="1779" y="0"/>
                    <a:pt x="115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6"/>
            <p:cNvSpPr/>
            <p:nvPr/>
          </p:nvSpPr>
          <p:spPr>
            <a:xfrm>
              <a:off x="6243552" y="3674834"/>
              <a:ext cx="114774" cy="46025"/>
            </a:xfrm>
            <a:custGeom>
              <a:avLst/>
              <a:gdLst/>
              <a:ahLst/>
              <a:cxnLst/>
              <a:rect l="l" t="t" r="r" b="b"/>
              <a:pathLst>
                <a:path w="4960" h="1989" extrusionOk="0">
                  <a:moveTo>
                    <a:pt x="4918" y="1"/>
                  </a:moveTo>
                  <a:cubicBezTo>
                    <a:pt x="4918" y="1"/>
                    <a:pt x="4918" y="127"/>
                    <a:pt x="4834" y="273"/>
                  </a:cubicBezTo>
                  <a:cubicBezTo>
                    <a:pt x="4792" y="357"/>
                    <a:pt x="4750" y="440"/>
                    <a:pt x="4667" y="545"/>
                  </a:cubicBezTo>
                  <a:cubicBezTo>
                    <a:pt x="4604" y="629"/>
                    <a:pt x="4520" y="733"/>
                    <a:pt x="4416" y="817"/>
                  </a:cubicBezTo>
                  <a:cubicBezTo>
                    <a:pt x="4186" y="1005"/>
                    <a:pt x="3893" y="1152"/>
                    <a:pt x="3558" y="1256"/>
                  </a:cubicBezTo>
                  <a:cubicBezTo>
                    <a:pt x="3266" y="1347"/>
                    <a:pt x="2959" y="1407"/>
                    <a:pt x="2622" y="1407"/>
                  </a:cubicBezTo>
                  <a:cubicBezTo>
                    <a:pt x="2572" y="1407"/>
                    <a:pt x="2521" y="1406"/>
                    <a:pt x="2470" y="1403"/>
                  </a:cubicBezTo>
                  <a:cubicBezTo>
                    <a:pt x="2282" y="1403"/>
                    <a:pt x="2093" y="1403"/>
                    <a:pt x="1926" y="1382"/>
                  </a:cubicBezTo>
                  <a:cubicBezTo>
                    <a:pt x="1737" y="1340"/>
                    <a:pt x="1570" y="1298"/>
                    <a:pt x="1403" y="1256"/>
                  </a:cubicBezTo>
                  <a:cubicBezTo>
                    <a:pt x="1068" y="1152"/>
                    <a:pt x="775" y="1005"/>
                    <a:pt x="545" y="817"/>
                  </a:cubicBezTo>
                  <a:cubicBezTo>
                    <a:pt x="440" y="733"/>
                    <a:pt x="357" y="629"/>
                    <a:pt x="294" y="545"/>
                  </a:cubicBezTo>
                  <a:cubicBezTo>
                    <a:pt x="210" y="440"/>
                    <a:pt x="168" y="357"/>
                    <a:pt x="126" y="273"/>
                  </a:cubicBezTo>
                  <a:cubicBezTo>
                    <a:pt x="64" y="127"/>
                    <a:pt x="43" y="22"/>
                    <a:pt x="43" y="22"/>
                  </a:cubicBezTo>
                  <a:cubicBezTo>
                    <a:pt x="43" y="22"/>
                    <a:pt x="1" y="106"/>
                    <a:pt x="22" y="294"/>
                  </a:cubicBezTo>
                  <a:cubicBezTo>
                    <a:pt x="22" y="399"/>
                    <a:pt x="43" y="524"/>
                    <a:pt x="85" y="650"/>
                  </a:cubicBezTo>
                  <a:cubicBezTo>
                    <a:pt x="126" y="775"/>
                    <a:pt x="210" y="901"/>
                    <a:pt x="315" y="1047"/>
                  </a:cubicBezTo>
                  <a:cubicBezTo>
                    <a:pt x="503" y="1319"/>
                    <a:pt x="838" y="1549"/>
                    <a:pt x="1214" y="1738"/>
                  </a:cubicBezTo>
                  <a:cubicBezTo>
                    <a:pt x="1403" y="1800"/>
                    <a:pt x="1612" y="1884"/>
                    <a:pt x="1821" y="1926"/>
                  </a:cubicBezTo>
                  <a:cubicBezTo>
                    <a:pt x="2051" y="1968"/>
                    <a:pt x="2282" y="1989"/>
                    <a:pt x="2491" y="1989"/>
                  </a:cubicBezTo>
                  <a:cubicBezTo>
                    <a:pt x="2930" y="1989"/>
                    <a:pt x="3370" y="1905"/>
                    <a:pt x="3746" y="1738"/>
                  </a:cubicBezTo>
                  <a:cubicBezTo>
                    <a:pt x="4123" y="1549"/>
                    <a:pt x="4458" y="1319"/>
                    <a:pt x="4646" y="1047"/>
                  </a:cubicBezTo>
                  <a:cubicBezTo>
                    <a:pt x="4750" y="901"/>
                    <a:pt x="4834" y="775"/>
                    <a:pt x="4876" y="629"/>
                  </a:cubicBezTo>
                  <a:cubicBezTo>
                    <a:pt x="4918" y="503"/>
                    <a:pt x="4939" y="399"/>
                    <a:pt x="4939" y="294"/>
                  </a:cubicBezTo>
                  <a:cubicBezTo>
                    <a:pt x="4960" y="106"/>
                    <a:pt x="4918" y="22"/>
                    <a:pt x="491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6"/>
            <p:cNvSpPr/>
            <p:nvPr/>
          </p:nvSpPr>
          <p:spPr>
            <a:xfrm>
              <a:off x="6040192" y="3384165"/>
              <a:ext cx="277958" cy="206941"/>
            </a:xfrm>
            <a:custGeom>
              <a:avLst/>
              <a:gdLst/>
              <a:ahLst/>
              <a:cxnLst/>
              <a:rect l="l" t="t" r="r" b="b"/>
              <a:pathLst>
                <a:path w="12012" h="8943" extrusionOk="0">
                  <a:moveTo>
                    <a:pt x="10024" y="1"/>
                  </a:moveTo>
                  <a:cubicBezTo>
                    <a:pt x="8171" y="1"/>
                    <a:pt x="5720" y="2008"/>
                    <a:pt x="4960" y="4234"/>
                  </a:cubicBezTo>
                  <a:cubicBezTo>
                    <a:pt x="4102" y="6808"/>
                    <a:pt x="1" y="8942"/>
                    <a:pt x="1" y="8942"/>
                  </a:cubicBezTo>
                  <a:cubicBezTo>
                    <a:pt x="7261" y="7980"/>
                    <a:pt x="9605" y="3900"/>
                    <a:pt x="9605" y="3900"/>
                  </a:cubicBezTo>
                  <a:cubicBezTo>
                    <a:pt x="10463" y="1933"/>
                    <a:pt x="12011" y="636"/>
                    <a:pt x="10839" y="154"/>
                  </a:cubicBezTo>
                  <a:cubicBezTo>
                    <a:pt x="10588" y="50"/>
                    <a:pt x="10314" y="1"/>
                    <a:pt x="100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6"/>
            <p:cNvSpPr/>
            <p:nvPr/>
          </p:nvSpPr>
          <p:spPr>
            <a:xfrm>
              <a:off x="6257113" y="3374076"/>
              <a:ext cx="288116" cy="203470"/>
            </a:xfrm>
            <a:custGeom>
              <a:avLst/>
              <a:gdLst/>
              <a:ahLst/>
              <a:cxnLst/>
              <a:rect l="l" t="t" r="r" b="b"/>
              <a:pathLst>
                <a:path w="12451" h="8793" extrusionOk="0">
                  <a:moveTo>
                    <a:pt x="2629" y="1"/>
                  </a:moveTo>
                  <a:cubicBezTo>
                    <a:pt x="2218" y="1"/>
                    <a:pt x="1837" y="81"/>
                    <a:pt x="1507" y="255"/>
                  </a:cubicBezTo>
                  <a:cubicBezTo>
                    <a:pt x="315" y="904"/>
                    <a:pt x="1" y="2599"/>
                    <a:pt x="1110" y="4587"/>
                  </a:cubicBezTo>
                  <a:cubicBezTo>
                    <a:pt x="1110" y="4587"/>
                    <a:pt x="4583" y="8499"/>
                    <a:pt x="12450" y="8792"/>
                  </a:cubicBezTo>
                  <a:cubicBezTo>
                    <a:pt x="12450" y="8792"/>
                    <a:pt x="9416" y="6700"/>
                    <a:pt x="8203" y="4043"/>
                  </a:cubicBezTo>
                  <a:cubicBezTo>
                    <a:pt x="7217" y="1829"/>
                    <a:pt x="4587" y="1"/>
                    <a:pt x="26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3" name="Google Shape;3453;p46"/>
          <p:cNvGrpSpPr/>
          <p:nvPr/>
        </p:nvGrpSpPr>
        <p:grpSpPr>
          <a:xfrm>
            <a:off x="1077371" y="3222556"/>
            <a:ext cx="728605" cy="663754"/>
            <a:chOff x="2415576" y="3182680"/>
            <a:chExt cx="855069" cy="779054"/>
          </a:xfrm>
        </p:grpSpPr>
        <p:sp>
          <p:nvSpPr>
            <p:cNvPr id="3454" name="Google Shape;3454;p46"/>
            <p:cNvSpPr/>
            <p:nvPr/>
          </p:nvSpPr>
          <p:spPr>
            <a:xfrm>
              <a:off x="2415576" y="3182680"/>
              <a:ext cx="855069" cy="779054"/>
            </a:xfrm>
            <a:custGeom>
              <a:avLst/>
              <a:gdLst/>
              <a:ahLst/>
              <a:cxnLst/>
              <a:rect l="l" t="t" r="r" b="b"/>
              <a:pathLst>
                <a:path w="36952" h="33667" extrusionOk="0">
                  <a:moveTo>
                    <a:pt x="18487" y="0"/>
                  </a:moveTo>
                  <a:cubicBezTo>
                    <a:pt x="14182" y="0"/>
                    <a:pt x="9877" y="1643"/>
                    <a:pt x="6592" y="4928"/>
                  </a:cubicBezTo>
                  <a:cubicBezTo>
                    <a:pt x="1" y="11519"/>
                    <a:pt x="1" y="22169"/>
                    <a:pt x="6592" y="28739"/>
                  </a:cubicBezTo>
                  <a:cubicBezTo>
                    <a:pt x="9877" y="32024"/>
                    <a:pt x="14182" y="33666"/>
                    <a:pt x="18487" y="33666"/>
                  </a:cubicBezTo>
                  <a:cubicBezTo>
                    <a:pt x="22792" y="33666"/>
                    <a:pt x="27097" y="32024"/>
                    <a:pt x="30382" y="28739"/>
                  </a:cubicBezTo>
                  <a:cubicBezTo>
                    <a:pt x="36952" y="22169"/>
                    <a:pt x="36952" y="11519"/>
                    <a:pt x="30382" y="4928"/>
                  </a:cubicBezTo>
                  <a:cubicBezTo>
                    <a:pt x="27097" y="1643"/>
                    <a:pt x="22792" y="0"/>
                    <a:pt x="18487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6"/>
            <p:cNvSpPr/>
            <p:nvPr/>
          </p:nvSpPr>
          <p:spPr>
            <a:xfrm>
              <a:off x="2602969" y="3306043"/>
              <a:ext cx="580606" cy="383337"/>
            </a:xfrm>
            <a:custGeom>
              <a:avLst/>
              <a:gdLst/>
              <a:ahLst/>
              <a:cxnLst/>
              <a:rect l="l" t="t" r="r" b="b"/>
              <a:pathLst>
                <a:path w="25091" h="16566" extrusionOk="0">
                  <a:moveTo>
                    <a:pt x="9840" y="0"/>
                  </a:moveTo>
                  <a:cubicBezTo>
                    <a:pt x="5221" y="0"/>
                    <a:pt x="90" y="4607"/>
                    <a:pt x="42" y="8803"/>
                  </a:cubicBezTo>
                  <a:cubicBezTo>
                    <a:pt x="0" y="14327"/>
                    <a:pt x="3055" y="16566"/>
                    <a:pt x="3055" y="16566"/>
                  </a:cubicBezTo>
                  <a:lnTo>
                    <a:pt x="18601" y="16566"/>
                  </a:lnTo>
                  <a:cubicBezTo>
                    <a:pt x="25090" y="1814"/>
                    <a:pt x="14712" y="1542"/>
                    <a:pt x="13939" y="1542"/>
                  </a:cubicBezTo>
                  <a:cubicBezTo>
                    <a:pt x="13909" y="1542"/>
                    <a:pt x="13893" y="1543"/>
                    <a:pt x="13893" y="1543"/>
                  </a:cubicBezTo>
                  <a:cubicBezTo>
                    <a:pt x="12712" y="461"/>
                    <a:pt x="11301" y="0"/>
                    <a:pt x="98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6"/>
            <p:cNvSpPr/>
            <p:nvPr/>
          </p:nvSpPr>
          <p:spPr>
            <a:xfrm>
              <a:off x="2602969" y="3319580"/>
              <a:ext cx="580606" cy="382874"/>
            </a:xfrm>
            <a:custGeom>
              <a:avLst/>
              <a:gdLst/>
              <a:ahLst/>
              <a:cxnLst/>
              <a:rect l="l" t="t" r="r" b="b"/>
              <a:pathLst>
                <a:path w="25091" h="16546" extrusionOk="0">
                  <a:moveTo>
                    <a:pt x="9840" y="1"/>
                  </a:moveTo>
                  <a:cubicBezTo>
                    <a:pt x="5221" y="1"/>
                    <a:pt x="90" y="4608"/>
                    <a:pt x="42" y="8804"/>
                  </a:cubicBezTo>
                  <a:cubicBezTo>
                    <a:pt x="0" y="14328"/>
                    <a:pt x="3055" y="16546"/>
                    <a:pt x="3055" y="16546"/>
                  </a:cubicBezTo>
                  <a:lnTo>
                    <a:pt x="18601" y="16546"/>
                  </a:lnTo>
                  <a:cubicBezTo>
                    <a:pt x="25090" y="1815"/>
                    <a:pt x="14713" y="1543"/>
                    <a:pt x="13939" y="1543"/>
                  </a:cubicBezTo>
                  <a:cubicBezTo>
                    <a:pt x="13909" y="1543"/>
                    <a:pt x="13893" y="1543"/>
                    <a:pt x="13893" y="1543"/>
                  </a:cubicBezTo>
                  <a:cubicBezTo>
                    <a:pt x="12712" y="462"/>
                    <a:pt x="11301" y="1"/>
                    <a:pt x="98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6"/>
            <p:cNvSpPr/>
            <p:nvPr/>
          </p:nvSpPr>
          <p:spPr>
            <a:xfrm>
              <a:off x="3016446" y="3595369"/>
              <a:ext cx="50653" cy="50885"/>
            </a:xfrm>
            <a:custGeom>
              <a:avLst/>
              <a:gdLst/>
              <a:ahLst/>
              <a:cxnLst/>
              <a:rect l="l" t="t" r="r" b="b"/>
              <a:pathLst>
                <a:path w="2189" h="2199" extrusionOk="0">
                  <a:moveTo>
                    <a:pt x="1066" y="1"/>
                  </a:moveTo>
                  <a:cubicBezTo>
                    <a:pt x="569" y="1"/>
                    <a:pt x="64" y="548"/>
                    <a:pt x="64" y="548"/>
                  </a:cubicBezTo>
                  <a:cubicBezTo>
                    <a:pt x="1" y="903"/>
                    <a:pt x="503" y="2117"/>
                    <a:pt x="503" y="2117"/>
                  </a:cubicBezTo>
                  <a:cubicBezTo>
                    <a:pt x="621" y="2162"/>
                    <a:pt x="806" y="2199"/>
                    <a:pt x="1005" y="2199"/>
                  </a:cubicBezTo>
                  <a:cubicBezTo>
                    <a:pt x="1548" y="2199"/>
                    <a:pt x="2189" y="1921"/>
                    <a:pt x="1821" y="757"/>
                  </a:cubicBezTo>
                  <a:cubicBezTo>
                    <a:pt x="1638" y="183"/>
                    <a:pt x="1353" y="1"/>
                    <a:pt x="1066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6"/>
            <p:cNvSpPr/>
            <p:nvPr/>
          </p:nvSpPr>
          <p:spPr>
            <a:xfrm>
              <a:off x="2641938" y="3608143"/>
              <a:ext cx="43850" cy="50029"/>
            </a:xfrm>
            <a:custGeom>
              <a:avLst/>
              <a:gdLst/>
              <a:ahLst/>
              <a:cxnLst/>
              <a:rect l="l" t="t" r="r" b="b"/>
              <a:pathLst>
                <a:path w="1895" h="2162" extrusionOk="0">
                  <a:moveTo>
                    <a:pt x="973" y="1"/>
                  </a:moveTo>
                  <a:cubicBezTo>
                    <a:pt x="597" y="1"/>
                    <a:pt x="231" y="247"/>
                    <a:pt x="116" y="1063"/>
                  </a:cubicBezTo>
                  <a:cubicBezTo>
                    <a:pt x="1" y="1959"/>
                    <a:pt x="460" y="2161"/>
                    <a:pt x="898" y="2161"/>
                  </a:cubicBezTo>
                  <a:cubicBezTo>
                    <a:pt x="1257" y="2161"/>
                    <a:pt x="1601" y="2025"/>
                    <a:pt x="1601" y="2025"/>
                  </a:cubicBezTo>
                  <a:cubicBezTo>
                    <a:pt x="1831" y="1732"/>
                    <a:pt x="1894" y="414"/>
                    <a:pt x="1894" y="414"/>
                  </a:cubicBezTo>
                  <a:cubicBezTo>
                    <a:pt x="1737" y="247"/>
                    <a:pt x="1350" y="1"/>
                    <a:pt x="973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6"/>
            <p:cNvSpPr/>
            <p:nvPr/>
          </p:nvSpPr>
          <p:spPr>
            <a:xfrm>
              <a:off x="2801470" y="3736342"/>
              <a:ext cx="102186" cy="102186"/>
            </a:xfrm>
            <a:custGeom>
              <a:avLst/>
              <a:gdLst/>
              <a:ahLst/>
              <a:cxnLst/>
              <a:rect l="l" t="t" r="r" b="b"/>
              <a:pathLst>
                <a:path w="4416" h="4416" extrusionOk="0">
                  <a:moveTo>
                    <a:pt x="2219" y="0"/>
                  </a:moveTo>
                  <a:cubicBezTo>
                    <a:pt x="1005" y="0"/>
                    <a:pt x="1" y="984"/>
                    <a:pt x="1" y="2197"/>
                  </a:cubicBezTo>
                  <a:cubicBezTo>
                    <a:pt x="1" y="3432"/>
                    <a:pt x="1005" y="4415"/>
                    <a:pt x="2219" y="4415"/>
                  </a:cubicBezTo>
                  <a:cubicBezTo>
                    <a:pt x="3432" y="4415"/>
                    <a:pt x="4416" y="3432"/>
                    <a:pt x="4416" y="2197"/>
                  </a:cubicBezTo>
                  <a:cubicBezTo>
                    <a:pt x="4416" y="984"/>
                    <a:pt x="3432" y="0"/>
                    <a:pt x="2219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6"/>
            <p:cNvSpPr/>
            <p:nvPr/>
          </p:nvSpPr>
          <p:spPr>
            <a:xfrm>
              <a:off x="2647515" y="3394995"/>
              <a:ext cx="410596" cy="392848"/>
            </a:xfrm>
            <a:custGeom>
              <a:avLst/>
              <a:gdLst/>
              <a:ahLst/>
              <a:cxnLst/>
              <a:rect l="l" t="t" r="r" b="b"/>
              <a:pathLst>
                <a:path w="17744" h="16977" extrusionOk="0">
                  <a:moveTo>
                    <a:pt x="8872" y="0"/>
                  </a:moveTo>
                  <a:cubicBezTo>
                    <a:pt x="6612" y="0"/>
                    <a:pt x="2385" y="921"/>
                    <a:pt x="2260" y="5482"/>
                  </a:cubicBezTo>
                  <a:cubicBezTo>
                    <a:pt x="2113" y="10064"/>
                    <a:pt x="0" y="10085"/>
                    <a:pt x="1297" y="13789"/>
                  </a:cubicBezTo>
                  <a:cubicBezTo>
                    <a:pt x="2284" y="16651"/>
                    <a:pt x="6270" y="16976"/>
                    <a:pt x="8030" y="16976"/>
                  </a:cubicBezTo>
                  <a:cubicBezTo>
                    <a:pt x="8547" y="16976"/>
                    <a:pt x="8872" y="16948"/>
                    <a:pt x="8872" y="16948"/>
                  </a:cubicBezTo>
                  <a:cubicBezTo>
                    <a:pt x="8872" y="16948"/>
                    <a:pt x="9196" y="16976"/>
                    <a:pt x="9714" y="16976"/>
                  </a:cubicBezTo>
                  <a:cubicBezTo>
                    <a:pt x="11474" y="16976"/>
                    <a:pt x="15464" y="16651"/>
                    <a:pt x="16467" y="13789"/>
                  </a:cubicBezTo>
                  <a:cubicBezTo>
                    <a:pt x="17743" y="10085"/>
                    <a:pt x="15630" y="10064"/>
                    <a:pt x="15484" y="5482"/>
                  </a:cubicBezTo>
                  <a:cubicBezTo>
                    <a:pt x="15358" y="921"/>
                    <a:pt x="11132" y="0"/>
                    <a:pt x="8872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6"/>
            <p:cNvSpPr/>
            <p:nvPr/>
          </p:nvSpPr>
          <p:spPr>
            <a:xfrm>
              <a:off x="2666883" y="3659839"/>
              <a:ext cx="371374" cy="128010"/>
            </a:xfrm>
            <a:custGeom>
              <a:avLst/>
              <a:gdLst/>
              <a:ahLst/>
              <a:cxnLst/>
              <a:rect l="l" t="t" r="r" b="b"/>
              <a:pathLst>
                <a:path w="16049" h="5532" extrusionOk="0">
                  <a:moveTo>
                    <a:pt x="42" y="0"/>
                  </a:moveTo>
                  <a:lnTo>
                    <a:pt x="42" y="0"/>
                  </a:lnTo>
                  <a:cubicBezTo>
                    <a:pt x="0" y="628"/>
                    <a:pt x="105" y="1339"/>
                    <a:pt x="439" y="2344"/>
                  </a:cubicBezTo>
                  <a:cubicBezTo>
                    <a:pt x="1442" y="5206"/>
                    <a:pt x="5432" y="5531"/>
                    <a:pt x="7193" y="5531"/>
                  </a:cubicBezTo>
                  <a:cubicBezTo>
                    <a:pt x="7710" y="5531"/>
                    <a:pt x="8035" y="5503"/>
                    <a:pt x="8035" y="5503"/>
                  </a:cubicBezTo>
                  <a:cubicBezTo>
                    <a:pt x="8035" y="5503"/>
                    <a:pt x="8359" y="5531"/>
                    <a:pt x="8876" y="5531"/>
                  </a:cubicBezTo>
                  <a:cubicBezTo>
                    <a:pt x="10636" y="5531"/>
                    <a:pt x="14623" y="5206"/>
                    <a:pt x="15609" y="2344"/>
                  </a:cubicBezTo>
                  <a:cubicBezTo>
                    <a:pt x="15965" y="1339"/>
                    <a:pt x="16048" y="628"/>
                    <a:pt x="16028" y="0"/>
                  </a:cubicBezTo>
                  <a:lnTo>
                    <a:pt x="16028" y="0"/>
                  </a:lnTo>
                  <a:cubicBezTo>
                    <a:pt x="15986" y="482"/>
                    <a:pt x="15860" y="1067"/>
                    <a:pt x="15609" y="1758"/>
                  </a:cubicBezTo>
                  <a:cubicBezTo>
                    <a:pt x="14614" y="4646"/>
                    <a:pt x="10566" y="4964"/>
                    <a:pt x="8830" y="4964"/>
                  </a:cubicBezTo>
                  <a:cubicBezTo>
                    <a:pt x="8340" y="4964"/>
                    <a:pt x="8035" y="4938"/>
                    <a:pt x="8035" y="4938"/>
                  </a:cubicBezTo>
                  <a:cubicBezTo>
                    <a:pt x="8035" y="4938"/>
                    <a:pt x="7729" y="4964"/>
                    <a:pt x="7239" y="4964"/>
                  </a:cubicBezTo>
                  <a:cubicBezTo>
                    <a:pt x="5503" y="4964"/>
                    <a:pt x="1451" y="4646"/>
                    <a:pt x="439" y="1758"/>
                  </a:cubicBezTo>
                  <a:cubicBezTo>
                    <a:pt x="209" y="1067"/>
                    <a:pt x="84" y="503"/>
                    <a:pt x="42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6"/>
            <p:cNvSpPr/>
            <p:nvPr/>
          </p:nvSpPr>
          <p:spPr>
            <a:xfrm>
              <a:off x="2743849" y="3608513"/>
              <a:ext cx="52805" cy="52805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52" y="0"/>
                  </a:moveTo>
                  <a:cubicBezTo>
                    <a:pt x="524" y="0"/>
                    <a:pt x="1" y="503"/>
                    <a:pt x="1" y="1151"/>
                  </a:cubicBezTo>
                  <a:cubicBezTo>
                    <a:pt x="1" y="1779"/>
                    <a:pt x="524" y="2281"/>
                    <a:pt x="1152" y="2281"/>
                  </a:cubicBezTo>
                  <a:cubicBezTo>
                    <a:pt x="1779" y="2281"/>
                    <a:pt x="2282" y="1779"/>
                    <a:pt x="2282" y="1151"/>
                  </a:cubicBezTo>
                  <a:cubicBezTo>
                    <a:pt x="2282" y="524"/>
                    <a:pt x="1779" y="0"/>
                    <a:pt x="115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6"/>
            <p:cNvSpPr/>
            <p:nvPr/>
          </p:nvSpPr>
          <p:spPr>
            <a:xfrm>
              <a:off x="2908472" y="3608513"/>
              <a:ext cx="53291" cy="52805"/>
            </a:xfrm>
            <a:custGeom>
              <a:avLst/>
              <a:gdLst/>
              <a:ahLst/>
              <a:cxnLst/>
              <a:rect l="l" t="t" r="r" b="b"/>
              <a:pathLst>
                <a:path w="2303" h="2282" extrusionOk="0">
                  <a:moveTo>
                    <a:pt x="1152" y="0"/>
                  </a:moveTo>
                  <a:cubicBezTo>
                    <a:pt x="524" y="0"/>
                    <a:pt x="1" y="524"/>
                    <a:pt x="1" y="1151"/>
                  </a:cubicBezTo>
                  <a:cubicBezTo>
                    <a:pt x="1" y="1779"/>
                    <a:pt x="524" y="2281"/>
                    <a:pt x="1152" y="2281"/>
                  </a:cubicBezTo>
                  <a:cubicBezTo>
                    <a:pt x="1779" y="2281"/>
                    <a:pt x="2303" y="1779"/>
                    <a:pt x="2303" y="1151"/>
                  </a:cubicBezTo>
                  <a:cubicBezTo>
                    <a:pt x="2303" y="503"/>
                    <a:pt x="1779" y="0"/>
                    <a:pt x="115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6"/>
            <p:cNvSpPr/>
            <p:nvPr/>
          </p:nvSpPr>
          <p:spPr>
            <a:xfrm>
              <a:off x="2795175" y="3674834"/>
              <a:ext cx="114774" cy="46025"/>
            </a:xfrm>
            <a:custGeom>
              <a:avLst/>
              <a:gdLst/>
              <a:ahLst/>
              <a:cxnLst/>
              <a:rect l="l" t="t" r="r" b="b"/>
              <a:pathLst>
                <a:path w="4960" h="1989" extrusionOk="0">
                  <a:moveTo>
                    <a:pt x="4939" y="1"/>
                  </a:moveTo>
                  <a:cubicBezTo>
                    <a:pt x="4918" y="1"/>
                    <a:pt x="4918" y="127"/>
                    <a:pt x="4834" y="273"/>
                  </a:cubicBezTo>
                  <a:cubicBezTo>
                    <a:pt x="4813" y="357"/>
                    <a:pt x="4751" y="440"/>
                    <a:pt x="4688" y="545"/>
                  </a:cubicBezTo>
                  <a:cubicBezTo>
                    <a:pt x="4625" y="629"/>
                    <a:pt x="4520" y="733"/>
                    <a:pt x="4416" y="817"/>
                  </a:cubicBezTo>
                  <a:cubicBezTo>
                    <a:pt x="4206" y="1005"/>
                    <a:pt x="3914" y="1152"/>
                    <a:pt x="3579" y="1256"/>
                  </a:cubicBezTo>
                  <a:cubicBezTo>
                    <a:pt x="3287" y="1347"/>
                    <a:pt x="2964" y="1407"/>
                    <a:pt x="2637" y="1407"/>
                  </a:cubicBezTo>
                  <a:cubicBezTo>
                    <a:pt x="2588" y="1407"/>
                    <a:pt x="2539" y="1406"/>
                    <a:pt x="2491" y="1403"/>
                  </a:cubicBezTo>
                  <a:cubicBezTo>
                    <a:pt x="2282" y="1403"/>
                    <a:pt x="2114" y="1403"/>
                    <a:pt x="1926" y="1382"/>
                  </a:cubicBezTo>
                  <a:cubicBezTo>
                    <a:pt x="1758" y="1340"/>
                    <a:pt x="1570" y="1298"/>
                    <a:pt x="1403" y="1256"/>
                  </a:cubicBezTo>
                  <a:cubicBezTo>
                    <a:pt x="1068" y="1152"/>
                    <a:pt x="775" y="1005"/>
                    <a:pt x="566" y="817"/>
                  </a:cubicBezTo>
                  <a:cubicBezTo>
                    <a:pt x="461" y="733"/>
                    <a:pt x="357" y="629"/>
                    <a:pt x="294" y="545"/>
                  </a:cubicBezTo>
                  <a:cubicBezTo>
                    <a:pt x="231" y="440"/>
                    <a:pt x="168" y="357"/>
                    <a:pt x="126" y="273"/>
                  </a:cubicBezTo>
                  <a:cubicBezTo>
                    <a:pt x="64" y="127"/>
                    <a:pt x="43" y="22"/>
                    <a:pt x="43" y="22"/>
                  </a:cubicBezTo>
                  <a:cubicBezTo>
                    <a:pt x="43" y="22"/>
                    <a:pt x="1" y="106"/>
                    <a:pt x="22" y="294"/>
                  </a:cubicBezTo>
                  <a:cubicBezTo>
                    <a:pt x="22" y="399"/>
                    <a:pt x="43" y="524"/>
                    <a:pt x="105" y="650"/>
                  </a:cubicBezTo>
                  <a:cubicBezTo>
                    <a:pt x="147" y="775"/>
                    <a:pt x="210" y="901"/>
                    <a:pt x="315" y="1047"/>
                  </a:cubicBezTo>
                  <a:cubicBezTo>
                    <a:pt x="524" y="1319"/>
                    <a:pt x="838" y="1549"/>
                    <a:pt x="1214" y="1738"/>
                  </a:cubicBezTo>
                  <a:cubicBezTo>
                    <a:pt x="1424" y="1800"/>
                    <a:pt x="1612" y="1884"/>
                    <a:pt x="1842" y="1926"/>
                  </a:cubicBezTo>
                  <a:cubicBezTo>
                    <a:pt x="2051" y="1968"/>
                    <a:pt x="2282" y="1989"/>
                    <a:pt x="2491" y="1989"/>
                  </a:cubicBezTo>
                  <a:cubicBezTo>
                    <a:pt x="2930" y="1989"/>
                    <a:pt x="3370" y="1905"/>
                    <a:pt x="3767" y="1738"/>
                  </a:cubicBezTo>
                  <a:cubicBezTo>
                    <a:pt x="4144" y="1549"/>
                    <a:pt x="4458" y="1319"/>
                    <a:pt x="4667" y="1047"/>
                  </a:cubicBezTo>
                  <a:cubicBezTo>
                    <a:pt x="4771" y="901"/>
                    <a:pt x="4834" y="775"/>
                    <a:pt x="4876" y="629"/>
                  </a:cubicBezTo>
                  <a:cubicBezTo>
                    <a:pt x="4939" y="503"/>
                    <a:pt x="4960" y="399"/>
                    <a:pt x="4960" y="294"/>
                  </a:cubicBezTo>
                  <a:cubicBezTo>
                    <a:pt x="4960" y="106"/>
                    <a:pt x="4918" y="22"/>
                    <a:pt x="4939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6"/>
            <p:cNvSpPr/>
            <p:nvPr/>
          </p:nvSpPr>
          <p:spPr>
            <a:xfrm>
              <a:off x="2646057" y="3383911"/>
              <a:ext cx="397522" cy="207682"/>
            </a:xfrm>
            <a:custGeom>
              <a:avLst/>
              <a:gdLst/>
              <a:ahLst/>
              <a:cxnLst/>
              <a:rect l="l" t="t" r="r" b="b"/>
              <a:pathLst>
                <a:path w="17179" h="8975" extrusionOk="0">
                  <a:moveTo>
                    <a:pt x="8042" y="1"/>
                  </a:moveTo>
                  <a:cubicBezTo>
                    <a:pt x="2051" y="1"/>
                    <a:pt x="648" y="4460"/>
                    <a:pt x="0" y="8974"/>
                  </a:cubicBezTo>
                  <a:cubicBezTo>
                    <a:pt x="0" y="8974"/>
                    <a:pt x="4415" y="6024"/>
                    <a:pt x="6591" y="5229"/>
                  </a:cubicBezTo>
                  <a:lnTo>
                    <a:pt x="7156" y="6735"/>
                  </a:lnTo>
                  <a:lnTo>
                    <a:pt x="10232" y="3994"/>
                  </a:lnTo>
                  <a:lnTo>
                    <a:pt x="11257" y="5773"/>
                  </a:lnTo>
                  <a:lnTo>
                    <a:pt x="13517" y="4078"/>
                  </a:lnTo>
                  <a:lnTo>
                    <a:pt x="15944" y="8974"/>
                  </a:lnTo>
                  <a:lnTo>
                    <a:pt x="17053" y="6484"/>
                  </a:lnTo>
                  <a:cubicBezTo>
                    <a:pt x="17053" y="6484"/>
                    <a:pt x="17179" y="793"/>
                    <a:pt x="9290" y="61"/>
                  </a:cubicBezTo>
                  <a:cubicBezTo>
                    <a:pt x="8853" y="20"/>
                    <a:pt x="8438" y="1"/>
                    <a:pt x="80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6" name="Google Shape;3466;p46"/>
          <p:cNvGrpSpPr/>
          <p:nvPr/>
        </p:nvGrpSpPr>
        <p:grpSpPr>
          <a:xfrm>
            <a:off x="5250000" y="3222556"/>
            <a:ext cx="728190" cy="663754"/>
            <a:chOff x="4883968" y="3182680"/>
            <a:chExt cx="854583" cy="779054"/>
          </a:xfrm>
        </p:grpSpPr>
        <p:sp>
          <p:nvSpPr>
            <p:cNvPr id="3467" name="Google Shape;3467;p46"/>
            <p:cNvSpPr/>
            <p:nvPr/>
          </p:nvSpPr>
          <p:spPr>
            <a:xfrm>
              <a:off x="4883968" y="3182680"/>
              <a:ext cx="854583" cy="779054"/>
            </a:xfrm>
            <a:custGeom>
              <a:avLst/>
              <a:gdLst/>
              <a:ahLst/>
              <a:cxnLst/>
              <a:rect l="l" t="t" r="r" b="b"/>
              <a:pathLst>
                <a:path w="36931" h="33667" extrusionOk="0">
                  <a:moveTo>
                    <a:pt x="18465" y="0"/>
                  </a:moveTo>
                  <a:cubicBezTo>
                    <a:pt x="14160" y="0"/>
                    <a:pt x="9855" y="1643"/>
                    <a:pt x="6570" y="4928"/>
                  </a:cubicBezTo>
                  <a:cubicBezTo>
                    <a:pt x="0" y="11498"/>
                    <a:pt x="0" y="22169"/>
                    <a:pt x="6570" y="28739"/>
                  </a:cubicBezTo>
                  <a:cubicBezTo>
                    <a:pt x="9855" y="32024"/>
                    <a:pt x="14160" y="33666"/>
                    <a:pt x="18465" y="33666"/>
                  </a:cubicBezTo>
                  <a:cubicBezTo>
                    <a:pt x="22770" y="33666"/>
                    <a:pt x="27075" y="32024"/>
                    <a:pt x="30360" y="28739"/>
                  </a:cubicBezTo>
                  <a:cubicBezTo>
                    <a:pt x="36931" y="22169"/>
                    <a:pt x="36931" y="11498"/>
                    <a:pt x="30360" y="4928"/>
                  </a:cubicBezTo>
                  <a:cubicBezTo>
                    <a:pt x="27075" y="1643"/>
                    <a:pt x="22770" y="0"/>
                    <a:pt x="18465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6"/>
            <p:cNvSpPr/>
            <p:nvPr/>
          </p:nvSpPr>
          <p:spPr>
            <a:xfrm>
              <a:off x="5070852" y="3306043"/>
              <a:ext cx="580629" cy="383337"/>
            </a:xfrm>
            <a:custGeom>
              <a:avLst/>
              <a:gdLst/>
              <a:ahLst/>
              <a:cxnLst/>
              <a:rect l="l" t="t" r="r" b="b"/>
              <a:pathLst>
                <a:path w="25092" h="16566" extrusionOk="0">
                  <a:moveTo>
                    <a:pt x="9841" y="0"/>
                  </a:moveTo>
                  <a:cubicBezTo>
                    <a:pt x="5223" y="0"/>
                    <a:pt x="95" y="4607"/>
                    <a:pt x="64" y="8803"/>
                  </a:cubicBezTo>
                  <a:cubicBezTo>
                    <a:pt x="1" y="14327"/>
                    <a:pt x="3056" y="16566"/>
                    <a:pt x="3056" y="16566"/>
                  </a:cubicBezTo>
                  <a:lnTo>
                    <a:pt x="18602" y="16566"/>
                  </a:lnTo>
                  <a:cubicBezTo>
                    <a:pt x="25091" y="1814"/>
                    <a:pt x="14713" y="1542"/>
                    <a:pt x="13939" y="1542"/>
                  </a:cubicBezTo>
                  <a:cubicBezTo>
                    <a:pt x="13910" y="1542"/>
                    <a:pt x="13894" y="1543"/>
                    <a:pt x="13894" y="1543"/>
                  </a:cubicBezTo>
                  <a:cubicBezTo>
                    <a:pt x="12712" y="461"/>
                    <a:pt x="11302" y="0"/>
                    <a:pt x="9841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6"/>
            <p:cNvSpPr/>
            <p:nvPr/>
          </p:nvSpPr>
          <p:spPr>
            <a:xfrm>
              <a:off x="5070852" y="3319580"/>
              <a:ext cx="580606" cy="382874"/>
            </a:xfrm>
            <a:custGeom>
              <a:avLst/>
              <a:gdLst/>
              <a:ahLst/>
              <a:cxnLst/>
              <a:rect l="l" t="t" r="r" b="b"/>
              <a:pathLst>
                <a:path w="25091" h="16546" extrusionOk="0">
                  <a:moveTo>
                    <a:pt x="9841" y="1"/>
                  </a:moveTo>
                  <a:cubicBezTo>
                    <a:pt x="5223" y="1"/>
                    <a:pt x="95" y="4608"/>
                    <a:pt x="64" y="8804"/>
                  </a:cubicBezTo>
                  <a:cubicBezTo>
                    <a:pt x="1" y="14328"/>
                    <a:pt x="3056" y="16546"/>
                    <a:pt x="3056" y="16546"/>
                  </a:cubicBezTo>
                  <a:lnTo>
                    <a:pt x="18602" y="16546"/>
                  </a:lnTo>
                  <a:cubicBezTo>
                    <a:pt x="25091" y="1815"/>
                    <a:pt x="14714" y="1543"/>
                    <a:pt x="13939" y="1543"/>
                  </a:cubicBezTo>
                  <a:cubicBezTo>
                    <a:pt x="13910" y="1543"/>
                    <a:pt x="13894" y="1543"/>
                    <a:pt x="13894" y="1543"/>
                  </a:cubicBezTo>
                  <a:cubicBezTo>
                    <a:pt x="12712" y="462"/>
                    <a:pt x="11302" y="1"/>
                    <a:pt x="98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6"/>
            <p:cNvSpPr/>
            <p:nvPr/>
          </p:nvSpPr>
          <p:spPr>
            <a:xfrm>
              <a:off x="5484353" y="3595369"/>
              <a:ext cx="51001" cy="50885"/>
            </a:xfrm>
            <a:custGeom>
              <a:avLst/>
              <a:gdLst/>
              <a:ahLst/>
              <a:cxnLst/>
              <a:rect l="l" t="t" r="r" b="b"/>
              <a:pathLst>
                <a:path w="2204" h="2199" extrusionOk="0">
                  <a:moveTo>
                    <a:pt x="1066" y="1"/>
                  </a:moveTo>
                  <a:cubicBezTo>
                    <a:pt x="568" y="1"/>
                    <a:pt x="63" y="548"/>
                    <a:pt x="63" y="548"/>
                  </a:cubicBezTo>
                  <a:cubicBezTo>
                    <a:pt x="1" y="903"/>
                    <a:pt x="503" y="2117"/>
                    <a:pt x="503" y="2117"/>
                  </a:cubicBezTo>
                  <a:cubicBezTo>
                    <a:pt x="621" y="2162"/>
                    <a:pt x="808" y="2199"/>
                    <a:pt x="1008" y="2199"/>
                  </a:cubicBezTo>
                  <a:cubicBezTo>
                    <a:pt x="1555" y="2199"/>
                    <a:pt x="2204" y="1921"/>
                    <a:pt x="1821" y="757"/>
                  </a:cubicBezTo>
                  <a:cubicBezTo>
                    <a:pt x="1637" y="183"/>
                    <a:pt x="1353" y="1"/>
                    <a:pt x="1066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6"/>
            <p:cNvSpPr/>
            <p:nvPr/>
          </p:nvSpPr>
          <p:spPr>
            <a:xfrm>
              <a:off x="5110053" y="3608143"/>
              <a:ext cx="43619" cy="50029"/>
            </a:xfrm>
            <a:custGeom>
              <a:avLst/>
              <a:gdLst/>
              <a:ahLst/>
              <a:cxnLst/>
              <a:rect l="l" t="t" r="r" b="b"/>
              <a:pathLst>
                <a:path w="1885" h="2162" extrusionOk="0">
                  <a:moveTo>
                    <a:pt x="975" y="1"/>
                  </a:moveTo>
                  <a:cubicBezTo>
                    <a:pt x="598" y="1"/>
                    <a:pt x="232" y="247"/>
                    <a:pt x="127" y="1063"/>
                  </a:cubicBezTo>
                  <a:cubicBezTo>
                    <a:pt x="1" y="1959"/>
                    <a:pt x="461" y="2161"/>
                    <a:pt x="902" y="2161"/>
                  </a:cubicBezTo>
                  <a:cubicBezTo>
                    <a:pt x="1264" y="2161"/>
                    <a:pt x="1613" y="2025"/>
                    <a:pt x="1613" y="2025"/>
                  </a:cubicBezTo>
                  <a:cubicBezTo>
                    <a:pt x="1822" y="1732"/>
                    <a:pt x="1885" y="414"/>
                    <a:pt x="1885" y="414"/>
                  </a:cubicBezTo>
                  <a:cubicBezTo>
                    <a:pt x="1738" y="247"/>
                    <a:pt x="1351" y="1"/>
                    <a:pt x="975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6"/>
            <p:cNvSpPr/>
            <p:nvPr/>
          </p:nvSpPr>
          <p:spPr>
            <a:xfrm>
              <a:off x="5269376" y="3736342"/>
              <a:ext cx="102672" cy="102186"/>
            </a:xfrm>
            <a:custGeom>
              <a:avLst/>
              <a:gdLst/>
              <a:ahLst/>
              <a:cxnLst/>
              <a:rect l="l" t="t" r="r" b="b"/>
              <a:pathLst>
                <a:path w="4437" h="4416" extrusionOk="0">
                  <a:moveTo>
                    <a:pt x="2218" y="0"/>
                  </a:moveTo>
                  <a:cubicBezTo>
                    <a:pt x="1005" y="0"/>
                    <a:pt x="1" y="984"/>
                    <a:pt x="1" y="2197"/>
                  </a:cubicBezTo>
                  <a:cubicBezTo>
                    <a:pt x="1" y="3432"/>
                    <a:pt x="1005" y="4415"/>
                    <a:pt x="2218" y="4415"/>
                  </a:cubicBezTo>
                  <a:cubicBezTo>
                    <a:pt x="3432" y="4415"/>
                    <a:pt x="4436" y="3432"/>
                    <a:pt x="4436" y="2197"/>
                  </a:cubicBezTo>
                  <a:cubicBezTo>
                    <a:pt x="4436" y="984"/>
                    <a:pt x="3432" y="0"/>
                    <a:pt x="2218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6"/>
            <p:cNvSpPr/>
            <p:nvPr/>
          </p:nvSpPr>
          <p:spPr>
            <a:xfrm>
              <a:off x="5115398" y="3394995"/>
              <a:ext cx="410619" cy="392848"/>
            </a:xfrm>
            <a:custGeom>
              <a:avLst/>
              <a:gdLst/>
              <a:ahLst/>
              <a:cxnLst/>
              <a:rect l="l" t="t" r="r" b="b"/>
              <a:pathLst>
                <a:path w="17745" h="16977" extrusionOk="0">
                  <a:moveTo>
                    <a:pt x="8872" y="0"/>
                  </a:moveTo>
                  <a:cubicBezTo>
                    <a:pt x="6613" y="0"/>
                    <a:pt x="2386" y="921"/>
                    <a:pt x="2261" y="5482"/>
                  </a:cubicBezTo>
                  <a:cubicBezTo>
                    <a:pt x="2114" y="10064"/>
                    <a:pt x="1" y="10085"/>
                    <a:pt x="1298" y="13789"/>
                  </a:cubicBezTo>
                  <a:cubicBezTo>
                    <a:pt x="2285" y="16651"/>
                    <a:pt x="6271" y="16976"/>
                    <a:pt x="8031" y="16976"/>
                  </a:cubicBezTo>
                  <a:cubicBezTo>
                    <a:pt x="8548" y="16976"/>
                    <a:pt x="8872" y="16948"/>
                    <a:pt x="8872" y="16948"/>
                  </a:cubicBezTo>
                  <a:cubicBezTo>
                    <a:pt x="8872" y="16948"/>
                    <a:pt x="9197" y="16976"/>
                    <a:pt x="9714" y="16976"/>
                  </a:cubicBezTo>
                  <a:cubicBezTo>
                    <a:pt x="11475" y="16976"/>
                    <a:pt x="15465" y="16651"/>
                    <a:pt x="16468" y="13789"/>
                  </a:cubicBezTo>
                  <a:cubicBezTo>
                    <a:pt x="17744" y="10085"/>
                    <a:pt x="15631" y="10064"/>
                    <a:pt x="15484" y="5482"/>
                  </a:cubicBezTo>
                  <a:cubicBezTo>
                    <a:pt x="15359" y="921"/>
                    <a:pt x="11132" y="0"/>
                    <a:pt x="8872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6"/>
            <p:cNvSpPr/>
            <p:nvPr/>
          </p:nvSpPr>
          <p:spPr>
            <a:xfrm>
              <a:off x="5135253" y="3659839"/>
              <a:ext cx="371397" cy="128010"/>
            </a:xfrm>
            <a:custGeom>
              <a:avLst/>
              <a:gdLst/>
              <a:ahLst/>
              <a:cxnLst/>
              <a:rect l="l" t="t" r="r" b="b"/>
              <a:pathLst>
                <a:path w="16050" h="5532" extrusionOk="0">
                  <a:moveTo>
                    <a:pt x="16007" y="0"/>
                  </a:moveTo>
                  <a:lnTo>
                    <a:pt x="16007" y="0"/>
                  </a:lnTo>
                  <a:cubicBezTo>
                    <a:pt x="15965" y="482"/>
                    <a:pt x="15840" y="1067"/>
                    <a:pt x="15610" y="1758"/>
                  </a:cubicBezTo>
                  <a:cubicBezTo>
                    <a:pt x="14598" y="4646"/>
                    <a:pt x="10546" y="4964"/>
                    <a:pt x="8810" y="4964"/>
                  </a:cubicBezTo>
                  <a:cubicBezTo>
                    <a:pt x="8320" y="4964"/>
                    <a:pt x="8014" y="4938"/>
                    <a:pt x="8014" y="4938"/>
                  </a:cubicBezTo>
                  <a:cubicBezTo>
                    <a:pt x="8014" y="4938"/>
                    <a:pt x="7709" y="4964"/>
                    <a:pt x="7219" y="4964"/>
                  </a:cubicBezTo>
                  <a:cubicBezTo>
                    <a:pt x="5484" y="4964"/>
                    <a:pt x="1435" y="4646"/>
                    <a:pt x="440" y="1758"/>
                  </a:cubicBezTo>
                  <a:cubicBezTo>
                    <a:pt x="189" y="1067"/>
                    <a:pt x="63" y="503"/>
                    <a:pt x="22" y="0"/>
                  </a:cubicBezTo>
                  <a:lnTo>
                    <a:pt x="22" y="0"/>
                  </a:lnTo>
                  <a:cubicBezTo>
                    <a:pt x="1" y="628"/>
                    <a:pt x="84" y="1339"/>
                    <a:pt x="440" y="2344"/>
                  </a:cubicBezTo>
                  <a:cubicBezTo>
                    <a:pt x="1427" y="5206"/>
                    <a:pt x="5413" y="5531"/>
                    <a:pt x="7173" y="5531"/>
                  </a:cubicBezTo>
                  <a:cubicBezTo>
                    <a:pt x="7690" y="5531"/>
                    <a:pt x="8014" y="5503"/>
                    <a:pt x="8014" y="5503"/>
                  </a:cubicBezTo>
                  <a:cubicBezTo>
                    <a:pt x="8014" y="5503"/>
                    <a:pt x="8339" y="5531"/>
                    <a:pt x="8856" y="5531"/>
                  </a:cubicBezTo>
                  <a:cubicBezTo>
                    <a:pt x="10617" y="5531"/>
                    <a:pt x="14607" y="5206"/>
                    <a:pt x="15610" y="2344"/>
                  </a:cubicBezTo>
                  <a:cubicBezTo>
                    <a:pt x="15944" y="1339"/>
                    <a:pt x="16049" y="628"/>
                    <a:pt x="1600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6"/>
            <p:cNvSpPr/>
            <p:nvPr/>
          </p:nvSpPr>
          <p:spPr>
            <a:xfrm>
              <a:off x="5212242" y="3608513"/>
              <a:ext cx="52805" cy="52805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30" y="0"/>
                  </a:moveTo>
                  <a:cubicBezTo>
                    <a:pt x="503" y="0"/>
                    <a:pt x="1" y="503"/>
                    <a:pt x="1" y="1151"/>
                  </a:cubicBezTo>
                  <a:cubicBezTo>
                    <a:pt x="1" y="1779"/>
                    <a:pt x="503" y="2281"/>
                    <a:pt x="1130" y="2281"/>
                  </a:cubicBezTo>
                  <a:cubicBezTo>
                    <a:pt x="1758" y="2281"/>
                    <a:pt x="2281" y="1779"/>
                    <a:pt x="2281" y="1151"/>
                  </a:cubicBezTo>
                  <a:cubicBezTo>
                    <a:pt x="2281" y="524"/>
                    <a:pt x="1758" y="0"/>
                    <a:pt x="113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6"/>
            <p:cNvSpPr/>
            <p:nvPr/>
          </p:nvSpPr>
          <p:spPr>
            <a:xfrm>
              <a:off x="5376865" y="3608513"/>
              <a:ext cx="52805" cy="52805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30" y="0"/>
                  </a:moveTo>
                  <a:cubicBezTo>
                    <a:pt x="503" y="0"/>
                    <a:pt x="1" y="524"/>
                    <a:pt x="1" y="1151"/>
                  </a:cubicBezTo>
                  <a:cubicBezTo>
                    <a:pt x="1" y="1779"/>
                    <a:pt x="503" y="2281"/>
                    <a:pt x="1130" y="2281"/>
                  </a:cubicBezTo>
                  <a:cubicBezTo>
                    <a:pt x="1758" y="2281"/>
                    <a:pt x="2281" y="1779"/>
                    <a:pt x="2281" y="1151"/>
                  </a:cubicBezTo>
                  <a:cubicBezTo>
                    <a:pt x="2281" y="503"/>
                    <a:pt x="1758" y="0"/>
                    <a:pt x="113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6"/>
            <p:cNvSpPr/>
            <p:nvPr/>
          </p:nvSpPr>
          <p:spPr>
            <a:xfrm>
              <a:off x="5279049" y="3685988"/>
              <a:ext cx="83790" cy="33414"/>
            </a:xfrm>
            <a:custGeom>
              <a:avLst/>
              <a:gdLst/>
              <a:ahLst/>
              <a:cxnLst/>
              <a:rect l="l" t="t" r="r" b="b"/>
              <a:pathLst>
                <a:path w="3621" h="1444" extrusionOk="0">
                  <a:moveTo>
                    <a:pt x="22" y="0"/>
                  </a:moveTo>
                  <a:cubicBezTo>
                    <a:pt x="22" y="0"/>
                    <a:pt x="1" y="84"/>
                    <a:pt x="1" y="209"/>
                  </a:cubicBezTo>
                  <a:cubicBezTo>
                    <a:pt x="1" y="272"/>
                    <a:pt x="22" y="377"/>
                    <a:pt x="64" y="461"/>
                  </a:cubicBezTo>
                  <a:cubicBezTo>
                    <a:pt x="85" y="544"/>
                    <a:pt x="147" y="649"/>
                    <a:pt x="210" y="753"/>
                  </a:cubicBezTo>
                  <a:cubicBezTo>
                    <a:pt x="357" y="942"/>
                    <a:pt x="608" y="1130"/>
                    <a:pt x="880" y="1256"/>
                  </a:cubicBezTo>
                  <a:cubicBezTo>
                    <a:pt x="1026" y="1318"/>
                    <a:pt x="1173" y="1360"/>
                    <a:pt x="1319" y="1402"/>
                  </a:cubicBezTo>
                  <a:cubicBezTo>
                    <a:pt x="1487" y="1423"/>
                    <a:pt x="1654" y="1444"/>
                    <a:pt x="1800" y="1444"/>
                  </a:cubicBezTo>
                  <a:cubicBezTo>
                    <a:pt x="2114" y="1444"/>
                    <a:pt x="2449" y="1381"/>
                    <a:pt x="2721" y="1256"/>
                  </a:cubicBezTo>
                  <a:cubicBezTo>
                    <a:pt x="3014" y="1130"/>
                    <a:pt x="3244" y="942"/>
                    <a:pt x="3391" y="753"/>
                  </a:cubicBezTo>
                  <a:cubicBezTo>
                    <a:pt x="3474" y="649"/>
                    <a:pt x="3516" y="544"/>
                    <a:pt x="3558" y="461"/>
                  </a:cubicBezTo>
                  <a:cubicBezTo>
                    <a:pt x="3579" y="356"/>
                    <a:pt x="3600" y="272"/>
                    <a:pt x="3600" y="209"/>
                  </a:cubicBezTo>
                  <a:cubicBezTo>
                    <a:pt x="3621" y="63"/>
                    <a:pt x="3579" y="0"/>
                    <a:pt x="3579" y="0"/>
                  </a:cubicBezTo>
                  <a:cubicBezTo>
                    <a:pt x="3579" y="0"/>
                    <a:pt x="3579" y="84"/>
                    <a:pt x="3516" y="189"/>
                  </a:cubicBezTo>
                  <a:cubicBezTo>
                    <a:pt x="3495" y="251"/>
                    <a:pt x="3453" y="314"/>
                    <a:pt x="3412" y="377"/>
                  </a:cubicBezTo>
                  <a:cubicBezTo>
                    <a:pt x="3370" y="461"/>
                    <a:pt x="3286" y="523"/>
                    <a:pt x="3223" y="586"/>
                  </a:cubicBezTo>
                  <a:cubicBezTo>
                    <a:pt x="3056" y="712"/>
                    <a:pt x="2847" y="816"/>
                    <a:pt x="2596" y="900"/>
                  </a:cubicBezTo>
                  <a:cubicBezTo>
                    <a:pt x="2344" y="984"/>
                    <a:pt x="2072" y="1025"/>
                    <a:pt x="1800" y="1025"/>
                  </a:cubicBezTo>
                  <a:cubicBezTo>
                    <a:pt x="1654" y="1025"/>
                    <a:pt x="1528" y="1005"/>
                    <a:pt x="1403" y="984"/>
                  </a:cubicBezTo>
                  <a:cubicBezTo>
                    <a:pt x="1256" y="963"/>
                    <a:pt x="1131" y="942"/>
                    <a:pt x="1005" y="900"/>
                  </a:cubicBezTo>
                  <a:cubicBezTo>
                    <a:pt x="775" y="837"/>
                    <a:pt x="545" y="712"/>
                    <a:pt x="399" y="586"/>
                  </a:cubicBezTo>
                  <a:cubicBezTo>
                    <a:pt x="315" y="523"/>
                    <a:pt x="252" y="461"/>
                    <a:pt x="210" y="377"/>
                  </a:cubicBezTo>
                  <a:cubicBezTo>
                    <a:pt x="147" y="314"/>
                    <a:pt x="106" y="251"/>
                    <a:pt x="85" y="189"/>
                  </a:cubicBezTo>
                  <a:cubicBezTo>
                    <a:pt x="22" y="84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6"/>
            <p:cNvSpPr/>
            <p:nvPr/>
          </p:nvSpPr>
          <p:spPr>
            <a:xfrm>
              <a:off x="5113963" y="3383911"/>
              <a:ext cx="398008" cy="207682"/>
            </a:xfrm>
            <a:custGeom>
              <a:avLst/>
              <a:gdLst/>
              <a:ahLst/>
              <a:cxnLst/>
              <a:rect l="l" t="t" r="r" b="b"/>
              <a:pathLst>
                <a:path w="17200" h="8975" extrusionOk="0">
                  <a:moveTo>
                    <a:pt x="8037" y="1"/>
                  </a:moveTo>
                  <a:cubicBezTo>
                    <a:pt x="2052" y="1"/>
                    <a:pt x="667" y="4441"/>
                    <a:pt x="0" y="8974"/>
                  </a:cubicBezTo>
                  <a:lnTo>
                    <a:pt x="7721" y="6798"/>
                  </a:lnTo>
                  <a:lnTo>
                    <a:pt x="13517" y="4078"/>
                  </a:lnTo>
                  <a:lnTo>
                    <a:pt x="15944" y="8974"/>
                  </a:lnTo>
                  <a:lnTo>
                    <a:pt x="17053" y="6484"/>
                  </a:lnTo>
                  <a:cubicBezTo>
                    <a:pt x="17053" y="6484"/>
                    <a:pt x="17199" y="793"/>
                    <a:pt x="9290" y="61"/>
                  </a:cubicBezTo>
                  <a:cubicBezTo>
                    <a:pt x="8851" y="20"/>
                    <a:pt x="8434" y="1"/>
                    <a:pt x="8037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6"/>
            <p:cNvSpPr/>
            <p:nvPr/>
          </p:nvSpPr>
          <p:spPr>
            <a:xfrm>
              <a:off x="5181256" y="3577528"/>
              <a:ext cx="111373" cy="111373"/>
            </a:xfrm>
            <a:custGeom>
              <a:avLst/>
              <a:gdLst/>
              <a:ahLst/>
              <a:cxnLst/>
              <a:rect l="l" t="t" r="r" b="b"/>
              <a:pathLst>
                <a:path w="4813" h="4813" extrusionOk="0">
                  <a:moveTo>
                    <a:pt x="2407" y="586"/>
                  </a:moveTo>
                  <a:cubicBezTo>
                    <a:pt x="3411" y="586"/>
                    <a:pt x="4227" y="1402"/>
                    <a:pt x="4227" y="2407"/>
                  </a:cubicBezTo>
                  <a:cubicBezTo>
                    <a:pt x="4227" y="3411"/>
                    <a:pt x="3411" y="4227"/>
                    <a:pt x="2407" y="4227"/>
                  </a:cubicBezTo>
                  <a:cubicBezTo>
                    <a:pt x="1402" y="4227"/>
                    <a:pt x="586" y="3411"/>
                    <a:pt x="586" y="2407"/>
                  </a:cubicBezTo>
                  <a:cubicBezTo>
                    <a:pt x="586" y="1402"/>
                    <a:pt x="1402" y="586"/>
                    <a:pt x="2407" y="586"/>
                  </a:cubicBezTo>
                  <a:close/>
                  <a:moveTo>
                    <a:pt x="2407" y="0"/>
                  </a:moveTo>
                  <a:cubicBezTo>
                    <a:pt x="1088" y="0"/>
                    <a:pt x="0" y="1088"/>
                    <a:pt x="0" y="2407"/>
                  </a:cubicBezTo>
                  <a:cubicBezTo>
                    <a:pt x="0" y="3725"/>
                    <a:pt x="1088" y="4813"/>
                    <a:pt x="2407" y="4813"/>
                  </a:cubicBezTo>
                  <a:cubicBezTo>
                    <a:pt x="3725" y="4813"/>
                    <a:pt x="4813" y="3725"/>
                    <a:pt x="4813" y="2407"/>
                  </a:cubicBezTo>
                  <a:cubicBezTo>
                    <a:pt x="4813" y="1088"/>
                    <a:pt x="3725" y="0"/>
                    <a:pt x="2407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46"/>
            <p:cNvSpPr/>
            <p:nvPr/>
          </p:nvSpPr>
          <p:spPr>
            <a:xfrm>
              <a:off x="5279049" y="3599303"/>
              <a:ext cx="83304" cy="41675"/>
            </a:xfrm>
            <a:custGeom>
              <a:avLst/>
              <a:gdLst/>
              <a:ahLst/>
              <a:cxnLst/>
              <a:rect l="l" t="t" r="r" b="b"/>
              <a:pathLst>
                <a:path w="3600" h="1801" extrusionOk="0">
                  <a:moveTo>
                    <a:pt x="1800" y="1"/>
                  </a:moveTo>
                  <a:cubicBezTo>
                    <a:pt x="817" y="1"/>
                    <a:pt x="1" y="817"/>
                    <a:pt x="1" y="1800"/>
                  </a:cubicBezTo>
                  <a:lnTo>
                    <a:pt x="587" y="1800"/>
                  </a:lnTo>
                  <a:cubicBezTo>
                    <a:pt x="587" y="1131"/>
                    <a:pt x="1131" y="587"/>
                    <a:pt x="1800" y="587"/>
                  </a:cubicBezTo>
                  <a:cubicBezTo>
                    <a:pt x="2470" y="587"/>
                    <a:pt x="3014" y="1131"/>
                    <a:pt x="3014" y="1800"/>
                  </a:cubicBezTo>
                  <a:lnTo>
                    <a:pt x="3600" y="1800"/>
                  </a:lnTo>
                  <a:cubicBezTo>
                    <a:pt x="3600" y="817"/>
                    <a:pt x="2805" y="1"/>
                    <a:pt x="1800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46"/>
            <p:cNvSpPr/>
            <p:nvPr/>
          </p:nvSpPr>
          <p:spPr>
            <a:xfrm>
              <a:off x="5348772" y="3577528"/>
              <a:ext cx="111396" cy="111373"/>
            </a:xfrm>
            <a:custGeom>
              <a:avLst/>
              <a:gdLst/>
              <a:ahLst/>
              <a:cxnLst/>
              <a:rect l="l" t="t" r="r" b="b"/>
              <a:pathLst>
                <a:path w="4814" h="4813" extrusionOk="0">
                  <a:moveTo>
                    <a:pt x="2407" y="586"/>
                  </a:moveTo>
                  <a:cubicBezTo>
                    <a:pt x="3412" y="586"/>
                    <a:pt x="4228" y="1402"/>
                    <a:pt x="4228" y="2407"/>
                  </a:cubicBezTo>
                  <a:cubicBezTo>
                    <a:pt x="4228" y="3411"/>
                    <a:pt x="3412" y="4227"/>
                    <a:pt x="2407" y="4227"/>
                  </a:cubicBezTo>
                  <a:cubicBezTo>
                    <a:pt x="1403" y="4227"/>
                    <a:pt x="587" y="3411"/>
                    <a:pt x="587" y="2407"/>
                  </a:cubicBezTo>
                  <a:cubicBezTo>
                    <a:pt x="587" y="1402"/>
                    <a:pt x="1403" y="586"/>
                    <a:pt x="2407" y="586"/>
                  </a:cubicBezTo>
                  <a:close/>
                  <a:moveTo>
                    <a:pt x="2407" y="0"/>
                  </a:moveTo>
                  <a:cubicBezTo>
                    <a:pt x="1089" y="0"/>
                    <a:pt x="1" y="1088"/>
                    <a:pt x="1" y="2407"/>
                  </a:cubicBezTo>
                  <a:cubicBezTo>
                    <a:pt x="1" y="3725"/>
                    <a:pt x="1089" y="4813"/>
                    <a:pt x="2407" y="4813"/>
                  </a:cubicBezTo>
                  <a:cubicBezTo>
                    <a:pt x="3725" y="4813"/>
                    <a:pt x="4813" y="3725"/>
                    <a:pt x="4813" y="2407"/>
                  </a:cubicBezTo>
                  <a:cubicBezTo>
                    <a:pt x="4813" y="1088"/>
                    <a:pt x="3725" y="0"/>
                    <a:pt x="2407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2" name="Google Shape;3482;p46"/>
          <p:cNvGrpSpPr/>
          <p:nvPr/>
        </p:nvGrpSpPr>
        <p:grpSpPr>
          <a:xfrm>
            <a:off x="3168232" y="2032414"/>
            <a:ext cx="728605" cy="663754"/>
            <a:chOff x="3649783" y="1785800"/>
            <a:chExt cx="855069" cy="779054"/>
          </a:xfrm>
        </p:grpSpPr>
        <p:sp>
          <p:nvSpPr>
            <p:cNvPr id="3483" name="Google Shape;3483;p46"/>
            <p:cNvSpPr/>
            <p:nvPr/>
          </p:nvSpPr>
          <p:spPr>
            <a:xfrm>
              <a:off x="3649783" y="1785800"/>
              <a:ext cx="855069" cy="779054"/>
            </a:xfrm>
            <a:custGeom>
              <a:avLst/>
              <a:gdLst/>
              <a:ahLst/>
              <a:cxnLst/>
              <a:rect l="l" t="t" r="r" b="b"/>
              <a:pathLst>
                <a:path w="36952" h="33667" extrusionOk="0">
                  <a:moveTo>
                    <a:pt x="18476" y="0"/>
                  </a:moveTo>
                  <a:cubicBezTo>
                    <a:pt x="14165" y="0"/>
                    <a:pt x="9855" y="1643"/>
                    <a:pt x="6570" y="4928"/>
                  </a:cubicBezTo>
                  <a:cubicBezTo>
                    <a:pt x="0" y="11519"/>
                    <a:pt x="0" y="22169"/>
                    <a:pt x="6570" y="28739"/>
                  </a:cubicBezTo>
                  <a:cubicBezTo>
                    <a:pt x="9855" y="32024"/>
                    <a:pt x="14165" y="33667"/>
                    <a:pt x="18476" y="33667"/>
                  </a:cubicBezTo>
                  <a:cubicBezTo>
                    <a:pt x="22786" y="33667"/>
                    <a:pt x="27096" y="32024"/>
                    <a:pt x="30381" y="28739"/>
                  </a:cubicBezTo>
                  <a:cubicBezTo>
                    <a:pt x="36951" y="22169"/>
                    <a:pt x="36951" y="11519"/>
                    <a:pt x="30381" y="4928"/>
                  </a:cubicBezTo>
                  <a:cubicBezTo>
                    <a:pt x="27096" y="1643"/>
                    <a:pt x="22786" y="0"/>
                    <a:pt x="18476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6"/>
            <p:cNvSpPr/>
            <p:nvPr/>
          </p:nvSpPr>
          <p:spPr>
            <a:xfrm>
              <a:off x="3811491" y="1986984"/>
              <a:ext cx="161263" cy="298275"/>
            </a:xfrm>
            <a:custGeom>
              <a:avLst/>
              <a:gdLst/>
              <a:ahLst/>
              <a:cxnLst/>
              <a:rect l="l" t="t" r="r" b="b"/>
              <a:pathLst>
                <a:path w="6969" h="12890" extrusionOk="0">
                  <a:moveTo>
                    <a:pt x="5838" y="0"/>
                  </a:moveTo>
                  <a:cubicBezTo>
                    <a:pt x="5315" y="0"/>
                    <a:pt x="4876" y="314"/>
                    <a:pt x="4771" y="733"/>
                  </a:cubicBezTo>
                  <a:lnTo>
                    <a:pt x="4604" y="733"/>
                  </a:lnTo>
                  <a:cubicBezTo>
                    <a:pt x="3913" y="733"/>
                    <a:pt x="3348" y="1214"/>
                    <a:pt x="3348" y="1821"/>
                  </a:cubicBezTo>
                  <a:cubicBezTo>
                    <a:pt x="3348" y="1821"/>
                    <a:pt x="3348" y="1842"/>
                    <a:pt x="3348" y="1862"/>
                  </a:cubicBezTo>
                  <a:cubicBezTo>
                    <a:pt x="2951" y="2051"/>
                    <a:pt x="2658" y="2406"/>
                    <a:pt x="2658" y="2846"/>
                  </a:cubicBezTo>
                  <a:cubicBezTo>
                    <a:pt x="2658" y="2888"/>
                    <a:pt x="2658" y="2930"/>
                    <a:pt x="2679" y="2971"/>
                  </a:cubicBezTo>
                  <a:cubicBezTo>
                    <a:pt x="2616" y="2950"/>
                    <a:pt x="2574" y="2950"/>
                    <a:pt x="2511" y="2950"/>
                  </a:cubicBezTo>
                  <a:cubicBezTo>
                    <a:pt x="1528" y="2950"/>
                    <a:pt x="733" y="3641"/>
                    <a:pt x="733" y="4499"/>
                  </a:cubicBezTo>
                  <a:cubicBezTo>
                    <a:pt x="733" y="4708"/>
                    <a:pt x="775" y="4917"/>
                    <a:pt x="879" y="5106"/>
                  </a:cubicBezTo>
                  <a:cubicBezTo>
                    <a:pt x="398" y="5357"/>
                    <a:pt x="63" y="5796"/>
                    <a:pt x="21" y="6277"/>
                  </a:cubicBezTo>
                  <a:cubicBezTo>
                    <a:pt x="21" y="6319"/>
                    <a:pt x="21" y="6340"/>
                    <a:pt x="1" y="6361"/>
                  </a:cubicBezTo>
                  <a:cubicBezTo>
                    <a:pt x="1" y="6382"/>
                    <a:pt x="1" y="6403"/>
                    <a:pt x="1" y="6424"/>
                  </a:cubicBezTo>
                  <a:lnTo>
                    <a:pt x="1" y="6445"/>
                  </a:lnTo>
                  <a:cubicBezTo>
                    <a:pt x="1" y="6487"/>
                    <a:pt x="1" y="6507"/>
                    <a:pt x="1" y="6528"/>
                  </a:cubicBezTo>
                  <a:cubicBezTo>
                    <a:pt x="1" y="6549"/>
                    <a:pt x="1" y="6570"/>
                    <a:pt x="21" y="6591"/>
                  </a:cubicBezTo>
                  <a:cubicBezTo>
                    <a:pt x="63" y="7093"/>
                    <a:pt x="398" y="7533"/>
                    <a:pt x="879" y="7784"/>
                  </a:cubicBezTo>
                  <a:cubicBezTo>
                    <a:pt x="775" y="7951"/>
                    <a:pt x="733" y="8160"/>
                    <a:pt x="733" y="8391"/>
                  </a:cubicBezTo>
                  <a:cubicBezTo>
                    <a:pt x="733" y="9228"/>
                    <a:pt x="1528" y="9918"/>
                    <a:pt x="2511" y="9918"/>
                  </a:cubicBezTo>
                  <a:lnTo>
                    <a:pt x="2679" y="9918"/>
                  </a:lnTo>
                  <a:cubicBezTo>
                    <a:pt x="2658" y="9960"/>
                    <a:pt x="2658" y="10002"/>
                    <a:pt x="2658" y="10044"/>
                  </a:cubicBezTo>
                  <a:cubicBezTo>
                    <a:pt x="2658" y="10483"/>
                    <a:pt x="2951" y="10839"/>
                    <a:pt x="3348" y="11027"/>
                  </a:cubicBezTo>
                  <a:cubicBezTo>
                    <a:pt x="3348" y="11048"/>
                    <a:pt x="3348" y="11048"/>
                    <a:pt x="3348" y="11069"/>
                  </a:cubicBezTo>
                  <a:cubicBezTo>
                    <a:pt x="3348" y="11676"/>
                    <a:pt x="3913" y="12157"/>
                    <a:pt x="4604" y="12157"/>
                  </a:cubicBezTo>
                  <a:cubicBezTo>
                    <a:pt x="4666" y="12157"/>
                    <a:pt x="4708" y="12157"/>
                    <a:pt x="4771" y="12136"/>
                  </a:cubicBezTo>
                  <a:cubicBezTo>
                    <a:pt x="4876" y="12575"/>
                    <a:pt x="5315" y="12889"/>
                    <a:pt x="5838" y="12889"/>
                  </a:cubicBezTo>
                  <a:cubicBezTo>
                    <a:pt x="6466" y="12889"/>
                    <a:pt x="6968" y="12450"/>
                    <a:pt x="6968" y="11927"/>
                  </a:cubicBezTo>
                  <a:cubicBezTo>
                    <a:pt x="6968" y="11383"/>
                    <a:pt x="6466" y="10964"/>
                    <a:pt x="5859" y="10964"/>
                  </a:cubicBezTo>
                  <a:cubicBezTo>
                    <a:pt x="5796" y="10588"/>
                    <a:pt x="5545" y="10295"/>
                    <a:pt x="5210" y="10127"/>
                  </a:cubicBezTo>
                  <a:cubicBezTo>
                    <a:pt x="5210" y="10106"/>
                    <a:pt x="5210" y="10065"/>
                    <a:pt x="5210" y="10044"/>
                  </a:cubicBezTo>
                  <a:cubicBezTo>
                    <a:pt x="5210" y="9876"/>
                    <a:pt x="5148" y="9688"/>
                    <a:pt x="5064" y="9541"/>
                  </a:cubicBezTo>
                  <a:cubicBezTo>
                    <a:pt x="5734" y="9311"/>
                    <a:pt x="6194" y="8746"/>
                    <a:pt x="6194" y="8098"/>
                  </a:cubicBezTo>
                  <a:cubicBezTo>
                    <a:pt x="6194" y="7805"/>
                    <a:pt x="6089" y="7512"/>
                    <a:pt x="5922" y="7282"/>
                  </a:cubicBezTo>
                  <a:cubicBezTo>
                    <a:pt x="6068" y="7072"/>
                    <a:pt x="6152" y="6863"/>
                    <a:pt x="6194" y="6612"/>
                  </a:cubicBezTo>
                  <a:cubicBezTo>
                    <a:pt x="6194" y="6570"/>
                    <a:pt x="6194" y="6549"/>
                    <a:pt x="6194" y="6507"/>
                  </a:cubicBezTo>
                  <a:cubicBezTo>
                    <a:pt x="6194" y="6487"/>
                    <a:pt x="6194" y="6466"/>
                    <a:pt x="6194" y="6466"/>
                  </a:cubicBezTo>
                  <a:lnTo>
                    <a:pt x="6194" y="6445"/>
                  </a:lnTo>
                  <a:cubicBezTo>
                    <a:pt x="6194" y="6424"/>
                    <a:pt x="6194" y="6403"/>
                    <a:pt x="6194" y="6382"/>
                  </a:cubicBezTo>
                  <a:lnTo>
                    <a:pt x="6194" y="6277"/>
                  </a:lnTo>
                  <a:cubicBezTo>
                    <a:pt x="6152" y="6026"/>
                    <a:pt x="6068" y="5817"/>
                    <a:pt x="5922" y="5608"/>
                  </a:cubicBezTo>
                  <a:cubicBezTo>
                    <a:pt x="6089" y="5378"/>
                    <a:pt x="6194" y="5106"/>
                    <a:pt x="6194" y="4792"/>
                  </a:cubicBezTo>
                  <a:cubicBezTo>
                    <a:pt x="6194" y="4143"/>
                    <a:pt x="5734" y="3578"/>
                    <a:pt x="5064" y="3348"/>
                  </a:cubicBezTo>
                  <a:cubicBezTo>
                    <a:pt x="5148" y="3202"/>
                    <a:pt x="5210" y="3034"/>
                    <a:pt x="5210" y="2846"/>
                  </a:cubicBezTo>
                  <a:cubicBezTo>
                    <a:pt x="5210" y="2825"/>
                    <a:pt x="5210" y="2783"/>
                    <a:pt x="5210" y="2762"/>
                  </a:cubicBezTo>
                  <a:cubicBezTo>
                    <a:pt x="5545" y="2595"/>
                    <a:pt x="5796" y="2302"/>
                    <a:pt x="5859" y="1925"/>
                  </a:cubicBezTo>
                  <a:cubicBezTo>
                    <a:pt x="6466" y="1925"/>
                    <a:pt x="6968" y="1507"/>
                    <a:pt x="6968" y="963"/>
                  </a:cubicBezTo>
                  <a:cubicBezTo>
                    <a:pt x="6968" y="440"/>
                    <a:pt x="6466" y="0"/>
                    <a:pt x="583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6"/>
            <p:cNvSpPr/>
            <p:nvPr/>
          </p:nvSpPr>
          <p:spPr>
            <a:xfrm>
              <a:off x="3825051" y="1986984"/>
              <a:ext cx="160777" cy="298275"/>
            </a:xfrm>
            <a:custGeom>
              <a:avLst/>
              <a:gdLst/>
              <a:ahLst/>
              <a:cxnLst/>
              <a:rect l="l" t="t" r="r" b="b"/>
              <a:pathLst>
                <a:path w="6948" h="12890" extrusionOk="0">
                  <a:moveTo>
                    <a:pt x="5838" y="0"/>
                  </a:moveTo>
                  <a:cubicBezTo>
                    <a:pt x="5315" y="0"/>
                    <a:pt x="4876" y="314"/>
                    <a:pt x="4750" y="733"/>
                  </a:cubicBezTo>
                  <a:lnTo>
                    <a:pt x="4604" y="733"/>
                  </a:lnTo>
                  <a:cubicBezTo>
                    <a:pt x="3913" y="733"/>
                    <a:pt x="3348" y="1214"/>
                    <a:pt x="3348" y="1821"/>
                  </a:cubicBezTo>
                  <a:cubicBezTo>
                    <a:pt x="3348" y="1821"/>
                    <a:pt x="3348" y="1842"/>
                    <a:pt x="3348" y="1862"/>
                  </a:cubicBezTo>
                  <a:cubicBezTo>
                    <a:pt x="2930" y="2051"/>
                    <a:pt x="2658" y="2406"/>
                    <a:pt x="2658" y="2846"/>
                  </a:cubicBezTo>
                  <a:cubicBezTo>
                    <a:pt x="2658" y="2888"/>
                    <a:pt x="2658" y="2930"/>
                    <a:pt x="2658" y="2971"/>
                  </a:cubicBezTo>
                  <a:cubicBezTo>
                    <a:pt x="2616" y="2950"/>
                    <a:pt x="2553" y="2950"/>
                    <a:pt x="2511" y="2950"/>
                  </a:cubicBezTo>
                  <a:cubicBezTo>
                    <a:pt x="1528" y="2950"/>
                    <a:pt x="712" y="3641"/>
                    <a:pt x="712" y="4499"/>
                  </a:cubicBezTo>
                  <a:cubicBezTo>
                    <a:pt x="712" y="4708"/>
                    <a:pt x="775" y="4917"/>
                    <a:pt x="858" y="5106"/>
                  </a:cubicBezTo>
                  <a:cubicBezTo>
                    <a:pt x="398" y="5357"/>
                    <a:pt x="63" y="5796"/>
                    <a:pt x="0" y="6277"/>
                  </a:cubicBezTo>
                  <a:cubicBezTo>
                    <a:pt x="0" y="6319"/>
                    <a:pt x="0" y="6340"/>
                    <a:pt x="0" y="6361"/>
                  </a:cubicBezTo>
                  <a:cubicBezTo>
                    <a:pt x="0" y="6382"/>
                    <a:pt x="0" y="6403"/>
                    <a:pt x="0" y="6424"/>
                  </a:cubicBezTo>
                  <a:lnTo>
                    <a:pt x="0" y="6445"/>
                  </a:lnTo>
                  <a:cubicBezTo>
                    <a:pt x="0" y="6487"/>
                    <a:pt x="0" y="6507"/>
                    <a:pt x="0" y="6528"/>
                  </a:cubicBezTo>
                  <a:cubicBezTo>
                    <a:pt x="0" y="6549"/>
                    <a:pt x="0" y="6570"/>
                    <a:pt x="0" y="6591"/>
                  </a:cubicBezTo>
                  <a:cubicBezTo>
                    <a:pt x="63" y="7093"/>
                    <a:pt x="398" y="7533"/>
                    <a:pt x="858" y="7784"/>
                  </a:cubicBezTo>
                  <a:cubicBezTo>
                    <a:pt x="775" y="7951"/>
                    <a:pt x="712" y="8160"/>
                    <a:pt x="712" y="8391"/>
                  </a:cubicBezTo>
                  <a:cubicBezTo>
                    <a:pt x="712" y="9228"/>
                    <a:pt x="1528" y="9918"/>
                    <a:pt x="2511" y="9918"/>
                  </a:cubicBezTo>
                  <a:lnTo>
                    <a:pt x="2658" y="9918"/>
                  </a:lnTo>
                  <a:cubicBezTo>
                    <a:pt x="2658" y="9960"/>
                    <a:pt x="2658" y="10002"/>
                    <a:pt x="2658" y="10044"/>
                  </a:cubicBezTo>
                  <a:cubicBezTo>
                    <a:pt x="2658" y="10483"/>
                    <a:pt x="2930" y="10839"/>
                    <a:pt x="3348" y="11027"/>
                  </a:cubicBezTo>
                  <a:cubicBezTo>
                    <a:pt x="3348" y="11048"/>
                    <a:pt x="3348" y="11048"/>
                    <a:pt x="3348" y="11069"/>
                  </a:cubicBezTo>
                  <a:cubicBezTo>
                    <a:pt x="3348" y="11676"/>
                    <a:pt x="3913" y="12157"/>
                    <a:pt x="4604" y="12157"/>
                  </a:cubicBezTo>
                  <a:cubicBezTo>
                    <a:pt x="4645" y="12157"/>
                    <a:pt x="4708" y="12157"/>
                    <a:pt x="4750" y="12136"/>
                  </a:cubicBezTo>
                  <a:cubicBezTo>
                    <a:pt x="4876" y="12575"/>
                    <a:pt x="5315" y="12889"/>
                    <a:pt x="5838" y="12889"/>
                  </a:cubicBezTo>
                  <a:cubicBezTo>
                    <a:pt x="6466" y="12889"/>
                    <a:pt x="6947" y="12450"/>
                    <a:pt x="6947" y="11927"/>
                  </a:cubicBezTo>
                  <a:cubicBezTo>
                    <a:pt x="6947" y="11383"/>
                    <a:pt x="6466" y="10964"/>
                    <a:pt x="5838" y="10964"/>
                  </a:cubicBezTo>
                  <a:cubicBezTo>
                    <a:pt x="5796" y="10588"/>
                    <a:pt x="5545" y="10295"/>
                    <a:pt x="5189" y="10127"/>
                  </a:cubicBezTo>
                  <a:cubicBezTo>
                    <a:pt x="5189" y="10106"/>
                    <a:pt x="5210" y="10065"/>
                    <a:pt x="5210" y="10044"/>
                  </a:cubicBezTo>
                  <a:cubicBezTo>
                    <a:pt x="5210" y="9876"/>
                    <a:pt x="5148" y="9688"/>
                    <a:pt x="5043" y="9541"/>
                  </a:cubicBezTo>
                  <a:cubicBezTo>
                    <a:pt x="5713" y="9311"/>
                    <a:pt x="6194" y="8746"/>
                    <a:pt x="6194" y="8098"/>
                  </a:cubicBezTo>
                  <a:cubicBezTo>
                    <a:pt x="6194" y="7805"/>
                    <a:pt x="6089" y="7512"/>
                    <a:pt x="5922" y="7282"/>
                  </a:cubicBezTo>
                  <a:cubicBezTo>
                    <a:pt x="6068" y="7072"/>
                    <a:pt x="6152" y="6863"/>
                    <a:pt x="6173" y="6612"/>
                  </a:cubicBezTo>
                  <a:cubicBezTo>
                    <a:pt x="6173" y="6570"/>
                    <a:pt x="6194" y="6549"/>
                    <a:pt x="6194" y="6507"/>
                  </a:cubicBezTo>
                  <a:cubicBezTo>
                    <a:pt x="6194" y="6487"/>
                    <a:pt x="6194" y="6466"/>
                    <a:pt x="6194" y="6466"/>
                  </a:cubicBezTo>
                  <a:lnTo>
                    <a:pt x="6194" y="6445"/>
                  </a:lnTo>
                  <a:cubicBezTo>
                    <a:pt x="6194" y="6424"/>
                    <a:pt x="6194" y="6403"/>
                    <a:pt x="6194" y="6382"/>
                  </a:cubicBezTo>
                  <a:lnTo>
                    <a:pt x="6173" y="6277"/>
                  </a:lnTo>
                  <a:cubicBezTo>
                    <a:pt x="6152" y="6026"/>
                    <a:pt x="6047" y="5817"/>
                    <a:pt x="5922" y="5608"/>
                  </a:cubicBezTo>
                  <a:cubicBezTo>
                    <a:pt x="6089" y="5378"/>
                    <a:pt x="6194" y="5106"/>
                    <a:pt x="6194" y="4792"/>
                  </a:cubicBezTo>
                  <a:cubicBezTo>
                    <a:pt x="6194" y="4143"/>
                    <a:pt x="5713" y="3578"/>
                    <a:pt x="5043" y="3348"/>
                  </a:cubicBezTo>
                  <a:cubicBezTo>
                    <a:pt x="5148" y="3202"/>
                    <a:pt x="5210" y="3034"/>
                    <a:pt x="5210" y="2846"/>
                  </a:cubicBezTo>
                  <a:cubicBezTo>
                    <a:pt x="5210" y="2825"/>
                    <a:pt x="5189" y="2783"/>
                    <a:pt x="5189" y="2762"/>
                  </a:cubicBezTo>
                  <a:cubicBezTo>
                    <a:pt x="5545" y="2595"/>
                    <a:pt x="5796" y="2302"/>
                    <a:pt x="5838" y="1925"/>
                  </a:cubicBezTo>
                  <a:cubicBezTo>
                    <a:pt x="6466" y="1925"/>
                    <a:pt x="6947" y="1507"/>
                    <a:pt x="6947" y="963"/>
                  </a:cubicBezTo>
                  <a:cubicBezTo>
                    <a:pt x="6947" y="440"/>
                    <a:pt x="6445" y="0"/>
                    <a:pt x="5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6"/>
            <p:cNvSpPr/>
            <p:nvPr/>
          </p:nvSpPr>
          <p:spPr>
            <a:xfrm>
              <a:off x="4181903" y="1986984"/>
              <a:ext cx="161240" cy="298275"/>
            </a:xfrm>
            <a:custGeom>
              <a:avLst/>
              <a:gdLst/>
              <a:ahLst/>
              <a:cxnLst/>
              <a:rect l="l" t="t" r="r" b="b"/>
              <a:pathLst>
                <a:path w="6968" h="12890" extrusionOk="0">
                  <a:moveTo>
                    <a:pt x="1130" y="0"/>
                  </a:moveTo>
                  <a:cubicBezTo>
                    <a:pt x="502" y="0"/>
                    <a:pt x="0" y="440"/>
                    <a:pt x="0" y="963"/>
                  </a:cubicBezTo>
                  <a:cubicBezTo>
                    <a:pt x="0" y="1507"/>
                    <a:pt x="502" y="1925"/>
                    <a:pt x="1130" y="1925"/>
                  </a:cubicBezTo>
                  <a:cubicBezTo>
                    <a:pt x="1172" y="2302"/>
                    <a:pt x="1423" y="2595"/>
                    <a:pt x="1758" y="2762"/>
                  </a:cubicBezTo>
                  <a:cubicBezTo>
                    <a:pt x="1758" y="2783"/>
                    <a:pt x="1758" y="2825"/>
                    <a:pt x="1758" y="2846"/>
                  </a:cubicBezTo>
                  <a:cubicBezTo>
                    <a:pt x="1758" y="3034"/>
                    <a:pt x="1820" y="3202"/>
                    <a:pt x="1904" y="3348"/>
                  </a:cubicBezTo>
                  <a:cubicBezTo>
                    <a:pt x="1255" y="3578"/>
                    <a:pt x="774" y="4143"/>
                    <a:pt x="774" y="4792"/>
                  </a:cubicBezTo>
                  <a:cubicBezTo>
                    <a:pt x="774" y="5106"/>
                    <a:pt x="879" y="5378"/>
                    <a:pt x="1046" y="5608"/>
                  </a:cubicBezTo>
                  <a:cubicBezTo>
                    <a:pt x="900" y="5817"/>
                    <a:pt x="816" y="6026"/>
                    <a:pt x="795" y="6277"/>
                  </a:cubicBezTo>
                  <a:lnTo>
                    <a:pt x="774" y="6382"/>
                  </a:lnTo>
                  <a:cubicBezTo>
                    <a:pt x="774" y="6403"/>
                    <a:pt x="774" y="6424"/>
                    <a:pt x="774" y="6445"/>
                  </a:cubicBezTo>
                  <a:lnTo>
                    <a:pt x="774" y="6466"/>
                  </a:lnTo>
                  <a:cubicBezTo>
                    <a:pt x="774" y="6466"/>
                    <a:pt x="774" y="6487"/>
                    <a:pt x="774" y="6507"/>
                  </a:cubicBezTo>
                  <a:cubicBezTo>
                    <a:pt x="774" y="6549"/>
                    <a:pt x="774" y="6570"/>
                    <a:pt x="795" y="6612"/>
                  </a:cubicBezTo>
                  <a:cubicBezTo>
                    <a:pt x="816" y="6863"/>
                    <a:pt x="900" y="7072"/>
                    <a:pt x="1046" y="7282"/>
                  </a:cubicBezTo>
                  <a:cubicBezTo>
                    <a:pt x="879" y="7512"/>
                    <a:pt x="774" y="7805"/>
                    <a:pt x="774" y="8098"/>
                  </a:cubicBezTo>
                  <a:cubicBezTo>
                    <a:pt x="774" y="8746"/>
                    <a:pt x="1235" y="9311"/>
                    <a:pt x="1904" y="9541"/>
                  </a:cubicBezTo>
                  <a:cubicBezTo>
                    <a:pt x="1820" y="9688"/>
                    <a:pt x="1758" y="9876"/>
                    <a:pt x="1758" y="10044"/>
                  </a:cubicBezTo>
                  <a:cubicBezTo>
                    <a:pt x="1758" y="10065"/>
                    <a:pt x="1758" y="10106"/>
                    <a:pt x="1758" y="10127"/>
                  </a:cubicBezTo>
                  <a:cubicBezTo>
                    <a:pt x="1423" y="10295"/>
                    <a:pt x="1172" y="10588"/>
                    <a:pt x="1130" y="10964"/>
                  </a:cubicBezTo>
                  <a:cubicBezTo>
                    <a:pt x="502" y="10964"/>
                    <a:pt x="0" y="11383"/>
                    <a:pt x="0" y="11927"/>
                  </a:cubicBezTo>
                  <a:cubicBezTo>
                    <a:pt x="0" y="12450"/>
                    <a:pt x="502" y="12889"/>
                    <a:pt x="1130" y="12889"/>
                  </a:cubicBezTo>
                  <a:cubicBezTo>
                    <a:pt x="1653" y="12889"/>
                    <a:pt x="2092" y="12575"/>
                    <a:pt x="2197" y="12136"/>
                  </a:cubicBezTo>
                  <a:cubicBezTo>
                    <a:pt x="2260" y="12157"/>
                    <a:pt x="2302" y="12157"/>
                    <a:pt x="2364" y="12157"/>
                  </a:cubicBezTo>
                  <a:cubicBezTo>
                    <a:pt x="3055" y="12157"/>
                    <a:pt x="3620" y="11676"/>
                    <a:pt x="3620" y="11069"/>
                  </a:cubicBezTo>
                  <a:cubicBezTo>
                    <a:pt x="3620" y="11048"/>
                    <a:pt x="3620" y="11048"/>
                    <a:pt x="3620" y="11027"/>
                  </a:cubicBezTo>
                  <a:cubicBezTo>
                    <a:pt x="4017" y="10839"/>
                    <a:pt x="4310" y="10483"/>
                    <a:pt x="4310" y="10044"/>
                  </a:cubicBezTo>
                  <a:cubicBezTo>
                    <a:pt x="4310" y="10002"/>
                    <a:pt x="4310" y="9960"/>
                    <a:pt x="4289" y="9918"/>
                  </a:cubicBezTo>
                  <a:lnTo>
                    <a:pt x="4457" y="9918"/>
                  </a:lnTo>
                  <a:cubicBezTo>
                    <a:pt x="5440" y="9918"/>
                    <a:pt x="6235" y="9228"/>
                    <a:pt x="6235" y="8391"/>
                  </a:cubicBezTo>
                  <a:cubicBezTo>
                    <a:pt x="6235" y="8160"/>
                    <a:pt x="6193" y="7951"/>
                    <a:pt x="6110" y="7784"/>
                  </a:cubicBezTo>
                  <a:cubicBezTo>
                    <a:pt x="6570" y="7533"/>
                    <a:pt x="6905" y="7093"/>
                    <a:pt x="6947" y="6591"/>
                  </a:cubicBezTo>
                  <a:cubicBezTo>
                    <a:pt x="6968" y="6570"/>
                    <a:pt x="6968" y="6549"/>
                    <a:pt x="6968" y="6528"/>
                  </a:cubicBezTo>
                  <a:cubicBezTo>
                    <a:pt x="6968" y="6507"/>
                    <a:pt x="6968" y="6487"/>
                    <a:pt x="6968" y="6445"/>
                  </a:cubicBezTo>
                  <a:lnTo>
                    <a:pt x="6968" y="6424"/>
                  </a:lnTo>
                  <a:cubicBezTo>
                    <a:pt x="6968" y="6403"/>
                    <a:pt x="6968" y="6382"/>
                    <a:pt x="6968" y="6361"/>
                  </a:cubicBezTo>
                  <a:cubicBezTo>
                    <a:pt x="6968" y="6340"/>
                    <a:pt x="6968" y="6319"/>
                    <a:pt x="6947" y="6277"/>
                  </a:cubicBezTo>
                  <a:cubicBezTo>
                    <a:pt x="6905" y="5796"/>
                    <a:pt x="6570" y="5357"/>
                    <a:pt x="6110" y="5106"/>
                  </a:cubicBezTo>
                  <a:cubicBezTo>
                    <a:pt x="6193" y="4917"/>
                    <a:pt x="6235" y="4708"/>
                    <a:pt x="6235" y="4499"/>
                  </a:cubicBezTo>
                  <a:cubicBezTo>
                    <a:pt x="6235" y="3641"/>
                    <a:pt x="5440" y="2950"/>
                    <a:pt x="4457" y="2950"/>
                  </a:cubicBezTo>
                  <a:cubicBezTo>
                    <a:pt x="4394" y="2950"/>
                    <a:pt x="4352" y="2950"/>
                    <a:pt x="4289" y="2971"/>
                  </a:cubicBezTo>
                  <a:cubicBezTo>
                    <a:pt x="4310" y="2930"/>
                    <a:pt x="4310" y="2888"/>
                    <a:pt x="4310" y="2846"/>
                  </a:cubicBezTo>
                  <a:cubicBezTo>
                    <a:pt x="4310" y="2406"/>
                    <a:pt x="4017" y="2051"/>
                    <a:pt x="3620" y="1862"/>
                  </a:cubicBezTo>
                  <a:cubicBezTo>
                    <a:pt x="3620" y="1842"/>
                    <a:pt x="3620" y="1821"/>
                    <a:pt x="3620" y="1821"/>
                  </a:cubicBezTo>
                  <a:cubicBezTo>
                    <a:pt x="3620" y="1214"/>
                    <a:pt x="3055" y="733"/>
                    <a:pt x="2364" y="733"/>
                  </a:cubicBezTo>
                  <a:lnTo>
                    <a:pt x="2197" y="733"/>
                  </a:lnTo>
                  <a:cubicBezTo>
                    <a:pt x="2092" y="314"/>
                    <a:pt x="1653" y="0"/>
                    <a:pt x="113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46"/>
            <p:cNvSpPr/>
            <p:nvPr/>
          </p:nvSpPr>
          <p:spPr>
            <a:xfrm>
              <a:off x="4168829" y="1986984"/>
              <a:ext cx="160754" cy="298275"/>
            </a:xfrm>
            <a:custGeom>
              <a:avLst/>
              <a:gdLst/>
              <a:ahLst/>
              <a:cxnLst/>
              <a:rect l="l" t="t" r="r" b="b"/>
              <a:pathLst>
                <a:path w="6947" h="12890" extrusionOk="0">
                  <a:moveTo>
                    <a:pt x="1109" y="0"/>
                  </a:moveTo>
                  <a:cubicBezTo>
                    <a:pt x="502" y="0"/>
                    <a:pt x="0" y="440"/>
                    <a:pt x="0" y="963"/>
                  </a:cubicBezTo>
                  <a:cubicBezTo>
                    <a:pt x="0" y="1507"/>
                    <a:pt x="481" y="1925"/>
                    <a:pt x="1109" y="1925"/>
                  </a:cubicBezTo>
                  <a:cubicBezTo>
                    <a:pt x="1151" y="2302"/>
                    <a:pt x="1402" y="2595"/>
                    <a:pt x="1758" y="2762"/>
                  </a:cubicBezTo>
                  <a:cubicBezTo>
                    <a:pt x="1758" y="2783"/>
                    <a:pt x="1737" y="2825"/>
                    <a:pt x="1737" y="2846"/>
                  </a:cubicBezTo>
                  <a:cubicBezTo>
                    <a:pt x="1737" y="3034"/>
                    <a:pt x="1800" y="3202"/>
                    <a:pt x="1904" y="3348"/>
                  </a:cubicBezTo>
                  <a:cubicBezTo>
                    <a:pt x="1235" y="3578"/>
                    <a:pt x="753" y="4143"/>
                    <a:pt x="753" y="4792"/>
                  </a:cubicBezTo>
                  <a:cubicBezTo>
                    <a:pt x="753" y="5106"/>
                    <a:pt x="858" y="5378"/>
                    <a:pt x="1025" y="5608"/>
                  </a:cubicBezTo>
                  <a:cubicBezTo>
                    <a:pt x="900" y="5817"/>
                    <a:pt x="795" y="6026"/>
                    <a:pt x="774" y="6277"/>
                  </a:cubicBezTo>
                  <a:lnTo>
                    <a:pt x="753" y="6382"/>
                  </a:lnTo>
                  <a:cubicBezTo>
                    <a:pt x="753" y="6403"/>
                    <a:pt x="753" y="6424"/>
                    <a:pt x="753" y="6445"/>
                  </a:cubicBezTo>
                  <a:lnTo>
                    <a:pt x="753" y="6466"/>
                  </a:lnTo>
                  <a:cubicBezTo>
                    <a:pt x="753" y="6466"/>
                    <a:pt x="753" y="6487"/>
                    <a:pt x="753" y="6507"/>
                  </a:cubicBezTo>
                  <a:cubicBezTo>
                    <a:pt x="753" y="6549"/>
                    <a:pt x="774" y="6570"/>
                    <a:pt x="774" y="6612"/>
                  </a:cubicBezTo>
                  <a:cubicBezTo>
                    <a:pt x="795" y="6863"/>
                    <a:pt x="879" y="7072"/>
                    <a:pt x="1025" y="7282"/>
                  </a:cubicBezTo>
                  <a:cubicBezTo>
                    <a:pt x="858" y="7512"/>
                    <a:pt x="753" y="7805"/>
                    <a:pt x="753" y="8098"/>
                  </a:cubicBezTo>
                  <a:cubicBezTo>
                    <a:pt x="753" y="8746"/>
                    <a:pt x="1235" y="9311"/>
                    <a:pt x="1904" y="9541"/>
                  </a:cubicBezTo>
                  <a:cubicBezTo>
                    <a:pt x="1800" y="9688"/>
                    <a:pt x="1737" y="9876"/>
                    <a:pt x="1737" y="10044"/>
                  </a:cubicBezTo>
                  <a:cubicBezTo>
                    <a:pt x="1737" y="10065"/>
                    <a:pt x="1758" y="10106"/>
                    <a:pt x="1758" y="10127"/>
                  </a:cubicBezTo>
                  <a:cubicBezTo>
                    <a:pt x="1402" y="10295"/>
                    <a:pt x="1151" y="10588"/>
                    <a:pt x="1109" y="10964"/>
                  </a:cubicBezTo>
                  <a:cubicBezTo>
                    <a:pt x="481" y="10964"/>
                    <a:pt x="0" y="11383"/>
                    <a:pt x="0" y="11927"/>
                  </a:cubicBezTo>
                  <a:cubicBezTo>
                    <a:pt x="0" y="12450"/>
                    <a:pt x="481" y="12889"/>
                    <a:pt x="1109" y="12889"/>
                  </a:cubicBezTo>
                  <a:cubicBezTo>
                    <a:pt x="1632" y="12889"/>
                    <a:pt x="2072" y="12575"/>
                    <a:pt x="2197" y="12136"/>
                  </a:cubicBezTo>
                  <a:cubicBezTo>
                    <a:pt x="2239" y="12157"/>
                    <a:pt x="2302" y="12157"/>
                    <a:pt x="2344" y="12157"/>
                  </a:cubicBezTo>
                  <a:cubicBezTo>
                    <a:pt x="3034" y="12157"/>
                    <a:pt x="3599" y="11676"/>
                    <a:pt x="3599" y="11069"/>
                  </a:cubicBezTo>
                  <a:cubicBezTo>
                    <a:pt x="3599" y="11048"/>
                    <a:pt x="3599" y="11048"/>
                    <a:pt x="3599" y="11027"/>
                  </a:cubicBezTo>
                  <a:cubicBezTo>
                    <a:pt x="4017" y="10839"/>
                    <a:pt x="4289" y="10483"/>
                    <a:pt x="4289" y="10044"/>
                  </a:cubicBezTo>
                  <a:cubicBezTo>
                    <a:pt x="4289" y="10002"/>
                    <a:pt x="4289" y="9960"/>
                    <a:pt x="4289" y="9918"/>
                  </a:cubicBezTo>
                  <a:lnTo>
                    <a:pt x="4436" y="9918"/>
                  </a:lnTo>
                  <a:cubicBezTo>
                    <a:pt x="5419" y="9918"/>
                    <a:pt x="6235" y="9228"/>
                    <a:pt x="6235" y="8391"/>
                  </a:cubicBezTo>
                  <a:cubicBezTo>
                    <a:pt x="6235" y="8160"/>
                    <a:pt x="6173" y="7951"/>
                    <a:pt x="6089" y="7784"/>
                  </a:cubicBezTo>
                  <a:cubicBezTo>
                    <a:pt x="6549" y="7533"/>
                    <a:pt x="6884" y="7093"/>
                    <a:pt x="6947" y="6591"/>
                  </a:cubicBezTo>
                  <a:cubicBezTo>
                    <a:pt x="6947" y="6570"/>
                    <a:pt x="6947" y="6549"/>
                    <a:pt x="6947" y="6528"/>
                  </a:cubicBezTo>
                  <a:cubicBezTo>
                    <a:pt x="6947" y="6507"/>
                    <a:pt x="6947" y="6487"/>
                    <a:pt x="6947" y="6445"/>
                  </a:cubicBezTo>
                  <a:lnTo>
                    <a:pt x="6947" y="6424"/>
                  </a:lnTo>
                  <a:cubicBezTo>
                    <a:pt x="6947" y="6403"/>
                    <a:pt x="6947" y="6382"/>
                    <a:pt x="6947" y="6361"/>
                  </a:cubicBezTo>
                  <a:cubicBezTo>
                    <a:pt x="6947" y="6340"/>
                    <a:pt x="6947" y="6319"/>
                    <a:pt x="6947" y="6277"/>
                  </a:cubicBezTo>
                  <a:cubicBezTo>
                    <a:pt x="6884" y="5796"/>
                    <a:pt x="6549" y="5357"/>
                    <a:pt x="6089" y="5106"/>
                  </a:cubicBezTo>
                  <a:cubicBezTo>
                    <a:pt x="6173" y="4917"/>
                    <a:pt x="6235" y="4708"/>
                    <a:pt x="6235" y="4499"/>
                  </a:cubicBezTo>
                  <a:cubicBezTo>
                    <a:pt x="6235" y="3641"/>
                    <a:pt x="5419" y="2950"/>
                    <a:pt x="4436" y="2950"/>
                  </a:cubicBezTo>
                  <a:cubicBezTo>
                    <a:pt x="4394" y="2950"/>
                    <a:pt x="4331" y="2950"/>
                    <a:pt x="4289" y="2971"/>
                  </a:cubicBezTo>
                  <a:cubicBezTo>
                    <a:pt x="4289" y="2930"/>
                    <a:pt x="4289" y="2888"/>
                    <a:pt x="4289" y="2846"/>
                  </a:cubicBezTo>
                  <a:cubicBezTo>
                    <a:pt x="4289" y="2406"/>
                    <a:pt x="4017" y="2051"/>
                    <a:pt x="3599" y="1862"/>
                  </a:cubicBezTo>
                  <a:cubicBezTo>
                    <a:pt x="3599" y="1842"/>
                    <a:pt x="3599" y="1821"/>
                    <a:pt x="3599" y="1821"/>
                  </a:cubicBezTo>
                  <a:cubicBezTo>
                    <a:pt x="3599" y="1214"/>
                    <a:pt x="3034" y="733"/>
                    <a:pt x="2344" y="733"/>
                  </a:cubicBezTo>
                  <a:lnTo>
                    <a:pt x="2197" y="733"/>
                  </a:lnTo>
                  <a:cubicBezTo>
                    <a:pt x="2072" y="314"/>
                    <a:pt x="1632" y="0"/>
                    <a:pt x="1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46"/>
            <p:cNvSpPr/>
            <p:nvPr/>
          </p:nvSpPr>
          <p:spPr>
            <a:xfrm>
              <a:off x="4255491" y="2124277"/>
              <a:ext cx="55675" cy="50954"/>
            </a:xfrm>
            <a:custGeom>
              <a:avLst/>
              <a:gdLst/>
              <a:ahLst/>
              <a:cxnLst/>
              <a:rect l="l" t="t" r="r" b="b"/>
              <a:pathLst>
                <a:path w="2406" h="2202" extrusionOk="0">
                  <a:moveTo>
                    <a:pt x="1161" y="0"/>
                  </a:moveTo>
                  <a:cubicBezTo>
                    <a:pt x="625" y="0"/>
                    <a:pt x="84" y="533"/>
                    <a:pt x="84" y="533"/>
                  </a:cubicBezTo>
                  <a:cubicBezTo>
                    <a:pt x="0" y="888"/>
                    <a:pt x="565" y="2123"/>
                    <a:pt x="565" y="2123"/>
                  </a:cubicBezTo>
                  <a:cubicBezTo>
                    <a:pt x="686" y="2167"/>
                    <a:pt x="879" y="2202"/>
                    <a:pt x="1089" y="2202"/>
                  </a:cubicBezTo>
                  <a:cubicBezTo>
                    <a:pt x="1682" y="2202"/>
                    <a:pt x="2405" y="1921"/>
                    <a:pt x="1988" y="763"/>
                  </a:cubicBezTo>
                  <a:cubicBezTo>
                    <a:pt x="1787" y="183"/>
                    <a:pt x="1475" y="0"/>
                    <a:pt x="116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46"/>
            <p:cNvSpPr/>
            <p:nvPr/>
          </p:nvSpPr>
          <p:spPr>
            <a:xfrm>
              <a:off x="3847521" y="2136842"/>
              <a:ext cx="47761" cy="50376"/>
            </a:xfrm>
            <a:custGeom>
              <a:avLst/>
              <a:gdLst/>
              <a:ahLst/>
              <a:cxnLst/>
              <a:rect l="l" t="t" r="r" b="b"/>
              <a:pathLst>
                <a:path w="2064" h="2177" extrusionOk="0">
                  <a:moveTo>
                    <a:pt x="1069" y="0"/>
                  </a:moveTo>
                  <a:cubicBezTo>
                    <a:pt x="661" y="0"/>
                    <a:pt x="264" y="251"/>
                    <a:pt x="138" y="1078"/>
                  </a:cubicBezTo>
                  <a:cubicBezTo>
                    <a:pt x="0" y="1974"/>
                    <a:pt x="500" y="2176"/>
                    <a:pt x="979" y="2176"/>
                  </a:cubicBezTo>
                  <a:cubicBezTo>
                    <a:pt x="1371" y="2176"/>
                    <a:pt x="1749" y="2040"/>
                    <a:pt x="1749" y="2040"/>
                  </a:cubicBezTo>
                  <a:cubicBezTo>
                    <a:pt x="2001" y="1747"/>
                    <a:pt x="2063" y="429"/>
                    <a:pt x="2063" y="429"/>
                  </a:cubicBezTo>
                  <a:cubicBezTo>
                    <a:pt x="1896" y="251"/>
                    <a:pt x="1477" y="0"/>
                    <a:pt x="1069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46"/>
            <p:cNvSpPr/>
            <p:nvPr/>
          </p:nvSpPr>
          <p:spPr>
            <a:xfrm>
              <a:off x="4021631" y="2264902"/>
              <a:ext cx="111373" cy="102186"/>
            </a:xfrm>
            <a:custGeom>
              <a:avLst/>
              <a:gdLst/>
              <a:ahLst/>
              <a:cxnLst/>
              <a:rect l="l" t="t" r="r" b="b"/>
              <a:pathLst>
                <a:path w="4813" h="4416" extrusionOk="0">
                  <a:moveTo>
                    <a:pt x="2407" y="0"/>
                  </a:moveTo>
                  <a:cubicBezTo>
                    <a:pt x="1067" y="0"/>
                    <a:pt x="0" y="1005"/>
                    <a:pt x="0" y="2218"/>
                  </a:cubicBezTo>
                  <a:cubicBezTo>
                    <a:pt x="0" y="3432"/>
                    <a:pt x="1067" y="4415"/>
                    <a:pt x="2407" y="4415"/>
                  </a:cubicBezTo>
                  <a:cubicBezTo>
                    <a:pt x="3746" y="4415"/>
                    <a:pt x="4813" y="3432"/>
                    <a:pt x="4813" y="2218"/>
                  </a:cubicBezTo>
                  <a:cubicBezTo>
                    <a:pt x="4813" y="1005"/>
                    <a:pt x="3746" y="0"/>
                    <a:pt x="240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46"/>
            <p:cNvSpPr/>
            <p:nvPr/>
          </p:nvSpPr>
          <p:spPr>
            <a:xfrm>
              <a:off x="3853607" y="1923556"/>
              <a:ext cx="447412" cy="393264"/>
            </a:xfrm>
            <a:custGeom>
              <a:avLst/>
              <a:gdLst/>
              <a:ahLst/>
              <a:cxnLst/>
              <a:rect l="l" t="t" r="r" b="b"/>
              <a:pathLst>
                <a:path w="19335" h="16995" extrusionOk="0">
                  <a:moveTo>
                    <a:pt x="9668" y="0"/>
                  </a:moveTo>
                  <a:cubicBezTo>
                    <a:pt x="7199" y="0"/>
                    <a:pt x="2595" y="921"/>
                    <a:pt x="2449" y="5482"/>
                  </a:cubicBezTo>
                  <a:cubicBezTo>
                    <a:pt x="2302" y="10085"/>
                    <a:pt x="1" y="10085"/>
                    <a:pt x="1403" y="13789"/>
                  </a:cubicBezTo>
                  <a:cubicBezTo>
                    <a:pt x="2496" y="16677"/>
                    <a:pt x="6909" y="16995"/>
                    <a:pt x="8800" y="16995"/>
                  </a:cubicBezTo>
                  <a:cubicBezTo>
                    <a:pt x="9335" y="16995"/>
                    <a:pt x="9668" y="16969"/>
                    <a:pt x="9668" y="16969"/>
                  </a:cubicBezTo>
                  <a:cubicBezTo>
                    <a:pt x="9668" y="16969"/>
                    <a:pt x="10001" y="16995"/>
                    <a:pt x="10535" y="16995"/>
                  </a:cubicBezTo>
                  <a:cubicBezTo>
                    <a:pt x="12426" y="16995"/>
                    <a:pt x="16839" y="16677"/>
                    <a:pt x="17932" y="13789"/>
                  </a:cubicBezTo>
                  <a:cubicBezTo>
                    <a:pt x="19334" y="10085"/>
                    <a:pt x="17033" y="10085"/>
                    <a:pt x="16886" y="5482"/>
                  </a:cubicBezTo>
                  <a:cubicBezTo>
                    <a:pt x="16740" y="921"/>
                    <a:pt x="12137" y="0"/>
                    <a:pt x="9668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46"/>
            <p:cNvSpPr/>
            <p:nvPr/>
          </p:nvSpPr>
          <p:spPr>
            <a:xfrm>
              <a:off x="3874919" y="2188885"/>
              <a:ext cx="404788" cy="127941"/>
            </a:xfrm>
            <a:custGeom>
              <a:avLst/>
              <a:gdLst/>
              <a:ahLst/>
              <a:cxnLst/>
              <a:rect l="l" t="t" r="r" b="b"/>
              <a:pathLst>
                <a:path w="17493" h="5529" extrusionOk="0">
                  <a:moveTo>
                    <a:pt x="42" y="0"/>
                  </a:moveTo>
                  <a:lnTo>
                    <a:pt x="42" y="0"/>
                  </a:lnTo>
                  <a:cubicBezTo>
                    <a:pt x="1" y="607"/>
                    <a:pt x="105" y="1340"/>
                    <a:pt x="482" y="2323"/>
                  </a:cubicBezTo>
                  <a:cubicBezTo>
                    <a:pt x="1575" y="5211"/>
                    <a:pt x="5988" y="5529"/>
                    <a:pt x="7879" y="5529"/>
                  </a:cubicBezTo>
                  <a:cubicBezTo>
                    <a:pt x="8414" y="5529"/>
                    <a:pt x="8747" y="5503"/>
                    <a:pt x="8747" y="5503"/>
                  </a:cubicBezTo>
                  <a:cubicBezTo>
                    <a:pt x="8747" y="5503"/>
                    <a:pt x="9080" y="5529"/>
                    <a:pt x="9614" y="5529"/>
                  </a:cubicBezTo>
                  <a:cubicBezTo>
                    <a:pt x="11505" y="5529"/>
                    <a:pt x="15918" y="5211"/>
                    <a:pt x="17011" y="2323"/>
                  </a:cubicBezTo>
                  <a:cubicBezTo>
                    <a:pt x="17388" y="1340"/>
                    <a:pt x="17493" y="607"/>
                    <a:pt x="17451" y="0"/>
                  </a:cubicBezTo>
                  <a:lnTo>
                    <a:pt x="17451" y="0"/>
                  </a:lnTo>
                  <a:cubicBezTo>
                    <a:pt x="17409" y="482"/>
                    <a:pt x="17283" y="1047"/>
                    <a:pt x="17011" y="1758"/>
                  </a:cubicBezTo>
                  <a:cubicBezTo>
                    <a:pt x="15928" y="4620"/>
                    <a:pt x="11582" y="4945"/>
                    <a:pt x="9664" y="4945"/>
                  </a:cubicBezTo>
                  <a:cubicBezTo>
                    <a:pt x="9100" y="4945"/>
                    <a:pt x="8747" y="4917"/>
                    <a:pt x="8747" y="4917"/>
                  </a:cubicBezTo>
                  <a:cubicBezTo>
                    <a:pt x="8747" y="4917"/>
                    <a:pt x="8393" y="4945"/>
                    <a:pt x="7829" y="4945"/>
                  </a:cubicBezTo>
                  <a:cubicBezTo>
                    <a:pt x="5911" y="4945"/>
                    <a:pt x="1565" y="4620"/>
                    <a:pt x="482" y="1758"/>
                  </a:cubicBezTo>
                  <a:cubicBezTo>
                    <a:pt x="210" y="1047"/>
                    <a:pt x="84" y="482"/>
                    <a:pt x="42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46"/>
            <p:cNvSpPr/>
            <p:nvPr/>
          </p:nvSpPr>
          <p:spPr>
            <a:xfrm>
              <a:off x="3940292" y="2088178"/>
              <a:ext cx="97327" cy="97327"/>
            </a:xfrm>
            <a:custGeom>
              <a:avLst/>
              <a:gdLst/>
              <a:ahLst/>
              <a:cxnLst/>
              <a:rect l="l" t="t" r="r" b="b"/>
              <a:pathLst>
                <a:path w="4206" h="4206" extrusionOk="0">
                  <a:moveTo>
                    <a:pt x="2093" y="0"/>
                  </a:moveTo>
                  <a:cubicBezTo>
                    <a:pt x="942" y="0"/>
                    <a:pt x="0" y="942"/>
                    <a:pt x="0" y="2114"/>
                  </a:cubicBezTo>
                  <a:cubicBezTo>
                    <a:pt x="0" y="3264"/>
                    <a:pt x="942" y="4206"/>
                    <a:pt x="2093" y="4206"/>
                  </a:cubicBezTo>
                  <a:cubicBezTo>
                    <a:pt x="3264" y="4206"/>
                    <a:pt x="4206" y="3264"/>
                    <a:pt x="4206" y="2114"/>
                  </a:cubicBezTo>
                  <a:cubicBezTo>
                    <a:pt x="4206" y="942"/>
                    <a:pt x="3264" y="0"/>
                    <a:pt x="209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46"/>
            <p:cNvSpPr/>
            <p:nvPr/>
          </p:nvSpPr>
          <p:spPr>
            <a:xfrm>
              <a:off x="3933511" y="2081397"/>
              <a:ext cx="110887" cy="110887"/>
            </a:xfrm>
            <a:custGeom>
              <a:avLst/>
              <a:gdLst/>
              <a:ahLst/>
              <a:cxnLst/>
              <a:rect l="l" t="t" r="r" b="b"/>
              <a:pathLst>
                <a:path w="4792" h="4792" extrusionOk="0">
                  <a:moveTo>
                    <a:pt x="2386" y="586"/>
                  </a:moveTo>
                  <a:cubicBezTo>
                    <a:pt x="3390" y="586"/>
                    <a:pt x="4206" y="1402"/>
                    <a:pt x="4206" y="2407"/>
                  </a:cubicBezTo>
                  <a:cubicBezTo>
                    <a:pt x="4206" y="3411"/>
                    <a:pt x="3390" y="4227"/>
                    <a:pt x="2386" y="4227"/>
                  </a:cubicBezTo>
                  <a:cubicBezTo>
                    <a:pt x="1402" y="4227"/>
                    <a:pt x="586" y="3411"/>
                    <a:pt x="586" y="2407"/>
                  </a:cubicBezTo>
                  <a:cubicBezTo>
                    <a:pt x="586" y="1402"/>
                    <a:pt x="1402" y="586"/>
                    <a:pt x="2386" y="586"/>
                  </a:cubicBezTo>
                  <a:close/>
                  <a:moveTo>
                    <a:pt x="2386" y="0"/>
                  </a:moveTo>
                  <a:cubicBezTo>
                    <a:pt x="1067" y="0"/>
                    <a:pt x="0" y="1067"/>
                    <a:pt x="0" y="2407"/>
                  </a:cubicBezTo>
                  <a:cubicBezTo>
                    <a:pt x="0" y="3725"/>
                    <a:pt x="1067" y="4792"/>
                    <a:pt x="2386" y="4792"/>
                  </a:cubicBezTo>
                  <a:cubicBezTo>
                    <a:pt x="3725" y="4792"/>
                    <a:pt x="4792" y="3725"/>
                    <a:pt x="4792" y="2407"/>
                  </a:cubicBezTo>
                  <a:cubicBezTo>
                    <a:pt x="4792" y="1067"/>
                    <a:pt x="3725" y="0"/>
                    <a:pt x="2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46"/>
            <p:cNvSpPr/>
            <p:nvPr/>
          </p:nvSpPr>
          <p:spPr>
            <a:xfrm>
              <a:off x="4030818" y="2103173"/>
              <a:ext cx="83304" cy="41675"/>
            </a:xfrm>
            <a:custGeom>
              <a:avLst/>
              <a:gdLst/>
              <a:ahLst/>
              <a:cxnLst/>
              <a:rect l="l" t="t" r="r" b="b"/>
              <a:pathLst>
                <a:path w="3600" h="1801" extrusionOk="0">
                  <a:moveTo>
                    <a:pt x="1800" y="1"/>
                  </a:moveTo>
                  <a:cubicBezTo>
                    <a:pt x="817" y="1"/>
                    <a:pt x="1" y="817"/>
                    <a:pt x="1" y="1800"/>
                  </a:cubicBezTo>
                  <a:lnTo>
                    <a:pt x="587" y="1800"/>
                  </a:lnTo>
                  <a:cubicBezTo>
                    <a:pt x="587" y="1131"/>
                    <a:pt x="1131" y="587"/>
                    <a:pt x="1800" y="587"/>
                  </a:cubicBezTo>
                  <a:cubicBezTo>
                    <a:pt x="2470" y="587"/>
                    <a:pt x="3035" y="1131"/>
                    <a:pt x="3035" y="1800"/>
                  </a:cubicBezTo>
                  <a:lnTo>
                    <a:pt x="3600" y="1800"/>
                  </a:lnTo>
                  <a:cubicBezTo>
                    <a:pt x="3600" y="817"/>
                    <a:pt x="2805" y="1"/>
                    <a:pt x="1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46"/>
            <p:cNvSpPr/>
            <p:nvPr/>
          </p:nvSpPr>
          <p:spPr>
            <a:xfrm>
              <a:off x="4107321" y="2088178"/>
              <a:ext cx="97836" cy="97327"/>
            </a:xfrm>
            <a:custGeom>
              <a:avLst/>
              <a:gdLst/>
              <a:ahLst/>
              <a:cxnLst/>
              <a:rect l="l" t="t" r="r" b="b"/>
              <a:pathLst>
                <a:path w="4228" h="4206" extrusionOk="0">
                  <a:moveTo>
                    <a:pt x="2114" y="0"/>
                  </a:moveTo>
                  <a:cubicBezTo>
                    <a:pt x="963" y="0"/>
                    <a:pt x="1" y="942"/>
                    <a:pt x="1" y="2114"/>
                  </a:cubicBezTo>
                  <a:cubicBezTo>
                    <a:pt x="1" y="3264"/>
                    <a:pt x="963" y="4206"/>
                    <a:pt x="2114" y="4206"/>
                  </a:cubicBezTo>
                  <a:cubicBezTo>
                    <a:pt x="3286" y="4206"/>
                    <a:pt x="4227" y="3264"/>
                    <a:pt x="4227" y="2114"/>
                  </a:cubicBezTo>
                  <a:cubicBezTo>
                    <a:pt x="4227" y="942"/>
                    <a:pt x="3286" y="0"/>
                    <a:pt x="211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46"/>
            <p:cNvSpPr/>
            <p:nvPr/>
          </p:nvSpPr>
          <p:spPr>
            <a:xfrm>
              <a:off x="4101027" y="2081397"/>
              <a:ext cx="110910" cy="110887"/>
            </a:xfrm>
            <a:custGeom>
              <a:avLst/>
              <a:gdLst/>
              <a:ahLst/>
              <a:cxnLst/>
              <a:rect l="l" t="t" r="r" b="b"/>
              <a:pathLst>
                <a:path w="4793" h="4792" extrusionOk="0">
                  <a:moveTo>
                    <a:pt x="2386" y="586"/>
                  </a:moveTo>
                  <a:cubicBezTo>
                    <a:pt x="3390" y="586"/>
                    <a:pt x="4206" y="1402"/>
                    <a:pt x="4206" y="2407"/>
                  </a:cubicBezTo>
                  <a:cubicBezTo>
                    <a:pt x="4206" y="3411"/>
                    <a:pt x="3390" y="4227"/>
                    <a:pt x="2386" y="4227"/>
                  </a:cubicBezTo>
                  <a:cubicBezTo>
                    <a:pt x="1382" y="4227"/>
                    <a:pt x="566" y="3411"/>
                    <a:pt x="566" y="2407"/>
                  </a:cubicBezTo>
                  <a:cubicBezTo>
                    <a:pt x="566" y="1402"/>
                    <a:pt x="1382" y="586"/>
                    <a:pt x="2386" y="586"/>
                  </a:cubicBezTo>
                  <a:close/>
                  <a:moveTo>
                    <a:pt x="2386" y="0"/>
                  </a:moveTo>
                  <a:cubicBezTo>
                    <a:pt x="1068" y="0"/>
                    <a:pt x="1" y="1067"/>
                    <a:pt x="1" y="2407"/>
                  </a:cubicBezTo>
                  <a:cubicBezTo>
                    <a:pt x="1" y="3725"/>
                    <a:pt x="1068" y="4792"/>
                    <a:pt x="2386" y="4792"/>
                  </a:cubicBezTo>
                  <a:cubicBezTo>
                    <a:pt x="3704" y="4792"/>
                    <a:pt x="4792" y="3725"/>
                    <a:pt x="4792" y="2407"/>
                  </a:cubicBezTo>
                  <a:cubicBezTo>
                    <a:pt x="4792" y="1067"/>
                    <a:pt x="3704" y="0"/>
                    <a:pt x="2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46"/>
            <p:cNvSpPr/>
            <p:nvPr/>
          </p:nvSpPr>
          <p:spPr>
            <a:xfrm>
              <a:off x="4031304" y="2207768"/>
              <a:ext cx="82332" cy="59585"/>
            </a:xfrm>
            <a:custGeom>
              <a:avLst/>
              <a:gdLst/>
              <a:ahLst/>
              <a:cxnLst/>
              <a:rect l="l" t="t" r="r" b="b"/>
              <a:pathLst>
                <a:path w="3558" h="2575" extrusionOk="0">
                  <a:moveTo>
                    <a:pt x="1" y="0"/>
                  </a:moveTo>
                  <a:cubicBezTo>
                    <a:pt x="1" y="0"/>
                    <a:pt x="670" y="2574"/>
                    <a:pt x="1779" y="2574"/>
                  </a:cubicBezTo>
                  <a:cubicBezTo>
                    <a:pt x="2993" y="2574"/>
                    <a:pt x="3558" y="0"/>
                    <a:pt x="355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46"/>
            <p:cNvSpPr/>
            <p:nvPr/>
          </p:nvSpPr>
          <p:spPr>
            <a:xfrm>
              <a:off x="3991618" y="2194092"/>
              <a:ext cx="166562" cy="65509"/>
            </a:xfrm>
            <a:custGeom>
              <a:avLst/>
              <a:gdLst/>
              <a:ahLst/>
              <a:cxnLst/>
              <a:rect l="l" t="t" r="r" b="b"/>
              <a:pathLst>
                <a:path w="7198" h="2831" extrusionOk="0">
                  <a:moveTo>
                    <a:pt x="7198" y="2161"/>
                  </a:moveTo>
                  <a:lnTo>
                    <a:pt x="7198" y="2161"/>
                  </a:lnTo>
                  <a:cubicBezTo>
                    <a:pt x="7198" y="2161"/>
                    <a:pt x="7198" y="2161"/>
                    <a:pt x="7198" y="2161"/>
                  </a:cubicBezTo>
                  <a:cubicBezTo>
                    <a:pt x="7198" y="2161"/>
                    <a:pt x="7198" y="2161"/>
                    <a:pt x="7198" y="2161"/>
                  </a:cubicBezTo>
                  <a:lnTo>
                    <a:pt x="7198" y="2161"/>
                  </a:lnTo>
                  <a:close/>
                  <a:moveTo>
                    <a:pt x="4807" y="1"/>
                  </a:moveTo>
                  <a:cubicBezTo>
                    <a:pt x="4452" y="1"/>
                    <a:pt x="4045" y="59"/>
                    <a:pt x="3578" y="194"/>
                  </a:cubicBezTo>
                  <a:cubicBezTo>
                    <a:pt x="3578" y="194"/>
                    <a:pt x="3037" y="68"/>
                    <a:pt x="2421" y="68"/>
                  </a:cubicBezTo>
                  <a:cubicBezTo>
                    <a:pt x="1832" y="68"/>
                    <a:pt x="1175" y="183"/>
                    <a:pt x="858" y="633"/>
                  </a:cubicBezTo>
                  <a:cubicBezTo>
                    <a:pt x="209" y="1533"/>
                    <a:pt x="0" y="2161"/>
                    <a:pt x="0" y="2161"/>
                  </a:cubicBezTo>
                  <a:lnTo>
                    <a:pt x="1695" y="1638"/>
                  </a:lnTo>
                  <a:lnTo>
                    <a:pt x="2699" y="2621"/>
                  </a:lnTo>
                  <a:lnTo>
                    <a:pt x="3578" y="1638"/>
                  </a:lnTo>
                  <a:lnTo>
                    <a:pt x="4854" y="2830"/>
                  </a:lnTo>
                  <a:lnTo>
                    <a:pt x="5921" y="1638"/>
                  </a:lnTo>
                  <a:lnTo>
                    <a:pt x="7198" y="2161"/>
                  </a:lnTo>
                  <a:lnTo>
                    <a:pt x="7198" y="2161"/>
                  </a:lnTo>
                  <a:cubicBezTo>
                    <a:pt x="7194" y="2141"/>
                    <a:pt x="6963" y="1"/>
                    <a:pt x="480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46"/>
            <p:cNvSpPr/>
            <p:nvPr/>
          </p:nvSpPr>
          <p:spPr>
            <a:xfrm>
              <a:off x="3991618" y="2188932"/>
              <a:ext cx="166562" cy="65347"/>
            </a:xfrm>
            <a:custGeom>
              <a:avLst/>
              <a:gdLst/>
              <a:ahLst/>
              <a:cxnLst/>
              <a:rect l="l" t="t" r="r" b="b"/>
              <a:pathLst>
                <a:path w="7198" h="2824" extrusionOk="0">
                  <a:moveTo>
                    <a:pt x="4793" y="0"/>
                  </a:moveTo>
                  <a:cubicBezTo>
                    <a:pt x="4441" y="0"/>
                    <a:pt x="4039" y="56"/>
                    <a:pt x="3578" y="187"/>
                  </a:cubicBezTo>
                  <a:cubicBezTo>
                    <a:pt x="3578" y="187"/>
                    <a:pt x="3048" y="69"/>
                    <a:pt x="2441" y="69"/>
                  </a:cubicBezTo>
                  <a:cubicBezTo>
                    <a:pt x="1847" y="69"/>
                    <a:pt x="1179" y="181"/>
                    <a:pt x="858" y="626"/>
                  </a:cubicBezTo>
                  <a:cubicBezTo>
                    <a:pt x="209" y="1547"/>
                    <a:pt x="0" y="2174"/>
                    <a:pt x="0" y="2174"/>
                  </a:cubicBezTo>
                  <a:lnTo>
                    <a:pt x="1695" y="1630"/>
                  </a:lnTo>
                  <a:lnTo>
                    <a:pt x="2699" y="2614"/>
                  </a:lnTo>
                  <a:lnTo>
                    <a:pt x="3578" y="1630"/>
                  </a:lnTo>
                  <a:lnTo>
                    <a:pt x="4854" y="2823"/>
                  </a:lnTo>
                  <a:lnTo>
                    <a:pt x="5921" y="1630"/>
                  </a:lnTo>
                  <a:lnTo>
                    <a:pt x="7198" y="2174"/>
                  </a:lnTo>
                  <a:cubicBezTo>
                    <a:pt x="7198" y="2174"/>
                    <a:pt x="6980" y="0"/>
                    <a:pt x="4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46"/>
            <p:cNvSpPr/>
            <p:nvPr/>
          </p:nvSpPr>
          <p:spPr>
            <a:xfrm>
              <a:off x="4166885" y="2207768"/>
              <a:ext cx="10182" cy="45540"/>
            </a:xfrm>
            <a:custGeom>
              <a:avLst/>
              <a:gdLst/>
              <a:ahLst/>
              <a:cxnLst/>
              <a:rect l="l" t="t" r="r" b="b"/>
              <a:pathLst>
                <a:path w="440" h="1968" extrusionOk="0">
                  <a:moveTo>
                    <a:pt x="0" y="0"/>
                  </a:moveTo>
                  <a:cubicBezTo>
                    <a:pt x="0" y="0"/>
                    <a:pt x="0" y="126"/>
                    <a:pt x="21" y="314"/>
                  </a:cubicBezTo>
                  <a:cubicBezTo>
                    <a:pt x="42" y="503"/>
                    <a:pt x="84" y="754"/>
                    <a:pt x="105" y="984"/>
                  </a:cubicBezTo>
                  <a:cubicBezTo>
                    <a:pt x="147" y="1214"/>
                    <a:pt x="168" y="1465"/>
                    <a:pt x="189" y="1632"/>
                  </a:cubicBezTo>
                  <a:cubicBezTo>
                    <a:pt x="189" y="1737"/>
                    <a:pt x="210" y="1821"/>
                    <a:pt x="210" y="1863"/>
                  </a:cubicBezTo>
                  <a:cubicBezTo>
                    <a:pt x="210" y="1925"/>
                    <a:pt x="210" y="1967"/>
                    <a:pt x="210" y="1967"/>
                  </a:cubicBezTo>
                  <a:cubicBezTo>
                    <a:pt x="210" y="1967"/>
                    <a:pt x="293" y="1842"/>
                    <a:pt x="356" y="1653"/>
                  </a:cubicBezTo>
                  <a:cubicBezTo>
                    <a:pt x="398" y="1465"/>
                    <a:pt x="440" y="1193"/>
                    <a:pt x="398" y="942"/>
                  </a:cubicBezTo>
                  <a:cubicBezTo>
                    <a:pt x="356" y="691"/>
                    <a:pt x="272" y="440"/>
                    <a:pt x="189" y="272"/>
                  </a:cubicBezTo>
                  <a:cubicBezTo>
                    <a:pt x="84" y="10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46"/>
            <p:cNvSpPr/>
            <p:nvPr/>
          </p:nvSpPr>
          <p:spPr>
            <a:xfrm>
              <a:off x="3972249" y="2214062"/>
              <a:ext cx="10182" cy="45054"/>
            </a:xfrm>
            <a:custGeom>
              <a:avLst/>
              <a:gdLst/>
              <a:ahLst/>
              <a:cxnLst/>
              <a:rect l="l" t="t" r="r" b="b"/>
              <a:pathLst>
                <a:path w="440" h="1947" extrusionOk="0">
                  <a:moveTo>
                    <a:pt x="440" y="0"/>
                  </a:moveTo>
                  <a:cubicBezTo>
                    <a:pt x="440" y="0"/>
                    <a:pt x="335" y="84"/>
                    <a:pt x="251" y="252"/>
                  </a:cubicBezTo>
                  <a:cubicBezTo>
                    <a:pt x="168" y="440"/>
                    <a:pt x="84" y="670"/>
                    <a:pt x="42" y="942"/>
                  </a:cubicBezTo>
                  <a:cubicBezTo>
                    <a:pt x="0" y="1193"/>
                    <a:pt x="42" y="1465"/>
                    <a:pt x="84" y="1653"/>
                  </a:cubicBezTo>
                  <a:cubicBezTo>
                    <a:pt x="147" y="1842"/>
                    <a:pt x="209" y="1946"/>
                    <a:pt x="209" y="1946"/>
                  </a:cubicBezTo>
                  <a:cubicBezTo>
                    <a:pt x="209" y="1946"/>
                    <a:pt x="230" y="1904"/>
                    <a:pt x="230" y="1863"/>
                  </a:cubicBezTo>
                  <a:cubicBezTo>
                    <a:pt x="230" y="1800"/>
                    <a:pt x="251" y="1716"/>
                    <a:pt x="251" y="1632"/>
                  </a:cubicBezTo>
                  <a:cubicBezTo>
                    <a:pt x="272" y="1444"/>
                    <a:pt x="293" y="1214"/>
                    <a:pt x="335" y="984"/>
                  </a:cubicBezTo>
                  <a:cubicBezTo>
                    <a:pt x="356" y="733"/>
                    <a:pt x="398" y="503"/>
                    <a:pt x="419" y="314"/>
                  </a:cubicBezTo>
                  <a:cubicBezTo>
                    <a:pt x="440" y="126"/>
                    <a:pt x="440" y="0"/>
                    <a:pt x="440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46"/>
            <p:cNvSpPr/>
            <p:nvPr/>
          </p:nvSpPr>
          <p:spPr>
            <a:xfrm>
              <a:off x="3909792" y="2266360"/>
              <a:ext cx="344740" cy="160754"/>
            </a:xfrm>
            <a:custGeom>
              <a:avLst/>
              <a:gdLst/>
              <a:ahLst/>
              <a:cxnLst/>
              <a:rect l="l" t="t" r="r" b="b"/>
              <a:pathLst>
                <a:path w="14898" h="6947" extrusionOk="0">
                  <a:moveTo>
                    <a:pt x="1130" y="0"/>
                  </a:moveTo>
                  <a:cubicBezTo>
                    <a:pt x="502" y="0"/>
                    <a:pt x="0" y="502"/>
                    <a:pt x="0" y="1109"/>
                  </a:cubicBezTo>
                  <a:cubicBezTo>
                    <a:pt x="0" y="1632"/>
                    <a:pt x="377" y="2072"/>
                    <a:pt x="858" y="2197"/>
                  </a:cubicBezTo>
                  <a:cubicBezTo>
                    <a:pt x="858" y="2239"/>
                    <a:pt x="858" y="2302"/>
                    <a:pt x="858" y="2344"/>
                  </a:cubicBezTo>
                  <a:cubicBezTo>
                    <a:pt x="858" y="3034"/>
                    <a:pt x="1402" y="3599"/>
                    <a:pt x="2092" y="3599"/>
                  </a:cubicBezTo>
                  <a:lnTo>
                    <a:pt x="2155" y="3599"/>
                  </a:lnTo>
                  <a:cubicBezTo>
                    <a:pt x="2364" y="4018"/>
                    <a:pt x="2804" y="4290"/>
                    <a:pt x="3285" y="4290"/>
                  </a:cubicBezTo>
                  <a:lnTo>
                    <a:pt x="3431" y="4290"/>
                  </a:lnTo>
                  <a:cubicBezTo>
                    <a:pt x="3431" y="4331"/>
                    <a:pt x="3431" y="4394"/>
                    <a:pt x="3431" y="4436"/>
                  </a:cubicBezTo>
                  <a:cubicBezTo>
                    <a:pt x="3431" y="5419"/>
                    <a:pt x="4227" y="6235"/>
                    <a:pt x="5210" y="6235"/>
                  </a:cubicBezTo>
                  <a:cubicBezTo>
                    <a:pt x="5461" y="6235"/>
                    <a:pt x="5691" y="6173"/>
                    <a:pt x="5921" y="6089"/>
                  </a:cubicBezTo>
                  <a:cubicBezTo>
                    <a:pt x="6193" y="6549"/>
                    <a:pt x="6696" y="6884"/>
                    <a:pt x="7281" y="6947"/>
                  </a:cubicBezTo>
                  <a:lnTo>
                    <a:pt x="7637" y="6947"/>
                  </a:lnTo>
                  <a:cubicBezTo>
                    <a:pt x="8223" y="6884"/>
                    <a:pt x="8704" y="6549"/>
                    <a:pt x="8997" y="6089"/>
                  </a:cubicBezTo>
                  <a:cubicBezTo>
                    <a:pt x="9206" y="6173"/>
                    <a:pt x="9457" y="6235"/>
                    <a:pt x="9709" y="6235"/>
                  </a:cubicBezTo>
                  <a:cubicBezTo>
                    <a:pt x="10692" y="6235"/>
                    <a:pt x="11487" y="5419"/>
                    <a:pt x="11487" y="4436"/>
                  </a:cubicBezTo>
                  <a:cubicBezTo>
                    <a:pt x="11487" y="4394"/>
                    <a:pt x="11487" y="4331"/>
                    <a:pt x="11487" y="4290"/>
                  </a:cubicBezTo>
                  <a:lnTo>
                    <a:pt x="11634" y="4290"/>
                  </a:lnTo>
                  <a:cubicBezTo>
                    <a:pt x="12115" y="4290"/>
                    <a:pt x="12554" y="4018"/>
                    <a:pt x="12763" y="3599"/>
                  </a:cubicBezTo>
                  <a:lnTo>
                    <a:pt x="12805" y="3599"/>
                  </a:lnTo>
                  <a:cubicBezTo>
                    <a:pt x="13517" y="3599"/>
                    <a:pt x="14061" y="3034"/>
                    <a:pt x="14061" y="2344"/>
                  </a:cubicBezTo>
                  <a:cubicBezTo>
                    <a:pt x="14061" y="2302"/>
                    <a:pt x="14061" y="2239"/>
                    <a:pt x="14061" y="2197"/>
                  </a:cubicBezTo>
                  <a:cubicBezTo>
                    <a:pt x="14542" y="2072"/>
                    <a:pt x="14898" y="1632"/>
                    <a:pt x="14898" y="1109"/>
                  </a:cubicBezTo>
                  <a:cubicBezTo>
                    <a:pt x="14898" y="481"/>
                    <a:pt x="14395" y="0"/>
                    <a:pt x="13789" y="0"/>
                  </a:cubicBezTo>
                  <a:cubicBezTo>
                    <a:pt x="13182" y="0"/>
                    <a:pt x="12680" y="481"/>
                    <a:pt x="12680" y="1109"/>
                  </a:cubicBezTo>
                  <a:cubicBezTo>
                    <a:pt x="12261" y="1151"/>
                    <a:pt x="11906" y="1402"/>
                    <a:pt x="11717" y="1758"/>
                  </a:cubicBezTo>
                  <a:cubicBezTo>
                    <a:pt x="11675" y="1758"/>
                    <a:pt x="11654" y="1737"/>
                    <a:pt x="11634" y="1737"/>
                  </a:cubicBezTo>
                  <a:cubicBezTo>
                    <a:pt x="11403" y="1737"/>
                    <a:pt x="11215" y="1800"/>
                    <a:pt x="11027" y="1904"/>
                  </a:cubicBezTo>
                  <a:cubicBezTo>
                    <a:pt x="10776" y="1235"/>
                    <a:pt x="10127" y="753"/>
                    <a:pt x="9374" y="753"/>
                  </a:cubicBezTo>
                  <a:cubicBezTo>
                    <a:pt x="9018" y="753"/>
                    <a:pt x="8683" y="858"/>
                    <a:pt x="8411" y="1025"/>
                  </a:cubicBezTo>
                  <a:cubicBezTo>
                    <a:pt x="8181" y="879"/>
                    <a:pt x="7930" y="795"/>
                    <a:pt x="7658" y="774"/>
                  </a:cubicBezTo>
                  <a:cubicBezTo>
                    <a:pt x="7616" y="774"/>
                    <a:pt x="7574" y="753"/>
                    <a:pt x="7533" y="753"/>
                  </a:cubicBezTo>
                  <a:lnTo>
                    <a:pt x="7386" y="753"/>
                  </a:lnTo>
                  <a:lnTo>
                    <a:pt x="7260" y="774"/>
                  </a:lnTo>
                  <a:cubicBezTo>
                    <a:pt x="6988" y="795"/>
                    <a:pt x="6716" y="900"/>
                    <a:pt x="6486" y="1025"/>
                  </a:cubicBezTo>
                  <a:cubicBezTo>
                    <a:pt x="6214" y="858"/>
                    <a:pt x="5900" y="753"/>
                    <a:pt x="5545" y="753"/>
                  </a:cubicBezTo>
                  <a:cubicBezTo>
                    <a:pt x="4792" y="753"/>
                    <a:pt x="4143" y="1235"/>
                    <a:pt x="3871" y="1904"/>
                  </a:cubicBezTo>
                  <a:cubicBezTo>
                    <a:pt x="3703" y="1800"/>
                    <a:pt x="3494" y="1737"/>
                    <a:pt x="3285" y="1737"/>
                  </a:cubicBezTo>
                  <a:cubicBezTo>
                    <a:pt x="3243" y="1737"/>
                    <a:pt x="3222" y="1758"/>
                    <a:pt x="3201" y="1758"/>
                  </a:cubicBezTo>
                  <a:cubicBezTo>
                    <a:pt x="3013" y="1402"/>
                    <a:pt x="2657" y="1151"/>
                    <a:pt x="2239" y="1109"/>
                  </a:cubicBezTo>
                  <a:cubicBezTo>
                    <a:pt x="2239" y="481"/>
                    <a:pt x="1737" y="0"/>
                    <a:pt x="113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46"/>
            <p:cNvSpPr/>
            <p:nvPr/>
          </p:nvSpPr>
          <p:spPr>
            <a:xfrm>
              <a:off x="3909792" y="2252800"/>
              <a:ext cx="344740" cy="160754"/>
            </a:xfrm>
            <a:custGeom>
              <a:avLst/>
              <a:gdLst/>
              <a:ahLst/>
              <a:cxnLst/>
              <a:rect l="l" t="t" r="r" b="b"/>
              <a:pathLst>
                <a:path w="14898" h="6947" extrusionOk="0">
                  <a:moveTo>
                    <a:pt x="1130" y="0"/>
                  </a:moveTo>
                  <a:cubicBezTo>
                    <a:pt x="502" y="0"/>
                    <a:pt x="0" y="502"/>
                    <a:pt x="0" y="1109"/>
                  </a:cubicBezTo>
                  <a:cubicBezTo>
                    <a:pt x="0" y="1632"/>
                    <a:pt x="377" y="2072"/>
                    <a:pt x="858" y="2197"/>
                  </a:cubicBezTo>
                  <a:cubicBezTo>
                    <a:pt x="858" y="2239"/>
                    <a:pt x="858" y="2302"/>
                    <a:pt x="858" y="2365"/>
                  </a:cubicBezTo>
                  <a:cubicBezTo>
                    <a:pt x="858" y="3055"/>
                    <a:pt x="1402" y="3599"/>
                    <a:pt x="2092" y="3599"/>
                  </a:cubicBezTo>
                  <a:lnTo>
                    <a:pt x="2155" y="3599"/>
                  </a:lnTo>
                  <a:cubicBezTo>
                    <a:pt x="2364" y="4018"/>
                    <a:pt x="2804" y="4290"/>
                    <a:pt x="3285" y="4290"/>
                  </a:cubicBezTo>
                  <a:lnTo>
                    <a:pt x="3431" y="4290"/>
                  </a:lnTo>
                  <a:cubicBezTo>
                    <a:pt x="3431" y="4331"/>
                    <a:pt x="3431" y="4394"/>
                    <a:pt x="3431" y="4457"/>
                  </a:cubicBezTo>
                  <a:cubicBezTo>
                    <a:pt x="3431" y="5440"/>
                    <a:pt x="4227" y="6236"/>
                    <a:pt x="5210" y="6236"/>
                  </a:cubicBezTo>
                  <a:cubicBezTo>
                    <a:pt x="5461" y="6236"/>
                    <a:pt x="5691" y="6173"/>
                    <a:pt x="5921" y="6089"/>
                  </a:cubicBezTo>
                  <a:cubicBezTo>
                    <a:pt x="6193" y="6570"/>
                    <a:pt x="6696" y="6884"/>
                    <a:pt x="7281" y="6947"/>
                  </a:cubicBezTo>
                  <a:lnTo>
                    <a:pt x="7637" y="6947"/>
                  </a:lnTo>
                  <a:cubicBezTo>
                    <a:pt x="8223" y="6884"/>
                    <a:pt x="8704" y="6570"/>
                    <a:pt x="8997" y="6089"/>
                  </a:cubicBezTo>
                  <a:cubicBezTo>
                    <a:pt x="9206" y="6173"/>
                    <a:pt x="9457" y="6236"/>
                    <a:pt x="9709" y="6236"/>
                  </a:cubicBezTo>
                  <a:cubicBezTo>
                    <a:pt x="10692" y="6236"/>
                    <a:pt x="11487" y="5440"/>
                    <a:pt x="11487" y="4457"/>
                  </a:cubicBezTo>
                  <a:cubicBezTo>
                    <a:pt x="11487" y="4394"/>
                    <a:pt x="11487" y="4331"/>
                    <a:pt x="11487" y="4290"/>
                  </a:cubicBezTo>
                  <a:lnTo>
                    <a:pt x="11634" y="4290"/>
                  </a:lnTo>
                  <a:cubicBezTo>
                    <a:pt x="12115" y="4290"/>
                    <a:pt x="12554" y="4018"/>
                    <a:pt x="12763" y="3599"/>
                  </a:cubicBezTo>
                  <a:lnTo>
                    <a:pt x="12805" y="3599"/>
                  </a:lnTo>
                  <a:cubicBezTo>
                    <a:pt x="13517" y="3599"/>
                    <a:pt x="14061" y="3055"/>
                    <a:pt x="14061" y="2365"/>
                  </a:cubicBezTo>
                  <a:cubicBezTo>
                    <a:pt x="14061" y="2302"/>
                    <a:pt x="14061" y="2239"/>
                    <a:pt x="14061" y="2197"/>
                  </a:cubicBezTo>
                  <a:cubicBezTo>
                    <a:pt x="14542" y="2072"/>
                    <a:pt x="14898" y="1632"/>
                    <a:pt x="14898" y="1109"/>
                  </a:cubicBezTo>
                  <a:cubicBezTo>
                    <a:pt x="14898" y="502"/>
                    <a:pt x="14395" y="0"/>
                    <a:pt x="13789" y="0"/>
                  </a:cubicBezTo>
                  <a:cubicBezTo>
                    <a:pt x="13182" y="0"/>
                    <a:pt x="12680" y="502"/>
                    <a:pt x="12680" y="1109"/>
                  </a:cubicBezTo>
                  <a:cubicBezTo>
                    <a:pt x="12261" y="1151"/>
                    <a:pt x="11906" y="1402"/>
                    <a:pt x="11717" y="1758"/>
                  </a:cubicBezTo>
                  <a:lnTo>
                    <a:pt x="11634" y="1758"/>
                  </a:lnTo>
                  <a:cubicBezTo>
                    <a:pt x="11403" y="1758"/>
                    <a:pt x="11215" y="1800"/>
                    <a:pt x="11027" y="1904"/>
                  </a:cubicBezTo>
                  <a:cubicBezTo>
                    <a:pt x="10776" y="1235"/>
                    <a:pt x="10127" y="754"/>
                    <a:pt x="9374" y="754"/>
                  </a:cubicBezTo>
                  <a:cubicBezTo>
                    <a:pt x="9018" y="754"/>
                    <a:pt x="8683" y="858"/>
                    <a:pt x="8411" y="1046"/>
                  </a:cubicBezTo>
                  <a:cubicBezTo>
                    <a:pt x="8181" y="900"/>
                    <a:pt x="7930" y="795"/>
                    <a:pt x="7658" y="774"/>
                  </a:cubicBezTo>
                  <a:lnTo>
                    <a:pt x="7533" y="774"/>
                  </a:lnTo>
                  <a:cubicBezTo>
                    <a:pt x="7512" y="774"/>
                    <a:pt x="7491" y="754"/>
                    <a:pt x="7470" y="754"/>
                  </a:cubicBezTo>
                  <a:lnTo>
                    <a:pt x="7449" y="754"/>
                  </a:lnTo>
                  <a:cubicBezTo>
                    <a:pt x="7428" y="754"/>
                    <a:pt x="7407" y="774"/>
                    <a:pt x="7386" y="774"/>
                  </a:cubicBezTo>
                  <a:lnTo>
                    <a:pt x="7260" y="774"/>
                  </a:lnTo>
                  <a:cubicBezTo>
                    <a:pt x="6988" y="795"/>
                    <a:pt x="6716" y="900"/>
                    <a:pt x="6486" y="1046"/>
                  </a:cubicBezTo>
                  <a:cubicBezTo>
                    <a:pt x="6214" y="858"/>
                    <a:pt x="5900" y="754"/>
                    <a:pt x="5545" y="754"/>
                  </a:cubicBezTo>
                  <a:cubicBezTo>
                    <a:pt x="4792" y="754"/>
                    <a:pt x="4143" y="1235"/>
                    <a:pt x="3871" y="1904"/>
                  </a:cubicBezTo>
                  <a:cubicBezTo>
                    <a:pt x="3703" y="1800"/>
                    <a:pt x="3494" y="1758"/>
                    <a:pt x="3285" y="1758"/>
                  </a:cubicBezTo>
                  <a:lnTo>
                    <a:pt x="3201" y="1758"/>
                  </a:lnTo>
                  <a:cubicBezTo>
                    <a:pt x="3013" y="1402"/>
                    <a:pt x="2657" y="1151"/>
                    <a:pt x="2239" y="1109"/>
                  </a:cubicBezTo>
                  <a:cubicBezTo>
                    <a:pt x="2239" y="502"/>
                    <a:pt x="1737" y="0"/>
                    <a:pt x="11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5" name="Google Shape;3505;p46"/>
          <p:cNvGrpSpPr/>
          <p:nvPr/>
        </p:nvGrpSpPr>
        <p:grpSpPr>
          <a:xfrm>
            <a:off x="5247833" y="2032414"/>
            <a:ext cx="728605" cy="663754"/>
            <a:chOff x="4639441" y="1785800"/>
            <a:chExt cx="855069" cy="779054"/>
          </a:xfrm>
        </p:grpSpPr>
        <p:sp>
          <p:nvSpPr>
            <p:cNvPr id="3506" name="Google Shape;3506;p46"/>
            <p:cNvSpPr/>
            <p:nvPr/>
          </p:nvSpPr>
          <p:spPr>
            <a:xfrm>
              <a:off x="4639441" y="1785800"/>
              <a:ext cx="855069" cy="779054"/>
            </a:xfrm>
            <a:custGeom>
              <a:avLst/>
              <a:gdLst/>
              <a:ahLst/>
              <a:cxnLst/>
              <a:rect l="l" t="t" r="r" b="b"/>
              <a:pathLst>
                <a:path w="36952" h="33667" extrusionOk="0">
                  <a:moveTo>
                    <a:pt x="18476" y="0"/>
                  </a:moveTo>
                  <a:cubicBezTo>
                    <a:pt x="14166" y="0"/>
                    <a:pt x="9856" y="1643"/>
                    <a:pt x="6571" y="4928"/>
                  </a:cubicBezTo>
                  <a:cubicBezTo>
                    <a:pt x="1" y="11519"/>
                    <a:pt x="1" y="22169"/>
                    <a:pt x="6571" y="28739"/>
                  </a:cubicBezTo>
                  <a:cubicBezTo>
                    <a:pt x="9856" y="32024"/>
                    <a:pt x="14166" y="33667"/>
                    <a:pt x="18476" y="33667"/>
                  </a:cubicBezTo>
                  <a:cubicBezTo>
                    <a:pt x="22787" y="33667"/>
                    <a:pt x="27097" y="32024"/>
                    <a:pt x="30382" y="28739"/>
                  </a:cubicBezTo>
                  <a:cubicBezTo>
                    <a:pt x="36952" y="22169"/>
                    <a:pt x="36952" y="11519"/>
                    <a:pt x="30382" y="4928"/>
                  </a:cubicBezTo>
                  <a:cubicBezTo>
                    <a:pt x="27097" y="1643"/>
                    <a:pt x="22787" y="0"/>
                    <a:pt x="18476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6"/>
            <p:cNvSpPr/>
            <p:nvPr/>
          </p:nvSpPr>
          <p:spPr>
            <a:xfrm>
              <a:off x="5107183" y="2233917"/>
              <a:ext cx="190766" cy="190789"/>
            </a:xfrm>
            <a:custGeom>
              <a:avLst/>
              <a:gdLst/>
              <a:ahLst/>
              <a:cxnLst/>
              <a:rect l="l" t="t" r="r" b="b"/>
              <a:pathLst>
                <a:path w="8244" h="8245" extrusionOk="0">
                  <a:moveTo>
                    <a:pt x="4122" y="0"/>
                  </a:moveTo>
                  <a:cubicBezTo>
                    <a:pt x="1841" y="0"/>
                    <a:pt x="0" y="1842"/>
                    <a:pt x="0" y="4122"/>
                  </a:cubicBezTo>
                  <a:cubicBezTo>
                    <a:pt x="0" y="6403"/>
                    <a:pt x="1841" y="8244"/>
                    <a:pt x="4122" y="8244"/>
                  </a:cubicBezTo>
                  <a:cubicBezTo>
                    <a:pt x="6403" y="8244"/>
                    <a:pt x="8244" y="6403"/>
                    <a:pt x="8244" y="4122"/>
                  </a:cubicBezTo>
                  <a:cubicBezTo>
                    <a:pt x="8244" y="1842"/>
                    <a:pt x="6403" y="0"/>
                    <a:pt x="41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6"/>
            <p:cNvSpPr/>
            <p:nvPr/>
          </p:nvSpPr>
          <p:spPr>
            <a:xfrm>
              <a:off x="5130416" y="2265157"/>
              <a:ext cx="143815" cy="128774"/>
            </a:xfrm>
            <a:custGeom>
              <a:avLst/>
              <a:gdLst/>
              <a:ahLst/>
              <a:cxnLst/>
              <a:rect l="l" t="t" r="r" b="b"/>
              <a:pathLst>
                <a:path w="6215" h="5565" extrusionOk="0">
                  <a:moveTo>
                    <a:pt x="3110" y="1"/>
                  </a:moveTo>
                  <a:cubicBezTo>
                    <a:pt x="2461" y="1"/>
                    <a:pt x="1809" y="224"/>
                    <a:pt x="1277" y="680"/>
                  </a:cubicBezTo>
                  <a:cubicBezTo>
                    <a:pt x="126" y="1705"/>
                    <a:pt x="0" y="3463"/>
                    <a:pt x="1005" y="4614"/>
                  </a:cubicBezTo>
                  <a:cubicBezTo>
                    <a:pt x="1565" y="5242"/>
                    <a:pt x="2343" y="5565"/>
                    <a:pt x="3121" y="5565"/>
                  </a:cubicBezTo>
                  <a:cubicBezTo>
                    <a:pt x="3768" y="5565"/>
                    <a:pt x="4416" y="5341"/>
                    <a:pt x="4938" y="4886"/>
                  </a:cubicBezTo>
                  <a:cubicBezTo>
                    <a:pt x="6110" y="3860"/>
                    <a:pt x="6215" y="2103"/>
                    <a:pt x="5210" y="952"/>
                  </a:cubicBezTo>
                  <a:cubicBezTo>
                    <a:pt x="4662" y="324"/>
                    <a:pt x="3889" y="1"/>
                    <a:pt x="311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6"/>
            <p:cNvSpPr/>
            <p:nvPr/>
          </p:nvSpPr>
          <p:spPr>
            <a:xfrm>
              <a:off x="4741607" y="1895486"/>
              <a:ext cx="646393" cy="457154"/>
            </a:xfrm>
            <a:custGeom>
              <a:avLst/>
              <a:gdLst/>
              <a:ahLst/>
              <a:cxnLst/>
              <a:rect l="l" t="t" r="r" b="b"/>
              <a:pathLst>
                <a:path w="27934" h="19756" extrusionOk="0">
                  <a:moveTo>
                    <a:pt x="14035" y="0"/>
                  </a:moveTo>
                  <a:cubicBezTo>
                    <a:pt x="11060" y="0"/>
                    <a:pt x="9479" y="1736"/>
                    <a:pt x="9479" y="1736"/>
                  </a:cubicBezTo>
                  <a:cubicBezTo>
                    <a:pt x="9479" y="1736"/>
                    <a:pt x="9199" y="1618"/>
                    <a:pt x="8727" y="1618"/>
                  </a:cubicBezTo>
                  <a:cubicBezTo>
                    <a:pt x="7976" y="1618"/>
                    <a:pt x="6740" y="1918"/>
                    <a:pt x="5378" y="3473"/>
                  </a:cubicBezTo>
                  <a:cubicBezTo>
                    <a:pt x="3160" y="5984"/>
                    <a:pt x="1" y="13014"/>
                    <a:pt x="5085" y="17701"/>
                  </a:cubicBezTo>
                  <a:cubicBezTo>
                    <a:pt x="7219" y="19668"/>
                    <a:pt x="11320" y="19710"/>
                    <a:pt x="13873" y="19752"/>
                  </a:cubicBezTo>
                  <a:cubicBezTo>
                    <a:pt x="14071" y="19754"/>
                    <a:pt x="14269" y="19755"/>
                    <a:pt x="14466" y="19755"/>
                  </a:cubicBezTo>
                  <a:cubicBezTo>
                    <a:pt x="17765" y="19755"/>
                    <a:pt x="21040" y="19413"/>
                    <a:pt x="22975" y="18308"/>
                  </a:cubicBezTo>
                  <a:cubicBezTo>
                    <a:pt x="26511" y="16320"/>
                    <a:pt x="27934" y="6946"/>
                    <a:pt x="19690" y="1841"/>
                  </a:cubicBezTo>
                  <a:cubicBezTo>
                    <a:pt x="17455" y="457"/>
                    <a:pt x="15561" y="0"/>
                    <a:pt x="1403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6"/>
            <p:cNvSpPr/>
            <p:nvPr/>
          </p:nvSpPr>
          <p:spPr>
            <a:xfrm>
              <a:off x="4750331" y="1908167"/>
              <a:ext cx="628482" cy="444404"/>
            </a:xfrm>
            <a:custGeom>
              <a:avLst/>
              <a:gdLst/>
              <a:ahLst/>
              <a:cxnLst/>
              <a:rect l="l" t="t" r="r" b="b"/>
              <a:pathLst>
                <a:path w="27160" h="19205" extrusionOk="0">
                  <a:moveTo>
                    <a:pt x="13650" y="1"/>
                  </a:moveTo>
                  <a:cubicBezTo>
                    <a:pt x="10762" y="1"/>
                    <a:pt x="9228" y="1691"/>
                    <a:pt x="9228" y="1691"/>
                  </a:cubicBezTo>
                  <a:cubicBezTo>
                    <a:pt x="9228" y="1691"/>
                    <a:pt x="8954" y="1576"/>
                    <a:pt x="8495" y="1576"/>
                  </a:cubicBezTo>
                  <a:cubicBezTo>
                    <a:pt x="7762" y="1576"/>
                    <a:pt x="6556" y="1868"/>
                    <a:pt x="5231" y="3385"/>
                  </a:cubicBezTo>
                  <a:cubicBezTo>
                    <a:pt x="3076" y="5833"/>
                    <a:pt x="0" y="12634"/>
                    <a:pt x="4938" y="17195"/>
                  </a:cubicBezTo>
                  <a:cubicBezTo>
                    <a:pt x="7031" y="19120"/>
                    <a:pt x="11006" y="19162"/>
                    <a:pt x="13496" y="19204"/>
                  </a:cubicBezTo>
                  <a:cubicBezTo>
                    <a:pt x="13606" y="19204"/>
                    <a:pt x="13716" y="19205"/>
                    <a:pt x="13826" y="19205"/>
                  </a:cubicBezTo>
                  <a:cubicBezTo>
                    <a:pt x="17108" y="19205"/>
                    <a:pt x="20403" y="18895"/>
                    <a:pt x="22326" y="17802"/>
                  </a:cubicBezTo>
                  <a:cubicBezTo>
                    <a:pt x="25778" y="15856"/>
                    <a:pt x="27159" y="6754"/>
                    <a:pt x="19146" y="1795"/>
                  </a:cubicBezTo>
                  <a:cubicBezTo>
                    <a:pt x="16973" y="446"/>
                    <a:pt x="15133" y="1"/>
                    <a:pt x="136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46"/>
            <p:cNvSpPr/>
            <p:nvPr/>
          </p:nvSpPr>
          <p:spPr>
            <a:xfrm>
              <a:off x="5235961" y="2212396"/>
              <a:ext cx="55328" cy="50954"/>
            </a:xfrm>
            <a:custGeom>
              <a:avLst/>
              <a:gdLst/>
              <a:ahLst/>
              <a:cxnLst/>
              <a:rect l="l" t="t" r="r" b="b"/>
              <a:pathLst>
                <a:path w="2391" h="2202" extrusionOk="0">
                  <a:moveTo>
                    <a:pt x="1161" y="0"/>
                  </a:moveTo>
                  <a:cubicBezTo>
                    <a:pt x="625" y="0"/>
                    <a:pt x="84" y="533"/>
                    <a:pt x="84" y="533"/>
                  </a:cubicBezTo>
                  <a:cubicBezTo>
                    <a:pt x="1" y="888"/>
                    <a:pt x="566" y="2123"/>
                    <a:pt x="545" y="2123"/>
                  </a:cubicBezTo>
                  <a:cubicBezTo>
                    <a:pt x="671" y="2167"/>
                    <a:pt x="867" y="2202"/>
                    <a:pt x="1078" y="2202"/>
                  </a:cubicBezTo>
                  <a:cubicBezTo>
                    <a:pt x="1674" y="2202"/>
                    <a:pt x="2390" y="1922"/>
                    <a:pt x="1989" y="763"/>
                  </a:cubicBezTo>
                  <a:cubicBezTo>
                    <a:pt x="1788" y="183"/>
                    <a:pt x="1475" y="0"/>
                    <a:pt x="116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46"/>
            <p:cNvSpPr/>
            <p:nvPr/>
          </p:nvSpPr>
          <p:spPr>
            <a:xfrm>
              <a:off x="5002101" y="2353022"/>
              <a:ext cx="111396" cy="102672"/>
            </a:xfrm>
            <a:custGeom>
              <a:avLst/>
              <a:gdLst/>
              <a:ahLst/>
              <a:cxnLst/>
              <a:rect l="l" t="t" r="r" b="b"/>
              <a:pathLst>
                <a:path w="4814" h="4437" extrusionOk="0">
                  <a:moveTo>
                    <a:pt x="2407" y="0"/>
                  </a:moveTo>
                  <a:cubicBezTo>
                    <a:pt x="1068" y="0"/>
                    <a:pt x="1" y="1005"/>
                    <a:pt x="1" y="2218"/>
                  </a:cubicBezTo>
                  <a:cubicBezTo>
                    <a:pt x="1" y="3432"/>
                    <a:pt x="1068" y="4436"/>
                    <a:pt x="2407" y="4436"/>
                  </a:cubicBezTo>
                  <a:cubicBezTo>
                    <a:pt x="3725" y="4436"/>
                    <a:pt x="4813" y="3432"/>
                    <a:pt x="4813" y="2218"/>
                  </a:cubicBezTo>
                  <a:cubicBezTo>
                    <a:pt x="4813" y="1005"/>
                    <a:pt x="3725" y="0"/>
                    <a:pt x="240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6"/>
            <p:cNvSpPr/>
            <p:nvPr/>
          </p:nvSpPr>
          <p:spPr>
            <a:xfrm>
              <a:off x="4834100" y="2011675"/>
              <a:ext cx="447389" cy="393334"/>
            </a:xfrm>
            <a:custGeom>
              <a:avLst/>
              <a:gdLst/>
              <a:ahLst/>
              <a:cxnLst/>
              <a:rect l="l" t="t" r="r" b="b"/>
              <a:pathLst>
                <a:path w="19334" h="16998" extrusionOk="0">
                  <a:moveTo>
                    <a:pt x="9667" y="0"/>
                  </a:moveTo>
                  <a:cubicBezTo>
                    <a:pt x="7198" y="0"/>
                    <a:pt x="2595" y="921"/>
                    <a:pt x="2448" y="5482"/>
                  </a:cubicBezTo>
                  <a:cubicBezTo>
                    <a:pt x="2302" y="10086"/>
                    <a:pt x="0" y="10086"/>
                    <a:pt x="1402" y="13789"/>
                  </a:cubicBezTo>
                  <a:cubicBezTo>
                    <a:pt x="2495" y="16677"/>
                    <a:pt x="6909" y="16995"/>
                    <a:pt x="8800" y="16995"/>
                  </a:cubicBezTo>
                  <a:cubicBezTo>
                    <a:pt x="9334" y="16995"/>
                    <a:pt x="9667" y="16969"/>
                    <a:pt x="9667" y="16969"/>
                  </a:cubicBezTo>
                  <a:cubicBezTo>
                    <a:pt x="9667" y="16969"/>
                    <a:pt x="10018" y="16997"/>
                    <a:pt x="10577" y="16997"/>
                  </a:cubicBezTo>
                  <a:cubicBezTo>
                    <a:pt x="12491" y="16997"/>
                    <a:pt x="16847" y="16671"/>
                    <a:pt x="17932" y="13789"/>
                  </a:cubicBezTo>
                  <a:cubicBezTo>
                    <a:pt x="19334" y="10086"/>
                    <a:pt x="17032" y="10086"/>
                    <a:pt x="16865" y="5482"/>
                  </a:cubicBezTo>
                  <a:cubicBezTo>
                    <a:pt x="16718" y="921"/>
                    <a:pt x="12115" y="0"/>
                    <a:pt x="9667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6"/>
            <p:cNvSpPr/>
            <p:nvPr/>
          </p:nvSpPr>
          <p:spPr>
            <a:xfrm>
              <a:off x="4855389" y="2277005"/>
              <a:ext cx="404788" cy="128010"/>
            </a:xfrm>
            <a:custGeom>
              <a:avLst/>
              <a:gdLst/>
              <a:ahLst/>
              <a:cxnLst/>
              <a:rect l="l" t="t" r="r" b="b"/>
              <a:pathLst>
                <a:path w="17493" h="5532" extrusionOk="0">
                  <a:moveTo>
                    <a:pt x="43" y="0"/>
                  </a:moveTo>
                  <a:lnTo>
                    <a:pt x="43" y="0"/>
                  </a:lnTo>
                  <a:cubicBezTo>
                    <a:pt x="1" y="607"/>
                    <a:pt x="105" y="1340"/>
                    <a:pt x="482" y="2323"/>
                  </a:cubicBezTo>
                  <a:cubicBezTo>
                    <a:pt x="1575" y="5211"/>
                    <a:pt x="5989" y="5529"/>
                    <a:pt x="7880" y="5529"/>
                  </a:cubicBezTo>
                  <a:cubicBezTo>
                    <a:pt x="8414" y="5529"/>
                    <a:pt x="8747" y="5503"/>
                    <a:pt x="8747" y="5503"/>
                  </a:cubicBezTo>
                  <a:cubicBezTo>
                    <a:pt x="8747" y="5503"/>
                    <a:pt x="9098" y="5531"/>
                    <a:pt x="9657" y="5531"/>
                  </a:cubicBezTo>
                  <a:cubicBezTo>
                    <a:pt x="11571" y="5531"/>
                    <a:pt x="15927" y="5205"/>
                    <a:pt x="17012" y="2323"/>
                  </a:cubicBezTo>
                  <a:cubicBezTo>
                    <a:pt x="17388" y="1340"/>
                    <a:pt x="17493" y="628"/>
                    <a:pt x="17430" y="0"/>
                  </a:cubicBezTo>
                  <a:lnTo>
                    <a:pt x="17430" y="0"/>
                  </a:lnTo>
                  <a:cubicBezTo>
                    <a:pt x="17409" y="482"/>
                    <a:pt x="17263" y="1047"/>
                    <a:pt x="17012" y="1758"/>
                  </a:cubicBezTo>
                  <a:cubicBezTo>
                    <a:pt x="15928" y="4621"/>
                    <a:pt x="11582" y="4946"/>
                    <a:pt x="9664" y="4946"/>
                  </a:cubicBezTo>
                  <a:cubicBezTo>
                    <a:pt x="9101" y="4946"/>
                    <a:pt x="8747" y="4918"/>
                    <a:pt x="8747" y="4918"/>
                  </a:cubicBezTo>
                  <a:cubicBezTo>
                    <a:pt x="8747" y="4918"/>
                    <a:pt x="8393" y="4946"/>
                    <a:pt x="7830" y="4946"/>
                  </a:cubicBezTo>
                  <a:cubicBezTo>
                    <a:pt x="5912" y="4946"/>
                    <a:pt x="1566" y="4621"/>
                    <a:pt x="482" y="1758"/>
                  </a:cubicBezTo>
                  <a:cubicBezTo>
                    <a:pt x="210" y="1047"/>
                    <a:pt x="85" y="482"/>
                    <a:pt x="43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6"/>
            <p:cNvSpPr/>
            <p:nvPr/>
          </p:nvSpPr>
          <p:spPr>
            <a:xfrm>
              <a:off x="4948855" y="2225679"/>
              <a:ext cx="52782" cy="52805"/>
            </a:xfrm>
            <a:custGeom>
              <a:avLst/>
              <a:gdLst/>
              <a:ahLst/>
              <a:cxnLst/>
              <a:rect l="l" t="t" r="r" b="b"/>
              <a:pathLst>
                <a:path w="2281" h="2282" extrusionOk="0">
                  <a:moveTo>
                    <a:pt x="1151" y="1"/>
                  </a:moveTo>
                  <a:cubicBezTo>
                    <a:pt x="502" y="1"/>
                    <a:pt x="0" y="503"/>
                    <a:pt x="0" y="1130"/>
                  </a:cubicBezTo>
                  <a:cubicBezTo>
                    <a:pt x="0" y="1758"/>
                    <a:pt x="523" y="2281"/>
                    <a:pt x="1151" y="2281"/>
                  </a:cubicBezTo>
                  <a:cubicBezTo>
                    <a:pt x="1779" y="2281"/>
                    <a:pt x="2281" y="1758"/>
                    <a:pt x="2281" y="1130"/>
                  </a:cubicBezTo>
                  <a:cubicBezTo>
                    <a:pt x="2281" y="503"/>
                    <a:pt x="1779" y="1"/>
                    <a:pt x="115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6"/>
            <p:cNvSpPr/>
            <p:nvPr/>
          </p:nvSpPr>
          <p:spPr>
            <a:xfrm>
              <a:off x="5113477" y="2225679"/>
              <a:ext cx="52782" cy="52805"/>
            </a:xfrm>
            <a:custGeom>
              <a:avLst/>
              <a:gdLst/>
              <a:ahLst/>
              <a:cxnLst/>
              <a:rect l="l" t="t" r="r" b="b"/>
              <a:pathLst>
                <a:path w="2281" h="2282" extrusionOk="0">
                  <a:moveTo>
                    <a:pt x="1151" y="1"/>
                  </a:moveTo>
                  <a:cubicBezTo>
                    <a:pt x="523" y="1"/>
                    <a:pt x="0" y="503"/>
                    <a:pt x="0" y="1130"/>
                  </a:cubicBezTo>
                  <a:cubicBezTo>
                    <a:pt x="0" y="1758"/>
                    <a:pt x="523" y="2281"/>
                    <a:pt x="1151" y="2281"/>
                  </a:cubicBezTo>
                  <a:cubicBezTo>
                    <a:pt x="1779" y="2281"/>
                    <a:pt x="2281" y="1758"/>
                    <a:pt x="2281" y="1130"/>
                  </a:cubicBezTo>
                  <a:cubicBezTo>
                    <a:pt x="2281" y="503"/>
                    <a:pt x="1779" y="1"/>
                    <a:pt x="115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6"/>
            <p:cNvSpPr/>
            <p:nvPr/>
          </p:nvSpPr>
          <p:spPr>
            <a:xfrm>
              <a:off x="5000157" y="2292023"/>
              <a:ext cx="114774" cy="46002"/>
            </a:xfrm>
            <a:custGeom>
              <a:avLst/>
              <a:gdLst/>
              <a:ahLst/>
              <a:cxnLst/>
              <a:rect l="l" t="t" r="r" b="b"/>
              <a:pathLst>
                <a:path w="4960" h="1988" extrusionOk="0">
                  <a:moveTo>
                    <a:pt x="43" y="0"/>
                  </a:moveTo>
                  <a:cubicBezTo>
                    <a:pt x="43" y="0"/>
                    <a:pt x="1" y="105"/>
                    <a:pt x="22" y="293"/>
                  </a:cubicBezTo>
                  <a:cubicBezTo>
                    <a:pt x="22" y="398"/>
                    <a:pt x="43" y="502"/>
                    <a:pt x="85" y="628"/>
                  </a:cubicBezTo>
                  <a:cubicBezTo>
                    <a:pt x="127" y="774"/>
                    <a:pt x="210" y="900"/>
                    <a:pt x="315" y="1025"/>
                  </a:cubicBezTo>
                  <a:cubicBezTo>
                    <a:pt x="503" y="1297"/>
                    <a:pt x="838" y="1548"/>
                    <a:pt x="1215" y="1716"/>
                  </a:cubicBezTo>
                  <a:cubicBezTo>
                    <a:pt x="1403" y="1800"/>
                    <a:pt x="1612" y="1883"/>
                    <a:pt x="1821" y="1904"/>
                  </a:cubicBezTo>
                  <a:cubicBezTo>
                    <a:pt x="2052" y="1946"/>
                    <a:pt x="2282" y="1967"/>
                    <a:pt x="2491" y="1988"/>
                  </a:cubicBezTo>
                  <a:cubicBezTo>
                    <a:pt x="2930" y="1967"/>
                    <a:pt x="3370" y="1883"/>
                    <a:pt x="3746" y="1716"/>
                  </a:cubicBezTo>
                  <a:cubicBezTo>
                    <a:pt x="4123" y="1548"/>
                    <a:pt x="4458" y="1297"/>
                    <a:pt x="4646" y="1025"/>
                  </a:cubicBezTo>
                  <a:cubicBezTo>
                    <a:pt x="4751" y="900"/>
                    <a:pt x="4834" y="753"/>
                    <a:pt x="4876" y="628"/>
                  </a:cubicBezTo>
                  <a:cubicBezTo>
                    <a:pt x="4918" y="502"/>
                    <a:pt x="4939" y="398"/>
                    <a:pt x="4939" y="293"/>
                  </a:cubicBezTo>
                  <a:cubicBezTo>
                    <a:pt x="4960" y="105"/>
                    <a:pt x="4918" y="0"/>
                    <a:pt x="4918" y="0"/>
                  </a:cubicBezTo>
                  <a:cubicBezTo>
                    <a:pt x="4918" y="0"/>
                    <a:pt x="4918" y="105"/>
                    <a:pt x="4834" y="272"/>
                  </a:cubicBezTo>
                  <a:cubicBezTo>
                    <a:pt x="4792" y="356"/>
                    <a:pt x="4751" y="440"/>
                    <a:pt x="4667" y="523"/>
                  </a:cubicBezTo>
                  <a:cubicBezTo>
                    <a:pt x="4604" y="628"/>
                    <a:pt x="4520" y="712"/>
                    <a:pt x="4416" y="816"/>
                  </a:cubicBezTo>
                  <a:cubicBezTo>
                    <a:pt x="4186" y="984"/>
                    <a:pt x="3893" y="1130"/>
                    <a:pt x="3558" y="1235"/>
                  </a:cubicBezTo>
                  <a:cubicBezTo>
                    <a:pt x="3223" y="1339"/>
                    <a:pt x="2868" y="1402"/>
                    <a:pt x="2491" y="1402"/>
                  </a:cubicBezTo>
                  <a:cubicBezTo>
                    <a:pt x="2282" y="1402"/>
                    <a:pt x="2093" y="1402"/>
                    <a:pt x="1926" y="1360"/>
                  </a:cubicBezTo>
                  <a:cubicBezTo>
                    <a:pt x="1738" y="1339"/>
                    <a:pt x="1570" y="1297"/>
                    <a:pt x="1403" y="1235"/>
                  </a:cubicBezTo>
                  <a:cubicBezTo>
                    <a:pt x="1068" y="1130"/>
                    <a:pt x="775" y="984"/>
                    <a:pt x="545" y="816"/>
                  </a:cubicBezTo>
                  <a:cubicBezTo>
                    <a:pt x="440" y="712"/>
                    <a:pt x="357" y="628"/>
                    <a:pt x="294" y="523"/>
                  </a:cubicBezTo>
                  <a:cubicBezTo>
                    <a:pt x="210" y="440"/>
                    <a:pt x="168" y="356"/>
                    <a:pt x="127" y="272"/>
                  </a:cubicBezTo>
                  <a:cubicBezTo>
                    <a:pt x="64" y="10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6"/>
            <p:cNvSpPr/>
            <p:nvPr/>
          </p:nvSpPr>
          <p:spPr>
            <a:xfrm>
              <a:off x="4920276" y="2176297"/>
              <a:ext cx="97836" cy="97813"/>
            </a:xfrm>
            <a:custGeom>
              <a:avLst/>
              <a:gdLst/>
              <a:ahLst/>
              <a:cxnLst/>
              <a:rect l="l" t="t" r="r" b="b"/>
              <a:pathLst>
                <a:path w="4228" h="4227" extrusionOk="0">
                  <a:moveTo>
                    <a:pt x="2114" y="0"/>
                  </a:moveTo>
                  <a:cubicBezTo>
                    <a:pt x="963" y="0"/>
                    <a:pt x="1" y="942"/>
                    <a:pt x="1" y="2114"/>
                  </a:cubicBezTo>
                  <a:cubicBezTo>
                    <a:pt x="1" y="3264"/>
                    <a:pt x="942" y="4227"/>
                    <a:pt x="2114" y="4227"/>
                  </a:cubicBezTo>
                  <a:cubicBezTo>
                    <a:pt x="3286" y="4227"/>
                    <a:pt x="4227" y="3264"/>
                    <a:pt x="4227" y="2114"/>
                  </a:cubicBezTo>
                  <a:cubicBezTo>
                    <a:pt x="4227" y="942"/>
                    <a:pt x="3286" y="0"/>
                    <a:pt x="211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6"/>
            <p:cNvSpPr/>
            <p:nvPr/>
          </p:nvSpPr>
          <p:spPr>
            <a:xfrm>
              <a:off x="4913496" y="2169517"/>
              <a:ext cx="111396" cy="110887"/>
            </a:xfrm>
            <a:custGeom>
              <a:avLst/>
              <a:gdLst/>
              <a:ahLst/>
              <a:cxnLst/>
              <a:rect l="l" t="t" r="r" b="b"/>
              <a:pathLst>
                <a:path w="4814" h="4792" extrusionOk="0">
                  <a:moveTo>
                    <a:pt x="2407" y="586"/>
                  </a:moveTo>
                  <a:cubicBezTo>
                    <a:pt x="3411" y="586"/>
                    <a:pt x="4227" y="1402"/>
                    <a:pt x="4227" y="2407"/>
                  </a:cubicBezTo>
                  <a:cubicBezTo>
                    <a:pt x="4227" y="3411"/>
                    <a:pt x="3411" y="4227"/>
                    <a:pt x="2407" y="4227"/>
                  </a:cubicBezTo>
                  <a:cubicBezTo>
                    <a:pt x="1403" y="4227"/>
                    <a:pt x="587" y="3411"/>
                    <a:pt x="587" y="2407"/>
                  </a:cubicBezTo>
                  <a:cubicBezTo>
                    <a:pt x="587" y="1402"/>
                    <a:pt x="1403" y="586"/>
                    <a:pt x="2407" y="586"/>
                  </a:cubicBezTo>
                  <a:close/>
                  <a:moveTo>
                    <a:pt x="2407" y="0"/>
                  </a:moveTo>
                  <a:cubicBezTo>
                    <a:pt x="1089" y="0"/>
                    <a:pt x="1" y="1088"/>
                    <a:pt x="1" y="2407"/>
                  </a:cubicBezTo>
                  <a:cubicBezTo>
                    <a:pt x="1" y="3725"/>
                    <a:pt x="1089" y="4792"/>
                    <a:pt x="2407" y="4792"/>
                  </a:cubicBezTo>
                  <a:cubicBezTo>
                    <a:pt x="3725" y="4792"/>
                    <a:pt x="4813" y="3725"/>
                    <a:pt x="4813" y="2407"/>
                  </a:cubicBezTo>
                  <a:cubicBezTo>
                    <a:pt x="4813" y="1088"/>
                    <a:pt x="3725" y="0"/>
                    <a:pt x="24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6"/>
            <p:cNvSpPr/>
            <p:nvPr/>
          </p:nvSpPr>
          <p:spPr>
            <a:xfrm>
              <a:off x="5011311" y="2191315"/>
              <a:ext cx="83304" cy="41652"/>
            </a:xfrm>
            <a:custGeom>
              <a:avLst/>
              <a:gdLst/>
              <a:ahLst/>
              <a:cxnLst/>
              <a:rect l="l" t="t" r="r" b="b"/>
              <a:pathLst>
                <a:path w="3600" h="1800" extrusionOk="0">
                  <a:moveTo>
                    <a:pt x="1800" y="0"/>
                  </a:moveTo>
                  <a:cubicBezTo>
                    <a:pt x="795" y="0"/>
                    <a:pt x="0" y="816"/>
                    <a:pt x="0" y="1799"/>
                  </a:cubicBezTo>
                  <a:lnTo>
                    <a:pt x="586" y="1799"/>
                  </a:lnTo>
                  <a:cubicBezTo>
                    <a:pt x="586" y="1130"/>
                    <a:pt x="1130" y="586"/>
                    <a:pt x="1800" y="586"/>
                  </a:cubicBezTo>
                  <a:cubicBezTo>
                    <a:pt x="2469" y="586"/>
                    <a:pt x="3013" y="1130"/>
                    <a:pt x="3013" y="1799"/>
                  </a:cubicBezTo>
                  <a:lnTo>
                    <a:pt x="3599" y="1799"/>
                  </a:lnTo>
                  <a:cubicBezTo>
                    <a:pt x="3599" y="816"/>
                    <a:pt x="2783" y="0"/>
                    <a:pt x="18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46"/>
            <p:cNvSpPr/>
            <p:nvPr/>
          </p:nvSpPr>
          <p:spPr>
            <a:xfrm>
              <a:off x="5087814" y="2176297"/>
              <a:ext cx="97813" cy="97813"/>
            </a:xfrm>
            <a:custGeom>
              <a:avLst/>
              <a:gdLst/>
              <a:ahLst/>
              <a:cxnLst/>
              <a:rect l="l" t="t" r="r" b="b"/>
              <a:pathLst>
                <a:path w="4227" h="4227" extrusionOk="0">
                  <a:moveTo>
                    <a:pt x="2113" y="0"/>
                  </a:moveTo>
                  <a:cubicBezTo>
                    <a:pt x="942" y="0"/>
                    <a:pt x="0" y="942"/>
                    <a:pt x="0" y="2114"/>
                  </a:cubicBezTo>
                  <a:cubicBezTo>
                    <a:pt x="0" y="3264"/>
                    <a:pt x="942" y="4227"/>
                    <a:pt x="2113" y="4227"/>
                  </a:cubicBezTo>
                  <a:cubicBezTo>
                    <a:pt x="3264" y="4227"/>
                    <a:pt x="4227" y="3264"/>
                    <a:pt x="4227" y="2114"/>
                  </a:cubicBezTo>
                  <a:cubicBezTo>
                    <a:pt x="4227" y="942"/>
                    <a:pt x="3264" y="0"/>
                    <a:pt x="211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46"/>
            <p:cNvSpPr/>
            <p:nvPr/>
          </p:nvSpPr>
          <p:spPr>
            <a:xfrm>
              <a:off x="5081034" y="2169517"/>
              <a:ext cx="110887" cy="110887"/>
            </a:xfrm>
            <a:custGeom>
              <a:avLst/>
              <a:gdLst/>
              <a:ahLst/>
              <a:cxnLst/>
              <a:rect l="l" t="t" r="r" b="b"/>
              <a:pathLst>
                <a:path w="4792" h="4792" extrusionOk="0">
                  <a:moveTo>
                    <a:pt x="2406" y="586"/>
                  </a:moveTo>
                  <a:cubicBezTo>
                    <a:pt x="3411" y="586"/>
                    <a:pt x="4227" y="1402"/>
                    <a:pt x="4227" y="2407"/>
                  </a:cubicBezTo>
                  <a:cubicBezTo>
                    <a:pt x="4227" y="3411"/>
                    <a:pt x="3411" y="4227"/>
                    <a:pt x="2406" y="4227"/>
                  </a:cubicBezTo>
                  <a:cubicBezTo>
                    <a:pt x="1402" y="4227"/>
                    <a:pt x="586" y="3411"/>
                    <a:pt x="586" y="2407"/>
                  </a:cubicBezTo>
                  <a:cubicBezTo>
                    <a:pt x="586" y="1402"/>
                    <a:pt x="1402" y="586"/>
                    <a:pt x="2406" y="586"/>
                  </a:cubicBezTo>
                  <a:close/>
                  <a:moveTo>
                    <a:pt x="2406" y="0"/>
                  </a:moveTo>
                  <a:cubicBezTo>
                    <a:pt x="1088" y="0"/>
                    <a:pt x="0" y="1088"/>
                    <a:pt x="0" y="2407"/>
                  </a:cubicBezTo>
                  <a:cubicBezTo>
                    <a:pt x="0" y="3725"/>
                    <a:pt x="1088" y="4792"/>
                    <a:pt x="2406" y="4792"/>
                  </a:cubicBezTo>
                  <a:cubicBezTo>
                    <a:pt x="3725" y="4792"/>
                    <a:pt x="4792" y="3725"/>
                    <a:pt x="4792" y="2407"/>
                  </a:cubicBezTo>
                  <a:cubicBezTo>
                    <a:pt x="4792" y="1088"/>
                    <a:pt x="3725" y="0"/>
                    <a:pt x="24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6"/>
            <p:cNvSpPr/>
            <p:nvPr/>
          </p:nvSpPr>
          <p:spPr>
            <a:xfrm>
              <a:off x="5147355" y="2295887"/>
              <a:ext cx="9719" cy="45540"/>
            </a:xfrm>
            <a:custGeom>
              <a:avLst/>
              <a:gdLst/>
              <a:ahLst/>
              <a:cxnLst/>
              <a:rect l="l" t="t" r="r" b="b"/>
              <a:pathLst>
                <a:path w="420" h="1968" extrusionOk="0">
                  <a:moveTo>
                    <a:pt x="1" y="1"/>
                  </a:moveTo>
                  <a:cubicBezTo>
                    <a:pt x="1" y="1"/>
                    <a:pt x="1" y="126"/>
                    <a:pt x="22" y="314"/>
                  </a:cubicBezTo>
                  <a:cubicBezTo>
                    <a:pt x="43" y="503"/>
                    <a:pt x="64" y="754"/>
                    <a:pt x="105" y="984"/>
                  </a:cubicBezTo>
                  <a:cubicBezTo>
                    <a:pt x="126" y="1214"/>
                    <a:pt x="168" y="1465"/>
                    <a:pt x="189" y="1653"/>
                  </a:cubicBezTo>
                  <a:cubicBezTo>
                    <a:pt x="189" y="1737"/>
                    <a:pt x="189" y="1821"/>
                    <a:pt x="189" y="1863"/>
                  </a:cubicBezTo>
                  <a:cubicBezTo>
                    <a:pt x="210" y="1925"/>
                    <a:pt x="210" y="1967"/>
                    <a:pt x="210" y="1967"/>
                  </a:cubicBezTo>
                  <a:cubicBezTo>
                    <a:pt x="210" y="1967"/>
                    <a:pt x="294" y="1842"/>
                    <a:pt x="336" y="1653"/>
                  </a:cubicBezTo>
                  <a:cubicBezTo>
                    <a:pt x="398" y="1465"/>
                    <a:pt x="419" y="1193"/>
                    <a:pt x="377" y="942"/>
                  </a:cubicBezTo>
                  <a:cubicBezTo>
                    <a:pt x="356" y="691"/>
                    <a:pt x="252" y="440"/>
                    <a:pt x="168" y="273"/>
                  </a:cubicBezTo>
                  <a:cubicBezTo>
                    <a:pt x="84" y="105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6"/>
            <p:cNvSpPr/>
            <p:nvPr/>
          </p:nvSpPr>
          <p:spPr>
            <a:xfrm>
              <a:off x="4952719" y="2302182"/>
              <a:ext cx="9696" cy="45054"/>
            </a:xfrm>
            <a:custGeom>
              <a:avLst/>
              <a:gdLst/>
              <a:ahLst/>
              <a:cxnLst/>
              <a:rect l="l" t="t" r="r" b="b"/>
              <a:pathLst>
                <a:path w="419" h="1947" extrusionOk="0">
                  <a:moveTo>
                    <a:pt x="419" y="1"/>
                  </a:moveTo>
                  <a:cubicBezTo>
                    <a:pt x="419" y="1"/>
                    <a:pt x="335" y="84"/>
                    <a:pt x="252" y="252"/>
                  </a:cubicBezTo>
                  <a:cubicBezTo>
                    <a:pt x="168" y="440"/>
                    <a:pt x="63" y="670"/>
                    <a:pt x="42" y="942"/>
                  </a:cubicBezTo>
                  <a:cubicBezTo>
                    <a:pt x="0" y="1193"/>
                    <a:pt x="21" y="1465"/>
                    <a:pt x="84" y="1653"/>
                  </a:cubicBezTo>
                  <a:cubicBezTo>
                    <a:pt x="126" y="1842"/>
                    <a:pt x="210" y="1946"/>
                    <a:pt x="210" y="1946"/>
                  </a:cubicBezTo>
                  <a:cubicBezTo>
                    <a:pt x="210" y="1946"/>
                    <a:pt x="210" y="1905"/>
                    <a:pt x="231" y="1863"/>
                  </a:cubicBezTo>
                  <a:cubicBezTo>
                    <a:pt x="231" y="1800"/>
                    <a:pt x="231" y="1716"/>
                    <a:pt x="252" y="1633"/>
                  </a:cubicBezTo>
                  <a:cubicBezTo>
                    <a:pt x="252" y="1444"/>
                    <a:pt x="293" y="1214"/>
                    <a:pt x="314" y="984"/>
                  </a:cubicBezTo>
                  <a:cubicBezTo>
                    <a:pt x="356" y="733"/>
                    <a:pt x="377" y="503"/>
                    <a:pt x="398" y="314"/>
                  </a:cubicBezTo>
                  <a:cubicBezTo>
                    <a:pt x="419" y="126"/>
                    <a:pt x="419" y="1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5" name="Google Shape;3525;p46"/>
          <p:cNvSpPr txBox="1"/>
          <p:nvPr/>
        </p:nvSpPr>
        <p:spPr>
          <a:xfrm>
            <a:off x="1278226" y="1175400"/>
            <a:ext cx="30402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Mercury</a:t>
            </a:r>
            <a:endParaRPr sz="16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6" name="Google Shape;3526;p46"/>
          <p:cNvSpPr txBox="1"/>
          <p:nvPr/>
        </p:nvSpPr>
        <p:spPr>
          <a:xfrm>
            <a:off x="2635900" y="3886300"/>
            <a:ext cx="17853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16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7" name="Google Shape;3527;p46"/>
          <p:cNvSpPr txBox="1"/>
          <p:nvPr/>
        </p:nvSpPr>
        <p:spPr>
          <a:xfrm>
            <a:off x="4826269" y="1175400"/>
            <a:ext cx="30402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6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8" name="Google Shape;3528;p46"/>
          <p:cNvSpPr txBox="1"/>
          <p:nvPr/>
        </p:nvSpPr>
        <p:spPr>
          <a:xfrm>
            <a:off x="1278450" y="1560890"/>
            <a:ext cx="3046800" cy="39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9" name="Google Shape;3529;p46"/>
          <p:cNvSpPr txBox="1"/>
          <p:nvPr/>
        </p:nvSpPr>
        <p:spPr>
          <a:xfrm>
            <a:off x="2635900" y="4271798"/>
            <a:ext cx="1789200" cy="56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0" name="Google Shape;3530;p46"/>
          <p:cNvSpPr txBox="1"/>
          <p:nvPr/>
        </p:nvSpPr>
        <p:spPr>
          <a:xfrm>
            <a:off x="4819632" y="1560876"/>
            <a:ext cx="3046800" cy="39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1" name="Google Shape;3531;p46"/>
          <p:cNvSpPr txBox="1"/>
          <p:nvPr/>
        </p:nvSpPr>
        <p:spPr>
          <a:xfrm>
            <a:off x="548902" y="3886290"/>
            <a:ext cx="17853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Saturn</a:t>
            </a:r>
            <a:endParaRPr sz="16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2" name="Google Shape;3532;p46"/>
          <p:cNvSpPr txBox="1"/>
          <p:nvPr/>
        </p:nvSpPr>
        <p:spPr>
          <a:xfrm>
            <a:off x="6812913" y="3886304"/>
            <a:ext cx="17853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Neptune</a:t>
            </a:r>
            <a:endParaRPr sz="1600" b="1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3" name="Google Shape;3533;p46"/>
          <p:cNvSpPr txBox="1"/>
          <p:nvPr/>
        </p:nvSpPr>
        <p:spPr>
          <a:xfrm>
            <a:off x="4721438" y="3886293"/>
            <a:ext cx="17853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Mars</a:t>
            </a:r>
            <a:endParaRPr sz="16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4" name="Google Shape;3534;p46"/>
          <p:cNvSpPr txBox="1"/>
          <p:nvPr/>
        </p:nvSpPr>
        <p:spPr>
          <a:xfrm>
            <a:off x="547075" y="4277946"/>
            <a:ext cx="1789200" cy="56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5" name="Google Shape;3535;p46"/>
          <p:cNvSpPr txBox="1"/>
          <p:nvPr/>
        </p:nvSpPr>
        <p:spPr>
          <a:xfrm>
            <a:off x="6806938" y="4277963"/>
            <a:ext cx="1789200" cy="56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farthest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6" name="Google Shape;3536;p46"/>
          <p:cNvSpPr txBox="1"/>
          <p:nvPr/>
        </p:nvSpPr>
        <p:spPr>
          <a:xfrm>
            <a:off x="4717538" y="4277938"/>
            <a:ext cx="1789200" cy="56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537" name="Google Shape;3537;p46"/>
          <p:cNvGrpSpPr/>
          <p:nvPr/>
        </p:nvGrpSpPr>
        <p:grpSpPr>
          <a:xfrm>
            <a:off x="6108228" y="3415358"/>
            <a:ext cx="1158837" cy="250845"/>
            <a:chOff x="1907703" y="3382021"/>
            <a:chExt cx="1158837" cy="250845"/>
          </a:xfrm>
        </p:grpSpPr>
        <p:sp>
          <p:nvSpPr>
            <p:cNvPr id="3538" name="Google Shape;3538;p46"/>
            <p:cNvSpPr/>
            <p:nvPr/>
          </p:nvSpPr>
          <p:spPr>
            <a:xfrm>
              <a:off x="1907703" y="3382021"/>
              <a:ext cx="131708" cy="122218"/>
            </a:xfrm>
            <a:custGeom>
              <a:avLst/>
              <a:gdLst/>
              <a:ahLst/>
              <a:cxnLst/>
              <a:rect l="l" t="t" r="r" b="b"/>
              <a:pathLst>
                <a:path w="6592" h="6117" extrusionOk="0">
                  <a:moveTo>
                    <a:pt x="0" y="1"/>
                  </a:moveTo>
                  <a:cubicBezTo>
                    <a:pt x="0" y="1"/>
                    <a:pt x="0" y="6117"/>
                    <a:pt x="5443" y="6117"/>
                  </a:cubicBezTo>
                  <a:cubicBezTo>
                    <a:pt x="5650" y="6117"/>
                    <a:pt x="5865" y="6108"/>
                    <a:pt x="6089" y="6089"/>
                  </a:cubicBezTo>
                  <a:cubicBezTo>
                    <a:pt x="6591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6"/>
            <p:cNvSpPr/>
            <p:nvPr/>
          </p:nvSpPr>
          <p:spPr>
            <a:xfrm>
              <a:off x="1929021" y="3403758"/>
              <a:ext cx="100340" cy="99940"/>
            </a:xfrm>
            <a:custGeom>
              <a:avLst/>
              <a:gdLst/>
              <a:ahLst/>
              <a:cxnLst/>
              <a:rect l="l" t="t" r="r" b="b"/>
              <a:pathLst>
                <a:path w="5022" h="5002" extrusionOk="0">
                  <a:moveTo>
                    <a:pt x="0" y="1"/>
                  </a:moveTo>
                  <a:cubicBezTo>
                    <a:pt x="0" y="1"/>
                    <a:pt x="712" y="4708"/>
                    <a:pt x="5022" y="5001"/>
                  </a:cubicBezTo>
                  <a:cubicBezTo>
                    <a:pt x="4729" y="69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6"/>
            <p:cNvSpPr/>
            <p:nvPr/>
          </p:nvSpPr>
          <p:spPr>
            <a:xfrm>
              <a:off x="1907703" y="3510688"/>
              <a:ext cx="131708" cy="122178"/>
            </a:xfrm>
            <a:custGeom>
              <a:avLst/>
              <a:gdLst/>
              <a:ahLst/>
              <a:cxnLst/>
              <a:rect l="l" t="t" r="r" b="b"/>
              <a:pathLst>
                <a:path w="6592" h="6115" extrusionOk="0">
                  <a:moveTo>
                    <a:pt x="5466" y="1"/>
                  </a:moveTo>
                  <a:cubicBezTo>
                    <a:pt x="0" y="1"/>
                    <a:pt x="0" y="6115"/>
                    <a:pt x="0" y="6115"/>
                  </a:cubicBezTo>
                  <a:cubicBezTo>
                    <a:pt x="0" y="6115"/>
                    <a:pt x="6591" y="6115"/>
                    <a:pt x="6089" y="26"/>
                  </a:cubicBezTo>
                  <a:cubicBezTo>
                    <a:pt x="5874" y="9"/>
                    <a:pt x="5666" y="1"/>
                    <a:pt x="5466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6"/>
            <p:cNvSpPr/>
            <p:nvPr/>
          </p:nvSpPr>
          <p:spPr>
            <a:xfrm>
              <a:off x="1929021" y="3511208"/>
              <a:ext cx="100340" cy="100340"/>
            </a:xfrm>
            <a:custGeom>
              <a:avLst/>
              <a:gdLst/>
              <a:ahLst/>
              <a:cxnLst/>
              <a:rect l="l" t="t" r="r" b="b"/>
              <a:pathLst>
                <a:path w="5022" h="5022" extrusionOk="0">
                  <a:moveTo>
                    <a:pt x="5022" y="0"/>
                  </a:moveTo>
                  <a:lnTo>
                    <a:pt x="5022" y="0"/>
                  </a:lnTo>
                  <a:cubicBezTo>
                    <a:pt x="712" y="293"/>
                    <a:pt x="0" y="5022"/>
                    <a:pt x="0" y="5022"/>
                  </a:cubicBezTo>
                  <a:cubicBezTo>
                    <a:pt x="0" y="5022"/>
                    <a:pt x="4729" y="4331"/>
                    <a:pt x="5022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6"/>
            <p:cNvSpPr/>
            <p:nvPr/>
          </p:nvSpPr>
          <p:spPr>
            <a:xfrm>
              <a:off x="2027261" y="3382021"/>
              <a:ext cx="131289" cy="122218"/>
            </a:xfrm>
            <a:custGeom>
              <a:avLst/>
              <a:gdLst/>
              <a:ahLst/>
              <a:cxnLst/>
              <a:rect l="l" t="t" r="r" b="b"/>
              <a:pathLst>
                <a:path w="6571" h="6117" extrusionOk="0">
                  <a:moveTo>
                    <a:pt x="6570" y="1"/>
                  </a:moveTo>
                  <a:cubicBezTo>
                    <a:pt x="6570" y="1"/>
                    <a:pt x="0" y="1"/>
                    <a:pt x="481" y="6089"/>
                  </a:cubicBezTo>
                  <a:cubicBezTo>
                    <a:pt x="705" y="6108"/>
                    <a:pt x="920" y="6117"/>
                    <a:pt x="1128" y="6117"/>
                  </a:cubicBezTo>
                  <a:cubicBezTo>
                    <a:pt x="6570" y="6117"/>
                    <a:pt x="6570" y="1"/>
                    <a:pt x="657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6"/>
            <p:cNvSpPr/>
            <p:nvPr/>
          </p:nvSpPr>
          <p:spPr>
            <a:xfrm>
              <a:off x="2036871" y="3403758"/>
              <a:ext cx="100360" cy="99940"/>
            </a:xfrm>
            <a:custGeom>
              <a:avLst/>
              <a:gdLst/>
              <a:ahLst/>
              <a:cxnLst/>
              <a:rect l="l" t="t" r="r" b="b"/>
              <a:pathLst>
                <a:path w="5023" h="5002" extrusionOk="0">
                  <a:moveTo>
                    <a:pt x="5022" y="1"/>
                  </a:moveTo>
                  <a:cubicBezTo>
                    <a:pt x="5022" y="1"/>
                    <a:pt x="293" y="691"/>
                    <a:pt x="0" y="5001"/>
                  </a:cubicBezTo>
                  <a:cubicBezTo>
                    <a:pt x="4332" y="4708"/>
                    <a:pt x="5022" y="1"/>
                    <a:pt x="5022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6"/>
            <p:cNvSpPr/>
            <p:nvPr/>
          </p:nvSpPr>
          <p:spPr>
            <a:xfrm>
              <a:off x="2935252" y="3382021"/>
              <a:ext cx="131289" cy="122218"/>
            </a:xfrm>
            <a:custGeom>
              <a:avLst/>
              <a:gdLst/>
              <a:ahLst/>
              <a:cxnLst/>
              <a:rect l="l" t="t" r="r" b="b"/>
              <a:pathLst>
                <a:path w="6571" h="6117" extrusionOk="0">
                  <a:moveTo>
                    <a:pt x="6570" y="1"/>
                  </a:moveTo>
                  <a:cubicBezTo>
                    <a:pt x="6570" y="1"/>
                    <a:pt x="0" y="1"/>
                    <a:pt x="502" y="6089"/>
                  </a:cubicBezTo>
                  <a:cubicBezTo>
                    <a:pt x="725" y="6108"/>
                    <a:pt x="940" y="6117"/>
                    <a:pt x="1146" y="6117"/>
                  </a:cubicBezTo>
                  <a:cubicBezTo>
                    <a:pt x="6570" y="6117"/>
                    <a:pt x="6570" y="1"/>
                    <a:pt x="657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6"/>
            <p:cNvSpPr/>
            <p:nvPr/>
          </p:nvSpPr>
          <p:spPr>
            <a:xfrm>
              <a:off x="2945281" y="3403758"/>
              <a:ext cx="99940" cy="99940"/>
            </a:xfrm>
            <a:custGeom>
              <a:avLst/>
              <a:gdLst/>
              <a:ahLst/>
              <a:cxnLst/>
              <a:rect l="l" t="t" r="r" b="b"/>
              <a:pathLst>
                <a:path w="5002" h="5002" extrusionOk="0">
                  <a:moveTo>
                    <a:pt x="5001" y="1"/>
                  </a:moveTo>
                  <a:cubicBezTo>
                    <a:pt x="5001" y="1"/>
                    <a:pt x="293" y="691"/>
                    <a:pt x="0" y="5001"/>
                  </a:cubicBezTo>
                  <a:cubicBezTo>
                    <a:pt x="4311" y="4708"/>
                    <a:pt x="5001" y="1"/>
                    <a:pt x="500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6"/>
            <p:cNvSpPr/>
            <p:nvPr/>
          </p:nvSpPr>
          <p:spPr>
            <a:xfrm>
              <a:off x="2935252" y="3510688"/>
              <a:ext cx="131289" cy="122178"/>
            </a:xfrm>
            <a:custGeom>
              <a:avLst/>
              <a:gdLst/>
              <a:ahLst/>
              <a:cxnLst/>
              <a:rect l="l" t="t" r="r" b="b"/>
              <a:pathLst>
                <a:path w="6571" h="6115" extrusionOk="0">
                  <a:moveTo>
                    <a:pt x="1123" y="1"/>
                  </a:moveTo>
                  <a:cubicBezTo>
                    <a:pt x="924" y="1"/>
                    <a:pt x="717" y="9"/>
                    <a:pt x="502" y="26"/>
                  </a:cubicBezTo>
                  <a:cubicBezTo>
                    <a:pt x="0" y="6115"/>
                    <a:pt x="6570" y="6115"/>
                    <a:pt x="6570" y="6115"/>
                  </a:cubicBezTo>
                  <a:cubicBezTo>
                    <a:pt x="6570" y="6115"/>
                    <a:pt x="6570" y="1"/>
                    <a:pt x="1123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6"/>
            <p:cNvSpPr/>
            <p:nvPr/>
          </p:nvSpPr>
          <p:spPr>
            <a:xfrm>
              <a:off x="2945281" y="3511208"/>
              <a:ext cx="99940" cy="100340"/>
            </a:xfrm>
            <a:custGeom>
              <a:avLst/>
              <a:gdLst/>
              <a:ahLst/>
              <a:cxnLst/>
              <a:rect l="l" t="t" r="r" b="b"/>
              <a:pathLst>
                <a:path w="5002" h="5022" extrusionOk="0">
                  <a:moveTo>
                    <a:pt x="0" y="0"/>
                  </a:moveTo>
                  <a:lnTo>
                    <a:pt x="0" y="0"/>
                  </a:lnTo>
                  <a:cubicBezTo>
                    <a:pt x="293" y="4331"/>
                    <a:pt x="5001" y="5022"/>
                    <a:pt x="5001" y="5022"/>
                  </a:cubicBezTo>
                  <a:cubicBezTo>
                    <a:pt x="5001" y="5022"/>
                    <a:pt x="4311" y="293"/>
                    <a:pt x="0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46"/>
            <p:cNvSpPr/>
            <p:nvPr/>
          </p:nvSpPr>
          <p:spPr>
            <a:xfrm>
              <a:off x="2816113" y="3382021"/>
              <a:ext cx="131289" cy="122218"/>
            </a:xfrm>
            <a:custGeom>
              <a:avLst/>
              <a:gdLst/>
              <a:ahLst/>
              <a:cxnLst/>
              <a:rect l="l" t="t" r="r" b="b"/>
              <a:pathLst>
                <a:path w="6571" h="6117" extrusionOk="0">
                  <a:moveTo>
                    <a:pt x="0" y="1"/>
                  </a:moveTo>
                  <a:cubicBezTo>
                    <a:pt x="0" y="1"/>
                    <a:pt x="0" y="6117"/>
                    <a:pt x="5443" y="6117"/>
                  </a:cubicBezTo>
                  <a:cubicBezTo>
                    <a:pt x="5650" y="6117"/>
                    <a:pt x="5865" y="6108"/>
                    <a:pt x="6089" y="6089"/>
                  </a:cubicBezTo>
                  <a:cubicBezTo>
                    <a:pt x="657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46"/>
            <p:cNvSpPr/>
            <p:nvPr/>
          </p:nvSpPr>
          <p:spPr>
            <a:xfrm>
              <a:off x="2837432" y="3403758"/>
              <a:ext cx="100340" cy="99940"/>
            </a:xfrm>
            <a:custGeom>
              <a:avLst/>
              <a:gdLst/>
              <a:ahLst/>
              <a:cxnLst/>
              <a:rect l="l" t="t" r="r" b="b"/>
              <a:pathLst>
                <a:path w="5022" h="5002" extrusionOk="0">
                  <a:moveTo>
                    <a:pt x="0" y="1"/>
                  </a:moveTo>
                  <a:cubicBezTo>
                    <a:pt x="0" y="1"/>
                    <a:pt x="691" y="4708"/>
                    <a:pt x="5022" y="5001"/>
                  </a:cubicBezTo>
                  <a:cubicBezTo>
                    <a:pt x="4729" y="69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46"/>
            <p:cNvSpPr/>
            <p:nvPr/>
          </p:nvSpPr>
          <p:spPr>
            <a:xfrm>
              <a:off x="2330750" y="3382021"/>
              <a:ext cx="131289" cy="122218"/>
            </a:xfrm>
            <a:custGeom>
              <a:avLst/>
              <a:gdLst/>
              <a:ahLst/>
              <a:cxnLst/>
              <a:rect l="l" t="t" r="r" b="b"/>
              <a:pathLst>
                <a:path w="6571" h="6117" extrusionOk="0">
                  <a:moveTo>
                    <a:pt x="1" y="1"/>
                  </a:moveTo>
                  <a:cubicBezTo>
                    <a:pt x="1" y="1"/>
                    <a:pt x="1" y="6117"/>
                    <a:pt x="5444" y="6117"/>
                  </a:cubicBezTo>
                  <a:cubicBezTo>
                    <a:pt x="5651" y="6117"/>
                    <a:pt x="5866" y="6108"/>
                    <a:pt x="6090" y="6089"/>
                  </a:cubicBezTo>
                  <a:cubicBezTo>
                    <a:pt x="657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6"/>
            <p:cNvSpPr/>
            <p:nvPr/>
          </p:nvSpPr>
          <p:spPr>
            <a:xfrm>
              <a:off x="2352068" y="3403758"/>
              <a:ext cx="100360" cy="99940"/>
            </a:xfrm>
            <a:custGeom>
              <a:avLst/>
              <a:gdLst/>
              <a:ahLst/>
              <a:cxnLst/>
              <a:rect l="l" t="t" r="r" b="b"/>
              <a:pathLst>
                <a:path w="5023" h="5002" extrusionOk="0">
                  <a:moveTo>
                    <a:pt x="1" y="1"/>
                  </a:moveTo>
                  <a:cubicBezTo>
                    <a:pt x="1" y="1"/>
                    <a:pt x="712" y="4708"/>
                    <a:pt x="5023" y="5001"/>
                  </a:cubicBezTo>
                  <a:cubicBezTo>
                    <a:pt x="4730" y="69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6"/>
            <p:cNvSpPr/>
            <p:nvPr/>
          </p:nvSpPr>
          <p:spPr>
            <a:xfrm>
              <a:off x="2512604" y="3382021"/>
              <a:ext cx="131289" cy="122218"/>
            </a:xfrm>
            <a:custGeom>
              <a:avLst/>
              <a:gdLst/>
              <a:ahLst/>
              <a:cxnLst/>
              <a:rect l="l" t="t" r="r" b="b"/>
              <a:pathLst>
                <a:path w="6571" h="6117" extrusionOk="0">
                  <a:moveTo>
                    <a:pt x="6571" y="1"/>
                  </a:moveTo>
                  <a:cubicBezTo>
                    <a:pt x="6571" y="1"/>
                    <a:pt x="1" y="1"/>
                    <a:pt x="482" y="6089"/>
                  </a:cubicBezTo>
                  <a:cubicBezTo>
                    <a:pt x="705" y="6108"/>
                    <a:pt x="920" y="6117"/>
                    <a:pt x="1128" y="6117"/>
                  </a:cubicBezTo>
                  <a:cubicBezTo>
                    <a:pt x="6571" y="6117"/>
                    <a:pt x="6571" y="1"/>
                    <a:pt x="657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6"/>
            <p:cNvSpPr/>
            <p:nvPr/>
          </p:nvSpPr>
          <p:spPr>
            <a:xfrm>
              <a:off x="2522214" y="3403758"/>
              <a:ext cx="100360" cy="99940"/>
            </a:xfrm>
            <a:custGeom>
              <a:avLst/>
              <a:gdLst/>
              <a:ahLst/>
              <a:cxnLst/>
              <a:rect l="l" t="t" r="r" b="b"/>
              <a:pathLst>
                <a:path w="5023" h="5002" extrusionOk="0">
                  <a:moveTo>
                    <a:pt x="5022" y="1"/>
                  </a:moveTo>
                  <a:lnTo>
                    <a:pt x="5022" y="1"/>
                  </a:lnTo>
                  <a:cubicBezTo>
                    <a:pt x="5022" y="1"/>
                    <a:pt x="294" y="691"/>
                    <a:pt x="1" y="5001"/>
                  </a:cubicBezTo>
                  <a:cubicBezTo>
                    <a:pt x="4311" y="4708"/>
                    <a:pt x="5022" y="1"/>
                    <a:pt x="5022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8" name="Google Shape;3558;p47"/>
          <p:cNvSpPr/>
          <p:nvPr/>
        </p:nvSpPr>
        <p:spPr>
          <a:xfrm>
            <a:off x="6819493" y="1423900"/>
            <a:ext cx="1808593" cy="452640"/>
          </a:xfrm>
          <a:custGeom>
            <a:avLst/>
            <a:gdLst/>
            <a:ahLst/>
            <a:cxnLst/>
            <a:rect l="l" t="t" r="r" b="b"/>
            <a:pathLst>
              <a:path w="43229" h="10819" extrusionOk="0">
                <a:moveTo>
                  <a:pt x="16969" y="1"/>
                </a:moveTo>
                <a:cubicBezTo>
                  <a:pt x="13475" y="1"/>
                  <a:pt x="10357" y="1654"/>
                  <a:pt x="8391" y="4228"/>
                </a:cubicBezTo>
                <a:cubicBezTo>
                  <a:pt x="7867" y="4123"/>
                  <a:pt x="7344" y="4039"/>
                  <a:pt x="6800" y="4039"/>
                </a:cubicBezTo>
                <a:cubicBezTo>
                  <a:pt x="3034" y="4039"/>
                  <a:pt x="0" y="7073"/>
                  <a:pt x="0" y="10818"/>
                </a:cubicBezTo>
                <a:lnTo>
                  <a:pt x="43228" y="10818"/>
                </a:lnTo>
                <a:cubicBezTo>
                  <a:pt x="43228" y="8433"/>
                  <a:pt x="41303" y="6508"/>
                  <a:pt x="38918" y="6508"/>
                </a:cubicBezTo>
                <a:cubicBezTo>
                  <a:pt x="37809" y="6508"/>
                  <a:pt x="36805" y="6927"/>
                  <a:pt x="36052" y="7617"/>
                </a:cubicBezTo>
                <a:cubicBezTo>
                  <a:pt x="34901" y="5483"/>
                  <a:pt x="32662" y="4039"/>
                  <a:pt x="30067" y="4039"/>
                </a:cubicBezTo>
                <a:cubicBezTo>
                  <a:pt x="28645" y="4039"/>
                  <a:pt x="27326" y="4479"/>
                  <a:pt x="26238" y="5232"/>
                </a:cubicBezTo>
                <a:cubicBezTo>
                  <a:pt x="24334" y="2093"/>
                  <a:pt x="20903" y="1"/>
                  <a:pt x="1696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9" name="Google Shape;3559;p47"/>
          <p:cNvSpPr/>
          <p:nvPr/>
        </p:nvSpPr>
        <p:spPr>
          <a:xfrm flipH="1">
            <a:off x="1142593" y="2947925"/>
            <a:ext cx="1808593" cy="452640"/>
          </a:xfrm>
          <a:custGeom>
            <a:avLst/>
            <a:gdLst/>
            <a:ahLst/>
            <a:cxnLst/>
            <a:rect l="l" t="t" r="r" b="b"/>
            <a:pathLst>
              <a:path w="43229" h="10819" extrusionOk="0">
                <a:moveTo>
                  <a:pt x="16969" y="1"/>
                </a:moveTo>
                <a:cubicBezTo>
                  <a:pt x="13475" y="1"/>
                  <a:pt x="10357" y="1654"/>
                  <a:pt x="8391" y="4228"/>
                </a:cubicBezTo>
                <a:cubicBezTo>
                  <a:pt x="7867" y="4123"/>
                  <a:pt x="7344" y="4039"/>
                  <a:pt x="6800" y="4039"/>
                </a:cubicBezTo>
                <a:cubicBezTo>
                  <a:pt x="3034" y="4039"/>
                  <a:pt x="0" y="7073"/>
                  <a:pt x="0" y="10818"/>
                </a:cubicBezTo>
                <a:lnTo>
                  <a:pt x="43228" y="10818"/>
                </a:lnTo>
                <a:cubicBezTo>
                  <a:pt x="43228" y="8433"/>
                  <a:pt x="41303" y="6508"/>
                  <a:pt x="38918" y="6508"/>
                </a:cubicBezTo>
                <a:cubicBezTo>
                  <a:pt x="37809" y="6508"/>
                  <a:pt x="36805" y="6927"/>
                  <a:pt x="36052" y="7617"/>
                </a:cubicBezTo>
                <a:cubicBezTo>
                  <a:pt x="34901" y="5483"/>
                  <a:pt x="32662" y="4039"/>
                  <a:pt x="30067" y="4039"/>
                </a:cubicBezTo>
                <a:cubicBezTo>
                  <a:pt x="28645" y="4039"/>
                  <a:pt x="27326" y="4479"/>
                  <a:pt x="26238" y="5232"/>
                </a:cubicBezTo>
                <a:cubicBezTo>
                  <a:pt x="24334" y="2093"/>
                  <a:pt x="20903" y="1"/>
                  <a:pt x="1696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0" name="Google Shape;3560;p47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3561" name="Google Shape;3561;p47"/>
          <p:cNvSpPr/>
          <p:nvPr/>
        </p:nvSpPr>
        <p:spPr>
          <a:xfrm>
            <a:off x="4336572" y="2651386"/>
            <a:ext cx="470914" cy="2642719"/>
          </a:xfrm>
          <a:custGeom>
            <a:avLst/>
            <a:gdLst/>
            <a:ahLst/>
            <a:cxnLst/>
            <a:rect l="l" t="t" r="r" b="b"/>
            <a:pathLst>
              <a:path w="15192" h="74511" extrusionOk="0">
                <a:moveTo>
                  <a:pt x="14103" y="1"/>
                </a:moveTo>
                <a:cubicBezTo>
                  <a:pt x="14100" y="1"/>
                  <a:pt x="14098" y="1"/>
                  <a:pt x="14098" y="1"/>
                </a:cubicBezTo>
                <a:cubicBezTo>
                  <a:pt x="11776" y="3579"/>
                  <a:pt x="8344" y="5295"/>
                  <a:pt x="7277" y="5316"/>
                </a:cubicBezTo>
                <a:cubicBezTo>
                  <a:pt x="7131" y="5295"/>
                  <a:pt x="3093" y="5588"/>
                  <a:pt x="1712" y="692"/>
                </a:cubicBezTo>
                <a:cubicBezTo>
                  <a:pt x="1699" y="691"/>
                  <a:pt x="1686" y="690"/>
                  <a:pt x="1674" y="690"/>
                </a:cubicBezTo>
                <a:cubicBezTo>
                  <a:pt x="1" y="690"/>
                  <a:pt x="1734" y="9000"/>
                  <a:pt x="1879" y="12053"/>
                </a:cubicBezTo>
                <a:cubicBezTo>
                  <a:pt x="2590" y="26239"/>
                  <a:pt x="1879" y="68819"/>
                  <a:pt x="1879" y="68819"/>
                </a:cubicBezTo>
                <a:cubicBezTo>
                  <a:pt x="1879" y="71957"/>
                  <a:pt x="4432" y="74510"/>
                  <a:pt x="7570" y="74510"/>
                </a:cubicBezTo>
                <a:cubicBezTo>
                  <a:pt x="10709" y="74510"/>
                  <a:pt x="13241" y="71957"/>
                  <a:pt x="13241" y="68819"/>
                </a:cubicBezTo>
                <a:lnTo>
                  <a:pt x="13241" y="12179"/>
                </a:lnTo>
                <a:cubicBezTo>
                  <a:pt x="15191" y="233"/>
                  <a:pt x="14185" y="1"/>
                  <a:pt x="14103" y="1"/>
                </a:cubicBezTo>
                <a:close/>
              </a:path>
            </a:pathLst>
          </a:custGeom>
          <a:solidFill>
            <a:srgbClr val="9575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2" name="Google Shape;3562;p47"/>
          <p:cNvSpPr/>
          <p:nvPr/>
        </p:nvSpPr>
        <p:spPr>
          <a:xfrm>
            <a:off x="890654" y="4237369"/>
            <a:ext cx="3619115" cy="906131"/>
          </a:xfrm>
          <a:custGeom>
            <a:avLst/>
            <a:gdLst/>
            <a:ahLst/>
            <a:cxnLst/>
            <a:rect l="l" t="t" r="r" b="b"/>
            <a:pathLst>
              <a:path w="126443" h="31658" extrusionOk="0">
                <a:moveTo>
                  <a:pt x="49653" y="0"/>
                </a:moveTo>
                <a:cubicBezTo>
                  <a:pt x="39421" y="0"/>
                  <a:pt x="30319" y="4855"/>
                  <a:pt x="24523" y="12387"/>
                </a:cubicBezTo>
                <a:cubicBezTo>
                  <a:pt x="23038" y="12031"/>
                  <a:pt x="21469" y="11801"/>
                  <a:pt x="19858" y="11801"/>
                </a:cubicBezTo>
                <a:cubicBezTo>
                  <a:pt x="8894" y="11801"/>
                  <a:pt x="1" y="20694"/>
                  <a:pt x="1" y="31658"/>
                </a:cubicBezTo>
                <a:lnTo>
                  <a:pt x="126442" y="31658"/>
                </a:lnTo>
                <a:cubicBezTo>
                  <a:pt x="126442" y="24690"/>
                  <a:pt x="120793" y="19041"/>
                  <a:pt x="113825" y="19041"/>
                </a:cubicBezTo>
                <a:cubicBezTo>
                  <a:pt x="110603" y="19041"/>
                  <a:pt x="107653" y="20254"/>
                  <a:pt x="105435" y="22263"/>
                </a:cubicBezTo>
                <a:cubicBezTo>
                  <a:pt x="102066" y="16028"/>
                  <a:pt x="95496" y="11801"/>
                  <a:pt x="87943" y="11801"/>
                </a:cubicBezTo>
                <a:cubicBezTo>
                  <a:pt x="83779" y="11801"/>
                  <a:pt x="79929" y="13098"/>
                  <a:pt x="76749" y="15274"/>
                </a:cubicBezTo>
                <a:cubicBezTo>
                  <a:pt x="71204" y="6110"/>
                  <a:pt x="61140" y="0"/>
                  <a:pt x="49653" y="0"/>
                </a:cubicBezTo>
                <a:close/>
              </a:path>
            </a:pathLst>
          </a:custGeom>
          <a:solidFill>
            <a:srgbClr val="39B5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3" name="Google Shape;3563;p47"/>
          <p:cNvSpPr/>
          <p:nvPr/>
        </p:nvSpPr>
        <p:spPr>
          <a:xfrm>
            <a:off x="890654" y="4237369"/>
            <a:ext cx="3619115" cy="906131"/>
          </a:xfrm>
          <a:custGeom>
            <a:avLst/>
            <a:gdLst/>
            <a:ahLst/>
            <a:cxnLst/>
            <a:rect l="l" t="t" r="r" b="b"/>
            <a:pathLst>
              <a:path w="126443" h="31658" extrusionOk="0">
                <a:moveTo>
                  <a:pt x="49653" y="0"/>
                </a:moveTo>
                <a:cubicBezTo>
                  <a:pt x="39421" y="0"/>
                  <a:pt x="30319" y="4855"/>
                  <a:pt x="24523" y="12387"/>
                </a:cubicBezTo>
                <a:cubicBezTo>
                  <a:pt x="23038" y="12031"/>
                  <a:pt x="21469" y="11801"/>
                  <a:pt x="19858" y="11801"/>
                </a:cubicBezTo>
                <a:cubicBezTo>
                  <a:pt x="8894" y="11801"/>
                  <a:pt x="1" y="20694"/>
                  <a:pt x="1" y="31658"/>
                </a:cubicBezTo>
                <a:lnTo>
                  <a:pt x="126442" y="31658"/>
                </a:lnTo>
                <a:cubicBezTo>
                  <a:pt x="126442" y="24690"/>
                  <a:pt x="120793" y="19041"/>
                  <a:pt x="113825" y="19041"/>
                </a:cubicBezTo>
                <a:cubicBezTo>
                  <a:pt x="110603" y="19041"/>
                  <a:pt x="107653" y="20254"/>
                  <a:pt x="105435" y="22263"/>
                </a:cubicBezTo>
                <a:cubicBezTo>
                  <a:pt x="102066" y="16028"/>
                  <a:pt x="95496" y="11801"/>
                  <a:pt x="87943" y="11801"/>
                </a:cubicBezTo>
                <a:cubicBezTo>
                  <a:pt x="83779" y="11801"/>
                  <a:pt x="79929" y="13098"/>
                  <a:pt x="76749" y="15274"/>
                </a:cubicBezTo>
                <a:cubicBezTo>
                  <a:pt x="71204" y="6110"/>
                  <a:pt x="61140" y="0"/>
                  <a:pt x="49653" y="0"/>
                </a:cubicBezTo>
                <a:close/>
              </a:path>
            </a:pathLst>
          </a:custGeom>
          <a:solidFill>
            <a:srgbClr val="39B5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4" name="Google Shape;3564;p47"/>
          <p:cNvSpPr/>
          <p:nvPr/>
        </p:nvSpPr>
        <p:spPr>
          <a:xfrm>
            <a:off x="2292068" y="4237369"/>
            <a:ext cx="3619086" cy="906131"/>
          </a:xfrm>
          <a:custGeom>
            <a:avLst/>
            <a:gdLst/>
            <a:ahLst/>
            <a:cxnLst/>
            <a:rect l="l" t="t" r="r" b="b"/>
            <a:pathLst>
              <a:path w="126442" h="31658" extrusionOk="0">
                <a:moveTo>
                  <a:pt x="49652" y="0"/>
                </a:moveTo>
                <a:cubicBezTo>
                  <a:pt x="39420" y="0"/>
                  <a:pt x="30319" y="4855"/>
                  <a:pt x="24523" y="12387"/>
                </a:cubicBezTo>
                <a:cubicBezTo>
                  <a:pt x="23037" y="12031"/>
                  <a:pt x="21468" y="11801"/>
                  <a:pt x="19857" y="11801"/>
                </a:cubicBezTo>
                <a:cubicBezTo>
                  <a:pt x="8893" y="11801"/>
                  <a:pt x="0" y="20694"/>
                  <a:pt x="0" y="31658"/>
                </a:cubicBezTo>
                <a:lnTo>
                  <a:pt x="126442" y="31658"/>
                </a:lnTo>
                <a:cubicBezTo>
                  <a:pt x="126442" y="24690"/>
                  <a:pt x="120792" y="19041"/>
                  <a:pt x="113825" y="19041"/>
                </a:cubicBezTo>
                <a:cubicBezTo>
                  <a:pt x="110602" y="19041"/>
                  <a:pt x="107652" y="20254"/>
                  <a:pt x="105434" y="22263"/>
                </a:cubicBezTo>
                <a:cubicBezTo>
                  <a:pt x="102066" y="16028"/>
                  <a:pt x="95496" y="11801"/>
                  <a:pt x="87942" y="11801"/>
                </a:cubicBezTo>
                <a:cubicBezTo>
                  <a:pt x="83778" y="11801"/>
                  <a:pt x="79928" y="13098"/>
                  <a:pt x="76748" y="15274"/>
                </a:cubicBezTo>
                <a:cubicBezTo>
                  <a:pt x="71203" y="6110"/>
                  <a:pt x="61139" y="0"/>
                  <a:pt x="49652" y="0"/>
                </a:cubicBezTo>
                <a:close/>
              </a:path>
            </a:pathLst>
          </a:custGeom>
          <a:solidFill>
            <a:srgbClr val="9575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5" name="Google Shape;3565;p47"/>
          <p:cNvSpPr/>
          <p:nvPr/>
        </p:nvSpPr>
        <p:spPr>
          <a:xfrm>
            <a:off x="890654" y="4237369"/>
            <a:ext cx="3619115" cy="906131"/>
          </a:xfrm>
          <a:custGeom>
            <a:avLst/>
            <a:gdLst/>
            <a:ahLst/>
            <a:cxnLst/>
            <a:rect l="l" t="t" r="r" b="b"/>
            <a:pathLst>
              <a:path w="126443" h="31658" extrusionOk="0">
                <a:moveTo>
                  <a:pt x="49653" y="0"/>
                </a:moveTo>
                <a:cubicBezTo>
                  <a:pt x="39421" y="0"/>
                  <a:pt x="30319" y="4855"/>
                  <a:pt x="24523" y="12387"/>
                </a:cubicBezTo>
                <a:cubicBezTo>
                  <a:pt x="23038" y="12031"/>
                  <a:pt x="21469" y="11801"/>
                  <a:pt x="19858" y="11801"/>
                </a:cubicBezTo>
                <a:cubicBezTo>
                  <a:pt x="8894" y="11801"/>
                  <a:pt x="1" y="20694"/>
                  <a:pt x="1" y="31658"/>
                </a:cubicBezTo>
                <a:lnTo>
                  <a:pt x="126442" y="31658"/>
                </a:lnTo>
                <a:cubicBezTo>
                  <a:pt x="126442" y="24690"/>
                  <a:pt x="120793" y="19041"/>
                  <a:pt x="113825" y="19041"/>
                </a:cubicBezTo>
                <a:cubicBezTo>
                  <a:pt x="110603" y="19041"/>
                  <a:pt x="107653" y="20254"/>
                  <a:pt x="105435" y="22263"/>
                </a:cubicBezTo>
                <a:cubicBezTo>
                  <a:pt x="102066" y="16028"/>
                  <a:pt x="95496" y="11801"/>
                  <a:pt x="87943" y="11801"/>
                </a:cubicBezTo>
                <a:cubicBezTo>
                  <a:pt x="83779" y="11801"/>
                  <a:pt x="79929" y="13098"/>
                  <a:pt x="76749" y="15274"/>
                </a:cubicBezTo>
                <a:cubicBezTo>
                  <a:pt x="71204" y="6110"/>
                  <a:pt x="61140" y="0"/>
                  <a:pt x="49653" y="0"/>
                </a:cubicBezTo>
                <a:close/>
              </a:path>
            </a:pathLst>
          </a:custGeom>
          <a:solidFill>
            <a:srgbClr val="BF91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6" name="Google Shape;3566;p47"/>
          <p:cNvSpPr/>
          <p:nvPr/>
        </p:nvSpPr>
        <p:spPr>
          <a:xfrm>
            <a:off x="3274220" y="4237369"/>
            <a:ext cx="3619115" cy="906131"/>
          </a:xfrm>
          <a:custGeom>
            <a:avLst/>
            <a:gdLst/>
            <a:ahLst/>
            <a:cxnLst/>
            <a:rect l="l" t="t" r="r" b="b"/>
            <a:pathLst>
              <a:path w="126443" h="31658" extrusionOk="0">
                <a:moveTo>
                  <a:pt x="49653" y="0"/>
                </a:moveTo>
                <a:cubicBezTo>
                  <a:pt x="39421" y="0"/>
                  <a:pt x="30319" y="4855"/>
                  <a:pt x="24523" y="12387"/>
                </a:cubicBezTo>
                <a:cubicBezTo>
                  <a:pt x="23038" y="12031"/>
                  <a:pt x="21469" y="11801"/>
                  <a:pt x="19857" y="11801"/>
                </a:cubicBezTo>
                <a:cubicBezTo>
                  <a:pt x="8894" y="11801"/>
                  <a:pt x="1" y="20694"/>
                  <a:pt x="1" y="31658"/>
                </a:cubicBezTo>
                <a:lnTo>
                  <a:pt x="126442" y="31658"/>
                </a:lnTo>
                <a:cubicBezTo>
                  <a:pt x="126442" y="24690"/>
                  <a:pt x="120793" y="19041"/>
                  <a:pt x="113825" y="19041"/>
                </a:cubicBezTo>
                <a:cubicBezTo>
                  <a:pt x="110603" y="19041"/>
                  <a:pt x="107674" y="20254"/>
                  <a:pt x="105435" y="22263"/>
                </a:cubicBezTo>
                <a:cubicBezTo>
                  <a:pt x="102087" y="16028"/>
                  <a:pt x="95517" y="11801"/>
                  <a:pt x="87943" y="11801"/>
                </a:cubicBezTo>
                <a:cubicBezTo>
                  <a:pt x="83800" y="11801"/>
                  <a:pt x="79929" y="13098"/>
                  <a:pt x="76749" y="15274"/>
                </a:cubicBezTo>
                <a:cubicBezTo>
                  <a:pt x="71204" y="6110"/>
                  <a:pt x="61140" y="0"/>
                  <a:pt x="49653" y="0"/>
                </a:cubicBezTo>
                <a:close/>
              </a:path>
            </a:pathLst>
          </a:custGeom>
          <a:solidFill>
            <a:srgbClr val="9575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7" name="Google Shape;3567;p47"/>
          <p:cNvSpPr/>
          <p:nvPr/>
        </p:nvSpPr>
        <p:spPr>
          <a:xfrm>
            <a:off x="4634303" y="4237369"/>
            <a:ext cx="3619086" cy="906131"/>
          </a:xfrm>
          <a:custGeom>
            <a:avLst/>
            <a:gdLst/>
            <a:ahLst/>
            <a:cxnLst/>
            <a:rect l="l" t="t" r="r" b="b"/>
            <a:pathLst>
              <a:path w="126442" h="31658" extrusionOk="0">
                <a:moveTo>
                  <a:pt x="49652" y="0"/>
                </a:moveTo>
                <a:cubicBezTo>
                  <a:pt x="39421" y="0"/>
                  <a:pt x="30319" y="4855"/>
                  <a:pt x="24523" y="12387"/>
                </a:cubicBezTo>
                <a:cubicBezTo>
                  <a:pt x="23037" y="12031"/>
                  <a:pt x="21468" y="11801"/>
                  <a:pt x="19857" y="11801"/>
                </a:cubicBezTo>
                <a:cubicBezTo>
                  <a:pt x="8893" y="11801"/>
                  <a:pt x="1" y="20694"/>
                  <a:pt x="1" y="31658"/>
                </a:cubicBezTo>
                <a:lnTo>
                  <a:pt x="126442" y="31658"/>
                </a:lnTo>
                <a:cubicBezTo>
                  <a:pt x="126442" y="24690"/>
                  <a:pt x="120793" y="19041"/>
                  <a:pt x="113825" y="19041"/>
                </a:cubicBezTo>
                <a:cubicBezTo>
                  <a:pt x="110603" y="19041"/>
                  <a:pt x="107652" y="20254"/>
                  <a:pt x="105435" y="22263"/>
                </a:cubicBezTo>
                <a:cubicBezTo>
                  <a:pt x="102066" y="16028"/>
                  <a:pt x="95496" y="11801"/>
                  <a:pt x="87942" y="11801"/>
                </a:cubicBezTo>
                <a:cubicBezTo>
                  <a:pt x="83779" y="11801"/>
                  <a:pt x="79929" y="13098"/>
                  <a:pt x="76748" y="15274"/>
                </a:cubicBezTo>
                <a:cubicBezTo>
                  <a:pt x="71204" y="6110"/>
                  <a:pt x="61139" y="0"/>
                  <a:pt x="49652" y="0"/>
                </a:cubicBezTo>
                <a:close/>
              </a:path>
            </a:pathLst>
          </a:custGeom>
          <a:solidFill>
            <a:srgbClr val="BF91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8" name="Google Shape;3568;p47"/>
          <p:cNvSpPr/>
          <p:nvPr/>
        </p:nvSpPr>
        <p:spPr>
          <a:xfrm>
            <a:off x="457205" y="1135366"/>
            <a:ext cx="1546858" cy="387834"/>
          </a:xfrm>
          <a:custGeom>
            <a:avLst/>
            <a:gdLst/>
            <a:ahLst/>
            <a:cxnLst/>
            <a:rect l="l" t="t" r="r" b="b"/>
            <a:pathLst>
              <a:path w="36973" h="9270" extrusionOk="0">
                <a:moveTo>
                  <a:pt x="14521" y="0"/>
                </a:moveTo>
                <a:cubicBezTo>
                  <a:pt x="11529" y="0"/>
                  <a:pt x="8851" y="1423"/>
                  <a:pt x="7156" y="3620"/>
                </a:cubicBezTo>
                <a:cubicBezTo>
                  <a:pt x="6717" y="3515"/>
                  <a:pt x="6277" y="3453"/>
                  <a:pt x="5796" y="3453"/>
                </a:cubicBezTo>
                <a:cubicBezTo>
                  <a:pt x="2595" y="3453"/>
                  <a:pt x="0" y="6047"/>
                  <a:pt x="0" y="9269"/>
                </a:cubicBezTo>
                <a:lnTo>
                  <a:pt x="36972" y="9269"/>
                </a:lnTo>
                <a:cubicBezTo>
                  <a:pt x="36972" y="7219"/>
                  <a:pt x="35319" y="5566"/>
                  <a:pt x="33290" y="5566"/>
                </a:cubicBezTo>
                <a:cubicBezTo>
                  <a:pt x="32348" y="5566"/>
                  <a:pt x="31490" y="5922"/>
                  <a:pt x="30821" y="6508"/>
                </a:cubicBezTo>
                <a:cubicBezTo>
                  <a:pt x="29837" y="4687"/>
                  <a:pt x="27933" y="3453"/>
                  <a:pt x="25715" y="3453"/>
                </a:cubicBezTo>
                <a:cubicBezTo>
                  <a:pt x="24502" y="3453"/>
                  <a:pt x="23372" y="3829"/>
                  <a:pt x="22430" y="4457"/>
                </a:cubicBezTo>
                <a:cubicBezTo>
                  <a:pt x="20819" y="1779"/>
                  <a:pt x="17869" y="0"/>
                  <a:pt x="14521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9" name="Google Shape;3569;p47"/>
          <p:cNvSpPr/>
          <p:nvPr/>
        </p:nvSpPr>
        <p:spPr>
          <a:xfrm>
            <a:off x="1099743" y="876225"/>
            <a:ext cx="1808593" cy="452640"/>
          </a:xfrm>
          <a:custGeom>
            <a:avLst/>
            <a:gdLst/>
            <a:ahLst/>
            <a:cxnLst/>
            <a:rect l="l" t="t" r="r" b="b"/>
            <a:pathLst>
              <a:path w="43229" h="10819" extrusionOk="0">
                <a:moveTo>
                  <a:pt x="16969" y="1"/>
                </a:moveTo>
                <a:cubicBezTo>
                  <a:pt x="13475" y="1"/>
                  <a:pt x="10357" y="1654"/>
                  <a:pt x="8391" y="4228"/>
                </a:cubicBezTo>
                <a:cubicBezTo>
                  <a:pt x="7867" y="4123"/>
                  <a:pt x="7344" y="4039"/>
                  <a:pt x="6800" y="4039"/>
                </a:cubicBezTo>
                <a:cubicBezTo>
                  <a:pt x="3034" y="4039"/>
                  <a:pt x="0" y="7073"/>
                  <a:pt x="0" y="10818"/>
                </a:cubicBezTo>
                <a:lnTo>
                  <a:pt x="43228" y="10818"/>
                </a:lnTo>
                <a:cubicBezTo>
                  <a:pt x="43228" y="8433"/>
                  <a:pt x="41303" y="6508"/>
                  <a:pt x="38918" y="6508"/>
                </a:cubicBezTo>
                <a:cubicBezTo>
                  <a:pt x="37809" y="6508"/>
                  <a:pt x="36805" y="6927"/>
                  <a:pt x="36052" y="7617"/>
                </a:cubicBezTo>
                <a:cubicBezTo>
                  <a:pt x="34901" y="5483"/>
                  <a:pt x="32662" y="4039"/>
                  <a:pt x="30067" y="4039"/>
                </a:cubicBezTo>
                <a:cubicBezTo>
                  <a:pt x="28645" y="4039"/>
                  <a:pt x="27326" y="4479"/>
                  <a:pt x="26238" y="5232"/>
                </a:cubicBezTo>
                <a:cubicBezTo>
                  <a:pt x="24334" y="2093"/>
                  <a:pt x="20903" y="1"/>
                  <a:pt x="1696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0" name="Google Shape;3570;p47"/>
          <p:cNvSpPr/>
          <p:nvPr/>
        </p:nvSpPr>
        <p:spPr>
          <a:xfrm>
            <a:off x="3647465" y="1142601"/>
            <a:ext cx="1848900" cy="1232700"/>
          </a:xfrm>
          <a:prstGeom prst="wedgeEllipseCallout">
            <a:avLst>
              <a:gd name="adj1" fmla="val 496"/>
              <a:gd name="adj2" fmla="val 7700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1" name="Google Shape;3571;p47"/>
          <p:cNvSpPr/>
          <p:nvPr/>
        </p:nvSpPr>
        <p:spPr>
          <a:xfrm>
            <a:off x="5529358" y="1555202"/>
            <a:ext cx="1848900" cy="1232700"/>
          </a:xfrm>
          <a:prstGeom prst="wedgeEllipseCallout">
            <a:avLst>
              <a:gd name="adj1" fmla="val -57771"/>
              <a:gd name="adj2" fmla="val 30981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2" name="Google Shape;3572;p47"/>
          <p:cNvSpPr/>
          <p:nvPr/>
        </p:nvSpPr>
        <p:spPr>
          <a:xfrm>
            <a:off x="1765776" y="1555202"/>
            <a:ext cx="1848900" cy="1232700"/>
          </a:xfrm>
          <a:prstGeom prst="wedgeEllipseCallout">
            <a:avLst>
              <a:gd name="adj1" fmla="val 62100"/>
              <a:gd name="adj2" fmla="val 30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poisonous atmosphere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3" name="Google Shape;3573;p47"/>
          <p:cNvSpPr/>
          <p:nvPr/>
        </p:nvSpPr>
        <p:spPr>
          <a:xfrm>
            <a:off x="4931679" y="2803323"/>
            <a:ext cx="1848900" cy="1232700"/>
          </a:xfrm>
          <a:prstGeom prst="wedgeEllipseCallout">
            <a:avLst>
              <a:gd name="adj1" fmla="val -50603"/>
              <a:gd name="adj2" fmla="val -49774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4" name="Google Shape;3574;p47"/>
          <p:cNvSpPr/>
          <p:nvPr/>
        </p:nvSpPr>
        <p:spPr>
          <a:xfrm flipH="1">
            <a:off x="2363269" y="2803323"/>
            <a:ext cx="1848900" cy="1232700"/>
          </a:xfrm>
          <a:prstGeom prst="wedgeEllipseCallout">
            <a:avLst>
              <a:gd name="adj1" fmla="val -50603"/>
              <a:gd name="adj2" fmla="val -497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5" name="Google Shape;3575;p47"/>
          <p:cNvSpPr/>
          <p:nvPr/>
        </p:nvSpPr>
        <p:spPr>
          <a:xfrm>
            <a:off x="7272330" y="3400566"/>
            <a:ext cx="1546858" cy="387834"/>
          </a:xfrm>
          <a:custGeom>
            <a:avLst/>
            <a:gdLst/>
            <a:ahLst/>
            <a:cxnLst/>
            <a:rect l="l" t="t" r="r" b="b"/>
            <a:pathLst>
              <a:path w="36973" h="9270" extrusionOk="0">
                <a:moveTo>
                  <a:pt x="14521" y="0"/>
                </a:moveTo>
                <a:cubicBezTo>
                  <a:pt x="11529" y="0"/>
                  <a:pt x="8851" y="1423"/>
                  <a:pt x="7156" y="3620"/>
                </a:cubicBezTo>
                <a:cubicBezTo>
                  <a:pt x="6717" y="3515"/>
                  <a:pt x="6277" y="3453"/>
                  <a:pt x="5796" y="3453"/>
                </a:cubicBezTo>
                <a:cubicBezTo>
                  <a:pt x="2595" y="3453"/>
                  <a:pt x="0" y="6047"/>
                  <a:pt x="0" y="9269"/>
                </a:cubicBezTo>
                <a:lnTo>
                  <a:pt x="36972" y="9269"/>
                </a:lnTo>
                <a:cubicBezTo>
                  <a:pt x="36972" y="7219"/>
                  <a:pt x="35319" y="5566"/>
                  <a:pt x="33290" y="5566"/>
                </a:cubicBezTo>
                <a:cubicBezTo>
                  <a:pt x="32348" y="5566"/>
                  <a:pt x="31490" y="5922"/>
                  <a:pt x="30821" y="6508"/>
                </a:cubicBezTo>
                <a:cubicBezTo>
                  <a:pt x="29837" y="4687"/>
                  <a:pt x="27933" y="3453"/>
                  <a:pt x="25715" y="3453"/>
                </a:cubicBezTo>
                <a:cubicBezTo>
                  <a:pt x="24502" y="3453"/>
                  <a:pt x="23372" y="3829"/>
                  <a:pt x="22430" y="4457"/>
                </a:cubicBezTo>
                <a:cubicBezTo>
                  <a:pt x="20819" y="1779"/>
                  <a:pt x="17869" y="0"/>
                  <a:pt x="14521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0" name="Google Shape;3580;p48"/>
          <p:cNvSpPr txBox="1">
            <a:spLocks noGrp="1"/>
          </p:cNvSpPr>
          <p:nvPr>
            <p:ph type="title" idx="4294967295"/>
          </p:nvPr>
        </p:nvSpPr>
        <p:spPr>
          <a:xfrm>
            <a:off x="914400" y="536525"/>
            <a:ext cx="73152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1" name="Google Shape;3581;p48"/>
          <p:cNvSpPr txBox="1">
            <a:spLocks noGrp="1"/>
          </p:cNvSpPr>
          <p:nvPr>
            <p:ph type="body" idx="4294967295"/>
          </p:nvPr>
        </p:nvSpPr>
        <p:spPr>
          <a:xfrm>
            <a:off x="914400" y="1096451"/>
            <a:ext cx="7315200" cy="28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your final presentation and include links to both websites.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2" name="Google Shape;3582;p48"/>
          <p:cNvSpPr txBox="1">
            <a:spLocks noGrp="1"/>
          </p:cNvSpPr>
          <p:nvPr>
            <p:ph type="body" idx="4294967295"/>
          </p:nvPr>
        </p:nvSpPr>
        <p:spPr>
          <a:xfrm>
            <a:off x="960767" y="4027759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read our FAQs or visit Slidesgo School: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7" name="Google Shape;3587;p49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8" name="Google Shape;3588;p49"/>
          <p:cNvSpPr txBox="1">
            <a:spLocks noGrp="1"/>
          </p:cNvSpPr>
          <p:nvPr>
            <p:ph type="body" idx="4294967295"/>
          </p:nvPr>
        </p:nvSpPr>
        <p:spPr>
          <a:xfrm>
            <a:off x="814075" y="1275800"/>
            <a:ext cx="6980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9" name="Google Shape;3589;p49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3590" name="Google Shape;3590;p49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3591" name="Google Shape;3591;p49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3592" name="Google Shape;3592;p49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3593" name="Google Shape;3593;p49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4" name="Google Shape;3594;p49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95" name="Google Shape;3595;p49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96" name="Google Shape;3596;p49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3597" name="Google Shape;3597;p49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3598" name="Google Shape;3598;p49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9" name="Google Shape;3599;p49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00" name="Google Shape;3600;p49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3601" name="Google Shape;3601;p49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2" name="Google Shape;3602;p49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3" name="Google Shape;3603;p49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4" name="Google Shape;3604;p49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05" name="Google Shape;3605;p49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3606" name="Google Shape;3606;p49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3607" name="Google Shape;3607;p49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8" name="Google Shape;3608;p49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09" name="Google Shape;3609;p49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3610" name="Google Shape;3610;p49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1" name="Google Shape;3611;p49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2" name="Google Shape;3612;p49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3" name="Google Shape;3613;p49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14" name="Google Shape;3614;p49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3615" name="Google Shape;3615;p49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3616" name="Google Shape;3616;p49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7" name="Google Shape;3617;p49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18" name="Google Shape;3618;p49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3619" name="Google Shape;3619;p49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0" name="Google Shape;3620;p49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21" name="Google Shape;3621;p49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3622" name="Google Shape;3622;p49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3623" name="Google Shape;3623;p49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4" name="Google Shape;3624;p49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25" name="Google Shape;3625;p49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3626" name="Google Shape;3626;p49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7" name="Google Shape;3627;p49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8" name="Google Shape;3628;p49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9" name="Google Shape;3629;p49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0" name="Google Shape;3630;p49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51"/>
          <p:cNvSpPr/>
          <p:nvPr/>
        </p:nvSpPr>
        <p:spPr>
          <a:xfrm>
            <a:off x="3761250" y="1314750"/>
            <a:ext cx="1617300" cy="1617300"/>
          </a:xfrm>
          <a:prstGeom prst="ellipse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692" name="Google Shape;692;p51"/>
          <p:cNvPicPr preferRelativeResize="0"/>
          <p:nvPr/>
        </p:nvPicPr>
        <p:blipFill rotWithShape="1">
          <a:blip r:embed="rId3">
            <a:alphaModFix/>
          </a:blip>
          <a:srcRect l="13576" t="8401" r="57069" b="39414"/>
          <a:stretch/>
        </p:blipFill>
        <p:spPr>
          <a:xfrm>
            <a:off x="3849300" y="1402775"/>
            <a:ext cx="1441200" cy="14412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693" name="Google Shape;693;p51"/>
          <p:cNvSpPr/>
          <p:nvPr/>
        </p:nvSpPr>
        <p:spPr>
          <a:xfrm>
            <a:off x="1188858" y="1314750"/>
            <a:ext cx="1617300" cy="1617300"/>
          </a:xfrm>
          <a:prstGeom prst="ellipse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694" name="Google Shape;694;p51"/>
          <p:cNvPicPr preferRelativeResize="0"/>
          <p:nvPr/>
        </p:nvPicPr>
        <p:blipFill rotWithShape="1">
          <a:blip r:embed="rId4">
            <a:alphaModFix/>
          </a:blip>
          <a:srcRect l="49509" t="7870" r="16042" b="40522"/>
          <a:stretch/>
        </p:blipFill>
        <p:spPr>
          <a:xfrm>
            <a:off x="1276883" y="1402775"/>
            <a:ext cx="1441200" cy="14412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695" name="Google Shape;695;p51"/>
          <p:cNvSpPr/>
          <p:nvPr/>
        </p:nvSpPr>
        <p:spPr>
          <a:xfrm>
            <a:off x="6333642" y="1314750"/>
            <a:ext cx="1617300" cy="1617300"/>
          </a:xfrm>
          <a:prstGeom prst="ellipse">
            <a:avLst/>
          </a:prstGeom>
          <a:noFill/>
          <a:ln w="9525" cap="flat" cmpd="sng">
            <a:solidFill>
              <a:srgbClr val="4BB2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696" name="Google Shape;696;p51"/>
          <p:cNvPicPr preferRelativeResize="0"/>
          <p:nvPr/>
        </p:nvPicPr>
        <p:blipFill rotWithShape="1">
          <a:blip r:embed="rId5">
            <a:alphaModFix/>
          </a:blip>
          <a:srcRect l="55977" t="292" r="16571" b="61662"/>
          <a:stretch/>
        </p:blipFill>
        <p:spPr>
          <a:xfrm>
            <a:off x="6421717" y="1402775"/>
            <a:ext cx="1441200" cy="14412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697" name="Google Shape;697;p51"/>
          <p:cNvSpPr txBox="1">
            <a:spLocks noGrp="1"/>
          </p:cNvSpPr>
          <p:nvPr>
            <p:ph type="title"/>
          </p:nvPr>
        </p:nvSpPr>
        <p:spPr>
          <a:xfrm>
            <a:off x="720000" y="553375"/>
            <a:ext cx="34107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Meet the Team</a:t>
            </a:r>
            <a:endParaRPr dirty="0"/>
          </a:p>
        </p:txBody>
      </p:sp>
      <p:sp>
        <p:nvSpPr>
          <p:cNvPr id="698" name="Google Shape;698;p51"/>
          <p:cNvSpPr txBox="1">
            <a:spLocks noGrp="1"/>
          </p:cNvSpPr>
          <p:nvPr>
            <p:ph type="subTitle" idx="1"/>
          </p:nvPr>
        </p:nvSpPr>
        <p:spPr>
          <a:xfrm>
            <a:off x="847458" y="3118065"/>
            <a:ext cx="23004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Jane Doe</a:t>
            </a:r>
            <a:endParaRPr dirty="0"/>
          </a:p>
        </p:txBody>
      </p:sp>
      <p:sp>
        <p:nvSpPr>
          <p:cNvPr id="699" name="Google Shape;699;p51"/>
          <p:cNvSpPr txBox="1">
            <a:spLocks noGrp="1"/>
          </p:cNvSpPr>
          <p:nvPr>
            <p:ph type="subTitle" idx="2"/>
          </p:nvPr>
        </p:nvSpPr>
        <p:spPr>
          <a:xfrm>
            <a:off x="845558" y="3635697"/>
            <a:ext cx="23004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replace the image on the screen with your own one</a:t>
            </a:r>
            <a:endParaRPr dirty="0"/>
          </a:p>
        </p:txBody>
      </p:sp>
      <p:sp>
        <p:nvSpPr>
          <p:cNvPr id="700" name="Google Shape;700;p51"/>
          <p:cNvSpPr txBox="1">
            <a:spLocks noGrp="1"/>
          </p:cNvSpPr>
          <p:nvPr>
            <p:ph type="subTitle" idx="3"/>
          </p:nvPr>
        </p:nvSpPr>
        <p:spPr>
          <a:xfrm>
            <a:off x="3424838" y="3122019"/>
            <a:ext cx="22968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James Patterson</a:t>
            </a:r>
            <a:endParaRPr/>
          </a:p>
        </p:txBody>
      </p:sp>
      <p:sp>
        <p:nvSpPr>
          <p:cNvPr id="701" name="Google Shape;701;p51"/>
          <p:cNvSpPr txBox="1">
            <a:spLocks noGrp="1"/>
          </p:cNvSpPr>
          <p:nvPr>
            <p:ph type="subTitle" idx="4"/>
          </p:nvPr>
        </p:nvSpPr>
        <p:spPr>
          <a:xfrm>
            <a:off x="3424850" y="3635677"/>
            <a:ext cx="22968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 one</a:t>
            </a:r>
            <a:endParaRPr/>
          </a:p>
        </p:txBody>
      </p:sp>
      <p:sp>
        <p:nvSpPr>
          <p:cNvPr id="702" name="Google Shape;702;p51"/>
          <p:cNvSpPr txBox="1">
            <a:spLocks noGrp="1"/>
          </p:cNvSpPr>
          <p:nvPr>
            <p:ph type="subTitle" idx="5"/>
          </p:nvPr>
        </p:nvSpPr>
        <p:spPr>
          <a:xfrm>
            <a:off x="5997943" y="3119101"/>
            <a:ext cx="2300400" cy="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Helena James</a:t>
            </a:r>
            <a:endParaRPr/>
          </a:p>
        </p:txBody>
      </p:sp>
      <p:sp>
        <p:nvSpPr>
          <p:cNvPr id="703" name="Google Shape;703;p51"/>
          <p:cNvSpPr txBox="1">
            <a:spLocks noGrp="1"/>
          </p:cNvSpPr>
          <p:nvPr>
            <p:ph type="subTitle" idx="6"/>
          </p:nvPr>
        </p:nvSpPr>
        <p:spPr>
          <a:xfrm>
            <a:off x="5995492" y="3635673"/>
            <a:ext cx="23004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 one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138" name="Google Shape;138;p19"/>
          <p:cNvGrpSpPr/>
          <p:nvPr/>
        </p:nvGrpSpPr>
        <p:grpSpPr>
          <a:xfrm>
            <a:off x="4887694" y="2752466"/>
            <a:ext cx="1520507" cy="603236"/>
            <a:chOff x="4986825" y="2949350"/>
            <a:chExt cx="2014450" cy="799200"/>
          </a:xfrm>
        </p:grpSpPr>
        <p:sp>
          <p:nvSpPr>
            <p:cNvPr id="139" name="Google Shape;139;p19"/>
            <p:cNvSpPr/>
            <p:nvPr/>
          </p:nvSpPr>
          <p:spPr>
            <a:xfrm>
              <a:off x="4990475" y="3361050"/>
              <a:ext cx="52875" cy="60175"/>
            </a:xfrm>
            <a:custGeom>
              <a:avLst/>
              <a:gdLst/>
              <a:ahLst/>
              <a:cxnLst/>
              <a:rect l="l" t="t" r="r" b="b"/>
              <a:pathLst>
                <a:path w="2115" h="2407" extrusionOk="0">
                  <a:moveTo>
                    <a:pt x="1173" y="479"/>
                  </a:moveTo>
                  <a:cubicBezTo>
                    <a:pt x="1242" y="479"/>
                    <a:pt x="1272" y="569"/>
                    <a:pt x="1215" y="607"/>
                  </a:cubicBezTo>
                  <a:cubicBezTo>
                    <a:pt x="1047" y="712"/>
                    <a:pt x="963" y="858"/>
                    <a:pt x="963" y="1067"/>
                  </a:cubicBezTo>
                  <a:cubicBezTo>
                    <a:pt x="963" y="1256"/>
                    <a:pt x="1047" y="1360"/>
                    <a:pt x="1173" y="1486"/>
                  </a:cubicBezTo>
                  <a:cubicBezTo>
                    <a:pt x="1263" y="1576"/>
                    <a:pt x="1198" y="1729"/>
                    <a:pt x="1097" y="1729"/>
                  </a:cubicBezTo>
                  <a:cubicBezTo>
                    <a:pt x="1081" y="1729"/>
                    <a:pt x="1064" y="1725"/>
                    <a:pt x="1047" y="1716"/>
                  </a:cubicBezTo>
                  <a:cubicBezTo>
                    <a:pt x="503" y="1528"/>
                    <a:pt x="587" y="565"/>
                    <a:pt x="1152" y="482"/>
                  </a:cubicBezTo>
                  <a:cubicBezTo>
                    <a:pt x="1159" y="480"/>
                    <a:pt x="1166" y="479"/>
                    <a:pt x="1173" y="479"/>
                  </a:cubicBezTo>
                  <a:close/>
                  <a:moveTo>
                    <a:pt x="1779" y="0"/>
                  </a:moveTo>
                  <a:lnTo>
                    <a:pt x="1779" y="0"/>
                  </a:lnTo>
                  <a:cubicBezTo>
                    <a:pt x="1005" y="63"/>
                    <a:pt x="1" y="795"/>
                    <a:pt x="378" y="1674"/>
                  </a:cubicBezTo>
                  <a:cubicBezTo>
                    <a:pt x="629" y="2281"/>
                    <a:pt x="1424" y="2323"/>
                    <a:pt x="1989" y="2407"/>
                  </a:cubicBezTo>
                  <a:cubicBezTo>
                    <a:pt x="2031" y="1988"/>
                    <a:pt x="2072" y="1570"/>
                    <a:pt x="2114" y="1172"/>
                  </a:cubicBezTo>
                  <a:lnTo>
                    <a:pt x="2114" y="1172"/>
                  </a:lnTo>
                  <a:cubicBezTo>
                    <a:pt x="1989" y="1214"/>
                    <a:pt x="1884" y="1235"/>
                    <a:pt x="1759" y="1277"/>
                  </a:cubicBezTo>
                  <a:cubicBezTo>
                    <a:pt x="1744" y="1282"/>
                    <a:pt x="1731" y="1285"/>
                    <a:pt x="1717" y="1285"/>
                  </a:cubicBezTo>
                  <a:cubicBezTo>
                    <a:pt x="1633" y="1285"/>
                    <a:pt x="1570" y="1179"/>
                    <a:pt x="1570" y="1088"/>
                  </a:cubicBezTo>
                  <a:cubicBezTo>
                    <a:pt x="1633" y="733"/>
                    <a:pt x="1717" y="356"/>
                    <a:pt x="1779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5012975" y="3355300"/>
              <a:ext cx="5000" cy="4975"/>
            </a:xfrm>
            <a:custGeom>
              <a:avLst/>
              <a:gdLst/>
              <a:ahLst/>
              <a:cxnLst/>
              <a:rect l="l" t="t" r="r" b="b"/>
              <a:pathLst>
                <a:path w="200" h="199" extrusionOk="0">
                  <a:moveTo>
                    <a:pt x="189" y="0"/>
                  </a:moveTo>
                  <a:cubicBezTo>
                    <a:pt x="126" y="21"/>
                    <a:pt x="63" y="42"/>
                    <a:pt x="1" y="84"/>
                  </a:cubicBezTo>
                  <a:cubicBezTo>
                    <a:pt x="1" y="84"/>
                    <a:pt x="1" y="105"/>
                    <a:pt x="1" y="105"/>
                  </a:cubicBezTo>
                  <a:cubicBezTo>
                    <a:pt x="11" y="168"/>
                    <a:pt x="63" y="199"/>
                    <a:pt x="111" y="199"/>
                  </a:cubicBezTo>
                  <a:cubicBezTo>
                    <a:pt x="158" y="199"/>
                    <a:pt x="199" y="168"/>
                    <a:pt x="189" y="105"/>
                  </a:cubicBezTo>
                  <a:cubicBezTo>
                    <a:pt x="189" y="63"/>
                    <a:pt x="189" y="42"/>
                    <a:pt x="18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5003050" y="3373000"/>
              <a:ext cx="19225" cy="31275"/>
            </a:xfrm>
            <a:custGeom>
              <a:avLst/>
              <a:gdLst/>
              <a:ahLst/>
              <a:cxnLst/>
              <a:rect l="l" t="t" r="r" b="b"/>
              <a:pathLst>
                <a:path w="769" h="1251" extrusionOk="0">
                  <a:moveTo>
                    <a:pt x="670" y="1"/>
                  </a:moveTo>
                  <a:cubicBezTo>
                    <a:pt x="663" y="1"/>
                    <a:pt x="656" y="2"/>
                    <a:pt x="649" y="4"/>
                  </a:cubicBezTo>
                  <a:cubicBezTo>
                    <a:pt x="84" y="87"/>
                    <a:pt x="0" y="1050"/>
                    <a:pt x="544" y="1238"/>
                  </a:cubicBezTo>
                  <a:cubicBezTo>
                    <a:pt x="561" y="1247"/>
                    <a:pt x="578" y="1251"/>
                    <a:pt x="594" y="1251"/>
                  </a:cubicBezTo>
                  <a:cubicBezTo>
                    <a:pt x="695" y="1251"/>
                    <a:pt x="760" y="1098"/>
                    <a:pt x="670" y="1008"/>
                  </a:cubicBezTo>
                  <a:cubicBezTo>
                    <a:pt x="544" y="882"/>
                    <a:pt x="460" y="778"/>
                    <a:pt x="460" y="589"/>
                  </a:cubicBezTo>
                  <a:cubicBezTo>
                    <a:pt x="460" y="380"/>
                    <a:pt x="544" y="234"/>
                    <a:pt x="712" y="129"/>
                  </a:cubicBezTo>
                  <a:cubicBezTo>
                    <a:pt x="769" y="91"/>
                    <a:pt x="739" y="1"/>
                    <a:pt x="67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" name="Google Shape;142;p19"/>
            <p:cNvGrpSpPr/>
            <p:nvPr/>
          </p:nvGrpSpPr>
          <p:grpSpPr>
            <a:xfrm>
              <a:off x="4986825" y="2949350"/>
              <a:ext cx="2014450" cy="799200"/>
              <a:chOff x="4986825" y="2949350"/>
              <a:chExt cx="2014450" cy="799200"/>
            </a:xfrm>
          </p:grpSpPr>
          <p:sp>
            <p:nvSpPr>
              <p:cNvPr id="143" name="Google Shape;143;p19"/>
              <p:cNvSpPr/>
              <p:nvPr/>
            </p:nvSpPr>
            <p:spPr>
              <a:xfrm>
                <a:off x="5808600" y="3297450"/>
                <a:ext cx="228625" cy="154125"/>
              </a:xfrm>
              <a:custGeom>
                <a:avLst/>
                <a:gdLst/>
                <a:ahLst/>
                <a:cxnLst/>
                <a:rect l="l" t="t" r="r" b="b"/>
                <a:pathLst>
                  <a:path w="9145" h="6165" extrusionOk="0">
                    <a:moveTo>
                      <a:pt x="1954" y="0"/>
                    </a:moveTo>
                    <a:cubicBezTo>
                      <a:pt x="1791" y="0"/>
                      <a:pt x="1620" y="24"/>
                      <a:pt x="1444" y="75"/>
                    </a:cubicBezTo>
                    <a:cubicBezTo>
                      <a:pt x="147" y="473"/>
                      <a:pt x="0" y="1833"/>
                      <a:pt x="461" y="2921"/>
                    </a:cubicBezTo>
                    <a:cubicBezTo>
                      <a:pt x="1047" y="4281"/>
                      <a:pt x="2449" y="5223"/>
                      <a:pt x="3537" y="6164"/>
                    </a:cubicBezTo>
                    <a:cubicBezTo>
                      <a:pt x="4959" y="5536"/>
                      <a:pt x="6612" y="4888"/>
                      <a:pt x="7742" y="3800"/>
                    </a:cubicBezTo>
                    <a:cubicBezTo>
                      <a:pt x="8747" y="2858"/>
                      <a:pt x="9144" y="1080"/>
                      <a:pt x="7617" y="368"/>
                    </a:cubicBezTo>
                    <a:cubicBezTo>
                      <a:pt x="7344" y="244"/>
                      <a:pt x="7064" y="188"/>
                      <a:pt x="6787" y="188"/>
                    </a:cubicBezTo>
                    <a:cubicBezTo>
                      <a:pt x="5854" y="188"/>
                      <a:pt x="4948" y="819"/>
                      <a:pt x="4415" y="1561"/>
                    </a:cubicBezTo>
                    <a:cubicBezTo>
                      <a:pt x="4359" y="1641"/>
                      <a:pt x="4252" y="1695"/>
                      <a:pt x="4154" y="1695"/>
                    </a:cubicBezTo>
                    <a:cubicBezTo>
                      <a:pt x="4071" y="1695"/>
                      <a:pt x="3993" y="1657"/>
                      <a:pt x="3955" y="1561"/>
                    </a:cubicBezTo>
                    <a:cubicBezTo>
                      <a:pt x="3565" y="728"/>
                      <a:pt x="2860" y="0"/>
                      <a:pt x="1954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9"/>
              <p:cNvSpPr/>
              <p:nvPr/>
            </p:nvSpPr>
            <p:spPr>
              <a:xfrm>
                <a:off x="5778250" y="3283300"/>
                <a:ext cx="281975" cy="180675"/>
              </a:xfrm>
              <a:custGeom>
                <a:avLst/>
                <a:gdLst/>
                <a:ahLst/>
                <a:cxnLst/>
                <a:rect l="l" t="t" r="r" b="b"/>
                <a:pathLst>
                  <a:path w="11279" h="7227" extrusionOk="0">
                    <a:moveTo>
                      <a:pt x="3192" y="579"/>
                    </a:moveTo>
                    <a:cubicBezTo>
                      <a:pt x="4086" y="579"/>
                      <a:pt x="4783" y="1301"/>
                      <a:pt x="5169" y="2127"/>
                    </a:cubicBezTo>
                    <a:cubicBezTo>
                      <a:pt x="5207" y="2223"/>
                      <a:pt x="5285" y="2261"/>
                      <a:pt x="5368" y="2261"/>
                    </a:cubicBezTo>
                    <a:cubicBezTo>
                      <a:pt x="5466" y="2261"/>
                      <a:pt x="5573" y="2207"/>
                      <a:pt x="5629" y="2127"/>
                    </a:cubicBezTo>
                    <a:cubicBezTo>
                      <a:pt x="6162" y="1385"/>
                      <a:pt x="7068" y="754"/>
                      <a:pt x="8001" y="754"/>
                    </a:cubicBezTo>
                    <a:cubicBezTo>
                      <a:pt x="8278" y="754"/>
                      <a:pt x="8558" y="810"/>
                      <a:pt x="8831" y="934"/>
                    </a:cubicBezTo>
                    <a:cubicBezTo>
                      <a:pt x="10358" y="1646"/>
                      <a:pt x="9940" y="3424"/>
                      <a:pt x="8956" y="4366"/>
                    </a:cubicBezTo>
                    <a:cubicBezTo>
                      <a:pt x="7826" y="5454"/>
                      <a:pt x="6173" y="6102"/>
                      <a:pt x="4751" y="6730"/>
                    </a:cubicBezTo>
                    <a:cubicBezTo>
                      <a:pt x="3663" y="5789"/>
                      <a:pt x="2261" y="4868"/>
                      <a:pt x="1675" y="3487"/>
                    </a:cubicBezTo>
                    <a:cubicBezTo>
                      <a:pt x="1214" y="2399"/>
                      <a:pt x="1361" y="1039"/>
                      <a:pt x="2658" y="662"/>
                    </a:cubicBezTo>
                    <a:cubicBezTo>
                      <a:pt x="2843" y="605"/>
                      <a:pt x="3021" y="579"/>
                      <a:pt x="3192" y="579"/>
                    </a:cubicBezTo>
                    <a:close/>
                    <a:moveTo>
                      <a:pt x="2893" y="1"/>
                    </a:moveTo>
                    <a:cubicBezTo>
                      <a:pt x="2181" y="1"/>
                      <a:pt x="1511" y="354"/>
                      <a:pt x="1110" y="1227"/>
                    </a:cubicBezTo>
                    <a:cubicBezTo>
                      <a:pt x="1" y="3613"/>
                      <a:pt x="2742" y="5956"/>
                      <a:pt x="4583" y="6981"/>
                    </a:cubicBezTo>
                    <a:cubicBezTo>
                      <a:pt x="4601" y="7104"/>
                      <a:pt x="4691" y="7226"/>
                      <a:pt x="4819" y="7226"/>
                    </a:cubicBezTo>
                    <a:cubicBezTo>
                      <a:pt x="4843" y="7226"/>
                      <a:pt x="4870" y="7222"/>
                      <a:pt x="4897" y="7211"/>
                    </a:cubicBezTo>
                    <a:cubicBezTo>
                      <a:pt x="6927" y="6437"/>
                      <a:pt x="11279" y="4721"/>
                      <a:pt x="10337" y="1771"/>
                    </a:cubicBezTo>
                    <a:cubicBezTo>
                      <a:pt x="9993" y="671"/>
                      <a:pt x="9183" y="244"/>
                      <a:pt x="8284" y="244"/>
                    </a:cubicBezTo>
                    <a:cubicBezTo>
                      <a:pt x="7269" y="244"/>
                      <a:pt x="6140" y="788"/>
                      <a:pt x="5441" y="1520"/>
                    </a:cubicBezTo>
                    <a:cubicBezTo>
                      <a:pt x="4888" y="643"/>
                      <a:pt x="3853" y="1"/>
                      <a:pt x="2893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9"/>
              <p:cNvSpPr/>
              <p:nvPr/>
            </p:nvSpPr>
            <p:spPr>
              <a:xfrm>
                <a:off x="6142850" y="2961325"/>
                <a:ext cx="848475" cy="607475"/>
              </a:xfrm>
              <a:custGeom>
                <a:avLst/>
                <a:gdLst/>
                <a:ahLst/>
                <a:cxnLst/>
                <a:rect l="l" t="t" r="r" b="b"/>
                <a:pathLst>
                  <a:path w="33939" h="24299" extrusionOk="0">
                    <a:moveTo>
                      <a:pt x="18126" y="1"/>
                    </a:moveTo>
                    <a:cubicBezTo>
                      <a:pt x="16282" y="1"/>
                      <a:pt x="13554" y="911"/>
                      <a:pt x="13392" y="3017"/>
                    </a:cubicBezTo>
                    <a:cubicBezTo>
                      <a:pt x="13371" y="3121"/>
                      <a:pt x="13308" y="3163"/>
                      <a:pt x="13245" y="3163"/>
                    </a:cubicBezTo>
                    <a:cubicBezTo>
                      <a:pt x="13218" y="3260"/>
                      <a:pt x="13126" y="3348"/>
                      <a:pt x="13019" y="3348"/>
                    </a:cubicBezTo>
                    <a:cubicBezTo>
                      <a:pt x="12964" y="3348"/>
                      <a:pt x="12905" y="3325"/>
                      <a:pt x="12848" y="3268"/>
                    </a:cubicBezTo>
                    <a:cubicBezTo>
                      <a:pt x="12359" y="2749"/>
                      <a:pt x="11655" y="2504"/>
                      <a:pt x="10959" y="2504"/>
                    </a:cubicBezTo>
                    <a:cubicBezTo>
                      <a:pt x="9689" y="2504"/>
                      <a:pt x="8444" y="3322"/>
                      <a:pt x="8579" y="4795"/>
                    </a:cubicBezTo>
                    <a:cubicBezTo>
                      <a:pt x="8813" y="4893"/>
                      <a:pt x="8720" y="5262"/>
                      <a:pt x="8470" y="5262"/>
                    </a:cubicBezTo>
                    <a:cubicBezTo>
                      <a:pt x="8452" y="5262"/>
                      <a:pt x="8432" y="5260"/>
                      <a:pt x="8412" y="5256"/>
                    </a:cubicBezTo>
                    <a:cubicBezTo>
                      <a:pt x="7877" y="5119"/>
                      <a:pt x="7338" y="5050"/>
                      <a:pt x="6806" y="5050"/>
                    </a:cubicBezTo>
                    <a:cubicBezTo>
                      <a:pt x="5547" y="5050"/>
                      <a:pt x="4323" y="5433"/>
                      <a:pt x="3265" y="6197"/>
                    </a:cubicBezTo>
                    <a:cubicBezTo>
                      <a:pt x="1633" y="7390"/>
                      <a:pt x="1" y="10361"/>
                      <a:pt x="2365" y="11742"/>
                    </a:cubicBezTo>
                    <a:cubicBezTo>
                      <a:pt x="2553" y="11826"/>
                      <a:pt x="2491" y="12077"/>
                      <a:pt x="2323" y="12139"/>
                    </a:cubicBezTo>
                    <a:cubicBezTo>
                      <a:pt x="210" y="12955"/>
                      <a:pt x="461" y="17328"/>
                      <a:pt x="2763" y="17726"/>
                    </a:cubicBezTo>
                    <a:cubicBezTo>
                      <a:pt x="2846" y="17747"/>
                      <a:pt x="2825" y="17852"/>
                      <a:pt x="2763" y="17873"/>
                    </a:cubicBezTo>
                    <a:cubicBezTo>
                      <a:pt x="2679" y="17893"/>
                      <a:pt x="2595" y="17914"/>
                      <a:pt x="2512" y="17935"/>
                    </a:cubicBezTo>
                    <a:cubicBezTo>
                      <a:pt x="2700" y="17935"/>
                      <a:pt x="2825" y="18186"/>
                      <a:pt x="2637" y="18291"/>
                    </a:cubicBezTo>
                    <a:cubicBezTo>
                      <a:pt x="2219" y="18500"/>
                      <a:pt x="1716" y="18668"/>
                      <a:pt x="1486" y="19107"/>
                    </a:cubicBezTo>
                    <a:cubicBezTo>
                      <a:pt x="1214" y="19630"/>
                      <a:pt x="1382" y="20195"/>
                      <a:pt x="1695" y="20634"/>
                    </a:cubicBezTo>
                    <a:cubicBezTo>
                      <a:pt x="2219" y="21367"/>
                      <a:pt x="3181" y="21534"/>
                      <a:pt x="3997" y="21743"/>
                    </a:cubicBezTo>
                    <a:cubicBezTo>
                      <a:pt x="4081" y="21764"/>
                      <a:pt x="4102" y="21848"/>
                      <a:pt x="4102" y="21911"/>
                    </a:cubicBezTo>
                    <a:cubicBezTo>
                      <a:pt x="4144" y="21974"/>
                      <a:pt x="4144" y="22036"/>
                      <a:pt x="4102" y="22120"/>
                    </a:cubicBezTo>
                    <a:cubicBezTo>
                      <a:pt x="3725" y="22685"/>
                      <a:pt x="3683" y="23396"/>
                      <a:pt x="4227" y="23899"/>
                    </a:cubicBezTo>
                    <a:cubicBezTo>
                      <a:pt x="4545" y="24194"/>
                      <a:pt x="4950" y="24298"/>
                      <a:pt x="5364" y="24298"/>
                    </a:cubicBezTo>
                    <a:cubicBezTo>
                      <a:pt x="5712" y="24298"/>
                      <a:pt x="6067" y="24224"/>
                      <a:pt x="6382" y="24129"/>
                    </a:cubicBezTo>
                    <a:cubicBezTo>
                      <a:pt x="5880" y="22371"/>
                      <a:pt x="5755" y="20467"/>
                      <a:pt x="5713" y="18647"/>
                    </a:cubicBezTo>
                    <a:cubicBezTo>
                      <a:pt x="5547" y="18695"/>
                      <a:pt x="5375" y="18720"/>
                      <a:pt x="5208" y="18720"/>
                    </a:cubicBezTo>
                    <a:cubicBezTo>
                      <a:pt x="4509" y="18720"/>
                      <a:pt x="3875" y="18298"/>
                      <a:pt x="3976" y="17454"/>
                    </a:cubicBezTo>
                    <a:cubicBezTo>
                      <a:pt x="4102" y="16450"/>
                      <a:pt x="5043" y="16073"/>
                      <a:pt x="5943" y="16010"/>
                    </a:cubicBezTo>
                    <a:lnTo>
                      <a:pt x="6236" y="16010"/>
                    </a:lnTo>
                    <a:cubicBezTo>
                      <a:pt x="6299" y="16010"/>
                      <a:pt x="6341" y="16010"/>
                      <a:pt x="6361" y="16031"/>
                    </a:cubicBezTo>
                    <a:cubicBezTo>
                      <a:pt x="6378" y="16032"/>
                      <a:pt x="6395" y="16032"/>
                      <a:pt x="6412" y="16032"/>
                    </a:cubicBezTo>
                    <a:cubicBezTo>
                      <a:pt x="7348" y="16032"/>
                      <a:pt x="8566" y="15467"/>
                      <a:pt x="7805" y="14378"/>
                    </a:cubicBezTo>
                    <a:cubicBezTo>
                      <a:pt x="7695" y="14250"/>
                      <a:pt x="7826" y="14074"/>
                      <a:pt x="7972" y="14074"/>
                    </a:cubicBezTo>
                    <a:cubicBezTo>
                      <a:pt x="7993" y="14074"/>
                      <a:pt x="8014" y="14077"/>
                      <a:pt x="8035" y="14085"/>
                    </a:cubicBezTo>
                    <a:cubicBezTo>
                      <a:pt x="8265" y="14139"/>
                      <a:pt x="8488" y="14164"/>
                      <a:pt x="8703" y="14164"/>
                    </a:cubicBezTo>
                    <a:cubicBezTo>
                      <a:pt x="10511" y="14164"/>
                      <a:pt x="11740" y="12384"/>
                      <a:pt x="11048" y="10570"/>
                    </a:cubicBezTo>
                    <a:cubicBezTo>
                      <a:pt x="10986" y="10445"/>
                      <a:pt x="11069" y="10340"/>
                      <a:pt x="11153" y="10319"/>
                    </a:cubicBezTo>
                    <a:cubicBezTo>
                      <a:pt x="11187" y="10267"/>
                      <a:pt x="11250" y="10230"/>
                      <a:pt x="11306" y="10230"/>
                    </a:cubicBezTo>
                    <a:cubicBezTo>
                      <a:pt x="11318" y="10230"/>
                      <a:pt x="11330" y="10232"/>
                      <a:pt x="11341" y="10235"/>
                    </a:cubicBezTo>
                    <a:cubicBezTo>
                      <a:pt x="11952" y="10559"/>
                      <a:pt x="12584" y="10736"/>
                      <a:pt x="13200" y="10736"/>
                    </a:cubicBezTo>
                    <a:cubicBezTo>
                      <a:pt x="13976" y="10736"/>
                      <a:pt x="14726" y="10456"/>
                      <a:pt x="15380" y="9838"/>
                    </a:cubicBezTo>
                    <a:cubicBezTo>
                      <a:pt x="15424" y="9793"/>
                      <a:pt x="15475" y="9774"/>
                      <a:pt x="15524" y="9774"/>
                    </a:cubicBezTo>
                    <a:cubicBezTo>
                      <a:pt x="15636" y="9774"/>
                      <a:pt x="15742" y="9874"/>
                      <a:pt x="15756" y="10005"/>
                    </a:cubicBezTo>
                    <a:cubicBezTo>
                      <a:pt x="15860" y="11238"/>
                      <a:pt x="16953" y="11728"/>
                      <a:pt x="18096" y="11728"/>
                    </a:cubicBezTo>
                    <a:cubicBezTo>
                      <a:pt x="19029" y="11728"/>
                      <a:pt x="19996" y="11401"/>
                      <a:pt x="20485" y="10884"/>
                    </a:cubicBezTo>
                    <a:cubicBezTo>
                      <a:pt x="20529" y="10840"/>
                      <a:pt x="20578" y="10822"/>
                      <a:pt x="20625" y="10822"/>
                    </a:cubicBezTo>
                    <a:cubicBezTo>
                      <a:pt x="20714" y="10822"/>
                      <a:pt x="20800" y="10886"/>
                      <a:pt x="20841" y="10968"/>
                    </a:cubicBezTo>
                    <a:cubicBezTo>
                      <a:pt x="20882" y="11010"/>
                      <a:pt x="20903" y="11072"/>
                      <a:pt x="20862" y="11135"/>
                    </a:cubicBezTo>
                    <a:cubicBezTo>
                      <a:pt x="20192" y="12098"/>
                      <a:pt x="20966" y="12976"/>
                      <a:pt x="21950" y="13207"/>
                    </a:cubicBezTo>
                    <a:cubicBezTo>
                      <a:pt x="22168" y="13258"/>
                      <a:pt x="22392" y="13285"/>
                      <a:pt x="22615" y="13285"/>
                    </a:cubicBezTo>
                    <a:cubicBezTo>
                      <a:pt x="23206" y="13285"/>
                      <a:pt x="23790" y="13099"/>
                      <a:pt x="24230" y="12704"/>
                    </a:cubicBezTo>
                    <a:cubicBezTo>
                      <a:pt x="24251" y="12683"/>
                      <a:pt x="24272" y="12642"/>
                      <a:pt x="24272" y="12621"/>
                    </a:cubicBezTo>
                    <a:cubicBezTo>
                      <a:pt x="24305" y="12554"/>
                      <a:pt x="24356" y="12529"/>
                      <a:pt x="24406" y="12529"/>
                    </a:cubicBezTo>
                    <a:cubicBezTo>
                      <a:pt x="24450" y="12529"/>
                      <a:pt x="24494" y="12549"/>
                      <a:pt x="24523" y="12579"/>
                    </a:cubicBezTo>
                    <a:cubicBezTo>
                      <a:pt x="24691" y="12621"/>
                      <a:pt x="24816" y="12830"/>
                      <a:pt x="24649" y="12976"/>
                    </a:cubicBezTo>
                    <a:cubicBezTo>
                      <a:pt x="24628" y="13018"/>
                      <a:pt x="24586" y="13060"/>
                      <a:pt x="24544" y="13102"/>
                    </a:cubicBezTo>
                    <a:cubicBezTo>
                      <a:pt x="24380" y="14841"/>
                      <a:pt x="25567" y="16220"/>
                      <a:pt x="27136" y="16220"/>
                    </a:cubicBezTo>
                    <a:cubicBezTo>
                      <a:pt x="27568" y="16220"/>
                      <a:pt x="28029" y="16115"/>
                      <a:pt x="28499" y="15885"/>
                    </a:cubicBezTo>
                    <a:cubicBezTo>
                      <a:pt x="28536" y="15870"/>
                      <a:pt x="28570" y="15863"/>
                      <a:pt x="28602" y="15863"/>
                    </a:cubicBezTo>
                    <a:cubicBezTo>
                      <a:pt x="28660" y="15863"/>
                      <a:pt x="28709" y="15886"/>
                      <a:pt x="28750" y="15927"/>
                    </a:cubicBezTo>
                    <a:cubicBezTo>
                      <a:pt x="29039" y="15645"/>
                      <a:pt x="29410" y="15512"/>
                      <a:pt x="29775" y="15512"/>
                    </a:cubicBezTo>
                    <a:cubicBezTo>
                      <a:pt x="30358" y="15512"/>
                      <a:pt x="30929" y="15853"/>
                      <a:pt x="31135" y="16471"/>
                    </a:cubicBezTo>
                    <a:cubicBezTo>
                      <a:pt x="31439" y="17363"/>
                      <a:pt x="30761" y="18294"/>
                      <a:pt x="29862" y="18294"/>
                    </a:cubicBezTo>
                    <a:cubicBezTo>
                      <a:pt x="29833" y="18294"/>
                      <a:pt x="29804" y="18293"/>
                      <a:pt x="29775" y="18291"/>
                    </a:cubicBezTo>
                    <a:lnTo>
                      <a:pt x="29775" y="18291"/>
                    </a:lnTo>
                    <a:cubicBezTo>
                      <a:pt x="29796" y="18312"/>
                      <a:pt x="29796" y="18333"/>
                      <a:pt x="29796" y="18333"/>
                    </a:cubicBezTo>
                    <a:cubicBezTo>
                      <a:pt x="29859" y="19756"/>
                      <a:pt x="29859" y="21241"/>
                      <a:pt x="29670" y="22664"/>
                    </a:cubicBezTo>
                    <a:cubicBezTo>
                      <a:pt x="29759" y="22664"/>
                      <a:pt x="29851" y="22665"/>
                      <a:pt x="29943" y="22665"/>
                    </a:cubicBezTo>
                    <a:cubicBezTo>
                      <a:pt x="30220" y="22665"/>
                      <a:pt x="30502" y="22654"/>
                      <a:pt x="30737" y="22559"/>
                    </a:cubicBezTo>
                    <a:cubicBezTo>
                      <a:pt x="31616" y="22225"/>
                      <a:pt x="31553" y="21450"/>
                      <a:pt x="31261" y="20739"/>
                    </a:cubicBezTo>
                    <a:cubicBezTo>
                      <a:pt x="31186" y="20572"/>
                      <a:pt x="31276" y="20373"/>
                      <a:pt x="31458" y="20373"/>
                    </a:cubicBezTo>
                    <a:cubicBezTo>
                      <a:pt x="31481" y="20373"/>
                      <a:pt x="31506" y="20376"/>
                      <a:pt x="31533" y="20383"/>
                    </a:cubicBezTo>
                    <a:cubicBezTo>
                      <a:pt x="31694" y="20437"/>
                      <a:pt x="31852" y="20464"/>
                      <a:pt x="32009" y="20464"/>
                    </a:cubicBezTo>
                    <a:cubicBezTo>
                      <a:pt x="32218" y="20464"/>
                      <a:pt x="32426" y="20416"/>
                      <a:pt x="32642" y="20321"/>
                    </a:cubicBezTo>
                    <a:lnTo>
                      <a:pt x="33102" y="19212"/>
                    </a:lnTo>
                    <a:cubicBezTo>
                      <a:pt x="33081" y="18772"/>
                      <a:pt x="32390" y="18479"/>
                      <a:pt x="32035" y="18312"/>
                    </a:cubicBezTo>
                    <a:cubicBezTo>
                      <a:pt x="31888" y="18228"/>
                      <a:pt x="31930" y="18040"/>
                      <a:pt x="32056" y="17998"/>
                    </a:cubicBezTo>
                    <a:cubicBezTo>
                      <a:pt x="32035" y="17893"/>
                      <a:pt x="32077" y="17768"/>
                      <a:pt x="32244" y="17747"/>
                    </a:cubicBezTo>
                    <a:cubicBezTo>
                      <a:pt x="33771" y="17475"/>
                      <a:pt x="33939" y="15445"/>
                      <a:pt x="33437" y="14253"/>
                    </a:cubicBezTo>
                    <a:cubicBezTo>
                      <a:pt x="32997" y="13248"/>
                      <a:pt x="32160" y="12955"/>
                      <a:pt x="31219" y="12683"/>
                    </a:cubicBezTo>
                    <a:cubicBezTo>
                      <a:pt x="31009" y="12621"/>
                      <a:pt x="30947" y="12328"/>
                      <a:pt x="31156" y="12223"/>
                    </a:cubicBezTo>
                    <a:cubicBezTo>
                      <a:pt x="32662" y="11428"/>
                      <a:pt x="32621" y="9503"/>
                      <a:pt x="31825" y="8185"/>
                    </a:cubicBezTo>
                    <a:cubicBezTo>
                      <a:pt x="31117" y="6998"/>
                      <a:pt x="29876" y="6487"/>
                      <a:pt x="28583" y="6487"/>
                    </a:cubicBezTo>
                    <a:cubicBezTo>
                      <a:pt x="28234" y="6487"/>
                      <a:pt x="27882" y="6524"/>
                      <a:pt x="27536" y="6595"/>
                    </a:cubicBezTo>
                    <a:cubicBezTo>
                      <a:pt x="27518" y="6599"/>
                      <a:pt x="27501" y="6601"/>
                      <a:pt x="27485" y="6601"/>
                    </a:cubicBezTo>
                    <a:cubicBezTo>
                      <a:pt x="27352" y="6601"/>
                      <a:pt x="27290" y="6456"/>
                      <a:pt x="27327" y="6344"/>
                    </a:cubicBezTo>
                    <a:cubicBezTo>
                      <a:pt x="27327" y="6302"/>
                      <a:pt x="27306" y="6260"/>
                      <a:pt x="27327" y="6197"/>
                    </a:cubicBezTo>
                    <a:cubicBezTo>
                      <a:pt x="27979" y="4321"/>
                      <a:pt x="25912" y="3025"/>
                      <a:pt x="24120" y="3025"/>
                    </a:cubicBezTo>
                    <a:cubicBezTo>
                      <a:pt x="23554" y="3025"/>
                      <a:pt x="23015" y="3154"/>
                      <a:pt x="22598" y="3435"/>
                    </a:cubicBezTo>
                    <a:cubicBezTo>
                      <a:pt x="22561" y="3460"/>
                      <a:pt x="22516" y="3472"/>
                      <a:pt x="22471" y="3472"/>
                    </a:cubicBezTo>
                    <a:cubicBezTo>
                      <a:pt x="22365" y="3472"/>
                      <a:pt x="22257" y="3406"/>
                      <a:pt x="22242" y="3289"/>
                    </a:cubicBezTo>
                    <a:cubicBezTo>
                      <a:pt x="21929" y="1343"/>
                      <a:pt x="20255" y="46"/>
                      <a:pt x="18309" y="4"/>
                    </a:cubicBezTo>
                    <a:cubicBezTo>
                      <a:pt x="18249" y="2"/>
                      <a:pt x="18188" y="1"/>
                      <a:pt x="18126" y="1"/>
                    </a:cubicBezTo>
                    <a:close/>
                  </a:path>
                </a:pathLst>
              </a:custGeom>
              <a:solidFill>
                <a:srgbClr val="39B5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9"/>
              <p:cNvSpPr/>
              <p:nvPr/>
            </p:nvSpPr>
            <p:spPr>
              <a:xfrm>
                <a:off x="6252175" y="3221375"/>
                <a:ext cx="666975" cy="500675"/>
              </a:xfrm>
              <a:custGeom>
                <a:avLst/>
                <a:gdLst/>
                <a:ahLst/>
                <a:cxnLst/>
                <a:rect l="l" t="t" r="r" b="b"/>
                <a:pathLst>
                  <a:path w="26679" h="20027" extrusionOk="0">
                    <a:moveTo>
                      <a:pt x="25141" y="5802"/>
                    </a:moveTo>
                    <a:cubicBezTo>
                      <a:pt x="25315" y="5802"/>
                      <a:pt x="25486" y="5858"/>
                      <a:pt x="25632" y="5964"/>
                    </a:cubicBezTo>
                    <a:lnTo>
                      <a:pt x="25653" y="5964"/>
                    </a:lnTo>
                    <a:cubicBezTo>
                      <a:pt x="25662" y="5962"/>
                      <a:pt x="25671" y="5962"/>
                      <a:pt x="25680" y="5962"/>
                    </a:cubicBezTo>
                    <a:cubicBezTo>
                      <a:pt x="25785" y="5962"/>
                      <a:pt x="25820" y="6075"/>
                      <a:pt x="25820" y="6152"/>
                    </a:cubicBezTo>
                    <a:cubicBezTo>
                      <a:pt x="25988" y="6382"/>
                      <a:pt x="26092" y="6717"/>
                      <a:pt x="25883" y="6906"/>
                    </a:cubicBezTo>
                    <a:cubicBezTo>
                      <a:pt x="25850" y="6939"/>
                      <a:pt x="25813" y="6953"/>
                      <a:pt x="25777" y="6953"/>
                    </a:cubicBezTo>
                    <a:cubicBezTo>
                      <a:pt x="25698" y="6953"/>
                      <a:pt x="25626" y="6887"/>
                      <a:pt x="25611" y="6801"/>
                    </a:cubicBezTo>
                    <a:cubicBezTo>
                      <a:pt x="25611" y="6696"/>
                      <a:pt x="25653" y="6613"/>
                      <a:pt x="25632" y="6508"/>
                    </a:cubicBezTo>
                    <a:cubicBezTo>
                      <a:pt x="25611" y="6445"/>
                      <a:pt x="25590" y="6403"/>
                      <a:pt x="25548" y="6341"/>
                    </a:cubicBezTo>
                    <a:cubicBezTo>
                      <a:pt x="25339" y="6403"/>
                      <a:pt x="25214" y="6613"/>
                      <a:pt x="25193" y="6822"/>
                    </a:cubicBezTo>
                    <a:cubicBezTo>
                      <a:pt x="25182" y="6885"/>
                      <a:pt x="25125" y="6916"/>
                      <a:pt x="25067" y="6916"/>
                    </a:cubicBezTo>
                    <a:cubicBezTo>
                      <a:pt x="25010" y="6916"/>
                      <a:pt x="24952" y="6885"/>
                      <a:pt x="24942" y="6822"/>
                    </a:cubicBezTo>
                    <a:cubicBezTo>
                      <a:pt x="24900" y="6508"/>
                      <a:pt x="25046" y="6257"/>
                      <a:pt x="25276" y="6090"/>
                    </a:cubicBezTo>
                    <a:cubicBezTo>
                      <a:pt x="25212" y="6064"/>
                      <a:pt x="25139" y="6046"/>
                      <a:pt x="25068" y="6046"/>
                    </a:cubicBezTo>
                    <a:cubicBezTo>
                      <a:pt x="25025" y="6046"/>
                      <a:pt x="24982" y="6053"/>
                      <a:pt x="24942" y="6069"/>
                    </a:cubicBezTo>
                    <a:cubicBezTo>
                      <a:pt x="24929" y="6073"/>
                      <a:pt x="24917" y="6075"/>
                      <a:pt x="24906" y="6075"/>
                    </a:cubicBezTo>
                    <a:cubicBezTo>
                      <a:pt x="24801" y="6075"/>
                      <a:pt x="24743" y="5916"/>
                      <a:pt x="24837" y="5859"/>
                    </a:cubicBezTo>
                    <a:cubicBezTo>
                      <a:pt x="24937" y="5821"/>
                      <a:pt x="25039" y="5802"/>
                      <a:pt x="25141" y="5802"/>
                    </a:cubicBezTo>
                    <a:close/>
                    <a:moveTo>
                      <a:pt x="1386" y="6312"/>
                    </a:moveTo>
                    <a:cubicBezTo>
                      <a:pt x="1474" y="6312"/>
                      <a:pt x="1557" y="6322"/>
                      <a:pt x="1633" y="6341"/>
                    </a:cubicBezTo>
                    <a:cubicBezTo>
                      <a:pt x="1779" y="6382"/>
                      <a:pt x="1800" y="6613"/>
                      <a:pt x="1633" y="6654"/>
                    </a:cubicBezTo>
                    <a:cubicBezTo>
                      <a:pt x="1424" y="6717"/>
                      <a:pt x="1214" y="6675"/>
                      <a:pt x="1026" y="6717"/>
                    </a:cubicBezTo>
                    <a:cubicBezTo>
                      <a:pt x="1063" y="6924"/>
                      <a:pt x="1269" y="7079"/>
                      <a:pt x="1462" y="7079"/>
                    </a:cubicBezTo>
                    <a:cubicBezTo>
                      <a:pt x="1484" y="7079"/>
                      <a:pt x="1506" y="7077"/>
                      <a:pt x="1528" y="7073"/>
                    </a:cubicBezTo>
                    <a:cubicBezTo>
                      <a:pt x="1546" y="7068"/>
                      <a:pt x="1563" y="7065"/>
                      <a:pt x="1579" y="7065"/>
                    </a:cubicBezTo>
                    <a:cubicBezTo>
                      <a:pt x="1753" y="7065"/>
                      <a:pt x="1824" y="7349"/>
                      <a:pt x="1633" y="7387"/>
                    </a:cubicBezTo>
                    <a:cubicBezTo>
                      <a:pt x="1594" y="7393"/>
                      <a:pt x="1555" y="7396"/>
                      <a:pt x="1516" y="7396"/>
                    </a:cubicBezTo>
                    <a:cubicBezTo>
                      <a:pt x="1181" y="7396"/>
                      <a:pt x="871" y="7162"/>
                      <a:pt x="796" y="6843"/>
                    </a:cubicBezTo>
                    <a:cubicBezTo>
                      <a:pt x="691" y="6968"/>
                      <a:pt x="628" y="7157"/>
                      <a:pt x="733" y="7303"/>
                    </a:cubicBezTo>
                    <a:cubicBezTo>
                      <a:pt x="781" y="7383"/>
                      <a:pt x="707" y="7450"/>
                      <a:pt x="642" y="7450"/>
                    </a:cubicBezTo>
                    <a:cubicBezTo>
                      <a:pt x="621" y="7450"/>
                      <a:pt x="602" y="7444"/>
                      <a:pt x="587" y="7429"/>
                    </a:cubicBezTo>
                    <a:cubicBezTo>
                      <a:pt x="335" y="7219"/>
                      <a:pt x="377" y="6843"/>
                      <a:pt x="566" y="6634"/>
                    </a:cubicBezTo>
                    <a:cubicBezTo>
                      <a:pt x="744" y="6423"/>
                      <a:pt x="1086" y="6312"/>
                      <a:pt x="1386" y="6312"/>
                    </a:cubicBezTo>
                    <a:close/>
                    <a:moveTo>
                      <a:pt x="19036" y="7773"/>
                    </a:moveTo>
                    <a:cubicBezTo>
                      <a:pt x="19323" y="7773"/>
                      <a:pt x="19605" y="8060"/>
                      <a:pt x="19543" y="8370"/>
                    </a:cubicBezTo>
                    <a:cubicBezTo>
                      <a:pt x="19492" y="8603"/>
                      <a:pt x="19264" y="8732"/>
                      <a:pt x="19038" y="8732"/>
                    </a:cubicBezTo>
                    <a:cubicBezTo>
                      <a:pt x="18899" y="8732"/>
                      <a:pt x="18760" y="8683"/>
                      <a:pt x="18665" y="8579"/>
                    </a:cubicBezTo>
                    <a:cubicBezTo>
                      <a:pt x="18581" y="8454"/>
                      <a:pt x="18560" y="8307"/>
                      <a:pt x="18602" y="8182"/>
                    </a:cubicBezTo>
                    <a:cubicBezTo>
                      <a:pt x="18602" y="8077"/>
                      <a:pt x="18644" y="7952"/>
                      <a:pt x="18748" y="7889"/>
                    </a:cubicBezTo>
                    <a:cubicBezTo>
                      <a:pt x="18835" y="7808"/>
                      <a:pt x="18935" y="7773"/>
                      <a:pt x="19036" y="7773"/>
                    </a:cubicBezTo>
                    <a:close/>
                    <a:moveTo>
                      <a:pt x="19766" y="7017"/>
                    </a:moveTo>
                    <a:cubicBezTo>
                      <a:pt x="19783" y="7017"/>
                      <a:pt x="19799" y="7022"/>
                      <a:pt x="19815" y="7031"/>
                    </a:cubicBezTo>
                    <a:cubicBezTo>
                      <a:pt x="20297" y="7282"/>
                      <a:pt x="20841" y="7659"/>
                      <a:pt x="20924" y="8245"/>
                    </a:cubicBezTo>
                    <a:cubicBezTo>
                      <a:pt x="20966" y="8684"/>
                      <a:pt x="20757" y="9186"/>
                      <a:pt x="20297" y="9312"/>
                    </a:cubicBezTo>
                    <a:cubicBezTo>
                      <a:pt x="20278" y="9317"/>
                      <a:pt x="20259" y="9319"/>
                      <a:pt x="20241" y="9319"/>
                    </a:cubicBezTo>
                    <a:cubicBezTo>
                      <a:pt x="20019" y="9319"/>
                      <a:pt x="19876" y="8990"/>
                      <a:pt x="20108" y="8893"/>
                    </a:cubicBezTo>
                    <a:cubicBezTo>
                      <a:pt x="21008" y="8496"/>
                      <a:pt x="20087" y="7575"/>
                      <a:pt x="19669" y="7219"/>
                    </a:cubicBezTo>
                    <a:cubicBezTo>
                      <a:pt x="19580" y="7148"/>
                      <a:pt x="19672" y="7017"/>
                      <a:pt x="19766" y="7017"/>
                    </a:cubicBezTo>
                    <a:close/>
                    <a:moveTo>
                      <a:pt x="7701" y="8349"/>
                    </a:moveTo>
                    <a:cubicBezTo>
                      <a:pt x="8098" y="8349"/>
                      <a:pt x="8266" y="8768"/>
                      <a:pt x="8098" y="9082"/>
                    </a:cubicBezTo>
                    <a:cubicBezTo>
                      <a:pt x="8007" y="9265"/>
                      <a:pt x="7815" y="9366"/>
                      <a:pt x="7626" y="9366"/>
                    </a:cubicBezTo>
                    <a:cubicBezTo>
                      <a:pt x="7469" y="9366"/>
                      <a:pt x="7314" y="9296"/>
                      <a:pt x="7219" y="9144"/>
                    </a:cubicBezTo>
                    <a:cubicBezTo>
                      <a:pt x="7178" y="9082"/>
                      <a:pt x="7178" y="9040"/>
                      <a:pt x="7157" y="8977"/>
                    </a:cubicBezTo>
                    <a:cubicBezTo>
                      <a:pt x="7094" y="8663"/>
                      <a:pt x="7387" y="8349"/>
                      <a:pt x="7701" y="8349"/>
                    </a:cubicBezTo>
                    <a:close/>
                    <a:moveTo>
                      <a:pt x="6727" y="7623"/>
                    </a:moveTo>
                    <a:cubicBezTo>
                      <a:pt x="6810" y="7623"/>
                      <a:pt x="6870" y="7736"/>
                      <a:pt x="6801" y="7805"/>
                    </a:cubicBezTo>
                    <a:cubicBezTo>
                      <a:pt x="6466" y="8119"/>
                      <a:pt x="5838" y="8831"/>
                      <a:pt x="6529" y="9123"/>
                    </a:cubicBezTo>
                    <a:cubicBezTo>
                      <a:pt x="6675" y="9186"/>
                      <a:pt x="6613" y="9458"/>
                      <a:pt x="6445" y="9458"/>
                    </a:cubicBezTo>
                    <a:cubicBezTo>
                      <a:pt x="6027" y="9416"/>
                      <a:pt x="5817" y="9040"/>
                      <a:pt x="5838" y="8642"/>
                    </a:cubicBezTo>
                    <a:cubicBezTo>
                      <a:pt x="5880" y="8182"/>
                      <a:pt x="6299" y="7868"/>
                      <a:pt x="6675" y="7638"/>
                    </a:cubicBezTo>
                    <a:cubicBezTo>
                      <a:pt x="6693" y="7627"/>
                      <a:pt x="6711" y="7623"/>
                      <a:pt x="6727" y="7623"/>
                    </a:cubicBezTo>
                    <a:close/>
                    <a:moveTo>
                      <a:pt x="12532" y="5823"/>
                    </a:moveTo>
                    <a:cubicBezTo>
                      <a:pt x="12547" y="5823"/>
                      <a:pt x="12562" y="5828"/>
                      <a:pt x="12576" y="5838"/>
                    </a:cubicBezTo>
                    <a:cubicBezTo>
                      <a:pt x="13392" y="6403"/>
                      <a:pt x="13538" y="7638"/>
                      <a:pt x="13727" y="8538"/>
                    </a:cubicBezTo>
                    <a:cubicBezTo>
                      <a:pt x="13999" y="9772"/>
                      <a:pt x="14082" y="11007"/>
                      <a:pt x="13706" y="12220"/>
                    </a:cubicBezTo>
                    <a:cubicBezTo>
                      <a:pt x="13852" y="12136"/>
                      <a:pt x="14020" y="12095"/>
                      <a:pt x="14190" y="12095"/>
                    </a:cubicBezTo>
                    <a:cubicBezTo>
                      <a:pt x="14360" y="12095"/>
                      <a:pt x="14532" y="12136"/>
                      <a:pt x="14689" y="12220"/>
                    </a:cubicBezTo>
                    <a:cubicBezTo>
                      <a:pt x="15087" y="12429"/>
                      <a:pt x="15254" y="12869"/>
                      <a:pt x="15170" y="13308"/>
                    </a:cubicBezTo>
                    <a:cubicBezTo>
                      <a:pt x="15060" y="13870"/>
                      <a:pt x="14565" y="14183"/>
                      <a:pt x="14063" y="14183"/>
                    </a:cubicBezTo>
                    <a:cubicBezTo>
                      <a:pt x="13706" y="14183"/>
                      <a:pt x="13346" y="14024"/>
                      <a:pt x="13120" y="13685"/>
                    </a:cubicBezTo>
                    <a:cubicBezTo>
                      <a:pt x="13010" y="13513"/>
                      <a:pt x="13182" y="13317"/>
                      <a:pt x="13345" y="13317"/>
                    </a:cubicBezTo>
                    <a:cubicBezTo>
                      <a:pt x="13400" y="13317"/>
                      <a:pt x="13454" y="13339"/>
                      <a:pt x="13496" y="13392"/>
                    </a:cubicBezTo>
                    <a:cubicBezTo>
                      <a:pt x="13667" y="13582"/>
                      <a:pt x="13909" y="13696"/>
                      <a:pt x="14136" y="13696"/>
                    </a:cubicBezTo>
                    <a:cubicBezTo>
                      <a:pt x="14383" y="13696"/>
                      <a:pt x="14612" y="13562"/>
                      <a:pt x="14710" y="13245"/>
                    </a:cubicBezTo>
                    <a:cubicBezTo>
                      <a:pt x="14837" y="12787"/>
                      <a:pt x="14473" y="12472"/>
                      <a:pt x="14071" y="12472"/>
                    </a:cubicBezTo>
                    <a:cubicBezTo>
                      <a:pt x="13941" y="12472"/>
                      <a:pt x="13807" y="12504"/>
                      <a:pt x="13685" y="12576"/>
                    </a:cubicBezTo>
                    <a:cubicBezTo>
                      <a:pt x="13665" y="12588"/>
                      <a:pt x="13645" y="12593"/>
                      <a:pt x="13625" y="12593"/>
                    </a:cubicBezTo>
                    <a:cubicBezTo>
                      <a:pt x="13539" y="12593"/>
                      <a:pt x="13462" y="12494"/>
                      <a:pt x="13496" y="12408"/>
                    </a:cubicBezTo>
                    <a:cubicBezTo>
                      <a:pt x="13371" y="12408"/>
                      <a:pt x="13245" y="12304"/>
                      <a:pt x="13287" y="12157"/>
                    </a:cubicBezTo>
                    <a:cubicBezTo>
                      <a:pt x="13601" y="11048"/>
                      <a:pt x="13601" y="10023"/>
                      <a:pt x="13413" y="8872"/>
                    </a:cubicBezTo>
                    <a:cubicBezTo>
                      <a:pt x="13266" y="8056"/>
                      <a:pt x="13099" y="6592"/>
                      <a:pt x="12450" y="5985"/>
                    </a:cubicBezTo>
                    <a:cubicBezTo>
                      <a:pt x="12398" y="5933"/>
                      <a:pt x="12461" y="5823"/>
                      <a:pt x="12532" y="5823"/>
                    </a:cubicBezTo>
                    <a:close/>
                    <a:moveTo>
                      <a:pt x="17284" y="15334"/>
                    </a:moveTo>
                    <a:cubicBezTo>
                      <a:pt x="17417" y="15334"/>
                      <a:pt x="17550" y="15510"/>
                      <a:pt x="17472" y="15652"/>
                    </a:cubicBezTo>
                    <a:cubicBezTo>
                      <a:pt x="16970" y="16551"/>
                      <a:pt x="15819" y="16698"/>
                      <a:pt x="14877" y="16802"/>
                    </a:cubicBezTo>
                    <a:cubicBezTo>
                      <a:pt x="14565" y="16837"/>
                      <a:pt x="14234" y="16861"/>
                      <a:pt x="13899" y="16861"/>
                    </a:cubicBezTo>
                    <a:cubicBezTo>
                      <a:pt x="13018" y="16861"/>
                      <a:pt x="12107" y="16699"/>
                      <a:pt x="11425" y="16154"/>
                    </a:cubicBezTo>
                    <a:cubicBezTo>
                      <a:pt x="11362" y="16112"/>
                      <a:pt x="11425" y="16028"/>
                      <a:pt x="11488" y="16028"/>
                    </a:cubicBezTo>
                    <a:cubicBezTo>
                      <a:pt x="12335" y="16196"/>
                      <a:pt x="13428" y="16436"/>
                      <a:pt x="14472" y="16436"/>
                    </a:cubicBezTo>
                    <a:cubicBezTo>
                      <a:pt x="15516" y="16436"/>
                      <a:pt x="16509" y="16196"/>
                      <a:pt x="17158" y="15401"/>
                    </a:cubicBezTo>
                    <a:cubicBezTo>
                      <a:pt x="17195" y="15353"/>
                      <a:pt x="17239" y="15334"/>
                      <a:pt x="17284" y="15334"/>
                    </a:cubicBezTo>
                    <a:close/>
                    <a:moveTo>
                      <a:pt x="11007" y="1"/>
                    </a:moveTo>
                    <a:cubicBezTo>
                      <a:pt x="10373" y="491"/>
                      <a:pt x="9609" y="756"/>
                      <a:pt x="8848" y="756"/>
                    </a:cubicBezTo>
                    <a:cubicBezTo>
                      <a:pt x="8278" y="756"/>
                      <a:pt x="7709" y="607"/>
                      <a:pt x="7198" y="294"/>
                    </a:cubicBezTo>
                    <a:lnTo>
                      <a:pt x="7198" y="294"/>
                    </a:lnTo>
                    <a:cubicBezTo>
                      <a:pt x="7832" y="2313"/>
                      <a:pt x="6330" y="4183"/>
                      <a:pt x="4323" y="4183"/>
                    </a:cubicBezTo>
                    <a:cubicBezTo>
                      <a:pt x="4209" y="4183"/>
                      <a:pt x="4093" y="4177"/>
                      <a:pt x="3976" y="4165"/>
                    </a:cubicBezTo>
                    <a:lnTo>
                      <a:pt x="3976" y="4165"/>
                    </a:lnTo>
                    <a:cubicBezTo>
                      <a:pt x="4123" y="4604"/>
                      <a:pt x="4039" y="5085"/>
                      <a:pt x="3704" y="5462"/>
                    </a:cubicBezTo>
                    <a:cubicBezTo>
                      <a:pt x="3394" y="5834"/>
                      <a:pt x="2968" y="5965"/>
                      <a:pt x="2530" y="5965"/>
                    </a:cubicBezTo>
                    <a:cubicBezTo>
                      <a:pt x="2378" y="5965"/>
                      <a:pt x="2223" y="5949"/>
                      <a:pt x="2072" y="5922"/>
                    </a:cubicBezTo>
                    <a:cubicBezTo>
                      <a:pt x="2030" y="5985"/>
                      <a:pt x="1968" y="6048"/>
                      <a:pt x="1863" y="6048"/>
                    </a:cubicBezTo>
                    <a:cubicBezTo>
                      <a:pt x="1214" y="6069"/>
                      <a:pt x="315" y="6194"/>
                      <a:pt x="105" y="6947"/>
                    </a:cubicBezTo>
                    <a:cubicBezTo>
                      <a:pt x="1" y="7303"/>
                      <a:pt x="84" y="7680"/>
                      <a:pt x="440" y="7847"/>
                    </a:cubicBezTo>
                    <a:cubicBezTo>
                      <a:pt x="754" y="7994"/>
                      <a:pt x="1152" y="7952"/>
                      <a:pt x="1486" y="7994"/>
                    </a:cubicBezTo>
                    <a:cubicBezTo>
                      <a:pt x="1591" y="7994"/>
                      <a:pt x="1612" y="8098"/>
                      <a:pt x="1549" y="8161"/>
                    </a:cubicBezTo>
                    <a:cubicBezTo>
                      <a:pt x="1884" y="11279"/>
                      <a:pt x="2156" y="14773"/>
                      <a:pt x="4437" y="17158"/>
                    </a:cubicBezTo>
                    <a:cubicBezTo>
                      <a:pt x="6634" y="19460"/>
                      <a:pt x="10693" y="19983"/>
                      <a:pt x="13706" y="20025"/>
                    </a:cubicBezTo>
                    <a:cubicBezTo>
                      <a:pt x="13803" y="20026"/>
                      <a:pt x="13900" y="20027"/>
                      <a:pt x="13998" y="20027"/>
                    </a:cubicBezTo>
                    <a:cubicBezTo>
                      <a:pt x="17093" y="20027"/>
                      <a:pt x="20368" y="19367"/>
                      <a:pt x="22640" y="17095"/>
                    </a:cubicBezTo>
                    <a:cubicBezTo>
                      <a:pt x="24984" y="14752"/>
                      <a:pt x="25109" y="11069"/>
                      <a:pt x="24963" y="7931"/>
                    </a:cubicBezTo>
                    <a:cubicBezTo>
                      <a:pt x="24942" y="7784"/>
                      <a:pt x="25067" y="7722"/>
                      <a:pt x="25172" y="7722"/>
                    </a:cubicBezTo>
                    <a:cubicBezTo>
                      <a:pt x="25193" y="7680"/>
                      <a:pt x="25235" y="7659"/>
                      <a:pt x="25256" y="7659"/>
                    </a:cubicBezTo>
                    <a:cubicBezTo>
                      <a:pt x="26009" y="7617"/>
                      <a:pt x="26678" y="7010"/>
                      <a:pt x="26406" y="6236"/>
                    </a:cubicBezTo>
                    <a:cubicBezTo>
                      <a:pt x="26252" y="5749"/>
                      <a:pt x="25855" y="5505"/>
                      <a:pt x="25430" y="5505"/>
                    </a:cubicBezTo>
                    <a:cubicBezTo>
                      <a:pt x="25162" y="5505"/>
                      <a:pt x="24884" y="5602"/>
                      <a:pt x="24649" y="5797"/>
                    </a:cubicBezTo>
                    <a:cubicBezTo>
                      <a:pt x="24607" y="5828"/>
                      <a:pt x="24565" y="5844"/>
                      <a:pt x="24526" y="5844"/>
                    </a:cubicBezTo>
                    <a:cubicBezTo>
                      <a:pt x="24487" y="5844"/>
                      <a:pt x="24450" y="5828"/>
                      <a:pt x="24419" y="5797"/>
                    </a:cubicBezTo>
                    <a:cubicBezTo>
                      <a:pt x="24398" y="5818"/>
                      <a:pt x="24377" y="5838"/>
                      <a:pt x="24356" y="5859"/>
                    </a:cubicBezTo>
                    <a:cubicBezTo>
                      <a:pt x="23853" y="6177"/>
                      <a:pt x="23317" y="6317"/>
                      <a:pt x="22792" y="6317"/>
                    </a:cubicBezTo>
                    <a:cubicBezTo>
                      <a:pt x="21069" y="6317"/>
                      <a:pt x="19481" y="4795"/>
                      <a:pt x="19690" y="3014"/>
                    </a:cubicBezTo>
                    <a:lnTo>
                      <a:pt x="19690" y="3014"/>
                    </a:lnTo>
                    <a:cubicBezTo>
                      <a:pt x="19250" y="3249"/>
                      <a:pt x="18745" y="3364"/>
                      <a:pt x="18240" y="3364"/>
                    </a:cubicBezTo>
                    <a:cubicBezTo>
                      <a:pt x="17714" y="3364"/>
                      <a:pt x="17189" y="3239"/>
                      <a:pt x="16740" y="2993"/>
                    </a:cubicBezTo>
                    <a:cubicBezTo>
                      <a:pt x="16154" y="2658"/>
                      <a:pt x="15714" y="1905"/>
                      <a:pt x="15819" y="1256"/>
                    </a:cubicBezTo>
                    <a:lnTo>
                      <a:pt x="15819" y="1256"/>
                    </a:lnTo>
                    <a:cubicBezTo>
                      <a:pt x="15260" y="1592"/>
                      <a:pt x="14552" y="1765"/>
                      <a:pt x="13849" y="1765"/>
                    </a:cubicBezTo>
                    <a:cubicBezTo>
                      <a:pt x="12580" y="1765"/>
                      <a:pt x="11330" y="1199"/>
                      <a:pt x="11007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9"/>
              <p:cNvSpPr/>
              <p:nvPr/>
            </p:nvSpPr>
            <p:spPr>
              <a:xfrm>
                <a:off x="6870725" y="3366425"/>
                <a:ext cx="33250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51" extrusionOk="0">
                    <a:moveTo>
                      <a:pt x="399" y="0"/>
                    </a:moveTo>
                    <a:cubicBezTo>
                      <a:pt x="297" y="0"/>
                      <a:pt x="195" y="19"/>
                      <a:pt x="95" y="57"/>
                    </a:cubicBezTo>
                    <a:cubicBezTo>
                      <a:pt x="1" y="114"/>
                      <a:pt x="59" y="273"/>
                      <a:pt x="164" y="273"/>
                    </a:cubicBezTo>
                    <a:cubicBezTo>
                      <a:pt x="175" y="273"/>
                      <a:pt x="187" y="271"/>
                      <a:pt x="200" y="267"/>
                    </a:cubicBezTo>
                    <a:cubicBezTo>
                      <a:pt x="237" y="252"/>
                      <a:pt x="276" y="245"/>
                      <a:pt x="317" y="245"/>
                    </a:cubicBezTo>
                    <a:cubicBezTo>
                      <a:pt x="391" y="245"/>
                      <a:pt x="467" y="268"/>
                      <a:pt x="534" y="308"/>
                    </a:cubicBezTo>
                    <a:cubicBezTo>
                      <a:pt x="304" y="455"/>
                      <a:pt x="158" y="706"/>
                      <a:pt x="200" y="1020"/>
                    </a:cubicBezTo>
                    <a:cubicBezTo>
                      <a:pt x="210" y="1083"/>
                      <a:pt x="268" y="1114"/>
                      <a:pt x="325" y="1114"/>
                    </a:cubicBezTo>
                    <a:cubicBezTo>
                      <a:pt x="383" y="1114"/>
                      <a:pt x="440" y="1083"/>
                      <a:pt x="451" y="1020"/>
                    </a:cubicBezTo>
                    <a:cubicBezTo>
                      <a:pt x="472" y="811"/>
                      <a:pt x="597" y="601"/>
                      <a:pt x="806" y="539"/>
                    </a:cubicBezTo>
                    <a:cubicBezTo>
                      <a:pt x="848" y="601"/>
                      <a:pt x="869" y="643"/>
                      <a:pt x="890" y="706"/>
                    </a:cubicBezTo>
                    <a:cubicBezTo>
                      <a:pt x="911" y="811"/>
                      <a:pt x="869" y="894"/>
                      <a:pt x="869" y="999"/>
                    </a:cubicBezTo>
                    <a:cubicBezTo>
                      <a:pt x="884" y="1085"/>
                      <a:pt x="956" y="1151"/>
                      <a:pt x="1035" y="1151"/>
                    </a:cubicBezTo>
                    <a:cubicBezTo>
                      <a:pt x="1071" y="1151"/>
                      <a:pt x="1108" y="1137"/>
                      <a:pt x="1141" y="1104"/>
                    </a:cubicBezTo>
                    <a:cubicBezTo>
                      <a:pt x="1330" y="915"/>
                      <a:pt x="1225" y="580"/>
                      <a:pt x="1078" y="350"/>
                    </a:cubicBezTo>
                    <a:cubicBezTo>
                      <a:pt x="1078" y="273"/>
                      <a:pt x="1043" y="160"/>
                      <a:pt x="938" y="160"/>
                    </a:cubicBezTo>
                    <a:cubicBezTo>
                      <a:pt x="929" y="160"/>
                      <a:pt x="920" y="160"/>
                      <a:pt x="911" y="162"/>
                    </a:cubicBezTo>
                    <a:lnTo>
                      <a:pt x="890" y="162"/>
                    </a:lnTo>
                    <a:cubicBezTo>
                      <a:pt x="744" y="56"/>
                      <a:pt x="573" y="0"/>
                      <a:pt x="399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9"/>
              <p:cNvSpPr/>
              <p:nvPr/>
            </p:nvSpPr>
            <p:spPr>
              <a:xfrm>
                <a:off x="6741675" y="3396800"/>
                <a:ext cx="35700" cy="5755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302" extrusionOk="0">
                    <a:moveTo>
                      <a:pt x="186" y="0"/>
                    </a:moveTo>
                    <a:cubicBezTo>
                      <a:pt x="92" y="0"/>
                      <a:pt x="0" y="135"/>
                      <a:pt x="89" y="223"/>
                    </a:cubicBezTo>
                    <a:cubicBezTo>
                      <a:pt x="507" y="558"/>
                      <a:pt x="1428" y="1479"/>
                      <a:pt x="528" y="1876"/>
                    </a:cubicBezTo>
                    <a:cubicBezTo>
                      <a:pt x="296" y="1973"/>
                      <a:pt x="439" y="2302"/>
                      <a:pt x="661" y="2302"/>
                    </a:cubicBezTo>
                    <a:cubicBezTo>
                      <a:pt x="679" y="2302"/>
                      <a:pt x="698" y="2300"/>
                      <a:pt x="717" y="2295"/>
                    </a:cubicBezTo>
                    <a:cubicBezTo>
                      <a:pt x="1177" y="2190"/>
                      <a:pt x="1386" y="1688"/>
                      <a:pt x="1344" y="1228"/>
                    </a:cubicBezTo>
                    <a:cubicBezTo>
                      <a:pt x="1261" y="642"/>
                      <a:pt x="717" y="265"/>
                      <a:pt x="235" y="14"/>
                    </a:cubicBezTo>
                    <a:cubicBezTo>
                      <a:pt x="220" y="5"/>
                      <a:pt x="203" y="0"/>
                      <a:pt x="186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9"/>
              <p:cNvSpPr/>
              <p:nvPr/>
            </p:nvSpPr>
            <p:spPr>
              <a:xfrm>
                <a:off x="6716150" y="3415675"/>
                <a:ext cx="26175" cy="24250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970" extrusionOk="0">
                    <a:moveTo>
                      <a:pt x="477" y="1"/>
                    </a:moveTo>
                    <a:cubicBezTo>
                      <a:pt x="376" y="1"/>
                      <a:pt x="276" y="36"/>
                      <a:pt x="189" y="117"/>
                    </a:cubicBezTo>
                    <a:cubicBezTo>
                      <a:pt x="85" y="180"/>
                      <a:pt x="43" y="305"/>
                      <a:pt x="43" y="410"/>
                    </a:cubicBezTo>
                    <a:cubicBezTo>
                      <a:pt x="1" y="535"/>
                      <a:pt x="22" y="682"/>
                      <a:pt x="106" y="807"/>
                    </a:cubicBezTo>
                    <a:cubicBezTo>
                      <a:pt x="201" y="918"/>
                      <a:pt x="338" y="969"/>
                      <a:pt x="476" y="969"/>
                    </a:cubicBezTo>
                    <a:cubicBezTo>
                      <a:pt x="703" y="969"/>
                      <a:pt x="932" y="832"/>
                      <a:pt x="984" y="598"/>
                    </a:cubicBezTo>
                    <a:cubicBezTo>
                      <a:pt x="1046" y="288"/>
                      <a:pt x="764" y="1"/>
                      <a:pt x="477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9"/>
              <p:cNvSpPr/>
              <p:nvPr/>
            </p:nvSpPr>
            <p:spPr>
              <a:xfrm>
                <a:off x="6562200" y="3366950"/>
                <a:ext cx="71325" cy="209000"/>
              </a:xfrm>
              <a:custGeom>
                <a:avLst/>
                <a:gdLst/>
                <a:ahLst/>
                <a:cxnLst/>
                <a:rect l="l" t="t" r="r" b="b"/>
                <a:pathLst>
                  <a:path w="2853" h="8360" extrusionOk="0">
                    <a:moveTo>
                      <a:pt x="131" y="0"/>
                    </a:moveTo>
                    <a:cubicBezTo>
                      <a:pt x="61" y="0"/>
                      <a:pt x="1" y="110"/>
                      <a:pt x="70" y="162"/>
                    </a:cubicBezTo>
                    <a:cubicBezTo>
                      <a:pt x="698" y="769"/>
                      <a:pt x="865" y="2233"/>
                      <a:pt x="1012" y="3049"/>
                    </a:cubicBezTo>
                    <a:cubicBezTo>
                      <a:pt x="1200" y="4200"/>
                      <a:pt x="1221" y="5225"/>
                      <a:pt x="886" y="6334"/>
                    </a:cubicBezTo>
                    <a:cubicBezTo>
                      <a:pt x="844" y="6481"/>
                      <a:pt x="970" y="6585"/>
                      <a:pt x="1095" y="6585"/>
                    </a:cubicBezTo>
                    <a:cubicBezTo>
                      <a:pt x="1078" y="6671"/>
                      <a:pt x="1145" y="6770"/>
                      <a:pt x="1226" y="6770"/>
                    </a:cubicBezTo>
                    <a:cubicBezTo>
                      <a:pt x="1245" y="6770"/>
                      <a:pt x="1264" y="6765"/>
                      <a:pt x="1284" y="6753"/>
                    </a:cubicBezTo>
                    <a:cubicBezTo>
                      <a:pt x="1406" y="6681"/>
                      <a:pt x="1540" y="6649"/>
                      <a:pt x="1670" y="6649"/>
                    </a:cubicBezTo>
                    <a:cubicBezTo>
                      <a:pt x="2072" y="6649"/>
                      <a:pt x="2436" y="6964"/>
                      <a:pt x="2309" y="7422"/>
                    </a:cubicBezTo>
                    <a:cubicBezTo>
                      <a:pt x="2211" y="7739"/>
                      <a:pt x="1982" y="7873"/>
                      <a:pt x="1738" y="7873"/>
                    </a:cubicBezTo>
                    <a:cubicBezTo>
                      <a:pt x="1514" y="7873"/>
                      <a:pt x="1277" y="7759"/>
                      <a:pt x="1116" y="7569"/>
                    </a:cubicBezTo>
                    <a:cubicBezTo>
                      <a:pt x="1069" y="7516"/>
                      <a:pt x="1011" y="7494"/>
                      <a:pt x="953" y="7494"/>
                    </a:cubicBezTo>
                    <a:cubicBezTo>
                      <a:pt x="781" y="7494"/>
                      <a:pt x="609" y="7690"/>
                      <a:pt x="719" y="7862"/>
                    </a:cubicBezTo>
                    <a:cubicBezTo>
                      <a:pt x="945" y="8201"/>
                      <a:pt x="1305" y="8360"/>
                      <a:pt x="1662" y="8360"/>
                    </a:cubicBezTo>
                    <a:cubicBezTo>
                      <a:pt x="2164" y="8360"/>
                      <a:pt x="2659" y="8047"/>
                      <a:pt x="2769" y="7485"/>
                    </a:cubicBezTo>
                    <a:cubicBezTo>
                      <a:pt x="2853" y="7046"/>
                      <a:pt x="2686" y="6606"/>
                      <a:pt x="2288" y="6397"/>
                    </a:cubicBezTo>
                    <a:cubicBezTo>
                      <a:pt x="2131" y="6313"/>
                      <a:pt x="1964" y="6272"/>
                      <a:pt x="1799" y="6272"/>
                    </a:cubicBezTo>
                    <a:cubicBezTo>
                      <a:pt x="1634" y="6272"/>
                      <a:pt x="1472" y="6313"/>
                      <a:pt x="1326" y="6397"/>
                    </a:cubicBezTo>
                    <a:cubicBezTo>
                      <a:pt x="1681" y="5184"/>
                      <a:pt x="1619" y="3949"/>
                      <a:pt x="1347" y="2715"/>
                    </a:cubicBezTo>
                    <a:cubicBezTo>
                      <a:pt x="1137" y="1815"/>
                      <a:pt x="991" y="580"/>
                      <a:pt x="175" y="15"/>
                    </a:cubicBezTo>
                    <a:cubicBezTo>
                      <a:pt x="161" y="5"/>
                      <a:pt x="146" y="0"/>
                      <a:pt x="131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9"/>
              <p:cNvSpPr/>
              <p:nvPr/>
            </p:nvSpPr>
            <p:spPr>
              <a:xfrm>
                <a:off x="6536375" y="3604700"/>
                <a:ext cx="154575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6183" h="1528" extrusionOk="0">
                    <a:moveTo>
                      <a:pt x="5916" y="1"/>
                    </a:moveTo>
                    <a:cubicBezTo>
                      <a:pt x="5871" y="1"/>
                      <a:pt x="5827" y="20"/>
                      <a:pt x="5790" y="68"/>
                    </a:cubicBezTo>
                    <a:cubicBezTo>
                      <a:pt x="5138" y="867"/>
                      <a:pt x="4137" y="1106"/>
                      <a:pt x="3087" y="1106"/>
                    </a:cubicBezTo>
                    <a:cubicBezTo>
                      <a:pt x="2048" y="1106"/>
                      <a:pt x="963" y="872"/>
                      <a:pt x="120" y="716"/>
                    </a:cubicBezTo>
                    <a:cubicBezTo>
                      <a:pt x="113" y="714"/>
                      <a:pt x="106" y="713"/>
                      <a:pt x="100" y="713"/>
                    </a:cubicBezTo>
                    <a:cubicBezTo>
                      <a:pt x="45" y="713"/>
                      <a:pt x="1" y="786"/>
                      <a:pt x="57" y="842"/>
                    </a:cubicBezTo>
                    <a:cubicBezTo>
                      <a:pt x="721" y="1370"/>
                      <a:pt x="1635" y="1528"/>
                      <a:pt x="2518" y="1528"/>
                    </a:cubicBezTo>
                    <a:cubicBezTo>
                      <a:pt x="2858" y="1528"/>
                      <a:pt x="3194" y="1504"/>
                      <a:pt x="3509" y="1469"/>
                    </a:cubicBezTo>
                    <a:cubicBezTo>
                      <a:pt x="4451" y="1365"/>
                      <a:pt x="5602" y="1218"/>
                      <a:pt x="6104" y="319"/>
                    </a:cubicBezTo>
                    <a:cubicBezTo>
                      <a:pt x="6182" y="177"/>
                      <a:pt x="6049" y="1"/>
                      <a:pt x="5916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9"/>
              <p:cNvSpPr/>
              <p:nvPr/>
            </p:nvSpPr>
            <p:spPr>
              <a:xfrm>
                <a:off x="6429500" y="3430100"/>
                <a:ext cx="29325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018" extrusionOk="0">
                    <a:moveTo>
                      <a:pt x="608" y="0"/>
                    </a:moveTo>
                    <a:cubicBezTo>
                      <a:pt x="294" y="0"/>
                      <a:pt x="1" y="314"/>
                      <a:pt x="64" y="628"/>
                    </a:cubicBezTo>
                    <a:cubicBezTo>
                      <a:pt x="85" y="691"/>
                      <a:pt x="85" y="733"/>
                      <a:pt x="126" y="795"/>
                    </a:cubicBezTo>
                    <a:cubicBezTo>
                      <a:pt x="221" y="947"/>
                      <a:pt x="376" y="1017"/>
                      <a:pt x="533" y="1017"/>
                    </a:cubicBezTo>
                    <a:cubicBezTo>
                      <a:pt x="722" y="1017"/>
                      <a:pt x="914" y="916"/>
                      <a:pt x="1005" y="733"/>
                    </a:cubicBezTo>
                    <a:cubicBezTo>
                      <a:pt x="1173" y="419"/>
                      <a:pt x="1005" y="0"/>
                      <a:pt x="608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9"/>
              <p:cNvSpPr/>
              <p:nvPr/>
            </p:nvSpPr>
            <p:spPr>
              <a:xfrm>
                <a:off x="6397600" y="3411925"/>
                <a:ext cx="25900" cy="4595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838" extrusionOk="0">
                    <a:moveTo>
                      <a:pt x="909" y="1"/>
                    </a:moveTo>
                    <a:cubicBezTo>
                      <a:pt x="893" y="1"/>
                      <a:pt x="876" y="5"/>
                      <a:pt x="858" y="16"/>
                    </a:cubicBezTo>
                    <a:cubicBezTo>
                      <a:pt x="482" y="246"/>
                      <a:pt x="63" y="560"/>
                      <a:pt x="21" y="1020"/>
                    </a:cubicBezTo>
                    <a:cubicBezTo>
                      <a:pt x="0" y="1418"/>
                      <a:pt x="210" y="1794"/>
                      <a:pt x="628" y="1836"/>
                    </a:cubicBezTo>
                    <a:cubicBezTo>
                      <a:pt x="634" y="1837"/>
                      <a:pt x="640" y="1837"/>
                      <a:pt x="645" y="1837"/>
                    </a:cubicBezTo>
                    <a:cubicBezTo>
                      <a:pt x="800" y="1837"/>
                      <a:pt x="853" y="1562"/>
                      <a:pt x="712" y="1501"/>
                    </a:cubicBezTo>
                    <a:cubicBezTo>
                      <a:pt x="21" y="1209"/>
                      <a:pt x="670" y="497"/>
                      <a:pt x="984" y="162"/>
                    </a:cubicBezTo>
                    <a:cubicBezTo>
                      <a:pt x="1036" y="110"/>
                      <a:pt x="987" y="1"/>
                      <a:pt x="909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9"/>
              <p:cNvSpPr/>
              <p:nvPr/>
            </p:nvSpPr>
            <p:spPr>
              <a:xfrm>
                <a:off x="6260550" y="3379175"/>
                <a:ext cx="36750" cy="28475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139" extrusionOk="0">
                    <a:moveTo>
                      <a:pt x="1051" y="0"/>
                    </a:moveTo>
                    <a:cubicBezTo>
                      <a:pt x="751" y="0"/>
                      <a:pt x="409" y="111"/>
                      <a:pt x="231" y="322"/>
                    </a:cubicBezTo>
                    <a:cubicBezTo>
                      <a:pt x="42" y="552"/>
                      <a:pt x="0" y="907"/>
                      <a:pt x="252" y="1117"/>
                    </a:cubicBezTo>
                    <a:cubicBezTo>
                      <a:pt x="267" y="1132"/>
                      <a:pt x="286" y="1138"/>
                      <a:pt x="307" y="1138"/>
                    </a:cubicBezTo>
                    <a:cubicBezTo>
                      <a:pt x="372" y="1138"/>
                      <a:pt x="446" y="1071"/>
                      <a:pt x="398" y="991"/>
                    </a:cubicBezTo>
                    <a:cubicBezTo>
                      <a:pt x="293" y="845"/>
                      <a:pt x="356" y="656"/>
                      <a:pt x="461" y="552"/>
                    </a:cubicBezTo>
                    <a:cubicBezTo>
                      <a:pt x="535" y="868"/>
                      <a:pt x="841" y="1085"/>
                      <a:pt x="1173" y="1085"/>
                    </a:cubicBezTo>
                    <a:cubicBezTo>
                      <a:pt x="1214" y="1085"/>
                      <a:pt x="1256" y="1082"/>
                      <a:pt x="1298" y="1075"/>
                    </a:cubicBezTo>
                    <a:cubicBezTo>
                      <a:pt x="1470" y="1037"/>
                      <a:pt x="1415" y="753"/>
                      <a:pt x="1244" y="753"/>
                    </a:cubicBezTo>
                    <a:cubicBezTo>
                      <a:pt x="1228" y="753"/>
                      <a:pt x="1211" y="756"/>
                      <a:pt x="1193" y="761"/>
                    </a:cubicBezTo>
                    <a:cubicBezTo>
                      <a:pt x="1171" y="765"/>
                      <a:pt x="1149" y="767"/>
                      <a:pt x="1127" y="767"/>
                    </a:cubicBezTo>
                    <a:cubicBezTo>
                      <a:pt x="934" y="767"/>
                      <a:pt x="728" y="614"/>
                      <a:pt x="691" y="426"/>
                    </a:cubicBezTo>
                    <a:cubicBezTo>
                      <a:pt x="879" y="363"/>
                      <a:pt x="1089" y="405"/>
                      <a:pt x="1298" y="363"/>
                    </a:cubicBezTo>
                    <a:cubicBezTo>
                      <a:pt x="1465" y="322"/>
                      <a:pt x="1444" y="70"/>
                      <a:pt x="1298" y="29"/>
                    </a:cubicBezTo>
                    <a:cubicBezTo>
                      <a:pt x="1222" y="10"/>
                      <a:pt x="1139" y="0"/>
                      <a:pt x="1051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9"/>
              <p:cNvSpPr/>
              <p:nvPr/>
            </p:nvSpPr>
            <p:spPr>
              <a:xfrm>
                <a:off x="6142850" y="2949350"/>
                <a:ext cx="858425" cy="784200"/>
              </a:xfrm>
              <a:custGeom>
                <a:avLst/>
                <a:gdLst/>
                <a:ahLst/>
                <a:cxnLst/>
                <a:rect l="l" t="t" r="r" b="b"/>
                <a:pathLst>
                  <a:path w="34337" h="31368" extrusionOk="0">
                    <a:moveTo>
                      <a:pt x="18186" y="460"/>
                    </a:moveTo>
                    <a:cubicBezTo>
                      <a:pt x="18228" y="460"/>
                      <a:pt x="18269" y="461"/>
                      <a:pt x="18309" y="462"/>
                    </a:cubicBezTo>
                    <a:cubicBezTo>
                      <a:pt x="20255" y="525"/>
                      <a:pt x="21929" y="1822"/>
                      <a:pt x="22242" y="3768"/>
                    </a:cubicBezTo>
                    <a:cubicBezTo>
                      <a:pt x="22258" y="3874"/>
                      <a:pt x="22372" y="3947"/>
                      <a:pt x="22482" y="3947"/>
                    </a:cubicBezTo>
                    <a:cubicBezTo>
                      <a:pt x="22523" y="3947"/>
                      <a:pt x="22564" y="3937"/>
                      <a:pt x="22598" y="3914"/>
                    </a:cubicBezTo>
                    <a:cubicBezTo>
                      <a:pt x="23015" y="3633"/>
                      <a:pt x="23554" y="3504"/>
                      <a:pt x="24120" y="3504"/>
                    </a:cubicBezTo>
                    <a:cubicBezTo>
                      <a:pt x="25913" y="3504"/>
                      <a:pt x="27984" y="4800"/>
                      <a:pt x="27348" y="6676"/>
                    </a:cubicBezTo>
                    <a:cubicBezTo>
                      <a:pt x="27306" y="6718"/>
                      <a:pt x="27327" y="6781"/>
                      <a:pt x="27348" y="6823"/>
                    </a:cubicBezTo>
                    <a:cubicBezTo>
                      <a:pt x="27292" y="6935"/>
                      <a:pt x="27353" y="7080"/>
                      <a:pt x="27485" y="7080"/>
                    </a:cubicBezTo>
                    <a:cubicBezTo>
                      <a:pt x="27501" y="7080"/>
                      <a:pt x="27518" y="7078"/>
                      <a:pt x="27536" y="7074"/>
                    </a:cubicBezTo>
                    <a:cubicBezTo>
                      <a:pt x="27893" y="7001"/>
                      <a:pt x="28254" y="6963"/>
                      <a:pt x="28610" y="6963"/>
                    </a:cubicBezTo>
                    <a:cubicBezTo>
                      <a:pt x="29901" y="6963"/>
                      <a:pt x="31125" y="7466"/>
                      <a:pt x="31846" y="8664"/>
                    </a:cubicBezTo>
                    <a:cubicBezTo>
                      <a:pt x="32621" y="9961"/>
                      <a:pt x="32662" y="11886"/>
                      <a:pt x="31156" y="12681"/>
                    </a:cubicBezTo>
                    <a:cubicBezTo>
                      <a:pt x="30968" y="12786"/>
                      <a:pt x="31009" y="13100"/>
                      <a:pt x="31219" y="13162"/>
                    </a:cubicBezTo>
                    <a:cubicBezTo>
                      <a:pt x="32181" y="13414"/>
                      <a:pt x="32997" y="13706"/>
                      <a:pt x="33437" y="14711"/>
                    </a:cubicBezTo>
                    <a:cubicBezTo>
                      <a:pt x="33939" y="15924"/>
                      <a:pt x="33771" y="17933"/>
                      <a:pt x="32244" y="18205"/>
                    </a:cubicBezTo>
                    <a:cubicBezTo>
                      <a:pt x="32098" y="18226"/>
                      <a:pt x="32035" y="18352"/>
                      <a:pt x="32056" y="18456"/>
                    </a:cubicBezTo>
                    <a:cubicBezTo>
                      <a:pt x="31951" y="18519"/>
                      <a:pt x="31888" y="18707"/>
                      <a:pt x="32035" y="18770"/>
                    </a:cubicBezTo>
                    <a:cubicBezTo>
                      <a:pt x="32390" y="18937"/>
                      <a:pt x="33102" y="19251"/>
                      <a:pt x="33102" y="19691"/>
                    </a:cubicBezTo>
                    <a:lnTo>
                      <a:pt x="32642" y="20779"/>
                    </a:lnTo>
                    <a:cubicBezTo>
                      <a:pt x="32430" y="20885"/>
                      <a:pt x="32224" y="20938"/>
                      <a:pt x="32018" y="20938"/>
                    </a:cubicBezTo>
                    <a:cubicBezTo>
                      <a:pt x="31858" y="20938"/>
                      <a:pt x="31697" y="20905"/>
                      <a:pt x="31533" y="20841"/>
                    </a:cubicBezTo>
                    <a:cubicBezTo>
                      <a:pt x="31508" y="20835"/>
                      <a:pt x="31485" y="20832"/>
                      <a:pt x="31462" y="20832"/>
                    </a:cubicBezTo>
                    <a:cubicBezTo>
                      <a:pt x="31278" y="20832"/>
                      <a:pt x="31186" y="21050"/>
                      <a:pt x="31261" y="21218"/>
                    </a:cubicBezTo>
                    <a:cubicBezTo>
                      <a:pt x="31574" y="21929"/>
                      <a:pt x="31616" y="22683"/>
                      <a:pt x="30737" y="23017"/>
                    </a:cubicBezTo>
                    <a:cubicBezTo>
                      <a:pt x="30424" y="23143"/>
                      <a:pt x="30026" y="23143"/>
                      <a:pt x="29691" y="23143"/>
                    </a:cubicBezTo>
                    <a:cubicBezTo>
                      <a:pt x="29880" y="21720"/>
                      <a:pt x="29859" y="20235"/>
                      <a:pt x="29796" y="18812"/>
                    </a:cubicBezTo>
                    <a:cubicBezTo>
                      <a:pt x="29796" y="18791"/>
                      <a:pt x="29796" y="18791"/>
                      <a:pt x="29796" y="18770"/>
                    </a:cubicBezTo>
                    <a:cubicBezTo>
                      <a:pt x="29816" y="18771"/>
                      <a:pt x="29835" y="18771"/>
                      <a:pt x="29855" y="18771"/>
                    </a:cubicBezTo>
                    <a:cubicBezTo>
                      <a:pt x="30767" y="18771"/>
                      <a:pt x="31442" y="17830"/>
                      <a:pt x="31135" y="16950"/>
                    </a:cubicBezTo>
                    <a:cubicBezTo>
                      <a:pt x="30930" y="16321"/>
                      <a:pt x="30363" y="15976"/>
                      <a:pt x="29782" y="15976"/>
                    </a:cubicBezTo>
                    <a:cubicBezTo>
                      <a:pt x="29415" y="15976"/>
                      <a:pt x="29041" y="16114"/>
                      <a:pt x="28750" y="16406"/>
                    </a:cubicBezTo>
                    <a:cubicBezTo>
                      <a:pt x="28722" y="16365"/>
                      <a:pt x="28669" y="16333"/>
                      <a:pt x="28605" y="16333"/>
                    </a:cubicBezTo>
                    <a:cubicBezTo>
                      <a:pt x="28572" y="16333"/>
                      <a:pt x="28535" y="16342"/>
                      <a:pt x="28499" y="16364"/>
                    </a:cubicBezTo>
                    <a:cubicBezTo>
                      <a:pt x="28032" y="16592"/>
                      <a:pt x="27574" y="16696"/>
                      <a:pt x="27145" y="16696"/>
                    </a:cubicBezTo>
                    <a:cubicBezTo>
                      <a:pt x="25571" y="16696"/>
                      <a:pt x="24380" y="15302"/>
                      <a:pt x="24544" y="13560"/>
                    </a:cubicBezTo>
                    <a:cubicBezTo>
                      <a:pt x="24586" y="13518"/>
                      <a:pt x="24628" y="13497"/>
                      <a:pt x="24670" y="13455"/>
                    </a:cubicBezTo>
                    <a:cubicBezTo>
                      <a:pt x="24816" y="13288"/>
                      <a:pt x="24691" y="13079"/>
                      <a:pt x="24523" y="13058"/>
                    </a:cubicBezTo>
                    <a:cubicBezTo>
                      <a:pt x="24492" y="13016"/>
                      <a:pt x="24445" y="12990"/>
                      <a:pt x="24400" y="12990"/>
                    </a:cubicBezTo>
                    <a:cubicBezTo>
                      <a:pt x="24356" y="12990"/>
                      <a:pt x="24314" y="13016"/>
                      <a:pt x="24293" y="13079"/>
                    </a:cubicBezTo>
                    <a:cubicBezTo>
                      <a:pt x="24272" y="13121"/>
                      <a:pt x="24251" y="13142"/>
                      <a:pt x="24251" y="13183"/>
                    </a:cubicBezTo>
                    <a:cubicBezTo>
                      <a:pt x="23803" y="13572"/>
                      <a:pt x="23238" y="13747"/>
                      <a:pt x="22662" y="13747"/>
                    </a:cubicBezTo>
                    <a:cubicBezTo>
                      <a:pt x="22431" y="13747"/>
                      <a:pt x="22198" y="13719"/>
                      <a:pt x="21970" y="13665"/>
                    </a:cubicBezTo>
                    <a:cubicBezTo>
                      <a:pt x="20966" y="13455"/>
                      <a:pt x="20192" y="12577"/>
                      <a:pt x="20862" y="11614"/>
                    </a:cubicBezTo>
                    <a:cubicBezTo>
                      <a:pt x="20903" y="11551"/>
                      <a:pt x="20882" y="11489"/>
                      <a:pt x="20841" y="11447"/>
                    </a:cubicBezTo>
                    <a:cubicBezTo>
                      <a:pt x="20814" y="11354"/>
                      <a:pt x="20729" y="11286"/>
                      <a:pt x="20638" y="11286"/>
                    </a:cubicBezTo>
                    <a:cubicBezTo>
                      <a:pt x="20586" y="11286"/>
                      <a:pt x="20531" y="11309"/>
                      <a:pt x="20485" y="11363"/>
                    </a:cubicBezTo>
                    <a:cubicBezTo>
                      <a:pt x="19996" y="11871"/>
                      <a:pt x="19029" y="12197"/>
                      <a:pt x="18096" y="12197"/>
                    </a:cubicBezTo>
                    <a:cubicBezTo>
                      <a:pt x="16953" y="12197"/>
                      <a:pt x="15860" y="11707"/>
                      <a:pt x="15756" y="10463"/>
                    </a:cubicBezTo>
                    <a:cubicBezTo>
                      <a:pt x="15742" y="10337"/>
                      <a:pt x="15643" y="10248"/>
                      <a:pt x="15535" y="10248"/>
                    </a:cubicBezTo>
                    <a:cubicBezTo>
                      <a:pt x="15482" y="10248"/>
                      <a:pt x="15427" y="10269"/>
                      <a:pt x="15380" y="10317"/>
                    </a:cubicBezTo>
                    <a:cubicBezTo>
                      <a:pt x="14722" y="10927"/>
                      <a:pt x="13966" y="11208"/>
                      <a:pt x="13186" y="11208"/>
                    </a:cubicBezTo>
                    <a:cubicBezTo>
                      <a:pt x="12574" y="11208"/>
                      <a:pt x="11948" y="11036"/>
                      <a:pt x="11341" y="10714"/>
                    </a:cubicBezTo>
                    <a:cubicBezTo>
                      <a:pt x="11324" y="10703"/>
                      <a:pt x="11305" y="10698"/>
                      <a:pt x="11286" y="10698"/>
                    </a:cubicBezTo>
                    <a:cubicBezTo>
                      <a:pt x="11237" y="10698"/>
                      <a:pt x="11189" y="10732"/>
                      <a:pt x="11174" y="10777"/>
                    </a:cubicBezTo>
                    <a:cubicBezTo>
                      <a:pt x="11069" y="10819"/>
                      <a:pt x="10986" y="10903"/>
                      <a:pt x="11048" y="11028"/>
                    </a:cubicBezTo>
                    <a:cubicBezTo>
                      <a:pt x="11739" y="12859"/>
                      <a:pt x="10530" y="14623"/>
                      <a:pt x="8714" y="14623"/>
                    </a:cubicBezTo>
                    <a:cubicBezTo>
                      <a:pt x="8496" y="14623"/>
                      <a:pt x="8269" y="14597"/>
                      <a:pt x="8035" y="14543"/>
                    </a:cubicBezTo>
                    <a:cubicBezTo>
                      <a:pt x="8019" y="14539"/>
                      <a:pt x="8003" y="14537"/>
                      <a:pt x="7987" y="14537"/>
                    </a:cubicBezTo>
                    <a:cubicBezTo>
                      <a:pt x="7835" y="14537"/>
                      <a:pt x="7692" y="14706"/>
                      <a:pt x="7805" y="14857"/>
                    </a:cubicBezTo>
                    <a:cubicBezTo>
                      <a:pt x="8579" y="15966"/>
                      <a:pt x="7303" y="16510"/>
                      <a:pt x="6361" y="16510"/>
                    </a:cubicBezTo>
                    <a:cubicBezTo>
                      <a:pt x="6341" y="16489"/>
                      <a:pt x="6299" y="16489"/>
                      <a:pt x="6236" y="16489"/>
                    </a:cubicBezTo>
                    <a:lnTo>
                      <a:pt x="5943" y="16489"/>
                    </a:lnTo>
                    <a:cubicBezTo>
                      <a:pt x="5043" y="16552"/>
                      <a:pt x="4102" y="16929"/>
                      <a:pt x="3976" y="17933"/>
                    </a:cubicBezTo>
                    <a:cubicBezTo>
                      <a:pt x="3875" y="18777"/>
                      <a:pt x="4509" y="19199"/>
                      <a:pt x="5208" y="19199"/>
                    </a:cubicBezTo>
                    <a:cubicBezTo>
                      <a:pt x="5375" y="19199"/>
                      <a:pt x="5547" y="19174"/>
                      <a:pt x="5713" y="19126"/>
                    </a:cubicBezTo>
                    <a:cubicBezTo>
                      <a:pt x="5755" y="20946"/>
                      <a:pt x="5880" y="22850"/>
                      <a:pt x="6382" y="24608"/>
                    </a:cubicBezTo>
                    <a:cubicBezTo>
                      <a:pt x="6067" y="24703"/>
                      <a:pt x="5712" y="24777"/>
                      <a:pt x="5364" y="24777"/>
                    </a:cubicBezTo>
                    <a:cubicBezTo>
                      <a:pt x="4950" y="24777"/>
                      <a:pt x="4545" y="24673"/>
                      <a:pt x="4227" y="24378"/>
                    </a:cubicBezTo>
                    <a:cubicBezTo>
                      <a:pt x="3683" y="23875"/>
                      <a:pt x="3725" y="23164"/>
                      <a:pt x="4102" y="22578"/>
                    </a:cubicBezTo>
                    <a:cubicBezTo>
                      <a:pt x="4144" y="22515"/>
                      <a:pt x="4144" y="22453"/>
                      <a:pt x="4102" y="22390"/>
                    </a:cubicBezTo>
                    <a:cubicBezTo>
                      <a:pt x="4102" y="22327"/>
                      <a:pt x="4081" y="22243"/>
                      <a:pt x="3997" y="22222"/>
                    </a:cubicBezTo>
                    <a:cubicBezTo>
                      <a:pt x="3181" y="22013"/>
                      <a:pt x="2219" y="21867"/>
                      <a:pt x="1695" y="21113"/>
                    </a:cubicBezTo>
                    <a:cubicBezTo>
                      <a:pt x="1382" y="20674"/>
                      <a:pt x="1193" y="20109"/>
                      <a:pt x="1486" y="19586"/>
                    </a:cubicBezTo>
                    <a:cubicBezTo>
                      <a:pt x="1716" y="19147"/>
                      <a:pt x="2219" y="18979"/>
                      <a:pt x="2637" y="18770"/>
                    </a:cubicBezTo>
                    <a:cubicBezTo>
                      <a:pt x="2825" y="18665"/>
                      <a:pt x="2700" y="18414"/>
                      <a:pt x="2512" y="18414"/>
                    </a:cubicBezTo>
                    <a:cubicBezTo>
                      <a:pt x="2595" y="18393"/>
                      <a:pt x="2679" y="18372"/>
                      <a:pt x="2763" y="18352"/>
                    </a:cubicBezTo>
                    <a:cubicBezTo>
                      <a:pt x="2825" y="18331"/>
                      <a:pt x="2846" y="18226"/>
                      <a:pt x="2763" y="18205"/>
                    </a:cubicBezTo>
                    <a:cubicBezTo>
                      <a:pt x="461" y="17787"/>
                      <a:pt x="210" y="13434"/>
                      <a:pt x="2323" y="12618"/>
                    </a:cubicBezTo>
                    <a:cubicBezTo>
                      <a:pt x="2491" y="12556"/>
                      <a:pt x="2553" y="12305"/>
                      <a:pt x="2365" y="12200"/>
                    </a:cubicBezTo>
                    <a:cubicBezTo>
                      <a:pt x="1" y="10840"/>
                      <a:pt x="1633" y="7869"/>
                      <a:pt x="3265" y="6676"/>
                    </a:cubicBezTo>
                    <a:cubicBezTo>
                      <a:pt x="4323" y="5912"/>
                      <a:pt x="5547" y="5529"/>
                      <a:pt x="6806" y="5529"/>
                    </a:cubicBezTo>
                    <a:cubicBezTo>
                      <a:pt x="7338" y="5529"/>
                      <a:pt x="7877" y="5598"/>
                      <a:pt x="8412" y="5735"/>
                    </a:cubicBezTo>
                    <a:cubicBezTo>
                      <a:pt x="8432" y="5739"/>
                      <a:pt x="8452" y="5741"/>
                      <a:pt x="8470" y="5741"/>
                    </a:cubicBezTo>
                    <a:cubicBezTo>
                      <a:pt x="8720" y="5741"/>
                      <a:pt x="8813" y="5372"/>
                      <a:pt x="8579" y="5274"/>
                    </a:cubicBezTo>
                    <a:cubicBezTo>
                      <a:pt x="8444" y="3801"/>
                      <a:pt x="9689" y="2983"/>
                      <a:pt x="10959" y="2983"/>
                    </a:cubicBezTo>
                    <a:cubicBezTo>
                      <a:pt x="11655" y="2983"/>
                      <a:pt x="12359" y="3228"/>
                      <a:pt x="12848" y="3747"/>
                    </a:cubicBezTo>
                    <a:cubicBezTo>
                      <a:pt x="12904" y="3803"/>
                      <a:pt x="12962" y="3826"/>
                      <a:pt x="13016" y="3826"/>
                    </a:cubicBezTo>
                    <a:cubicBezTo>
                      <a:pt x="13124" y="3826"/>
                      <a:pt x="13217" y="3733"/>
                      <a:pt x="13245" y="3621"/>
                    </a:cubicBezTo>
                    <a:cubicBezTo>
                      <a:pt x="13308" y="3621"/>
                      <a:pt x="13392" y="3579"/>
                      <a:pt x="13392" y="3496"/>
                    </a:cubicBezTo>
                    <a:cubicBezTo>
                      <a:pt x="13555" y="1368"/>
                      <a:pt x="16360" y="460"/>
                      <a:pt x="18186" y="460"/>
                    </a:cubicBezTo>
                    <a:close/>
                    <a:moveTo>
                      <a:pt x="15380" y="10882"/>
                    </a:moveTo>
                    <a:cubicBezTo>
                      <a:pt x="15716" y="12080"/>
                      <a:pt x="16962" y="12637"/>
                      <a:pt x="18231" y="12637"/>
                    </a:cubicBezTo>
                    <a:cubicBezTo>
                      <a:pt x="18935" y="12637"/>
                      <a:pt x="19646" y="12466"/>
                      <a:pt x="20213" y="12137"/>
                    </a:cubicBezTo>
                    <a:lnTo>
                      <a:pt x="20213" y="12137"/>
                    </a:lnTo>
                    <a:cubicBezTo>
                      <a:pt x="20087" y="12786"/>
                      <a:pt x="20527" y="13539"/>
                      <a:pt x="21113" y="13874"/>
                    </a:cubicBezTo>
                    <a:cubicBezTo>
                      <a:pt x="21562" y="14120"/>
                      <a:pt x="22092" y="14245"/>
                      <a:pt x="22621" y="14245"/>
                    </a:cubicBezTo>
                    <a:cubicBezTo>
                      <a:pt x="23128" y="14245"/>
                      <a:pt x="23633" y="14130"/>
                      <a:pt x="24063" y="13895"/>
                    </a:cubicBezTo>
                    <a:lnTo>
                      <a:pt x="24063" y="13895"/>
                    </a:lnTo>
                    <a:cubicBezTo>
                      <a:pt x="23854" y="15676"/>
                      <a:pt x="25454" y="17198"/>
                      <a:pt x="27174" y="17198"/>
                    </a:cubicBezTo>
                    <a:cubicBezTo>
                      <a:pt x="27697" y="17198"/>
                      <a:pt x="28231" y="17058"/>
                      <a:pt x="28729" y="16740"/>
                    </a:cubicBezTo>
                    <a:cubicBezTo>
                      <a:pt x="28750" y="16719"/>
                      <a:pt x="28771" y="16719"/>
                      <a:pt x="28792" y="16699"/>
                    </a:cubicBezTo>
                    <a:cubicBezTo>
                      <a:pt x="28820" y="16717"/>
                      <a:pt x="28856" y="16728"/>
                      <a:pt x="28894" y="16728"/>
                    </a:cubicBezTo>
                    <a:cubicBezTo>
                      <a:pt x="28940" y="16728"/>
                      <a:pt x="28987" y="16712"/>
                      <a:pt x="29022" y="16678"/>
                    </a:cubicBezTo>
                    <a:cubicBezTo>
                      <a:pt x="29257" y="16483"/>
                      <a:pt x="29535" y="16386"/>
                      <a:pt x="29805" y="16386"/>
                    </a:cubicBezTo>
                    <a:cubicBezTo>
                      <a:pt x="30231" y="16386"/>
                      <a:pt x="30634" y="16630"/>
                      <a:pt x="30800" y="17117"/>
                    </a:cubicBezTo>
                    <a:cubicBezTo>
                      <a:pt x="31051" y="17891"/>
                      <a:pt x="30382" y="18498"/>
                      <a:pt x="29649" y="18540"/>
                    </a:cubicBezTo>
                    <a:cubicBezTo>
                      <a:pt x="29608" y="18540"/>
                      <a:pt x="29566" y="18561"/>
                      <a:pt x="29545" y="18603"/>
                    </a:cubicBezTo>
                    <a:cubicBezTo>
                      <a:pt x="29440" y="18603"/>
                      <a:pt x="29336" y="18665"/>
                      <a:pt x="29336" y="18812"/>
                    </a:cubicBezTo>
                    <a:cubicBezTo>
                      <a:pt x="29482" y="21950"/>
                      <a:pt x="29357" y="25633"/>
                      <a:pt x="27013" y="27976"/>
                    </a:cubicBezTo>
                    <a:cubicBezTo>
                      <a:pt x="24761" y="30248"/>
                      <a:pt x="21468" y="30908"/>
                      <a:pt x="18371" y="30908"/>
                    </a:cubicBezTo>
                    <a:cubicBezTo>
                      <a:pt x="18273" y="30908"/>
                      <a:pt x="18176" y="30907"/>
                      <a:pt x="18079" y="30906"/>
                    </a:cubicBezTo>
                    <a:cubicBezTo>
                      <a:pt x="15066" y="30864"/>
                      <a:pt x="11027" y="30341"/>
                      <a:pt x="8830" y="28039"/>
                    </a:cubicBezTo>
                    <a:cubicBezTo>
                      <a:pt x="6529" y="25675"/>
                      <a:pt x="6257" y="22160"/>
                      <a:pt x="5922" y="19042"/>
                    </a:cubicBezTo>
                    <a:cubicBezTo>
                      <a:pt x="5985" y="18979"/>
                      <a:pt x="5964" y="18875"/>
                      <a:pt x="5859" y="18875"/>
                    </a:cubicBezTo>
                    <a:cubicBezTo>
                      <a:pt x="5525" y="18833"/>
                      <a:pt x="5127" y="18875"/>
                      <a:pt x="4813" y="18728"/>
                    </a:cubicBezTo>
                    <a:cubicBezTo>
                      <a:pt x="4457" y="18561"/>
                      <a:pt x="4374" y="18184"/>
                      <a:pt x="4478" y="17828"/>
                    </a:cubicBezTo>
                    <a:cubicBezTo>
                      <a:pt x="4688" y="17075"/>
                      <a:pt x="5587" y="16950"/>
                      <a:pt x="6257" y="16929"/>
                    </a:cubicBezTo>
                    <a:cubicBezTo>
                      <a:pt x="6341" y="16929"/>
                      <a:pt x="6403" y="16887"/>
                      <a:pt x="6445" y="16803"/>
                    </a:cubicBezTo>
                    <a:cubicBezTo>
                      <a:pt x="6596" y="16830"/>
                      <a:pt x="6751" y="16846"/>
                      <a:pt x="6903" y="16846"/>
                    </a:cubicBezTo>
                    <a:cubicBezTo>
                      <a:pt x="7341" y="16846"/>
                      <a:pt x="7767" y="16715"/>
                      <a:pt x="8077" y="16343"/>
                    </a:cubicBezTo>
                    <a:cubicBezTo>
                      <a:pt x="8412" y="15966"/>
                      <a:pt x="8496" y="15485"/>
                      <a:pt x="8349" y="15046"/>
                    </a:cubicBezTo>
                    <a:lnTo>
                      <a:pt x="8349" y="15046"/>
                    </a:lnTo>
                    <a:cubicBezTo>
                      <a:pt x="8466" y="15058"/>
                      <a:pt x="8582" y="15064"/>
                      <a:pt x="8696" y="15064"/>
                    </a:cubicBezTo>
                    <a:cubicBezTo>
                      <a:pt x="10703" y="15064"/>
                      <a:pt x="12205" y="13194"/>
                      <a:pt x="11571" y="11175"/>
                    </a:cubicBezTo>
                    <a:lnTo>
                      <a:pt x="11571" y="11175"/>
                    </a:lnTo>
                    <a:cubicBezTo>
                      <a:pt x="12091" y="11488"/>
                      <a:pt x="12661" y="11637"/>
                      <a:pt x="13230" y="11637"/>
                    </a:cubicBezTo>
                    <a:cubicBezTo>
                      <a:pt x="13988" y="11637"/>
                      <a:pt x="14746" y="11372"/>
                      <a:pt x="15380" y="10882"/>
                    </a:cubicBezTo>
                    <a:close/>
                    <a:moveTo>
                      <a:pt x="18180" y="0"/>
                    </a:moveTo>
                    <a:cubicBezTo>
                      <a:pt x="18147" y="0"/>
                      <a:pt x="18113" y="1"/>
                      <a:pt x="18079" y="1"/>
                    </a:cubicBezTo>
                    <a:cubicBezTo>
                      <a:pt x="16216" y="22"/>
                      <a:pt x="13120" y="1048"/>
                      <a:pt x="13120" y="3307"/>
                    </a:cubicBezTo>
                    <a:cubicBezTo>
                      <a:pt x="12617" y="2742"/>
                      <a:pt x="11836" y="2484"/>
                      <a:pt x="11042" y="2484"/>
                    </a:cubicBezTo>
                    <a:cubicBezTo>
                      <a:pt x="9456" y="2484"/>
                      <a:pt x="7812" y="3511"/>
                      <a:pt x="8203" y="5170"/>
                    </a:cubicBezTo>
                    <a:cubicBezTo>
                      <a:pt x="7765" y="5081"/>
                      <a:pt x="7321" y="5038"/>
                      <a:pt x="6877" y="5038"/>
                    </a:cubicBezTo>
                    <a:cubicBezTo>
                      <a:pt x="5009" y="5038"/>
                      <a:pt x="3160" y="5812"/>
                      <a:pt x="1926" y="7283"/>
                    </a:cubicBezTo>
                    <a:cubicBezTo>
                      <a:pt x="670" y="8748"/>
                      <a:pt x="147" y="11112"/>
                      <a:pt x="1800" y="12367"/>
                    </a:cubicBezTo>
                    <a:cubicBezTo>
                      <a:pt x="649" y="13016"/>
                      <a:pt x="252" y="14313"/>
                      <a:pt x="461" y="15652"/>
                    </a:cubicBezTo>
                    <a:cubicBezTo>
                      <a:pt x="607" y="16531"/>
                      <a:pt x="1131" y="18268"/>
                      <a:pt x="2177" y="18414"/>
                    </a:cubicBezTo>
                    <a:cubicBezTo>
                      <a:pt x="2177" y="18456"/>
                      <a:pt x="2198" y="18477"/>
                      <a:pt x="2198" y="18519"/>
                    </a:cubicBezTo>
                    <a:cubicBezTo>
                      <a:pt x="1235" y="18854"/>
                      <a:pt x="628" y="19795"/>
                      <a:pt x="1047" y="20841"/>
                    </a:cubicBezTo>
                    <a:cubicBezTo>
                      <a:pt x="1465" y="21929"/>
                      <a:pt x="2616" y="22390"/>
                      <a:pt x="3704" y="22494"/>
                    </a:cubicBezTo>
                    <a:cubicBezTo>
                      <a:pt x="3181" y="23038"/>
                      <a:pt x="3307" y="24001"/>
                      <a:pt x="3767" y="24566"/>
                    </a:cubicBezTo>
                    <a:cubicBezTo>
                      <a:pt x="4137" y="25007"/>
                      <a:pt x="4691" y="25211"/>
                      <a:pt x="5254" y="25211"/>
                    </a:cubicBezTo>
                    <a:cubicBezTo>
                      <a:pt x="5677" y="25211"/>
                      <a:pt x="6107" y="25095"/>
                      <a:pt x="6466" y="24880"/>
                    </a:cubicBezTo>
                    <a:cubicBezTo>
                      <a:pt x="6885" y="26156"/>
                      <a:pt x="7512" y="27370"/>
                      <a:pt x="8496" y="28374"/>
                    </a:cubicBezTo>
                    <a:cubicBezTo>
                      <a:pt x="10818" y="30759"/>
                      <a:pt x="14898" y="31324"/>
                      <a:pt x="18079" y="31366"/>
                    </a:cubicBezTo>
                    <a:cubicBezTo>
                      <a:pt x="18177" y="31367"/>
                      <a:pt x="18276" y="31368"/>
                      <a:pt x="18375" y="31368"/>
                    </a:cubicBezTo>
                    <a:cubicBezTo>
                      <a:pt x="21513" y="31368"/>
                      <a:pt x="24869" y="30710"/>
                      <a:pt x="27201" y="28479"/>
                    </a:cubicBezTo>
                    <a:cubicBezTo>
                      <a:pt x="28624" y="27139"/>
                      <a:pt x="29294" y="25424"/>
                      <a:pt x="29608" y="23603"/>
                    </a:cubicBezTo>
                    <a:cubicBezTo>
                      <a:pt x="29649" y="23604"/>
                      <a:pt x="29690" y="23605"/>
                      <a:pt x="29731" y="23605"/>
                    </a:cubicBezTo>
                    <a:cubicBezTo>
                      <a:pt x="31232" y="23605"/>
                      <a:pt x="32233" y="22853"/>
                      <a:pt x="31846" y="21406"/>
                    </a:cubicBezTo>
                    <a:lnTo>
                      <a:pt x="31846" y="21406"/>
                    </a:lnTo>
                    <a:cubicBezTo>
                      <a:pt x="31907" y="21412"/>
                      <a:pt x="31967" y="21414"/>
                      <a:pt x="32027" y="21414"/>
                    </a:cubicBezTo>
                    <a:cubicBezTo>
                      <a:pt x="32699" y="21414"/>
                      <a:pt x="33351" y="21088"/>
                      <a:pt x="33562" y="20339"/>
                    </a:cubicBezTo>
                    <a:cubicBezTo>
                      <a:pt x="33792" y="19481"/>
                      <a:pt x="33269" y="18979"/>
                      <a:pt x="32600" y="18644"/>
                    </a:cubicBezTo>
                    <a:cubicBezTo>
                      <a:pt x="33981" y="18289"/>
                      <a:pt x="34336" y="16866"/>
                      <a:pt x="34148" y="15527"/>
                    </a:cubicBezTo>
                    <a:cubicBezTo>
                      <a:pt x="33939" y="13999"/>
                      <a:pt x="33165" y="13288"/>
                      <a:pt x="31867" y="12828"/>
                    </a:cubicBezTo>
                    <a:cubicBezTo>
                      <a:pt x="33039" y="11865"/>
                      <a:pt x="33165" y="10108"/>
                      <a:pt x="32495" y="8748"/>
                    </a:cubicBezTo>
                    <a:cubicBezTo>
                      <a:pt x="31813" y="7316"/>
                      <a:pt x="30395" y="6481"/>
                      <a:pt x="28898" y="6481"/>
                    </a:cubicBezTo>
                    <a:cubicBezTo>
                      <a:pt x="28557" y="6481"/>
                      <a:pt x="28212" y="6524"/>
                      <a:pt x="27871" y="6613"/>
                    </a:cubicBezTo>
                    <a:cubicBezTo>
                      <a:pt x="28436" y="4503"/>
                      <a:pt x="26164" y="3013"/>
                      <a:pt x="24125" y="3013"/>
                    </a:cubicBezTo>
                    <a:cubicBezTo>
                      <a:pt x="23596" y="3013"/>
                      <a:pt x="23084" y="3113"/>
                      <a:pt x="22640" y="3328"/>
                    </a:cubicBezTo>
                    <a:cubicBezTo>
                      <a:pt x="22187" y="1269"/>
                      <a:pt x="20275" y="0"/>
                      <a:pt x="18180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9"/>
              <p:cNvSpPr/>
              <p:nvPr/>
            </p:nvSpPr>
            <p:spPr>
              <a:xfrm>
                <a:off x="5008825" y="3033300"/>
                <a:ext cx="697525" cy="703000"/>
              </a:xfrm>
              <a:custGeom>
                <a:avLst/>
                <a:gdLst/>
                <a:ahLst/>
                <a:cxnLst/>
                <a:rect l="l" t="t" r="r" b="b"/>
                <a:pathLst>
                  <a:path w="27901" h="28120" extrusionOk="0">
                    <a:moveTo>
                      <a:pt x="23206" y="9171"/>
                    </a:moveTo>
                    <a:cubicBezTo>
                      <a:pt x="23279" y="9171"/>
                      <a:pt x="23354" y="9212"/>
                      <a:pt x="23371" y="9281"/>
                    </a:cubicBezTo>
                    <a:cubicBezTo>
                      <a:pt x="23455" y="9700"/>
                      <a:pt x="23538" y="10097"/>
                      <a:pt x="23538" y="10537"/>
                    </a:cubicBezTo>
                    <a:cubicBezTo>
                      <a:pt x="23554" y="10764"/>
                      <a:pt x="23393" y="11431"/>
                      <a:pt x="23638" y="11431"/>
                    </a:cubicBezTo>
                    <a:cubicBezTo>
                      <a:pt x="23731" y="11431"/>
                      <a:pt x="23882" y="11334"/>
                      <a:pt x="24124" y="11081"/>
                    </a:cubicBezTo>
                    <a:cubicBezTo>
                      <a:pt x="24153" y="11048"/>
                      <a:pt x="24185" y="11034"/>
                      <a:pt x="24217" y="11034"/>
                    </a:cubicBezTo>
                    <a:cubicBezTo>
                      <a:pt x="24327" y="11034"/>
                      <a:pt x="24431" y="11198"/>
                      <a:pt x="24333" y="11311"/>
                    </a:cubicBezTo>
                    <a:cubicBezTo>
                      <a:pt x="24313" y="11353"/>
                      <a:pt x="24292" y="11374"/>
                      <a:pt x="24271" y="11395"/>
                    </a:cubicBezTo>
                    <a:cubicBezTo>
                      <a:pt x="24208" y="12001"/>
                      <a:pt x="24145" y="12608"/>
                      <a:pt x="24020" y="13194"/>
                    </a:cubicBezTo>
                    <a:cubicBezTo>
                      <a:pt x="23929" y="13647"/>
                      <a:pt x="23509" y="14586"/>
                      <a:pt x="24009" y="14586"/>
                    </a:cubicBezTo>
                    <a:cubicBezTo>
                      <a:pt x="24086" y="14586"/>
                      <a:pt x="24186" y="14563"/>
                      <a:pt x="24313" y="14512"/>
                    </a:cubicBezTo>
                    <a:cubicBezTo>
                      <a:pt x="24321" y="14510"/>
                      <a:pt x="24330" y="14509"/>
                      <a:pt x="24339" y="14509"/>
                    </a:cubicBezTo>
                    <a:cubicBezTo>
                      <a:pt x="24413" y="14509"/>
                      <a:pt x="24480" y="14582"/>
                      <a:pt x="24480" y="14638"/>
                    </a:cubicBezTo>
                    <a:cubicBezTo>
                      <a:pt x="24480" y="15684"/>
                      <a:pt x="24187" y="16542"/>
                      <a:pt x="23538" y="17274"/>
                    </a:cubicBezTo>
                    <a:cubicBezTo>
                      <a:pt x="23643" y="17253"/>
                      <a:pt x="23769" y="17211"/>
                      <a:pt x="23894" y="17149"/>
                    </a:cubicBezTo>
                    <a:cubicBezTo>
                      <a:pt x="23908" y="17144"/>
                      <a:pt x="23920" y="17142"/>
                      <a:pt x="23932" y="17142"/>
                    </a:cubicBezTo>
                    <a:cubicBezTo>
                      <a:pt x="24031" y="17142"/>
                      <a:pt x="24073" y="17283"/>
                      <a:pt x="23999" y="17358"/>
                    </a:cubicBezTo>
                    <a:cubicBezTo>
                      <a:pt x="24020" y="17379"/>
                      <a:pt x="24020" y="17421"/>
                      <a:pt x="24020" y="17462"/>
                    </a:cubicBezTo>
                    <a:cubicBezTo>
                      <a:pt x="23883" y="19890"/>
                      <a:pt x="21846" y="20462"/>
                      <a:pt x="19590" y="20462"/>
                    </a:cubicBezTo>
                    <a:cubicBezTo>
                      <a:pt x="17705" y="20462"/>
                      <a:pt x="15667" y="20063"/>
                      <a:pt x="14458" y="20015"/>
                    </a:cubicBezTo>
                    <a:cubicBezTo>
                      <a:pt x="14395" y="20013"/>
                      <a:pt x="14332" y="20012"/>
                      <a:pt x="14266" y="20012"/>
                    </a:cubicBezTo>
                    <a:cubicBezTo>
                      <a:pt x="12529" y="20012"/>
                      <a:pt x="9799" y="20739"/>
                      <a:pt x="7420" y="20739"/>
                    </a:cubicBezTo>
                    <a:cubicBezTo>
                      <a:pt x="5483" y="20739"/>
                      <a:pt x="3778" y="20257"/>
                      <a:pt x="3033" y="18509"/>
                    </a:cubicBezTo>
                    <a:cubicBezTo>
                      <a:pt x="2991" y="18383"/>
                      <a:pt x="3033" y="18258"/>
                      <a:pt x="3180" y="18237"/>
                    </a:cubicBezTo>
                    <a:lnTo>
                      <a:pt x="3724" y="18237"/>
                    </a:lnTo>
                    <a:cubicBezTo>
                      <a:pt x="2866" y="17442"/>
                      <a:pt x="2468" y="16395"/>
                      <a:pt x="2573" y="15182"/>
                    </a:cubicBezTo>
                    <a:cubicBezTo>
                      <a:pt x="2573" y="15088"/>
                      <a:pt x="2640" y="15011"/>
                      <a:pt x="2744" y="15011"/>
                    </a:cubicBezTo>
                    <a:cubicBezTo>
                      <a:pt x="2756" y="15011"/>
                      <a:pt x="2769" y="15012"/>
                      <a:pt x="2782" y="15014"/>
                    </a:cubicBezTo>
                    <a:cubicBezTo>
                      <a:pt x="2985" y="15092"/>
                      <a:pt x="3111" y="15127"/>
                      <a:pt x="3184" y="15127"/>
                    </a:cubicBezTo>
                    <a:cubicBezTo>
                      <a:pt x="3426" y="15127"/>
                      <a:pt x="3077" y="14739"/>
                      <a:pt x="3012" y="14240"/>
                    </a:cubicBezTo>
                    <a:cubicBezTo>
                      <a:pt x="2929" y="13613"/>
                      <a:pt x="2991" y="13027"/>
                      <a:pt x="3180" y="12420"/>
                    </a:cubicBezTo>
                    <a:cubicBezTo>
                      <a:pt x="3180" y="12399"/>
                      <a:pt x="3180" y="12399"/>
                      <a:pt x="3180" y="12399"/>
                    </a:cubicBezTo>
                    <a:cubicBezTo>
                      <a:pt x="3201" y="11897"/>
                      <a:pt x="3201" y="11395"/>
                      <a:pt x="3159" y="10892"/>
                    </a:cubicBezTo>
                    <a:cubicBezTo>
                      <a:pt x="3145" y="10811"/>
                      <a:pt x="3219" y="10765"/>
                      <a:pt x="3295" y="10765"/>
                    </a:cubicBezTo>
                    <a:cubicBezTo>
                      <a:pt x="3337" y="10765"/>
                      <a:pt x="3380" y="10779"/>
                      <a:pt x="3410" y="10809"/>
                    </a:cubicBezTo>
                    <a:cubicBezTo>
                      <a:pt x="3431" y="10746"/>
                      <a:pt x="3494" y="10704"/>
                      <a:pt x="3577" y="10683"/>
                    </a:cubicBezTo>
                    <a:cubicBezTo>
                      <a:pt x="4561" y="10641"/>
                      <a:pt x="5335" y="10369"/>
                      <a:pt x="6151" y="9825"/>
                    </a:cubicBezTo>
                    <a:cubicBezTo>
                      <a:pt x="6182" y="9804"/>
                      <a:pt x="6215" y="9795"/>
                      <a:pt x="6247" y="9795"/>
                    </a:cubicBezTo>
                    <a:cubicBezTo>
                      <a:pt x="6342" y="9795"/>
                      <a:pt x="6428" y="9878"/>
                      <a:pt x="6444" y="9972"/>
                    </a:cubicBezTo>
                    <a:cubicBezTo>
                      <a:pt x="6444" y="10369"/>
                      <a:pt x="6381" y="10620"/>
                      <a:pt x="6255" y="10913"/>
                    </a:cubicBezTo>
                    <a:cubicBezTo>
                      <a:pt x="8222" y="10662"/>
                      <a:pt x="10147" y="10286"/>
                      <a:pt x="12051" y="9784"/>
                    </a:cubicBezTo>
                    <a:cubicBezTo>
                      <a:pt x="12069" y="9779"/>
                      <a:pt x="12086" y="9777"/>
                      <a:pt x="12103" y="9777"/>
                    </a:cubicBezTo>
                    <a:cubicBezTo>
                      <a:pt x="12243" y="9777"/>
                      <a:pt x="12335" y="9925"/>
                      <a:pt x="12261" y="10056"/>
                    </a:cubicBezTo>
                    <a:cubicBezTo>
                      <a:pt x="12135" y="10369"/>
                      <a:pt x="11968" y="10641"/>
                      <a:pt x="11800" y="10913"/>
                    </a:cubicBezTo>
                    <a:cubicBezTo>
                      <a:pt x="14102" y="10662"/>
                      <a:pt x="16362" y="10118"/>
                      <a:pt x="18517" y="9260"/>
                    </a:cubicBezTo>
                    <a:cubicBezTo>
                      <a:pt x="18536" y="9253"/>
                      <a:pt x="18555" y="9250"/>
                      <a:pt x="18573" y="9250"/>
                    </a:cubicBezTo>
                    <a:cubicBezTo>
                      <a:pt x="18710" y="9250"/>
                      <a:pt x="18795" y="9442"/>
                      <a:pt x="18684" y="9553"/>
                    </a:cubicBezTo>
                    <a:cubicBezTo>
                      <a:pt x="18517" y="9721"/>
                      <a:pt x="18328" y="9909"/>
                      <a:pt x="18161" y="10076"/>
                    </a:cubicBezTo>
                    <a:cubicBezTo>
                      <a:pt x="19856" y="9909"/>
                      <a:pt x="21530" y="9616"/>
                      <a:pt x="23162" y="9177"/>
                    </a:cubicBezTo>
                    <a:cubicBezTo>
                      <a:pt x="23176" y="9173"/>
                      <a:pt x="23191" y="9171"/>
                      <a:pt x="23206" y="9171"/>
                    </a:cubicBezTo>
                    <a:close/>
                    <a:moveTo>
                      <a:pt x="10746" y="23373"/>
                    </a:moveTo>
                    <a:cubicBezTo>
                      <a:pt x="10781" y="23373"/>
                      <a:pt x="10816" y="23389"/>
                      <a:pt x="10838" y="23426"/>
                    </a:cubicBezTo>
                    <a:cubicBezTo>
                      <a:pt x="11036" y="23838"/>
                      <a:pt x="12081" y="23894"/>
                      <a:pt x="12827" y="23894"/>
                    </a:cubicBezTo>
                    <a:cubicBezTo>
                      <a:pt x="13103" y="23894"/>
                      <a:pt x="13338" y="23886"/>
                      <a:pt x="13474" y="23886"/>
                    </a:cubicBezTo>
                    <a:cubicBezTo>
                      <a:pt x="14437" y="23886"/>
                      <a:pt x="15357" y="23740"/>
                      <a:pt x="16278" y="23489"/>
                    </a:cubicBezTo>
                    <a:cubicBezTo>
                      <a:pt x="16297" y="23484"/>
                      <a:pt x="16315" y="23481"/>
                      <a:pt x="16333" y="23481"/>
                    </a:cubicBezTo>
                    <a:cubicBezTo>
                      <a:pt x="16543" y="23481"/>
                      <a:pt x="16614" y="23809"/>
                      <a:pt x="16382" y="23886"/>
                    </a:cubicBezTo>
                    <a:cubicBezTo>
                      <a:pt x="15463" y="24142"/>
                      <a:pt x="14511" y="24290"/>
                      <a:pt x="13558" y="24290"/>
                    </a:cubicBezTo>
                    <a:cubicBezTo>
                      <a:pt x="13188" y="24290"/>
                      <a:pt x="12818" y="24268"/>
                      <a:pt x="12449" y="24221"/>
                    </a:cubicBezTo>
                    <a:cubicBezTo>
                      <a:pt x="11884" y="24137"/>
                      <a:pt x="10796" y="24158"/>
                      <a:pt x="10628" y="23509"/>
                    </a:cubicBezTo>
                    <a:cubicBezTo>
                      <a:pt x="10615" y="23428"/>
                      <a:pt x="10681" y="23373"/>
                      <a:pt x="10746" y="23373"/>
                    </a:cubicBezTo>
                    <a:close/>
                    <a:moveTo>
                      <a:pt x="12695" y="0"/>
                    </a:moveTo>
                    <a:cubicBezTo>
                      <a:pt x="10385" y="0"/>
                      <a:pt x="8070" y="555"/>
                      <a:pt x="5983" y="1665"/>
                    </a:cubicBezTo>
                    <a:cubicBezTo>
                      <a:pt x="6151" y="1707"/>
                      <a:pt x="6297" y="1749"/>
                      <a:pt x="6465" y="1791"/>
                    </a:cubicBezTo>
                    <a:cubicBezTo>
                      <a:pt x="6653" y="1833"/>
                      <a:pt x="6611" y="2084"/>
                      <a:pt x="6465" y="2146"/>
                    </a:cubicBezTo>
                    <a:cubicBezTo>
                      <a:pt x="4916" y="2774"/>
                      <a:pt x="3514" y="3695"/>
                      <a:pt x="2343" y="4908"/>
                    </a:cubicBezTo>
                    <a:cubicBezTo>
                      <a:pt x="1757" y="5494"/>
                      <a:pt x="1234" y="6164"/>
                      <a:pt x="794" y="6875"/>
                    </a:cubicBezTo>
                    <a:cubicBezTo>
                      <a:pt x="606" y="7168"/>
                      <a:pt x="418" y="7461"/>
                      <a:pt x="271" y="7796"/>
                    </a:cubicBezTo>
                    <a:cubicBezTo>
                      <a:pt x="141" y="8085"/>
                      <a:pt x="1" y="8265"/>
                      <a:pt x="148" y="8265"/>
                    </a:cubicBezTo>
                    <a:cubicBezTo>
                      <a:pt x="214" y="8265"/>
                      <a:pt x="337" y="8229"/>
                      <a:pt x="543" y="8151"/>
                    </a:cubicBezTo>
                    <a:cubicBezTo>
                      <a:pt x="558" y="8147"/>
                      <a:pt x="573" y="8144"/>
                      <a:pt x="587" y="8144"/>
                    </a:cubicBezTo>
                    <a:cubicBezTo>
                      <a:pt x="692" y="8144"/>
                      <a:pt x="771" y="8271"/>
                      <a:pt x="753" y="8382"/>
                    </a:cubicBezTo>
                    <a:cubicBezTo>
                      <a:pt x="460" y="9846"/>
                      <a:pt x="313" y="11353"/>
                      <a:pt x="376" y="12859"/>
                    </a:cubicBezTo>
                    <a:cubicBezTo>
                      <a:pt x="606" y="12776"/>
                      <a:pt x="857" y="12713"/>
                      <a:pt x="1108" y="12713"/>
                    </a:cubicBezTo>
                    <a:cubicBezTo>
                      <a:pt x="1115" y="12706"/>
                      <a:pt x="1122" y="12704"/>
                      <a:pt x="1129" y="12704"/>
                    </a:cubicBezTo>
                    <a:cubicBezTo>
                      <a:pt x="1143" y="12704"/>
                      <a:pt x="1157" y="12713"/>
                      <a:pt x="1171" y="12713"/>
                    </a:cubicBezTo>
                    <a:cubicBezTo>
                      <a:pt x="1188" y="12702"/>
                      <a:pt x="1209" y="12696"/>
                      <a:pt x="1231" y="12696"/>
                    </a:cubicBezTo>
                    <a:cubicBezTo>
                      <a:pt x="1291" y="12696"/>
                      <a:pt x="1354" y="12735"/>
                      <a:pt x="1338" y="12797"/>
                    </a:cubicBezTo>
                    <a:cubicBezTo>
                      <a:pt x="1317" y="13215"/>
                      <a:pt x="1255" y="13613"/>
                      <a:pt x="1192" y="14010"/>
                    </a:cubicBezTo>
                    <a:cubicBezTo>
                      <a:pt x="1297" y="13968"/>
                      <a:pt x="1401" y="13926"/>
                      <a:pt x="1506" y="13905"/>
                    </a:cubicBezTo>
                    <a:cubicBezTo>
                      <a:pt x="1525" y="13898"/>
                      <a:pt x="1543" y="13894"/>
                      <a:pt x="1562" y="13894"/>
                    </a:cubicBezTo>
                    <a:cubicBezTo>
                      <a:pt x="1645" y="13894"/>
                      <a:pt x="1715" y="13966"/>
                      <a:pt x="1715" y="14052"/>
                    </a:cubicBezTo>
                    <a:cubicBezTo>
                      <a:pt x="1652" y="14701"/>
                      <a:pt x="1610" y="15370"/>
                      <a:pt x="1527" y="16019"/>
                    </a:cubicBezTo>
                    <a:cubicBezTo>
                      <a:pt x="1516" y="16123"/>
                      <a:pt x="1438" y="16176"/>
                      <a:pt x="1362" y="16176"/>
                    </a:cubicBezTo>
                    <a:cubicBezTo>
                      <a:pt x="1286" y="16176"/>
                      <a:pt x="1213" y="16123"/>
                      <a:pt x="1213" y="16019"/>
                    </a:cubicBezTo>
                    <a:cubicBezTo>
                      <a:pt x="1234" y="15914"/>
                      <a:pt x="1234" y="15810"/>
                      <a:pt x="1255" y="15705"/>
                    </a:cubicBezTo>
                    <a:lnTo>
                      <a:pt x="1255" y="15705"/>
                    </a:lnTo>
                    <a:cubicBezTo>
                      <a:pt x="1123" y="15724"/>
                      <a:pt x="983" y="15734"/>
                      <a:pt x="842" y="15734"/>
                    </a:cubicBezTo>
                    <a:cubicBezTo>
                      <a:pt x="669" y="15734"/>
                      <a:pt x="495" y="15719"/>
                      <a:pt x="334" y="15684"/>
                    </a:cubicBezTo>
                    <a:lnTo>
                      <a:pt x="334" y="15684"/>
                    </a:lnTo>
                    <a:cubicBezTo>
                      <a:pt x="355" y="16165"/>
                      <a:pt x="334" y="16646"/>
                      <a:pt x="334" y="17128"/>
                    </a:cubicBezTo>
                    <a:cubicBezTo>
                      <a:pt x="334" y="17488"/>
                      <a:pt x="248" y="17730"/>
                      <a:pt x="369" y="17730"/>
                    </a:cubicBezTo>
                    <a:cubicBezTo>
                      <a:pt x="417" y="17730"/>
                      <a:pt x="497" y="17692"/>
                      <a:pt x="627" y="17609"/>
                    </a:cubicBezTo>
                    <a:cubicBezTo>
                      <a:pt x="654" y="17588"/>
                      <a:pt x="683" y="17579"/>
                      <a:pt x="712" y="17579"/>
                    </a:cubicBezTo>
                    <a:cubicBezTo>
                      <a:pt x="797" y="17579"/>
                      <a:pt x="878" y="17657"/>
                      <a:pt x="878" y="17734"/>
                    </a:cubicBezTo>
                    <a:cubicBezTo>
                      <a:pt x="878" y="18296"/>
                      <a:pt x="1129" y="21612"/>
                      <a:pt x="1977" y="21612"/>
                    </a:cubicBezTo>
                    <a:cubicBezTo>
                      <a:pt x="2046" y="21612"/>
                      <a:pt x="2119" y="21590"/>
                      <a:pt x="2196" y="21543"/>
                    </a:cubicBezTo>
                    <a:cubicBezTo>
                      <a:pt x="2229" y="21523"/>
                      <a:pt x="2263" y="21514"/>
                      <a:pt x="2296" y="21514"/>
                    </a:cubicBezTo>
                    <a:cubicBezTo>
                      <a:pt x="2371" y="21514"/>
                      <a:pt x="2439" y="21561"/>
                      <a:pt x="2468" y="21647"/>
                    </a:cubicBezTo>
                    <a:cubicBezTo>
                      <a:pt x="2678" y="22568"/>
                      <a:pt x="2991" y="23426"/>
                      <a:pt x="3452" y="24263"/>
                    </a:cubicBezTo>
                    <a:cubicBezTo>
                      <a:pt x="3625" y="24592"/>
                      <a:pt x="4216" y="25843"/>
                      <a:pt x="4580" y="25843"/>
                    </a:cubicBezTo>
                    <a:cubicBezTo>
                      <a:pt x="4655" y="25843"/>
                      <a:pt x="4720" y="25790"/>
                      <a:pt x="4770" y="25665"/>
                    </a:cubicBezTo>
                    <a:cubicBezTo>
                      <a:pt x="4801" y="25603"/>
                      <a:pt x="4878" y="25529"/>
                      <a:pt x="4958" y="25529"/>
                    </a:cubicBezTo>
                    <a:cubicBezTo>
                      <a:pt x="4986" y="25529"/>
                      <a:pt x="5015" y="25538"/>
                      <a:pt x="5042" y="25560"/>
                    </a:cubicBezTo>
                    <a:cubicBezTo>
                      <a:pt x="5795" y="26146"/>
                      <a:pt x="6611" y="26648"/>
                      <a:pt x="7490" y="27025"/>
                    </a:cubicBezTo>
                    <a:cubicBezTo>
                      <a:pt x="8055" y="27276"/>
                      <a:pt x="8641" y="27485"/>
                      <a:pt x="9248" y="27652"/>
                    </a:cubicBezTo>
                    <a:cubicBezTo>
                      <a:pt x="9264" y="27652"/>
                      <a:pt x="10204" y="27865"/>
                      <a:pt x="10593" y="27865"/>
                    </a:cubicBezTo>
                    <a:cubicBezTo>
                      <a:pt x="10707" y="27865"/>
                      <a:pt x="10773" y="27846"/>
                      <a:pt x="10754" y="27799"/>
                    </a:cubicBezTo>
                    <a:cubicBezTo>
                      <a:pt x="10697" y="27704"/>
                      <a:pt x="10760" y="27542"/>
                      <a:pt x="10896" y="27542"/>
                    </a:cubicBezTo>
                    <a:cubicBezTo>
                      <a:pt x="10911" y="27542"/>
                      <a:pt x="10926" y="27544"/>
                      <a:pt x="10942" y="27548"/>
                    </a:cubicBezTo>
                    <a:cubicBezTo>
                      <a:pt x="11273" y="27685"/>
                      <a:pt x="11730" y="28041"/>
                      <a:pt x="12046" y="28041"/>
                    </a:cubicBezTo>
                    <a:cubicBezTo>
                      <a:pt x="12210" y="28041"/>
                      <a:pt x="12336" y="27945"/>
                      <a:pt x="12386" y="27673"/>
                    </a:cubicBezTo>
                    <a:cubicBezTo>
                      <a:pt x="12399" y="27598"/>
                      <a:pt x="12464" y="27560"/>
                      <a:pt x="12532" y="27560"/>
                    </a:cubicBezTo>
                    <a:cubicBezTo>
                      <a:pt x="12578" y="27560"/>
                      <a:pt x="12625" y="27577"/>
                      <a:pt x="12658" y="27610"/>
                    </a:cubicBezTo>
                    <a:cubicBezTo>
                      <a:pt x="13077" y="27976"/>
                      <a:pt x="13508" y="28120"/>
                      <a:pt x="13937" y="28120"/>
                    </a:cubicBezTo>
                    <a:cubicBezTo>
                      <a:pt x="14858" y="28120"/>
                      <a:pt x="15766" y="27456"/>
                      <a:pt x="16508" y="26899"/>
                    </a:cubicBezTo>
                    <a:cubicBezTo>
                      <a:pt x="16533" y="26884"/>
                      <a:pt x="16559" y="26877"/>
                      <a:pt x="16585" y="26877"/>
                    </a:cubicBezTo>
                    <a:cubicBezTo>
                      <a:pt x="16668" y="26877"/>
                      <a:pt x="16748" y="26945"/>
                      <a:pt x="16780" y="27025"/>
                    </a:cubicBezTo>
                    <a:cubicBezTo>
                      <a:pt x="16987" y="27646"/>
                      <a:pt x="17240" y="27883"/>
                      <a:pt x="17577" y="27883"/>
                    </a:cubicBezTo>
                    <a:cubicBezTo>
                      <a:pt x="17922" y="27883"/>
                      <a:pt x="18354" y="27635"/>
                      <a:pt x="18914" y="27297"/>
                    </a:cubicBezTo>
                    <a:cubicBezTo>
                      <a:pt x="19919" y="26732"/>
                      <a:pt x="20693" y="25937"/>
                      <a:pt x="21300" y="24974"/>
                    </a:cubicBezTo>
                    <a:cubicBezTo>
                      <a:pt x="21346" y="24905"/>
                      <a:pt x="21404" y="24874"/>
                      <a:pt x="21465" y="24874"/>
                    </a:cubicBezTo>
                    <a:cubicBezTo>
                      <a:pt x="21515" y="24874"/>
                      <a:pt x="21566" y="24895"/>
                      <a:pt x="21613" y="24932"/>
                    </a:cubicBezTo>
                    <a:cubicBezTo>
                      <a:pt x="21880" y="25158"/>
                      <a:pt x="22147" y="25665"/>
                      <a:pt x="22552" y="25665"/>
                    </a:cubicBezTo>
                    <a:cubicBezTo>
                      <a:pt x="22560" y="25665"/>
                      <a:pt x="22568" y="25665"/>
                      <a:pt x="22576" y="25665"/>
                    </a:cubicBezTo>
                    <a:cubicBezTo>
                      <a:pt x="22827" y="25644"/>
                      <a:pt x="23538" y="24828"/>
                      <a:pt x="23748" y="24597"/>
                    </a:cubicBezTo>
                    <a:cubicBezTo>
                      <a:pt x="24543" y="23677"/>
                      <a:pt x="25045" y="22589"/>
                      <a:pt x="25275" y="21396"/>
                    </a:cubicBezTo>
                    <a:cubicBezTo>
                      <a:pt x="25292" y="21301"/>
                      <a:pt x="25366" y="21260"/>
                      <a:pt x="25446" y="21260"/>
                    </a:cubicBezTo>
                    <a:cubicBezTo>
                      <a:pt x="25560" y="21260"/>
                      <a:pt x="25685" y="21344"/>
                      <a:pt x="25673" y="21480"/>
                    </a:cubicBezTo>
                    <a:lnTo>
                      <a:pt x="25735" y="21480"/>
                    </a:lnTo>
                    <a:cubicBezTo>
                      <a:pt x="25735" y="21438"/>
                      <a:pt x="25777" y="21375"/>
                      <a:pt x="25840" y="21375"/>
                    </a:cubicBezTo>
                    <a:lnTo>
                      <a:pt x="25882" y="21375"/>
                    </a:lnTo>
                    <a:cubicBezTo>
                      <a:pt x="25945" y="21396"/>
                      <a:pt x="26091" y="21438"/>
                      <a:pt x="26070" y="21438"/>
                    </a:cubicBezTo>
                    <a:cubicBezTo>
                      <a:pt x="26127" y="21544"/>
                      <a:pt x="26178" y="21596"/>
                      <a:pt x="26223" y="21596"/>
                    </a:cubicBezTo>
                    <a:cubicBezTo>
                      <a:pt x="26292" y="21596"/>
                      <a:pt x="26346" y="21471"/>
                      <a:pt x="26384" y="21229"/>
                    </a:cubicBezTo>
                    <a:cubicBezTo>
                      <a:pt x="26426" y="21061"/>
                      <a:pt x="26489" y="20894"/>
                      <a:pt x="26530" y="20727"/>
                    </a:cubicBezTo>
                    <a:cubicBezTo>
                      <a:pt x="26844" y="19618"/>
                      <a:pt x="26928" y="18425"/>
                      <a:pt x="26907" y="17253"/>
                    </a:cubicBezTo>
                    <a:cubicBezTo>
                      <a:pt x="26907" y="17159"/>
                      <a:pt x="26989" y="17077"/>
                      <a:pt x="27075" y="17077"/>
                    </a:cubicBezTo>
                    <a:cubicBezTo>
                      <a:pt x="27103" y="17077"/>
                      <a:pt x="27132" y="17086"/>
                      <a:pt x="27158" y="17107"/>
                    </a:cubicBezTo>
                    <a:cubicBezTo>
                      <a:pt x="27353" y="17234"/>
                      <a:pt x="27491" y="17288"/>
                      <a:pt x="27586" y="17288"/>
                    </a:cubicBezTo>
                    <a:cubicBezTo>
                      <a:pt x="27900" y="17288"/>
                      <a:pt x="27765" y="16704"/>
                      <a:pt x="27765" y="16207"/>
                    </a:cubicBezTo>
                    <a:cubicBezTo>
                      <a:pt x="27744" y="15454"/>
                      <a:pt x="27828" y="14366"/>
                      <a:pt x="27346" y="13717"/>
                    </a:cubicBezTo>
                    <a:cubicBezTo>
                      <a:pt x="27137" y="13885"/>
                      <a:pt x="26865" y="13989"/>
                      <a:pt x="26593" y="13989"/>
                    </a:cubicBezTo>
                    <a:cubicBezTo>
                      <a:pt x="26562" y="14002"/>
                      <a:pt x="26528" y="14009"/>
                      <a:pt x="26496" y="14009"/>
                    </a:cubicBezTo>
                    <a:cubicBezTo>
                      <a:pt x="26422" y="14009"/>
                      <a:pt x="26357" y="13972"/>
                      <a:pt x="26342" y="13885"/>
                    </a:cubicBezTo>
                    <a:cubicBezTo>
                      <a:pt x="26321" y="13843"/>
                      <a:pt x="26321" y="13780"/>
                      <a:pt x="26321" y="13738"/>
                    </a:cubicBezTo>
                    <a:cubicBezTo>
                      <a:pt x="26279" y="13382"/>
                      <a:pt x="26237" y="13006"/>
                      <a:pt x="26196" y="12650"/>
                    </a:cubicBezTo>
                    <a:cubicBezTo>
                      <a:pt x="25986" y="12734"/>
                      <a:pt x="25777" y="12817"/>
                      <a:pt x="25568" y="12901"/>
                    </a:cubicBezTo>
                    <a:cubicBezTo>
                      <a:pt x="25551" y="12912"/>
                      <a:pt x="25532" y="12916"/>
                      <a:pt x="25515" y="12916"/>
                    </a:cubicBezTo>
                    <a:cubicBezTo>
                      <a:pt x="25426" y="12916"/>
                      <a:pt x="25345" y="12800"/>
                      <a:pt x="25380" y="12713"/>
                    </a:cubicBezTo>
                    <a:cubicBezTo>
                      <a:pt x="25547" y="12211"/>
                      <a:pt x="25756" y="11688"/>
                      <a:pt x="26133" y="11311"/>
                    </a:cubicBezTo>
                    <a:cubicBezTo>
                      <a:pt x="26145" y="11299"/>
                      <a:pt x="26157" y="11294"/>
                      <a:pt x="26169" y="11294"/>
                    </a:cubicBezTo>
                    <a:cubicBezTo>
                      <a:pt x="26196" y="11294"/>
                      <a:pt x="26217" y="11323"/>
                      <a:pt x="26217" y="11353"/>
                    </a:cubicBezTo>
                    <a:cubicBezTo>
                      <a:pt x="26196" y="11395"/>
                      <a:pt x="26175" y="11416"/>
                      <a:pt x="26175" y="11457"/>
                    </a:cubicBezTo>
                    <a:cubicBezTo>
                      <a:pt x="26300" y="11410"/>
                      <a:pt x="26426" y="11387"/>
                      <a:pt x="26560" y="11387"/>
                    </a:cubicBezTo>
                    <a:cubicBezTo>
                      <a:pt x="26605" y="11387"/>
                      <a:pt x="26651" y="11389"/>
                      <a:pt x="26698" y="11395"/>
                    </a:cubicBezTo>
                    <a:lnTo>
                      <a:pt x="26698" y="11374"/>
                    </a:lnTo>
                    <a:cubicBezTo>
                      <a:pt x="26698" y="9972"/>
                      <a:pt x="26342" y="8800"/>
                      <a:pt x="25547" y="7649"/>
                    </a:cubicBezTo>
                    <a:cubicBezTo>
                      <a:pt x="25484" y="7566"/>
                      <a:pt x="25526" y="7398"/>
                      <a:pt x="25610" y="7356"/>
                    </a:cubicBezTo>
                    <a:cubicBezTo>
                      <a:pt x="25840" y="7252"/>
                      <a:pt x="26049" y="7189"/>
                      <a:pt x="26258" y="7168"/>
                    </a:cubicBezTo>
                    <a:cubicBezTo>
                      <a:pt x="25296" y="5829"/>
                      <a:pt x="24187" y="4678"/>
                      <a:pt x="22869" y="3716"/>
                    </a:cubicBezTo>
                    <a:cubicBezTo>
                      <a:pt x="22743" y="3632"/>
                      <a:pt x="22701" y="3465"/>
                      <a:pt x="22827" y="3339"/>
                    </a:cubicBezTo>
                    <a:cubicBezTo>
                      <a:pt x="23036" y="3151"/>
                      <a:pt x="23224" y="2942"/>
                      <a:pt x="23371" y="2711"/>
                    </a:cubicBezTo>
                    <a:lnTo>
                      <a:pt x="23371" y="2711"/>
                    </a:lnTo>
                    <a:cubicBezTo>
                      <a:pt x="23305" y="2715"/>
                      <a:pt x="23239" y="2718"/>
                      <a:pt x="23174" y="2718"/>
                    </a:cubicBezTo>
                    <a:cubicBezTo>
                      <a:pt x="22250" y="2718"/>
                      <a:pt x="21428" y="2303"/>
                      <a:pt x="20881" y="1561"/>
                    </a:cubicBezTo>
                    <a:cubicBezTo>
                      <a:pt x="20839" y="1749"/>
                      <a:pt x="20818" y="1937"/>
                      <a:pt x="20860" y="2125"/>
                    </a:cubicBezTo>
                    <a:cubicBezTo>
                      <a:pt x="20876" y="2267"/>
                      <a:pt x="20750" y="2373"/>
                      <a:pt x="20625" y="2373"/>
                    </a:cubicBezTo>
                    <a:cubicBezTo>
                      <a:pt x="20583" y="2373"/>
                      <a:pt x="20541" y="2361"/>
                      <a:pt x="20504" y="2335"/>
                    </a:cubicBezTo>
                    <a:cubicBezTo>
                      <a:pt x="18166" y="780"/>
                      <a:pt x="15434" y="0"/>
                      <a:pt x="12695" y="0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9"/>
              <p:cNvSpPr/>
              <p:nvPr/>
            </p:nvSpPr>
            <p:spPr>
              <a:xfrm>
                <a:off x="5653250" y="3325700"/>
                <a:ext cx="49700" cy="47400"/>
              </a:xfrm>
              <a:custGeom>
                <a:avLst/>
                <a:gdLst/>
                <a:ahLst/>
                <a:cxnLst/>
                <a:rect l="l" t="t" r="r" b="b"/>
                <a:pathLst>
                  <a:path w="1988" h="1896" extrusionOk="0">
                    <a:moveTo>
                      <a:pt x="920" y="534"/>
                    </a:moveTo>
                    <a:cubicBezTo>
                      <a:pt x="927" y="534"/>
                      <a:pt x="934" y="534"/>
                      <a:pt x="942" y="536"/>
                    </a:cubicBezTo>
                    <a:cubicBezTo>
                      <a:pt x="1339" y="598"/>
                      <a:pt x="1653" y="1059"/>
                      <a:pt x="1486" y="1456"/>
                    </a:cubicBezTo>
                    <a:cubicBezTo>
                      <a:pt x="1462" y="1504"/>
                      <a:pt x="1416" y="1525"/>
                      <a:pt x="1371" y="1525"/>
                    </a:cubicBezTo>
                    <a:cubicBezTo>
                      <a:pt x="1297" y="1525"/>
                      <a:pt x="1222" y="1471"/>
                      <a:pt x="1235" y="1393"/>
                    </a:cubicBezTo>
                    <a:cubicBezTo>
                      <a:pt x="1256" y="1247"/>
                      <a:pt x="1277" y="1121"/>
                      <a:pt x="1193" y="996"/>
                    </a:cubicBezTo>
                    <a:cubicBezTo>
                      <a:pt x="1130" y="849"/>
                      <a:pt x="1025" y="766"/>
                      <a:pt x="879" y="724"/>
                    </a:cubicBezTo>
                    <a:cubicBezTo>
                      <a:pt x="761" y="684"/>
                      <a:pt x="810" y="534"/>
                      <a:pt x="920" y="534"/>
                    </a:cubicBezTo>
                    <a:close/>
                    <a:moveTo>
                      <a:pt x="704" y="1"/>
                    </a:moveTo>
                    <a:cubicBezTo>
                      <a:pt x="557" y="1"/>
                      <a:pt x="410" y="26"/>
                      <a:pt x="272" y="75"/>
                    </a:cubicBezTo>
                    <a:cubicBezTo>
                      <a:pt x="188" y="305"/>
                      <a:pt x="84" y="536"/>
                      <a:pt x="0" y="766"/>
                    </a:cubicBezTo>
                    <a:cubicBezTo>
                      <a:pt x="168" y="703"/>
                      <a:pt x="314" y="640"/>
                      <a:pt x="481" y="577"/>
                    </a:cubicBezTo>
                    <a:cubicBezTo>
                      <a:pt x="514" y="561"/>
                      <a:pt x="546" y="553"/>
                      <a:pt x="574" y="553"/>
                    </a:cubicBezTo>
                    <a:cubicBezTo>
                      <a:pt x="656" y="553"/>
                      <a:pt x="717" y="616"/>
                      <a:pt x="733" y="724"/>
                    </a:cubicBezTo>
                    <a:cubicBezTo>
                      <a:pt x="774" y="1121"/>
                      <a:pt x="816" y="1498"/>
                      <a:pt x="858" y="1896"/>
                    </a:cubicBezTo>
                    <a:cubicBezTo>
                      <a:pt x="1465" y="1812"/>
                      <a:pt x="1988" y="1205"/>
                      <a:pt x="1695" y="598"/>
                    </a:cubicBezTo>
                    <a:cubicBezTo>
                      <a:pt x="1525" y="197"/>
                      <a:pt x="1117" y="1"/>
                      <a:pt x="704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9"/>
              <p:cNvSpPr/>
              <p:nvPr/>
            </p:nvSpPr>
            <p:spPr>
              <a:xfrm>
                <a:off x="5065700" y="3273475"/>
                <a:ext cx="547800" cy="266850"/>
              </a:xfrm>
              <a:custGeom>
                <a:avLst/>
                <a:gdLst/>
                <a:ahLst/>
                <a:cxnLst/>
                <a:rect l="l" t="t" r="r" b="b"/>
                <a:pathLst>
                  <a:path w="21912" h="10674" extrusionOk="0">
                    <a:moveTo>
                      <a:pt x="16291" y="4490"/>
                    </a:moveTo>
                    <a:cubicBezTo>
                      <a:pt x="16516" y="4490"/>
                      <a:pt x="16739" y="4617"/>
                      <a:pt x="16807" y="4863"/>
                    </a:cubicBezTo>
                    <a:cubicBezTo>
                      <a:pt x="16912" y="5250"/>
                      <a:pt x="16619" y="5593"/>
                      <a:pt x="16249" y="5593"/>
                    </a:cubicBezTo>
                    <a:cubicBezTo>
                      <a:pt x="16179" y="5593"/>
                      <a:pt x="16106" y="5581"/>
                      <a:pt x="16032" y="5554"/>
                    </a:cubicBezTo>
                    <a:cubicBezTo>
                      <a:pt x="15823" y="5470"/>
                      <a:pt x="15593" y="5261"/>
                      <a:pt x="15719" y="5010"/>
                    </a:cubicBezTo>
                    <a:cubicBezTo>
                      <a:pt x="15719" y="5010"/>
                      <a:pt x="15740" y="4989"/>
                      <a:pt x="15740" y="4989"/>
                    </a:cubicBezTo>
                    <a:cubicBezTo>
                      <a:pt x="15740" y="4926"/>
                      <a:pt x="15760" y="4842"/>
                      <a:pt x="15802" y="4780"/>
                    </a:cubicBezTo>
                    <a:cubicBezTo>
                      <a:pt x="15899" y="4585"/>
                      <a:pt x="16096" y="4490"/>
                      <a:pt x="16291" y="4490"/>
                    </a:cubicBezTo>
                    <a:close/>
                    <a:moveTo>
                      <a:pt x="17644" y="4067"/>
                    </a:moveTo>
                    <a:cubicBezTo>
                      <a:pt x="17677" y="4067"/>
                      <a:pt x="17711" y="4074"/>
                      <a:pt x="17748" y="4089"/>
                    </a:cubicBezTo>
                    <a:cubicBezTo>
                      <a:pt x="18209" y="4298"/>
                      <a:pt x="18439" y="4863"/>
                      <a:pt x="18292" y="5324"/>
                    </a:cubicBezTo>
                    <a:cubicBezTo>
                      <a:pt x="18205" y="5585"/>
                      <a:pt x="17844" y="6033"/>
                      <a:pt x="17520" y="6033"/>
                    </a:cubicBezTo>
                    <a:cubicBezTo>
                      <a:pt x="17454" y="6033"/>
                      <a:pt x="17390" y="6015"/>
                      <a:pt x="17330" y="5972"/>
                    </a:cubicBezTo>
                    <a:cubicBezTo>
                      <a:pt x="17288" y="5951"/>
                      <a:pt x="17267" y="5910"/>
                      <a:pt x="17288" y="5868"/>
                    </a:cubicBezTo>
                    <a:cubicBezTo>
                      <a:pt x="17434" y="5638"/>
                      <a:pt x="17727" y="5617"/>
                      <a:pt x="17853" y="5345"/>
                    </a:cubicBezTo>
                    <a:cubicBezTo>
                      <a:pt x="18020" y="4989"/>
                      <a:pt x="17832" y="4654"/>
                      <a:pt x="17539" y="4424"/>
                    </a:cubicBezTo>
                    <a:cubicBezTo>
                      <a:pt x="17360" y="4299"/>
                      <a:pt x="17456" y="4067"/>
                      <a:pt x="17644" y="4067"/>
                    </a:cubicBezTo>
                    <a:close/>
                    <a:moveTo>
                      <a:pt x="6550" y="5255"/>
                    </a:moveTo>
                    <a:cubicBezTo>
                      <a:pt x="6625" y="5255"/>
                      <a:pt x="6704" y="5270"/>
                      <a:pt x="6784" y="5303"/>
                    </a:cubicBezTo>
                    <a:cubicBezTo>
                      <a:pt x="7161" y="5449"/>
                      <a:pt x="7349" y="5951"/>
                      <a:pt x="7014" y="6244"/>
                    </a:cubicBezTo>
                    <a:cubicBezTo>
                      <a:pt x="6907" y="6341"/>
                      <a:pt x="6756" y="6394"/>
                      <a:pt x="6611" y="6394"/>
                    </a:cubicBezTo>
                    <a:cubicBezTo>
                      <a:pt x="6474" y="6394"/>
                      <a:pt x="6343" y="6346"/>
                      <a:pt x="6261" y="6244"/>
                    </a:cubicBezTo>
                    <a:cubicBezTo>
                      <a:pt x="6177" y="6223"/>
                      <a:pt x="6073" y="6203"/>
                      <a:pt x="6010" y="6161"/>
                    </a:cubicBezTo>
                    <a:cubicBezTo>
                      <a:pt x="5926" y="6140"/>
                      <a:pt x="5864" y="6014"/>
                      <a:pt x="5884" y="5951"/>
                    </a:cubicBezTo>
                    <a:cubicBezTo>
                      <a:pt x="5919" y="5589"/>
                      <a:pt x="6196" y="5255"/>
                      <a:pt x="6550" y="5255"/>
                    </a:cubicBezTo>
                    <a:close/>
                    <a:moveTo>
                      <a:pt x="5045" y="4645"/>
                    </a:moveTo>
                    <a:cubicBezTo>
                      <a:pt x="5217" y="4645"/>
                      <a:pt x="5305" y="4878"/>
                      <a:pt x="5173" y="5010"/>
                    </a:cubicBezTo>
                    <a:cubicBezTo>
                      <a:pt x="5006" y="5198"/>
                      <a:pt x="4838" y="5366"/>
                      <a:pt x="4838" y="5638"/>
                    </a:cubicBezTo>
                    <a:cubicBezTo>
                      <a:pt x="4817" y="5910"/>
                      <a:pt x="4922" y="6140"/>
                      <a:pt x="5110" y="6328"/>
                    </a:cubicBezTo>
                    <a:cubicBezTo>
                      <a:pt x="5234" y="6451"/>
                      <a:pt x="5120" y="6619"/>
                      <a:pt x="4981" y="6619"/>
                    </a:cubicBezTo>
                    <a:cubicBezTo>
                      <a:pt x="4955" y="6619"/>
                      <a:pt x="4928" y="6613"/>
                      <a:pt x="4901" y="6600"/>
                    </a:cubicBezTo>
                    <a:cubicBezTo>
                      <a:pt x="4211" y="6244"/>
                      <a:pt x="4190" y="4926"/>
                      <a:pt x="4985" y="4654"/>
                    </a:cubicBezTo>
                    <a:cubicBezTo>
                      <a:pt x="5006" y="4648"/>
                      <a:pt x="5026" y="4645"/>
                      <a:pt x="5045" y="4645"/>
                    </a:cubicBezTo>
                    <a:close/>
                    <a:moveTo>
                      <a:pt x="20402" y="0"/>
                    </a:moveTo>
                    <a:cubicBezTo>
                      <a:pt x="20287" y="0"/>
                      <a:pt x="20155" y="45"/>
                      <a:pt x="20008" y="135"/>
                    </a:cubicBezTo>
                    <a:cubicBezTo>
                      <a:pt x="19548" y="156"/>
                      <a:pt x="18962" y="386"/>
                      <a:pt x="18501" y="469"/>
                    </a:cubicBezTo>
                    <a:cubicBezTo>
                      <a:pt x="17497" y="658"/>
                      <a:pt x="16451" y="783"/>
                      <a:pt x="15426" y="867"/>
                    </a:cubicBezTo>
                    <a:cubicBezTo>
                      <a:pt x="15419" y="868"/>
                      <a:pt x="15412" y="868"/>
                      <a:pt x="15405" y="868"/>
                    </a:cubicBezTo>
                    <a:cubicBezTo>
                      <a:pt x="15272" y="868"/>
                      <a:pt x="15200" y="674"/>
                      <a:pt x="15300" y="574"/>
                    </a:cubicBezTo>
                    <a:cubicBezTo>
                      <a:pt x="15405" y="469"/>
                      <a:pt x="15488" y="386"/>
                      <a:pt x="15593" y="281"/>
                    </a:cubicBezTo>
                    <a:lnTo>
                      <a:pt x="15593" y="281"/>
                    </a:lnTo>
                    <a:cubicBezTo>
                      <a:pt x="13480" y="1076"/>
                      <a:pt x="11366" y="1557"/>
                      <a:pt x="9107" y="1746"/>
                    </a:cubicBezTo>
                    <a:cubicBezTo>
                      <a:pt x="9098" y="1747"/>
                      <a:pt x="9089" y="1747"/>
                      <a:pt x="9081" y="1747"/>
                    </a:cubicBezTo>
                    <a:cubicBezTo>
                      <a:pt x="8894" y="1747"/>
                      <a:pt x="8860" y="1531"/>
                      <a:pt x="8960" y="1411"/>
                    </a:cubicBezTo>
                    <a:cubicBezTo>
                      <a:pt x="9170" y="1160"/>
                      <a:pt x="9337" y="909"/>
                      <a:pt x="9483" y="658"/>
                    </a:cubicBezTo>
                    <a:lnTo>
                      <a:pt x="9483" y="658"/>
                    </a:lnTo>
                    <a:cubicBezTo>
                      <a:pt x="7537" y="1181"/>
                      <a:pt x="5592" y="1537"/>
                      <a:pt x="3583" y="1767"/>
                    </a:cubicBezTo>
                    <a:cubicBezTo>
                      <a:pt x="3576" y="1768"/>
                      <a:pt x="3569" y="1768"/>
                      <a:pt x="3562" y="1768"/>
                    </a:cubicBezTo>
                    <a:cubicBezTo>
                      <a:pt x="3425" y="1768"/>
                      <a:pt x="3316" y="1573"/>
                      <a:pt x="3416" y="1474"/>
                    </a:cubicBezTo>
                    <a:cubicBezTo>
                      <a:pt x="3764" y="972"/>
                      <a:pt x="3788" y="816"/>
                      <a:pt x="3666" y="816"/>
                    </a:cubicBezTo>
                    <a:cubicBezTo>
                      <a:pt x="3489" y="816"/>
                      <a:pt x="3003" y="1148"/>
                      <a:pt x="2767" y="1223"/>
                    </a:cubicBezTo>
                    <a:cubicBezTo>
                      <a:pt x="2286" y="1411"/>
                      <a:pt x="1825" y="1453"/>
                      <a:pt x="1302" y="1495"/>
                    </a:cubicBezTo>
                    <a:cubicBezTo>
                      <a:pt x="1239" y="1495"/>
                      <a:pt x="1177" y="1474"/>
                      <a:pt x="1156" y="1411"/>
                    </a:cubicBezTo>
                    <a:cubicBezTo>
                      <a:pt x="1114" y="1871"/>
                      <a:pt x="1093" y="2332"/>
                      <a:pt x="1051" y="2792"/>
                    </a:cubicBezTo>
                    <a:cubicBezTo>
                      <a:pt x="1072" y="2813"/>
                      <a:pt x="1072" y="2834"/>
                      <a:pt x="1072" y="2855"/>
                    </a:cubicBezTo>
                    <a:cubicBezTo>
                      <a:pt x="884" y="3943"/>
                      <a:pt x="967" y="4822"/>
                      <a:pt x="1470" y="5826"/>
                    </a:cubicBezTo>
                    <a:cubicBezTo>
                      <a:pt x="1524" y="5916"/>
                      <a:pt x="1453" y="6069"/>
                      <a:pt x="1339" y="6069"/>
                    </a:cubicBezTo>
                    <a:cubicBezTo>
                      <a:pt x="1321" y="6069"/>
                      <a:pt x="1301" y="6065"/>
                      <a:pt x="1281" y="6056"/>
                    </a:cubicBezTo>
                    <a:cubicBezTo>
                      <a:pt x="1123" y="5996"/>
                      <a:pt x="997" y="5969"/>
                      <a:pt x="899" y="5969"/>
                    </a:cubicBezTo>
                    <a:cubicBezTo>
                      <a:pt x="0" y="5969"/>
                      <a:pt x="1462" y="8252"/>
                      <a:pt x="1972" y="8630"/>
                    </a:cubicBezTo>
                    <a:cubicBezTo>
                      <a:pt x="2097" y="8734"/>
                      <a:pt x="2055" y="8944"/>
                      <a:pt x="1888" y="8944"/>
                    </a:cubicBezTo>
                    <a:cubicBezTo>
                      <a:pt x="214" y="9006"/>
                      <a:pt x="2683" y="10304"/>
                      <a:pt x="3185" y="10450"/>
                    </a:cubicBezTo>
                    <a:cubicBezTo>
                      <a:pt x="3799" y="10617"/>
                      <a:pt x="4431" y="10673"/>
                      <a:pt x="5064" y="10673"/>
                    </a:cubicBezTo>
                    <a:cubicBezTo>
                      <a:pt x="5380" y="10673"/>
                      <a:pt x="5696" y="10659"/>
                      <a:pt x="6010" y="10638"/>
                    </a:cubicBezTo>
                    <a:cubicBezTo>
                      <a:pt x="7663" y="10534"/>
                      <a:pt x="9253" y="10136"/>
                      <a:pt x="10906" y="10052"/>
                    </a:cubicBezTo>
                    <a:lnTo>
                      <a:pt x="10990" y="10052"/>
                    </a:lnTo>
                    <a:cubicBezTo>
                      <a:pt x="10889" y="9932"/>
                      <a:pt x="10943" y="9696"/>
                      <a:pt x="11115" y="9696"/>
                    </a:cubicBezTo>
                    <a:cubicBezTo>
                      <a:pt x="11122" y="9696"/>
                      <a:pt x="11129" y="9696"/>
                      <a:pt x="11136" y="9697"/>
                    </a:cubicBezTo>
                    <a:cubicBezTo>
                      <a:pt x="11323" y="9722"/>
                      <a:pt x="11558" y="9761"/>
                      <a:pt x="11785" y="9761"/>
                    </a:cubicBezTo>
                    <a:cubicBezTo>
                      <a:pt x="12118" y="9761"/>
                      <a:pt x="12435" y="9677"/>
                      <a:pt x="12559" y="9341"/>
                    </a:cubicBezTo>
                    <a:cubicBezTo>
                      <a:pt x="12685" y="9027"/>
                      <a:pt x="12413" y="8776"/>
                      <a:pt x="12120" y="8713"/>
                    </a:cubicBezTo>
                    <a:cubicBezTo>
                      <a:pt x="12074" y="8706"/>
                      <a:pt x="12027" y="8702"/>
                      <a:pt x="11980" y="8702"/>
                    </a:cubicBezTo>
                    <a:cubicBezTo>
                      <a:pt x="11770" y="8702"/>
                      <a:pt x="11551" y="8771"/>
                      <a:pt x="11346" y="8839"/>
                    </a:cubicBezTo>
                    <a:cubicBezTo>
                      <a:pt x="11306" y="8886"/>
                      <a:pt x="11244" y="8910"/>
                      <a:pt x="11180" y="8910"/>
                    </a:cubicBezTo>
                    <a:cubicBezTo>
                      <a:pt x="11075" y="8910"/>
                      <a:pt x="10969" y="8844"/>
                      <a:pt x="10969" y="8713"/>
                    </a:cubicBezTo>
                    <a:cubicBezTo>
                      <a:pt x="10927" y="6935"/>
                      <a:pt x="10592" y="5261"/>
                      <a:pt x="10195" y="3524"/>
                    </a:cubicBezTo>
                    <a:cubicBezTo>
                      <a:pt x="10170" y="3436"/>
                      <a:pt x="10236" y="3378"/>
                      <a:pt x="10306" y="3378"/>
                    </a:cubicBezTo>
                    <a:cubicBezTo>
                      <a:pt x="10352" y="3378"/>
                      <a:pt x="10400" y="3403"/>
                      <a:pt x="10425" y="3462"/>
                    </a:cubicBezTo>
                    <a:cubicBezTo>
                      <a:pt x="11074" y="5073"/>
                      <a:pt x="11325" y="6830"/>
                      <a:pt x="11366" y="8567"/>
                    </a:cubicBezTo>
                    <a:cubicBezTo>
                      <a:pt x="11573" y="8470"/>
                      <a:pt x="11799" y="8401"/>
                      <a:pt x="12030" y="8401"/>
                    </a:cubicBezTo>
                    <a:cubicBezTo>
                      <a:pt x="12149" y="8401"/>
                      <a:pt x="12271" y="8420"/>
                      <a:pt x="12392" y="8462"/>
                    </a:cubicBezTo>
                    <a:cubicBezTo>
                      <a:pt x="12685" y="8588"/>
                      <a:pt x="12936" y="8860"/>
                      <a:pt x="12957" y="9195"/>
                    </a:cubicBezTo>
                    <a:cubicBezTo>
                      <a:pt x="12957" y="9739"/>
                      <a:pt x="12601" y="9990"/>
                      <a:pt x="12162" y="10094"/>
                    </a:cubicBezTo>
                    <a:cubicBezTo>
                      <a:pt x="13537" y="10212"/>
                      <a:pt x="15374" y="10502"/>
                      <a:pt x="17043" y="10502"/>
                    </a:cubicBezTo>
                    <a:cubicBezTo>
                      <a:pt x="19234" y="10502"/>
                      <a:pt x="21136" y="10003"/>
                      <a:pt x="21326" y="7960"/>
                    </a:cubicBezTo>
                    <a:lnTo>
                      <a:pt x="21326" y="7960"/>
                    </a:lnTo>
                    <a:cubicBezTo>
                      <a:pt x="21159" y="8044"/>
                      <a:pt x="20991" y="8086"/>
                      <a:pt x="20761" y="8127"/>
                    </a:cubicBezTo>
                    <a:cubicBezTo>
                      <a:pt x="20753" y="8128"/>
                      <a:pt x="20745" y="8129"/>
                      <a:pt x="20738" y="8129"/>
                    </a:cubicBezTo>
                    <a:cubicBezTo>
                      <a:pt x="20577" y="8129"/>
                      <a:pt x="20414" y="7931"/>
                      <a:pt x="20594" y="7772"/>
                    </a:cubicBezTo>
                    <a:cubicBezTo>
                      <a:pt x="21096" y="7353"/>
                      <a:pt x="21912" y="6475"/>
                      <a:pt x="21891" y="5721"/>
                    </a:cubicBezTo>
                    <a:cubicBezTo>
                      <a:pt x="21881" y="5406"/>
                      <a:pt x="21831" y="5318"/>
                      <a:pt x="21723" y="5318"/>
                    </a:cubicBezTo>
                    <a:cubicBezTo>
                      <a:pt x="21608" y="5318"/>
                      <a:pt x="21428" y="5417"/>
                      <a:pt x="21159" y="5449"/>
                    </a:cubicBezTo>
                    <a:cubicBezTo>
                      <a:pt x="21151" y="5451"/>
                      <a:pt x="21143" y="5452"/>
                      <a:pt x="21136" y="5452"/>
                    </a:cubicBezTo>
                    <a:cubicBezTo>
                      <a:pt x="21042" y="5452"/>
                      <a:pt x="20972" y="5337"/>
                      <a:pt x="20991" y="5240"/>
                    </a:cubicBezTo>
                    <a:cubicBezTo>
                      <a:pt x="21305" y="4215"/>
                      <a:pt x="21494" y="3190"/>
                      <a:pt x="21619" y="2122"/>
                    </a:cubicBezTo>
                    <a:lnTo>
                      <a:pt x="21619" y="2122"/>
                    </a:lnTo>
                    <a:cubicBezTo>
                      <a:pt x="21452" y="2227"/>
                      <a:pt x="21263" y="2269"/>
                      <a:pt x="21012" y="2311"/>
                    </a:cubicBezTo>
                    <a:cubicBezTo>
                      <a:pt x="21000" y="2313"/>
                      <a:pt x="20987" y="2313"/>
                      <a:pt x="20975" y="2313"/>
                    </a:cubicBezTo>
                    <a:cubicBezTo>
                      <a:pt x="20845" y="2313"/>
                      <a:pt x="20742" y="2214"/>
                      <a:pt x="20761" y="2081"/>
                    </a:cubicBezTo>
                    <a:cubicBezTo>
                      <a:pt x="20887" y="1620"/>
                      <a:pt x="20929" y="1160"/>
                      <a:pt x="20908" y="679"/>
                    </a:cubicBezTo>
                    <a:cubicBezTo>
                      <a:pt x="20835" y="229"/>
                      <a:pt x="20662" y="0"/>
                      <a:pt x="20402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9"/>
              <p:cNvSpPr/>
              <p:nvPr/>
            </p:nvSpPr>
            <p:spPr>
              <a:xfrm>
                <a:off x="5672250" y="3339025"/>
                <a:ext cx="22350" cy="2480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992" extrusionOk="0">
                    <a:moveTo>
                      <a:pt x="160" y="1"/>
                    </a:moveTo>
                    <a:cubicBezTo>
                      <a:pt x="50" y="1"/>
                      <a:pt x="1" y="151"/>
                      <a:pt x="119" y="191"/>
                    </a:cubicBezTo>
                    <a:cubicBezTo>
                      <a:pt x="265" y="233"/>
                      <a:pt x="370" y="337"/>
                      <a:pt x="433" y="463"/>
                    </a:cubicBezTo>
                    <a:cubicBezTo>
                      <a:pt x="517" y="588"/>
                      <a:pt x="496" y="714"/>
                      <a:pt x="475" y="860"/>
                    </a:cubicBezTo>
                    <a:cubicBezTo>
                      <a:pt x="462" y="938"/>
                      <a:pt x="537" y="992"/>
                      <a:pt x="611" y="992"/>
                    </a:cubicBezTo>
                    <a:cubicBezTo>
                      <a:pt x="656" y="992"/>
                      <a:pt x="702" y="971"/>
                      <a:pt x="726" y="923"/>
                    </a:cubicBezTo>
                    <a:cubicBezTo>
                      <a:pt x="893" y="526"/>
                      <a:pt x="579" y="65"/>
                      <a:pt x="182" y="3"/>
                    </a:cubicBezTo>
                    <a:cubicBezTo>
                      <a:pt x="174" y="1"/>
                      <a:pt x="167" y="1"/>
                      <a:pt x="160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9"/>
              <p:cNvSpPr/>
              <p:nvPr/>
            </p:nvSpPr>
            <p:spPr>
              <a:xfrm>
                <a:off x="5497350" y="3375150"/>
                <a:ext cx="29325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974" extrusionOk="0">
                    <a:moveTo>
                      <a:pt x="378" y="0"/>
                    </a:moveTo>
                    <a:cubicBezTo>
                      <a:pt x="190" y="0"/>
                      <a:pt x="94" y="232"/>
                      <a:pt x="273" y="357"/>
                    </a:cubicBezTo>
                    <a:cubicBezTo>
                      <a:pt x="566" y="587"/>
                      <a:pt x="754" y="922"/>
                      <a:pt x="587" y="1278"/>
                    </a:cubicBezTo>
                    <a:cubicBezTo>
                      <a:pt x="461" y="1550"/>
                      <a:pt x="168" y="1571"/>
                      <a:pt x="22" y="1801"/>
                    </a:cubicBezTo>
                    <a:cubicBezTo>
                      <a:pt x="1" y="1843"/>
                      <a:pt x="22" y="1884"/>
                      <a:pt x="64" y="1905"/>
                    </a:cubicBezTo>
                    <a:cubicBezTo>
                      <a:pt x="126" y="1953"/>
                      <a:pt x="193" y="1974"/>
                      <a:pt x="261" y="1974"/>
                    </a:cubicBezTo>
                    <a:cubicBezTo>
                      <a:pt x="583" y="1974"/>
                      <a:pt x="940" y="1516"/>
                      <a:pt x="1026" y="1257"/>
                    </a:cubicBezTo>
                    <a:cubicBezTo>
                      <a:pt x="1173" y="796"/>
                      <a:pt x="943" y="231"/>
                      <a:pt x="482" y="22"/>
                    </a:cubicBezTo>
                    <a:cubicBezTo>
                      <a:pt x="445" y="7"/>
                      <a:pt x="411" y="0"/>
                      <a:pt x="378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9"/>
              <p:cNvSpPr/>
              <p:nvPr/>
            </p:nvSpPr>
            <p:spPr>
              <a:xfrm>
                <a:off x="5455525" y="3385500"/>
                <a:ext cx="32950" cy="28000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1120" extrusionOk="0">
                    <a:moveTo>
                      <a:pt x="692" y="1"/>
                    </a:moveTo>
                    <a:cubicBezTo>
                      <a:pt x="499" y="1"/>
                      <a:pt x="305" y="97"/>
                      <a:pt x="209" y="299"/>
                    </a:cubicBezTo>
                    <a:cubicBezTo>
                      <a:pt x="167" y="361"/>
                      <a:pt x="147" y="445"/>
                      <a:pt x="147" y="508"/>
                    </a:cubicBezTo>
                    <a:cubicBezTo>
                      <a:pt x="147" y="508"/>
                      <a:pt x="126" y="529"/>
                      <a:pt x="126" y="529"/>
                    </a:cubicBezTo>
                    <a:cubicBezTo>
                      <a:pt x="0" y="780"/>
                      <a:pt x="230" y="989"/>
                      <a:pt x="439" y="1073"/>
                    </a:cubicBezTo>
                    <a:cubicBezTo>
                      <a:pt x="517" y="1105"/>
                      <a:pt x="594" y="1119"/>
                      <a:pt x="668" y="1119"/>
                    </a:cubicBezTo>
                    <a:cubicBezTo>
                      <a:pt x="1032" y="1119"/>
                      <a:pt x="1318" y="765"/>
                      <a:pt x="1214" y="382"/>
                    </a:cubicBezTo>
                    <a:cubicBezTo>
                      <a:pt x="1146" y="134"/>
                      <a:pt x="919" y="1"/>
                      <a:pt x="692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9"/>
              <p:cNvSpPr/>
              <p:nvPr/>
            </p:nvSpPr>
            <p:spPr>
              <a:xfrm>
                <a:off x="5273850" y="3617600"/>
                <a:ext cx="150350" cy="22750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910" extrusionOk="0">
                    <a:moveTo>
                      <a:pt x="134" y="1"/>
                    </a:moveTo>
                    <a:cubicBezTo>
                      <a:pt x="70" y="1"/>
                      <a:pt x="0" y="56"/>
                      <a:pt x="27" y="137"/>
                    </a:cubicBezTo>
                    <a:cubicBezTo>
                      <a:pt x="195" y="786"/>
                      <a:pt x="1283" y="765"/>
                      <a:pt x="1827" y="828"/>
                    </a:cubicBezTo>
                    <a:cubicBezTo>
                      <a:pt x="2222" y="883"/>
                      <a:pt x="2617" y="910"/>
                      <a:pt x="3010" y="910"/>
                    </a:cubicBezTo>
                    <a:cubicBezTo>
                      <a:pt x="3950" y="910"/>
                      <a:pt x="4881" y="759"/>
                      <a:pt x="5781" y="493"/>
                    </a:cubicBezTo>
                    <a:cubicBezTo>
                      <a:pt x="6013" y="435"/>
                      <a:pt x="5942" y="109"/>
                      <a:pt x="5732" y="109"/>
                    </a:cubicBezTo>
                    <a:cubicBezTo>
                      <a:pt x="5714" y="109"/>
                      <a:pt x="5696" y="112"/>
                      <a:pt x="5677" y="117"/>
                    </a:cubicBezTo>
                    <a:cubicBezTo>
                      <a:pt x="4756" y="368"/>
                      <a:pt x="3836" y="514"/>
                      <a:pt x="2873" y="514"/>
                    </a:cubicBezTo>
                    <a:cubicBezTo>
                      <a:pt x="2732" y="514"/>
                      <a:pt x="2494" y="522"/>
                      <a:pt x="2217" y="522"/>
                    </a:cubicBezTo>
                    <a:cubicBezTo>
                      <a:pt x="1468" y="522"/>
                      <a:pt x="430" y="466"/>
                      <a:pt x="216" y="54"/>
                    </a:cubicBezTo>
                    <a:cubicBezTo>
                      <a:pt x="201" y="17"/>
                      <a:pt x="168" y="1"/>
                      <a:pt x="134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9"/>
              <p:cNvSpPr/>
              <p:nvPr/>
            </p:nvSpPr>
            <p:spPr>
              <a:xfrm>
                <a:off x="5212275" y="3404825"/>
                <a:ext cx="371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487" h="1132" extrusionOk="0">
                    <a:moveTo>
                      <a:pt x="686" y="1"/>
                    </a:moveTo>
                    <a:cubicBezTo>
                      <a:pt x="332" y="1"/>
                      <a:pt x="56" y="332"/>
                      <a:pt x="21" y="677"/>
                    </a:cubicBezTo>
                    <a:cubicBezTo>
                      <a:pt x="1" y="760"/>
                      <a:pt x="84" y="886"/>
                      <a:pt x="147" y="907"/>
                    </a:cubicBezTo>
                    <a:cubicBezTo>
                      <a:pt x="231" y="949"/>
                      <a:pt x="314" y="969"/>
                      <a:pt x="398" y="990"/>
                    </a:cubicBezTo>
                    <a:cubicBezTo>
                      <a:pt x="492" y="1085"/>
                      <a:pt x="628" y="1132"/>
                      <a:pt x="767" y="1132"/>
                    </a:cubicBezTo>
                    <a:cubicBezTo>
                      <a:pt x="906" y="1132"/>
                      <a:pt x="1047" y="1085"/>
                      <a:pt x="1151" y="990"/>
                    </a:cubicBezTo>
                    <a:cubicBezTo>
                      <a:pt x="1486" y="697"/>
                      <a:pt x="1298" y="195"/>
                      <a:pt x="921" y="49"/>
                    </a:cubicBezTo>
                    <a:cubicBezTo>
                      <a:pt x="840" y="16"/>
                      <a:pt x="761" y="1"/>
                      <a:pt x="686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9"/>
              <p:cNvSpPr/>
              <p:nvPr/>
            </p:nvSpPr>
            <p:spPr>
              <a:xfrm>
                <a:off x="5170425" y="3389575"/>
                <a:ext cx="27900" cy="4940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1976" extrusionOk="0">
                    <a:moveTo>
                      <a:pt x="856" y="1"/>
                    </a:moveTo>
                    <a:cubicBezTo>
                      <a:pt x="837" y="1"/>
                      <a:pt x="817" y="4"/>
                      <a:pt x="796" y="10"/>
                    </a:cubicBezTo>
                    <a:cubicBezTo>
                      <a:pt x="1" y="282"/>
                      <a:pt x="22" y="1600"/>
                      <a:pt x="712" y="1956"/>
                    </a:cubicBezTo>
                    <a:cubicBezTo>
                      <a:pt x="739" y="1969"/>
                      <a:pt x="766" y="1975"/>
                      <a:pt x="792" y="1975"/>
                    </a:cubicBezTo>
                    <a:cubicBezTo>
                      <a:pt x="931" y="1975"/>
                      <a:pt x="1045" y="1807"/>
                      <a:pt x="921" y="1684"/>
                    </a:cubicBezTo>
                    <a:cubicBezTo>
                      <a:pt x="733" y="1496"/>
                      <a:pt x="628" y="1266"/>
                      <a:pt x="649" y="994"/>
                    </a:cubicBezTo>
                    <a:cubicBezTo>
                      <a:pt x="649" y="722"/>
                      <a:pt x="817" y="554"/>
                      <a:pt x="984" y="366"/>
                    </a:cubicBezTo>
                    <a:cubicBezTo>
                      <a:pt x="1116" y="234"/>
                      <a:pt x="1028" y="1"/>
                      <a:pt x="856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9"/>
              <p:cNvSpPr/>
              <p:nvPr/>
            </p:nvSpPr>
            <p:spPr>
              <a:xfrm>
                <a:off x="5065400" y="3262575"/>
                <a:ext cx="554900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22196" h="11577" extrusionOk="0">
                    <a:moveTo>
                      <a:pt x="20402" y="444"/>
                    </a:moveTo>
                    <a:cubicBezTo>
                      <a:pt x="20657" y="444"/>
                      <a:pt x="20827" y="677"/>
                      <a:pt x="20899" y="1136"/>
                    </a:cubicBezTo>
                    <a:cubicBezTo>
                      <a:pt x="20920" y="1596"/>
                      <a:pt x="20878" y="2056"/>
                      <a:pt x="20752" y="2517"/>
                    </a:cubicBezTo>
                    <a:cubicBezTo>
                      <a:pt x="20733" y="2670"/>
                      <a:pt x="20819" y="2770"/>
                      <a:pt x="20962" y="2770"/>
                    </a:cubicBezTo>
                    <a:cubicBezTo>
                      <a:pt x="20975" y="2770"/>
                      <a:pt x="20989" y="2769"/>
                      <a:pt x="21003" y="2768"/>
                    </a:cubicBezTo>
                    <a:cubicBezTo>
                      <a:pt x="21254" y="2726"/>
                      <a:pt x="21443" y="2663"/>
                      <a:pt x="21610" y="2558"/>
                    </a:cubicBezTo>
                    <a:lnTo>
                      <a:pt x="21610" y="2558"/>
                    </a:lnTo>
                    <a:cubicBezTo>
                      <a:pt x="21485" y="3626"/>
                      <a:pt x="21296" y="4651"/>
                      <a:pt x="20982" y="5697"/>
                    </a:cubicBezTo>
                    <a:cubicBezTo>
                      <a:pt x="20963" y="5774"/>
                      <a:pt x="21015" y="5888"/>
                      <a:pt x="21106" y="5888"/>
                    </a:cubicBezTo>
                    <a:cubicBezTo>
                      <a:pt x="21113" y="5888"/>
                      <a:pt x="21121" y="5887"/>
                      <a:pt x="21129" y="5885"/>
                    </a:cubicBezTo>
                    <a:cubicBezTo>
                      <a:pt x="21394" y="5853"/>
                      <a:pt x="21573" y="5757"/>
                      <a:pt x="21688" y="5757"/>
                    </a:cubicBezTo>
                    <a:cubicBezTo>
                      <a:pt x="21800" y="5757"/>
                      <a:pt x="21851" y="5848"/>
                      <a:pt x="21861" y="6178"/>
                    </a:cubicBezTo>
                    <a:cubicBezTo>
                      <a:pt x="21903" y="6911"/>
                      <a:pt x="21087" y="7789"/>
                      <a:pt x="20585" y="8229"/>
                    </a:cubicBezTo>
                    <a:cubicBezTo>
                      <a:pt x="20425" y="8368"/>
                      <a:pt x="20570" y="8565"/>
                      <a:pt x="20747" y="8565"/>
                    </a:cubicBezTo>
                    <a:cubicBezTo>
                      <a:pt x="20756" y="8565"/>
                      <a:pt x="20764" y="8564"/>
                      <a:pt x="20773" y="8563"/>
                    </a:cubicBezTo>
                    <a:cubicBezTo>
                      <a:pt x="20982" y="8522"/>
                      <a:pt x="21150" y="8480"/>
                      <a:pt x="21317" y="8396"/>
                    </a:cubicBezTo>
                    <a:lnTo>
                      <a:pt x="21317" y="8396"/>
                    </a:lnTo>
                    <a:cubicBezTo>
                      <a:pt x="21127" y="10443"/>
                      <a:pt x="19218" y="10947"/>
                      <a:pt x="17021" y="10947"/>
                    </a:cubicBezTo>
                    <a:cubicBezTo>
                      <a:pt x="15356" y="10947"/>
                      <a:pt x="13524" y="10657"/>
                      <a:pt x="12153" y="10530"/>
                    </a:cubicBezTo>
                    <a:cubicBezTo>
                      <a:pt x="12592" y="10426"/>
                      <a:pt x="12969" y="10175"/>
                      <a:pt x="12948" y="9631"/>
                    </a:cubicBezTo>
                    <a:cubicBezTo>
                      <a:pt x="12948" y="9296"/>
                      <a:pt x="12697" y="9024"/>
                      <a:pt x="12383" y="8898"/>
                    </a:cubicBezTo>
                    <a:cubicBezTo>
                      <a:pt x="12268" y="8863"/>
                      <a:pt x="12152" y="8846"/>
                      <a:pt x="12034" y="8846"/>
                    </a:cubicBezTo>
                    <a:cubicBezTo>
                      <a:pt x="11807" y="8846"/>
                      <a:pt x="11578" y="8906"/>
                      <a:pt x="11358" y="9003"/>
                    </a:cubicBezTo>
                    <a:cubicBezTo>
                      <a:pt x="11337" y="7266"/>
                      <a:pt x="11086" y="5509"/>
                      <a:pt x="10416" y="3898"/>
                    </a:cubicBezTo>
                    <a:cubicBezTo>
                      <a:pt x="10399" y="3839"/>
                      <a:pt x="10353" y="3814"/>
                      <a:pt x="10306" y="3814"/>
                    </a:cubicBezTo>
                    <a:cubicBezTo>
                      <a:pt x="10234" y="3814"/>
                      <a:pt x="10161" y="3872"/>
                      <a:pt x="10186" y="3960"/>
                    </a:cubicBezTo>
                    <a:cubicBezTo>
                      <a:pt x="10583" y="5697"/>
                      <a:pt x="10918" y="7371"/>
                      <a:pt x="10960" y="9149"/>
                    </a:cubicBezTo>
                    <a:cubicBezTo>
                      <a:pt x="10960" y="9280"/>
                      <a:pt x="11066" y="9346"/>
                      <a:pt x="11171" y="9346"/>
                    </a:cubicBezTo>
                    <a:cubicBezTo>
                      <a:pt x="11235" y="9346"/>
                      <a:pt x="11297" y="9322"/>
                      <a:pt x="11337" y="9275"/>
                    </a:cubicBezTo>
                    <a:cubicBezTo>
                      <a:pt x="11542" y="9207"/>
                      <a:pt x="11761" y="9138"/>
                      <a:pt x="11982" y="9138"/>
                    </a:cubicBezTo>
                    <a:cubicBezTo>
                      <a:pt x="12032" y="9138"/>
                      <a:pt x="12082" y="9142"/>
                      <a:pt x="12132" y="9149"/>
                    </a:cubicBezTo>
                    <a:cubicBezTo>
                      <a:pt x="12425" y="9212"/>
                      <a:pt x="12697" y="9463"/>
                      <a:pt x="12571" y="9777"/>
                    </a:cubicBezTo>
                    <a:cubicBezTo>
                      <a:pt x="12434" y="10113"/>
                      <a:pt x="12120" y="10197"/>
                      <a:pt x="11786" y="10197"/>
                    </a:cubicBezTo>
                    <a:cubicBezTo>
                      <a:pt x="11559" y="10197"/>
                      <a:pt x="11322" y="10158"/>
                      <a:pt x="11127" y="10133"/>
                    </a:cubicBezTo>
                    <a:cubicBezTo>
                      <a:pt x="11120" y="10132"/>
                      <a:pt x="11113" y="10132"/>
                      <a:pt x="11106" y="10132"/>
                    </a:cubicBezTo>
                    <a:cubicBezTo>
                      <a:pt x="10934" y="10132"/>
                      <a:pt x="10881" y="10368"/>
                      <a:pt x="11002" y="10488"/>
                    </a:cubicBezTo>
                    <a:lnTo>
                      <a:pt x="10897" y="10488"/>
                    </a:lnTo>
                    <a:cubicBezTo>
                      <a:pt x="9265" y="10572"/>
                      <a:pt x="7654" y="10970"/>
                      <a:pt x="6022" y="11074"/>
                    </a:cubicBezTo>
                    <a:cubicBezTo>
                      <a:pt x="5701" y="11095"/>
                      <a:pt x="5380" y="11109"/>
                      <a:pt x="5061" y="11109"/>
                    </a:cubicBezTo>
                    <a:cubicBezTo>
                      <a:pt x="4423" y="11109"/>
                      <a:pt x="3790" y="11053"/>
                      <a:pt x="3176" y="10886"/>
                    </a:cubicBezTo>
                    <a:cubicBezTo>
                      <a:pt x="2695" y="10740"/>
                      <a:pt x="226" y="9442"/>
                      <a:pt x="1879" y="9380"/>
                    </a:cubicBezTo>
                    <a:cubicBezTo>
                      <a:pt x="2067" y="9380"/>
                      <a:pt x="2109" y="9170"/>
                      <a:pt x="1963" y="9066"/>
                    </a:cubicBezTo>
                    <a:cubicBezTo>
                      <a:pt x="1455" y="8690"/>
                      <a:pt x="1" y="6421"/>
                      <a:pt x="881" y="6421"/>
                    </a:cubicBezTo>
                    <a:cubicBezTo>
                      <a:pt x="980" y="6421"/>
                      <a:pt x="1109" y="6449"/>
                      <a:pt x="1272" y="6513"/>
                    </a:cubicBezTo>
                    <a:cubicBezTo>
                      <a:pt x="1288" y="6517"/>
                      <a:pt x="1303" y="6520"/>
                      <a:pt x="1318" y="6520"/>
                    </a:cubicBezTo>
                    <a:cubicBezTo>
                      <a:pt x="1439" y="6520"/>
                      <a:pt x="1517" y="6374"/>
                      <a:pt x="1461" y="6262"/>
                    </a:cubicBezTo>
                    <a:cubicBezTo>
                      <a:pt x="959" y="5258"/>
                      <a:pt x="875" y="4379"/>
                      <a:pt x="1063" y="3291"/>
                    </a:cubicBezTo>
                    <a:cubicBezTo>
                      <a:pt x="1084" y="3270"/>
                      <a:pt x="1063" y="3249"/>
                      <a:pt x="1063" y="3228"/>
                    </a:cubicBezTo>
                    <a:cubicBezTo>
                      <a:pt x="1105" y="2768"/>
                      <a:pt x="1126" y="2307"/>
                      <a:pt x="1147" y="1847"/>
                    </a:cubicBezTo>
                    <a:cubicBezTo>
                      <a:pt x="1189" y="1910"/>
                      <a:pt x="1231" y="1931"/>
                      <a:pt x="1314" y="1931"/>
                    </a:cubicBezTo>
                    <a:cubicBezTo>
                      <a:pt x="1816" y="1889"/>
                      <a:pt x="2298" y="1847"/>
                      <a:pt x="2779" y="1680"/>
                    </a:cubicBezTo>
                    <a:cubicBezTo>
                      <a:pt x="3003" y="1592"/>
                      <a:pt x="3494" y="1253"/>
                      <a:pt x="3670" y="1253"/>
                    </a:cubicBezTo>
                    <a:cubicBezTo>
                      <a:pt x="3789" y="1253"/>
                      <a:pt x="3762" y="1410"/>
                      <a:pt x="3407" y="1910"/>
                    </a:cubicBezTo>
                    <a:cubicBezTo>
                      <a:pt x="3327" y="2009"/>
                      <a:pt x="3418" y="2204"/>
                      <a:pt x="3554" y="2204"/>
                    </a:cubicBezTo>
                    <a:cubicBezTo>
                      <a:pt x="3560" y="2204"/>
                      <a:pt x="3567" y="2204"/>
                      <a:pt x="3574" y="2203"/>
                    </a:cubicBezTo>
                    <a:cubicBezTo>
                      <a:pt x="5583" y="1973"/>
                      <a:pt x="7549" y="1617"/>
                      <a:pt x="9474" y="1094"/>
                    </a:cubicBezTo>
                    <a:lnTo>
                      <a:pt x="9474" y="1094"/>
                    </a:lnTo>
                    <a:cubicBezTo>
                      <a:pt x="9328" y="1345"/>
                      <a:pt x="9161" y="1596"/>
                      <a:pt x="8951" y="1847"/>
                    </a:cubicBezTo>
                    <a:cubicBezTo>
                      <a:pt x="8868" y="1973"/>
                      <a:pt x="8909" y="2203"/>
                      <a:pt x="9098" y="2203"/>
                    </a:cubicBezTo>
                    <a:cubicBezTo>
                      <a:pt x="11337" y="2014"/>
                      <a:pt x="13471" y="1512"/>
                      <a:pt x="15584" y="717"/>
                    </a:cubicBezTo>
                    <a:lnTo>
                      <a:pt x="15584" y="717"/>
                    </a:lnTo>
                    <a:cubicBezTo>
                      <a:pt x="15480" y="822"/>
                      <a:pt x="15396" y="926"/>
                      <a:pt x="15291" y="1010"/>
                    </a:cubicBezTo>
                    <a:cubicBezTo>
                      <a:pt x="15192" y="1110"/>
                      <a:pt x="15244" y="1304"/>
                      <a:pt x="15394" y="1304"/>
                    </a:cubicBezTo>
                    <a:cubicBezTo>
                      <a:pt x="15401" y="1304"/>
                      <a:pt x="15409" y="1304"/>
                      <a:pt x="15417" y="1303"/>
                    </a:cubicBezTo>
                    <a:cubicBezTo>
                      <a:pt x="16442" y="1219"/>
                      <a:pt x="17467" y="1094"/>
                      <a:pt x="18493" y="905"/>
                    </a:cubicBezTo>
                    <a:cubicBezTo>
                      <a:pt x="18953" y="822"/>
                      <a:pt x="19539" y="613"/>
                      <a:pt x="19999" y="592"/>
                    </a:cubicBezTo>
                    <a:cubicBezTo>
                      <a:pt x="20150" y="493"/>
                      <a:pt x="20285" y="444"/>
                      <a:pt x="20402" y="444"/>
                    </a:cubicBezTo>
                    <a:close/>
                    <a:moveTo>
                      <a:pt x="20943" y="0"/>
                    </a:moveTo>
                    <a:cubicBezTo>
                      <a:pt x="20928" y="0"/>
                      <a:pt x="20913" y="2"/>
                      <a:pt x="20899" y="6"/>
                    </a:cubicBezTo>
                    <a:cubicBezTo>
                      <a:pt x="19246" y="445"/>
                      <a:pt x="17593" y="738"/>
                      <a:pt x="15898" y="905"/>
                    </a:cubicBezTo>
                    <a:cubicBezTo>
                      <a:pt x="16065" y="738"/>
                      <a:pt x="16254" y="550"/>
                      <a:pt x="16421" y="382"/>
                    </a:cubicBezTo>
                    <a:cubicBezTo>
                      <a:pt x="16533" y="289"/>
                      <a:pt x="16445" y="79"/>
                      <a:pt x="16306" y="79"/>
                    </a:cubicBezTo>
                    <a:cubicBezTo>
                      <a:pt x="16290" y="79"/>
                      <a:pt x="16272" y="83"/>
                      <a:pt x="16254" y="89"/>
                    </a:cubicBezTo>
                    <a:cubicBezTo>
                      <a:pt x="14099" y="947"/>
                      <a:pt x="11839" y="1491"/>
                      <a:pt x="9537" y="1742"/>
                    </a:cubicBezTo>
                    <a:cubicBezTo>
                      <a:pt x="9705" y="1470"/>
                      <a:pt x="9851" y="1198"/>
                      <a:pt x="9998" y="885"/>
                    </a:cubicBezTo>
                    <a:cubicBezTo>
                      <a:pt x="10054" y="754"/>
                      <a:pt x="9976" y="606"/>
                      <a:pt x="9839" y="606"/>
                    </a:cubicBezTo>
                    <a:cubicBezTo>
                      <a:pt x="9823" y="606"/>
                      <a:pt x="9806" y="608"/>
                      <a:pt x="9788" y="613"/>
                    </a:cubicBezTo>
                    <a:cubicBezTo>
                      <a:pt x="7863" y="1115"/>
                      <a:pt x="5938" y="1491"/>
                      <a:pt x="3972" y="1742"/>
                    </a:cubicBezTo>
                    <a:cubicBezTo>
                      <a:pt x="4118" y="1470"/>
                      <a:pt x="4160" y="1198"/>
                      <a:pt x="4160" y="801"/>
                    </a:cubicBezTo>
                    <a:cubicBezTo>
                      <a:pt x="4160" y="707"/>
                      <a:pt x="4066" y="624"/>
                      <a:pt x="3974" y="624"/>
                    </a:cubicBezTo>
                    <a:cubicBezTo>
                      <a:pt x="3944" y="624"/>
                      <a:pt x="3914" y="633"/>
                      <a:pt x="3888" y="654"/>
                    </a:cubicBezTo>
                    <a:cubicBezTo>
                      <a:pt x="3072" y="1198"/>
                      <a:pt x="2298" y="1470"/>
                      <a:pt x="1293" y="1512"/>
                    </a:cubicBezTo>
                    <a:cubicBezTo>
                      <a:pt x="1210" y="1533"/>
                      <a:pt x="1147" y="1575"/>
                      <a:pt x="1126" y="1638"/>
                    </a:cubicBezTo>
                    <a:cubicBezTo>
                      <a:pt x="1103" y="1615"/>
                      <a:pt x="1065" y="1604"/>
                      <a:pt x="1025" y="1604"/>
                    </a:cubicBezTo>
                    <a:cubicBezTo>
                      <a:pt x="955" y="1604"/>
                      <a:pt x="882" y="1641"/>
                      <a:pt x="896" y="1721"/>
                    </a:cubicBezTo>
                    <a:cubicBezTo>
                      <a:pt x="938" y="2224"/>
                      <a:pt x="917" y="2726"/>
                      <a:pt x="917" y="3228"/>
                    </a:cubicBezTo>
                    <a:cubicBezTo>
                      <a:pt x="917" y="3249"/>
                      <a:pt x="896" y="3249"/>
                      <a:pt x="896" y="3249"/>
                    </a:cubicBezTo>
                    <a:cubicBezTo>
                      <a:pt x="707" y="3856"/>
                      <a:pt x="645" y="4442"/>
                      <a:pt x="749" y="5090"/>
                    </a:cubicBezTo>
                    <a:cubicBezTo>
                      <a:pt x="814" y="5576"/>
                      <a:pt x="1155" y="5974"/>
                      <a:pt x="898" y="5974"/>
                    </a:cubicBezTo>
                    <a:cubicBezTo>
                      <a:pt x="823" y="5974"/>
                      <a:pt x="697" y="5940"/>
                      <a:pt x="498" y="5864"/>
                    </a:cubicBezTo>
                    <a:cubicBezTo>
                      <a:pt x="482" y="5858"/>
                      <a:pt x="465" y="5855"/>
                      <a:pt x="449" y="5855"/>
                    </a:cubicBezTo>
                    <a:cubicBezTo>
                      <a:pt x="363" y="5855"/>
                      <a:pt x="289" y="5940"/>
                      <a:pt x="289" y="6011"/>
                    </a:cubicBezTo>
                    <a:cubicBezTo>
                      <a:pt x="184" y="7224"/>
                      <a:pt x="582" y="8271"/>
                      <a:pt x="1440" y="9066"/>
                    </a:cubicBezTo>
                    <a:lnTo>
                      <a:pt x="896" y="9087"/>
                    </a:lnTo>
                    <a:cubicBezTo>
                      <a:pt x="770" y="9087"/>
                      <a:pt x="707" y="9212"/>
                      <a:pt x="749" y="9338"/>
                    </a:cubicBezTo>
                    <a:cubicBezTo>
                      <a:pt x="1502" y="11092"/>
                      <a:pt x="3207" y="11576"/>
                      <a:pt x="5143" y="11576"/>
                    </a:cubicBezTo>
                    <a:cubicBezTo>
                      <a:pt x="7529" y="11576"/>
                      <a:pt x="10265" y="10841"/>
                      <a:pt x="12005" y="10841"/>
                    </a:cubicBezTo>
                    <a:cubicBezTo>
                      <a:pt x="12070" y="10841"/>
                      <a:pt x="12133" y="10842"/>
                      <a:pt x="12195" y="10844"/>
                    </a:cubicBezTo>
                    <a:cubicBezTo>
                      <a:pt x="13395" y="10892"/>
                      <a:pt x="15427" y="11291"/>
                      <a:pt x="17311" y="11291"/>
                    </a:cubicBezTo>
                    <a:cubicBezTo>
                      <a:pt x="19566" y="11291"/>
                      <a:pt x="21608" y="10719"/>
                      <a:pt x="21757" y="8291"/>
                    </a:cubicBezTo>
                    <a:cubicBezTo>
                      <a:pt x="21757" y="8250"/>
                      <a:pt x="21736" y="8208"/>
                      <a:pt x="21715" y="8187"/>
                    </a:cubicBezTo>
                    <a:cubicBezTo>
                      <a:pt x="21808" y="8112"/>
                      <a:pt x="21752" y="7971"/>
                      <a:pt x="21649" y="7971"/>
                    </a:cubicBezTo>
                    <a:cubicBezTo>
                      <a:pt x="21637" y="7971"/>
                      <a:pt x="21624" y="7973"/>
                      <a:pt x="21610" y="7978"/>
                    </a:cubicBezTo>
                    <a:cubicBezTo>
                      <a:pt x="21506" y="8040"/>
                      <a:pt x="21380" y="8082"/>
                      <a:pt x="21254" y="8103"/>
                    </a:cubicBezTo>
                    <a:cubicBezTo>
                      <a:pt x="21903" y="7371"/>
                      <a:pt x="22196" y="6513"/>
                      <a:pt x="22196" y="5488"/>
                    </a:cubicBezTo>
                    <a:cubicBezTo>
                      <a:pt x="22196" y="5413"/>
                      <a:pt x="22129" y="5338"/>
                      <a:pt x="22055" y="5338"/>
                    </a:cubicBezTo>
                    <a:cubicBezTo>
                      <a:pt x="22046" y="5338"/>
                      <a:pt x="22037" y="5339"/>
                      <a:pt x="22029" y="5341"/>
                    </a:cubicBezTo>
                    <a:cubicBezTo>
                      <a:pt x="21902" y="5392"/>
                      <a:pt x="21803" y="5415"/>
                      <a:pt x="21726" y="5415"/>
                    </a:cubicBezTo>
                    <a:cubicBezTo>
                      <a:pt x="21231" y="5415"/>
                      <a:pt x="21666" y="4476"/>
                      <a:pt x="21757" y="4023"/>
                    </a:cubicBezTo>
                    <a:cubicBezTo>
                      <a:pt x="21861" y="3437"/>
                      <a:pt x="21945" y="2830"/>
                      <a:pt x="21987" y="2245"/>
                    </a:cubicBezTo>
                    <a:cubicBezTo>
                      <a:pt x="22029" y="2203"/>
                      <a:pt x="22050" y="2182"/>
                      <a:pt x="22070" y="2140"/>
                    </a:cubicBezTo>
                    <a:cubicBezTo>
                      <a:pt x="22165" y="2030"/>
                      <a:pt x="22070" y="1872"/>
                      <a:pt x="21964" y="1872"/>
                    </a:cubicBezTo>
                    <a:cubicBezTo>
                      <a:pt x="21929" y="1872"/>
                      <a:pt x="21892" y="1889"/>
                      <a:pt x="21861" y="1931"/>
                    </a:cubicBezTo>
                    <a:cubicBezTo>
                      <a:pt x="21623" y="2175"/>
                      <a:pt x="21471" y="2268"/>
                      <a:pt x="21376" y="2268"/>
                    </a:cubicBezTo>
                    <a:cubicBezTo>
                      <a:pt x="21120" y="2268"/>
                      <a:pt x="21275" y="1595"/>
                      <a:pt x="21275" y="1366"/>
                    </a:cubicBezTo>
                    <a:cubicBezTo>
                      <a:pt x="21275" y="947"/>
                      <a:pt x="21192" y="529"/>
                      <a:pt x="21108" y="110"/>
                    </a:cubicBezTo>
                    <a:cubicBezTo>
                      <a:pt x="21091" y="41"/>
                      <a:pt x="21016" y="0"/>
                      <a:pt x="20943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9"/>
              <p:cNvSpPr/>
              <p:nvPr/>
            </p:nvSpPr>
            <p:spPr>
              <a:xfrm>
                <a:off x="4995325" y="3022650"/>
                <a:ext cx="724900" cy="561250"/>
              </a:xfrm>
              <a:custGeom>
                <a:avLst/>
                <a:gdLst/>
                <a:ahLst/>
                <a:cxnLst/>
                <a:rect l="l" t="t" r="r" b="b"/>
                <a:pathLst>
                  <a:path w="28996" h="22450" extrusionOk="0">
                    <a:moveTo>
                      <a:pt x="27021" y="12123"/>
                    </a:moveTo>
                    <a:cubicBezTo>
                      <a:pt x="27434" y="12123"/>
                      <a:pt x="27842" y="12319"/>
                      <a:pt x="28012" y="12720"/>
                    </a:cubicBezTo>
                    <a:cubicBezTo>
                      <a:pt x="28305" y="13327"/>
                      <a:pt x="27782" y="13934"/>
                      <a:pt x="27175" y="14018"/>
                    </a:cubicBezTo>
                    <a:cubicBezTo>
                      <a:pt x="27133" y="13620"/>
                      <a:pt x="27091" y="13243"/>
                      <a:pt x="27050" y="12846"/>
                    </a:cubicBezTo>
                    <a:cubicBezTo>
                      <a:pt x="27034" y="12738"/>
                      <a:pt x="26973" y="12675"/>
                      <a:pt x="26891" y="12675"/>
                    </a:cubicBezTo>
                    <a:cubicBezTo>
                      <a:pt x="26863" y="12675"/>
                      <a:pt x="26831" y="12683"/>
                      <a:pt x="26798" y="12699"/>
                    </a:cubicBezTo>
                    <a:cubicBezTo>
                      <a:pt x="26631" y="12762"/>
                      <a:pt x="26485" y="12825"/>
                      <a:pt x="26317" y="12888"/>
                    </a:cubicBezTo>
                    <a:cubicBezTo>
                      <a:pt x="26401" y="12658"/>
                      <a:pt x="26505" y="12427"/>
                      <a:pt x="26589" y="12197"/>
                    </a:cubicBezTo>
                    <a:cubicBezTo>
                      <a:pt x="26727" y="12148"/>
                      <a:pt x="26874" y="12123"/>
                      <a:pt x="27021" y="12123"/>
                    </a:cubicBezTo>
                    <a:close/>
                    <a:moveTo>
                      <a:pt x="13277" y="1"/>
                    </a:moveTo>
                    <a:cubicBezTo>
                      <a:pt x="10725" y="1"/>
                      <a:pt x="8170" y="665"/>
                      <a:pt x="5896" y="2007"/>
                    </a:cubicBezTo>
                    <a:cubicBezTo>
                      <a:pt x="5749" y="2091"/>
                      <a:pt x="5770" y="2321"/>
                      <a:pt x="5938" y="2363"/>
                    </a:cubicBezTo>
                    <a:cubicBezTo>
                      <a:pt x="6084" y="2384"/>
                      <a:pt x="6231" y="2426"/>
                      <a:pt x="6356" y="2447"/>
                    </a:cubicBezTo>
                    <a:cubicBezTo>
                      <a:pt x="3490" y="3807"/>
                      <a:pt x="1272" y="6088"/>
                      <a:pt x="37" y="9059"/>
                    </a:cubicBezTo>
                    <a:cubicBezTo>
                      <a:pt x="0" y="9151"/>
                      <a:pt x="109" y="9275"/>
                      <a:pt x="222" y="9275"/>
                    </a:cubicBezTo>
                    <a:cubicBezTo>
                      <a:pt x="237" y="9275"/>
                      <a:pt x="252" y="9273"/>
                      <a:pt x="267" y="9268"/>
                    </a:cubicBezTo>
                    <a:cubicBezTo>
                      <a:pt x="413" y="9212"/>
                      <a:pt x="526" y="9187"/>
                      <a:pt x="612" y="9187"/>
                    </a:cubicBezTo>
                    <a:cubicBezTo>
                      <a:pt x="1106" y="9187"/>
                      <a:pt x="718" y="10013"/>
                      <a:pt x="665" y="10565"/>
                    </a:cubicBezTo>
                    <a:cubicBezTo>
                      <a:pt x="560" y="11507"/>
                      <a:pt x="602" y="12448"/>
                      <a:pt x="707" y="13390"/>
                    </a:cubicBezTo>
                    <a:cubicBezTo>
                      <a:pt x="769" y="13348"/>
                      <a:pt x="832" y="13327"/>
                      <a:pt x="895" y="13306"/>
                    </a:cubicBezTo>
                    <a:cubicBezTo>
                      <a:pt x="853" y="11779"/>
                      <a:pt x="979" y="10293"/>
                      <a:pt x="1293" y="8808"/>
                    </a:cubicBezTo>
                    <a:cubicBezTo>
                      <a:pt x="1310" y="8703"/>
                      <a:pt x="1240" y="8583"/>
                      <a:pt x="1131" y="8583"/>
                    </a:cubicBezTo>
                    <a:cubicBezTo>
                      <a:pt x="1110" y="8583"/>
                      <a:pt x="1087" y="8588"/>
                      <a:pt x="1062" y="8598"/>
                    </a:cubicBezTo>
                    <a:cubicBezTo>
                      <a:pt x="858" y="8675"/>
                      <a:pt x="737" y="8711"/>
                      <a:pt x="674" y="8711"/>
                    </a:cubicBezTo>
                    <a:cubicBezTo>
                      <a:pt x="530" y="8711"/>
                      <a:pt x="681" y="8527"/>
                      <a:pt x="811" y="8222"/>
                    </a:cubicBezTo>
                    <a:cubicBezTo>
                      <a:pt x="958" y="7887"/>
                      <a:pt x="1146" y="7594"/>
                      <a:pt x="1334" y="7301"/>
                    </a:cubicBezTo>
                    <a:cubicBezTo>
                      <a:pt x="1774" y="6590"/>
                      <a:pt x="2297" y="5920"/>
                      <a:pt x="2862" y="5334"/>
                    </a:cubicBezTo>
                    <a:cubicBezTo>
                      <a:pt x="4034" y="4121"/>
                      <a:pt x="5435" y="3200"/>
                      <a:pt x="6984" y="2572"/>
                    </a:cubicBezTo>
                    <a:cubicBezTo>
                      <a:pt x="7151" y="2510"/>
                      <a:pt x="7172" y="2259"/>
                      <a:pt x="6984" y="2217"/>
                    </a:cubicBezTo>
                    <a:cubicBezTo>
                      <a:pt x="6837" y="2175"/>
                      <a:pt x="6670" y="2133"/>
                      <a:pt x="6523" y="2112"/>
                    </a:cubicBezTo>
                    <a:cubicBezTo>
                      <a:pt x="8601" y="992"/>
                      <a:pt x="10910" y="437"/>
                      <a:pt x="13220" y="437"/>
                    </a:cubicBezTo>
                    <a:cubicBezTo>
                      <a:pt x="15958" y="437"/>
                      <a:pt x="18695" y="1217"/>
                      <a:pt x="21044" y="2761"/>
                    </a:cubicBezTo>
                    <a:cubicBezTo>
                      <a:pt x="21082" y="2787"/>
                      <a:pt x="21123" y="2799"/>
                      <a:pt x="21164" y="2799"/>
                    </a:cubicBezTo>
                    <a:cubicBezTo>
                      <a:pt x="21284" y="2799"/>
                      <a:pt x="21400" y="2697"/>
                      <a:pt x="21400" y="2572"/>
                    </a:cubicBezTo>
                    <a:cubicBezTo>
                      <a:pt x="21358" y="2363"/>
                      <a:pt x="21379" y="2175"/>
                      <a:pt x="21421" y="1966"/>
                    </a:cubicBezTo>
                    <a:cubicBezTo>
                      <a:pt x="21968" y="2728"/>
                      <a:pt x="22790" y="3144"/>
                      <a:pt x="23715" y="3144"/>
                    </a:cubicBezTo>
                    <a:cubicBezTo>
                      <a:pt x="23780" y="3144"/>
                      <a:pt x="23845" y="3141"/>
                      <a:pt x="23911" y="3137"/>
                    </a:cubicBezTo>
                    <a:lnTo>
                      <a:pt x="23911" y="3137"/>
                    </a:lnTo>
                    <a:cubicBezTo>
                      <a:pt x="23764" y="3368"/>
                      <a:pt x="23576" y="3577"/>
                      <a:pt x="23346" y="3786"/>
                    </a:cubicBezTo>
                    <a:cubicBezTo>
                      <a:pt x="23241" y="3891"/>
                      <a:pt x="23283" y="4058"/>
                      <a:pt x="23388" y="4142"/>
                    </a:cubicBezTo>
                    <a:cubicBezTo>
                      <a:pt x="24727" y="5104"/>
                      <a:pt x="25836" y="6276"/>
                      <a:pt x="26777" y="7594"/>
                    </a:cubicBezTo>
                    <a:cubicBezTo>
                      <a:pt x="26568" y="7636"/>
                      <a:pt x="26380" y="7678"/>
                      <a:pt x="26150" y="7803"/>
                    </a:cubicBezTo>
                    <a:cubicBezTo>
                      <a:pt x="26045" y="7845"/>
                      <a:pt x="26003" y="7992"/>
                      <a:pt x="26066" y="8096"/>
                    </a:cubicBezTo>
                    <a:cubicBezTo>
                      <a:pt x="26882" y="9226"/>
                      <a:pt x="27238" y="10419"/>
                      <a:pt x="27217" y="11800"/>
                    </a:cubicBezTo>
                    <a:lnTo>
                      <a:pt x="27217" y="11821"/>
                    </a:lnTo>
                    <a:cubicBezTo>
                      <a:pt x="27177" y="11816"/>
                      <a:pt x="27137" y="11813"/>
                      <a:pt x="27095" y="11813"/>
                    </a:cubicBezTo>
                    <a:cubicBezTo>
                      <a:pt x="26962" y="11813"/>
                      <a:pt x="26822" y="11840"/>
                      <a:pt x="26694" y="11904"/>
                    </a:cubicBezTo>
                    <a:cubicBezTo>
                      <a:pt x="26715" y="11862"/>
                      <a:pt x="26736" y="11821"/>
                      <a:pt x="26736" y="11779"/>
                    </a:cubicBezTo>
                    <a:cubicBezTo>
                      <a:pt x="26751" y="11748"/>
                      <a:pt x="26721" y="11729"/>
                      <a:pt x="26696" y="11729"/>
                    </a:cubicBezTo>
                    <a:cubicBezTo>
                      <a:pt x="26687" y="11729"/>
                      <a:pt x="26678" y="11731"/>
                      <a:pt x="26673" y="11737"/>
                    </a:cubicBezTo>
                    <a:cubicBezTo>
                      <a:pt x="26296" y="12114"/>
                      <a:pt x="26087" y="12658"/>
                      <a:pt x="25899" y="13139"/>
                    </a:cubicBezTo>
                    <a:cubicBezTo>
                      <a:pt x="25862" y="13248"/>
                      <a:pt x="25952" y="13356"/>
                      <a:pt x="26044" y="13356"/>
                    </a:cubicBezTo>
                    <a:cubicBezTo>
                      <a:pt x="26059" y="13356"/>
                      <a:pt x="26073" y="13354"/>
                      <a:pt x="26087" y="13348"/>
                    </a:cubicBezTo>
                    <a:cubicBezTo>
                      <a:pt x="26317" y="13264"/>
                      <a:pt x="26526" y="13181"/>
                      <a:pt x="26736" y="13076"/>
                    </a:cubicBezTo>
                    <a:cubicBezTo>
                      <a:pt x="26757" y="13453"/>
                      <a:pt x="26798" y="13808"/>
                      <a:pt x="26861" y="14185"/>
                    </a:cubicBezTo>
                    <a:cubicBezTo>
                      <a:pt x="26840" y="14227"/>
                      <a:pt x="26840" y="14269"/>
                      <a:pt x="26861" y="14311"/>
                    </a:cubicBezTo>
                    <a:lnTo>
                      <a:pt x="26861" y="14331"/>
                    </a:lnTo>
                    <a:cubicBezTo>
                      <a:pt x="26875" y="14403"/>
                      <a:pt x="26948" y="14435"/>
                      <a:pt x="27020" y="14435"/>
                    </a:cubicBezTo>
                    <a:cubicBezTo>
                      <a:pt x="27053" y="14435"/>
                      <a:pt x="27086" y="14428"/>
                      <a:pt x="27112" y="14415"/>
                    </a:cubicBezTo>
                    <a:cubicBezTo>
                      <a:pt x="27405" y="14415"/>
                      <a:pt x="27656" y="14311"/>
                      <a:pt x="27886" y="14143"/>
                    </a:cubicBezTo>
                    <a:cubicBezTo>
                      <a:pt x="28368" y="14792"/>
                      <a:pt x="28284" y="15901"/>
                      <a:pt x="28284" y="16654"/>
                    </a:cubicBezTo>
                    <a:cubicBezTo>
                      <a:pt x="28284" y="17147"/>
                      <a:pt x="28429" y="17725"/>
                      <a:pt x="28131" y="17725"/>
                    </a:cubicBezTo>
                    <a:cubicBezTo>
                      <a:pt x="28037" y="17725"/>
                      <a:pt x="27899" y="17668"/>
                      <a:pt x="27698" y="17533"/>
                    </a:cubicBezTo>
                    <a:cubicBezTo>
                      <a:pt x="27674" y="17518"/>
                      <a:pt x="27646" y="17511"/>
                      <a:pt x="27617" y="17511"/>
                    </a:cubicBezTo>
                    <a:cubicBezTo>
                      <a:pt x="27524" y="17511"/>
                      <a:pt x="27426" y="17583"/>
                      <a:pt x="27426" y="17679"/>
                    </a:cubicBezTo>
                    <a:cubicBezTo>
                      <a:pt x="27468" y="18851"/>
                      <a:pt x="27384" y="20044"/>
                      <a:pt x="27050" y="21173"/>
                    </a:cubicBezTo>
                    <a:cubicBezTo>
                      <a:pt x="27008" y="21341"/>
                      <a:pt x="26966" y="21508"/>
                      <a:pt x="26903" y="21655"/>
                    </a:cubicBezTo>
                    <a:cubicBezTo>
                      <a:pt x="26865" y="21910"/>
                      <a:pt x="26811" y="22033"/>
                      <a:pt x="26741" y="22033"/>
                    </a:cubicBezTo>
                    <a:cubicBezTo>
                      <a:pt x="26697" y="22033"/>
                      <a:pt x="26646" y="21983"/>
                      <a:pt x="26589" y="21885"/>
                    </a:cubicBezTo>
                    <a:cubicBezTo>
                      <a:pt x="26610" y="21864"/>
                      <a:pt x="26464" y="21822"/>
                      <a:pt x="26401" y="21801"/>
                    </a:cubicBezTo>
                    <a:lnTo>
                      <a:pt x="26380" y="21801"/>
                    </a:lnTo>
                    <a:cubicBezTo>
                      <a:pt x="26317" y="21801"/>
                      <a:pt x="26275" y="21864"/>
                      <a:pt x="26275" y="21927"/>
                    </a:cubicBezTo>
                    <a:cubicBezTo>
                      <a:pt x="26275" y="21948"/>
                      <a:pt x="26275" y="21990"/>
                      <a:pt x="26317" y="21990"/>
                    </a:cubicBezTo>
                    <a:cubicBezTo>
                      <a:pt x="26652" y="22157"/>
                      <a:pt x="26505" y="22408"/>
                      <a:pt x="26861" y="22450"/>
                    </a:cubicBezTo>
                    <a:cubicBezTo>
                      <a:pt x="26903" y="22450"/>
                      <a:pt x="26966" y="22408"/>
                      <a:pt x="26987" y="22366"/>
                    </a:cubicBezTo>
                    <a:cubicBezTo>
                      <a:pt x="27405" y="21718"/>
                      <a:pt x="27531" y="20776"/>
                      <a:pt x="27656" y="20023"/>
                    </a:cubicBezTo>
                    <a:cubicBezTo>
                      <a:pt x="27719" y="19667"/>
                      <a:pt x="27740" y="19311"/>
                      <a:pt x="27761" y="18956"/>
                    </a:cubicBezTo>
                    <a:cubicBezTo>
                      <a:pt x="27790" y="18502"/>
                      <a:pt x="27707" y="18161"/>
                      <a:pt x="27904" y="18161"/>
                    </a:cubicBezTo>
                    <a:cubicBezTo>
                      <a:pt x="27989" y="18161"/>
                      <a:pt x="28126" y="18225"/>
                      <a:pt x="28347" y="18370"/>
                    </a:cubicBezTo>
                    <a:cubicBezTo>
                      <a:pt x="28373" y="18391"/>
                      <a:pt x="28402" y="18400"/>
                      <a:pt x="28430" y="18400"/>
                    </a:cubicBezTo>
                    <a:cubicBezTo>
                      <a:pt x="28515" y="18400"/>
                      <a:pt x="28598" y="18317"/>
                      <a:pt x="28598" y="18223"/>
                    </a:cubicBezTo>
                    <a:cubicBezTo>
                      <a:pt x="28661" y="16926"/>
                      <a:pt x="28995" y="15001"/>
                      <a:pt x="28138" y="13892"/>
                    </a:cubicBezTo>
                    <a:cubicBezTo>
                      <a:pt x="28410" y="13557"/>
                      <a:pt x="28535" y="13118"/>
                      <a:pt x="28410" y="12679"/>
                    </a:cubicBezTo>
                    <a:cubicBezTo>
                      <a:pt x="28284" y="12302"/>
                      <a:pt x="27970" y="12030"/>
                      <a:pt x="27614" y="11904"/>
                    </a:cubicBezTo>
                    <a:cubicBezTo>
                      <a:pt x="27635" y="11862"/>
                      <a:pt x="27635" y="11842"/>
                      <a:pt x="27635" y="11800"/>
                    </a:cubicBezTo>
                    <a:cubicBezTo>
                      <a:pt x="27635" y="11088"/>
                      <a:pt x="27573" y="10419"/>
                      <a:pt x="27363" y="9728"/>
                    </a:cubicBezTo>
                    <a:cubicBezTo>
                      <a:pt x="27240" y="9275"/>
                      <a:pt x="26366" y="8012"/>
                      <a:pt x="27176" y="8012"/>
                    </a:cubicBezTo>
                    <a:cubicBezTo>
                      <a:pt x="27190" y="8012"/>
                      <a:pt x="27203" y="8012"/>
                      <a:pt x="27217" y="8013"/>
                    </a:cubicBezTo>
                    <a:cubicBezTo>
                      <a:pt x="27225" y="8014"/>
                      <a:pt x="27232" y="8014"/>
                      <a:pt x="27240" y="8014"/>
                    </a:cubicBezTo>
                    <a:cubicBezTo>
                      <a:pt x="27394" y="8014"/>
                      <a:pt x="27485" y="7817"/>
                      <a:pt x="27405" y="7678"/>
                    </a:cubicBezTo>
                    <a:cubicBezTo>
                      <a:pt x="26443" y="6192"/>
                      <a:pt x="25271" y="4958"/>
                      <a:pt x="23869" y="3912"/>
                    </a:cubicBezTo>
                    <a:cubicBezTo>
                      <a:pt x="24141" y="3619"/>
                      <a:pt x="24350" y="3326"/>
                      <a:pt x="24560" y="2970"/>
                    </a:cubicBezTo>
                    <a:cubicBezTo>
                      <a:pt x="24655" y="2798"/>
                      <a:pt x="24507" y="2609"/>
                      <a:pt x="24337" y="2609"/>
                    </a:cubicBezTo>
                    <a:cubicBezTo>
                      <a:pt x="24321" y="2609"/>
                      <a:pt x="24304" y="2611"/>
                      <a:pt x="24288" y="2614"/>
                    </a:cubicBezTo>
                    <a:cubicBezTo>
                      <a:pt x="24102" y="2651"/>
                      <a:pt x="23921" y="2669"/>
                      <a:pt x="23743" y="2669"/>
                    </a:cubicBezTo>
                    <a:cubicBezTo>
                      <a:pt x="22819" y="2669"/>
                      <a:pt x="22021" y="2177"/>
                      <a:pt x="21547" y="1317"/>
                    </a:cubicBezTo>
                    <a:cubicBezTo>
                      <a:pt x="21503" y="1238"/>
                      <a:pt x="21433" y="1203"/>
                      <a:pt x="21361" y="1203"/>
                    </a:cubicBezTo>
                    <a:cubicBezTo>
                      <a:pt x="21261" y="1203"/>
                      <a:pt x="21156" y="1270"/>
                      <a:pt x="21107" y="1380"/>
                    </a:cubicBezTo>
                    <a:cubicBezTo>
                      <a:pt x="21003" y="1652"/>
                      <a:pt x="20961" y="1903"/>
                      <a:pt x="20919" y="2154"/>
                    </a:cubicBezTo>
                    <a:cubicBezTo>
                      <a:pt x="18591" y="723"/>
                      <a:pt x="15936" y="1"/>
                      <a:pt x="13277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9"/>
              <p:cNvSpPr/>
              <p:nvPr/>
            </p:nvSpPr>
            <p:spPr>
              <a:xfrm>
                <a:off x="4986825" y="3351100"/>
                <a:ext cx="663600" cy="397450"/>
              </a:xfrm>
              <a:custGeom>
                <a:avLst/>
                <a:gdLst/>
                <a:ahLst/>
                <a:cxnLst/>
                <a:rect l="l" t="t" r="r" b="b"/>
                <a:pathLst>
                  <a:path w="26544" h="15898" extrusionOk="0">
                    <a:moveTo>
                      <a:pt x="1925" y="398"/>
                    </a:moveTo>
                    <a:cubicBezTo>
                      <a:pt x="1863" y="754"/>
                      <a:pt x="1779" y="1131"/>
                      <a:pt x="1716" y="1486"/>
                    </a:cubicBezTo>
                    <a:cubicBezTo>
                      <a:pt x="1716" y="1577"/>
                      <a:pt x="1779" y="1683"/>
                      <a:pt x="1863" y="1683"/>
                    </a:cubicBezTo>
                    <a:cubicBezTo>
                      <a:pt x="1877" y="1683"/>
                      <a:pt x="1890" y="1680"/>
                      <a:pt x="1905" y="1675"/>
                    </a:cubicBezTo>
                    <a:cubicBezTo>
                      <a:pt x="2030" y="1633"/>
                      <a:pt x="2135" y="1591"/>
                      <a:pt x="2260" y="1570"/>
                    </a:cubicBezTo>
                    <a:lnTo>
                      <a:pt x="2260" y="1570"/>
                    </a:lnTo>
                    <a:cubicBezTo>
                      <a:pt x="2218" y="1968"/>
                      <a:pt x="2177" y="2386"/>
                      <a:pt x="2135" y="2805"/>
                    </a:cubicBezTo>
                    <a:cubicBezTo>
                      <a:pt x="1570" y="2721"/>
                      <a:pt x="775" y="2679"/>
                      <a:pt x="524" y="2072"/>
                    </a:cubicBezTo>
                    <a:cubicBezTo>
                      <a:pt x="147" y="1193"/>
                      <a:pt x="1151" y="461"/>
                      <a:pt x="1925" y="398"/>
                    </a:cubicBezTo>
                    <a:close/>
                    <a:moveTo>
                      <a:pt x="1988" y="1"/>
                    </a:moveTo>
                    <a:cubicBezTo>
                      <a:pt x="1737" y="22"/>
                      <a:pt x="1486" y="85"/>
                      <a:pt x="1235" y="168"/>
                    </a:cubicBezTo>
                    <a:cubicBezTo>
                      <a:pt x="1235" y="210"/>
                      <a:pt x="1235" y="252"/>
                      <a:pt x="1235" y="294"/>
                    </a:cubicBezTo>
                    <a:cubicBezTo>
                      <a:pt x="1245" y="357"/>
                      <a:pt x="1204" y="388"/>
                      <a:pt x="1157" y="388"/>
                    </a:cubicBezTo>
                    <a:cubicBezTo>
                      <a:pt x="1109" y="388"/>
                      <a:pt x="1057" y="357"/>
                      <a:pt x="1047" y="294"/>
                    </a:cubicBezTo>
                    <a:cubicBezTo>
                      <a:pt x="1047" y="273"/>
                      <a:pt x="1047" y="273"/>
                      <a:pt x="1047" y="252"/>
                    </a:cubicBezTo>
                    <a:cubicBezTo>
                      <a:pt x="461" y="587"/>
                      <a:pt x="0" y="1152"/>
                      <a:pt x="63" y="1884"/>
                    </a:cubicBezTo>
                    <a:cubicBezTo>
                      <a:pt x="126" y="2470"/>
                      <a:pt x="545" y="2805"/>
                      <a:pt x="1047" y="2951"/>
                    </a:cubicBezTo>
                    <a:cubicBezTo>
                      <a:pt x="942" y="3767"/>
                      <a:pt x="900" y="4583"/>
                      <a:pt x="858" y="5420"/>
                    </a:cubicBezTo>
                    <a:cubicBezTo>
                      <a:pt x="858" y="5500"/>
                      <a:pt x="943" y="5567"/>
                      <a:pt x="1030" y="5567"/>
                    </a:cubicBezTo>
                    <a:cubicBezTo>
                      <a:pt x="1057" y="5567"/>
                      <a:pt x="1084" y="5561"/>
                      <a:pt x="1109" y="5546"/>
                    </a:cubicBezTo>
                    <a:cubicBezTo>
                      <a:pt x="1183" y="5497"/>
                      <a:pt x="1245" y="5476"/>
                      <a:pt x="1296" y="5476"/>
                    </a:cubicBezTo>
                    <a:cubicBezTo>
                      <a:pt x="1670" y="5476"/>
                      <a:pt x="1517" y="6613"/>
                      <a:pt x="1591" y="7073"/>
                    </a:cubicBezTo>
                    <a:cubicBezTo>
                      <a:pt x="1758" y="7910"/>
                      <a:pt x="2030" y="8684"/>
                      <a:pt x="2386" y="9458"/>
                    </a:cubicBezTo>
                    <a:cubicBezTo>
                      <a:pt x="2414" y="9530"/>
                      <a:pt x="2482" y="9562"/>
                      <a:pt x="2549" y="9562"/>
                    </a:cubicBezTo>
                    <a:cubicBezTo>
                      <a:pt x="2580" y="9562"/>
                      <a:pt x="2610" y="9555"/>
                      <a:pt x="2637" y="9542"/>
                    </a:cubicBezTo>
                    <a:cubicBezTo>
                      <a:pt x="2763" y="9463"/>
                      <a:pt x="2860" y="9430"/>
                      <a:pt x="2935" y="9430"/>
                    </a:cubicBezTo>
                    <a:cubicBezTo>
                      <a:pt x="3221" y="9430"/>
                      <a:pt x="3199" y="9919"/>
                      <a:pt x="3348" y="10316"/>
                    </a:cubicBezTo>
                    <a:cubicBezTo>
                      <a:pt x="3474" y="10672"/>
                      <a:pt x="3641" y="11028"/>
                      <a:pt x="3809" y="11362"/>
                    </a:cubicBezTo>
                    <a:cubicBezTo>
                      <a:pt x="4227" y="12241"/>
                      <a:pt x="4792" y="13015"/>
                      <a:pt x="5462" y="13727"/>
                    </a:cubicBezTo>
                    <a:cubicBezTo>
                      <a:pt x="5498" y="13771"/>
                      <a:pt x="5540" y="13789"/>
                      <a:pt x="5580" y="13789"/>
                    </a:cubicBezTo>
                    <a:cubicBezTo>
                      <a:pt x="5656" y="13789"/>
                      <a:pt x="5727" y="13725"/>
                      <a:pt x="5754" y="13643"/>
                    </a:cubicBezTo>
                    <a:cubicBezTo>
                      <a:pt x="5819" y="13490"/>
                      <a:pt x="5907" y="13431"/>
                      <a:pt x="6009" y="13431"/>
                    </a:cubicBezTo>
                    <a:cubicBezTo>
                      <a:pt x="6269" y="13431"/>
                      <a:pt x="6620" y="13812"/>
                      <a:pt x="6905" y="13978"/>
                    </a:cubicBezTo>
                    <a:cubicBezTo>
                      <a:pt x="7407" y="14271"/>
                      <a:pt x="7931" y="14522"/>
                      <a:pt x="8454" y="14731"/>
                    </a:cubicBezTo>
                    <a:cubicBezTo>
                      <a:pt x="9584" y="15212"/>
                      <a:pt x="10755" y="15484"/>
                      <a:pt x="11948" y="15610"/>
                    </a:cubicBezTo>
                    <a:cubicBezTo>
                      <a:pt x="11956" y="15611"/>
                      <a:pt x="11964" y="15612"/>
                      <a:pt x="11972" y="15612"/>
                    </a:cubicBezTo>
                    <a:cubicBezTo>
                      <a:pt x="12099" y="15612"/>
                      <a:pt x="12134" y="15457"/>
                      <a:pt x="12094" y="15359"/>
                    </a:cubicBezTo>
                    <a:cubicBezTo>
                      <a:pt x="12094" y="15338"/>
                      <a:pt x="12073" y="15338"/>
                      <a:pt x="12073" y="15317"/>
                    </a:cubicBezTo>
                    <a:lnTo>
                      <a:pt x="12073" y="15317"/>
                    </a:lnTo>
                    <a:cubicBezTo>
                      <a:pt x="12471" y="15463"/>
                      <a:pt x="12827" y="15652"/>
                      <a:pt x="13182" y="15882"/>
                    </a:cubicBezTo>
                    <a:cubicBezTo>
                      <a:pt x="13209" y="15893"/>
                      <a:pt x="13238" y="15898"/>
                      <a:pt x="13265" y="15898"/>
                    </a:cubicBezTo>
                    <a:cubicBezTo>
                      <a:pt x="13345" y="15898"/>
                      <a:pt x="13418" y="15855"/>
                      <a:pt x="13433" y="15777"/>
                    </a:cubicBezTo>
                    <a:cubicBezTo>
                      <a:pt x="13489" y="15502"/>
                      <a:pt x="13515" y="15420"/>
                      <a:pt x="13564" y="15420"/>
                    </a:cubicBezTo>
                    <a:cubicBezTo>
                      <a:pt x="13625" y="15420"/>
                      <a:pt x="13722" y="15554"/>
                      <a:pt x="13957" y="15589"/>
                    </a:cubicBezTo>
                    <a:cubicBezTo>
                      <a:pt x="14338" y="15641"/>
                      <a:pt x="14576" y="15751"/>
                      <a:pt x="14933" y="15751"/>
                    </a:cubicBezTo>
                    <a:cubicBezTo>
                      <a:pt x="15006" y="15751"/>
                      <a:pt x="15085" y="15746"/>
                      <a:pt x="15170" y="15735"/>
                    </a:cubicBezTo>
                    <a:cubicBezTo>
                      <a:pt x="15610" y="15694"/>
                      <a:pt x="16049" y="15505"/>
                      <a:pt x="16446" y="15296"/>
                    </a:cubicBezTo>
                    <a:cubicBezTo>
                      <a:pt x="16590" y="15214"/>
                      <a:pt x="17032" y="14793"/>
                      <a:pt x="17189" y="14793"/>
                    </a:cubicBezTo>
                    <a:cubicBezTo>
                      <a:pt x="17193" y="14793"/>
                      <a:pt x="17196" y="14793"/>
                      <a:pt x="17200" y="14794"/>
                    </a:cubicBezTo>
                    <a:cubicBezTo>
                      <a:pt x="17576" y="14815"/>
                      <a:pt x="17555" y="15212"/>
                      <a:pt x="17681" y="15568"/>
                    </a:cubicBezTo>
                    <a:cubicBezTo>
                      <a:pt x="17716" y="15655"/>
                      <a:pt x="17780" y="15699"/>
                      <a:pt x="17861" y="15699"/>
                    </a:cubicBezTo>
                    <a:cubicBezTo>
                      <a:pt x="17877" y="15699"/>
                      <a:pt x="17894" y="15697"/>
                      <a:pt x="17911" y="15694"/>
                    </a:cubicBezTo>
                    <a:cubicBezTo>
                      <a:pt x="18936" y="15463"/>
                      <a:pt x="19878" y="15087"/>
                      <a:pt x="20736" y="14438"/>
                    </a:cubicBezTo>
                    <a:cubicBezTo>
                      <a:pt x="21154" y="14145"/>
                      <a:pt x="21531" y="13790"/>
                      <a:pt x="21866" y="13392"/>
                    </a:cubicBezTo>
                    <a:cubicBezTo>
                      <a:pt x="22137" y="13065"/>
                      <a:pt x="22267" y="12828"/>
                      <a:pt x="22429" y="12828"/>
                    </a:cubicBezTo>
                    <a:cubicBezTo>
                      <a:pt x="22567" y="12828"/>
                      <a:pt x="22727" y="13000"/>
                      <a:pt x="23016" y="13434"/>
                    </a:cubicBezTo>
                    <a:cubicBezTo>
                      <a:pt x="23061" y="13494"/>
                      <a:pt x="23139" y="13543"/>
                      <a:pt x="23217" y="13543"/>
                    </a:cubicBezTo>
                    <a:cubicBezTo>
                      <a:pt x="23248" y="13543"/>
                      <a:pt x="23280" y="13535"/>
                      <a:pt x="23309" y="13517"/>
                    </a:cubicBezTo>
                    <a:cubicBezTo>
                      <a:pt x="25025" y="12409"/>
                      <a:pt x="26134" y="10797"/>
                      <a:pt x="26532" y="8810"/>
                    </a:cubicBezTo>
                    <a:cubicBezTo>
                      <a:pt x="26532" y="8789"/>
                      <a:pt x="26532" y="8789"/>
                      <a:pt x="26532" y="8768"/>
                    </a:cubicBezTo>
                    <a:cubicBezTo>
                      <a:pt x="26544" y="8636"/>
                      <a:pt x="26432" y="8552"/>
                      <a:pt x="26326" y="8552"/>
                    </a:cubicBezTo>
                    <a:cubicBezTo>
                      <a:pt x="26248" y="8552"/>
                      <a:pt x="26173" y="8598"/>
                      <a:pt x="26155" y="8705"/>
                    </a:cubicBezTo>
                    <a:cubicBezTo>
                      <a:pt x="25904" y="9877"/>
                      <a:pt x="25423" y="10965"/>
                      <a:pt x="24628" y="11885"/>
                    </a:cubicBezTo>
                    <a:cubicBezTo>
                      <a:pt x="24418" y="12116"/>
                      <a:pt x="23707" y="12932"/>
                      <a:pt x="23435" y="12953"/>
                    </a:cubicBezTo>
                    <a:cubicBezTo>
                      <a:pt x="23427" y="12953"/>
                      <a:pt x="23419" y="12953"/>
                      <a:pt x="23412" y="12953"/>
                    </a:cubicBezTo>
                    <a:cubicBezTo>
                      <a:pt x="23027" y="12953"/>
                      <a:pt x="22760" y="12446"/>
                      <a:pt x="22493" y="12220"/>
                    </a:cubicBezTo>
                    <a:cubicBezTo>
                      <a:pt x="22450" y="12185"/>
                      <a:pt x="22399" y="12169"/>
                      <a:pt x="22350" y="12169"/>
                    </a:cubicBezTo>
                    <a:cubicBezTo>
                      <a:pt x="22281" y="12169"/>
                      <a:pt x="22216" y="12201"/>
                      <a:pt x="22180" y="12262"/>
                    </a:cubicBezTo>
                    <a:cubicBezTo>
                      <a:pt x="21573" y="13225"/>
                      <a:pt x="20778" y="14020"/>
                      <a:pt x="19794" y="14606"/>
                    </a:cubicBezTo>
                    <a:cubicBezTo>
                      <a:pt x="19226" y="14932"/>
                      <a:pt x="18796" y="15173"/>
                      <a:pt x="18452" y="15173"/>
                    </a:cubicBezTo>
                    <a:cubicBezTo>
                      <a:pt x="18112" y="15173"/>
                      <a:pt x="17858" y="14937"/>
                      <a:pt x="17639" y="14313"/>
                    </a:cubicBezTo>
                    <a:cubicBezTo>
                      <a:pt x="17624" y="14238"/>
                      <a:pt x="17545" y="14174"/>
                      <a:pt x="17463" y="14174"/>
                    </a:cubicBezTo>
                    <a:cubicBezTo>
                      <a:pt x="17430" y="14174"/>
                      <a:pt x="17397" y="14184"/>
                      <a:pt x="17367" y="14208"/>
                    </a:cubicBezTo>
                    <a:cubicBezTo>
                      <a:pt x="16642" y="14762"/>
                      <a:pt x="15744" y="15413"/>
                      <a:pt x="14829" y="15413"/>
                    </a:cubicBezTo>
                    <a:cubicBezTo>
                      <a:pt x="14397" y="15413"/>
                      <a:pt x="13961" y="15268"/>
                      <a:pt x="13538" y="14898"/>
                    </a:cubicBezTo>
                    <a:cubicBezTo>
                      <a:pt x="13505" y="14874"/>
                      <a:pt x="13459" y="14859"/>
                      <a:pt x="13414" y="14859"/>
                    </a:cubicBezTo>
                    <a:cubicBezTo>
                      <a:pt x="13345" y="14859"/>
                      <a:pt x="13279" y="14894"/>
                      <a:pt x="13266" y="14982"/>
                    </a:cubicBezTo>
                    <a:cubicBezTo>
                      <a:pt x="13210" y="15244"/>
                      <a:pt x="13084" y="15336"/>
                      <a:pt x="12922" y="15336"/>
                    </a:cubicBezTo>
                    <a:cubicBezTo>
                      <a:pt x="12605" y="15336"/>
                      <a:pt x="12148" y="14981"/>
                      <a:pt x="11801" y="14857"/>
                    </a:cubicBezTo>
                    <a:cubicBezTo>
                      <a:pt x="11781" y="14848"/>
                      <a:pt x="11763" y="14844"/>
                      <a:pt x="11745" y="14844"/>
                    </a:cubicBezTo>
                    <a:cubicBezTo>
                      <a:pt x="11634" y="14844"/>
                      <a:pt x="11577" y="14999"/>
                      <a:pt x="11613" y="15108"/>
                    </a:cubicBezTo>
                    <a:cubicBezTo>
                      <a:pt x="11631" y="15149"/>
                      <a:pt x="11571" y="15165"/>
                      <a:pt x="11466" y="15165"/>
                    </a:cubicBezTo>
                    <a:cubicBezTo>
                      <a:pt x="11091" y="15165"/>
                      <a:pt x="10144" y="14961"/>
                      <a:pt x="10128" y="14961"/>
                    </a:cubicBezTo>
                    <a:cubicBezTo>
                      <a:pt x="9521" y="14794"/>
                      <a:pt x="8935" y="14585"/>
                      <a:pt x="8349" y="14334"/>
                    </a:cubicBezTo>
                    <a:cubicBezTo>
                      <a:pt x="7470" y="13936"/>
                      <a:pt x="6675" y="13434"/>
                      <a:pt x="5901" y="12869"/>
                    </a:cubicBezTo>
                    <a:cubicBezTo>
                      <a:pt x="5871" y="12845"/>
                      <a:pt x="5839" y="12835"/>
                      <a:pt x="5809" y="12835"/>
                    </a:cubicBezTo>
                    <a:cubicBezTo>
                      <a:pt x="5731" y="12835"/>
                      <a:pt x="5659" y="12899"/>
                      <a:pt x="5629" y="12973"/>
                    </a:cubicBezTo>
                    <a:cubicBezTo>
                      <a:pt x="5579" y="13099"/>
                      <a:pt x="5514" y="13152"/>
                      <a:pt x="5440" y="13152"/>
                    </a:cubicBezTo>
                    <a:cubicBezTo>
                      <a:pt x="5081" y="13152"/>
                      <a:pt x="4505" y="11901"/>
                      <a:pt x="4332" y="11572"/>
                    </a:cubicBezTo>
                    <a:cubicBezTo>
                      <a:pt x="3871" y="10735"/>
                      <a:pt x="3558" y="9856"/>
                      <a:pt x="3327" y="8956"/>
                    </a:cubicBezTo>
                    <a:cubicBezTo>
                      <a:pt x="3312" y="8862"/>
                      <a:pt x="3225" y="8815"/>
                      <a:pt x="3139" y="8815"/>
                    </a:cubicBezTo>
                    <a:cubicBezTo>
                      <a:pt x="3110" y="8815"/>
                      <a:pt x="3081" y="8820"/>
                      <a:pt x="3055" y="8831"/>
                    </a:cubicBezTo>
                    <a:cubicBezTo>
                      <a:pt x="2979" y="8878"/>
                      <a:pt x="2907" y="8900"/>
                      <a:pt x="2839" y="8900"/>
                    </a:cubicBezTo>
                    <a:cubicBezTo>
                      <a:pt x="2008" y="8900"/>
                      <a:pt x="1756" y="5604"/>
                      <a:pt x="1737" y="5043"/>
                    </a:cubicBezTo>
                    <a:cubicBezTo>
                      <a:pt x="1737" y="4947"/>
                      <a:pt x="1663" y="4876"/>
                      <a:pt x="1582" y="4876"/>
                    </a:cubicBezTo>
                    <a:cubicBezTo>
                      <a:pt x="1557" y="4876"/>
                      <a:pt x="1531" y="4882"/>
                      <a:pt x="1507" y="4897"/>
                    </a:cubicBezTo>
                    <a:cubicBezTo>
                      <a:pt x="1372" y="4989"/>
                      <a:pt x="1291" y="5031"/>
                      <a:pt x="1243" y="5031"/>
                    </a:cubicBezTo>
                    <a:cubicBezTo>
                      <a:pt x="1131" y="5031"/>
                      <a:pt x="1214" y="4791"/>
                      <a:pt x="1214" y="4437"/>
                    </a:cubicBezTo>
                    <a:cubicBezTo>
                      <a:pt x="1214" y="3955"/>
                      <a:pt x="1214" y="3474"/>
                      <a:pt x="1193" y="2972"/>
                    </a:cubicBezTo>
                    <a:lnTo>
                      <a:pt x="1193" y="2972"/>
                    </a:lnTo>
                    <a:cubicBezTo>
                      <a:pt x="1392" y="3012"/>
                      <a:pt x="1591" y="3026"/>
                      <a:pt x="1785" y="3026"/>
                    </a:cubicBezTo>
                    <a:cubicBezTo>
                      <a:pt x="1897" y="3026"/>
                      <a:pt x="2007" y="3021"/>
                      <a:pt x="2114" y="3014"/>
                    </a:cubicBezTo>
                    <a:lnTo>
                      <a:pt x="2114" y="3014"/>
                    </a:lnTo>
                    <a:cubicBezTo>
                      <a:pt x="2114" y="3118"/>
                      <a:pt x="2093" y="3223"/>
                      <a:pt x="2093" y="3328"/>
                    </a:cubicBezTo>
                    <a:cubicBezTo>
                      <a:pt x="2083" y="3430"/>
                      <a:pt x="2147" y="3477"/>
                      <a:pt x="2220" y="3477"/>
                    </a:cubicBezTo>
                    <a:cubicBezTo>
                      <a:pt x="2298" y="3477"/>
                      <a:pt x="2385" y="3424"/>
                      <a:pt x="2407" y="3328"/>
                    </a:cubicBezTo>
                    <a:cubicBezTo>
                      <a:pt x="2469" y="2679"/>
                      <a:pt x="2532" y="2009"/>
                      <a:pt x="2574" y="1361"/>
                    </a:cubicBezTo>
                    <a:cubicBezTo>
                      <a:pt x="2593" y="1267"/>
                      <a:pt x="2494" y="1190"/>
                      <a:pt x="2413" y="1190"/>
                    </a:cubicBezTo>
                    <a:cubicBezTo>
                      <a:pt x="2404" y="1190"/>
                      <a:pt x="2395" y="1191"/>
                      <a:pt x="2386" y="1193"/>
                    </a:cubicBezTo>
                    <a:cubicBezTo>
                      <a:pt x="2281" y="1235"/>
                      <a:pt x="2177" y="1277"/>
                      <a:pt x="2051" y="1319"/>
                    </a:cubicBezTo>
                    <a:cubicBezTo>
                      <a:pt x="2114" y="921"/>
                      <a:pt x="2177" y="524"/>
                      <a:pt x="2218" y="105"/>
                    </a:cubicBezTo>
                    <a:cubicBezTo>
                      <a:pt x="2218" y="44"/>
                      <a:pt x="2162" y="5"/>
                      <a:pt x="2108" y="5"/>
                    </a:cubicBezTo>
                    <a:cubicBezTo>
                      <a:pt x="2088" y="5"/>
                      <a:pt x="2068" y="11"/>
                      <a:pt x="2051" y="22"/>
                    </a:cubicBezTo>
                    <a:cubicBezTo>
                      <a:pt x="2030" y="1"/>
                      <a:pt x="2009" y="1"/>
                      <a:pt x="1988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8" name="Google Shape;168;p19"/>
          <p:cNvSpPr/>
          <p:nvPr/>
        </p:nvSpPr>
        <p:spPr>
          <a:xfrm>
            <a:off x="5183320" y="2419008"/>
            <a:ext cx="95954" cy="86009"/>
          </a:xfrm>
          <a:custGeom>
            <a:avLst/>
            <a:gdLst/>
            <a:ahLst/>
            <a:cxnLst/>
            <a:rect l="l" t="t" r="r" b="b"/>
            <a:pathLst>
              <a:path w="5085" h="4558" extrusionOk="0">
                <a:moveTo>
                  <a:pt x="5085" y="0"/>
                </a:moveTo>
                <a:lnTo>
                  <a:pt x="5085" y="0"/>
                </a:lnTo>
                <a:cubicBezTo>
                  <a:pt x="3118" y="983"/>
                  <a:pt x="1507" y="2323"/>
                  <a:pt x="84" y="3955"/>
                </a:cubicBezTo>
                <a:cubicBezTo>
                  <a:pt x="63" y="3996"/>
                  <a:pt x="42" y="4038"/>
                  <a:pt x="0" y="4080"/>
                </a:cubicBezTo>
                <a:cubicBezTo>
                  <a:pt x="560" y="4413"/>
                  <a:pt x="1039" y="4557"/>
                  <a:pt x="1457" y="4557"/>
                </a:cubicBezTo>
                <a:cubicBezTo>
                  <a:pt x="3323" y="4557"/>
                  <a:pt x="3974" y="1692"/>
                  <a:pt x="5085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9"/>
          <p:cNvSpPr/>
          <p:nvPr/>
        </p:nvSpPr>
        <p:spPr>
          <a:xfrm>
            <a:off x="5144615" y="2405968"/>
            <a:ext cx="141770" cy="79782"/>
          </a:xfrm>
          <a:custGeom>
            <a:avLst/>
            <a:gdLst/>
            <a:ahLst/>
            <a:cxnLst/>
            <a:rect l="l" t="t" r="r" b="b"/>
            <a:pathLst>
              <a:path w="7513" h="4228" extrusionOk="0">
                <a:moveTo>
                  <a:pt x="7512" y="1"/>
                </a:moveTo>
                <a:lnTo>
                  <a:pt x="7512" y="1"/>
                </a:lnTo>
                <a:cubicBezTo>
                  <a:pt x="6466" y="84"/>
                  <a:pt x="5399" y="42"/>
                  <a:pt x="4353" y="210"/>
                </a:cubicBezTo>
                <a:cubicBezTo>
                  <a:pt x="2658" y="503"/>
                  <a:pt x="1" y="2470"/>
                  <a:pt x="1884" y="4227"/>
                </a:cubicBezTo>
                <a:cubicBezTo>
                  <a:pt x="3369" y="2407"/>
                  <a:pt x="5357" y="963"/>
                  <a:pt x="7512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9"/>
          <p:cNvSpPr/>
          <p:nvPr/>
        </p:nvSpPr>
        <p:spPr>
          <a:xfrm>
            <a:off x="5144615" y="2399004"/>
            <a:ext cx="155979" cy="129335"/>
          </a:xfrm>
          <a:custGeom>
            <a:avLst/>
            <a:gdLst/>
            <a:ahLst/>
            <a:cxnLst/>
            <a:rect l="l" t="t" r="r" b="b"/>
            <a:pathLst>
              <a:path w="8266" h="6854" extrusionOk="0">
                <a:moveTo>
                  <a:pt x="7512" y="370"/>
                </a:moveTo>
                <a:cubicBezTo>
                  <a:pt x="5357" y="1332"/>
                  <a:pt x="3369" y="2776"/>
                  <a:pt x="1884" y="4596"/>
                </a:cubicBezTo>
                <a:cubicBezTo>
                  <a:pt x="1" y="2839"/>
                  <a:pt x="2658" y="872"/>
                  <a:pt x="4353" y="579"/>
                </a:cubicBezTo>
                <a:cubicBezTo>
                  <a:pt x="5399" y="411"/>
                  <a:pt x="6466" y="453"/>
                  <a:pt x="7512" y="370"/>
                </a:cubicBezTo>
                <a:close/>
                <a:moveTo>
                  <a:pt x="7136" y="1060"/>
                </a:moveTo>
                <a:lnTo>
                  <a:pt x="7136" y="1060"/>
                </a:lnTo>
                <a:cubicBezTo>
                  <a:pt x="6025" y="2752"/>
                  <a:pt x="5374" y="5617"/>
                  <a:pt x="3508" y="5617"/>
                </a:cubicBezTo>
                <a:cubicBezTo>
                  <a:pt x="3090" y="5617"/>
                  <a:pt x="2611" y="5473"/>
                  <a:pt x="2051" y="5140"/>
                </a:cubicBezTo>
                <a:cubicBezTo>
                  <a:pt x="2093" y="5098"/>
                  <a:pt x="2114" y="5056"/>
                  <a:pt x="2135" y="5015"/>
                </a:cubicBezTo>
                <a:cubicBezTo>
                  <a:pt x="3558" y="3383"/>
                  <a:pt x="5169" y="2043"/>
                  <a:pt x="7136" y="1060"/>
                </a:cubicBezTo>
                <a:close/>
                <a:moveTo>
                  <a:pt x="5931" y="1"/>
                </a:moveTo>
                <a:cubicBezTo>
                  <a:pt x="4354" y="1"/>
                  <a:pt x="2747" y="202"/>
                  <a:pt x="1654" y="1353"/>
                </a:cubicBezTo>
                <a:cubicBezTo>
                  <a:pt x="649" y="2378"/>
                  <a:pt x="587" y="3968"/>
                  <a:pt x="1591" y="4973"/>
                </a:cubicBezTo>
                <a:cubicBezTo>
                  <a:pt x="1193" y="5496"/>
                  <a:pt x="817" y="6061"/>
                  <a:pt x="503" y="6647"/>
                </a:cubicBezTo>
                <a:cubicBezTo>
                  <a:pt x="458" y="6750"/>
                  <a:pt x="540" y="6854"/>
                  <a:pt x="621" y="6854"/>
                </a:cubicBezTo>
                <a:cubicBezTo>
                  <a:pt x="654" y="6854"/>
                  <a:pt x="688" y="6836"/>
                  <a:pt x="712" y="6793"/>
                </a:cubicBezTo>
                <a:cubicBezTo>
                  <a:pt x="1047" y="6333"/>
                  <a:pt x="1382" y="5893"/>
                  <a:pt x="1737" y="5475"/>
                </a:cubicBezTo>
                <a:cubicBezTo>
                  <a:pt x="2254" y="5848"/>
                  <a:pt x="2844" y="6037"/>
                  <a:pt x="3429" y="6037"/>
                </a:cubicBezTo>
                <a:cubicBezTo>
                  <a:pt x="4124" y="6037"/>
                  <a:pt x="4812" y="5769"/>
                  <a:pt x="5357" y="5224"/>
                </a:cubicBezTo>
                <a:cubicBezTo>
                  <a:pt x="6696" y="3906"/>
                  <a:pt x="6654" y="1792"/>
                  <a:pt x="8140" y="579"/>
                </a:cubicBezTo>
                <a:cubicBezTo>
                  <a:pt x="8266" y="474"/>
                  <a:pt x="8224" y="307"/>
                  <a:pt x="8119" y="223"/>
                </a:cubicBezTo>
                <a:cubicBezTo>
                  <a:pt x="8140" y="160"/>
                  <a:pt x="8098" y="77"/>
                  <a:pt x="8014" y="56"/>
                </a:cubicBezTo>
                <a:cubicBezTo>
                  <a:pt x="7360" y="43"/>
                  <a:pt x="6649" y="1"/>
                  <a:pt x="5931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9"/>
          <p:cNvSpPr/>
          <p:nvPr/>
        </p:nvSpPr>
        <p:spPr>
          <a:xfrm>
            <a:off x="6143729" y="3568977"/>
            <a:ext cx="123202" cy="37174"/>
          </a:xfrm>
          <a:custGeom>
            <a:avLst/>
            <a:gdLst/>
            <a:ahLst/>
            <a:cxnLst/>
            <a:rect l="l" t="t" r="r" b="b"/>
            <a:pathLst>
              <a:path w="6529" h="1970" extrusionOk="0">
                <a:moveTo>
                  <a:pt x="2688" y="1"/>
                </a:moveTo>
                <a:cubicBezTo>
                  <a:pt x="1842" y="1"/>
                  <a:pt x="996" y="64"/>
                  <a:pt x="147" y="181"/>
                </a:cubicBezTo>
                <a:cubicBezTo>
                  <a:pt x="105" y="223"/>
                  <a:pt x="63" y="223"/>
                  <a:pt x="1" y="223"/>
                </a:cubicBezTo>
                <a:cubicBezTo>
                  <a:pt x="438" y="1536"/>
                  <a:pt x="1155" y="1970"/>
                  <a:pt x="2010" y="1970"/>
                </a:cubicBezTo>
                <a:cubicBezTo>
                  <a:pt x="3361" y="1970"/>
                  <a:pt x="5055" y="884"/>
                  <a:pt x="6529" y="474"/>
                </a:cubicBezTo>
                <a:cubicBezTo>
                  <a:pt x="5244" y="146"/>
                  <a:pt x="3966" y="1"/>
                  <a:pt x="2688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9"/>
          <p:cNvSpPr/>
          <p:nvPr/>
        </p:nvSpPr>
        <p:spPr>
          <a:xfrm>
            <a:off x="6145050" y="3525063"/>
            <a:ext cx="135713" cy="47722"/>
          </a:xfrm>
          <a:custGeom>
            <a:avLst/>
            <a:gdLst/>
            <a:ahLst/>
            <a:cxnLst/>
            <a:rect l="l" t="t" r="r" b="b"/>
            <a:pathLst>
              <a:path w="7192" h="2529" extrusionOk="0">
                <a:moveTo>
                  <a:pt x="2305" y="0"/>
                </a:moveTo>
                <a:cubicBezTo>
                  <a:pt x="1087" y="0"/>
                  <a:pt x="0" y="532"/>
                  <a:pt x="161" y="2027"/>
                </a:cubicBezTo>
                <a:cubicBezTo>
                  <a:pt x="942" y="1894"/>
                  <a:pt x="1732" y="1831"/>
                  <a:pt x="2523" y="1831"/>
                </a:cubicBezTo>
                <a:cubicBezTo>
                  <a:pt x="4104" y="1831"/>
                  <a:pt x="5685" y="2082"/>
                  <a:pt x="7191" y="2529"/>
                </a:cubicBezTo>
                <a:cubicBezTo>
                  <a:pt x="6333" y="1901"/>
                  <a:pt x="5559" y="1169"/>
                  <a:pt x="4659" y="625"/>
                </a:cubicBezTo>
                <a:cubicBezTo>
                  <a:pt x="4059" y="256"/>
                  <a:pt x="3150" y="0"/>
                  <a:pt x="2305" y="0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9"/>
          <p:cNvSpPr/>
          <p:nvPr/>
        </p:nvSpPr>
        <p:spPr>
          <a:xfrm>
            <a:off x="6100532" y="3514005"/>
            <a:ext cx="192059" cy="101577"/>
          </a:xfrm>
          <a:custGeom>
            <a:avLst/>
            <a:gdLst/>
            <a:ahLst/>
            <a:cxnLst/>
            <a:rect l="l" t="t" r="r" b="b"/>
            <a:pathLst>
              <a:path w="10178" h="5383" extrusionOk="0">
                <a:moveTo>
                  <a:pt x="4671" y="587"/>
                </a:moveTo>
                <a:cubicBezTo>
                  <a:pt x="5514" y="587"/>
                  <a:pt x="6420" y="843"/>
                  <a:pt x="7018" y="1211"/>
                </a:cubicBezTo>
                <a:cubicBezTo>
                  <a:pt x="7918" y="1755"/>
                  <a:pt x="8692" y="2487"/>
                  <a:pt x="9550" y="3115"/>
                </a:cubicBezTo>
                <a:cubicBezTo>
                  <a:pt x="8062" y="2674"/>
                  <a:pt x="6492" y="2423"/>
                  <a:pt x="4930" y="2423"/>
                </a:cubicBezTo>
                <a:cubicBezTo>
                  <a:pt x="4120" y="2423"/>
                  <a:pt x="3313" y="2491"/>
                  <a:pt x="2520" y="2634"/>
                </a:cubicBezTo>
                <a:cubicBezTo>
                  <a:pt x="2359" y="1124"/>
                  <a:pt x="3450" y="587"/>
                  <a:pt x="4671" y="587"/>
                </a:cubicBezTo>
                <a:close/>
                <a:moveTo>
                  <a:pt x="5035" y="2918"/>
                </a:moveTo>
                <a:cubicBezTo>
                  <a:pt x="6294" y="2918"/>
                  <a:pt x="7552" y="3064"/>
                  <a:pt x="8818" y="3387"/>
                </a:cubicBezTo>
                <a:cubicBezTo>
                  <a:pt x="7344" y="3797"/>
                  <a:pt x="5650" y="4883"/>
                  <a:pt x="4299" y="4883"/>
                </a:cubicBezTo>
                <a:cubicBezTo>
                  <a:pt x="3444" y="4883"/>
                  <a:pt x="2727" y="4449"/>
                  <a:pt x="2290" y="3136"/>
                </a:cubicBezTo>
                <a:cubicBezTo>
                  <a:pt x="2352" y="3136"/>
                  <a:pt x="2394" y="3136"/>
                  <a:pt x="2436" y="3115"/>
                </a:cubicBezTo>
                <a:cubicBezTo>
                  <a:pt x="3305" y="2987"/>
                  <a:pt x="4170" y="2918"/>
                  <a:pt x="5035" y="2918"/>
                </a:cubicBezTo>
                <a:close/>
                <a:moveTo>
                  <a:pt x="4829" y="0"/>
                </a:moveTo>
                <a:cubicBezTo>
                  <a:pt x="4709" y="0"/>
                  <a:pt x="4588" y="6"/>
                  <a:pt x="4466" y="18"/>
                </a:cubicBezTo>
                <a:cubicBezTo>
                  <a:pt x="3043" y="144"/>
                  <a:pt x="1955" y="1315"/>
                  <a:pt x="2060" y="2717"/>
                </a:cubicBezTo>
                <a:cubicBezTo>
                  <a:pt x="1411" y="2843"/>
                  <a:pt x="762" y="3031"/>
                  <a:pt x="135" y="3282"/>
                </a:cubicBezTo>
                <a:cubicBezTo>
                  <a:pt x="0" y="3340"/>
                  <a:pt x="24" y="3538"/>
                  <a:pt x="159" y="3538"/>
                </a:cubicBezTo>
                <a:cubicBezTo>
                  <a:pt x="171" y="3538"/>
                  <a:pt x="184" y="3537"/>
                  <a:pt x="197" y="3533"/>
                </a:cubicBezTo>
                <a:cubicBezTo>
                  <a:pt x="741" y="3408"/>
                  <a:pt x="1306" y="3282"/>
                  <a:pt x="1850" y="3199"/>
                </a:cubicBezTo>
                <a:cubicBezTo>
                  <a:pt x="2148" y="4488"/>
                  <a:pt x="3217" y="5383"/>
                  <a:pt x="4522" y="5383"/>
                </a:cubicBezTo>
                <a:cubicBezTo>
                  <a:pt x="4593" y="5383"/>
                  <a:pt x="4665" y="5380"/>
                  <a:pt x="4738" y="5375"/>
                </a:cubicBezTo>
                <a:cubicBezTo>
                  <a:pt x="6565" y="5251"/>
                  <a:pt x="7909" y="3678"/>
                  <a:pt x="9777" y="3678"/>
                </a:cubicBezTo>
                <a:cubicBezTo>
                  <a:pt x="9813" y="3678"/>
                  <a:pt x="9849" y="3679"/>
                  <a:pt x="9885" y="3680"/>
                </a:cubicBezTo>
                <a:cubicBezTo>
                  <a:pt x="10052" y="3680"/>
                  <a:pt x="10136" y="3533"/>
                  <a:pt x="10094" y="3387"/>
                </a:cubicBezTo>
                <a:cubicBezTo>
                  <a:pt x="10157" y="3345"/>
                  <a:pt x="10178" y="3261"/>
                  <a:pt x="10115" y="3199"/>
                </a:cubicBezTo>
                <a:cubicBezTo>
                  <a:pt x="8648" y="1890"/>
                  <a:pt x="6975" y="0"/>
                  <a:pt x="4829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9"/>
          <p:cNvSpPr/>
          <p:nvPr/>
        </p:nvSpPr>
        <p:spPr>
          <a:xfrm>
            <a:off x="4343446" y="2520480"/>
            <a:ext cx="119655" cy="146884"/>
          </a:xfrm>
          <a:custGeom>
            <a:avLst/>
            <a:gdLst/>
            <a:ahLst/>
            <a:cxnLst/>
            <a:rect l="l" t="t" r="r" b="b"/>
            <a:pathLst>
              <a:path w="6341" h="7784" extrusionOk="0">
                <a:moveTo>
                  <a:pt x="6341" y="0"/>
                </a:moveTo>
                <a:lnTo>
                  <a:pt x="6341" y="0"/>
                </a:lnTo>
                <a:cubicBezTo>
                  <a:pt x="3390" y="1821"/>
                  <a:pt x="1131" y="4457"/>
                  <a:pt x="1" y="7784"/>
                </a:cubicBezTo>
                <a:cubicBezTo>
                  <a:pt x="1214" y="7094"/>
                  <a:pt x="2679" y="7052"/>
                  <a:pt x="3851" y="6215"/>
                </a:cubicBezTo>
                <a:cubicBezTo>
                  <a:pt x="5817" y="4834"/>
                  <a:pt x="6131" y="2239"/>
                  <a:pt x="6341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9"/>
          <p:cNvSpPr/>
          <p:nvPr/>
        </p:nvSpPr>
        <p:spPr>
          <a:xfrm>
            <a:off x="4330028" y="2511723"/>
            <a:ext cx="118466" cy="149733"/>
          </a:xfrm>
          <a:custGeom>
            <a:avLst/>
            <a:gdLst/>
            <a:ahLst/>
            <a:cxnLst/>
            <a:rect l="l" t="t" r="r" b="b"/>
            <a:pathLst>
              <a:path w="6278" h="7935" extrusionOk="0">
                <a:moveTo>
                  <a:pt x="4583" y="0"/>
                </a:moveTo>
                <a:cubicBezTo>
                  <a:pt x="2982" y="0"/>
                  <a:pt x="1575" y="894"/>
                  <a:pt x="795" y="2578"/>
                </a:cubicBezTo>
                <a:cubicBezTo>
                  <a:pt x="0" y="4273"/>
                  <a:pt x="168" y="6114"/>
                  <a:pt x="251" y="7934"/>
                </a:cubicBezTo>
                <a:cubicBezTo>
                  <a:pt x="1339" y="4817"/>
                  <a:pt x="3474" y="2055"/>
                  <a:pt x="6277" y="318"/>
                </a:cubicBezTo>
                <a:cubicBezTo>
                  <a:pt x="5701" y="105"/>
                  <a:pt x="5131" y="0"/>
                  <a:pt x="4583" y="0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9"/>
          <p:cNvSpPr/>
          <p:nvPr/>
        </p:nvSpPr>
        <p:spPr>
          <a:xfrm>
            <a:off x="4318573" y="2493154"/>
            <a:ext cx="188492" cy="192776"/>
          </a:xfrm>
          <a:custGeom>
            <a:avLst/>
            <a:gdLst/>
            <a:ahLst/>
            <a:cxnLst/>
            <a:rect l="l" t="t" r="r" b="b"/>
            <a:pathLst>
              <a:path w="9989" h="10216" extrusionOk="0">
                <a:moveTo>
                  <a:pt x="5190" y="984"/>
                </a:moveTo>
                <a:cubicBezTo>
                  <a:pt x="5738" y="984"/>
                  <a:pt x="6308" y="1089"/>
                  <a:pt x="6884" y="1302"/>
                </a:cubicBezTo>
                <a:cubicBezTo>
                  <a:pt x="4060" y="3039"/>
                  <a:pt x="1946" y="5801"/>
                  <a:pt x="858" y="8918"/>
                </a:cubicBezTo>
                <a:cubicBezTo>
                  <a:pt x="775" y="7098"/>
                  <a:pt x="607" y="5257"/>
                  <a:pt x="1402" y="3562"/>
                </a:cubicBezTo>
                <a:cubicBezTo>
                  <a:pt x="2182" y="1878"/>
                  <a:pt x="3589" y="984"/>
                  <a:pt x="5190" y="984"/>
                </a:cubicBezTo>
                <a:close/>
                <a:moveTo>
                  <a:pt x="7659" y="1448"/>
                </a:moveTo>
                <a:lnTo>
                  <a:pt x="7659" y="1448"/>
                </a:lnTo>
                <a:cubicBezTo>
                  <a:pt x="7449" y="3687"/>
                  <a:pt x="7135" y="6261"/>
                  <a:pt x="5169" y="7663"/>
                </a:cubicBezTo>
                <a:cubicBezTo>
                  <a:pt x="3997" y="8500"/>
                  <a:pt x="2532" y="8542"/>
                  <a:pt x="1319" y="9232"/>
                </a:cubicBezTo>
                <a:cubicBezTo>
                  <a:pt x="2449" y="5905"/>
                  <a:pt x="4708" y="3269"/>
                  <a:pt x="7659" y="1448"/>
                </a:cubicBezTo>
                <a:close/>
                <a:moveTo>
                  <a:pt x="9751" y="0"/>
                </a:moveTo>
                <a:cubicBezTo>
                  <a:pt x="9738" y="0"/>
                  <a:pt x="9724" y="2"/>
                  <a:pt x="9709" y="5"/>
                </a:cubicBezTo>
                <a:cubicBezTo>
                  <a:pt x="8893" y="277"/>
                  <a:pt x="8098" y="611"/>
                  <a:pt x="7345" y="1030"/>
                </a:cubicBezTo>
                <a:cubicBezTo>
                  <a:pt x="7324" y="988"/>
                  <a:pt x="7303" y="967"/>
                  <a:pt x="7240" y="925"/>
                </a:cubicBezTo>
                <a:cubicBezTo>
                  <a:pt x="6588" y="561"/>
                  <a:pt x="5886" y="391"/>
                  <a:pt x="5191" y="391"/>
                </a:cubicBezTo>
                <a:cubicBezTo>
                  <a:pt x="3769" y="391"/>
                  <a:pt x="2379" y="1104"/>
                  <a:pt x="1507" y="2327"/>
                </a:cubicBezTo>
                <a:cubicBezTo>
                  <a:pt x="0" y="4440"/>
                  <a:pt x="63" y="7328"/>
                  <a:pt x="586" y="9755"/>
                </a:cubicBezTo>
                <a:cubicBezTo>
                  <a:pt x="586" y="9797"/>
                  <a:pt x="565" y="9839"/>
                  <a:pt x="545" y="9881"/>
                </a:cubicBezTo>
                <a:cubicBezTo>
                  <a:pt x="487" y="10083"/>
                  <a:pt x="649" y="10216"/>
                  <a:pt x="817" y="10216"/>
                </a:cubicBezTo>
                <a:cubicBezTo>
                  <a:pt x="892" y="10216"/>
                  <a:pt x="968" y="10190"/>
                  <a:pt x="1026" y="10132"/>
                </a:cubicBezTo>
                <a:cubicBezTo>
                  <a:pt x="2553" y="8646"/>
                  <a:pt x="4938" y="8981"/>
                  <a:pt x="6382" y="7265"/>
                </a:cubicBezTo>
                <a:cubicBezTo>
                  <a:pt x="7784" y="5570"/>
                  <a:pt x="8014" y="3332"/>
                  <a:pt x="8182" y="1239"/>
                </a:cubicBezTo>
                <a:cubicBezTo>
                  <a:pt x="8182" y="1197"/>
                  <a:pt x="8182" y="1176"/>
                  <a:pt x="8182" y="1135"/>
                </a:cubicBezTo>
                <a:cubicBezTo>
                  <a:pt x="8705" y="842"/>
                  <a:pt x="9249" y="570"/>
                  <a:pt x="9814" y="319"/>
                </a:cubicBezTo>
                <a:cubicBezTo>
                  <a:pt x="9989" y="241"/>
                  <a:pt x="9929" y="0"/>
                  <a:pt x="9751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9"/>
          <p:cNvSpPr/>
          <p:nvPr/>
        </p:nvSpPr>
        <p:spPr>
          <a:xfrm>
            <a:off x="5243051" y="3710589"/>
            <a:ext cx="119258" cy="146884"/>
          </a:xfrm>
          <a:custGeom>
            <a:avLst/>
            <a:gdLst/>
            <a:ahLst/>
            <a:cxnLst/>
            <a:rect l="l" t="t" r="r" b="b"/>
            <a:pathLst>
              <a:path w="6320" h="7784" extrusionOk="0">
                <a:moveTo>
                  <a:pt x="6320" y="0"/>
                </a:moveTo>
                <a:lnTo>
                  <a:pt x="6320" y="0"/>
                </a:lnTo>
                <a:cubicBezTo>
                  <a:pt x="3391" y="1800"/>
                  <a:pt x="1110" y="4457"/>
                  <a:pt x="1" y="7784"/>
                </a:cubicBezTo>
                <a:cubicBezTo>
                  <a:pt x="1194" y="7093"/>
                  <a:pt x="2658" y="7051"/>
                  <a:pt x="3830" y="6215"/>
                </a:cubicBezTo>
                <a:cubicBezTo>
                  <a:pt x="5797" y="4813"/>
                  <a:pt x="6111" y="2239"/>
                  <a:pt x="6320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9"/>
          <p:cNvSpPr/>
          <p:nvPr/>
        </p:nvSpPr>
        <p:spPr>
          <a:xfrm>
            <a:off x="5229237" y="3701813"/>
            <a:ext cx="118466" cy="149733"/>
          </a:xfrm>
          <a:custGeom>
            <a:avLst/>
            <a:gdLst/>
            <a:ahLst/>
            <a:cxnLst/>
            <a:rect l="l" t="t" r="r" b="b"/>
            <a:pathLst>
              <a:path w="6278" h="7935" extrusionOk="0">
                <a:moveTo>
                  <a:pt x="4581" y="0"/>
                </a:moveTo>
                <a:cubicBezTo>
                  <a:pt x="2980" y="0"/>
                  <a:pt x="1575" y="890"/>
                  <a:pt x="796" y="2558"/>
                </a:cubicBezTo>
                <a:cubicBezTo>
                  <a:pt x="1" y="4273"/>
                  <a:pt x="189" y="6115"/>
                  <a:pt x="252" y="7935"/>
                </a:cubicBezTo>
                <a:cubicBezTo>
                  <a:pt x="1340" y="4817"/>
                  <a:pt x="3474" y="2034"/>
                  <a:pt x="6278" y="319"/>
                </a:cubicBezTo>
                <a:cubicBezTo>
                  <a:pt x="5701" y="105"/>
                  <a:pt x="5129" y="0"/>
                  <a:pt x="4581" y="0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9"/>
          <p:cNvSpPr/>
          <p:nvPr/>
        </p:nvSpPr>
        <p:spPr>
          <a:xfrm>
            <a:off x="5217782" y="3683168"/>
            <a:ext cx="188417" cy="192700"/>
          </a:xfrm>
          <a:custGeom>
            <a:avLst/>
            <a:gdLst/>
            <a:ahLst/>
            <a:cxnLst/>
            <a:rect l="l" t="t" r="r" b="b"/>
            <a:pathLst>
              <a:path w="9985" h="10212" extrusionOk="0">
                <a:moveTo>
                  <a:pt x="5188" y="988"/>
                </a:moveTo>
                <a:cubicBezTo>
                  <a:pt x="5736" y="988"/>
                  <a:pt x="6308" y="1093"/>
                  <a:pt x="6885" y="1307"/>
                </a:cubicBezTo>
                <a:cubicBezTo>
                  <a:pt x="4081" y="3022"/>
                  <a:pt x="1947" y="5805"/>
                  <a:pt x="859" y="8923"/>
                </a:cubicBezTo>
                <a:cubicBezTo>
                  <a:pt x="796" y="7103"/>
                  <a:pt x="608" y="5261"/>
                  <a:pt x="1403" y="3546"/>
                </a:cubicBezTo>
                <a:cubicBezTo>
                  <a:pt x="2182" y="1878"/>
                  <a:pt x="3587" y="988"/>
                  <a:pt x="5188" y="988"/>
                </a:cubicBezTo>
                <a:close/>
                <a:moveTo>
                  <a:pt x="7659" y="1453"/>
                </a:moveTo>
                <a:lnTo>
                  <a:pt x="7659" y="1453"/>
                </a:lnTo>
                <a:cubicBezTo>
                  <a:pt x="7450" y="3692"/>
                  <a:pt x="7136" y="6266"/>
                  <a:pt x="5169" y="7668"/>
                </a:cubicBezTo>
                <a:cubicBezTo>
                  <a:pt x="3997" y="8504"/>
                  <a:pt x="2533" y="8546"/>
                  <a:pt x="1340" y="9237"/>
                </a:cubicBezTo>
                <a:cubicBezTo>
                  <a:pt x="2449" y="5910"/>
                  <a:pt x="4730" y="3274"/>
                  <a:pt x="7659" y="1453"/>
                </a:cubicBezTo>
                <a:close/>
                <a:moveTo>
                  <a:pt x="9766" y="1"/>
                </a:moveTo>
                <a:cubicBezTo>
                  <a:pt x="9748" y="1"/>
                  <a:pt x="9729" y="3"/>
                  <a:pt x="9709" y="9"/>
                </a:cubicBezTo>
                <a:cubicBezTo>
                  <a:pt x="8893" y="281"/>
                  <a:pt x="8098" y="616"/>
                  <a:pt x="7345" y="1035"/>
                </a:cubicBezTo>
                <a:cubicBezTo>
                  <a:pt x="7324" y="993"/>
                  <a:pt x="7303" y="951"/>
                  <a:pt x="7261" y="930"/>
                </a:cubicBezTo>
                <a:cubicBezTo>
                  <a:pt x="6602" y="566"/>
                  <a:pt x="5896" y="396"/>
                  <a:pt x="5198" y="396"/>
                </a:cubicBezTo>
                <a:cubicBezTo>
                  <a:pt x="3770" y="396"/>
                  <a:pt x="2379" y="1109"/>
                  <a:pt x="1507" y="2332"/>
                </a:cubicBezTo>
                <a:cubicBezTo>
                  <a:pt x="1" y="4445"/>
                  <a:pt x="85" y="7333"/>
                  <a:pt x="587" y="9760"/>
                </a:cubicBezTo>
                <a:cubicBezTo>
                  <a:pt x="587" y="9802"/>
                  <a:pt x="566" y="9844"/>
                  <a:pt x="545" y="9885"/>
                </a:cubicBezTo>
                <a:cubicBezTo>
                  <a:pt x="501" y="10089"/>
                  <a:pt x="659" y="10211"/>
                  <a:pt x="823" y="10211"/>
                </a:cubicBezTo>
                <a:cubicBezTo>
                  <a:pt x="895" y="10211"/>
                  <a:pt x="968" y="10188"/>
                  <a:pt x="1026" y="10136"/>
                </a:cubicBezTo>
                <a:cubicBezTo>
                  <a:pt x="2553" y="8651"/>
                  <a:pt x="4939" y="8986"/>
                  <a:pt x="6383" y="7249"/>
                </a:cubicBezTo>
                <a:cubicBezTo>
                  <a:pt x="7805" y="5575"/>
                  <a:pt x="8015" y="3336"/>
                  <a:pt x="8203" y="1223"/>
                </a:cubicBezTo>
                <a:cubicBezTo>
                  <a:pt x="8203" y="1202"/>
                  <a:pt x="8203" y="1160"/>
                  <a:pt x="8182" y="1139"/>
                </a:cubicBezTo>
                <a:cubicBezTo>
                  <a:pt x="8705" y="846"/>
                  <a:pt x="9249" y="574"/>
                  <a:pt x="9814" y="323"/>
                </a:cubicBezTo>
                <a:cubicBezTo>
                  <a:pt x="9984" y="248"/>
                  <a:pt x="9932" y="1"/>
                  <a:pt x="9766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9"/>
          <p:cNvSpPr/>
          <p:nvPr/>
        </p:nvSpPr>
        <p:spPr>
          <a:xfrm>
            <a:off x="2930904" y="3659655"/>
            <a:ext cx="172170" cy="84538"/>
          </a:xfrm>
          <a:custGeom>
            <a:avLst/>
            <a:gdLst/>
            <a:ahLst/>
            <a:cxnLst/>
            <a:rect l="l" t="t" r="r" b="b"/>
            <a:pathLst>
              <a:path w="9124" h="4480" extrusionOk="0">
                <a:moveTo>
                  <a:pt x="9123" y="0"/>
                </a:moveTo>
                <a:lnTo>
                  <a:pt x="9123" y="0"/>
                </a:lnTo>
                <a:cubicBezTo>
                  <a:pt x="5692" y="293"/>
                  <a:pt x="2490" y="1653"/>
                  <a:pt x="0" y="4122"/>
                </a:cubicBezTo>
                <a:cubicBezTo>
                  <a:pt x="91" y="4117"/>
                  <a:pt x="180" y="4114"/>
                  <a:pt x="270" y="4114"/>
                </a:cubicBezTo>
                <a:cubicBezTo>
                  <a:pt x="1352" y="4114"/>
                  <a:pt x="2412" y="4480"/>
                  <a:pt x="3501" y="4480"/>
                </a:cubicBezTo>
                <a:cubicBezTo>
                  <a:pt x="3707" y="4480"/>
                  <a:pt x="3914" y="4467"/>
                  <a:pt x="4122" y="4436"/>
                </a:cubicBezTo>
                <a:cubicBezTo>
                  <a:pt x="6508" y="4059"/>
                  <a:pt x="7951" y="1904"/>
                  <a:pt x="9123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2925374" y="3622780"/>
            <a:ext cx="166245" cy="105578"/>
          </a:xfrm>
          <a:custGeom>
            <a:avLst/>
            <a:gdLst/>
            <a:ahLst/>
            <a:cxnLst/>
            <a:rect l="l" t="t" r="r" b="b"/>
            <a:pathLst>
              <a:path w="8810" h="5595" extrusionOk="0">
                <a:moveTo>
                  <a:pt x="5646" y="1"/>
                </a:moveTo>
                <a:cubicBezTo>
                  <a:pt x="4714" y="1"/>
                  <a:pt x="3763" y="337"/>
                  <a:pt x="2888" y="1033"/>
                </a:cubicBezTo>
                <a:cubicBezTo>
                  <a:pt x="1423" y="2205"/>
                  <a:pt x="754" y="3921"/>
                  <a:pt x="0" y="5595"/>
                </a:cubicBezTo>
                <a:cubicBezTo>
                  <a:pt x="2365" y="3272"/>
                  <a:pt x="5524" y="1766"/>
                  <a:pt x="8809" y="1473"/>
                </a:cubicBezTo>
                <a:cubicBezTo>
                  <a:pt x="7899" y="505"/>
                  <a:pt x="6787" y="1"/>
                  <a:pt x="5646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/>
          <p:nvPr/>
        </p:nvSpPr>
        <p:spPr>
          <a:xfrm>
            <a:off x="2908824" y="3612193"/>
            <a:ext cx="245178" cy="140676"/>
          </a:xfrm>
          <a:custGeom>
            <a:avLst/>
            <a:gdLst/>
            <a:ahLst/>
            <a:cxnLst/>
            <a:rect l="l" t="t" r="r" b="b"/>
            <a:pathLst>
              <a:path w="12993" h="7455" extrusionOk="0">
                <a:moveTo>
                  <a:pt x="6523" y="562"/>
                </a:moveTo>
                <a:cubicBezTo>
                  <a:pt x="7664" y="562"/>
                  <a:pt x="8776" y="1066"/>
                  <a:pt x="9686" y="2034"/>
                </a:cubicBezTo>
                <a:cubicBezTo>
                  <a:pt x="6401" y="2306"/>
                  <a:pt x="3242" y="3833"/>
                  <a:pt x="877" y="6156"/>
                </a:cubicBezTo>
                <a:cubicBezTo>
                  <a:pt x="1631" y="4482"/>
                  <a:pt x="2300" y="2766"/>
                  <a:pt x="3765" y="1594"/>
                </a:cubicBezTo>
                <a:cubicBezTo>
                  <a:pt x="4640" y="898"/>
                  <a:pt x="5591" y="562"/>
                  <a:pt x="6523" y="562"/>
                </a:cubicBezTo>
                <a:close/>
                <a:moveTo>
                  <a:pt x="10293" y="2515"/>
                </a:moveTo>
                <a:lnTo>
                  <a:pt x="10293" y="2515"/>
                </a:lnTo>
                <a:cubicBezTo>
                  <a:pt x="9121" y="4419"/>
                  <a:pt x="7678" y="6574"/>
                  <a:pt x="5292" y="6951"/>
                </a:cubicBezTo>
                <a:cubicBezTo>
                  <a:pt x="5084" y="6982"/>
                  <a:pt x="4877" y="6995"/>
                  <a:pt x="4671" y="6995"/>
                </a:cubicBezTo>
                <a:cubicBezTo>
                  <a:pt x="3582" y="6995"/>
                  <a:pt x="2522" y="6629"/>
                  <a:pt x="1440" y="6629"/>
                </a:cubicBezTo>
                <a:cubicBezTo>
                  <a:pt x="1350" y="6629"/>
                  <a:pt x="1261" y="6632"/>
                  <a:pt x="1170" y="6637"/>
                </a:cubicBezTo>
                <a:cubicBezTo>
                  <a:pt x="3660" y="4168"/>
                  <a:pt x="6862" y="2808"/>
                  <a:pt x="10293" y="2515"/>
                </a:cubicBezTo>
                <a:close/>
                <a:moveTo>
                  <a:pt x="6601" y="1"/>
                </a:moveTo>
                <a:cubicBezTo>
                  <a:pt x="5856" y="1"/>
                  <a:pt x="5102" y="182"/>
                  <a:pt x="4414" y="548"/>
                </a:cubicBezTo>
                <a:cubicBezTo>
                  <a:pt x="2133" y="1762"/>
                  <a:pt x="898" y="4377"/>
                  <a:pt x="271" y="6783"/>
                </a:cubicBezTo>
                <a:cubicBezTo>
                  <a:pt x="229" y="6804"/>
                  <a:pt x="208" y="6846"/>
                  <a:pt x="166" y="6888"/>
                </a:cubicBezTo>
                <a:cubicBezTo>
                  <a:pt x="0" y="7072"/>
                  <a:pt x="191" y="7321"/>
                  <a:pt x="396" y="7321"/>
                </a:cubicBezTo>
                <a:cubicBezTo>
                  <a:pt x="424" y="7321"/>
                  <a:pt x="452" y="7317"/>
                  <a:pt x="480" y="7307"/>
                </a:cubicBezTo>
                <a:cubicBezTo>
                  <a:pt x="894" y="7174"/>
                  <a:pt x="1306" y="7126"/>
                  <a:pt x="1718" y="7126"/>
                </a:cubicBezTo>
                <a:cubicBezTo>
                  <a:pt x="2795" y="7126"/>
                  <a:pt x="3867" y="7454"/>
                  <a:pt x="4954" y="7454"/>
                </a:cubicBezTo>
                <a:cubicBezTo>
                  <a:pt x="5488" y="7454"/>
                  <a:pt x="6026" y="7375"/>
                  <a:pt x="6569" y="7139"/>
                </a:cubicBezTo>
                <a:cubicBezTo>
                  <a:pt x="8577" y="6260"/>
                  <a:pt x="9791" y="4356"/>
                  <a:pt x="10879" y="2557"/>
                </a:cubicBezTo>
                <a:cubicBezTo>
                  <a:pt x="10900" y="2515"/>
                  <a:pt x="10900" y="2494"/>
                  <a:pt x="10921" y="2473"/>
                </a:cubicBezTo>
                <a:cubicBezTo>
                  <a:pt x="11214" y="2452"/>
                  <a:pt x="11517" y="2442"/>
                  <a:pt x="11823" y="2442"/>
                </a:cubicBezTo>
                <a:cubicBezTo>
                  <a:pt x="12129" y="2442"/>
                  <a:pt x="12438" y="2452"/>
                  <a:pt x="12741" y="2473"/>
                </a:cubicBezTo>
                <a:cubicBezTo>
                  <a:pt x="12950" y="2473"/>
                  <a:pt x="12992" y="2180"/>
                  <a:pt x="12783" y="2138"/>
                </a:cubicBezTo>
                <a:cubicBezTo>
                  <a:pt x="12064" y="2033"/>
                  <a:pt x="11346" y="1987"/>
                  <a:pt x="10627" y="1987"/>
                </a:cubicBezTo>
                <a:cubicBezTo>
                  <a:pt x="10488" y="1987"/>
                  <a:pt x="10349" y="1989"/>
                  <a:pt x="10209" y="1992"/>
                </a:cubicBezTo>
                <a:cubicBezTo>
                  <a:pt x="10209" y="1950"/>
                  <a:pt x="10209" y="1908"/>
                  <a:pt x="10168" y="1866"/>
                </a:cubicBezTo>
                <a:cubicBezTo>
                  <a:pt x="9338" y="628"/>
                  <a:pt x="7986" y="1"/>
                  <a:pt x="6601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9"/>
          <p:cNvSpPr/>
          <p:nvPr/>
        </p:nvSpPr>
        <p:spPr>
          <a:xfrm>
            <a:off x="4006106" y="3562391"/>
            <a:ext cx="182813" cy="67290"/>
          </a:xfrm>
          <a:custGeom>
            <a:avLst/>
            <a:gdLst/>
            <a:ahLst/>
            <a:cxnLst/>
            <a:rect l="l" t="t" r="r" b="b"/>
            <a:pathLst>
              <a:path w="9688" h="3566" extrusionOk="0">
                <a:moveTo>
                  <a:pt x="4198" y="1"/>
                </a:moveTo>
                <a:cubicBezTo>
                  <a:pt x="2783" y="1"/>
                  <a:pt x="1327" y="472"/>
                  <a:pt x="0" y="927"/>
                </a:cubicBezTo>
                <a:cubicBezTo>
                  <a:pt x="2478" y="2603"/>
                  <a:pt x="5336" y="3566"/>
                  <a:pt x="8340" y="3566"/>
                </a:cubicBezTo>
                <a:cubicBezTo>
                  <a:pt x="8786" y="3566"/>
                  <a:pt x="9236" y="3544"/>
                  <a:pt x="9688" y="3501"/>
                </a:cubicBezTo>
                <a:cubicBezTo>
                  <a:pt x="8558" y="2685"/>
                  <a:pt x="7910" y="1367"/>
                  <a:pt x="6696" y="635"/>
                </a:cubicBezTo>
                <a:cubicBezTo>
                  <a:pt x="5904" y="175"/>
                  <a:pt x="5059" y="1"/>
                  <a:pt x="4198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9"/>
          <p:cNvSpPr/>
          <p:nvPr/>
        </p:nvSpPr>
        <p:spPr>
          <a:xfrm>
            <a:off x="4009653" y="3594095"/>
            <a:ext cx="177699" cy="77027"/>
          </a:xfrm>
          <a:custGeom>
            <a:avLst/>
            <a:gdLst/>
            <a:ahLst/>
            <a:cxnLst/>
            <a:rect l="l" t="t" r="r" b="b"/>
            <a:pathLst>
              <a:path w="9417" h="4082" extrusionOk="0">
                <a:moveTo>
                  <a:pt x="1" y="1"/>
                </a:moveTo>
                <a:lnTo>
                  <a:pt x="1" y="1"/>
                </a:lnTo>
                <a:cubicBezTo>
                  <a:pt x="147" y="2407"/>
                  <a:pt x="1821" y="4060"/>
                  <a:pt x="4290" y="4081"/>
                </a:cubicBezTo>
                <a:cubicBezTo>
                  <a:pt x="4311" y="4081"/>
                  <a:pt x="4333" y="4081"/>
                  <a:pt x="4354" y="4081"/>
                </a:cubicBezTo>
                <a:cubicBezTo>
                  <a:pt x="6230" y="4081"/>
                  <a:pt x="7803" y="3172"/>
                  <a:pt x="9416" y="2365"/>
                </a:cubicBezTo>
                <a:lnTo>
                  <a:pt x="9416" y="2365"/>
                </a:lnTo>
                <a:cubicBezTo>
                  <a:pt x="8974" y="2405"/>
                  <a:pt x="8529" y="2424"/>
                  <a:pt x="8083" y="2424"/>
                </a:cubicBezTo>
                <a:cubicBezTo>
                  <a:pt x="5224" y="2424"/>
                  <a:pt x="2354" y="1612"/>
                  <a:pt x="1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9"/>
          <p:cNvSpPr/>
          <p:nvPr/>
        </p:nvSpPr>
        <p:spPr>
          <a:xfrm>
            <a:off x="3963324" y="3550521"/>
            <a:ext cx="248499" cy="130241"/>
          </a:xfrm>
          <a:custGeom>
            <a:avLst/>
            <a:gdLst/>
            <a:ahLst/>
            <a:cxnLst/>
            <a:rect l="l" t="t" r="r" b="b"/>
            <a:pathLst>
              <a:path w="13169" h="6902" extrusionOk="0">
                <a:moveTo>
                  <a:pt x="6465" y="630"/>
                </a:moveTo>
                <a:cubicBezTo>
                  <a:pt x="7326" y="630"/>
                  <a:pt x="8171" y="804"/>
                  <a:pt x="8963" y="1264"/>
                </a:cubicBezTo>
                <a:cubicBezTo>
                  <a:pt x="10177" y="1996"/>
                  <a:pt x="10825" y="3314"/>
                  <a:pt x="11955" y="4109"/>
                </a:cubicBezTo>
                <a:cubicBezTo>
                  <a:pt x="11481" y="4157"/>
                  <a:pt x="11011" y="4181"/>
                  <a:pt x="10544" y="4181"/>
                </a:cubicBezTo>
                <a:cubicBezTo>
                  <a:pt x="7567" y="4181"/>
                  <a:pt x="4745" y="3221"/>
                  <a:pt x="2267" y="1556"/>
                </a:cubicBezTo>
                <a:cubicBezTo>
                  <a:pt x="3594" y="1101"/>
                  <a:pt x="5050" y="630"/>
                  <a:pt x="6465" y="630"/>
                </a:cubicBezTo>
                <a:close/>
                <a:moveTo>
                  <a:pt x="2456" y="2331"/>
                </a:moveTo>
                <a:cubicBezTo>
                  <a:pt x="4809" y="3923"/>
                  <a:pt x="7678" y="4733"/>
                  <a:pt x="10536" y="4733"/>
                </a:cubicBezTo>
                <a:cubicBezTo>
                  <a:pt x="10982" y="4733"/>
                  <a:pt x="11428" y="4714"/>
                  <a:pt x="11871" y="4674"/>
                </a:cubicBezTo>
                <a:lnTo>
                  <a:pt x="11871" y="4674"/>
                </a:lnTo>
                <a:cubicBezTo>
                  <a:pt x="10258" y="5481"/>
                  <a:pt x="8685" y="6390"/>
                  <a:pt x="6809" y="6390"/>
                </a:cubicBezTo>
                <a:cubicBezTo>
                  <a:pt x="6788" y="6390"/>
                  <a:pt x="6766" y="6390"/>
                  <a:pt x="6745" y="6390"/>
                </a:cubicBezTo>
                <a:cubicBezTo>
                  <a:pt x="4276" y="6369"/>
                  <a:pt x="2602" y="4716"/>
                  <a:pt x="2456" y="2331"/>
                </a:cubicBezTo>
                <a:close/>
                <a:moveTo>
                  <a:pt x="229" y="0"/>
                </a:moveTo>
                <a:cubicBezTo>
                  <a:pt x="107" y="0"/>
                  <a:pt x="1" y="148"/>
                  <a:pt x="112" y="259"/>
                </a:cubicBezTo>
                <a:cubicBezTo>
                  <a:pt x="677" y="908"/>
                  <a:pt x="1326" y="1494"/>
                  <a:pt x="2016" y="2017"/>
                </a:cubicBezTo>
                <a:cubicBezTo>
                  <a:pt x="1974" y="2038"/>
                  <a:pt x="1954" y="2080"/>
                  <a:pt x="1954" y="2142"/>
                </a:cubicBezTo>
                <a:cubicBezTo>
                  <a:pt x="1765" y="4423"/>
                  <a:pt x="3397" y="6369"/>
                  <a:pt x="5594" y="6787"/>
                </a:cubicBezTo>
                <a:cubicBezTo>
                  <a:pt x="5990" y="6865"/>
                  <a:pt x="6386" y="6901"/>
                  <a:pt x="6781" y="6901"/>
                </a:cubicBezTo>
                <a:cubicBezTo>
                  <a:pt x="8936" y="6901"/>
                  <a:pt x="11052" y="5825"/>
                  <a:pt x="12750" y="4569"/>
                </a:cubicBezTo>
                <a:cubicBezTo>
                  <a:pt x="12792" y="4569"/>
                  <a:pt x="12834" y="4569"/>
                  <a:pt x="12876" y="4549"/>
                </a:cubicBezTo>
                <a:cubicBezTo>
                  <a:pt x="13169" y="4507"/>
                  <a:pt x="13148" y="4109"/>
                  <a:pt x="12897" y="4025"/>
                </a:cubicBezTo>
                <a:cubicBezTo>
                  <a:pt x="10909" y="3251"/>
                  <a:pt x="10239" y="929"/>
                  <a:pt x="8084" y="322"/>
                </a:cubicBezTo>
                <a:cubicBezTo>
                  <a:pt x="7530" y="170"/>
                  <a:pt x="6978" y="105"/>
                  <a:pt x="6429" y="105"/>
                </a:cubicBezTo>
                <a:cubicBezTo>
                  <a:pt x="4860" y="105"/>
                  <a:pt x="3316" y="632"/>
                  <a:pt x="1828" y="1159"/>
                </a:cubicBezTo>
                <a:cubicBezTo>
                  <a:pt x="1807" y="1159"/>
                  <a:pt x="1786" y="1180"/>
                  <a:pt x="1765" y="1201"/>
                </a:cubicBezTo>
                <a:cubicBezTo>
                  <a:pt x="1284" y="845"/>
                  <a:pt x="803" y="468"/>
                  <a:pt x="342" y="50"/>
                </a:cubicBezTo>
                <a:cubicBezTo>
                  <a:pt x="307" y="15"/>
                  <a:pt x="267" y="0"/>
                  <a:pt x="229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9"/>
          <p:cNvSpPr/>
          <p:nvPr/>
        </p:nvSpPr>
        <p:spPr>
          <a:xfrm>
            <a:off x="3029224" y="3713344"/>
            <a:ext cx="309959" cy="258689"/>
          </a:xfrm>
          <a:custGeom>
            <a:avLst/>
            <a:gdLst/>
            <a:ahLst/>
            <a:cxnLst/>
            <a:rect l="l" t="t" r="r" b="b"/>
            <a:pathLst>
              <a:path w="16426" h="13709" extrusionOk="0">
                <a:moveTo>
                  <a:pt x="15861" y="1"/>
                </a:moveTo>
                <a:cubicBezTo>
                  <a:pt x="12680" y="6361"/>
                  <a:pt x="6026" y="10211"/>
                  <a:pt x="0" y="13559"/>
                </a:cubicBezTo>
                <a:cubicBezTo>
                  <a:pt x="44" y="13559"/>
                  <a:pt x="88" y="13559"/>
                  <a:pt x="133" y="13559"/>
                </a:cubicBezTo>
                <a:cubicBezTo>
                  <a:pt x="1785" y="13559"/>
                  <a:pt x="3465" y="13709"/>
                  <a:pt x="5107" y="13709"/>
                </a:cubicBezTo>
                <a:cubicBezTo>
                  <a:pt x="7605" y="13709"/>
                  <a:pt x="10017" y="13362"/>
                  <a:pt x="12115" y="11613"/>
                </a:cubicBezTo>
                <a:cubicBezTo>
                  <a:pt x="15547" y="8789"/>
                  <a:pt x="16425" y="4206"/>
                  <a:pt x="15861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9"/>
          <p:cNvSpPr/>
          <p:nvPr/>
        </p:nvSpPr>
        <p:spPr>
          <a:xfrm>
            <a:off x="3028828" y="3685924"/>
            <a:ext cx="294561" cy="271841"/>
          </a:xfrm>
          <a:custGeom>
            <a:avLst/>
            <a:gdLst/>
            <a:ahLst/>
            <a:cxnLst/>
            <a:rect l="l" t="t" r="r" b="b"/>
            <a:pathLst>
              <a:path w="15610" h="14406" extrusionOk="0">
                <a:moveTo>
                  <a:pt x="11943" y="0"/>
                </a:moveTo>
                <a:cubicBezTo>
                  <a:pt x="9329" y="0"/>
                  <a:pt x="6752" y="1488"/>
                  <a:pt x="5022" y="3630"/>
                </a:cubicBezTo>
                <a:cubicBezTo>
                  <a:pt x="2553" y="6705"/>
                  <a:pt x="1340" y="10702"/>
                  <a:pt x="0" y="14405"/>
                </a:cubicBezTo>
                <a:cubicBezTo>
                  <a:pt x="6068" y="10995"/>
                  <a:pt x="12094" y="7270"/>
                  <a:pt x="15609" y="1098"/>
                </a:cubicBezTo>
                <a:cubicBezTo>
                  <a:pt x="14437" y="336"/>
                  <a:pt x="13186" y="0"/>
                  <a:pt x="11943" y="0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3013032" y="3660768"/>
            <a:ext cx="337207" cy="322639"/>
          </a:xfrm>
          <a:custGeom>
            <a:avLst/>
            <a:gdLst/>
            <a:ahLst/>
            <a:cxnLst/>
            <a:rect l="l" t="t" r="r" b="b"/>
            <a:pathLst>
              <a:path w="17870" h="17098" extrusionOk="0">
                <a:moveTo>
                  <a:pt x="12780" y="1333"/>
                </a:moveTo>
                <a:cubicBezTo>
                  <a:pt x="14023" y="1333"/>
                  <a:pt x="15274" y="1669"/>
                  <a:pt x="16446" y="2431"/>
                </a:cubicBezTo>
                <a:cubicBezTo>
                  <a:pt x="12952" y="8603"/>
                  <a:pt x="6905" y="12328"/>
                  <a:pt x="837" y="15738"/>
                </a:cubicBezTo>
                <a:cubicBezTo>
                  <a:pt x="2198" y="12035"/>
                  <a:pt x="3390" y="8038"/>
                  <a:pt x="5859" y="4963"/>
                </a:cubicBezTo>
                <a:cubicBezTo>
                  <a:pt x="7589" y="2821"/>
                  <a:pt x="10166" y="1333"/>
                  <a:pt x="12780" y="1333"/>
                </a:cubicBezTo>
                <a:close/>
                <a:moveTo>
                  <a:pt x="16719" y="2787"/>
                </a:moveTo>
                <a:cubicBezTo>
                  <a:pt x="17283" y="6992"/>
                  <a:pt x="16384" y="11575"/>
                  <a:pt x="12973" y="14399"/>
                </a:cubicBezTo>
                <a:cubicBezTo>
                  <a:pt x="10856" y="16163"/>
                  <a:pt x="8421" y="16508"/>
                  <a:pt x="5900" y="16508"/>
                </a:cubicBezTo>
                <a:cubicBezTo>
                  <a:pt x="4279" y="16508"/>
                  <a:pt x="2623" y="16366"/>
                  <a:pt x="993" y="16366"/>
                </a:cubicBezTo>
                <a:cubicBezTo>
                  <a:pt x="948" y="16366"/>
                  <a:pt x="903" y="16366"/>
                  <a:pt x="858" y="16366"/>
                </a:cubicBezTo>
                <a:cubicBezTo>
                  <a:pt x="6884" y="12997"/>
                  <a:pt x="13538" y="9147"/>
                  <a:pt x="16719" y="2787"/>
                </a:cubicBezTo>
                <a:close/>
                <a:moveTo>
                  <a:pt x="17513" y="0"/>
                </a:moveTo>
                <a:cubicBezTo>
                  <a:pt x="17436" y="0"/>
                  <a:pt x="17358" y="39"/>
                  <a:pt x="17325" y="129"/>
                </a:cubicBezTo>
                <a:cubicBezTo>
                  <a:pt x="17095" y="736"/>
                  <a:pt x="16886" y="1343"/>
                  <a:pt x="16719" y="1950"/>
                </a:cubicBezTo>
                <a:cubicBezTo>
                  <a:pt x="16719" y="1950"/>
                  <a:pt x="16719" y="1950"/>
                  <a:pt x="16719" y="1971"/>
                </a:cubicBezTo>
                <a:cubicBezTo>
                  <a:pt x="15580" y="1103"/>
                  <a:pt x="14244" y="729"/>
                  <a:pt x="12882" y="729"/>
                </a:cubicBezTo>
                <a:cubicBezTo>
                  <a:pt x="10665" y="729"/>
                  <a:pt x="8379" y="1720"/>
                  <a:pt x="6759" y="3184"/>
                </a:cubicBezTo>
                <a:cubicBezTo>
                  <a:pt x="3097" y="6469"/>
                  <a:pt x="1716" y="11826"/>
                  <a:pt x="42" y="16261"/>
                </a:cubicBezTo>
                <a:cubicBezTo>
                  <a:pt x="1" y="16408"/>
                  <a:pt x="84" y="16533"/>
                  <a:pt x="210" y="16596"/>
                </a:cubicBezTo>
                <a:cubicBezTo>
                  <a:pt x="231" y="16659"/>
                  <a:pt x="273" y="16722"/>
                  <a:pt x="377" y="16722"/>
                </a:cubicBezTo>
                <a:cubicBezTo>
                  <a:pt x="2065" y="16902"/>
                  <a:pt x="3847" y="17098"/>
                  <a:pt x="5606" y="17098"/>
                </a:cubicBezTo>
                <a:cubicBezTo>
                  <a:pt x="8533" y="17098"/>
                  <a:pt x="11394" y="16556"/>
                  <a:pt x="13643" y="14504"/>
                </a:cubicBezTo>
                <a:cubicBezTo>
                  <a:pt x="17095" y="11365"/>
                  <a:pt x="17869" y="6532"/>
                  <a:pt x="17137" y="2117"/>
                </a:cubicBezTo>
                <a:cubicBezTo>
                  <a:pt x="17137" y="2054"/>
                  <a:pt x="17116" y="2033"/>
                  <a:pt x="17095" y="1992"/>
                </a:cubicBezTo>
                <a:cubicBezTo>
                  <a:pt x="17116" y="1908"/>
                  <a:pt x="17158" y="1824"/>
                  <a:pt x="17200" y="1740"/>
                </a:cubicBezTo>
                <a:cubicBezTo>
                  <a:pt x="17221" y="1699"/>
                  <a:pt x="17200" y="1636"/>
                  <a:pt x="17179" y="1615"/>
                </a:cubicBezTo>
                <a:cubicBezTo>
                  <a:pt x="17367" y="1155"/>
                  <a:pt x="17535" y="694"/>
                  <a:pt x="17702" y="234"/>
                </a:cubicBezTo>
                <a:cubicBezTo>
                  <a:pt x="17753" y="94"/>
                  <a:pt x="17633" y="0"/>
                  <a:pt x="17513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9"/>
          <p:cNvSpPr/>
          <p:nvPr/>
        </p:nvSpPr>
        <p:spPr>
          <a:xfrm>
            <a:off x="4597739" y="2547730"/>
            <a:ext cx="300090" cy="328112"/>
          </a:xfrm>
          <a:custGeom>
            <a:avLst/>
            <a:gdLst/>
            <a:ahLst/>
            <a:cxnLst/>
            <a:rect l="l" t="t" r="r" b="b"/>
            <a:pathLst>
              <a:path w="15903" h="17388" extrusionOk="0">
                <a:moveTo>
                  <a:pt x="2365" y="0"/>
                </a:moveTo>
                <a:lnTo>
                  <a:pt x="2365" y="0"/>
                </a:lnTo>
                <a:cubicBezTo>
                  <a:pt x="0" y="4561"/>
                  <a:pt x="2281" y="11027"/>
                  <a:pt x="6759" y="13328"/>
                </a:cubicBezTo>
                <a:cubicBezTo>
                  <a:pt x="9730" y="14877"/>
                  <a:pt x="13266" y="15316"/>
                  <a:pt x="15902" y="17388"/>
                </a:cubicBezTo>
                <a:cubicBezTo>
                  <a:pt x="12910" y="10399"/>
                  <a:pt x="8223" y="4666"/>
                  <a:pt x="2365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9"/>
          <p:cNvSpPr/>
          <p:nvPr/>
        </p:nvSpPr>
        <p:spPr>
          <a:xfrm>
            <a:off x="4650654" y="2501684"/>
            <a:ext cx="288239" cy="367833"/>
          </a:xfrm>
          <a:custGeom>
            <a:avLst/>
            <a:gdLst/>
            <a:ahLst/>
            <a:cxnLst/>
            <a:rect l="l" t="t" r="r" b="b"/>
            <a:pathLst>
              <a:path w="15275" h="19493" extrusionOk="0">
                <a:moveTo>
                  <a:pt x="4608" y="1"/>
                </a:moveTo>
                <a:cubicBezTo>
                  <a:pt x="2865" y="1"/>
                  <a:pt x="1217" y="599"/>
                  <a:pt x="0" y="2022"/>
                </a:cubicBezTo>
                <a:cubicBezTo>
                  <a:pt x="5963" y="6437"/>
                  <a:pt x="10671" y="12714"/>
                  <a:pt x="13601" y="19493"/>
                </a:cubicBezTo>
                <a:cubicBezTo>
                  <a:pt x="12931" y="15224"/>
                  <a:pt x="15274" y="10789"/>
                  <a:pt x="13998" y="6541"/>
                </a:cubicBezTo>
                <a:cubicBezTo>
                  <a:pt x="12941" y="3035"/>
                  <a:pt x="8532" y="1"/>
                  <a:pt x="4608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4565355" y="2488172"/>
            <a:ext cx="373532" cy="414083"/>
          </a:xfrm>
          <a:custGeom>
            <a:avLst/>
            <a:gdLst/>
            <a:ahLst/>
            <a:cxnLst/>
            <a:rect l="l" t="t" r="r" b="b"/>
            <a:pathLst>
              <a:path w="19795" h="21944" extrusionOk="0">
                <a:moveTo>
                  <a:pt x="9128" y="717"/>
                </a:moveTo>
                <a:cubicBezTo>
                  <a:pt x="13052" y="717"/>
                  <a:pt x="17461" y="3751"/>
                  <a:pt x="18518" y="7257"/>
                </a:cubicBezTo>
                <a:cubicBezTo>
                  <a:pt x="19794" y="11505"/>
                  <a:pt x="17451" y="15940"/>
                  <a:pt x="18121" y="20188"/>
                </a:cubicBezTo>
                <a:cubicBezTo>
                  <a:pt x="15191" y="13430"/>
                  <a:pt x="10483" y="7153"/>
                  <a:pt x="4520" y="2738"/>
                </a:cubicBezTo>
                <a:cubicBezTo>
                  <a:pt x="5737" y="1315"/>
                  <a:pt x="7385" y="717"/>
                  <a:pt x="9128" y="717"/>
                </a:cubicBezTo>
                <a:close/>
                <a:moveTo>
                  <a:pt x="4081" y="3156"/>
                </a:moveTo>
                <a:cubicBezTo>
                  <a:pt x="9939" y="7822"/>
                  <a:pt x="14626" y="13555"/>
                  <a:pt x="17618" y="20544"/>
                </a:cubicBezTo>
                <a:cubicBezTo>
                  <a:pt x="14982" y="18472"/>
                  <a:pt x="11446" y="18033"/>
                  <a:pt x="8475" y="16484"/>
                </a:cubicBezTo>
                <a:cubicBezTo>
                  <a:pt x="3997" y="14183"/>
                  <a:pt x="1716" y="7717"/>
                  <a:pt x="4081" y="3156"/>
                </a:cubicBezTo>
                <a:close/>
                <a:moveTo>
                  <a:pt x="186" y="1"/>
                </a:moveTo>
                <a:cubicBezTo>
                  <a:pt x="60" y="1"/>
                  <a:pt x="0" y="200"/>
                  <a:pt x="126" y="290"/>
                </a:cubicBezTo>
                <a:cubicBezTo>
                  <a:pt x="1319" y="1085"/>
                  <a:pt x="2491" y="1901"/>
                  <a:pt x="3600" y="2780"/>
                </a:cubicBezTo>
                <a:cubicBezTo>
                  <a:pt x="3600" y="2780"/>
                  <a:pt x="3600" y="2800"/>
                  <a:pt x="3579" y="2800"/>
                </a:cubicBezTo>
                <a:cubicBezTo>
                  <a:pt x="1424" y="6860"/>
                  <a:pt x="2784" y="12781"/>
                  <a:pt x="6257" y="15752"/>
                </a:cubicBezTo>
                <a:cubicBezTo>
                  <a:pt x="9751" y="18723"/>
                  <a:pt x="15003" y="18451"/>
                  <a:pt x="18204" y="21862"/>
                </a:cubicBezTo>
                <a:cubicBezTo>
                  <a:pt x="18253" y="21919"/>
                  <a:pt x="18317" y="21944"/>
                  <a:pt x="18383" y="21944"/>
                </a:cubicBezTo>
                <a:cubicBezTo>
                  <a:pt x="18486" y="21944"/>
                  <a:pt x="18592" y="21881"/>
                  <a:pt x="18644" y="21778"/>
                </a:cubicBezTo>
                <a:cubicBezTo>
                  <a:pt x="18727" y="21778"/>
                  <a:pt x="18811" y="21736"/>
                  <a:pt x="18790" y="21632"/>
                </a:cubicBezTo>
                <a:cubicBezTo>
                  <a:pt x="18330" y="18326"/>
                  <a:pt x="18999" y="15229"/>
                  <a:pt x="19355" y="11944"/>
                </a:cubicBezTo>
                <a:cubicBezTo>
                  <a:pt x="19606" y="9329"/>
                  <a:pt x="19397" y="6671"/>
                  <a:pt x="17744" y="4537"/>
                </a:cubicBezTo>
                <a:cubicBezTo>
                  <a:pt x="15857" y="2118"/>
                  <a:pt x="12306" y="155"/>
                  <a:pt x="9039" y="155"/>
                </a:cubicBezTo>
                <a:cubicBezTo>
                  <a:pt x="7163" y="155"/>
                  <a:pt x="5380" y="802"/>
                  <a:pt x="4060" y="2382"/>
                </a:cubicBezTo>
                <a:cubicBezTo>
                  <a:pt x="2846" y="1524"/>
                  <a:pt x="1570" y="729"/>
                  <a:pt x="252" y="18"/>
                </a:cubicBezTo>
                <a:cubicBezTo>
                  <a:pt x="229" y="6"/>
                  <a:pt x="207" y="1"/>
                  <a:pt x="186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/>
          <p:nvPr/>
        </p:nvSpPr>
        <p:spPr>
          <a:xfrm>
            <a:off x="4471772" y="2290663"/>
            <a:ext cx="77405" cy="77008"/>
          </a:xfrm>
          <a:custGeom>
            <a:avLst/>
            <a:gdLst/>
            <a:ahLst/>
            <a:cxnLst/>
            <a:rect l="l" t="t" r="r" b="b"/>
            <a:pathLst>
              <a:path w="4102" h="4081" extrusionOk="0">
                <a:moveTo>
                  <a:pt x="1" y="1"/>
                </a:moveTo>
                <a:lnTo>
                  <a:pt x="1" y="1"/>
                </a:lnTo>
                <a:cubicBezTo>
                  <a:pt x="545" y="1507"/>
                  <a:pt x="1361" y="2826"/>
                  <a:pt x="2428" y="3997"/>
                </a:cubicBezTo>
                <a:cubicBezTo>
                  <a:pt x="2470" y="4018"/>
                  <a:pt x="2491" y="4039"/>
                  <a:pt x="2512" y="4081"/>
                </a:cubicBezTo>
                <a:cubicBezTo>
                  <a:pt x="4102" y="2010"/>
                  <a:pt x="1382" y="1173"/>
                  <a:pt x="1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9"/>
          <p:cNvSpPr/>
          <p:nvPr/>
        </p:nvSpPr>
        <p:spPr>
          <a:xfrm>
            <a:off x="4459543" y="2283964"/>
            <a:ext cx="51742" cy="91746"/>
          </a:xfrm>
          <a:custGeom>
            <a:avLst/>
            <a:gdLst/>
            <a:ahLst/>
            <a:cxnLst/>
            <a:rect l="l" t="t" r="r" b="b"/>
            <a:pathLst>
              <a:path w="2742" h="4862" extrusionOk="0">
                <a:moveTo>
                  <a:pt x="168" y="0"/>
                </a:moveTo>
                <a:cubicBezTo>
                  <a:pt x="147" y="795"/>
                  <a:pt x="0" y="1569"/>
                  <a:pt x="42" y="2344"/>
                </a:cubicBezTo>
                <a:cubicBezTo>
                  <a:pt x="92" y="3335"/>
                  <a:pt x="846" y="4862"/>
                  <a:pt x="1872" y="4862"/>
                </a:cubicBezTo>
                <a:cubicBezTo>
                  <a:pt x="2145" y="4862"/>
                  <a:pt x="2438" y="4754"/>
                  <a:pt x="2741" y="4499"/>
                </a:cubicBezTo>
                <a:cubicBezTo>
                  <a:pt x="1549" y="3243"/>
                  <a:pt x="691" y="1674"/>
                  <a:pt x="168" y="0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9"/>
          <p:cNvSpPr/>
          <p:nvPr/>
        </p:nvSpPr>
        <p:spPr>
          <a:xfrm>
            <a:off x="4446106" y="2274528"/>
            <a:ext cx="103464" cy="117164"/>
          </a:xfrm>
          <a:custGeom>
            <a:avLst/>
            <a:gdLst/>
            <a:ahLst/>
            <a:cxnLst/>
            <a:rect l="l" t="t" r="r" b="b"/>
            <a:pathLst>
              <a:path w="5483" h="6209" extrusionOk="0">
                <a:moveTo>
                  <a:pt x="1361" y="856"/>
                </a:moveTo>
                <a:cubicBezTo>
                  <a:pt x="2742" y="2028"/>
                  <a:pt x="5483" y="2865"/>
                  <a:pt x="3872" y="4936"/>
                </a:cubicBezTo>
                <a:cubicBezTo>
                  <a:pt x="3851" y="4894"/>
                  <a:pt x="3830" y="4873"/>
                  <a:pt x="3788" y="4852"/>
                </a:cubicBezTo>
                <a:cubicBezTo>
                  <a:pt x="2742" y="3681"/>
                  <a:pt x="1905" y="2362"/>
                  <a:pt x="1361" y="856"/>
                </a:cubicBezTo>
                <a:close/>
                <a:moveTo>
                  <a:pt x="880" y="500"/>
                </a:moveTo>
                <a:cubicBezTo>
                  <a:pt x="1403" y="2174"/>
                  <a:pt x="2261" y="3743"/>
                  <a:pt x="3453" y="4999"/>
                </a:cubicBezTo>
                <a:cubicBezTo>
                  <a:pt x="3150" y="5254"/>
                  <a:pt x="2857" y="5362"/>
                  <a:pt x="2584" y="5362"/>
                </a:cubicBezTo>
                <a:cubicBezTo>
                  <a:pt x="1558" y="5362"/>
                  <a:pt x="804" y="3835"/>
                  <a:pt x="754" y="2844"/>
                </a:cubicBezTo>
                <a:cubicBezTo>
                  <a:pt x="712" y="2069"/>
                  <a:pt x="859" y="1295"/>
                  <a:pt x="880" y="500"/>
                </a:cubicBezTo>
                <a:close/>
                <a:moveTo>
                  <a:pt x="958" y="0"/>
                </a:moveTo>
                <a:cubicBezTo>
                  <a:pt x="911" y="0"/>
                  <a:pt x="867" y="21"/>
                  <a:pt x="838" y="61"/>
                </a:cubicBezTo>
                <a:cubicBezTo>
                  <a:pt x="827" y="56"/>
                  <a:pt x="816" y="53"/>
                  <a:pt x="803" y="53"/>
                </a:cubicBezTo>
                <a:cubicBezTo>
                  <a:pt x="767" y="53"/>
                  <a:pt x="728" y="76"/>
                  <a:pt x="712" y="124"/>
                </a:cubicBezTo>
                <a:cubicBezTo>
                  <a:pt x="503" y="1630"/>
                  <a:pt x="1" y="3555"/>
                  <a:pt x="1068" y="4873"/>
                </a:cubicBezTo>
                <a:cubicBezTo>
                  <a:pt x="1467" y="5360"/>
                  <a:pt x="2038" y="5623"/>
                  <a:pt x="2607" y="5623"/>
                </a:cubicBezTo>
                <a:cubicBezTo>
                  <a:pt x="2991" y="5623"/>
                  <a:pt x="3375" y="5503"/>
                  <a:pt x="3704" y="5250"/>
                </a:cubicBezTo>
                <a:cubicBezTo>
                  <a:pt x="4060" y="5585"/>
                  <a:pt x="4437" y="5898"/>
                  <a:pt x="4834" y="6191"/>
                </a:cubicBezTo>
                <a:cubicBezTo>
                  <a:pt x="4854" y="6203"/>
                  <a:pt x="4874" y="6208"/>
                  <a:pt x="4894" y="6208"/>
                </a:cubicBezTo>
                <a:cubicBezTo>
                  <a:pt x="4978" y="6208"/>
                  <a:pt x="5045" y="6113"/>
                  <a:pt x="4960" y="6045"/>
                </a:cubicBezTo>
                <a:cubicBezTo>
                  <a:pt x="4667" y="5752"/>
                  <a:pt x="4374" y="5480"/>
                  <a:pt x="4081" y="5187"/>
                </a:cubicBezTo>
                <a:cubicBezTo>
                  <a:pt x="4792" y="4434"/>
                  <a:pt x="4876" y="3346"/>
                  <a:pt x="4248" y="2509"/>
                </a:cubicBezTo>
                <a:cubicBezTo>
                  <a:pt x="3390" y="1421"/>
                  <a:pt x="1842" y="1253"/>
                  <a:pt x="1110" y="82"/>
                </a:cubicBezTo>
                <a:cubicBezTo>
                  <a:pt x="1066" y="26"/>
                  <a:pt x="1010" y="0"/>
                  <a:pt x="958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9"/>
          <p:cNvSpPr/>
          <p:nvPr/>
        </p:nvSpPr>
        <p:spPr>
          <a:xfrm>
            <a:off x="5145126" y="3596567"/>
            <a:ext cx="85708" cy="32683"/>
          </a:xfrm>
          <a:custGeom>
            <a:avLst/>
            <a:gdLst/>
            <a:ahLst/>
            <a:cxnLst/>
            <a:rect l="l" t="t" r="r" b="b"/>
            <a:pathLst>
              <a:path w="4542" h="1732" extrusionOk="0">
                <a:moveTo>
                  <a:pt x="2708" y="0"/>
                </a:moveTo>
                <a:cubicBezTo>
                  <a:pt x="1869" y="0"/>
                  <a:pt x="880" y="226"/>
                  <a:pt x="52" y="226"/>
                </a:cubicBezTo>
                <a:cubicBezTo>
                  <a:pt x="35" y="226"/>
                  <a:pt x="18" y="226"/>
                  <a:pt x="1" y="225"/>
                </a:cubicBezTo>
                <a:lnTo>
                  <a:pt x="1" y="225"/>
                </a:lnTo>
                <a:cubicBezTo>
                  <a:pt x="1403" y="1041"/>
                  <a:pt x="2867" y="1502"/>
                  <a:pt x="4437" y="1732"/>
                </a:cubicBezTo>
                <a:lnTo>
                  <a:pt x="4541" y="1732"/>
                </a:lnTo>
                <a:cubicBezTo>
                  <a:pt x="4496" y="322"/>
                  <a:pt x="3709" y="0"/>
                  <a:pt x="2708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9"/>
          <p:cNvSpPr/>
          <p:nvPr/>
        </p:nvSpPr>
        <p:spPr>
          <a:xfrm>
            <a:off x="5134087" y="3601606"/>
            <a:ext cx="92010" cy="54421"/>
          </a:xfrm>
          <a:custGeom>
            <a:avLst/>
            <a:gdLst/>
            <a:ahLst/>
            <a:cxnLst/>
            <a:rect l="l" t="t" r="r" b="b"/>
            <a:pathLst>
              <a:path w="4876" h="2884" extrusionOk="0">
                <a:moveTo>
                  <a:pt x="0" y="0"/>
                </a:moveTo>
                <a:lnTo>
                  <a:pt x="0" y="0"/>
                </a:lnTo>
                <a:cubicBezTo>
                  <a:pt x="481" y="607"/>
                  <a:pt x="879" y="1298"/>
                  <a:pt x="1402" y="1862"/>
                </a:cubicBezTo>
                <a:cubicBezTo>
                  <a:pt x="1887" y="2383"/>
                  <a:pt x="2827" y="2884"/>
                  <a:pt x="3613" y="2884"/>
                </a:cubicBezTo>
                <a:cubicBezTo>
                  <a:pt x="4217" y="2884"/>
                  <a:pt x="4730" y="2588"/>
                  <a:pt x="4875" y="1779"/>
                </a:cubicBezTo>
                <a:cubicBezTo>
                  <a:pt x="3139" y="1590"/>
                  <a:pt x="1465" y="942"/>
                  <a:pt x="0" y="0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9"/>
          <p:cNvSpPr/>
          <p:nvPr/>
        </p:nvSpPr>
        <p:spPr>
          <a:xfrm>
            <a:off x="5126576" y="3588849"/>
            <a:ext cx="136241" cy="74348"/>
          </a:xfrm>
          <a:custGeom>
            <a:avLst/>
            <a:gdLst/>
            <a:ahLst/>
            <a:cxnLst/>
            <a:rect l="l" t="t" r="r" b="b"/>
            <a:pathLst>
              <a:path w="7220" h="3940" extrusionOk="0">
                <a:moveTo>
                  <a:pt x="3699" y="409"/>
                </a:moveTo>
                <a:cubicBezTo>
                  <a:pt x="4698" y="409"/>
                  <a:pt x="5479" y="731"/>
                  <a:pt x="5524" y="2141"/>
                </a:cubicBezTo>
                <a:lnTo>
                  <a:pt x="5420" y="2141"/>
                </a:lnTo>
                <a:cubicBezTo>
                  <a:pt x="3850" y="1911"/>
                  <a:pt x="2386" y="1450"/>
                  <a:pt x="984" y="634"/>
                </a:cubicBezTo>
                <a:lnTo>
                  <a:pt x="984" y="634"/>
                </a:lnTo>
                <a:cubicBezTo>
                  <a:pt x="1001" y="635"/>
                  <a:pt x="1018" y="635"/>
                  <a:pt x="1035" y="635"/>
                </a:cubicBezTo>
                <a:cubicBezTo>
                  <a:pt x="1873" y="635"/>
                  <a:pt x="2862" y="409"/>
                  <a:pt x="3699" y="409"/>
                </a:cubicBezTo>
                <a:close/>
                <a:moveTo>
                  <a:pt x="398" y="676"/>
                </a:moveTo>
                <a:lnTo>
                  <a:pt x="398" y="676"/>
                </a:lnTo>
                <a:cubicBezTo>
                  <a:pt x="1863" y="1618"/>
                  <a:pt x="3537" y="2266"/>
                  <a:pt x="5273" y="2455"/>
                </a:cubicBezTo>
                <a:cubicBezTo>
                  <a:pt x="5128" y="3264"/>
                  <a:pt x="4615" y="3560"/>
                  <a:pt x="4011" y="3560"/>
                </a:cubicBezTo>
                <a:cubicBezTo>
                  <a:pt x="3225" y="3560"/>
                  <a:pt x="2285" y="3059"/>
                  <a:pt x="1800" y="2538"/>
                </a:cubicBezTo>
                <a:cubicBezTo>
                  <a:pt x="1277" y="1974"/>
                  <a:pt x="879" y="1283"/>
                  <a:pt x="398" y="676"/>
                </a:cubicBezTo>
                <a:close/>
                <a:moveTo>
                  <a:pt x="3639" y="0"/>
                </a:moveTo>
                <a:cubicBezTo>
                  <a:pt x="2785" y="0"/>
                  <a:pt x="1943" y="331"/>
                  <a:pt x="1090" y="331"/>
                </a:cubicBezTo>
                <a:cubicBezTo>
                  <a:pt x="826" y="331"/>
                  <a:pt x="561" y="299"/>
                  <a:pt x="293" y="216"/>
                </a:cubicBezTo>
                <a:cubicBezTo>
                  <a:pt x="271" y="208"/>
                  <a:pt x="250" y="205"/>
                  <a:pt x="230" y="205"/>
                </a:cubicBezTo>
                <a:cubicBezTo>
                  <a:pt x="140" y="205"/>
                  <a:pt x="84" y="277"/>
                  <a:pt x="84" y="362"/>
                </a:cubicBezTo>
                <a:cubicBezTo>
                  <a:pt x="21" y="383"/>
                  <a:pt x="0" y="446"/>
                  <a:pt x="21" y="488"/>
                </a:cubicBezTo>
                <a:cubicBezTo>
                  <a:pt x="837" y="1785"/>
                  <a:pt x="1674" y="3585"/>
                  <a:pt x="3348" y="3899"/>
                </a:cubicBezTo>
                <a:cubicBezTo>
                  <a:pt x="3487" y="3926"/>
                  <a:pt x="3625" y="3940"/>
                  <a:pt x="3761" y="3940"/>
                </a:cubicBezTo>
                <a:cubicBezTo>
                  <a:pt x="4647" y="3940"/>
                  <a:pt x="5427" y="3368"/>
                  <a:pt x="5608" y="2497"/>
                </a:cubicBezTo>
                <a:cubicBezTo>
                  <a:pt x="5859" y="2518"/>
                  <a:pt x="6105" y="2528"/>
                  <a:pt x="6348" y="2528"/>
                </a:cubicBezTo>
                <a:cubicBezTo>
                  <a:pt x="6591" y="2528"/>
                  <a:pt x="6832" y="2518"/>
                  <a:pt x="7073" y="2497"/>
                </a:cubicBezTo>
                <a:cubicBezTo>
                  <a:pt x="7198" y="2476"/>
                  <a:pt x="7219" y="2308"/>
                  <a:pt x="7094" y="2287"/>
                </a:cubicBezTo>
                <a:cubicBezTo>
                  <a:pt x="6675" y="2266"/>
                  <a:pt x="6257" y="2246"/>
                  <a:pt x="5859" y="2204"/>
                </a:cubicBezTo>
                <a:cubicBezTo>
                  <a:pt x="5922" y="1178"/>
                  <a:pt x="5273" y="279"/>
                  <a:pt x="4269" y="69"/>
                </a:cubicBezTo>
                <a:cubicBezTo>
                  <a:pt x="4058" y="20"/>
                  <a:pt x="3848" y="0"/>
                  <a:pt x="3639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9"/>
          <p:cNvSpPr/>
          <p:nvPr/>
        </p:nvSpPr>
        <p:spPr>
          <a:xfrm>
            <a:off x="3882516" y="3589755"/>
            <a:ext cx="49364" cy="85311"/>
          </a:xfrm>
          <a:custGeom>
            <a:avLst/>
            <a:gdLst/>
            <a:ahLst/>
            <a:cxnLst/>
            <a:rect l="l" t="t" r="r" b="b"/>
            <a:pathLst>
              <a:path w="2616" h="4521" extrusionOk="0">
                <a:moveTo>
                  <a:pt x="2616" y="1"/>
                </a:moveTo>
                <a:cubicBezTo>
                  <a:pt x="0" y="63"/>
                  <a:pt x="1088" y="2700"/>
                  <a:pt x="1067" y="4520"/>
                </a:cubicBezTo>
                <a:cubicBezTo>
                  <a:pt x="1883" y="3139"/>
                  <a:pt x="2365" y="1674"/>
                  <a:pt x="2595" y="105"/>
                </a:cubicBezTo>
                <a:cubicBezTo>
                  <a:pt x="2595" y="63"/>
                  <a:pt x="2595" y="21"/>
                  <a:pt x="2616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9"/>
          <p:cNvSpPr/>
          <p:nvPr/>
        </p:nvSpPr>
        <p:spPr>
          <a:xfrm>
            <a:off x="3903048" y="3594491"/>
            <a:ext cx="69498" cy="91614"/>
          </a:xfrm>
          <a:custGeom>
            <a:avLst/>
            <a:gdLst/>
            <a:ahLst/>
            <a:cxnLst/>
            <a:rect l="l" t="t" r="r" b="b"/>
            <a:pathLst>
              <a:path w="3683" h="4855" extrusionOk="0">
                <a:moveTo>
                  <a:pt x="1842" y="1"/>
                </a:moveTo>
                <a:cubicBezTo>
                  <a:pt x="1632" y="1737"/>
                  <a:pt x="963" y="3411"/>
                  <a:pt x="0" y="4855"/>
                </a:cubicBezTo>
                <a:cubicBezTo>
                  <a:pt x="628" y="4374"/>
                  <a:pt x="1319" y="3997"/>
                  <a:pt x="1883" y="3474"/>
                </a:cubicBezTo>
                <a:cubicBezTo>
                  <a:pt x="2825" y="2616"/>
                  <a:pt x="3683" y="356"/>
                  <a:pt x="1842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9"/>
          <p:cNvSpPr/>
          <p:nvPr/>
        </p:nvSpPr>
        <p:spPr>
          <a:xfrm>
            <a:off x="3882516" y="3558541"/>
            <a:ext cx="90029" cy="134996"/>
          </a:xfrm>
          <a:custGeom>
            <a:avLst/>
            <a:gdLst/>
            <a:ahLst/>
            <a:cxnLst/>
            <a:rect l="l" t="t" r="r" b="b"/>
            <a:pathLst>
              <a:path w="4771" h="7154" extrusionOk="0">
                <a:moveTo>
                  <a:pt x="2616" y="1655"/>
                </a:moveTo>
                <a:cubicBezTo>
                  <a:pt x="2595" y="1675"/>
                  <a:pt x="2595" y="1717"/>
                  <a:pt x="2595" y="1759"/>
                </a:cubicBezTo>
                <a:cubicBezTo>
                  <a:pt x="2365" y="3328"/>
                  <a:pt x="1883" y="4793"/>
                  <a:pt x="1067" y="6174"/>
                </a:cubicBezTo>
                <a:cubicBezTo>
                  <a:pt x="1088" y="4354"/>
                  <a:pt x="0" y="1717"/>
                  <a:pt x="2616" y="1655"/>
                </a:cubicBezTo>
                <a:close/>
                <a:moveTo>
                  <a:pt x="2930" y="1906"/>
                </a:moveTo>
                <a:cubicBezTo>
                  <a:pt x="4771" y="2261"/>
                  <a:pt x="3913" y="4521"/>
                  <a:pt x="2971" y="5379"/>
                </a:cubicBezTo>
                <a:cubicBezTo>
                  <a:pt x="2407" y="5902"/>
                  <a:pt x="1716" y="6279"/>
                  <a:pt x="1109" y="6760"/>
                </a:cubicBezTo>
                <a:cubicBezTo>
                  <a:pt x="2051" y="5316"/>
                  <a:pt x="2720" y="3642"/>
                  <a:pt x="2930" y="1906"/>
                </a:cubicBezTo>
                <a:close/>
                <a:moveTo>
                  <a:pt x="2855" y="1"/>
                </a:moveTo>
                <a:cubicBezTo>
                  <a:pt x="2812" y="1"/>
                  <a:pt x="2772" y="28"/>
                  <a:pt x="2762" y="85"/>
                </a:cubicBezTo>
                <a:cubicBezTo>
                  <a:pt x="2741" y="504"/>
                  <a:pt x="2720" y="922"/>
                  <a:pt x="2658" y="1320"/>
                </a:cubicBezTo>
                <a:cubicBezTo>
                  <a:pt x="2612" y="1317"/>
                  <a:pt x="2566" y="1315"/>
                  <a:pt x="2520" y="1315"/>
                </a:cubicBezTo>
                <a:cubicBezTo>
                  <a:pt x="1570" y="1315"/>
                  <a:pt x="722" y="1931"/>
                  <a:pt x="503" y="2889"/>
                </a:cubicBezTo>
                <a:cubicBezTo>
                  <a:pt x="210" y="4228"/>
                  <a:pt x="1067" y="5525"/>
                  <a:pt x="628" y="6865"/>
                </a:cubicBezTo>
                <a:cubicBezTo>
                  <a:pt x="586" y="6990"/>
                  <a:pt x="691" y="7074"/>
                  <a:pt x="775" y="7074"/>
                </a:cubicBezTo>
                <a:cubicBezTo>
                  <a:pt x="790" y="7119"/>
                  <a:pt x="826" y="7153"/>
                  <a:pt x="861" y="7153"/>
                </a:cubicBezTo>
                <a:cubicBezTo>
                  <a:pt x="875" y="7153"/>
                  <a:pt x="888" y="7148"/>
                  <a:pt x="900" y="7137"/>
                </a:cubicBezTo>
                <a:cubicBezTo>
                  <a:pt x="2218" y="6341"/>
                  <a:pt x="4018" y="5505"/>
                  <a:pt x="4352" y="3831"/>
                </a:cubicBezTo>
                <a:cubicBezTo>
                  <a:pt x="4562" y="2805"/>
                  <a:pt x="3976" y="1780"/>
                  <a:pt x="2951" y="1571"/>
                </a:cubicBezTo>
                <a:cubicBezTo>
                  <a:pt x="2992" y="1090"/>
                  <a:pt x="2992" y="587"/>
                  <a:pt x="2971" y="106"/>
                </a:cubicBezTo>
                <a:cubicBezTo>
                  <a:pt x="2960" y="38"/>
                  <a:pt x="2906" y="1"/>
                  <a:pt x="2855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9"/>
          <p:cNvSpPr/>
          <p:nvPr/>
        </p:nvSpPr>
        <p:spPr>
          <a:xfrm>
            <a:off x="3760242" y="2589587"/>
            <a:ext cx="127939" cy="60158"/>
          </a:xfrm>
          <a:custGeom>
            <a:avLst/>
            <a:gdLst/>
            <a:ahLst/>
            <a:cxnLst/>
            <a:rect l="l" t="t" r="r" b="b"/>
            <a:pathLst>
              <a:path w="6780" h="3188" extrusionOk="0">
                <a:moveTo>
                  <a:pt x="6780" y="0"/>
                </a:moveTo>
                <a:lnTo>
                  <a:pt x="6780" y="0"/>
                </a:lnTo>
                <a:cubicBezTo>
                  <a:pt x="4248" y="167"/>
                  <a:pt x="1863" y="1088"/>
                  <a:pt x="1" y="2867"/>
                </a:cubicBezTo>
                <a:cubicBezTo>
                  <a:pt x="43" y="2865"/>
                  <a:pt x="85" y="2864"/>
                  <a:pt x="127" y="2864"/>
                </a:cubicBezTo>
                <a:cubicBezTo>
                  <a:pt x="954" y="2864"/>
                  <a:pt x="1769" y="3187"/>
                  <a:pt x="2607" y="3187"/>
                </a:cubicBezTo>
                <a:cubicBezTo>
                  <a:pt x="2742" y="3187"/>
                  <a:pt x="2877" y="3179"/>
                  <a:pt x="3014" y="3160"/>
                </a:cubicBezTo>
                <a:cubicBezTo>
                  <a:pt x="4792" y="2950"/>
                  <a:pt x="5880" y="1381"/>
                  <a:pt x="6780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3756297" y="2561091"/>
            <a:ext cx="123599" cy="75480"/>
          </a:xfrm>
          <a:custGeom>
            <a:avLst/>
            <a:gdLst/>
            <a:ahLst/>
            <a:cxnLst/>
            <a:rect l="l" t="t" r="r" b="b"/>
            <a:pathLst>
              <a:path w="6550" h="4000" extrusionOk="0">
                <a:moveTo>
                  <a:pt x="4185" y="1"/>
                </a:moveTo>
                <a:cubicBezTo>
                  <a:pt x="3523" y="1"/>
                  <a:pt x="2845" y="234"/>
                  <a:pt x="2218" y="715"/>
                </a:cubicBezTo>
                <a:cubicBezTo>
                  <a:pt x="1109" y="1552"/>
                  <a:pt x="586" y="2807"/>
                  <a:pt x="0" y="4000"/>
                </a:cubicBezTo>
                <a:cubicBezTo>
                  <a:pt x="1779" y="2347"/>
                  <a:pt x="4122" y="1301"/>
                  <a:pt x="6549" y="1154"/>
                </a:cubicBezTo>
                <a:cubicBezTo>
                  <a:pt x="5886" y="397"/>
                  <a:pt x="5049" y="1"/>
                  <a:pt x="4185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9"/>
          <p:cNvSpPr/>
          <p:nvPr/>
        </p:nvSpPr>
        <p:spPr>
          <a:xfrm>
            <a:off x="3743899" y="2553561"/>
            <a:ext cx="181794" cy="102709"/>
          </a:xfrm>
          <a:custGeom>
            <a:avLst/>
            <a:gdLst/>
            <a:ahLst/>
            <a:cxnLst/>
            <a:rect l="l" t="t" r="r" b="b"/>
            <a:pathLst>
              <a:path w="9634" h="5443" extrusionOk="0">
                <a:moveTo>
                  <a:pt x="4842" y="400"/>
                </a:moveTo>
                <a:cubicBezTo>
                  <a:pt x="5706" y="400"/>
                  <a:pt x="6543" y="796"/>
                  <a:pt x="7206" y="1553"/>
                </a:cubicBezTo>
                <a:cubicBezTo>
                  <a:pt x="4779" y="1700"/>
                  <a:pt x="2436" y="2746"/>
                  <a:pt x="657" y="4399"/>
                </a:cubicBezTo>
                <a:cubicBezTo>
                  <a:pt x="1243" y="3206"/>
                  <a:pt x="1766" y="1951"/>
                  <a:pt x="2875" y="1114"/>
                </a:cubicBezTo>
                <a:cubicBezTo>
                  <a:pt x="3502" y="633"/>
                  <a:pt x="4180" y="400"/>
                  <a:pt x="4842" y="400"/>
                </a:cubicBezTo>
                <a:close/>
                <a:moveTo>
                  <a:pt x="7646" y="1909"/>
                </a:moveTo>
                <a:cubicBezTo>
                  <a:pt x="6746" y="3290"/>
                  <a:pt x="5637" y="4859"/>
                  <a:pt x="3880" y="5069"/>
                </a:cubicBezTo>
                <a:cubicBezTo>
                  <a:pt x="3743" y="5088"/>
                  <a:pt x="3608" y="5096"/>
                  <a:pt x="3473" y="5096"/>
                </a:cubicBezTo>
                <a:cubicBezTo>
                  <a:pt x="2635" y="5096"/>
                  <a:pt x="1820" y="4773"/>
                  <a:pt x="993" y="4773"/>
                </a:cubicBezTo>
                <a:cubicBezTo>
                  <a:pt x="951" y="4773"/>
                  <a:pt x="909" y="4774"/>
                  <a:pt x="867" y="4776"/>
                </a:cubicBezTo>
                <a:cubicBezTo>
                  <a:pt x="2729" y="2997"/>
                  <a:pt x="5114" y="2076"/>
                  <a:pt x="7646" y="1909"/>
                </a:cubicBezTo>
                <a:close/>
                <a:moveTo>
                  <a:pt x="4883" y="0"/>
                </a:moveTo>
                <a:cubicBezTo>
                  <a:pt x="4365" y="0"/>
                  <a:pt x="3840" y="119"/>
                  <a:pt x="3356" y="361"/>
                </a:cubicBezTo>
                <a:cubicBezTo>
                  <a:pt x="1662" y="1198"/>
                  <a:pt x="699" y="3102"/>
                  <a:pt x="197" y="4859"/>
                </a:cubicBezTo>
                <a:cubicBezTo>
                  <a:pt x="176" y="4880"/>
                  <a:pt x="155" y="4901"/>
                  <a:pt x="134" y="4922"/>
                </a:cubicBezTo>
                <a:cubicBezTo>
                  <a:pt x="1" y="5075"/>
                  <a:pt x="146" y="5262"/>
                  <a:pt x="299" y="5262"/>
                </a:cubicBezTo>
                <a:cubicBezTo>
                  <a:pt x="314" y="5262"/>
                  <a:pt x="329" y="5260"/>
                  <a:pt x="343" y="5257"/>
                </a:cubicBezTo>
                <a:cubicBezTo>
                  <a:pt x="620" y="5176"/>
                  <a:pt x="895" y="5145"/>
                  <a:pt x="1169" y="5145"/>
                </a:cubicBezTo>
                <a:cubicBezTo>
                  <a:pt x="2021" y="5145"/>
                  <a:pt x="2862" y="5442"/>
                  <a:pt x="3718" y="5442"/>
                </a:cubicBezTo>
                <a:cubicBezTo>
                  <a:pt x="4082" y="5442"/>
                  <a:pt x="4449" y="5389"/>
                  <a:pt x="4821" y="5236"/>
                </a:cubicBezTo>
                <a:cubicBezTo>
                  <a:pt x="6307" y="4629"/>
                  <a:pt x="7227" y="3248"/>
                  <a:pt x="8064" y="1951"/>
                </a:cubicBezTo>
                <a:cubicBezTo>
                  <a:pt x="8085" y="1930"/>
                  <a:pt x="8085" y="1909"/>
                  <a:pt x="8085" y="1888"/>
                </a:cubicBezTo>
                <a:cubicBezTo>
                  <a:pt x="8208" y="1883"/>
                  <a:pt x="8330" y="1880"/>
                  <a:pt x="8451" y="1880"/>
                </a:cubicBezTo>
                <a:cubicBezTo>
                  <a:pt x="8782" y="1880"/>
                  <a:pt x="9108" y="1899"/>
                  <a:pt x="9445" y="1930"/>
                </a:cubicBezTo>
                <a:cubicBezTo>
                  <a:pt x="9592" y="1930"/>
                  <a:pt x="9634" y="1721"/>
                  <a:pt x="9487" y="1679"/>
                </a:cubicBezTo>
                <a:cubicBezTo>
                  <a:pt x="8940" y="1588"/>
                  <a:pt x="8378" y="1528"/>
                  <a:pt x="7827" y="1528"/>
                </a:cubicBezTo>
                <a:cubicBezTo>
                  <a:pt x="7746" y="1528"/>
                  <a:pt x="7664" y="1530"/>
                  <a:pt x="7583" y="1532"/>
                </a:cubicBezTo>
                <a:cubicBezTo>
                  <a:pt x="7583" y="1491"/>
                  <a:pt x="7583" y="1470"/>
                  <a:pt x="7562" y="1428"/>
                </a:cubicBezTo>
                <a:cubicBezTo>
                  <a:pt x="6959" y="489"/>
                  <a:pt x="5934" y="0"/>
                  <a:pt x="4883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9"/>
          <p:cNvSpPr/>
          <p:nvPr/>
        </p:nvSpPr>
        <p:spPr>
          <a:xfrm>
            <a:off x="4521536" y="2579321"/>
            <a:ext cx="53704" cy="135430"/>
          </a:xfrm>
          <a:custGeom>
            <a:avLst/>
            <a:gdLst/>
            <a:ahLst/>
            <a:cxnLst/>
            <a:rect l="l" t="t" r="r" b="b"/>
            <a:pathLst>
              <a:path w="2846" h="7177" extrusionOk="0">
                <a:moveTo>
                  <a:pt x="272" y="0"/>
                </a:moveTo>
                <a:cubicBezTo>
                  <a:pt x="0" y="2511"/>
                  <a:pt x="502" y="5022"/>
                  <a:pt x="1925" y="7177"/>
                </a:cubicBezTo>
                <a:cubicBezTo>
                  <a:pt x="2072" y="6172"/>
                  <a:pt x="2699" y="5294"/>
                  <a:pt x="2762" y="4248"/>
                </a:cubicBezTo>
                <a:cubicBezTo>
                  <a:pt x="2846" y="2469"/>
                  <a:pt x="1486" y="1130"/>
                  <a:pt x="272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9"/>
          <p:cNvSpPr/>
          <p:nvPr/>
        </p:nvSpPr>
        <p:spPr>
          <a:xfrm>
            <a:off x="4480868" y="2586417"/>
            <a:ext cx="69894" cy="131109"/>
          </a:xfrm>
          <a:custGeom>
            <a:avLst/>
            <a:gdLst/>
            <a:ahLst/>
            <a:cxnLst/>
            <a:rect l="l" t="t" r="r" b="b"/>
            <a:pathLst>
              <a:path w="3704" h="6948" extrusionOk="0">
                <a:moveTo>
                  <a:pt x="2009" y="1"/>
                </a:moveTo>
                <a:lnTo>
                  <a:pt x="2009" y="1"/>
                </a:lnTo>
                <a:cubicBezTo>
                  <a:pt x="502" y="942"/>
                  <a:pt x="0" y="2574"/>
                  <a:pt x="837" y="4206"/>
                </a:cubicBezTo>
                <a:cubicBezTo>
                  <a:pt x="1465" y="5441"/>
                  <a:pt x="2616" y="6152"/>
                  <a:pt x="3704" y="6947"/>
                </a:cubicBezTo>
                <a:cubicBezTo>
                  <a:pt x="2385" y="4897"/>
                  <a:pt x="1737" y="2407"/>
                  <a:pt x="2009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9"/>
          <p:cNvSpPr/>
          <p:nvPr/>
        </p:nvSpPr>
        <p:spPr>
          <a:xfrm>
            <a:off x="4475338" y="2543125"/>
            <a:ext cx="110956" cy="187228"/>
          </a:xfrm>
          <a:custGeom>
            <a:avLst/>
            <a:gdLst/>
            <a:ahLst/>
            <a:cxnLst/>
            <a:rect l="l" t="t" r="r" b="b"/>
            <a:pathLst>
              <a:path w="5880" h="9922" extrusionOk="0">
                <a:moveTo>
                  <a:pt x="2720" y="1918"/>
                </a:moveTo>
                <a:lnTo>
                  <a:pt x="2720" y="1918"/>
                </a:lnTo>
                <a:cubicBezTo>
                  <a:pt x="3934" y="3048"/>
                  <a:pt x="5294" y="4387"/>
                  <a:pt x="5210" y="6166"/>
                </a:cubicBezTo>
                <a:cubicBezTo>
                  <a:pt x="5147" y="7212"/>
                  <a:pt x="4520" y="8090"/>
                  <a:pt x="4394" y="9095"/>
                </a:cubicBezTo>
                <a:cubicBezTo>
                  <a:pt x="2950" y="6940"/>
                  <a:pt x="2448" y="4429"/>
                  <a:pt x="2720" y="1918"/>
                </a:cubicBezTo>
                <a:close/>
                <a:moveTo>
                  <a:pt x="2302" y="2295"/>
                </a:moveTo>
                <a:lnTo>
                  <a:pt x="2302" y="2295"/>
                </a:lnTo>
                <a:cubicBezTo>
                  <a:pt x="2030" y="4701"/>
                  <a:pt x="2657" y="7191"/>
                  <a:pt x="3997" y="9241"/>
                </a:cubicBezTo>
                <a:cubicBezTo>
                  <a:pt x="2909" y="8446"/>
                  <a:pt x="1758" y="7735"/>
                  <a:pt x="1130" y="6500"/>
                </a:cubicBezTo>
                <a:cubicBezTo>
                  <a:pt x="293" y="4868"/>
                  <a:pt x="795" y="3236"/>
                  <a:pt x="2302" y="2295"/>
                </a:cubicBezTo>
                <a:close/>
                <a:moveTo>
                  <a:pt x="2934" y="0"/>
                </a:moveTo>
                <a:cubicBezTo>
                  <a:pt x="2891" y="0"/>
                  <a:pt x="2848" y="23"/>
                  <a:pt x="2825" y="77"/>
                </a:cubicBezTo>
                <a:cubicBezTo>
                  <a:pt x="2595" y="663"/>
                  <a:pt x="2448" y="1290"/>
                  <a:pt x="2344" y="1897"/>
                </a:cubicBezTo>
                <a:cubicBezTo>
                  <a:pt x="2323" y="1897"/>
                  <a:pt x="2281" y="1897"/>
                  <a:pt x="2239" y="1918"/>
                </a:cubicBezTo>
                <a:cubicBezTo>
                  <a:pt x="691" y="2567"/>
                  <a:pt x="0" y="4303"/>
                  <a:pt x="460" y="5873"/>
                </a:cubicBezTo>
                <a:cubicBezTo>
                  <a:pt x="1005" y="7693"/>
                  <a:pt x="2720" y="8969"/>
                  <a:pt x="4352" y="9764"/>
                </a:cubicBezTo>
                <a:cubicBezTo>
                  <a:pt x="4373" y="9785"/>
                  <a:pt x="4394" y="9827"/>
                  <a:pt x="4415" y="9848"/>
                </a:cubicBezTo>
                <a:cubicBezTo>
                  <a:pt x="4454" y="9900"/>
                  <a:pt x="4504" y="9921"/>
                  <a:pt x="4555" y="9921"/>
                </a:cubicBezTo>
                <a:cubicBezTo>
                  <a:pt x="4669" y="9921"/>
                  <a:pt x="4785" y="9811"/>
                  <a:pt x="4771" y="9681"/>
                </a:cubicBezTo>
                <a:cubicBezTo>
                  <a:pt x="4582" y="8132"/>
                  <a:pt x="5880" y="6898"/>
                  <a:pt x="5524" y="5266"/>
                </a:cubicBezTo>
                <a:cubicBezTo>
                  <a:pt x="5168" y="3697"/>
                  <a:pt x="3976" y="2567"/>
                  <a:pt x="2846" y="1500"/>
                </a:cubicBezTo>
                <a:cubicBezTo>
                  <a:pt x="2825" y="1500"/>
                  <a:pt x="2804" y="1479"/>
                  <a:pt x="2783" y="1479"/>
                </a:cubicBezTo>
                <a:cubicBezTo>
                  <a:pt x="2846" y="1039"/>
                  <a:pt x="2929" y="600"/>
                  <a:pt x="3055" y="160"/>
                </a:cubicBezTo>
                <a:cubicBezTo>
                  <a:pt x="3082" y="68"/>
                  <a:pt x="3007" y="0"/>
                  <a:pt x="2934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9"/>
          <p:cNvSpPr/>
          <p:nvPr/>
        </p:nvSpPr>
        <p:spPr>
          <a:xfrm>
            <a:off x="5216874" y="2521442"/>
            <a:ext cx="261802" cy="156187"/>
          </a:xfrm>
          <a:custGeom>
            <a:avLst/>
            <a:gdLst/>
            <a:ahLst/>
            <a:cxnLst/>
            <a:rect l="l" t="t" r="r" b="b"/>
            <a:pathLst>
              <a:path w="13874" h="8277" extrusionOk="0">
                <a:moveTo>
                  <a:pt x="5614" y="0"/>
                </a:moveTo>
                <a:cubicBezTo>
                  <a:pt x="3655" y="0"/>
                  <a:pt x="1692" y="697"/>
                  <a:pt x="1" y="1749"/>
                </a:cubicBezTo>
                <a:cubicBezTo>
                  <a:pt x="5232" y="1979"/>
                  <a:pt x="9814" y="5264"/>
                  <a:pt x="13873" y="8277"/>
                </a:cubicBezTo>
                <a:cubicBezTo>
                  <a:pt x="12597" y="5473"/>
                  <a:pt x="11927" y="2230"/>
                  <a:pt x="8914" y="745"/>
                </a:cubicBezTo>
                <a:cubicBezTo>
                  <a:pt x="7850" y="227"/>
                  <a:pt x="6732" y="0"/>
                  <a:pt x="5614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9"/>
          <p:cNvSpPr/>
          <p:nvPr/>
        </p:nvSpPr>
        <p:spPr>
          <a:xfrm>
            <a:off x="5205041" y="2559959"/>
            <a:ext cx="266124" cy="127240"/>
          </a:xfrm>
          <a:custGeom>
            <a:avLst/>
            <a:gdLst/>
            <a:ahLst/>
            <a:cxnLst/>
            <a:rect l="l" t="t" r="r" b="b"/>
            <a:pathLst>
              <a:path w="14103" h="6743" extrusionOk="0">
                <a:moveTo>
                  <a:pt x="481" y="1"/>
                </a:moveTo>
                <a:lnTo>
                  <a:pt x="481" y="1"/>
                </a:lnTo>
                <a:cubicBezTo>
                  <a:pt x="0" y="3139"/>
                  <a:pt x="2490" y="5587"/>
                  <a:pt x="5377" y="6320"/>
                </a:cubicBezTo>
                <a:cubicBezTo>
                  <a:pt x="6594" y="6637"/>
                  <a:pt x="7854" y="6742"/>
                  <a:pt x="9126" y="6742"/>
                </a:cubicBezTo>
                <a:cubicBezTo>
                  <a:pt x="10786" y="6742"/>
                  <a:pt x="12468" y="6564"/>
                  <a:pt x="14103" y="6445"/>
                </a:cubicBezTo>
                <a:cubicBezTo>
                  <a:pt x="9981" y="3390"/>
                  <a:pt x="5670" y="482"/>
                  <a:pt x="481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9"/>
          <p:cNvSpPr/>
          <p:nvPr/>
        </p:nvSpPr>
        <p:spPr>
          <a:xfrm>
            <a:off x="5175942" y="2514214"/>
            <a:ext cx="310619" cy="180963"/>
          </a:xfrm>
          <a:custGeom>
            <a:avLst/>
            <a:gdLst/>
            <a:ahLst/>
            <a:cxnLst/>
            <a:rect l="l" t="t" r="r" b="b"/>
            <a:pathLst>
              <a:path w="16461" h="9590" extrusionOk="0">
                <a:moveTo>
                  <a:pt x="7783" y="383"/>
                </a:moveTo>
                <a:cubicBezTo>
                  <a:pt x="8901" y="383"/>
                  <a:pt x="10019" y="610"/>
                  <a:pt x="11083" y="1128"/>
                </a:cubicBezTo>
                <a:cubicBezTo>
                  <a:pt x="14096" y="2613"/>
                  <a:pt x="14766" y="5856"/>
                  <a:pt x="16042" y="8660"/>
                </a:cubicBezTo>
                <a:cubicBezTo>
                  <a:pt x="11983" y="5647"/>
                  <a:pt x="7401" y="2362"/>
                  <a:pt x="2170" y="2132"/>
                </a:cubicBezTo>
                <a:cubicBezTo>
                  <a:pt x="3861" y="1080"/>
                  <a:pt x="5824" y="383"/>
                  <a:pt x="7783" y="383"/>
                </a:cubicBezTo>
                <a:close/>
                <a:moveTo>
                  <a:pt x="2023" y="2425"/>
                </a:moveTo>
                <a:lnTo>
                  <a:pt x="2023" y="2425"/>
                </a:lnTo>
                <a:cubicBezTo>
                  <a:pt x="7212" y="2906"/>
                  <a:pt x="11523" y="5814"/>
                  <a:pt x="15645" y="8869"/>
                </a:cubicBezTo>
                <a:cubicBezTo>
                  <a:pt x="14010" y="8988"/>
                  <a:pt x="12328" y="9166"/>
                  <a:pt x="10668" y="9166"/>
                </a:cubicBezTo>
                <a:cubicBezTo>
                  <a:pt x="9396" y="9166"/>
                  <a:pt x="8136" y="9061"/>
                  <a:pt x="6919" y="8744"/>
                </a:cubicBezTo>
                <a:cubicBezTo>
                  <a:pt x="4011" y="7990"/>
                  <a:pt x="1542" y="5563"/>
                  <a:pt x="2023" y="2425"/>
                </a:cubicBezTo>
                <a:close/>
                <a:moveTo>
                  <a:pt x="7781" y="1"/>
                </a:moveTo>
                <a:cubicBezTo>
                  <a:pt x="5604" y="1"/>
                  <a:pt x="3444" y="826"/>
                  <a:pt x="1605" y="2048"/>
                </a:cubicBezTo>
                <a:cubicBezTo>
                  <a:pt x="1563" y="2069"/>
                  <a:pt x="1542" y="2111"/>
                  <a:pt x="1542" y="2132"/>
                </a:cubicBezTo>
                <a:lnTo>
                  <a:pt x="1333" y="2132"/>
                </a:lnTo>
                <a:cubicBezTo>
                  <a:pt x="1291" y="2132"/>
                  <a:pt x="1270" y="2153"/>
                  <a:pt x="1249" y="2195"/>
                </a:cubicBezTo>
                <a:cubicBezTo>
                  <a:pt x="893" y="2195"/>
                  <a:pt x="517" y="2216"/>
                  <a:pt x="182" y="2257"/>
                </a:cubicBezTo>
                <a:cubicBezTo>
                  <a:pt x="0" y="2257"/>
                  <a:pt x="33" y="2530"/>
                  <a:pt x="205" y="2530"/>
                </a:cubicBezTo>
                <a:cubicBezTo>
                  <a:pt x="211" y="2530"/>
                  <a:pt x="217" y="2530"/>
                  <a:pt x="224" y="2529"/>
                </a:cubicBezTo>
                <a:cubicBezTo>
                  <a:pt x="684" y="2508"/>
                  <a:pt x="1144" y="2446"/>
                  <a:pt x="1605" y="2383"/>
                </a:cubicBezTo>
                <a:lnTo>
                  <a:pt x="1626" y="2383"/>
                </a:lnTo>
                <a:cubicBezTo>
                  <a:pt x="998" y="5082"/>
                  <a:pt x="3090" y="7656"/>
                  <a:pt x="5455" y="8681"/>
                </a:cubicBezTo>
                <a:cubicBezTo>
                  <a:pt x="7039" y="9383"/>
                  <a:pt x="8781" y="9590"/>
                  <a:pt x="10548" y="9590"/>
                </a:cubicBezTo>
                <a:cubicBezTo>
                  <a:pt x="12470" y="9590"/>
                  <a:pt x="14421" y="9345"/>
                  <a:pt x="16230" y="9225"/>
                </a:cubicBezTo>
                <a:cubicBezTo>
                  <a:pt x="16356" y="9225"/>
                  <a:pt x="16419" y="9120"/>
                  <a:pt x="16398" y="9037"/>
                </a:cubicBezTo>
                <a:cubicBezTo>
                  <a:pt x="16440" y="8995"/>
                  <a:pt x="16461" y="8932"/>
                  <a:pt x="16440" y="8869"/>
                </a:cubicBezTo>
                <a:cubicBezTo>
                  <a:pt x="15414" y="5710"/>
                  <a:pt x="14243" y="2090"/>
                  <a:pt x="10958" y="646"/>
                </a:cubicBezTo>
                <a:cubicBezTo>
                  <a:pt x="9919" y="199"/>
                  <a:pt x="8848" y="1"/>
                  <a:pt x="7781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9"/>
          <p:cNvGrpSpPr/>
          <p:nvPr/>
        </p:nvGrpSpPr>
        <p:grpSpPr>
          <a:xfrm>
            <a:off x="5818689" y="1707759"/>
            <a:ext cx="477770" cy="550542"/>
            <a:chOff x="5971089" y="1658784"/>
            <a:chExt cx="477770" cy="550542"/>
          </a:xfrm>
        </p:grpSpPr>
        <p:sp>
          <p:nvSpPr>
            <p:cNvPr id="211" name="Google Shape;211;p19"/>
            <p:cNvSpPr/>
            <p:nvPr/>
          </p:nvSpPr>
          <p:spPr>
            <a:xfrm>
              <a:off x="6055595" y="1726004"/>
              <a:ext cx="363663" cy="233403"/>
            </a:xfrm>
            <a:custGeom>
              <a:avLst/>
              <a:gdLst/>
              <a:ahLst/>
              <a:cxnLst/>
              <a:rect l="l" t="t" r="r" b="b"/>
              <a:pathLst>
                <a:path w="19272" h="12369" extrusionOk="0">
                  <a:moveTo>
                    <a:pt x="19271" y="0"/>
                  </a:moveTo>
                  <a:lnTo>
                    <a:pt x="19271" y="0"/>
                  </a:lnTo>
                  <a:cubicBezTo>
                    <a:pt x="11906" y="1863"/>
                    <a:pt x="5503" y="5608"/>
                    <a:pt x="1" y="10671"/>
                  </a:cubicBezTo>
                  <a:cubicBezTo>
                    <a:pt x="1571" y="11830"/>
                    <a:pt x="3512" y="12368"/>
                    <a:pt x="5479" y="12368"/>
                  </a:cubicBezTo>
                  <a:cubicBezTo>
                    <a:pt x="8701" y="12368"/>
                    <a:pt x="11994" y="10924"/>
                    <a:pt x="13852" y="8391"/>
                  </a:cubicBezTo>
                  <a:cubicBezTo>
                    <a:pt x="15840" y="5692"/>
                    <a:pt x="16802" y="2281"/>
                    <a:pt x="19271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5974259" y="1668805"/>
              <a:ext cx="440256" cy="249103"/>
            </a:xfrm>
            <a:custGeom>
              <a:avLst/>
              <a:gdLst/>
              <a:ahLst/>
              <a:cxnLst/>
              <a:rect l="l" t="t" r="r" b="b"/>
              <a:pathLst>
                <a:path w="23331" h="13201" extrusionOk="0">
                  <a:moveTo>
                    <a:pt x="11801" y="0"/>
                  </a:moveTo>
                  <a:cubicBezTo>
                    <a:pt x="11406" y="0"/>
                    <a:pt x="11009" y="26"/>
                    <a:pt x="10609" y="81"/>
                  </a:cubicBezTo>
                  <a:cubicBezTo>
                    <a:pt x="5357" y="793"/>
                    <a:pt x="0" y="8576"/>
                    <a:pt x="3955" y="13200"/>
                  </a:cubicBezTo>
                  <a:cubicBezTo>
                    <a:pt x="9249" y="7990"/>
                    <a:pt x="16174" y="4308"/>
                    <a:pt x="23330" y="2466"/>
                  </a:cubicBezTo>
                  <a:lnTo>
                    <a:pt x="23330" y="2466"/>
                  </a:lnTo>
                  <a:cubicBezTo>
                    <a:pt x="23315" y="2466"/>
                    <a:pt x="23300" y="2467"/>
                    <a:pt x="23285" y="2467"/>
                  </a:cubicBezTo>
                  <a:cubicBezTo>
                    <a:pt x="19386" y="2467"/>
                    <a:pt x="15708" y="0"/>
                    <a:pt x="11801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5971089" y="1658784"/>
              <a:ext cx="477770" cy="335018"/>
            </a:xfrm>
            <a:custGeom>
              <a:avLst/>
              <a:gdLst/>
              <a:ahLst/>
              <a:cxnLst/>
              <a:rect l="l" t="t" r="r" b="b"/>
              <a:pathLst>
                <a:path w="25319" h="17754" extrusionOk="0">
                  <a:moveTo>
                    <a:pt x="11976" y="531"/>
                  </a:moveTo>
                  <a:cubicBezTo>
                    <a:pt x="15895" y="531"/>
                    <a:pt x="19585" y="2997"/>
                    <a:pt x="23498" y="2997"/>
                  </a:cubicBezTo>
                  <a:cubicBezTo>
                    <a:pt x="16342" y="4839"/>
                    <a:pt x="9417" y="8521"/>
                    <a:pt x="4123" y="13731"/>
                  </a:cubicBezTo>
                  <a:cubicBezTo>
                    <a:pt x="168" y="9107"/>
                    <a:pt x="5525" y="1324"/>
                    <a:pt x="10777" y="612"/>
                  </a:cubicBezTo>
                  <a:cubicBezTo>
                    <a:pt x="11179" y="556"/>
                    <a:pt x="11579" y="531"/>
                    <a:pt x="11976" y="531"/>
                  </a:cubicBezTo>
                  <a:close/>
                  <a:moveTo>
                    <a:pt x="23749" y="3562"/>
                  </a:moveTo>
                  <a:lnTo>
                    <a:pt x="23749" y="3562"/>
                  </a:lnTo>
                  <a:cubicBezTo>
                    <a:pt x="21280" y="5843"/>
                    <a:pt x="20318" y="9254"/>
                    <a:pt x="18330" y="11953"/>
                  </a:cubicBezTo>
                  <a:cubicBezTo>
                    <a:pt x="16472" y="14486"/>
                    <a:pt x="13179" y="15930"/>
                    <a:pt x="9957" y="15930"/>
                  </a:cubicBezTo>
                  <a:cubicBezTo>
                    <a:pt x="7990" y="15930"/>
                    <a:pt x="6049" y="15392"/>
                    <a:pt x="4479" y="14233"/>
                  </a:cubicBezTo>
                  <a:cubicBezTo>
                    <a:pt x="9981" y="9170"/>
                    <a:pt x="16384" y="5425"/>
                    <a:pt x="23749" y="3562"/>
                  </a:cubicBezTo>
                  <a:close/>
                  <a:moveTo>
                    <a:pt x="11912" y="0"/>
                  </a:moveTo>
                  <a:cubicBezTo>
                    <a:pt x="10558" y="0"/>
                    <a:pt x="9225" y="270"/>
                    <a:pt x="7973" y="968"/>
                  </a:cubicBezTo>
                  <a:cubicBezTo>
                    <a:pt x="3746" y="3290"/>
                    <a:pt x="1" y="9902"/>
                    <a:pt x="3704" y="14150"/>
                  </a:cubicBezTo>
                  <a:cubicBezTo>
                    <a:pt x="2658" y="15217"/>
                    <a:pt x="1675" y="16347"/>
                    <a:pt x="775" y="17518"/>
                  </a:cubicBezTo>
                  <a:cubicBezTo>
                    <a:pt x="698" y="17642"/>
                    <a:pt x="803" y="17754"/>
                    <a:pt x="905" y="17754"/>
                  </a:cubicBezTo>
                  <a:cubicBezTo>
                    <a:pt x="942" y="17754"/>
                    <a:pt x="978" y="17740"/>
                    <a:pt x="1005" y="17707"/>
                  </a:cubicBezTo>
                  <a:cubicBezTo>
                    <a:pt x="1989" y="16640"/>
                    <a:pt x="2993" y="15614"/>
                    <a:pt x="4018" y="14652"/>
                  </a:cubicBezTo>
                  <a:lnTo>
                    <a:pt x="4039" y="14673"/>
                  </a:lnTo>
                  <a:cubicBezTo>
                    <a:pt x="5704" y="15928"/>
                    <a:pt x="7866" y="16527"/>
                    <a:pt x="10055" y="16527"/>
                  </a:cubicBezTo>
                  <a:cubicBezTo>
                    <a:pt x="12682" y="16527"/>
                    <a:pt x="15348" y="15666"/>
                    <a:pt x="17242" y="14045"/>
                  </a:cubicBezTo>
                  <a:cubicBezTo>
                    <a:pt x="20736" y="11053"/>
                    <a:pt x="21280" y="5822"/>
                    <a:pt x="25151" y="3186"/>
                  </a:cubicBezTo>
                  <a:cubicBezTo>
                    <a:pt x="25318" y="3081"/>
                    <a:pt x="25277" y="2851"/>
                    <a:pt x="25151" y="2725"/>
                  </a:cubicBezTo>
                  <a:cubicBezTo>
                    <a:pt x="25151" y="2642"/>
                    <a:pt x="25109" y="2579"/>
                    <a:pt x="25005" y="2558"/>
                  </a:cubicBezTo>
                  <a:cubicBezTo>
                    <a:pt x="21657" y="2516"/>
                    <a:pt x="18707" y="1365"/>
                    <a:pt x="15526" y="528"/>
                  </a:cubicBezTo>
                  <a:cubicBezTo>
                    <a:pt x="14335" y="213"/>
                    <a:pt x="13116" y="0"/>
                    <a:pt x="1191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6110474" y="2035477"/>
              <a:ext cx="261802" cy="156470"/>
            </a:xfrm>
            <a:custGeom>
              <a:avLst/>
              <a:gdLst/>
              <a:ahLst/>
              <a:cxnLst/>
              <a:rect l="l" t="t" r="r" b="b"/>
              <a:pathLst>
                <a:path w="13874" h="8292" extrusionOk="0">
                  <a:moveTo>
                    <a:pt x="5594" y="0"/>
                  </a:moveTo>
                  <a:cubicBezTo>
                    <a:pt x="3635" y="0"/>
                    <a:pt x="1675" y="700"/>
                    <a:pt x="1" y="1763"/>
                  </a:cubicBezTo>
                  <a:cubicBezTo>
                    <a:pt x="5211" y="1972"/>
                    <a:pt x="9793" y="5257"/>
                    <a:pt x="13873" y="8291"/>
                  </a:cubicBezTo>
                  <a:cubicBezTo>
                    <a:pt x="12597" y="5467"/>
                    <a:pt x="11927" y="2223"/>
                    <a:pt x="8914" y="759"/>
                  </a:cubicBezTo>
                  <a:cubicBezTo>
                    <a:pt x="7845" y="232"/>
                    <a:pt x="6720" y="0"/>
                    <a:pt x="5594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9"/>
            <p:cNvSpPr/>
            <p:nvPr/>
          </p:nvSpPr>
          <p:spPr>
            <a:xfrm>
              <a:off x="6098245" y="2073880"/>
              <a:ext cx="266124" cy="127467"/>
            </a:xfrm>
            <a:custGeom>
              <a:avLst/>
              <a:gdLst/>
              <a:ahLst/>
              <a:cxnLst/>
              <a:rect l="l" t="t" r="r" b="b"/>
              <a:pathLst>
                <a:path w="14103" h="6755" extrusionOk="0">
                  <a:moveTo>
                    <a:pt x="482" y="0"/>
                  </a:moveTo>
                  <a:lnTo>
                    <a:pt x="482" y="0"/>
                  </a:lnTo>
                  <a:cubicBezTo>
                    <a:pt x="0" y="3160"/>
                    <a:pt x="2490" y="5587"/>
                    <a:pt x="5378" y="6340"/>
                  </a:cubicBezTo>
                  <a:cubicBezTo>
                    <a:pt x="6569" y="6651"/>
                    <a:pt x="7805" y="6754"/>
                    <a:pt x="9053" y="6754"/>
                  </a:cubicBezTo>
                  <a:cubicBezTo>
                    <a:pt x="10743" y="6754"/>
                    <a:pt x="12454" y="6565"/>
                    <a:pt x="14103" y="6445"/>
                  </a:cubicBezTo>
                  <a:cubicBezTo>
                    <a:pt x="9981" y="3411"/>
                    <a:pt x="5671" y="502"/>
                    <a:pt x="482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9"/>
            <p:cNvSpPr/>
            <p:nvPr/>
          </p:nvSpPr>
          <p:spPr>
            <a:xfrm>
              <a:off x="6069145" y="2028513"/>
              <a:ext cx="311015" cy="180812"/>
            </a:xfrm>
            <a:custGeom>
              <a:avLst/>
              <a:gdLst/>
              <a:ahLst/>
              <a:cxnLst/>
              <a:rect l="l" t="t" r="r" b="b"/>
              <a:pathLst>
                <a:path w="16482" h="9582" extrusionOk="0">
                  <a:moveTo>
                    <a:pt x="7802" y="374"/>
                  </a:moveTo>
                  <a:cubicBezTo>
                    <a:pt x="8922" y="374"/>
                    <a:pt x="10041" y="604"/>
                    <a:pt x="11104" y="1128"/>
                  </a:cubicBezTo>
                  <a:cubicBezTo>
                    <a:pt x="14117" y="2592"/>
                    <a:pt x="14787" y="5836"/>
                    <a:pt x="16063" y="8660"/>
                  </a:cubicBezTo>
                  <a:cubicBezTo>
                    <a:pt x="11983" y="5626"/>
                    <a:pt x="7401" y="2341"/>
                    <a:pt x="2191" y="2132"/>
                  </a:cubicBezTo>
                  <a:cubicBezTo>
                    <a:pt x="3870" y="1079"/>
                    <a:pt x="5838" y="374"/>
                    <a:pt x="7802" y="374"/>
                  </a:cubicBezTo>
                  <a:close/>
                  <a:moveTo>
                    <a:pt x="2024" y="2404"/>
                  </a:moveTo>
                  <a:cubicBezTo>
                    <a:pt x="7213" y="2906"/>
                    <a:pt x="11544" y="5815"/>
                    <a:pt x="15645" y="8849"/>
                  </a:cubicBezTo>
                  <a:cubicBezTo>
                    <a:pt x="13996" y="8969"/>
                    <a:pt x="12285" y="9158"/>
                    <a:pt x="10595" y="9158"/>
                  </a:cubicBezTo>
                  <a:cubicBezTo>
                    <a:pt x="9347" y="9158"/>
                    <a:pt x="8111" y="9055"/>
                    <a:pt x="6920" y="8744"/>
                  </a:cubicBezTo>
                  <a:cubicBezTo>
                    <a:pt x="4032" y="7991"/>
                    <a:pt x="1542" y="5564"/>
                    <a:pt x="2024" y="2404"/>
                  </a:cubicBezTo>
                  <a:close/>
                  <a:moveTo>
                    <a:pt x="7791" y="1"/>
                  </a:moveTo>
                  <a:cubicBezTo>
                    <a:pt x="5614" y="1"/>
                    <a:pt x="3445" y="827"/>
                    <a:pt x="1605" y="2048"/>
                  </a:cubicBezTo>
                  <a:cubicBezTo>
                    <a:pt x="1563" y="2069"/>
                    <a:pt x="1563" y="2090"/>
                    <a:pt x="1542" y="2111"/>
                  </a:cubicBezTo>
                  <a:lnTo>
                    <a:pt x="1333" y="2111"/>
                  </a:lnTo>
                  <a:cubicBezTo>
                    <a:pt x="1291" y="2111"/>
                    <a:pt x="1270" y="2153"/>
                    <a:pt x="1249" y="2174"/>
                  </a:cubicBezTo>
                  <a:cubicBezTo>
                    <a:pt x="894" y="2195"/>
                    <a:pt x="538" y="2216"/>
                    <a:pt x="182" y="2237"/>
                  </a:cubicBezTo>
                  <a:cubicBezTo>
                    <a:pt x="0" y="2257"/>
                    <a:pt x="33" y="2531"/>
                    <a:pt x="205" y="2531"/>
                  </a:cubicBezTo>
                  <a:cubicBezTo>
                    <a:pt x="211" y="2531"/>
                    <a:pt x="218" y="2530"/>
                    <a:pt x="224" y="2530"/>
                  </a:cubicBezTo>
                  <a:cubicBezTo>
                    <a:pt x="684" y="2488"/>
                    <a:pt x="1145" y="2446"/>
                    <a:pt x="1626" y="2383"/>
                  </a:cubicBezTo>
                  <a:lnTo>
                    <a:pt x="1647" y="2383"/>
                  </a:lnTo>
                  <a:cubicBezTo>
                    <a:pt x="1019" y="5061"/>
                    <a:pt x="3091" y="7635"/>
                    <a:pt x="5455" y="8681"/>
                  </a:cubicBezTo>
                  <a:cubicBezTo>
                    <a:pt x="7048" y="9377"/>
                    <a:pt x="8801" y="9582"/>
                    <a:pt x="10580" y="9582"/>
                  </a:cubicBezTo>
                  <a:cubicBezTo>
                    <a:pt x="12495" y="9582"/>
                    <a:pt x="14441" y="9344"/>
                    <a:pt x="16252" y="9225"/>
                  </a:cubicBezTo>
                  <a:cubicBezTo>
                    <a:pt x="16356" y="9204"/>
                    <a:pt x="16419" y="9121"/>
                    <a:pt x="16419" y="9016"/>
                  </a:cubicBezTo>
                  <a:cubicBezTo>
                    <a:pt x="16461" y="8974"/>
                    <a:pt x="16482" y="8932"/>
                    <a:pt x="16461" y="8869"/>
                  </a:cubicBezTo>
                  <a:cubicBezTo>
                    <a:pt x="15415" y="5710"/>
                    <a:pt x="14243" y="2069"/>
                    <a:pt x="10958" y="646"/>
                  </a:cubicBezTo>
                  <a:cubicBezTo>
                    <a:pt x="9926" y="199"/>
                    <a:pt x="8857" y="1"/>
                    <a:pt x="779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" name="Google Shape;217;p19"/>
          <p:cNvSpPr/>
          <p:nvPr/>
        </p:nvSpPr>
        <p:spPr>
          <a:xfrm>
            <a:off x="4285829" y="3915910"/>
            <a:ext cx="268897" cy="146469"/>
          </a:xfrm>
          <a:custGeom>
            <a:avLst/>
            <a:gdLst/>
            <a:ahLst/>
            <a:cxnLst/>
            <a:rect l="l" t="t" r="r" b="b"/>
            <a:pathLst>
              <a:path w="14250" h="7762" extrusionOk="0">
                <a:moveTo>
                  <a:pt x="1" y="0"/>
                </a:moveTo>
                <a:lnTo>
                  <a:pt x="1" y="0"/>
                </a:lnTo>
                <a:cubicBezTo>
                  <a:pt x="1466" y="2721"/>
                  <a:pt x="2323" y="5922"/>
                  <a:pt x="5420" y="7198"/>
                </a:cubicBezTo>
                <a:cubicBezTo>
                  <a:pt x="6356" y="7588"/>
                  <a:pt x="7318" y="7762"/>
                  <a:pt x="8275" y="7762"/>
                </a:cubicBezTo>
                <a:cubicBezTo>
                  <a:pt x="10401" y="7762"/>
                  <a:pt x="12504" y="6905"/>
                  <a:pt x="14250" y="5650"/>
                </a:cubicBezTo>
                <a:lnTo>
                  <a:pt x="14250" y="5650"/>
                </a:lnTo>
                <a:cubicBezTo>
                  <a:pt x="14161" y="5652"/>
                  <a:pt x="14072" y="5653"/>
                  <a:pt x="13984" y="5653"/>
                </a:cubicBezTo>
                <a:cubicBezTo>
                  <a:pt x="8877" y="5653"/>
                  <a:pt x="4176" y="2715"/>
                  <a:pt x="1" y="0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9"/>
          <p:cNvSpPr/>
          <p:nvPr/>
        </p:nvSpPr>
        <p:spPr>
          <a:xfrm>
            <a:off x="4293340" y="3899246"/>
            <a:ext cx="269690" cy="117749"/>
          </a:xfrm>
          <a:custGeom>
            <a:avLst/>
            <a:gdLst/>
            <a:ahLst/>
            <a:cxnLst/>
            <a:rect l="l" t="t" r="r" b="b"/>
            <a:pathLst>
              <a:path w="14292" h="6240" extrusionOk="0">
                <a:moveTo>
                  <a:pt x="6157" y="1"/>
                </a:moveTo>
                <a:cubicBezTo>
                  <a:pt x="4105" y="1"/>
                  <a:pt x="2017" y="374"/>
                  <a:pt x="0" y="653"/>
                </a:cubicBezTo>
                <a:cubicBezTo>
                  <a:pt x="4290" y="3436"/>
                  <a:pt x="8788" y="6073"/>
                  <a:pt x="13998" y="6240"/>
                </a:cubicBezTo>
                <a:cubicBezTo>
                  <a:pt x="14291" y="3060"/>
                  <a:pt x="11655" y="800"/>
                  <a:pt x="8726" y="235"/>
                </a:cubicBezTo>
                <a:cubicBezTo>
                  <a:pt x="7881" y="67"/>
                  <a:pt x="7023" y="1"/>
                  <a:pt x="6157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9"/>
          <p:cNvSpPr/>
          <p:nvPr/>
        </p:nvSpPr>
        <p:spPr>
          <a:xfrm>
            <a:off x="4277544" y="3891207"/>
            <a:ext cx="318110" cy="178435"/>
          </a:xfrm>
          <a:custGeom>
            <a:avLst/>
            <a:gdLst/>
            <a:ahLst/>
            <a:cxnLst/>
            <a:rect l="l" t="t" r="r" b="b"/>
            <a:pathLst>
              <a:path w="16858" h="9456" extrusionOk="0">
                <a:moveTo>
                  <a:pt x="7034" y="431"/>
                </a:moveTo>
                <a:cubicBezTo>
                  <a:pt x="7886" y="431"/>
                  <a:pt x="8731" y="496"/>
                  <a:pt x="9563" y="661"/>
                </a:cubicBezTo>
                <a:cubicBezTo>
                  <a:pt x="12492" y="1226"/>
                  <a:pt x="15128" y="3486"/>
                  <a:pt x="14835" y="6666"/>
                </a:cubicBezTo>
                <a:cubicBezTo>
                  <a:pt x="9625" y="6499"/>
                  <a:pt x="5127" y="3862"/>
                  <a:pt x="837" y="1079"/>
                </a:cubicBezTo>
                <a:cubicBezTo>
                  <a:pt x="2867" y="813"/>
                  <a:pt x="4969" y="431"/>
                  <a:pt x="7034" y="431"/>
                </a:cubicBezTo>
                <a:close/>
                <a:moveTo>
                  <a:pt x="440" y="1309"/>
                </a:moveTo>
                <a:lnTo>
                  <a:pt x="440" y="1309"/>
                </a:lnTo>
                <a:cubicBezTo>
                  <a:pt x="4615" y="4024"/>
                  <a:pt x="9316" y="6962"/>
                  <a:pt x="14423" y="6962"/>
                </a:cubicBezTo>
                <a:cubicBezTo>
                  <a:pt x="14511" y="6962"/>
                  <a:pt x="14600" y="6961"/>
                  <a:pt x="14689" y="6959"/>
                </a:cubicBezTo>
                <a:lnTo>
                  <a:pt x="14689" y="6959"/>
                </a:lnTo>
                <a:cubicBezTo>
                  <a:pt x="12943" y="8214"/>
                  <a:pt x="10840" y="9071"/>
                  <a:pt x="8714" y="9071"/>
                </a:cubicBezTo>
                <a:cubicBezTo>
                  <a:pt x="7757" y="9071"/>
                  <a:pt x="6795" y="8897"/>
                  <a:pt x="5859" y="8507"/>
                </a:cubicBezTo>
                <a:cubicBezTo>
                  <a:pt x="2762" y="7231"/>
                  <a:pt x="1905" y="4030"/>
                  <a:pt x="440" y="1309"/>
                </a:cubicBezTo>
                <a:close/>
                <a:moveTo>
                  <a:pt x="7075" y="0"/>
                </a:moveTo>
                <a:cubicBezTo>
                  <a:pt x="4770" y="0"/>
                  <a:pt x="2405" y="468"/>
                  <a:pt x="231" y="745"/>
                </a:cubicBezTo>
                <a:cubicBezTo>
                  <a:pt x="105" y="765"/>
                  <a:pt x="63" y="870"/>
                  <a:pt x="63" y="954"/>
                </a:cubicBezTo>
                <a:cubicBezTo>
                  <a:pt x="21" y="996"/>
                  <a:pt x="1" y="1058"/>
                  <a:pt x="42" y="1121"/>
                </a:cubicBezTo>
                <a:cubicBezTo>
                  <a:pt x="1256" y="4197"/>
                  <a:pt x="2658" y="7754"/>
                  <a:pt x="6027" y="8988"/>
                </a:cubicBezTo>
                <a:cubicBezTo>
                  <a:pt x="6911" y="9310"/>
                  <a:pt x="7810" y="9455"/>
                  <a:pt x="8703" y="9455"/>
                </a:cubicBezTo>
                <a:cubicBezTo>
                  <a:pt x="11062" y="9455"/>
                  <a:pt x="13377" y="8443"/>
                  <a:pt x="15275" y="7001"/>
                </a:cubicBezTo>
                <a:cubicBezTo>
                  <a:pt x="15317" y="6980"/>
                  <a:pt x="15317" y="6959"/>
                  <a:pt x="15338" y="6938"/>
                </a:cubicBezTo>
                <a:cubicBezTo>
                  <a:pt x="15400" y="6917"/>
                  <a:pt x="15463" y="6917"/>
                  <a:pt x="15526" y="6917"/>
                </a:cubicBezTo>
                <a:cubicBezTo>
                  <a:pt x="15589" y="6917"/>
                  <a:pt x="15610" y="6875"/>
                  <a:pt x="15610" y="6854"/>
                </a:cubicBezTo>
                <a:cubicBezTo>
                  <a:pt x="15965" y="6812"/>
                  <a:pt x="16342" y="6771"/>
                  <a:pt x="16677" y="6729"/>
                </a:cubicBezTo>
                <a:cubicBezTo>
                  <a:pt x="16858" y="6688"/>
                  <a:pt x="16806" y="6435"/>
                  <a:pt x="16653" y="6435"/>
                </a:cubicBezTo>
                <a:cubicBezTo>
                  <a:pt x="16647" y="6435"/>
                  <a:pt x="16641" y="6435"/>
                  <a:pt x="16635" y="6436"/>
                </a:cubicBezTo>
                <a:cubicBezTo>
                  <a:pt x="16174" y="6499"/>
                  <a:pt x="15693" y="6582"/>
                  <a:pt x="15254" y="6687"/>
                </a:cubicBezTo>
                <a:cubicBezTo>
                  <a:pt x="15243" y="6676"/>
                  <a:pt x="15238" y="6676"/>
                  <a:pt x="15236" y="6676"/>
                </a:cubicBezTo>
                <a:cubicBezTo>
                  <a:pt x="15233" y="6676"/>
                  <a:pt x="15233" y="6676"/>
                  <a:pt x="15233" y="6666"/>
                </a:cubicBezTo>
                <a:cubicBezTo>
                  <a:pt x="15672" y="3946"/>
                  <a:pt x="13454" y="1519"/>
                  <a:pt x="11027" y="619"/>
                </a:cubicBezTo>
                <a:cubicBezTo>
                  <a:pt x="9764" y="162"/>
                  <a:pt x="8430" y="0"/>
                  <a:pt x="7075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9"/>
          <p:cNvSpPr/>
          <p:nvPr/>
        </p:nvSpPr>
        <p:spPr>
          <a:xfrm>
            <a:off x="3756694" y="2213668"/>
            <a:ext cx="211250" cy="249952"/>
          </a:xfrm>
          <a:custGeom>
            <a:avLst/>
            <a:gdLst/>
            <a:ahLst/>
            <a:cxnLst/>
            <a:rect l="l" t="t" r="r" b="b"/>
            <a:pathLst>
              <a:path w="11195" h="13246" extrusionOk="0">
                <a:moveTo>
                  <a:pt x="0" y="1"/>
                </a:moveTo>
                <a:cubicBezTo>
                  <a:pt x="1925" y="5232"/>
                  <a:pt x="5168" y="9626"/>
                  <a:pt x="9290" y="13245"/>
                </a:cubicBezTo>
                <a:cubicBezTo>
                  <a:pt x="11194" y="10002"/>
                  <a:pt x="9751" y="5190"/>
                  <a:pt x="6549" y="3307"/>
                </a:cubicBezTo>
                <a:cubicBezTo>
                  <a:pt x="4436" y="2072"/>
                  <a:pt x="1862" y="1612"/>
                  <a:pt x="0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"/>
          <p:cNvSpPr/>
          <p:nvPr/>
        </p:nvSpPr>
        <p:spPr>
          <a:xfrm>
            <a:off x="3719970" y="2218008"/>
            <a:ext cx="205721" cy="276332"/>
          </a:xfrm>
          <a:custGeom>
            <a:avLst/>
            <a:gdLst/>
            <a:ahLst/>
            <a:cxnLst/>
            <a:rect l="l" t="t" r="r" b="b"/>
            <a:pathLst>
              <a:path w="10902" h="14644" extrusionOk="0">
                <a:moveTo>
                  <a:pt x="1570" y="1"/>
                </a:moveTo>
                <a:cubicBezTo>
                  <a:pt x="1883" y="3139"/>
                  <a:pt x="0" y="6320"/>
                  <a:pt x="795" y="9479"/>
                </a:cubicBezTo>
                <a:cubicBezTo>
                  <a:pt x="1454" y="12174"/>
                  <a:pt x="4768" y="14643"/>
                  <a:pt x="7728" y="14643"/>
                </a:cubicBezTo>
                <a:cubicBezTo>
                  <a:pt x="8905" y="14643"/>
                  <a:pt x="10026" y="14252"/>
                  <a:pt x="10902" y="13329"/>
                </a:cubicBezTo>
                <a:cubicBezTo>
                  <a:pt x="6675" y="9856"/>
                  <a:pt x="3453" y="5085"/>
                  <a:pt x="1570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9"/>
          <p:cNvSpPr/>
          <p:nvPr/>
        </p:nvSpPr>
        <p:spPr>
          <a:xfrm>
            <a:off x="3719970" y="2193570"/>
            <a:ext cx="266633" cy="316865"/>
          </a:xfrm>
          <a:custGeom>
            <a:avLst/>
            <a:gdLst/>
            <a:ahLst/>
            <a:cxnLst/>
            <a:rect l="l" t="t" r="r" b="b"/>
            <a:pathLst>
              <a:path w="14130" h="16792" extrusionOk="0">
                <a:moveTo>
                  <a:pt x="1946" y="1066"/>
                </a:moveTo>
                <a:lnTo>
                  <a:pt x="1946" y="1066"/>
                </a:lnTo>
                <a:cubicBezTo>
                  <a:pt x="3808" y="2677"/>
                  <a:pt x="6382" y="3137"/>
                  <a:pt x="8495" y="4372"/>
                </a:cubicBezTo>
                <a:cubicBezTo>
                  <a:pt x="11697" y="6234"/>
                  <a:pt x="13140" y="11067"/>
                  <a:pt x="11236" y="14310"/>
                </a:cubicBezTo>
                <a:cubicBezTo>
                  <a:pt x="7114" y="10691"/>
                  <a:pt x="3871" y="6297"/>
                  <a:pt x="1946" y="1066"/>
                </a:cubicBezTo>
                <a:close/>
                <a:moveTo>
                  <a:pt x="1570" y="1296"/>
                </a:moveTo>
                <a:cubicBezTo>
                  <a:pt x="3453" y="6380"/>
                  <a:pt x="6675" y="11151"/>
                  <a:pt x="10902" y="14624"/>
                </a:cubicBezTo>
                <a:cubicBezTo>
                  <a:pt x="10026" y="15547"/>
                  <a:pt x="8905" y="15938"/>
                  <a:pt x="7728" y="15938"/>
                </a:cubicBezTo>
                <a:cubicBezTo>
                  <a:pt x="4768" y="15938"/>
                  <a:pt x="1454" y="13469"/>
                  <a:pt x="795" y="10774"/>
                </a:cubicBezTo>
                <a:cubicBezTo>
                  <a:pt x="0" y="7615"/>
                  <a:pt x="1904" y="4434"/>
                  <a:pt x="1570" y="1296"/>
                </a:cubicBezTo>
                <a:close/>
                <a:moveTo>
                  <a:pt x="1423" y="1"/>
                </a:moveTo>
                <a:cubicBezTo>
                  <a:pt x="1347" y="1"/>
                  <a:pt x="1272" y="41"/>
                  <a:pt x="1235" y="103"/>
                </a:cubicBezTo>
                <a:cubicBezTo>
                  <a:pt x="1172" y="103"/>
                  <a:pt x="1109" y="145"/>
                  <a:pt x="1130" y="229"/>
                </a:cubicBezTo>
                <a:cubicBezTo>
                  <a:pt x="1339" y="2677"/>
                  <a:pt x="733" y="4916"/>
                  <a:pt x="356" y="7322"/>
                </a:cubicBezTo>
                <a:cubicBezTo>
                  <a:pt x="63" y="9226"/>
                  <a:pt x="126" y="11172"/>
                  <a:pt x="1256" y="12804"/>
                </a:cubicBezTo>
                <a:cubicBezTo>
                  <a:pt x="2612" y="14727"/>
                  <a:pt x="5304" y="16349"/>
                  <a:pt x="7783" y="16349"/>
                </a:cubicBezTo>
                <a:cubicBezTo>
                  <a:pt x="9052" y="16349"/>
                  <a:pt x="10266" y="15924"/>
                  <a:pt x="11215" y="14896"/>
                </a:cubicBezTo>
                <a:cubicBezTo>
                  <a:pt x="12094" y="15566"/>
                  <a:pt x="12994" y="16214"/>
                  <a:pt x="13915" y="16779"/>
                </a:cubicBezTo>
                <a:cubicBezTo>
                  <a:pt x="13932" y="16788"/>
                  <a:pt x="13949" y="16792"/>
                  <a:pt x="13965" y="16792"/>
                </a:cubicBezTo>
                <a:cubicBezTo>
                  <a:pt x="14065" y="16792"/>
                  <a:pt x="14130" y="16645"/>
                  <a:pt x="14040" y="16591"/>
                </a:cubicBezTo>
                <a:cubicBezTo>
                  <a:pt x="13182" y="15963"/>
                  <a:pt x="12366" y="15294"/>
                  <a:pt x="11571" y="14624"/>
                </a:cubicBezTo>
                <a:cubicBezTo>
                  <a:pt x="11571" y="14624"/>
                  <a:pt x="11571" y="14603"/>
                  <a:pt x="11571" y="14603"/>
                </a:cubicBezTo>
                <a:cubicBezTo>
                  <a:pt x="13329" y="11716"/>
                  <a:pt x="12554" y="7301"/>
                  <a:pt x="10106" y="4999"/>
                </a:cubicBezTo>
                <a:cubicBezTo>
                  <a:pt x="7658" y="2698"/>
                  <a:pt x="3787" y="2698"/>
                  <a:pt x="1570" y="61"/>
                </a:cubicBezTo>
                <a:cubicBezTo>
                  <a:pt x="1527" y="19"/>
                  <a:pt x="1475" y="1"/>
                  <a:pt x="1423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9"/>
          <p:cNvSpPr/>
          <p:nvPr/>
        </p:nvSpPr>
        <p:spPr>
          <a:xfrm>
            <a:off x="4820476" y="3965164"/>
            <a:ext cx="132675" cy="52157"/>
          </a:xfrm>
          <a:custGeom>
            <a:avLst/>
            <a:gdLst/>
            <a:ahLst/>
            <a:cxnLst/>
            <a:rect l="l" t="t" r="r" b="b"/>
            <a:pathLst>
              <a:path w="7031" h="2764" extrusionOk="0">
                <a:moveTo>
                  <a:pt x="2893" y="1"/>
                </a:moveTo>
                <a:cubicBezTo>
                  <a:pt x="1917" y="1"/>
                  <a:pt x="913" y="282"/>
                  <a:pt x="0" y="550"/>
                </a:cubicBezTo>
                <a:cubicBezTo>
                  <a:pt x="1877" y="1943"/>
                  <a:pt x="4094" y="2763"/>
                  <a:pt x="6451" y="2763"/>
                </a:cubicBezTo>
                <a:cubicBezTo>
                  <a:pt x="6644" y="2763"/>
                  <a:pt x="6837" y="2758"/>
                  <a:pt x="7031" y="2747"/>
                </a:cubicBezTo>
                <a:cubicBezTo>
                  <a:pt x="6215" y="2119"/>
                  <a:pt x="5796" y="1136"/>
                  <a:pt x="4918" y="550"/>
                </a:cubicBezTo>
                <a:cubicBezTo>
                  <a:pt x="4287" y="147"/>
                  <a:pt x="3597" y="1"/>
                  <a:pt x="2893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9"/>
          <p:cNvSpPr/>
          <p:nvPr/>
        </p:nvSpPr>
        <p:spPr>
          <a:xfrm>
            <a:off x="4822458" y="3986187"/>
            <a:ext cx="129127" cy="59327"/>
          </a:xfrm>
          <a:custGeom>
            <a:avLst/>
            <a:gdLst/>
            <a:ahLst/>
            <a:cxnLst/>
            <a:rect l="l" t="t" r="r" b="b"/>
            <a:pathLst>
              <a:path w="6843" h="3144" extrusionOk="0">
                <a:moveTo>
                  <a:pt x="0" y="1"/>
                </a:moveTo>
                <a:cubicBezTo>
                  <a:pt x="42" y="1779"/>
                  <a:pt x="1214" y="3035"/>
                  <a:pt x="3034" y="3139"/>
                </a:cubicBezTo>
                <a:cubicBezTo>
                  <a:pt x="3098" y="3142"/>
                  <a:pt x="3163" y="3144"/>
                  <a:pt x="3226" y="3144"/>
                </a:cubicBezTo>
                <a:cubicBezTo>
                  <a:pt x="4528" y="3144"/>
                  <a:pt x="5685" y="2549"/>
                  <a:pt x="6842" y="2030"/>
                </a:cubicBezTo>
                <a:lnTo>
                  <a:pt x="6842" y="2030"/>
                </a:lnTo>
                <a:cubicBezTo>
                  <a:pt x="6655" y="2040"/>
                  <a:pt x="6468" y="2045"/>
                  <a:pt x="6280" y="2045"/>
                </a:cubicBezTo>
                <a:cubicBezTo>
                  <a:pt x="4037" y="2045"/>
                  <a:pt x="1796" y="1353"/>
                  <a:pt x="0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9"/>
          <p:cNvSpPr/>
          <p:nvPr/>
        </p:nvSpPr>
        <p:spPr>
          <a:xfrm>
            <a:off x="4789640" y="3952917"/>
            <a:ext cx="179699" cy="99690"/>
          </a:xfrm>
          <a:custGeom>
            <a:avLst/>
            <a:gdLst/>
            <a:ahLst/>
            <a:cxnLst/>
            <a:rect l="l" t="t" r="r" b="b"/>
            <a:pathLst>
              <a:path w="9523" h="5283" extrusionOk="0">
                <a:moveTo>
                  <a:pt x="4527" y="650"/>
                </a:moveTo>
                <a:cubicBezTo>
                  <a:pt x="5231" y="650"/>
                  <a:pt x="5921" y="796"/>
                  <a:pt x="6552" y="1199"/>
                </a:cubicBezTo>
                <a:cubicBezTo>
                  <a:pt x="7430" y="1785"/>
                  <a:pt x="7849" y="2768"/>
                  <a:pt x="8665" y="3396"/>
                </a:cubicBezTo>
                <a:cubicBezTo>
                  <a:pt x="8471" y="3407"/>
                  <a:pt x="8278" y="3412"/>
                  <a:pt x="8085" y="3412"/>
                </a:cubicBezTo>
                <a:cubicBezTo>
                  <a:pt x="5728" y="3412"/>
                  <a:pt x="3511" y="2592"/>
                  <a:pt x="1634" y="1199"/>
                </a:cubicBezTo>
                <a:cubicBezTo>
                  <a:pt x="2547" y="931"/>
                  <a:pt x="3551" y="650"/>
                  <a:pt x="4527" y="650"/>
                </a:cubicBezTo>
                <a:close/>
                <a:moveTo>
                  <a:pt x="1739" y="1764"/>
                </a:moveTo>
                <a:lnTo>
                  <a:pt x="1739" y="1764"/>
                </a:lnTo>
                <a:cubicBezTo>
                  <a:pt x="3535" y="3116"/>
                  <a:pt x="5776" y="3808"/>
                  <a:pt x="8019" y="3808"/>
                </a:cubicBezTo>
                <a:cubicBezTo>
                  <a:pt x="8207" y="3808"/>
                  <a:pt x="8394" y="3803"/>
                  <a:pt x="8581" y="3793"/>
                </a:cubicBezTo>
                <a:lnTo>
                  <a:pt x="8581" y="3793"/>
                </a:lnTo>
                <a:cubicBezTo>
                  <a:pt x="7424" y="4312"/>
                  <a:pt x="6267" y="4907"/>
                  <a:pt x="4965" y="4907"/>
                </a:cubicBezTo>
                <a:cubicBezTo>
                  <a:pt x="4902" y="4907"/>
                  <a:pt x="4837" y="4905"/>
                  <a:pt x="4773" y="4902"/>
                </a:cubicBezTo>
                <a:cubicBezTo>
                  <a:pt x="2953" y="4798"/>
                  <a:pt x="1781" y="3542"/>
                  <a:pt x="1739" y="1764"/>
                </a:cubicBezTo>
                <a:close/>
                <a:moveTo>
                  <a:pt x="177" y="0"/>
                </a:moveTo>
                <a:cubicBezTo>
                  <a:pt x="86" y="0"/>
                  <a:pt x="0" y="97"/>
                  <a:pt x="65" y="195"/>
                </a:cubicBezTo>
                <a:cubicBezTo>
                  <a:pt x="484" y="697"/>
                  <a:pt x="923" y="1136"/>
                  <a:pt x="1425" y="1534"/>
                </a:cubicBezTo>
                <a:cubicBezTo>
                  <a:pt x="1404" y="1555"/>
                  <a:pt x="1383" y="1576"/>
                  <a:pt x="1383" y="1617"/>
                </a:cubicBezTo>
                <a:cubicBezTo>
                  <a:pt x="1153" y="3291"/>
                  <a:pt x="2304" y="4777"/>
                  <a:pt x="3894" y="5154"/>
                </a:cubicBezTo>
                <a:cubicBezTo>
                  <a:pt x="4254" y="5243"/>
                  <a:pt x="4618" y="5283"/>
                  <a:pt x="4980" y="5283"/>
                </a:cubicBezTo>
                <a:cubicBezTo>
                  <a:pt x="6493" y="5283"/>
                  <a:pt x="7998" y="4579"/>
                  <a:pt x="9230" y="3752"/>
                </a:cubicBezTo>
                <a:cubicBezTo>
                  <a:pt x="9251" y="3752"/>
                  <a:pt x="9293" y="3752"/>
                  <a:pt x="9313" y="3731"/>
                </a:cubicBezTo>
                <a:cubicBezTo>
                  <a:pt x="9523" y="3710"/>
                  <a:pt x="9523" y="3417"/>
                  <a:pt x="9355" y="3354"/>
                </a:cubicBezTo>
                <a:cubicBezTo>
                  <a:pt x="7912" y="2726"/>
                  <a:pt x="7493" y="990"/>
                  <a:pt x="5924" y="488"/>
                </a:cubicBezTo>
                <a:cubicBezTo>
                  <a:pt x="5453" y="333"/>
                  <a:pt x="4976" y="269"/>
                  <a:pt x="4497" y="269"/>
                </a:cubicBezTo>
                <a:cubicBezTo>
                  <a:pt x="3425" y="269"/>
                  <a:pt x="2348" y="588"/>
                  <a:pt x="1321" y="906"/>
                </a:cubicBezTo>
                <a:cubicBezTo>
                  <a:pt x="1300" y="906"/>
                  <a:pt x="1279" y="906"/>
                  <a:pt x="1258" y="927"/>
                </a:cubicBezTo>
                <a:cubicBezTo>
                  <a:pt x="923" y="655"/>
                  <a:pt x="588" y="362"/>
                  <a:pt x="254" y="27"/>
                </a:cubicBezTo>
                <a:cubicBezTo>
                  <a:pt x="230" y="8"/>
                  <a:pt x="203" y="0"/>
                  <a:pt x="177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9"/>
          <p:cNvSpPr/>
          <p:nvPr/>
        </p:nvSpPr>
        <p:spPr>
          <a:xfrm>
            <a:off x="4600926" y="4043839"/>
            <a:ext cx="120051" cy="304033"/>
          </a:xfrm>
          <a:custGeom>
            <a:avLst/>
            <a:gdLst/>
            <a:ahLst/>
            <a:cxnLst/>
            <a:rect l="l" t="t" r="r" b="b"/>
            <a:pathLst>
              <a:path w="6362" h="16112" extrusionOk="0">
                <a:moveTo>
                  <a:pt x="5567" y="1"/>
                </a:moveTo>
                <a:cubicBezTo>
                  <a:pt x="1989" y="1256"/>
                  <a:pt x="1" y="5859"/>
                  <a:pt x="1235" y="9354"/>
                </a:cubicBezTo>
                <a:cubicBezTo>
                  <a:pt x="2072" y="11676"/>
                  <a:pt x="3746" y="13685"/>
                  <a:pt x="4123" y="16112"/>
                </a:cubicBezTo>
                <a:cubicBezTo>
                  <a:pt x="6027" y="10860"/>
                  <a:pt x="6362" y="5420"/>
                  <a:pt x="5567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9"/>
          <p:cNvSpPr/>
          <p:nvPr/>
        </p:nvSpPr>
        <p:spPr>
          <a:xfrm>
            <a:off x="4687017" y="4042934"/>
            <a:ext cx="157546" cy="306128"/>
          </a:xfrm>
          <a:custGeom>
            <a:avLst/>
            <a:gdLst/>
            <a:ahLst/>
            <a:cxnLst/>
            <a:rect l="l" t="t" r="r" b="b"/>
            <a:pathLst>
              <a:path w="8349" h="16223" extrusionOk="0">
                <a:moveTo>
                  <a:pt x="1929" y="0"/>
                </a:moveTo>
                <a:cubicBezTo>
                  <a:pt x="1770" y="0"/>
                  <a:pt x="1608" y="9"/>
                  <a:pt x="1444" y="28"/>
                </a:cubicBezTo>
                <a:cubicBezTo>
                  <a:pt x="2448" y="5405"/>
                  <a:pt x="1821" y="11117"/>
                  <a:pt x="0" y="16223"/>
                </a:cubicBezTo>
                <a:cubicBezTo>
                  <a:pt x="1779" y="13607"/>
                  <a:pt x="5273" y="12394"/>
                  <a:pt x="6696" y="9485"/>
                </a:cubicBezTo>
                <a:cubicBezTo>
                  <a:pt x="8348" y="6120"/>
                  <a:pt x="6061" y="0"/>
                  <a:pt x="1929" y="0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9"/>
          <p:cNvSpPr/>
          <p:nvPr/>
        </p:nvSpPr>
        <p:spPr>
          <a:xfrm>
            <a:off x="4600926" y="3974260"/>
            <a:ext cx="243631" cy="396666"/>
          </a:xfrm>
          <a:custGeom>
            <a:avLst/>
            <a:gdLst/>
            <a:ahLst/>
            <a:cxnLst/>
            <a:rect l="l" t="t" r="r" b="b"/>
            <a:pathLst>
              <a:path w="12911" h="21021" extrusionOk="0">
                <a:moveTo>
                  <a:pt x="5567" y="3688"/>
                </a:moveTo>
                <a:lnTo>
                  <a:pt x="5567" y="3688"/>
                </a:lnTo>
                <a:cubicBezTo>
                  <a:pt x="6362" y="9107"/>
                  <a:pt x="6027" y="14547"/>
                  <a:pt x="4123" y="19799"/>
                </a:cubicBezTo>
                <a:cubicBezTo>
                  <a:pt x="3746" y="17372"/>
                  <a:pt x="2072" y="15363"/>
                  <a:pt x="1235" y="13041"/>
                </a:cubicBezTo>
                <a:cubicBezTo>
                  <a:pt x="1" y="9546"/>
                  <a:pt x="1989" y="4943"/>
                  <a:pt x="5567" y="3688"/>
                </a:cubicBezTo>
                <a:close/>
                <a:moveTo>
                  <a:pt x="6491" y="3639"/>
                </a:moveTo>
                <a:cubicBezTo>
                  <a:pt x="10623" y="3639"/>
                  <a:pt x="12910" y="9759"/>
                  <a:pt x="11258" y="13124"/>
                </a:cubicBezTo>
                <a:cubicBezTo>
                  <a:pt x="9835" y="16033"/>
                  <a:pt x="6341" y="17246"/>
                  <a:pt x="4562" y="19862"/>
                </a:cubicBezTo>
                <a:cubicBezTo>
                  <a:pt x="6383" y="14756"/>
                  <a:pt x="7010" y="9044"/>
                  <a:pt x="6006" y="3667"/>
                </a:cubicBezTo>
                <a:cubicBezTo>
                  <a:pt x="6170" y="3648"/>
                  <a:pt x="6332" y="3639"/>
                  <a:pt x="6491" y="3639"/>
                </a:cubicBezTo>
                <a:close/>
                <a:moveTo>
                  <a:pt x="4982" y="1"/>
                </a:moveTo>
                <a:cubicBezTo>
                  <a:pt x="4914" y="1"/>
                  <a:pt x="4850" y="60"/>
                  <a:pt x="4876" y="152"/>
                </a:cubicBezTo>
                <a:cubicBezTo>
                  <a:pt x="5127" y="1177"/>
                  <a:pt x="5336" y="2202"/>
                  <a:pt x="5483" y="3227"/>
                </a:cubicBezTo>
                <a:cubicBezTo>
                  <a:pt x="2282" y="4336"/>
                  <a:pt x="43" y="8186"/>
                  <a:pt x="419" y="11534"/>
                </a:cubicBezTo>
                <a:cubicBezTo>
                  <a:pt x="817" y="14882"/>
                  <a:pt x="3767" y="17372"/>
                  <a:pt x="3767" y="20803"/>
                </a:cubicBezTo>
                <a:cubicBezTo>
                  <a:pt x="3767" y="20931"/>
                  <a:pt x="3895" y="20995"/>
                  <a:pt x="4011" y="20995"/>
                </a:cubicBezTo>
                <a:cubicBezTo>
                  <a:pt x="4028" y="20995"/>
                  <a:pt x="4044" y="20994"/>
                  <a:pt x="4060" y="20992"/>
                </a:cubicBezTo>
                <a:cubicBezTo>
                  <a:pt x="4079" y="21010"/>
                  <a:pt x="4102" y="21021"/>
                  <a:pt x="4125" y="21021"/>
                </a:cubicBezTo>
                <a:cubicBezTo>
                  <a:pt x="4154" y="21021"/>
                  <a:pt x="4184" y="21005"/>
                  <a:pt x="4207" y="20971"/>
                </a:cubicBezTo>
                <a:cubicBezTo>
                  <a:pt x="5608" y="18962"/>
                  <a:pt x="7533" y="17644"/>
                  <a:pt x="9354" y="16033"/>
                </a:cubicBezTo>
                <a:cubicBezTo>
                  <a:pt x="10798" y="14777"/>
                  <a:pt x="12032" y="13250"/>
                  <a:pt x="12199" y="11262"/>
                </a:cubicBezTo>
                <a:cubicBezTo>
                  <a:pt x="12498" y="7899"/>
                  <a:pt x="10279" y="3210"/>
                  <a:pt x="6515" y="3210"/>
                </a:cubicBezTo>
                <a:cubicBezTo>
                  <a:pt x="6321" y="3210"/>
                  <a:pt x="6124" y="3223"/>
                  <a:pt x="5922" y="3248"/>
                </a:cubicBezTo>
                <a:cubicBezTo>
                  <a:pt x="5713" y="2160"/>
                  <a:pt x="5420" y="1114"/>
                  <a:pt x="5085" y="68"/>
                </a:cubicBezTo>
                <a:cubicBezTo>
                  <a:pt x="5062" y="21"/>
                  <a:pt x="5021" y="1"/>
                  <a:pt x="4982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" name="Google Shape;229;p19"/>
          <p:cNvGrpSpPr/>
          <p:nvPr/>
        </p:nvGrpSpPr>
        <p:grpSpPr>
          <a:xfrm>
            <a:off x="2935795" y="1749430"/>
            <a:ext cx="471466" cy="601078"/>
            <a:chOff x="2783395" y="1776655"/>
            <a:chExt cx="471466" cy="601078"/>
          </a:xfrm>
        </p:grpSpPr>
        <p:sp>
          <p:nvSpPr>
            <p:cNvPr id="230" name="Google Shape;230;p19"/>
            <p:cNvSpPr/>
            <p:nvPr/>
          </p:nvSpPr>
          <p:spPr>
            <a:xfrm>
              <a:off x="2800776" y="2026664"/>
              <a:ext cx="137808" cy="43684"/>
            </a:xfrm>
            <a:custGeom>
              <a:avLst/>
              <a:gdLst/>
              <a:ahLst/>
              <a:cxnLst/>
              <a:rect l="l" t="t" r="r" b="b"/>
              <a:pathLst>
                <a:path w="7303" h="2315" extrusionOk="0">
                  <a:moveTo>
                    <a:pt x="2383" y="1"/>
                  </a:moveTo>
                  <a:cubicBezTo>
                    <a:pt x="1593" y="1"/>
                    <a:pt x="795" y="92"/>
                    <a:pt x="0" y="284"/>
                  </a:cubicBezTo>
                  <a:cubicBezTo>
                    <a:pt x="900" y="765"/>
                    <a:pt x="1507" y="1665"/>
                    <a:pt x="2469" y="2063"/>
                  </a:cubicBezTo>
                  <a:cubicBezTo>
                    <a:pt x="2901" y="2240"/>
                    <a:pt x="3340" y="2314"/>
                    <a:pt x="3780" y="2314"/>
                  </a:cubicBezTo>
                  <a:cubicBezTo>
                    <a:pt x="5001" y="2314"/>
                    <a:pt x="6225" y="1738"/>
                    <a:pt x="7303" y="1184"/>
                  </a:cubicBezTo>
                  <a:cubicBezTo>
                    <a:pt x="5758" y="426"/>
                    <a:pt x="4087" y="1"/>
                    <a:pt x="2383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2801172" y="1990355"/>
              <a:ext cx="133864" cy="48779"/>
            </a:xfrm>
            <a:custGeom>
              <a:avLst/>
              <a:gdLst/>
              <a:ahLst/>
              <a:cxnLst/>
              <a:rect l="l" t="t" r="r" b="b"/>
              <a:pathLst>
                <a:path w="7094" h="2585" extrusionOk="0">
                  <a:moveTo>
                    <a:pt x="4043" y="1"/>
                  </a:moveTo>
                  <a:cubicBezTo>
                    <a:pt x="3885" y="1"/>
                    <a:pt x="3723" y="11"/>
                    <a:pt x="3557" y="32"/>
                  </a:cubicBezTo>
                  <a:cubicBezTo>
                    <a:pt x="2176" y="199"/>
                    <a:pt x="1088" y="1036"/>
                    <a:pt x="0" y="1790"/>
                  </a:cubicBezTo>
                  <a:cubicBezTo>
                    <a:pt x="802" y="1605"/>
                    <a:pt x="1625" y="1512"/>
                    <a:pt x="2448" y="1512"/>
                  </a:cubicBezTo>
                  <a:cubicBezTo>
                    <a:pt x="4052" y="1512"/>
                    <a:pt x="5655" y="1866"/>
                    <a:pt x="7093" y="2585"/>
                  </a:cubicBezTo>
                  <a:cubicBezTo>
                    <a:pt x="6770" y="1008"/>
                    <a:pt x="5602" y="1"/>
                    <a:pt x="4043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2783395" y="1983279"/>
              <a:ext cx="189134" cy="94444"/>
            </a:xfrm>
            <a:custGeom>
              <a:avLst/>
              <a:gdLst/>
              <a:ahLst/>
              <a:cxnLst/>
              <a:rect l="l" t="t" r="r" b="b"/>
              <a:pathLst>
                <a:path w="10023" h="5005" extrusionOk="0">
                  <a:moveTo>
                    <a:pt x="4985" y="376"/>
                  </a:moveTo>
                  <a:cubicBezTo>
                    <a:pt x="6544" y="376"/>
                    <a:pt x="7710" y="1383"/>
                    <a:pt x="8014" y="2960"/>
                  </a:cubicBezTo>
                  <a:cubicBezTo>
                    <a:pt x="6590" y="2241"/>
                    <a:pt x="4992" y="1887"/>
                    <a:pt x="3383" y="1887"/>
                  </a:cubicBezTo>
                  <a:cubicBezTo>
                    <a:pt x="2558" y="1887"/>
                    <a:pt x="1730" y="1980"/>
                    <a:pt x="921" y="2165"/>
                  </a:cubicBezTo>
                  <a:cubicBezTo>
                    <a:pt x="2030" y="1411"/>
                    <a:pt x="3118" y="574"/>
                    <a:pt x="4499" y="407"/>
                  </a:cubicBezTo>
                  <a:cubicBezTo>
                    <a:pt x="4665" y="386"/>
                    <a:pt x="4827" y="376"/>
                    <a:pt x="4985" y="376"/>
                  </a:cubicBezTo>
                  <a:close/>
                  <a:moveTo>
                    <a:pt x="3304" y="2300"/>
                  </a:moveTo>
                  <a:cubicBezTo>
                    <a:pt x="5008" y="2300"/>
                    <a:pt x="6679" y="2725"/>
                    <a:pt x="8224" y="3483"/>
                  </a:cubicBezTo>
                  <a:cubicBezTo>
                    <a:pt x="7146" y="4037"/>
                    <a:pt x="5922" y="4613"/>
                    <a:pt x="4701" y="4613"/>
                  </a:cubicBezTo>
                  <a:cubicBezTo>
                    <a:pt x="4261" y="4613"/>
                    <a:pt x="3822" y="4539"/>
                    <a:pt x="3390" y="4362"/>
                  </a:cubicBezTo>
                  <a:cubicBezTo>
                    <a:pt x="2428" y="3964"/>
                    <a:pt x="1821" y="3064"/>
                    <a:pt x="921" y="2583"/>
                  </a:cubicBezTo>
                  <a:cubicBezTo>
                    <a:pt x="1716" y="2391"/>
                    <a:pt x="2514" y="2300"/>
                    <a:pt x="3304" y="2300"/>
                  </a:cubicBezTo>
                  <a:close/>
                  <a:moveTo>
                    <a:pt x="5012" y="0"/>
                  </a:moveTo>
                  <a:cubicBezTo>
                    <a:pt x="3215" y="0"/>
                    <a:pt x="1547" y="1119"/>
                    <a:pt x="314" y="2332"/>
                  </a:cubicBezTo>
                  <a:cubicBezTo>
                    <a:pt x="273" y="2332"/>
                    <a:pt x="252" y="2332"/>
                    <a:pt x="210" y="2353"/>
                  </a:cubicBezTo>
                  <a:cubicBezTo>
                    <a:pt x="1" y="2416"/>
                    <a:pt x="63" y="2688"/>
                    <a:pt x="252" y="2751"/>
                  </a:cubicBezTo>
                  <a:cubicBezTo>
                    <a:pt x="1758" y="3106"/>
                    <a:pt x="2490" y="4738"/>
                    <a:pt x="4123" y="4968"/>
                  </a:cubicBezTo>
                  <a:cubicBezTo>
                    <a:pt x="4313" y="4993"/>
                    <a:pt x="4502" y="5005"/>
                    <a:pt x="4688" y="5005"/>
                  </a:cubicBezTo>
                  <a:cubicBezTo>
                    <a:pt x="6079" y="5005"/>
                    <a:pt x="7362" y="4361"/>
                    <a:pt x="8579" y="3734"/>
                  </a:cubicBezTo>
                  <a:cubicBezTo>
                    <a:pt x="8600" y="3713"/>
                    <a:pt x="8621" y="3713"/>
                    <a:pt x="8642" y="3692"/>
                  </a:cubicBezTo>
                  <a:cubicBezTo>
                    <a:pt x="9019" y="3901"/>
                    <a:pt x="9416" y="4132"/>
                    <a:pt x="9772" y="4383"/>
                  </a:cubicBezTo>
                  <a:cubicBezTo>
                    <a:pt x="9798" y="4400"/>
                    <a:pt x="9825" y="4407"/>
                    <a:pt x="9850" y="4407"/>
                  </a:cubicBezTo>
                  <a:cubicBezTo>
                    <a:pt x="9947" y="4407"/>
                    <a:pt x="10022" y="4298"/>
                    <a:pt x="9939" y="4215"/>
                  </a:cubicBezTo>
                  <a:cubicBezTo>
                    <a:pt x="9458" y="3797"/>
                    <a:pt x="8935" y="3441"/>
                    <a:pt x="8370" y="3127"/>
                  </a:cubicBezTo>
                  <a:cubicBezTo>
                    <a:pt x="8391" y="3106"/>
                    <a:pt x="8412" y="3064"/>
                    <a:pt x="8412" y="3023"/>
                  </a:cubicBezTo>
                  <a:cubicBezTo>
                    <a:pt x="8328" y="1349"/>
                    <a:pt x="6926" y="93"/>
                    <a:pt x="5294" y="10"/>
                  </a:cubicBezTo>
                  <a:cubicBezTo>
                    <a:pt x="5200" y="3"/>
                    <a:pt x="5106" y="0"/>
                    <a:pt x="501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2869468" y="2197470"/>
              <a:ext cx="247197" cy="173264"/>
            </a:xfrm>
            <a:custGeom>
              <a:avLst/>
              <a:gdLst/>
              <a:ahLst/>
              <a:cxnLst/>
              <a:rect l="l" t="t" r="r" b="b"/>
              <a:pathLst>
                <a:path w="13100" h="9182" extrusionOk="0">
                  <a:moveTo>
                    <a:pt x="1" y="0"/>
                  </a:moveTo>
                  <a:lnTo>
                    <a:pt x="1" y="0"/>
                  </a:lnTo>
                  <a:cubicBezTo>
                    <a:pt x="963" y="2929"/>
                    <a:pt x="1277" y="6235"/>
                    <a:pt x="4123" y="8035"/>
                  </a:cubicBezTo>
                  <a:cubicBezTo>
                    <a:pt x="5403" y="8840"/>
                    <a:pt x="6817" y="9182"/>
                    <a:pt x="8248" y="9182"/>
                  </a:cubicBezTo>
                  <a:cubicBezTo>
                    <a:pt x="9905" y="9182"/>
                    <a:pt x="11583" y="8723"/>
                    <a:pt x="13099" y="7993"/>
                  </a:cubicBezTo>
                  <a:cubicBezTo>
                    <a:pt x="7931" y="7219"/>
                    <a:pt x="3725" y="3453"/>
                    <a:pt x="1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2877375" y="2194695"/>
              <a:ext cx="258236" cy="148469"/>
            </a:xfrm>
            <a:custGeom>
              <a:avLst/>
              <a:gdLst/>
              <a:ahLst/>
              <a:cxnLst/>
              <a:rect l="l" t="t" r="r" b="b"/>
              <a:pathLst>
                <a:path w="13685" h="7868" extrusionOk="0">
                  <a:moveTo>
                    <a:pt x="0" y="1"/>
                  </a:moveTo>
                  <a:cubicBezTo>
                    <a:pt x="3767" y="3474"/>
                    <a:pt x="7763" y="6822"/>
                    <a:pt x="12868" y="7868"/>
                  </a:cubicBezTo>
                  <a:cubicBezTo>
                    <a:pt x="13684" y="4792"/>
                    <a:pt x="11467" y="2114"/>
                    <a:pt x="8684" y="1047"/>
                  </a:cubicBezTo>
                  <a:cubicBezTo>
                    <a:pt x="5964" y="22"/>
                    <a:pt x="2888" y="105"/>
                    <a:pt x="0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2861976" y="2184429"/>
              <a:ext cx="295750" cy="193304"/>
            </a:xfrm>
            <a:custGeom>
              <a:avLst/>
              <a:gdLst/>
              <a:ahLst/>
              <a:cxnLst/>
              <a:rect l="l" t="t" r="r" b="b"/>
              <a:pathLst>
                <a:path w="15673" h="10244" extrusionOk="0">
                  <a:moveTo>
                    <a:pt x="816" y="545"/>
                  </a:moveTo>
                  <a:lnTo>
                    <a:pt x="816" y="545"/>
                  </a:lnTo>
                  <a:cubicBezTo>
                    <a:pt x="3704" y="649"/>
                    <a:pt x="6780" y="566"/>
                    <a:pt x="9500" y="1591"/>
                  </a:cubicBezTo>
                  <a:cubicBezTo>
                    <a:pt x="12283" y="2658"/>
                    <a:pt x="14500" y="5336"/>
                    <a:pt x="13684" y="8412"/>
                  </a:cubicBezTo>
                  <a:cubicBezTo>
                    <a:pt x="8579" y="7366"/>
                    <a:pt x="4583" y="4018"/>
                    <a:pt x="816" y="545"/>
                  </a:cubicBezTo>
                  <a:close/>
                  <a:moveTo>
                    <a:pt x="398" y="691"/>
                  </a:moveTo>
                  <a:lnTo>
                    <a:pt x="398" y="691"/>
                  </a:lnTo>
                  <a:cubicBezTo>
                    <a:pt x="4122" y="4144"/>
                    <a:pt x="8328" y="7910"/>
                    <a:pt x="13496" y="8684"/>
                  </a:cubicBezTo>
                  <a:cubicBezTo>
                    <a:pt x="11980" y="9414"/>
                    <a:pt x="10302" y="9873"/>
                    <a:pt x="8645" y="9873"/>
                  </a:cubicBezTo>
                  <a:cubicBezTo>
                    <a:pt x="7214" y="9873"/>
                    <a:pt x="5800" y="9531"/>
                    <a:pt x="4520" y="8726"/>
                  </a:cubicBezTo>
                  <a:cubicBezTo>
                    <a:pt x="1674" y="6926"/>
                    <a:pt x="1360" y="3620"/>
                    <a:pt x="398" y="691"/>
                  </a:cubicBezTo>
                  <a:close/>
                  <a:moveTo>
                    <a:pt x="272" y="105"/>
                  </a:moveTo>
                  <a:cubicBezTo>
                    <a:pt x="168" y="105"/>
                    <a:pt x="84" y="189"/>
                    <a:pt x="84" y="294"/>
                  </a:cubicBezTo>
                  <a:cubicBezTo>
                    <a:pt x="42" y="315"/>
                    <a:pt x="0" y="377"/>
                    <a:pt x="21" y="440"/>
                  </a:cubicBezTo>
                  <a:cubicBezTo>
                    <a:pt x="712" y="3704"/>
                    <a:pt x="1486" y="7429"/>
                    <a:pt x="4604" y="9207"/>
                  </a:cubicBezTo>
                  <a:cubicBezTo>
                    <a:pt x="5874" y="9932"/>
                    <a:pt x="7251" y="10243"/>
                    <a:pt x="8640" y="10243"/>
                  </a:cubicBezTo>
                  <a:cubicBezTo>
                    <a:pt x="10501" y="10243"/>
                    <a:pt x="12384" y="9684"/>
                    <a:pt x="14061" y="8810"/>
                  </a:cubicBezTo>
                  <a:cubicBezTo>
                    <a:pt x="14082" y="8810"/>
                    <a:pt x="14103" y="8768"/>
                    <a:pt x="14124" y="8747"/>
                  </a:cubicBezTo>
                  <a:cubicBezTo>
                    <a:pt x="14187" y="8768"/>
                    <a:pt x="14249" y="8768"/>
                    <a:pt x="14333" y="8768"/>
                  </a:cubicBezTo>
                  <a:cubicBezTo>
                    <a:pt x="14375" y="8768"/>
                    <a:pt x="14396" y="8747"/>
                    <a:pt x="14417" y="8726"/>
                  </a:cubicBezTo>
                  <a:cubicBezTo>
                    <a:pt x="14772" y="8747"/>
                    <a:pt x="15128" y="8768"/>
                    <a:pt x="15484" y="8789"/>
                  </a:cubicBezTo>
                  <a:cubicBezTo>
                    <a:pt x="15672" y="8789"/>
                    <a:pt x="15672" y="8496"/>
                    <a:pt x="15484" y="8496"/>
                  </a:cubicBezTo>
                  <a:cubicBezTo>
                    <a:pt x="15254" y="8485"/>
                    <a:pt x="15018" y="8480"/>
                    <a:pt x="14783" y="8480"/>
                  </a:cubicBezTo>
                  <a:cubicBezTo>
                    <a:pt x="14547" y="8480"/>
                    <a:pt x="14312" y="8485"/>
                    <a:pt x="14082" y="8496"/>
                  </a:cubicBezTo>
                  <a:lnTo>
                    <a:pt x="14061" y="8496"/>
                  </a:lnTo>
                  <a:cubicBezTo>
                    <a:pt x="14961" y="5880"/>
                    <a:pt x="13182" y="3097"/>
                    <a:pt x="10943" y="1800"/>
                  </a:cubicBezTo>
                  <a:cubicBezTo>
                    <a:pt x="7805" y="1"/>
                    <a:pt x="3767" y="252"/>
                    <a:pt x="272" y="10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3122572" y="1799452"/>
              <a:ext cx="128354" cy="304033"/>
            </a:xfrm>
            <a:custGeom>
              <a:avLst/>
              <a:gdLst/>
              <a:ahLst/>
              <a:cxnLst/>
              <a:rect l="l" t="t" r="r" b="b"/>
              <a:pathLst>
                <a:path w="6802" h="16112" extrusionOk="0">
                  <a:moveTo>
                    <a:pt x="922" y="0"/>
                  </a:moveTo>
                  <a:cubicBezTo>
                    <a:pt x="1" y="5503"/>
                    <a:pt x="608" y="10922"/>
                    <a:pt x="2365" y="16111"/>
                  </a:cubicBezTo>
                  <a:cubicBezTo>
                    <a:pt x="5650" y="14249"/>
                    <a:pt x="6801" y="9353"/>
                    <a:pt x="4960" y="6131"/>
                  </a:cubicBezTo>
                  <a:cubicBezTo>
                    <a:pt x="3746" y="3997"/>
                    <a:pt x="1738" y="2323"/>
                    <a:pt x="922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3011551" y="1799452"/>
              <a:ext cx="147356" cy="309336"/>
            </a:xfrm>
            <a:custGeom>
              <a:avLst/>
              <a:gdLst/>
              <a:ahLst/>
              <a:cxnLst/>
              <a:rect l="l" t="t" r="r" b="b"/>
              <a:pathLst>
                <a:path w="7809" h="16393" extrusionOk="0">
                  <a:moveTo>
                    <a:pt x="6365" y="0"/>
                  </a:moveTo>
                  <a:lnTo>
                    <a:pt x="6365" y="0"/>
                  </a:lnTo>
                  <a:cubicBezTo>
                    <a:pt x="5089" y="2909"/>
                    <a:pt x="1867" y="4708"/>
                    <a:pt x="967" y="7847"/>
                  </a:cubicBezTo>
                  <a:cubicBezTo>
                    <a:pt x="1" y="11219"/>
                    <a:pt x="2877" y="16393"/>
                    <a:pt x="6614" y="16393"/>
                  </a:cubicBezTo>
                  <a:cubicBezTo>
                    <a:pt x="7004" y="16393"/>
                    <a:pt x="7404" y="16337"/>
                    <a:pt x="7809" y="16216"/>
                  </a:cubicBezTo>
                  <a:cubicBezTo>
                    <a:pt x="5884" y="11111"/>
                    <a:pt x="5465" y="5357"/>
                    <a:pt x="6365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3011551" y="1776655"/>
              <a:ext cx="243310" cy="393440"/>
            </a:xfrm>
            <a:custGeom>
              <a:avLst/>
              <a:gdLst/>
              <a:ahLst/>
              <a:cxnLst/>
              <a:rect l="l" t="t" r="r" b="b"/>
              <a:pathLst>
                <a:path w="12894" h="20850" extrusionOk="0">
                  <a:moveTo>
                    <a:pt x="6805" y="1208"/>
                  </a:moveTo>
                  <a:lnTo>
                    <a:pt x="6805" y="1208"/>
                  </a:lnTo>
                  <a:cubicBezTo>
                    <a:pt x="7621" y="3531"/>
                    <a:pt x="9629" y="5205"/>
                    <a:pt x="10843" y="7339"/>
                  </a:cubicBezTo>
                  <a:cubicBezTo>
                    <a:pt x="12684" y="10561"/>
                    <a:pt x="11533" y="15457"/>
                    <a:pt x="8248" y="17319"/>
                  </a:cubicBezTo>
                  <a:cubicBezTo>
                    <a:pt x="6491" y="12130"/>
                    <a:pt x="5884" y="6711"/>
                    <a:pt x="6805" y="1208"/>
                  </a:cubicBezTo>
                  <a:close/>
                  <a:moveTo>
                    <a:pt x="6365" y="1208"/>
                  </a:moveTo>
                  <a:lnTo>
                    <a:pt x="6365" y="1208"/>
                  </a:lnTo>
                  <a:cubicBezTo>
                    <a:pt x="5486" y="6565"/>
                    <a:pt x="5884" y="12319"/>
                    <a:pt x="7809" y="17424"/>
                  </a:cubicBezTo>
                  <a:cubicBezTo>
                    <a:pt x="7404" y="17545"/>
                    <a:pt x="7004" y="17601"/>
                    <a:pt x="6614" y="17601"/>
                  </a:cubicBezTo>
                  <a:cubicBezTo>
                    <a:pt x="2877" y="17601"/>
                    <a:pt x="1" y="12427"/>
                    <a:pt x="967" y="9055"/>
                  </a:cubicBezTo>
                  <a:cubicBezTo>
                    <a:pt x="1867" y="5916"/>
                    <a:pt x="5089" y="4096"/>
                    <a:pt x="6365" y="1208"/>
                  </a:cubicBezTo>
                  <a:close/>
                  <a:moveTo>
                    <a:pt x="6763" y="0"/>
                  </a:moveTo>
                  <a:cubicBezTo>
                    <a:pt x="6733" y="0"/>
                    <a:pt x="6704" y="5"/>
                    <a:pt x="6679" y="16"/>
                  </a:cubicBezTo>
                  <a:cubicBezTo>
                    <a:pt x="6656" y="8"/>
                    <a:pt x="6633" y="3"/>
                    <a:pt x="6611" y="3"/>
                  </a:cubicBezTo>
                  <a:cubicBezTo>
                    <a:pt x="6573" y="3"/>
                    <a:pt x="6538" y="18"/>
                    <a:pt x="6512" y="57"/>
                  </a:cubicBezTo>
                  <a:cubicBezTo>
                    <a:pt x="5486" y="2296"/>
                    <a:pt x="3833" y="3928"/>
                    <a:pt x="2327" y="5832"/>
                  </a:cubicBezTo>
                  <a:cubicBezTo>
                    <a:pt x="1113" y="7339"/>
                    <a:pt x="193" y="9055"/>
                    <a:pt x="360" y="11021"/>
                  </a:cubicBezTo>
                  <a:cubicBezTo>
                    <a:pt x="638" y="14149"/>
                    <a:pt x="3273" y="18030"/>
                    <a:pt x="6615" y="18030"/>
                  </a:cubicBezTo>
                  <a:cubicBezTo>
                    <a:pt x="7051" y="18030"/>
                    <a:pt x="7499" y="17964"/>
                    <a:pt x="7955" y="17822"/>
                  </a:cubicBezTo>
                  <a:cubicBezTo>
                    <a:pt x="8374" y="18847"/>
                    <a:pt x="8834" y="19830"/>
                    <a:pt x="9357" y="20793"/>
                  </a:cubicBezTo>
                  <a:cubicBezTo>
                    <a:pt x="9377" y="20833"/>
                    <a:pt x="9408" y="20849"/>
                    <a:pt x="9439" y="20849"/>
                  </a:cubicBezTo>
                  <a:cubicBezTo>
                    <a:pt x="9506" y="20849"/>
                    <a:pt x="9574" y="20774"/>
                    <a:pt x="9546" y="20688"/>
                  </a:cubicBezTo>
                  <a:cubicBezTo>
                    <a:pt x="9127" y="19726"/>
                    <a:pt x="8730" y="18742"/>
                    <a:pt x="8395" y="17759"/>
                  </a:cubicBezTo>
                  <a:lnTo>
                    <a:pt x="8416" y="17759"/>
                  </a:lnTo>
                  <a:cubicBezTo>
                    <a:pt x="11366" y="16106"/>
                    <a:pt x="12893" y="11900"/>
                    <a:pt x="11910" y="8699"/>
                  </a:cubicBezTo>
                  <a:cubicBezTo>
                    <a:pt x="10947" y="5456"/>
                    <a:pt x="7600" y="3531"/>
                    <a:pt x="6972" y="162"/>
                  </a:cubicBezTo>
                  <a:cubicBezTo>
                    <a:pt x="6956" y="51"/>
                    <a:pt x="6856" y="0"/>
                    <a:pt x="676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19"/>
          <p:cNvSpPr/>
          <p:nvPr/>
        </p:nvSpPr>
        <p:spPr>
          <a:xfrm>
            <a:off x="5998419" y="3707022"/>
            <a:ext cx="221119" cy="240083"/>
          </a:xfrm>
          <a:custGeom>
            <a:avLst/>
            <a:gdLst/>
            <a:ahLst/>
            <a:cxnLst/>
            <a:rect l="l" t="t" r="r" b="b"/>
            <a:pathLst>
              <a:path w="11718" h="12723" extrusionOk="0">
                <a:moveTo>
                  <a:pt x="1737" y="1"/>
                </a:moveTo>
                <a:lnTo>
                  <a:pt x="1737" y="1"/>
                </a:lnTo>
                <a:cubicBezTo>
                  <a:pt x="1" y="3349"/>
                  <a:pt x="1696" y="8077"/>
                  <a:pt x="5002" y="9772"/>
                </a:cubicBezTo>
                <a:cubicBezTo>
                  <a:pt x="7178" y="10902"/>
                  <a:pt x="9772" y="11216"/>
                  <a:pt x="11718" y="12722"/>
                </a:cubicBezTo>
                <a:cubicBezTo>
                  <a:pt x="9500" y="7596"/>
                  <a:pt x="6048" y="3391"/>
                  <a:pt x="1737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9"/>
          <p:cNvSpPr/>
          <p:nvPr/>
        </p:nvSpPr>
        <p:spPr>
          <a:xfrm>
            <a:off x="6037124" y="3672506"/>
            <a:ext cx="212438" cy="269860"/>
          </a:xfrm>
          <a:custGeom>
            <a:avLst/>
            <a:gdLst/>
            <a:ahLst/>
            <a:cxnLst/>
            <a:rect l="l" t="t" r="r" b="b"/>
            <a:pathLst>
              <a:path w="11258" h="14301" extrusionOk="0">
                <a:moveTo>
                  <a:pt x="3390" y="0"/>
                </a:moveTo>
                <a:cubicBezTo>
                  <a:pt x="2104" y="0"/>
                  <a:pt x="891" y="443"/>
                  <a:pt x="0" y="1495"/>
                </a:cubicBezTo>
                <a:cubicBezTo>
                  <a:pt x="4394" y="4738"/>
                  <a:pt x="7868" y="9341"/>
                  <a:pt x="10044" y="14300"/>
                </a:cubicBezTo>
                <a:cubicBezTo>
                  <a:pt x="9541" y="11183"/>
                  <a:pt x="11257" y="7919"/>
                  <a:pt x="10295" y="4801"/>
                </a:cubicBezTo>
                <a:cubicBezTo>
                  <a:pt x="9513" y="2226"/>
                  <a:pt x="6271" y="0"/>
                  <a:pt x="3390" y="0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9"/>
          <p:cNvSpPr/>
          <p:nvPr/>
        </p:nvSpPr>
        <p:spPr>
          <a:xfrm>
            <a:off x="5974245" y="3663334"/>
            <a:ext cx="275313" cy="303335"/>
          </a:xfrm>
          <a:custGeom>
            <a:avLst/>
            <a:gdLst/>
            <a:ahLst/>
            <a:cxnLst/>
            <a:rect l="l" t="t" r="r" b="b"/>
            <a:pathLst>
              <a:path w="14590" h="16075" extrusionOk="0">
                <a:moveTo>
                  <a:pt x="6734" y="502"/>
                </a:moveTo>
                <a:cubicBezTo>
                  <a:pt x="9612" y="502"/>
                  <a:pt x="12846" y="2715"/>
                  <a:pt x="13627" y="5287"/>
                </a:cubicBezTo>
                <a:cubicBezTo>
                  <a:pt x="14589" y="8405"/>
                  <a:pt x="12873" y="11669"/>
                  <a:pt x="13376" y="14786"/>
                </a:cubicBezTo>
                <a:cubicBezTo>
                  <a:pt x="11200" y="9827"/>
                  <a:pt x="7726" y="5224"/>
                  <a:pt x="3332" y="2002"/>
                </a:cubicBezTo>
                <a:cubicBezTo>
                  <a:pt x="4226" y="947"/>
                  <a:pt x="5444" y="502"/>
                  <a:pt x="6734" y="502"/>
                </a:cubicBezTo>
                <a:close/>
                <a:moveTo>
                  <a:pt x="3018" y="2316"/>
                </a:moveTo>
                <a:lnTo>
                  <a:pt x="3018" y="2316"/>
                </a:lnTo>
                <a:cubicBezTo>
                  <a:pt x="7329" y="5706"/>
                  <a:pt x="10781" y="9911"/>
                  <a:pt x="12999" y="15037"/>
                </a:cubicBezTo>
                <a:cubicBezTo>
                  <a:pt x="11053" y="13531"/>
                  <a:pt x="8459" y="13217"/>
                  <a:pt x="6283" y="12087"/>
                </a:cubicBezTo>
                <a:cubicBezTo>
                  <a:pt x="2977" y="10392"/>
                  <a:pt x="1282" y="5664"/>
                  <a:pt x="3018" y="2316"/>
                </a:cubicBezTo>
                <a:close/>
                <a:moveTo>
                  <a:pt x="140" y="1"/>
                </a:moveTo>
                <a:cubicBezTo>
                  <a:pt x="47" y="1"/>
                  <a:pt x="0" y="132"/>
                  <a:pt x="89" y="203"/>
                </a:cubicBezTo>
                <a:cubicBezTo>
                  <a:pt x="989" y="788"/>
                  <a:pt x="1826" y="1395"/>
                  <a:pt x="2663" y="2023"/>
                </a:cubicBezTo>
                <a:cubicBezTo>
                  <a:pt x="2663" y="2044"/>
                  <a:pt x="2663" y="2044"/>
                  <a:pt x="2642" y="2044"/>
                </a:cubicBezTo>
                <a:cubicBezTo>
                  <a:pt x="1073" y="5036"/>
                  <a:pt x="2077" y="9388"/>
                  <a:pt x="4651" y="11543"/>
                </a:cubicBezTo>
                <a:cubicBezTo>
                  <a:pt x="7224" y="13719"/>
                  <a:pt x="11074" y="13510"/>
                  <a:pt x="13438" y="16021"/>
                </a:cubicBezTo>
                <a:cubicBezTo>
                  <a:pt x="13476" y="16059"/>
                  <a:pt x="13520" y="16075"/>
                  <a:pt x="13563" y="16075"/>
                </a:cubicBezTo>
                <a:cubicBezTo>
                  <a:pt x="13641" y="16075"/>
                  <a:pt x="13720" y="16025"/>
                  <a:pt x="13773" y="15958"/>
                </a:cubicBezTo>
                <a:cubicBezTo>
                  <a:pt x="13815" y="15958"/>
                  <a:pt x="13878" y="15916"/>
                  <a:pt x="13878" y="15833"/>
                </a:cubicBezTo>
                <a:cubicBezTo>
                  <a:pt x="13522" y="13405"/>
                  <a:pt x="14003" y="11125"/>
                  <a:pt x="14254" y="8719"/>
                </a:cubicBezTo>
                <a:cubicBezTo>
                  <a:pt x="14443" y="6794"/>
                  <a:pt x="14275" y="4848"/>
                  <a:pt x="13041" y="3299"/>
                </a:cubicBezTo>
                <a:cubicBezTo>
                  <a:pt x="11664" y="1525"/>
                  <a:pt x="9063" y="94"/>
                  <a:pt x="6671" y="94"/>
                </a:cubicBezTo>
                <a:cubicBezTo>
                  <a:pt x="5283" y="94"/>
                  <a:pt x="3965" y="576"/>
                  <a:pt x="2998" y="1751"/>
                </a:cubicBezTo>
                <a:cubicBezTo>
                  <a:pt x="2098" y="1102"/>
                  <a:pt x="1156" y="516"/>
                  <a:pt x="194" y="14"/>
                </a:cubicBezTo>
                <a:cubicBezTo>
                  <a:pt x="175" y="5"/>
                  <a:pt x="157" y="1"/>
                  <a:pt x="140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" name="Google Shape;242;p19"/>
          <p:cNvGrpSpPr/>
          <p:nvPr/>
        </p:nvGrpSpPr>
        <p:grpSpPr>
          <a:xfrm>
            <a:off x="3885488" y="1626436"/>
            <a:ext cx="1445499" cy="599047"/>
            <a:chOff x="3600100" y="1457525"/>
            <a:chExt cx="1915075" cy="793650"/>
          </a:xfrm>
        </p:grpSpPr>
        <p:sp>
          <p:nvSpPr>
            <p:cNvPr id="243" name="Google Shape;243;p19"/>
            <p:cNvSpPr/>
            <p:nvPr/>
          </p:nvSpPr>
          <p:spPr>
            <a:xfrm>
              <a:off x="4402525" y="1914400"/>
              <a:ext cx="228625" cy="154125"/>
            </a:xfrm>
            <a:custGeom>
              <a:avLst/>
              <a:gdLst/>
              <a:ahLst/>
              <a:cxnLst/>
              <a:rect l="l" t="t" r="r" b="b"/>
              <a:pathLst>
                <a:path w="9145" h="6165" extrusionOk="0">
                  <a:moveTo>
                    <a:pt x="1955" y="0"/>
                  </a:moveTo>
                  <a:cubicBezTo>
                    <a:pt x="1791" y="0"/>
                    <a:pt x="1621" y="24"/>
                    <a:pt x="1445" y="75"/>
                  </a:cubicBezTo>
                  <a:cubicBezTo>
                    <a:pt x="147" y="452"/>
                    <a:pt x="1" y="1833"/>
                    <a:pt x="461" y="2921"/>
                  </a:cubicBezTo>
                  <a:cubicBezTo>
                    <a:pt x="1047" y="4281"/>
                    <a:pt x="2449" y="5202"/>
                    <a:pt x="3537" y="6164"/>
                  </a:cubicBezTo>
                  <a:cubicBezTo>
                    <a:pt x="4960" y="5536"/>
                    <a:pt x="6613" y="4888"/>
                    <a:pt x="7763" y="3800"/>
                  </a:cubicBezTo>
                  <a:cubicBezTo>
                    <a:pt x="8747" y="2858"/>
                    <a:pt x="9144" y="1059"/>
                    <a:pt x="7617" y="368"/>
                  </a:cubicBezTo>
                  <a:cubicBezTo>
                    <a:pt x="7349" y="244"/>
                    <a:pt x="7072" y="188"/>
                    <a:pt x="6796" y="188"/>
                  </a:cubicBezTo>
                  <a:cubicBezTo>
                    <a:pt x="5867" y="188"/>
                    <a:pt x="4948" y="819"/>
                    <a:pt x="4416" y="1561"/>
                  </a:cubicBezTo>
                  <a:cubicBezTo>
                    <a:pt x="4359" y="1640"/>
                    <a:pt x="4253" y="1695"/>
                    <a:pt x="4154" y="1695"/>
                  </a:cubicBezTo>
                  <a:cubicBezTo>
                    <a:pt x="4071" y="1695"/>
                    <a:pt x="3994" y="1657"/>
                    <a:pt x="3955" y="1561"/>
                  </a:cubicBezTo>
                  <a:cubicBezTo>
                    <a:pt x="3566" y="728"/>
                    <a:pt x="2861" y="0"/>
                    <a:pt x="1955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4372200" y="1900250"/>
              <a:ext cx="281975" cy="180675"/>
            </a:xfrm>
            <a:custGeom>
              <a:avLst/>
              <a:gdLst/>
              <a:ahLst/>
              <a:cxnLst/>
              <a:rect l="l" t="t" r="r" b="b"/>
              <a:pathLst>
                <a:path w="11279" h="7227" extrusionOk="0">
                  <a:moveTo>
                    <a:pt x="3169" y="566"/>
                  </a:moveTo>
                  <a:cubicBezTo>
                    <a:pt x="4079" y="566"/>
                    <a:pt x="4796" y="1294"/>
                    <a:pt x="5168" y="2127"/>
                  </a:cubicBezTo>
                  <a:cubicBezTo>
                    <a:pt x="5207" y="2223"/>
                    <a:pt x="5284" y="2261"/>
                    <a:pt x="5367" y="2261"/>
                  </a:cubicBezTo>
                  <a:cubicBezTo>
                    <a:pt x="5466" y="2261"/>
                    <a:pt x="5572" y="2206"/>
                    <a:pt x="5629" y="2127"/>
                  </a:cubicBezTo>
                  <a:cubicBezTo>
                    <a:pt x="6161" y="1385"/>
                    <a:pt x="7080" y="754"/>
                    <a:pt x="8009" y="754"/>
                  </a:cubicBezTo>
                  <a:cubicBezTo>
                    <a:pt x="8285" y="754"/>
                    <a:pt x="8562" y="810"/>
                    <a:pt x="8830" y="934"/>
                  </a:cubicBezTo>
                  <a:cubicBezTo>
                    <a:pt x="10357" y="1646"/>
                    <a:pt x="9960" y="3424"/>
                    <a:pt x="8976" y="4366"/>
                  </a:cubicBezTo>
                  <a:cubicBezTo>
                    <a:pt x="7826" y="5454"/>
                    <a:pt x="6173" y="6102"/>
                    <a:pt x="4750" y="6730"/>
                  </a:cubicBezTo>
                  <a:cubicBezTo>
                    <a:pt x="3662" y="5789"/>
                    <a:pt x="2281" y="4847"/>
                    <a:pt x="1695" y="3487"/>
                  </a:cubicBezTo>
                  <a:cubicBezTo>
                    <a:pt x="1214" y="2399"/>
                    <a:pt x="1360" y="1039"/>
                    <a:pt x="2658" y="641"/>
                  </a:cubicBezTo>
                  <a:cubicBezTo>
                    <a:pt x="2834" y="590"/>
                    <a:pt x="3005" y="566"/>
                    <a:pt x="3169" y="566"/>
                  </a:cubicBezTo>
                  <a:close/>
                  <a:moveTo>
                    <a:pt x="2892" y="1"/>
                  </a:moveTo>
                  <a:cubicBezTo>
                    <a:pt x="2180" y="1"/>
                    <a:pt x="1510" y="354"/>
                    <a:pt x="1109" y="1227"/>
                  </a:cubicBezTo>
                  <a:cubicBezTo>
                    <a:pt x="0" y="3613"/>
                    <a:pt x="2741" y="5956"/>
                    <a:pt x="4603" y="6960"/>
                  </a:cubicBezTo>
                  <a:cubicBezTo>
                    <a:pt x="4603" y="7101"/>
                    <a:pt x="4706" y="7226"/>
                    <a:pt x="4838" y="7226"/>
                  </a:cubicBezTo>
                  <a:cubicBezTo>
                    <a:pt x="4864" y="7226"/>
                    <a:pt x="4890" y="7222"/>
                    <a:pt x="4917" y="7211"/>
                  </a:cubicBezTo>
                  <a:cubicBezTo>
                    <a:pt x="6926" y="6416"/>
                    <a:pt x="11278" y="4721"/>
                    <a:pt x="10357" y="1750"/>
                  </a:cubicBezTo>
                  <a:cubicBezTo>
                    <a:pt x="10015" y="663"/>
                    <a:pt x="9204" y="241"/>
                    <a:pt x="8303" y="241"/>
                  </a:cubicBezTo>
                  <a:cubicBezTo>
                    <a:pt x="7280" y="241"/>
                    <a:pt x="6141" y="786"/>
                    <a:pt x="5440" y="1520"/>
                  </a:cubicBezTo>
                  <a:cubicBezTo>
                    <a:pt x="4888" y="643"/>
                    <a:pt x="3852" y="1"/>
                    <a:pt x="289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4232000" y="1931975"/>
              <a:ext cx="55475" cy="141775"/>
            </a:xfrm>
            <a:custGeom>
              <a:avLst/>
              <a:gdLst/>
              <a:ahLst/>
              <a:cxnLst/>
              <a:rect l="l" t="t" r="r" b="b"/>
              <a:pathLst>
                <a:path w="2219" h="5671" extrusionOk="0">
                  <a:moveTo>
                    <a:pt x="1131" y="0"/>
                  </a:moveTo>
                  <a:cubicBezTo>
                    <a:pt x="1131" y="42"/>
                    <a:pt x="1152" y="84"/>
                    <a:pt x="1131" y="126"/>
                  </a:cubicBezTo>
                  <a:cubicBezTo>
                    <a:pt x="921" y="1988"/>
                    <a:pt x="566" y="3850"/>
                    <a:pt x="1" y="5670"/>
                  </a:cubicBezTo>
                  <a:cubicBezTo>
                    <a:pt x="1444" y="4122"/>
                    <a:pt x="2219" y="2092"/>
                    <a:pt x="1612" y="0"/>
                  </a:cubicBezTo>
                  <a:lnTo>
                    <a:pt x="1612" y="0"/>
                  </a:lnTo>
                  <a:cubicBezTo>
                    <a:pt x="1539" y="21"/>
                    <a:pt x="1460" y="31"/>
                    <a:pt x="1379" y="31"/>
                  </a:cubicBezTo>
                  <a:cubicBezTo>
                    <a:pt x="1298" y="31"/>
                    <a:pt x="1214" y="21"/>
                    <a:pt x="113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9"/>
            <p:cNvSpPr/>
            <p:nvPr/>
          </p:nvSpPr>
          <p:spPr>
            <a:xfrm>
              <a:off x="3614750" y="1926200"/>
              <a:ext cx="43975" cy="128725"/>
            </a:xfrm>
            <a:custGeom>
              <a:avLst/>
              <a:gdLst/>
              <a:ahLst/>
              <a:cxnLst/>
              <a:rect l="l" t="t" r="r" b="b"/>
              <a:pathLst>
                <a:path w="1759" h="5149" extrusionOk="0">
                  <a:moveTo>
                    <a:pt x="1" y="1"/>
                  </a:moveTo>
                  <a:lnTo>
                    <a:pt x="1" y="1"/>
                  </a:lnTo>
                  <a:cubicBezTo>
                    <a:pt x="126" y="2010"/>
                    <a:pt x="398" y="3725"/>
                    <a:pt x="1758" y="5148"/>
                  </a:cubicBezTo>
                  <a:cubicBezTo>
                    <a:pt x="1298" y="3642"/>
                    <a:pt x="1026" y="2093"/>
                    <a:pt x="1110" y="545"/>
                  </a:cubicBezTo>
                  <a:cubicBezTo>
                    <a:pt x="1110" y="524"/>
                    <a:pt x="1131" y="524"/>
                    <a:pt x="1131" y="524"/>
                  </a:cubicBezTo>
                  <a:cubicBezTo>
                    <a:pt x="691" y="461"/>
                    <a:pt x="294" y="294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>
              <a:off x="3790000" y="1470550"/>
              <a:ext cx="310800" cy="162225"/>
            </a:xfrm>
            <a:custGeom>
              <a:avLst/>
              <a:gdLst/>
              <a:ahLst/>
              <a:cxnLst/>
              <a:rect l="l" t="t" r="r" b="b"/>
              <a:pathLst>
                <a:path w="12432" h="6489" extrusionOk="0">
                  <a:moveTo>
                    <a:pt x="6314" y="0"/>
                  </a:moveTo>
                  <a:cubicBezTo>
                    <a:pt x="6267" y="0"/>
                    <a:pt x="6220" y="1"/>
                    <a:pt x="6173" y="2"/>
                  </a:cubicBezTo>
                  <a:cubicBezTo>
                    <a:pt x="2846" y="128"/>
                    <a:pt x="0" y="3015"/>
                    <a:pt x="1883" y="6300"/>
                  </a:cubicBezTo>
                  <a:lnTo>
                    <a:pt x="1904" y="6300"/>
                  </a:lnTo>
                  <a:cubicBezTo>
                    <a:pt x="3051" y="6028"/>
                    <a:pt x="4252" y="5901"/>
                    <a:pt x="5390" y="5901"/>
                  </a:cubicBezTo>
                  <a:cubicBezTo>
                    <a:pt x="5477" y="5901"/>
                    <a:pt x="5563" y="5901"/>
                    <a:pt x="5650" y="5903"/>
                  </a:cubicBezTo>
                  <a:cubicBezTo>
                    <a:pt x="7072" y="5903"/>
                    <a:pt x="8453" y="6112"/>
                    <a:pt x="9793" y="6489"/>
                  </a:cubicBezTo>
                  <a:cubicBezTo>
                    <a:pt x="9751" y="6405"/>
                    <a:pt x="9751" y="6300"/>
                    <a:pt x="9834" y="6196"/>
                  </a:cubicBezTo>
                  <a:cubicBezTo>
                    <a:pt x="12432" y="3413"/>
                    <a:pt x="9464" y="0"/>
                    <a:pt x="631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3624175" y="1629925"/>
              <a:ext cx="626150" cy="230925"/>
            </a:xfrm>
            <a:custGeom>
              <a:avLst/>
              <a:gdLst/>
              <a:ahLst/>
              <a:cxnLst/>
              <a:rect l="l" t="t" r="r" b="b"/>
              <a:pathLst>
                <a:path w="25046" h="9237" extrusionOk="0">
                  <a:moveTo>
                    <a:pt x="12224" y="1"/>
                  </a:moveTo>
                  <a:cubicBezTo>
                    <a:pt x="9618" y="1"/>
                    <a:pt x="6834" y="555"/>
                    <a:pt x="4687" y="2039"/>
                  </a:cubicBezTo>
                  <a:cubicBezTo>
                    <a:pt x="2511" y="3545"/>
                    <a:pt x="398" y="6579"/>
                    <a:pt x="0" y="9236"/>
                  </a:cubicBezTo>
                  <a:cubicBezTo>
                    <a:pt x="293" y="9125"/>
                    <a:pt x="624" y="9078"/>
                    <a:pt x="954" y="9078"/>
                  </a:cubicBezTo>
                  <a:cubicBezTo>
                    <a:pt x="1119" y="9078"/>
                    <a:pt x="1284" y="9090"/>
                    <a:pt x="1444" y="9111"/>
                  </a:cubicBezTo>
                  <a:cubicBezTo>
                    <a:pt x="1465" y="9090"/>
                    <a:pt x="1486" y="9048"/>
                    <a:pt x="1507" y="9027"/>
                  </a:cubicBezTo>
                  <a:cubicBezTo>
                    <a:pt x="4353" y="6851"/>
                    <a:pt x="8914" y="6998"/>
                    <a:pt x="12324" y="6893"/>
                  </a:cubicBezTo>
                  <a:cubicBezTo>
                    <a:pt x="12779" y="6879"/>
                    <a:pt x="13233" y="6872"/>
                    <a:pt x="13686" y="6872"/>
                  </a:cubicBezTo>
                  <a:cubicBezTo>
                    <a:pt x="17373" y="6872"/>
                    <a:pt x="21037" y="7349"/>
                    <a:pt x="24502" y="8672"/>
                  </a:cubicBezTo>
                  <a:cubicBezTo>
                    <a:pt x="24669" y="8755"/>
                    <a:pt x="24711" y="8923"/>
                    <a:pt x="24648" y="9048"/>
                  </a:cubicBezTo>
                  <a:cubicBezTo>
                    <a:pt x="24669" y="9027"/>
                    <a:pt x="24690" y="9027"/>
                    <a:pt x="24732" y="9027"/>
                  </a:cubicBezTo>
                  <a:cubicBezTo>
                    <a:pt x="24837" y="9006"/>
                    <a:pt x="24941" y="9006"/>
                    <a:pt x="25046" y="9006"/>
                  </a:cubicBezTo>
                  <a:cubicBezTo>
                    <a:pt x="23477" y="3545"/>
                    <a:pt x="18350" y="197"/>
                    <a:pt x="12785" y="9"/>
                  </a:cubicBezTo>
                  <a:cubicBezTo>
                    <a:pt x="12599" y="4"/>
                    <a:pt x="12412" y="1"/>
                    <a:pt x="12224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3663400" y="1812700"/>
              <a:ext cx="569150" cy="145975"/>
            </a:xfrm>
            <a:custGeom>
              <a:avLst/>
              <a:gdLst/>
              <a:ahLst/>
              <a:cxnLst/>
              <a:rect l="l" t="t" r="r" b="b"/>
              <a:pathLst>
                <a:path w="22766" h="5839" extrusionOk="0">
                  <a:moveTo>
                    <a:pt x="12189" y="33"/>
                  </a:moveTo>
                  <a:cubicBezTo>
                    <a:pt x="11886" y="33"/>
                    <a:pt x="11582" y="36"/>
                    <a:pt x="11279" y="42"/>
                  </a:cubicBezTo>
                  <a:cubicBezTo>
                    <a:pt x="7680" y="105"/>
                    <a:pt x="3202" y="0"/>
                    <a:pt x="105" y="1988"/>
                  </a:cubicBezTo>
                  <a:cubicBezTo>
                    <a:pt x="126" y="2114"/>
                    <a:pt x="105" y="2239"/>
                    <a:pt x="1" y="2281"/>
                  </a:cubicBezTo>
                  <a:cubicBezTo>
                    <a:pt x="608" y="3076"/>
                    <a:pt x="1193" y="3809"/>
                    <a:pt x="2072" y="4332"/>
                  </a:cubicBezTo>
                  <a:cubicBezTo>
                    <a:pt x="2093" y="4353"/>
                    <a:pt x="2093" y="4353"/>
                    <a:pt x="2093" y="4374"/>
                  </a:cubicBezTo>
                  <a:cubicBezTo>
                    <a:pt x="2658" y="3683"/>
                    <a:pt x="3537" y="3599"/>
                    <a:pt x="4374" y="3537"/>
                  </a:cubicBezTo>
                  <a:cubicBezTo>
                    <a:pt x="5087" y="3482"/>
                    <a:pt x="5964" y="3371"/>
                    <a:pt x="6828" y="3371"/>
                  </a:cubicBezTo>
                  <a:cubicBezTo>
                    <a:pt x="8298" y="3371"/>
                    <a:pt x="9734" y="3693"/>
                    <a:pt x="10274" y="5169"/>
                  </a:cubicBezTo>
                  <a:cubicBezTo>
                    <a:pt x="10379" y="5399"/>
                    <a:pt x="10421" y="5629"/>
                    <a:pt x="10442" y="5838"/>
                  </a:cubicBezTo>
                  <a:cubicBezTo>
                    <a:pt x="10735" y="5608"/>
                    <a:pt x="11111" y="5462"/>
                    <a:pt x="11488" y="5420"/>
                  </a:cubicBezTo>
                  <a:cubicBezTo>
                    <a:pt x="11446" y="4855"/>
                    <a:pt x="11341" y="4269"/>
                    <a:pt x="11174" y="3683"/>
                  </a:cubicBezTo>
                  <a:cubicBezTo>
                    <a:pt x="11160" y="3601"/>
                    <a:pt x="11227" y="3537"/>
                    <a:pt x="11292" y="3537"/>
                  </a:cubicBezTo>
                  <a:cubicBezTo>
                    <a:pt x="11327" y="3537"/>
                    <a:pt x="11361" y="3556"/>
                    <a:pt x="11383" y="3599"/>
                  </a:cubicBezTo>
                  <a:cubicBezTo>
                    <a:pt x="11634" y="4185"/>
                    <a:pt x="11802" y="4813"/>
                    <a:pt x="11906" y="5420"/>
                  </a:cubicBezTo>
                  <a:cubicBezTo>
                    <a:pt x="12136" y="5441"/>
                    <a:pt x="12367" y="5503"/>
                    <a:pt x="12576" y="5587"/>
                  </a:cubicBezTo>
                  <a:cubicBezTo>
                    <a:pt x="12618" y="4332"/>
                    <a:pt x="13538" y="3788"/>
                    <a:pt x="15149" y="3599"/>
                  </a:cubicBezTo>
                  <a:cubicBezTo>
                    <a:pt x="15656" y="3532"/>
                    <a:pt x="16422" y="3454"/>
                    <a:pt x="17237" y="3454"/>
                  </a:cubicBezTo>
                  <a:cubicBezTo>
                    <a:pt x="18442" y="3454"/>
                    <a:pt x="19757" y="3624"/>
                    <a:pt x="20506" y="4248"/>
                  </a:cubicBezTo>
                  <a:cubicBezTo>
                    <a:pt x="21468" y="3620"/>
                    <a:pt x="22201" y="2909"/>
                    <a:pt x="22745" y="1884"/>
                  </a:cubicBezTo>
                  <a:cubicBezTo>
                    <a:pt x="22745" y="1863"/>
                    <a:pt x="22766" y="1863"/>
                    <a:pt x="22766" y="1842"/>
                  </a:cubicBezTo>
                  <a:cubicBezTo>
                    <a:pt x="19387" y="510"/>
                    <a:pt x="15812" y="33"/>
                    <a:pt x="12189" y="33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3985100" y="1911875"/>
              <a:ext cx="197225" cy="102375"/>
            </a:xfrm>
            <a:custGeom>
              <a:avLst/>
              <a:gdLst/>
              <a:ahLst/>
              <a:cxnLst/>
              <a:rect l="l" t="t" r="r" b="b"/>
              <a:pathLst>
                <a:path w="7889" h="4095" extrusionOk="0">
                  <a:moveTo>
                    <a:pt x="4410" y="1361"/>
                  </a:moveTo>
                  <a:cubicBezTo>
                    <a:pt x="4636" y="1361"/>
                    <a:pt x="4877" y="1480"/>
                    <a:pt x="5022" y="1662"/>
                  </a:cubicBezTo>
                  <a:cubicBezTo>
                    <a:pt x="5387" y="2027"/>
                    <a:pt x="5085" y="2626"/>
                    <a:pt x="4591" y="2626"/>
                  </a:cubicBezTo>
                  <a:cubicBezTo>
                    <a:pt x="4574" y="2626"/>
                    <a:pt x="4558" y="2626"/>
                    <a:pt x="4541" y="2624"/>
                  </a:cubicBezTo>
                  <a:cubicBezTo>
                    <a:pt x="4311" y="2624"/>
                    <a:pt x="4081" y="2457"/>
                    <a:pt x="3997" y="2248"/>
                  </a:cubicBezTo>
                  <a:cubicBezTo>
                    <a:pt x="3997" y="2227"/>
                    <a:pt x="3997" y="2227"/>
                    <a:pt x="3997" y="2227"/>
                  </a:cubicBezTo>
                  <a:cubicBezTo>
                    <a:pt x="3893" y="2143"/>
                    <a:pt x="3830" y="2018"/>
                    <a:pt x="3851" y="1871"/>
                  </a:cubicBezTo>
                  <a:cubicBezTo>
                    <a:pt x="3872" y="1620"/>
                    <a:pt x="4060" y="1411"/>
                    <a:pt x="4311" y="1369"/>
                  </a:cubicBezTo>
                  <a:cubicBezTo>
                    <a:pt x="4343" y="1364"/>
                    <a:pt x="4377" y="1361"/>
                    <a:pt x="4410" y="1361"/>
                  </a:cubicBezTo>
                  <a:close/>
                  <a:moveTo>
                    <a:pt x="5938" y="1317"/>
                  </a:moveTo>
                  <a:cubicBezTo>
                    <a:pt x="5985" y="1317"/>
                    <a:pt x="6033" y="1333"/>
                    <a:pt x="6069" y="1369"/>
                  </a:cubicBezTo>
                  <a:cubicBezTo>
                    <a:pt x="6403" y="1703"/>
                    <a:pt x="6146" y="2721"/>
                    <a:pt x="5628" y="2721"/>
                  </a:cubicBezTo>
                  <a:cubicBezTo>
                    <a:pt x="5594" y="2721"/>
                    <a:pt x="5560" y="2717"/>
                    <a:pt x="5525" y="2708"/>
                  </a:cubicBezTo>
                  <a:cubicBezTo>
                    <a:pt x="5483" y="2687"/>
                    <a:pt x="5441" y="2624"/>
                    <a:pt x="5462" y="2583"/>
                  </a:cubicBezTo>
                  <a:cubicBezTo>
                    <a:pt x="5504" y="2373"/>
                    <a:pt x="5692" y="2269"/>
                    <a:pt x="5776" y="2080"/>
                  </a:cubicBezTo>
                  <a:cubicBezTo>
                    <a:pt x="5859" y="1871"/>
                    <a:pt x="5776" y="1683"/>
                    <a:pt x="5776" y="1474"/>
                  </a:cubicBezTo>
                  <a:cubicBezTo>
                    <a:pt x="5762" y="1377"/>
                    <a:pt x="5848" y="1317"/>
                    <a:pt x="5938" y="1317"/>
                  </a:cubicBezTo>
                  <a:close/>
                  <a:moveTo>
                    <a:pt x="3716" y="1"/>
                  </a:moveTo>
                  <a:cubicBezTo>
                    <a:pt x="3330" y="1"/>
                    <a:pt x="2945" y="16"/>
                    <a:pt x="2553" y="51"/>
                  </a:cubicBezTo>
                  <a:cubicBezTo>
                    <a:pt x="1989" y="114"/>
                    <a:pt x="1131" y="155"/>
                    <a:pt x="649" y="490"/>
                  </a:cubicBezTo>
                  <a:cubicBezTo>
                    <a:pt x="1" y="951"/>
                    <a:pt x="105" y="1767"/>
                    <a:pt x="105" y="2478"/>
                  </a:cubicBezTo>
                  <a:cubicBezTo>
                    <a:pt x="168" y="2478"/>
                    <a:pt x="231" y="2520"/>
                    <a:pt x="252" y="2603"/>
                  </a:cubicBezTo>
                  <a:cubicBezTo>
                    <a:pt x="865" y="3850"/>
                    <a:pt x="2639" y="4095"/>
                    <a:pt x="3945" y="4095"/>
                  </a:cubicBezTo>
                  <a:cubicBezTo>
                    <a:pt x="4065" y="4095"/>
                    <a:pt x="4180" y="4093"/>
                    <a:pt x="4290" y="4089"/>
                  </a:cubicBezTo>
                  <a:cubicBezTo>
                    <a:pt x="4939" y="4089"/>
                    <a:pt x="5734" y="4026"/>
                    <a:pt x="6362" y="3775"/>
                  </a:cubicBezTo>
                  <a:cubicBezTo>
                    <a:pt x="7115" y="3629"/>
                    <a:pt x="7617" y="3085"/>
                    <a:pt x="7826" y="2185"/>
                  </a:cubicBezTo>
                  <a:cubicBezTo>
                    <a:pt x="7889" y="1725"/>
                    <a:pt x="7701" y="1348"/>
                    <a:pt x="7261" y="1076"/>
                  </a:cubicBezTo>
                  <a:cubicBezTo>
                    <a:pt x="6529" y="135"/>
                    <a:pt x="5859" y="135"/>
                    <a:pt x="4667" y="30"/>
                  </a:cubicBezTo>
                  <a:cubicBezTo>
                    <a:pt x="4347" y="11"/>
                    <a:pt x="4031" y="1"/>
                    <a:pt x="3716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3716750" y="1908125"/>
              <a:ext cx="200900" cy="110325"/>
            </a:xfrm>
            <a:custGeom>
              <a:avLst/>
              <a:gdLst/>
              <a:ahLst/>
              <a:cxnLst/>
              <a:rect l="l" t="t" r="r" b="b"/>
              <a:pathLst>
                <a:path w="8036" h="4413" extrusionOk="0">
                  <a:moveTo>
                    <a:pt x="4202" y="1710"/>
                  </a:moveTo>
                  <a:cubicBezTo>
                    <a:pt x="4545" y="1710"/>
                    <a:pt x="4800" y="2050"/>
                    <a:pt x="4730" y="2419"/>
                  </a:cubicBezTo>
                  <a:cubicBezTo>
                    <a:pt x="4685" y="2701"/>
                    <a:pt x="4440" y="2909"/>
                    <a:pt x="4175" y="2909"/>
                  </a:cubicBezTo>
                  <a:cubicBezTo>
                    <a:pt x="4066" y="2909"/>
                    <a:pt x="3954" y="2874"/>
                    <a:pt x="3851" y="2795"/>
                  </a:cubicBezTo>
                  <a:cubicBezTo>
                    <a:pt x="3684" y="2649"/>
                    <a:pt x="3600" y="2398"/>
                    <a:pt x="3642" y="2168"/>
                  </a:cubicBezTo>
                  <a:cubicBezTo>
                    <a:pt x="3663" y="1979"/>
                    <a:pt x="3809" y="1812"/>
                    <a:pt x="3997" y="1749"/>
                  </a:cubicBezTo>
                  <a:cubicBezTo>
                    <a:pt x="4068" y="1722"/>
                    <a:pt x="4136" y="1710"/>
                    <a:pt x="4202" y="1710"/>
                  </a:cubicBezTo>
                  <a:close/>
                  <a:moveTo>
                    <a:pt x="2809" y="1588"/>
                  </a:moveTo>
                  <a:cubicBezTo>
                    <a:pt x="2930" y="1588"/>
                    <a:pt x="3045" y="1711"/>
                    <a:pt x="3014" y="1833"/>
                  </a:cubicBezTo>
                  <a:cubicBezTo>
                    <a:pt x="2972" y="2063"/>
                    <a:pt x="2930" y="2230"/>
                    <a:pt x="3014" y="2440"/>
                  </a:cubicBezTo>
                  <a:cubicBezTo>
                    <a:pt x="3119" y="2628"/>
                    <a:pt x="3286" y="2753"/>
                    <a:pt x="3495" y="2816"/>
                  </a:cubicBezTo>
                  <a:cubicBezTo>
                    <a:pt x="3663" y="2879"/>
                    <a:pt x="3621" y="3088"/>
                    <a:pt x="3453" y="3109"/>
                  </a:cubicBezTo>
                  <a:cubicBezTo>
                    <a:pt x="3432" y="3111"/>
                    <a:pt x="3411" y="3112"/>
                    <a:pt x="3390" y="3112"/>
                  </a:cubicBezTo>
                  <a:cubicBezTo>
                    <a:pt x="2729" y="3112"/>
                    <a:pt x="2213" y="2172"/>
                    <a:pt x="2679" y="1645"/>
                  </a:cubicBezTo>
                  <a:cubicBezTo>
                    <a:pt x="2719" y="1605"/>
                    <a:pt x="2764" y="1588"/>
                    <a:pt x="2809" y="1588"/>
                  </a:cubicBezTo>
                  <a:close/>
                  <a:moveTo>
                    <a:pt x="4868" y="1"/>
                  </a:moveTo>
                  <a:cubicBezTo>
                    <a:pt x="4281" y="1"/>
                    <a:pt x="3687" y="65"/>
                    <a:pt x="3160" y="96"/>
                  </a:cubicBezTo>
                  <a:cubicBezTo>
                    <a:pt x="2721" y="117"/>
                    <a:pt x="2261" y="117"/>
                    <a:pt x="1821" y="180"/>
                  </a:cubicBezTo>
                  <a:cubicBezTo>
                    <a:pt x="1173" y="264"/>
                    <a:pt x="378" y="870"/>
                    <a:pt x="22" y="1603"/>
                  </a:cubicBezTo>
                  <a:cubicBezTo>
                    <a:pt x="22" y="1896"/>
                    <a:pt x="1" y="2168"/>
                    <a:pt x="64" y="2461"/>
                  </a:cubicBezTo>
                  <a:cubicBezTo>
                    <a:pt x="126" y="2837"/>
                    <a:pt x="294" y="3172"/>
                    <a:pt x="461" y="3507"/>
                  </a:cubicBezTo>
                  <a:cubicBezTo>
                    <a:pt x="482" y="3528"/>
                    <a:pt x="482" y="3549"/>
                    <a:pt x="482" y="3570"/>
                  </a:cubicBezTo>
                  <a:cubicBezTo>
                    <a:pt x="1088" y="4293"/>
                    <a:pt x="2580" y="4412"/>
                    <a:pt x="3773" y="4412"/>
                  </a:cubicBezTo>
                  <a:cubicBezTo>
                    <a:pt x="4270" y="4412"/>
                    <a:pt x="4715" y="4392"/>
                    <a:pt x="5023" y="4386"/>
                  </a:cubicBezTo>
                  <a:cubicBezTo>
                    <a:pt x="5839" y="4365"/>
                    <a:pt x="6676" y="4302"/>
                    <a:pt x="7261" y="3695"/>
                  </a:cubicBezTo>
                  <a:cubicBezTo>
                    <a:pt x="7994" y="2921"/>
                    <a:pt x="8036" y="1812"/>
                    <a:pt x="7408" y="975"/>
                  </a:cubicBezTo>
                  <a:cubicBezTo>
                    <a:pt x="6807" y="178"/>
                    <a:pt x="5846" y="1"/>
                    <a:pt x="4868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3611625" y="1866575"/>
              <a:ext cx="676250" cy="371975"/>
            </a:xfrm>
            <a:custGeom>
              <a:avLst/>
              <a:gdLst/>
              <a:ahLst/>
              <a:cxnLst/>
              <a:rect l="l" t="t" r="r" b="b"/>
              <a:pathLst>
                <a:path w="27050" h="14879" extrusionOk="0">
                  <a:moveTo>
                    <a:pt x="25592" y="286"/>
                  </a:moveTo>
                  <a:cubicBezTo>
                    <a:pt x="25850" y="286"/>
                    <a:pt x="26130" y="398"/>
                    <a:pt x="26343" y="566"/>
                  </a:cubicBezTo>
                  <a:cubicBezTo>
                    <a:pt x="26385" y="566"/>
                    <a:pt x="26427" y="607"/>
                    <a:pt x="26448" y="628"/>
                  </a:cubicBezTo>
                  <a:cubicBezTo>
                    <a:pt x="26657" y="838"/>
                    <a:pt x="26803" y="1110"/>
                    <a:pt x="26783" y="1402"/>
                  </a:cubicBezTo>
                  <a:cubicBezTo>
                    <a:pt x="26771" y="1507"/>
                    <a:pt x="26682" y="1566"/>
                    <a:pt x="26594" y="1566"/>
                  </a:cubicBezTo>
                  <a:cubicBezTo>
                    <a:pt x="26524" y="1566"/>
                    <a:pt x="26455" y="1528"/>
                    <a:pt x="26427" y="1444"/>
                  </a:cubicBezTo>
                  <a:cubicBezTo>
                    <a:pt x="26364" y="1256"/>
                    <a:pt x="26322" y="1089"/>
                    <a:pt x="26197" y="963"/>
                  </a:cubicBezTo>
                  <a:cubicBezTo>
                    <a:pt x="26050" y="1026"/>
                    <a:pt x="25987" y="1151"/>
                    <a:pt x="25946" y="1340"/>
                  </a:cubicBezTo>
                  <a:cubicBezTo>
                    <a:pt x="25936" y="1410"/>
                    <a:pt x="25882" y="1442"/>
                    <a:pt x="25824" y="1442"/>
                  </a:cubicBezTo>
                  <a:cubicBezTo>
                    <a:pt x="25762" y="1442"/>
                    <a:pt x="25695" y="1405"/>
                    <a:pt x="25674" y="1340"/>
                  </a:cubicBezTo>
                  <a:cubicBezTo>
                    <a:pt x="25632" y="1110"/>
                    <a:pt x="25736" y="879"/>
                    <a:pt x="25925" y="712"/>
                  </a:cubicBezTo>
                  <a:cubicBezTo>
                    <a:pt x="25736" y="628"/>
                    <a:pt x="25548" y="607"/>
                    <a:pt x="25339" y="607"/>
                  </a:cubicBezTo>
                  <a:cubicBezTo>
                    <a:pt x="25192" y="607"/>
                    <a:pt x="25171" y="377"/>
                    <a:pt x="25318" y="335"/>
                  </a:cubicBezTo>
                  <a:cubicBezTo>
                    <a:pt x="25403" y="301"/>
                    <a:pt x="25496" y="286"/>
                    <a:pt x="25592" y="286"/>
                  </a:cubicBezTo>
                  <a:close/>
                  <a:moveTo>
                    <a:pt x="1190" y="478"/>
                  </a:moveTo>
                  <a:cubicBezTo>
                    <a:pt x="1385" y="478"/>
                    <a:pt x="1411" y="777"/>
                    <a:pt x="1214" y="817"/>
                  </a:cubicBezTo>
                  <a:cubicBezTo>
                    <a:pt x="1381" y="817"/>
                    <a:pt x="1549" y="879"/>
                    <a:pt x="1695" y="984"/>
                  </a:cubicBezTo>
                  <a:cubicBezTo>
                    <a:pt x="1786" y="1057"/>
                    <a:pt x="1750" y="1226"/>
                    <a:pt x="1642" y="1226"/>
                  </a:cubicBezTo>
                  <a:cubicBezTo>
                    <a:pt x="1626" y="1226"/>
                    <a:pt x="1609" y="1222"/>
                    <a:pt x="1591" y="1214"/>
                  </a:cubicBezTo>
                  <a:cubicBezTo>
                    <a:pt x="1507" y="1193"/>
                    <a:pt x="1423" y="1151"/>
                    <a:pt x="1339" y="1130"/>
                  </a:cubicBezTo>
                  <a:cubicBezTo>
                    <a:pt x="1298" y="1110"/>
                    <a:pt x="1277" y="1089"/>
                    <a:pt x="1277" y="1047"/>
                  </a:cubicBezTo>
                  <a:cubicBezTo>
                    <a:pt x="1151" y="1005"/>
                    <a:pt x="1046" y="1005"/>
                    <a:pt x="900" y="1005"/>
                  </a:cubicBezTo>
                  <a:lnTo>
                    <a:pt x="879" y="1005"/>
                  </a:lnTo>
                  <a:cubicBezTo>
                    <a:pt x="733" y="1193"/>
                    <a:pt x="691" y="1444"/>
                    <a:pt x="795" y="1633"/>
                  </a:cubicBezTo>
                  <a:cubicBezTo>
                    <a:pt x="824" y="1703"/>
                    <a:pt x="776" y="1764"/>
                    <a:pt x="716" y="1764"/>
                  </a:cubicBezTo>
                  <a:cubicBezTo>
                    <a:pt x="687" y="1764"/>
                    <a:pt x="655" y="1750"/>
                    <a:pt x="628" y="1716"/>
                  </a:cubicBezTo>
                  <a:cubicBezTo>
                    <a:pt x="293" y="1277"/>
                    <a:pt x="586" y="586"/>
                    <a:pt x="1151" y="482"/>
                  </a:cubicBezTo>
                  <a:cubicBezTo>
                    <a:pt x="1165" y="479"/>
                    <a:pt x="1177" y="478"/>
                    <a:pt x="1190" y="478"/>
                  </a:cubicBezTo>
                  <a:close/>
                  <a:moveTo>
                    <a:pt x="14597" y="11481"/>
                  </a:moveTo>
                  <a:cubicBezTo>
                    <a:pt x="14807" y="11481"/>
                    <a:pt x="14879" y="11808"/>
                    <a:pt x="14647" y="11885"/>
                  </a:cubicBezTo>
                  <a:cubicBezTo>
                    <a:pt x="14336" y="11998"/>
                    <a:pt x="13992" y="12060"/>
                    <a:pt x="13648" y="12060"/>
                  </a:cubicBezTo>
                  <a:cubicBezTo>
                    <a:pt x="13227" y="12060"/>
                    <a:pt x="12807" y="11967"/>
                    <a:pt x="12450" y="11760"/>
                  </a:cubicBezTo>
                  <a:cubicBezTo>
                    <a:pt x="12332" y="11701"/>
                    <a:pt x="12399" y="11549"/>
                    <a:pt x="12512" y="11549"/>
                  </a:cubicBezTo>
                  <a:cubicBezTo>
                    <a:pt x="12519" y="11549"/>
                    <a:pt x="12526" y="11549"/>
                    <a:pt x="12534" y="11550"/>
                  </a:cubicBezTo>
                  <a:cubicBezTo>
                    <a:pt x="12867" y="11609"/>
                    <a:pt x="13177" y="11645"/>
                    <a:pt x="13484" y="11645"/>
                  </a:cubicBezTo>
                  <a:cubicBezTo>
                    <a:pt x="13832" y="11645"/>
                    <a:pt x="14175" y="11599"/>
                    <a:pt x="14542" y="11488"/>
                  </a:cubicBezTo>
                  <a:cubicBezTo>
                    <a:pt x="14561" y="11483"/>
                    <a:pt x="14580" y="11481"/>
                    <a:pt x="14597" y="11481"/>
                  </a:cubicBezTo>
                  <a:close/>
                  <a:moveTo>
                    <a:pt x="25192" y="1"/>
                  </a:moveTo>
                  <a:cubicBezTo>
                    <a:pt x="24732" y="1026"/>
                    <a:pt x="23853" y="1905"/>
                    <a:pt x="22786" y="2302"/>
                  </a:cubicBezTo>
                  <a:cubicBezTo>
                    <a:pt x="22954" y="2470"/>
                    <a:pt x="23079" y="2700"/>
                    <a:pt x="23142" y="2951"/>
                  </a:cubicBezTo>
                  <a:cubicBezTo>
                    <a:pt x="23770" y="5294"/>
                    <a:pt x="22033" y="6089"/>
                    <a:pt x="20024" y="6340"/>
                  </a:cubicBezTo>
                  <a:cubicBezTo>
                    <a:pt x="19657" y="6386"/>
                    <a:pt x="19239" y="6416"/>
                    <a:pt x="18800" y="6416"/>
                  </a:cubicBezTo>
                  <a:cubicBezTo>
                    <a:pt x="17240" y="6416"/>
                    <a:pt x="15426" y="6039"/>
                    <a:pt x="14772" y="4667"/>
                  </a:cubicBezTo>
                  <a:cubicBezTo>
                    <a:pt x="14731" y="4583"/>
                    <a:pt x="14731" y="4499"/>
                    <a:pt x="14772" y="4436"/>
                  </a:cubicBezTo>
                  <a:cubicBezTo>
                    <a:pt x="14731" y="4269"/>
                    <a:pt x="14689" y="4123"/>
                    <a:pt x="14668" y="3976"/>
                  </a:cubicBezTo>
                  <a:cubicBezTo>
                    <a:pt x="14459" y="3851"/>
                    <a:pt x="14249" y="3788"/>
                    <a:pt x="14019" y="3746"/>
                  </a:cubicBezTo>
                  <a:lnTo>
                    <a:pt x="14019" y="3746"/>
                  </a:lnTo>
                  <a:cubicBezTo>
                    <a:pt x="14124" y="4834"/>
                    <a:pt x="13956" y="5943"/>
                    <a:pt x="13622" y="7010"/>
                  </a:cubicBezTo>
                  <a:cubicBezTo>
                    <a:pt x="13718" y="6978"/>
                    <a:pt x="13824" y="6961"/>
                    <a:pt x="13932" y="6961"/>
                  </a:cubicBezTo>
                  <a:cubicBezTo>
                    <a:pt x="14105" y="6961"/>
                    <a:pt x="14283" y="7004"/>
                    <a:pt x="14438" y="7094"/>
                  </a:cubicBezTo>
                  <a:cubicBezTo>
                    <a:pt x="14793" y="7282"/>
                    <a:pt x="14961" y="7701"/>
                    <a:pt x="14898" y="8119"/>
                  </a:cubicBezTo>
                  <a:cubicBezTo>
                    <a:pt x="14835" y="8537"/>
                    <a:pt x="14521" y="8872"/>
                    <a:pt x="14082" y="8935"/>
                  </a:cubicBezTo>
                  <a:cubicBezTo>
                    <a:pt x="14031" y="8943"/>
                    <a:pt x="13979" y="8947"/>
                    <a:pt x="13926" y="8947"/>
                  </a:cubicBezTo>
                  <a:cubicBezTo>
                    <a:pt x="13562" y="8947"/>
                    <a:pt x="13161" y="8762"/>
                    <a:pt x="13015" y="8433"/>
                  </a:cubicBezTo>
                  <a:cubicBezTo>
                    <a:pt x="12943" y="8246"/>
                    <a:pt x="13068" y="8109"/>
                    <a:pt x="13208" y="8109"/>
                  </a:cubicBezTo>
                  <a:cubicBezTo>
                    <a:pt x="13272" y="8109"/>
                    <a:pt x="13339" y="8137"/>
                    <a:pt x="13391" y="8203"/>
                  </a:cubicBezTo>
                  <a:cubicBezTo>
                    <a:pt x="13535" y="8394"/>
                    <a:pt x="13758" y="8498"/>
                    <a:pt x="13965" y="8498"/>
                  </a:cubicBezTo>
                  <a:cubicBezTo>
                    <a:pt x="14211" y="8498"/>
                    <a:pt x="14434" y="8353"/>
                    <a:pt x="14479" y="8035"/>
                  </a:cubicBezTo>
                  <a:cubicBezTo>
                    <a:pt x="14556" y="7592"/>
                    <a:pt x="14218" y="7349"/>
                    <a:pt x="13860" y="7349"/>
                  </a:cubicBezTo>
                  <a:cubicBezTo>
                    <a:pt x="13728" y="7349"/>
                    <a:pt x="13593" y="7382"/>
                    <a:pt x="13475" y="7449"/>
                  </a:cubicBezTo>
                  <a:cubicBezTo>
                    <a:pt x="13448" y="7465"/>
                    <a:pt x="13420" y="7472"/>
                    <a:pt x="13394" y="7472"/>
                  </a:cubicBezTo>
                  <a:cubicBezTo>
                    <a:pt x="13282" y="7472"/>
                    <a:pt x="13198" y="7342"/>
                    <a:pt x="13266" y="7240"/>
                  </a:cubicBezTo>
                  <a:cubicBezTo>
                    <a:pt x="13182" y="7198"/>
                    <a:pt x="13140" y="7136"/>
                    <a:pt x="13161" y="7010"/>
                  </a:cubicBezTo>
                  <a:cubicBezTo>
                    <a:pt x="13538" y="5901"/>
                    <a:pt x="13663" y="4813"/>
                    <a:pt x="13601" y="3725"/>
                  </a:cubicBezTo>
                  <a:cubicBezTo>
                    <a:pt x="13245" y="3725"/>
                    <a:pt x="12889" y="3851"/>
                    <a:pt x="12534" y="4039"/>
                  </a:cubicBezTo>
                  <a:lnTo>
                    <a:pt x="12513" y="4039"/>
                  </a:lnTo>
                  <a:cubicBezTo>
                    <a:pt x="12450" y="5273"/>
                    <a:pt x="11425" y="6299"/>
                    <a:pt x="10106" y="6466"/>
                  </a:cubicBezTo>
                  <a:cubicBezTo>
                    <a:pt x="9639" y="6536"/>
                    <a:pt x="9156" y="6566"/>
                    <a:pt x="8667" y="6566"/>
                  </a:cubicBezTo>
                  <a:cubicBezTo>
                    <a:pt x="7691" y="6566"/>
                    <a:pt x="6696" y="6445"/>
                    <a:pt x="5775" y="6278"/>
                  </a:cubicBezTo>
                  <a:cubicBezTo>
                    <a:pt x="4917" y="6110"/>
                    <a:pt x="4206" y="5838"/>
                    <a:pt x="3976" y="4918"/>
                  </a:cubicBezTo>
                  <a:cubicBezTo>
                    <a:pt x="3976" y="4876"/>
                    <a:pt x="3976" y="4855"/>
                    <a:pt x="3976" y="4813"/>
                  </a:cubicBezTo>
                  <a:cubicBezTo>
                    <a:pt x="3620" y="4164"/>
                    <a:pt x="3620" y="3244"/>
                    <a:pt x="3955" y="2553"/>
                  </a:cubicBezTo>
                  <a:cubicBezTo>
                    <a:pt x="3955" y="2532"/>
                    <a:pt x="3934" y="2532"/>
                    <a:pt x="3934" y="2532"/>
                  </a:cubicBezTo>
                  <a:cubicBezTo>
                    <a:pt x="3034" y="1967"/>
                    <a:pt x="2176" y="1151"/>
                    <a:pt x="1779" y="147"/>
                  </a:cubicBezTo>
                  <a:cubicBezTo>
                    <a:pt x="1696" y="145"/>
                    <a:pt x="1611" y="143"/>
                    <a:pt x="1526" y="143"/>
                  </a:cubicBezTo>
                  <a:cubicBezTo>
                    <a:pt x="870" y="143"/>
                    <a:pt x="158" y="251"/>
                    <a:pt x="84" y="1047"/>
                  </a:cubicBezTo>
                  <a:cubicBezTo>
                    <a:pt x="0" y="1926"/>
                    <a:pt x="816" y="2386"/>
                    <a:pt x="1528" y="2637"/>
                  </a:cubicBezTo>
                  <a:cubicBezTo>
                    <a:pt x="1653" y="2679"/>
                    <a:pt x="1653" y="2846"/>
                    <a:pt x="1570" y="2909"/>
                  </a:cubicBezTo>
                  <a:cubicBezTo>
                    <a:pt x="1570" y="2909"/>
                    <a:pt x="1570" y="2909"/>
                    <a:pt x="1570" y="2930"/>
                  </a:cubicBezTo>
                  <a:cubicBezTo>
                    <a:pt x="1674" y="4604"/>
                    <a:pt x="1946" y="6215"/>
                    <a:pt x="2469" y="7826"/>
                  </a:cubicBezTo>
                  <a:cubicBezTo>
                    <a:pt x="2971" y="9312"/>
                    <a:pt x="3557" y="11111"/>
                    <a:pt x="4645" y="12283"/>
                  </a:cubicBezTo>
                  <a:cubicBezTo>
                    <a:pt x="6759" y="14543"/>
                    <a:pt x="11006" y="14856"/>
                    <a:pt x="13873" y="14877"/>
                  </a:cubicBezTo>
                  <a:cubicBezTo>
                    <a:pt x="13969" y="14878"/>
                    <a:pt x="14066" y="14878"/>
                    <a:pt x="14164" y="14878"/>
                  </a:cubicBezTo>
                  <a:cubicBezTo>
                    <a:pt x="17142" y="14878"/>
                    <a:pt x="21004" y="14538"/>
                    <a:pt x="22786" y="11864"/>
                  </a:cubicBezTo>
                  <a:cubicBezTo>
                    <a:pt x="24439" y="9333"/>
                    <a:pt x="25046" y="5692"/>
                    <a:pt x="25402" y="2742"/>
                  </a:cubicBezTo>
                  <a:cubicBezTo>
                    <a:pt x="25402" y="2616"/>
                    <a:pt x="25485" y="2532"/>
                    <a:pt x="25569" y="2491"/>
                  </a:cubicBezTo>
                  <a:cubicBezTo>
                    <a:pt x="25456" y="2434"/>
                    <a:pt x="25530" y="2275"/>
                    <a:pt x="25637" y="2275"/>
                  </a:cubicBezTo>
                  <a:cubicBezTo>
                    <a:pt x="25649" y="2275"/>
                    <a:pt x="25661" y="2277"/>
                    <a:pt x="25674" y="2281"/>
                  </a:cubicBezTo>
                  <a:cubicBezTo>
                    <a:pt x="25761" y="2302"/>
                    <a:pt x="25848" y="2313"/>
                    <a:pt x="25934" y="2313"/>
                  </a:cubicBezTo>
                  <a:cubicBezTo>
                    <a:pt x="26527" y="2313"/>
                    <a:pt x="27049" y="1830"/>
                    <a:pt x="27013" y="1172"/>
                  </a:cubicBezTo>
                  <a:cubicBezTo>
                    <a:pt x="26956" y="439"/>
                    <a:pt x="26274" y="27"/>
                    <a:pt x="25590" y="27"/>
                  </a:cubicBezTo>
                  <a:cubicBezTo>
                    <a:pt x="25513" y="27"/>
                    <a:pt x="25436" y="32"/>
                    <a:pt x="25360" y="42"/>
                  </a:cubicBezTo>
                  <a:cubicBezTo>
                    <a:pt x="25343" y="48"/>
                    <a:pt x="25326" y="51"/>
                    <a:pt x="25310" y="51"/>
                  </a:cubicBezTo>
                  <a:cubicBezTo>
                    <a:pt x="25265" y="51"/>
                    <a:pt x="25223" y="31"/>
                    <a:pt x="25192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4240900" y="1873700"/>
              <a:ext cx="40825" cy="32050"/>
            </a:xfrm>
            <a:custGeom>
              <a:avLst/>
              <a:gdLst/>
              <a:ahLst/>
              <a:cxnLst/>
              <a:rect l="l" t="t" r="r" b="b"/>
              <a:pathLst>
                <a:path w="1633" h="1282" extrusionOk="0">
                  <a:moveTo>
                    <a:pt x="430" y="1"/>
                  </a:moveTo>
                  <a:cubicBezTo>
                    <a:pt x="333" y="1"/>
                    <a:pt x="238" y="16"/>
                    <a:pt x="147" y="50"/>
                  </a:cubicBezTo>
                  <a:cubicBezTo>
                    <a:pt x="0" y="92"/>
                    <a:pt x="21" y="322"/>
                    <a:pt x="168" y="322"/>
                  </a:cubicBezTo>
                  <a:cubicBezTo>
                    <a:pt x="377" y="322"/>
                    <a:pt x="565" y="343"/>
                    <a:pt x="733" y="427"/>
                  </a:cubicBezTo>
                  <a:cubicBezTo>
                    <a:pt x="565" y="594"/>
                    <a:pt x="461" y="825"/>
                    <a:pt x="503" y="1055"/>
                  </a:cubicBezTo>
                  <a:cubicBezTo>
                    <a:pt x="524" y="1117"/>
                    <a:pt x="586" y="1149"/>
                    <a:pt x="646" y="1149"/>
                  </a:cubicBezTo>
                  <a:cubicBezTo>
                    <a:pt x="707" y="1149"/>
                    <a:pt x="764" y="1117"/>
                    <a:pt x="775" y="1055"/>
                  </a:cubicBezTo>
                  <a:cubicBezTo>
                    <a:pt x="816" y="866"/>
                    <a:pt x="879" y="741"/>
                    <a:pt x="1026" y="678"/>
                  </a:cubicBezTo>
                  <a:cubicBezTo>
                    <a:pt x="1130" y="804"/>
                    <a:pt x="1193" y="971"/>
                    <a:pt x="1256" y="1159"/>
                  </a:cubicBezTo>
                  <a:cubicBezTo>
                    <a:pt x="1284" y="1243"/>
                    <a:pt x="1353" y="1281"/>
                    <a:pt x="1423" y="1281"/>
                  </a:cubicBezTo>
                  <a:cubicBezTo>
                    <a:pt x="1511" y="1281"/>
                    <a:pt x="1600" y="1222"/>
                    <a:pt x="1612" y="1117"/>
                  </a:cubicBezTo>
                  <a:cubicBezTo>
                    <a:pt x="1632" y="825"/>
                    <a:pt x="1486" y="553"/>
                    <a:pt x="1277" y="364"/>
                  </a:cubicBezTo>
                  <a:cubicBezTo>
                    <a:pt x="1256" y="322"/>
                    <a:pt x="1214" y="281"/>
                    <a:pt x="1172" y="281"/>
                  </a:cubicBezTo>
                  <a:cubicBezTo>
                    <a:pt x="959" y="113"/>
                    <a:pt x="690" y="1"/>
                    <a:pt x="43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4121100" y="1944800"/>
              <a:ext cx="24075" cy="35125"/>
            </a:xfrm>
            <a:custGeom>
              <a:avLst/>
              <a:gdLst/>
              <a:ahLst/>
              <a:cxnLst/>
              <a:rect l="l" t="t" r="r" b="b"/>
              <a:pathLst>
                <a:path w="963" h="1405" extrusionOk="0">
                  <a:moveTo>
                    <a:pt x="498" y="0"/>
                  </a:moveTo>
                  <a:cubicBezTo>
                    <a:pt x="408" y="0"/>
                    <a:pt x="322" y="60"/>
                    <a:pt x="336" y="157"/>
                  </a:cubicBezTo>
                  <a:cubicBezTo>
                    <a:pt x="336" y="366"/>
                    <a:pt x="419" y="554"/>
                    <a:pt x="336" y="763"/>
                  </a:cubicBezTo>
                  <a:cubicBezTo>
                    <a:pt x="252" y="952"/>
                    <a:pt x="85" y="1056"/>
                    <a:pt x="22" y="1266"/>
                  </a:cubicBezTo>
                  <a:cubicBezTo>
                    <a:pt x="1" y="1307"/>
                    <a:pt x="22" y="1370"/>
                    <a:pt x="85" y="1391"/>
                  </a:cubicBezTo>
                  <a:cubicBezTo>
                    <a:pt x="120" y="1400"/>
                    <a:pt x="154" y="1404"/>
                    <a:pt x="188" y="1404"/>
                  </a:cubicBezTo>
                  <a:cubicBezTo>
                    <a:pt x="706" y="1404"/>
                    <a:pt x="963" y="386"/>
                    <a:pt x="629" y="52"/>
                  </a:cubicBezTo>
                  <a:cubicBezTo>
                    <a:pt x="593" y="16"/>
                    <a:pt x="545" y="0"/>
                    <a:pt x="49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4080825" y="1945875"/>
              <a:ext cx="38950" cy="31675"/>
            </a:xfrm>
            <a:custGeom>
              <a:avLst/>
              <a:gdLst/>
              <a:ahLst/>
              <a:cxnLst/>
              <a:rect l="l" t="t" r="r" b="b"/>
              <a:pathLst>
                <a:path w="1558" h="1267" extrusionOk="0">
                  <a:moveTo>
                    <a:pt x="581" y="1"/>
                  </a:moveTo>
                  <a:cubicBezTo>
                    <a:pt x="548" y="1"/>
                    <a:pt x="514" y="4"/>
                    <a:pt x="482" y="9"/>
                  </a:cubicBezTo>
                  <a:cubicBezTo>
                    <a:pt x="231" y="51"/>
                    <a:pt x="43" y="260"/>
                    <a:pt x="22" y="511"/>
                  </a:cubicBezTo>
                  <a:cubicBezTo>
                    <a:pt x="1" y="658"/>
                    <a:pt x="64" y="783"/>
                    <a:pt x="168" y="867"/>
                  </a:cubicBezTo>
                  <a:cubicBezTo>
                    <a:pt x="168" y="867"/>
                    <a:pt x="168" y="867"/>
                    <a:pt x="168" y="888"/>
                  </a:cubicBezTo>
                  <a:cubicBezTo>
                    <a:pt x="252" y="1097"/>
                    <a:pt x="482" y="1264"/>
                    <a:pt x="712" y="1264"/>
                  </a:cubicBezTo>
                  <a:cubicBezTo>
                    <a:pt x="729" y="1266"/>
                    <a:pt x="745" y="1266"/>
                    <a:pt x="762" y="1266"/>
                  </a:cubicBezTo>
                  <a:cubicBezTo>
                    <a:pt x="1256" y="1266"/>
                    <a:pt x="1558" y="667"/>
                    <a:pt x="1193" y="302"/>
                  </a:cubicBezTo>
                  <a:cubicBezTo>
                    <a:pt x="1048" y="120"/>
                    <a:pt x="807" y="1"/>
                    <a:pt x="58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9"/>
            <p:cNvSpPr/>
            <p:nvPr/>
          </p:nvSpPr>
          <p:spPr>
            <a:xfrm>
              <a:off x="3919900" y="2153575"/>
              <a:ext cx="63675" cy="14525"/>
            </a:xfrm>
            <a:custGeom>
              <a:avLst/>
              <a:gdLst/>
              <a:ahLst/>
              <a:cxnLst/>
              <a:rect l="l" t="t" r="r" b="b"/>
              <a:pathLst>
                <a:path w="2547" h="581" extrusionOk="0">
                  <a:moveTo>
                    <a:pt x="2269" y="0"/>
                  </a:moveTo>
                  <a:cubicBezTo>
                    <a:pt x="2251" y="0"/>
                    <a:pt x="2231" y="3"/>
                    <a:pt x="2211" y="8"/>
                  </a:cubicBezTo>
                  <a:cubicBezTo>
                    <a:pt x="1844" y="119"/>
                    <a:pt x="1501" y="165"/>
                    <a:pt x="1153" y="165"/>
                  </a:cubicBezTo>
                  <a:cubicBezTo>
                    <a:pt x="846" y="165"/>
                    <a:pt x="536" y="129"/>
                    <a:pt x="203" y="70"/>
                  </a:cubicBezTo>
                  <a:cubicBezTo>
                    <a:pt x="195" y="69"/>
                    <a:pt x="188" y="69"/>
                    <a:pt x="181" y="69"/>
                  </a:cubicBezTo>
                  <a:cubicBezTo>
                    <a:pt x="68" y="69"/>
                    <a:pt x="1" y="221"/>
                    <a:pt x="119" y="280"/>
                  </a:cubicBezTo>
                  <a:cubicBezTo>
                    <a:pt x="476" y="487"/>
                    <a:pt x="896" y="580"/>
                    <a:pt x="1317" y="580"/>
                  </a:cubicBezTo>
                  <a:cubicBezTo>
                    <a:pt x="1661" y="580"/>
                    <a:pt x="2005" y="518"/>
                    <a:pt x="2316" y="405"/>
                  </a:cubicBezTo>
                  <a:cubicBezTo>
                    <a:pt x="2547" y="309"/>
                    <a:pt x="2477" y="0"/>
                    <a:pt x="226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9"/>
            <p:cNvSpPr/>
            <p:nvPr/>
          </p:nvSpPr>
          <p:spPr>
            <a:xfrm>
              <a:off x="3806725" y="1950875"/>
              <a:ext cx="30025" cy="30000"/>
            </a:xfrm>
            <a:custGeom>
              <a:avLst/>
              <a:gdLst/>
              <a:ahLst/>
              <a:cxnLst/>
              <a:rect l="l" t="t" r="r" b="b"/>
              <a:pathLst>
                <a:path w="1201" h="1200" extrusionOk="0">
                  <a:moveTo>
                    <a:pt x="603" y="0"/>
                  </a:moveTo>
                  <a:cubicBezTo>
                    <a:pt x="537" y="0"/>
                    <a:pt x="469" y="12"/>
                    <a:pt x="398" y="39"/>
                  </a:cubicBezTo>
                  <a:cubicBezTo>
                    <a:pt x="210" y="102"/>
                    <a:pt x="64" y="269"/>
                    <a:pt x="43" y="458"/>
                  </a:cubicBezTo>
                  <a:cubicBezTo>
                    <a:pt x="1" y="688"/>
                    <a:pt x="85" y="939"/>
                    <a:pt x="252" y="1085"/>
                  </a:cubicBezTo>
                  <a:cubicBezTo>
                    <a:pt x="355" y="1164"/>
                    <a:pt x="467" y="1199"/>
                    <a:pt x="576" y="1199"/>
                  </a:cubicBezTo>
                  <a:cubicBezTo>
                    <a:pt x="841" y="1199"/>
                    <a:pt x="1086" y="991"/>
                    <a:pt x="1131" y="709"/>
                  </a:cubicBezTo>
                  <a:cubicBezTo>
                    <a:pt x="1201" y="340"/>
                    <a:pt x="946" y="0"/>
                    <a:pt x="60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9"/>
            <p:cNvSpPr/>
            <p:nvPr/>
          </p:nvSpPr>
          <p:spPr>
            <a:xfrm>
              <a:off x="3772050" y="1948025"/>
              <a:ext cx="36275" cy="37925"/>
            </a:xfrm>
            <a:custGeom>
              <a:avLst/>
              <a:gdLst/>
              <a:ahLst/>
              <a:cxnLst/>
              <a:rect l="l" t="t" r="r" b="b"/>
              <a:pathLst>
                <a:path w="1451" h="1517" extrusionOk="0">
                  <a:moveTo>
                    <a:pt x="608" y="0"/>
                  </a:moveTo>
                  <a:cubicBezTo>
                    <a:pt x="560" y="0"/>
                    <a:pt x="510" y="20"/>
                    <a:pt x="467" y="69"/>
                  </a:cubicBezTo>
                  <a:cubicBezTo>
                    <a:pt x="1" y="577"/>
                    <a:pt x="517" y="1516"/>
                    <a:pt x="1178" y="1516"/>
                  </a:cubicBezTo>
                  <a:cubicBezTo>
                    <a:pt x="1199" y="1516"/>
                    <a:pt x="1220" y="1515"/>
                    <a:pt x="1241" y="1513"/>
                  </a:cubicBezTo>
                  <a:cubicBezTo>
                    <a:pt x="1409" y="1513"/>
                    <a:pt x="1451" y="1283"/>
                    <a:pt x="1283" y="1220"/>
                  </a:cubicBezTo>
                  <a:cubicBezTo>
                    <a:pt x="1074" y="1157"/>
                    <a:pt x="907" y="1032"/>
                    <a:pt x="802" y="844"/>
                  </a:cubicBezTo>
                  <a:cubicBezTo>
                    <a:pt x="718" y="634"/>
                    <a:pt x="760" y="467"/>
                    <a:pt x="802" y="237"/>
                  </a:cubicBezTo>
                  <a:cubicBezTo>
                    <a:pt x="832" y="118"/>
                    <a:pt x="725" y="0"/>
                    <a:pt x="60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9"/>
            <p:cNvSpPr/>
            <p:nvPr/>
          </p:nvSpPr>
          <p:spPr>
            <a:xfrm>
              <a:off x="3618950" y="1878575"/>
              <a:ext cx="37350" cy="32300"/>
            </a:xfrm>
            <a:custGeom>
              <a:avLst/>
              <a:gdLst/>
              <a:ahLst/>
              <a:cxnLst/>
              <a:rect l="l" t="t" r="r" b="b"/>
              <a:pathLst>
                <a:path w="1494" h="1292" extrusionOk="0">
                  <a:moveTo>
                    <a:pt x="880" y="1"/>
                  </a:moveTo>
                  <a:cubicBezTo>
                    <a:pt x="873" y="1"/>
                    <a:pt x="866" y="1"/>
                    <a:pt x="858" y="2"/>
                  </a:cubicBezTo>
                  <a:cubicBezTo>
                    <a:pt x="293" y="106"/>
                    <a:pt x="0" y="797"/>
                    <a:pt x="335" y="1257"/>
                  </a:cubicBezTo>
                  <a:cubicBezTo>
                    <a:pt x="359" y="1281"/>
                    <a:pt x="386" y="1291"/>
                    <a:pt x="412" y="1291"/>
                  </a:cubicBezTo>
                  <a:cubicBezTo>
                    <a:pt x="477" y="1291"/>
                    <a:pt x="532" y="1227"/>
                    <a:pt x="502" y="1153"/>
                  </a:cubicBezTo>
                  <a:cubicBezTo>
                    <a:pt x="398" y="964"/>
                    <a:pt x="440" y="713"/>
                    <a:pt x="586" y="525"/>
                  </a:cubicBezTo>
                  <a:lnTo>
                    <a:pt x="607" y="525"/>
                  </a:lnTo>
                  <a:cubicBezTo>
                    <a:pt x="753" y="525"/>
                    <a:pt x="858" y="525"/>
                    <a:pt x="984" y="567"/>
                  </a:cubicBezTo>
                  <a:cubicBezTo>
                    <a:pt x="984" y="609"/>
                    <a:pt x="1005" y="630"/>
                    <a:pt x="1046" y="650"/>
                  </a:cubicBezTo>
                  <a:cubicBezTo>
                    <a:pt x="1130" y="692"/>
                    <a:pt x="1214" y="713"/>
                    <a:pt x="1298" y="734"/>
                  </a:cubicBezTo>
                  <a:cubicBezTo>
                    <a:pt x="1316" y="742"/>
                    <a:pt x="1333" y="746"/>
                    <a:pt x="1349" y="746"/>
                  </a:cubicBezTo>
                  <a:cubicBezTo>
                    <a:pt x="1457" y="746"/>
                    <a:pt x="1493" y="577"/>
                    <a:pt x="1402" y="504"/>
                  </a:cubicBezTo>
                  <a:cubicBezTo>
                    <a:pt x="1256" y="399"/>
                    <a:pt x="1088" y="358"/>
                    <a:pt x="921" y="337"/>
                  </a:cubicBezTo>
                  <a:cubicBezTo>
                    <a:pt x="1123" y="296"/>
                    <a:pt x="1091" y="1"/>
                    <a:pt x="88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3600100" y="1457525"/>
              <a:ext cx="700450" cy="793650"/>
            </a:xfrm>
            <a:custGeom>
              <a:avLst/>
              <a:gdLst/>
              <a:ahLst/>
              <a:cxnLst/>
              <a:rect l="l" t="t" r="r" b="b"/>
              <a:pathLst>
                <a:path w="28018" h="31746" extrusionOk="0">
                  <a:moveTo>
                    <a:pt x="13910" y="521"/>
                  </a:moveTo>
                  <a:cubicBezTo>
                    <a:pt x="17060" y="521"/>
                    <a:pt x="20028" y="3934"/>
                    <a:pt x="17430" y="6717"/>
                  </a:cubicBezTo>
                  <a:cubicBezTo>
                    <a:pt x="17347" y="6821"/>
                    <a:pt x="17347" y="6926"/>
                    <a:pt x="17389" y="7010"/>
                  </a:cubicBezTo>
                  <a:cubicBezTo>
                    <a:pt x="16049" y="6633"/>
                    <a:pt x="14668" y="6424"/>
                    <a:pt x="13246" y="6424"/>
                  </a:cubicBezTo>
                  <a:cubicBezTo>
                    <a:pt x="13159" y="6422"/>
                    <a:pt x="13073" y="6422"/>
                    <a:pt x="12986" y="6422"/>
                  </a:cubicBezTo>
                  <a:cubicBezTo>
                    <a:pt x="11848" y="6422"/>
                    <a:pt x="10646" y="6549"/>
                    <a:pt x="9479" y="6821"/>
                  </a:cubicBezTo>
                  <a:cubicBezTo>
                    <a:pt x="7596" y="3536"/>
                    <a:pt x="10442" y="649"/>
                    <a:pt x="13769" y="523"/>
                  </a:cubicBezTo>
                  <a:cubicBezTo>
                    <a:pt x="13816" y="522"/>
                    <a:pt x="13863" y="521"/>
                    <a:pt x="13910" y="521"/>
                  </a:cubicBezTo>
                  <a:close/>
                  <a:moveTo>
                    <a:pt x="13187" y="6897"/>
                  </a:moveTo>
                  <a:cubicBezTo>
                    <a:pt x="13375" y="6897"/>
                    <a:pt x="13562" y="6900"/>
                    <a:pt x="13748" y="6905"/>
                  </a:cubicBezTo>
                  <a:cubicBezTo>
                    <a:pt x="19313" y="7093"/>
                    <a:pt x="24440" y="10441"/>
                    <a:pt x="26009" y="15902"/>
                  </a:cubicBezTo>
                  <a:cubicBezTo>
                    <a:pt x="25904" y="15902"/>
                    <a:pt x="25800" y="15902"/>
                    <a:pt x="25695" y="15923"/>
                  </a:cubicBezTo>
                  <a:cubicBezTo>
                    <a:pt x="25653" y="15923"/>
                    <a:pt x="25632" y="15944"/>
                    <a:pt x="25611" y="15944"/>
                  </a:cubicBezTo>
                  <a:cubicBezTo>
                    <a:pt x="25653" y="15819"/>
                    <a:pt x="25632" y="15651"/>
                    <a:pt x="25465" y="15588"/>
                  </a:cubicBezTo>
                  <a:cubicBezTo>
                    <a:pt x="21999" y="14247"/>
                    <a:pt x="18334" y="13768"/>
                    <a:pt x="14647" y="13768"/>
                  </a:cubicBezTo>
                  <a:cubicBezTo>
                    <a:pt x="14194" y="13768"/>
                    <a:pt x="13741" y="13775"/>
                    <a:pt x="13287" y="13789"/>
                  </a:cubicBezTo>
                  <a:cubicBezTo>
                    <a:pt x="9877" y="13894"/>
                    <a:pt x="5316" y="13747"/>
                    <a:pt x="2470" y="15944"/>
                  </a:cubicBezTo>
                  <a:cubicBezTo>
                    <a:pt x="2428" y="15965"/>
                    <a:pt x="2428" y="15986"/>
                    <a:pt x="2407" y="16007"/>
                  </a:cubicBezTo>
                  <a:cubicBezTo>
                    <a:pt x="2267" y="15989"/>
                    <a:pt x="2123" y="15979"/>
                    <a:pt x="1979" y="15979"/>
                  </a:cubicBezTo>
                  <a:cubicBezTo>
                    <a:pt x="1628" y="15979"/>
                    <a:pt x="1275" y="16035"/>
                    <a:pt x="963" y="16153"/>
                  </a:cubicBezTo>
                  <a:cubicBezTo>
                    <a:pt x="1361" y="13475"/>
                    <a:pt x="3453" y="10441"/>
                    <a:pt x="5629" y="8935"/>
                  </a:cubicBezTo>
                  <a:cubicBezTo>
                    <a:pt x="7796" y="7451"/>
                    <a:pt x="10581" y="6897"/>
                    <a:pt x="13187" y="6897"/>
                  </a:cubicBezTo>
                  <a:close/>
                  <a:moveTo>
                    <a:pt x="14523" y="14223"/>
                  </a:moveTo>
                  <a:cubicBezTo>
                    <a:pt x="18197" y="14223"/>
                    <a:pt x="21858" y="14693"/>
                    <a:pt x="25298" y="16049"/>
                  </a:cubicBezTo>
                  <a:cubicBezTo>
                    <a:pt x="25298" y="16070"/>
                    <a:pt x="25277" y="16070"/>
                    <a:pt x="25277" y="16091"/>
                  </a:cubicBezTo>
                  <a:cubicBezTo>
                    <a:pt x="24733" y="17116"/>
                    <a:pt x="24000" y="17827"/>
                    <a:pt x="23038" y="18455"/>
                  </a:cubicBezTo>
                  <a:cubicBezTo>
                    <a:pt x="22289" y="17831"/>
                    <a:pt x="20974" y="17661"/>
                    <a:pt x="19769" y="17661"/>
                  </a:cubicBezTo>
                  <a:cubicBezTo>
                    <a:pt x="18954" y="17661"/>
                    <a:pt x="18188" y="17739"/>
                    <a:pt x="17681" y="17806"/>
                  </a:cubicBezTo>
                  <a:cubicBezTo>
                    <a:pt x="16070" y="17995"/>
                    <a:pt x="15150" y="18539"/>
                    <a:pt x="15108" y="19794"/>
                  </a:cubicBezTo>
                  <a:cubicBezTo>
                    <a:pt x="14899" y="19710"/>
                    <a:pt x="14668" y="19669"/>
                    <a:pt x="14438" y="19627"/>
                  </a:cubicBezTo>
                  <a:cubicBezTo>
                    <a:pt x="14334" y="18999"/>
                    <a:pt x="14166" y="18392"/>
                    <a:pt x="13894" y="17785"/>
                  </a:cubicBezTo>
                  <a:cubicBezTo>
                    <a:pt x="13881" y="17751"/>
                    <a:pt x="13854" y="17737"/>
                    <a:pt x="13825" y="17737"/>
                  </a:cubicBezTo>
                  <a:cubicBezTo>
                    <a:pt x="13764" y="17737"/>
                    <a:pt x="13692" y="17798"/>
                    <a:pt x="13706" y="17869"/>
                  </a:cubicBezTo>
                  <a:cubicBezTo>
                    <a:pt x="13852" y="18476"/>
                    <a:pt x="13978" y="19041"/>
                    <a:pt x="14020" y="19627"/>
                  </a:cubicBezTo>
                  <a:cubicBezTo>
                    <a:pt x="13643" y="19669"/>
                    <a:pt x="13267" y="19794"/>
                    <a:pt x="12974" y="20045"/>
                  </a:cubicBezTo>
                  <a:cubicBezTo>
                    <a:pt x="12953" y="19836"/>
                    <a:pt x="12890" y="19606"/>
                    <a:pt x="12806" y="19376"/>
                  </a:cubicBezTo>
                  <a:cubicBezTo>
                    <a:pt x="12253" y="17900"/>
                    <a:pt x="10821" y="17578"/>
                    <a:pt x="9350" y="17578"/>
                  </a:cubicBezTo>
                  <a:cubicBezTo>
                    <a:pt x="8484" y="17578"/>
                    <a:pt x="7606" y="17689"/>
                    <a:pt x="6885" y="17744"/>
                  </a:cubicBezTo>
                  <a:cubicBezTo>
                    <a:pt x="6069" y="17785"/>
                    <a:pt x="5169" y="17890"/>
                    <a:pt x="4625" y="18560"/>
                  </a:cubicBezTo>
                  <a:cubicBezTo>
                    <a:pt x="4625" y="18560"/>
                    <a:pt x="4625" y="18539"/>
                    <a:pt x="4604" y="18539"/>
                  </a:cubicBezTo>
                  <a:cubicBezTo>
                    <a:pt x="3725" y="17995"/>
                    <a:pt x="3119" y="17283"/>
                    <a:pt x="2533" y="16488"/>
                  </a:cubicBezTo>
                  <a:cubicBezTo>
                    <a:pt x="2637" y="16446"/>
                    <a:pt x="2658" y="16300"/>
                    <a:pt x="2637" y="16195"/>
                  </a:cubicBezTo>
                  <a:cubicBezTo>
                    <a:pt x="5734" y="14207"/>
                    <a:pt x="10212" y="14291"/>
                    <a:pt x="13811" y="14228"/>
                  </a:cubicBezTo>
                  <a:cubicBezTo>
                    <a:pt x="14048" y="14225"/>
                    <a:pt x="14285" y="14223"/>
                    <a:pt x="14523" y="14223"/>
                  </a:cubicBezTo>
                  <a:close/>
                  <a:moveTo>
                    <a:pt x="19125" y="18175"/>
                  </a:moveTo>
                  <a:cubicBezTo>
                    <a:pt x="19442" y="18175"/>
                    <a:pt x="19756" y="18185"/>
                    <a:pt x="20067" y="18204"/>
                  </a:cubicBezTo>
                  <a:cubicBezTo>
                    <a:pt x="21259" y="18309"/>
                    <a:pt x="21929" y="18309"/>
                    <a:pt x="22661" y="19250"/>
                  </a:cubicBezTo>
                  <a:cubicBezTo>
                    <a:pt x="23101" y="19522"/>
                    <a:pt x="23289" y="19899"/>
                    <a:pt x="23226" y="20359"/>
                  </a:cubicBezTo>
                  <a:cubicBezTo>
                    <a:pt x="23017" y="21259"/>
                    <a:pt x="22515" y="21803"/>
                    <a:pt x="21762" y="21949"/>
                  </a:cubicBezTo>
                  <a:cubicBezTo>
                    <a:pt x="21134" y="22200"/>
                    <a:pt x="20360" y="22263"/>
                    <a:pt x="19690" y="22263"/>
                  </a:cubicBezTo>
                  <a:cubicBezTo>
                    <a:pt x="19587" y="22266"/>
                    <a:pt x="19478" y="22268"/>
                    <a:pt x="19367" y="22268"/>
                  </a:cubicBezTo>
                  <a:cubicBezTo>
                    <a:pt x="18058" y="22268"/>
                    <a:pt x="16269" y="22011"/>
                    <a:pt x="15652" y="20777"/>
                  </a:cubicBezTo>
                  <a:cubicBezTo>
                    <a:pt x="15631" y="20694"/>
                    <a:pt x="15568" y="20652"/>
                    <a:pt x="15505" y="20652"/>
                  </a:cubicBezTo>
                  <a:cubicBezTo>
                    <a:pt x="15505" y="19961"/>
                    <a:pt x="15401" y="19125"/>
                    <a:pt x="16049" y="18664"/>
                  </a:cubicBezTo>
                  <a:cubicBezTo>
                    <a:pt x="16531" y="18329"/>
                    <a:pt x="17389" y="18288"/>
                    <a:pt x="17953" y="18225"/>
                  </a:cubicBezTo>
                  <a:cubicBezTo>
                    <a:pt x="18345" y="18190"/>
                    <a:pt x="18737" y="18175"/>
                    <a:pt x="19125" y="18175"/>
                  </a:cubicBezTo>
                  <a:close/>
                  <a:moveTo>
                    <a:pt x="9534" y="18025"/>
                  </a:moveTo>
                  <a:cubicBezTo>
                    <a:pt x="10512" y="18025"/>
                    <a:pt x="11473" y="18202"/>
                    <a:pt x="12074" y="18999"/>
                  </a:cubicBezTo>
                  <a:cubicBezTo>
                    <a:pt x="12702" y="19836"/>
                    <a:pt x="12660" y="20945"/>
                    <a:pt x="11927" y="21719"/>
                  </a:cubicBezTo>
                  <a:cubicBezTo>
                    <a:pt x="11342" y="22326"/>
                    <a:pt x="10505" y="22389"/>
                    <a:pt x="9689" y="22410"/>
                  </a:cubicBezTo>
                  <a:cubicBezTo>
                    <a:pt x="9381" y="22416"/>
                    <a:pt x="8936" y="22436"/>
                    <a:pt x="8439" y="22436"/>
                  </a:cubicBezTo>
                  <a:cubicBezTo>
                    <a:pt x="7246" y="22436"/>
                    <a:pt x="5754" y="22317"/>
                    <a:pt x="5148" y="21594"/>
                  </a:cubicBezTo>
                  <a:cubicBezTo>
                    <a:pt x="5148" y="21573"/>
                    <a:pt x="5148" y="21552"/>
                    <a:pt x="5127" y="21531"/>
                  </a:cubicBezTo>
                  <a:cubicBezTo>
                    <a:pt x="4960" y="21196"/>
                    <a:pt x="4792" y="20861"/>
                    <a:pt x="4730" y="20485"/>
                  </a:cubicBezTo>
                  <a:cubicBezTo>
                    <a:pt x="4667" y="20192"/>
                    <a:pt x="4688" y="19899"/>
                    <a:pt x="4688" y="19627"/>
                  </a:cubicBezTo>
                  <a:cubicBezTo>
                    <a:pt x="5044" y="18894"/>
                    <a:pt x="5839" y="18288"/>
                    <a:pt x="6487" y="18204"/>
                  </a:cubicBezTo>
                  <a:cubicBezTo>
                    <a:pt x="6927" y="18141"/>
                    <a:pt x="7387" y="18141"/>
                    <a:pt x="7826" y="18120"/>
                  </a:cubicBezTo>
                  <a:cubicBezTo>
                    <a:pt x="8353" y="18089"/>
                    <a:pt x="8947" y="18025"/>
                    <a:pt x="9534" y="18025"/>
                  </a:cubicBezTo>
                  <a:close/>
                  <a:moveTo>
                    <a:pt x="587" y="18748"/>
                  </a:moveTo>
                  <a:cubicBezTo>
                    <a:pt x="880" y="19041"/>
                    <a:pt x="1277" y="19208"/>
                    <a:pt x="1717" y="19271"/>
                  </a:cubicBezTo>
                  <a:cubicBezTo>
                    <a:pt x="1717" y="19271"/>
                    <a:pt x="1696" y="19271"/>
                    <a:pt x="1696" y="19292"/>
                  </a:cubicBezTo>
                  <a:cubicBezTo>
                    <a:pt x="1612" y="20840"/>
                    <a:pt x="1884" y="22389"/>
                    <a:pt x="2344" y="23895"/>
                  </a:cubicBezTo>
                  <a:cubicBezTo>
                    <a:pt x="984" y="22472"/>
                    <a:pt x="712" y="20757"/>
                    <a:pt x="587" y="18748"/>
                  </a:cubicBezTo>
                  <a:close/>
                  <a:moveTo>
                    <a:pt x="26407" y="18978"/>
                  </a:moveTo>
                  <a:cubicBezTo>
                    <a:pt x="26490" y="18999"/>
                    <a:pt x="26574" y="19009"/>
                    <a:pt x="26655" y="19009"/>
                  </a:cubicBezTo>
                  <a:cubicBezTo>
                    <a:pt x="26736" y="19009"/>
                    <a:pt x="26815" y="18999"/>
                    <a:pt x="26888" y="18978"/>
                  </a:cubicBezTo>
                  <a:lnTo>
                    <a:pt x="26888" y="18978"/>
                  </a:lnTo>
                  <a:cubicBezTo>
                    <a:pt x="27495" y="21070"/>
                    <a:pt x="26720" y="23100"/>
                    <a:pt x="25277" y="24648"/>
                  </a:cubicBezTo>
                  <a:cubicBezTo>
                    <a:pt x="25842" y="22828"/>
                    <a:pt x="26197" y="20987"/>
                    <a:pt x="26407" y="19104"/>
                  </a:cubicBezTo>
                  <a:cubicBezTo>
                    <a:pt x="26428" y="19062"/>
                    <a:pt x="26407" y="19020"/>
                    <a:pt x="26407" y="18978"/>
                  </a:cubicBezTo>
                  <a:close/>
                  <a:moveTo>
                    <a:pt x="25653" y="16384"/>
                  </a:moveTo>
                  <a:cubicBezTo>
                    <a:pt x="25683" y="16398"/>
                    <a:pt x="25723" y="16413"/>
                    <a:pt x="25766" y="16413"/>
                  </a:cubicBezTo>
                  <a:cubicBezTo>
                    <a:pt x="25784" y="16413"/>
                    <a:pt x="25802" y="16411"/>
                    <a:pt x="25821" y="16404"/>
                  </a:cubicBezTo>
                  <a:cubicBezTo>
                    <a:pt x="25897" y="16394"/>
                    <a:pt x="25974" y="16389"/>
                    <a:pt x="26051" y="16389"/>
                  </a:cubicBezTo>
                  <a:cubicBezTo>
                    <a:pt x="26735" y="16389"/>
                    <a:pt x="27417" y="16803"/>
                    <a:pt x="27474" y="17555"/>
                  </a:cubicBezTo>
                  <a:cubicBezTo>
                    <a:pt x="27510" y="18195"/>
                    <a:pt x="26988" y="18675"/>
                    <a:pt x="26396" y="18675"/>
                  </a:cubicBezTo>
                  <a:cubicBezTo>
                    <a:pt x="26310" y="18675"/>
                    <a:pt x="26222" y="18665"/>
                    <a:pt x="26135" y="18643"/>
                  </a:cubicBezTo>
                  <a:cubicBezTo>
                    <a:pt x="26122" y="18639"/>
                    <a:pt x="26110" y="18637"/>
                    <a:pt x="26098" y="18637"/>
                  </a:cubicBezTo>
                  <a:cubicBezTo>
                    <a:pt x="25991" y="18637"/>
                    <a:pt x="25917" y="18796"/>
                    <a:pt x="26030" y="18853"/>
                  </a:cubicBezTo>
                  <a:cubicBezTo>
                    <a:pt x="25946" y="18894"/>
                    <a:pt x="25863" y="18978"/>
                    <a:pt x="25863" y="19104"/>
                  </a:cubicBezTo>
                  <a:cubicBezTo>
                    <a:pt x="25507" y="22054"/>
                    <a:pt x="24900" y="25695"/>
                    <a:pt x="23247" y="28226"/>
                  </a:cubicBezTo>
                  <a:cubicBezTo>
                    <a:pt x="21465" y="30900"/>
                    <a:pt x="17603" y="31240"/>
                    <a:pt x="14625" y="31240"/>
                  </a:cubicBezTo>
                  <a:cubicBezTo>
                    <a:pt x="14527" y="31240"/>
                    <a:pt x="14430" y="31240"/>
                    <a:pt x="14334" y="31239"/>
                  </a:cubicBezTo>
                  <a:cubicBezTo>
                    <a:pt x="11467" y="31218"/>
                    <a:pt x="7220" y="30925"/>
                    <a:pt x="5106" y="28666"/>
                  </a:cubicBezTo>
                  <a:cubicBezTo>
                    <a:pt x="4018" y="27473"/>
                    <a:pt x="3432" y="25695"/>
                    <a:pt x="2930" y="24188"/>
                  </a:cubicBezTo>
                  <a:cubicBezTo>
                    <a:pt x="2407" y="22577"/>
                    <a:pt x="2135" y="20987"/>
                    <a:pt x="2031" y="19292"/>
                  </a:cubicBezTo>
                  <a:cubicBezTo>
                    <a:pt x="2031" y="19292"/>
                    <a:pt x="2031" y="19292"/>
                    <a:pt x="2031" y="19271"/>
                  </a:cubicBezTo>
                  <a:cubicBezTo>
                    <a:pt x="2114" y="19208"/>
                    <a:pt x="2114" y="19041"/>
                    <a:pt x="1989" y="18999"/>
                  </a:cubicBezTo>
                  <a:cubicBezTo>
                    <a:pt x="1277" y="18769"/>
                    <a:pt x="461" y="18288"/>
                    <a:pt x="545" y="17409"/>
                  </a:cubicBezTo>
                  <a:cubicBezTo>
                    <a:pt x="619" y="16613"/>
                    <a:pt x="1331" y="16505"/>
                    <a:pt x="1987" y="16505"/>
                  </a:cubicBezTo>
                  <a:cubicBezTo>
                    <a:pt x="2072" y="16505"/>
                    <a:pt x="2157" y="16507"/>
                    <a:pt x="2240" y="16509"/>
                  </a:cubicBezTo>
                  <a:cubicBezTo>
                    <a:pt x="2637" y="17513"/>
                    <a:pt x="3495" y="18329"/>
                    <a:pt x="4395" y="18894"/>
                  </a:cubicBezTo>
                  <a:cubicBezTo>
                    <a:pt x="4395" y="18915"/>
                    <a:pt x="4416" y="18915"/>
                    <a:pt x="4416" y="18915"/>
                  </a:cubicBezTo>
                  <a:cubicBezTo>
                    <a:pt x="4081" y="19606"/>
                    <a:pt x="4081" y="20526"/>
                    <a:pt x="4437" y="21196"/>
                  </a:cubicBezTo>
                  <a:cubicBezTo>
                    <a:pt x="4437" y="21217"/>
                    <a:pt x="4437" y="21238"/>
                    <a:pt x="4437" y="21280"/>
                  </a:cubicBezTo>
                  <a:cubicBezTo>
                    <a:pt x="4667" y="22200"/>
                    <a:pt x="5378" y="22493"/>
                    <a:pt x="6236" y="22640"/>
                  </a:cubicBezTo>
                  <a:cubicBezTo>
                    <a:pt x="7182" y="22812"/>
                    <a:pt x="8215" y="22934"/>
                    <a:pt x="9216" y="22934"/>
                  </a:cubicBezTo>
                  <a:cubicBezTo>
                    <a:pt x="9677" y="22934"/>
                    <a:pt x="10132" y="22908"/>
                    <a:pt x="10567" y="22849"/>
                  </a:cubicBezTo>
                  <a:cubicBezTo>
                    <a:pt x="11886" y="22661"/>
                    <a:pt x="12911" y="21656"/>
                    <a:pt x="12974" y="20401"/>
                  </a:cubicBezTo>
                  <a:lnTo>
                    <a:pt x="12995" y="20401"/>
                  </a:lnTo>
                  <a:cubicBezTo>
                    <a:pt x="13350" y="20213"/>
                    <a:pt x="13706" y="20108"/>
                    <a:pt x="14062" y="20087"/>
                  </a:cubicBezTo>
                  <a:lnTo>
                    <a:pt x="14062" y="20087"/>
                  </a:lnTo>
                  <a:cubicBezTo>
                    <a:pt x="14124" y="21175"/>
                    <a:pt x="13999" y="22263"/>
                    <a:pt x="13622" y="23372"/>
                  </a:cubicBezTo>
                  <a:cubicBezTo>
                    <a:pt x="13601" y="23498"/>
                    <a:pt x="13643" y="23581"/>
                    <a:pt x="13727" y="23602"/>
                  </a:cubicBezTo>
                  <a:cubicBezTo>
                    <a:pt x="13659" y="23704"/>
                    <a:pt x="13743" y="23834"/>
                    <a:pt x="13855" y="23834"/>
                  </a:cubicBezTo>
                  <a:cubicBezTo>
                    <a:pt x="13881" y="23834"/>
                    <a:pt x="13909" y="23827"/>
                    <a:pt x="13936" y="23811"/>
                  </a:cubicBezTo>
                  <a:cubicBezTo>
                    <a:pt x="14053" y="23750"/>
                    <a:pt x="14185" y="23720"/>
                    <a:pt x="14316" y="23720"/>
                  </a:cubicBezTo>
                  <a:cubicBezTo>
                    <a:pt x="14676" y="23720"/>
                    <a:pt x="15017" y="23951"/>
                    <a:pt x="14940" y="24397"/>
                  </a:cubicBezTo>
                  <a:cubicBezTo>
                    <a:pt x="14895" y="24719"/>
                    <a:pt x="14666" y="24864"/>
                    <a:pt x="14418" y="24864"/>
                  </a:cubicBezTo>
                  <a:cubicBezTo>
                    <a:pt x="14213" y="24864"/>
                    <a:pt x="13994" y="24765"/>
                    <a:pt x="13852" y="24586"/>
                  </a:cubicBezTo>
                  <a:cubicBezTo>
                    <a:pt x="13799" y="24512"/>
                    <a:pt x="13731" y="24482"/>
                    <a:pt x="13666" y="24482"/>
                  </a:cubicBezTo>
                  <a:cubicBezTo>
                    <a:pt x="13528" y="24482"/>
                    <a:pt x="13404" y="24624"/>
                    <a:pt x="13476" y="24795"/>
                  </a:cubicBezTo>
                  <a:cubicBezTo>
                    <a:pt x="13647" y="25137"/>
                    <a:pt x="14060" y="25324"/>
                    <a:pt x="14432" y="25324"/>
                  </a:cubicBezTo>
                  <a:cubicBezTo>
                    <a:pt x="14469" y="25324"/>
                    <a:pt x="14506" y="25322"/>
                    <a:pt x="14543" y="25318"/>
                  </a:cubicBezTo>
                  <a:cubicBezTo>
                    <a:pt x="14982" y="25255"/>
                    <a:pt x="15296" y="24899"/>
                    <a:pt x="15359" y="24481"/>
                  </a:cubicBezTo>
                  <a:cubicBezTo>
                    <a:pt x="15422" y="24083"/>
                    <a:pt x="15254" y="23665"/>
                    <a:pt x="14899" y="23456"/>
                  </a:cubicBezTo>
                  <a:cubicBezTo>
                    <a:pt x="14752" y="23370"/>
                    <a:pt x="14584" y="23328"/>
                    <a:pt x="14420" y="23328"/>
                  </a:cubicBezTo>
                  <a:cubicBezTo>
                    <a:pt x="14303" y="23328"/>
                    <a:pt x="14187" y="23349"/>
                    <a:pt x="14083" y="23393"/>
                  </a:cubicBezTo>
                  <a:cubicBezTo>
                    <a:pt x="14417" y="22326"/>
                    <a:pt x="14585" y="21217"/>
                    <a:pt x="14480" y="20108"/>
                  </a:cubicBezTo>
                  <a:lnTo>
                    <a:pt x="14480" y="20108"/>
                  </a:lnTo>
                  <a:cubicBezTo>
                    <a:pt x="14710" y="20150"/>
                    <a:pt x="14920" y="20213"/>
                    <a:pt x="15129" y="20338"/>
                  </a:cubicBezTo>
                  <a:cubicBezTo>
                    <a:pt x="15150" y="20485"/>
                    <a:pt x="15192" y="20631"/>
                    <a:pt x="15233" y="20798"/>
                  </a:cubicBezTo>
                  <a:cubicBezTo>
                    <a:pt x="15192" y="20861"/>
                    <a:pt x="15192" y="20945"/>
                    <a:pt x="15233" y="21029"/>
                  </a:cubicBezTo>
                  <a:cubicBezTo>
                    <a:pt x="15892" y="22411"/>
                    <a:pt x="17727" y="22797"/>
                    <a:pt x="19295" y="22797"/>
                  </a:cubicBezTo>
                  <a:cubicBezTo>
                    <a:pt x="19721" y="22797"/>
                    <a:pt x="20128" y="22768"/>
                    <a:pt x="20485" y="22723"/>
                  </a:cubicBezTo>
                  <a:cubicBezTo>
                    <a:pt x="22494" y="22472"/>
                    <a:pt x="24231" y="21656"/>
                    <a:pt x="23603" y="19313"/>
                  </a:cubicBezTo>
                  <a:cubicBezTo>
                    <a:pt x="23540" y="19062"/>
                    <a:pt x="23415" y="18853"/>
                    <a:pt x="23247" y="18664"/>
                  </a:cubicBezTo>
                  <a:cubicBezTo>
                    <a:pt x="24314" y="18288"/>
                    <a:pt x="25193" y="17388"/>
                    <a:pt x="25653" y="16384"/>
                  </a:cubicBezTo>
                  <a:close/>
                  <a:moveTo>
                    <a:pt x="13970" y="0"/>
                  </a:moveTo>
                  <a:cubicBezTo>
                    <a:pt x="10647" y="0"/>
                    <a:pt x="6307" y="3588"/>
                    <a:pt x="9207" y="6884"/>
                  </a:cubicBezTo>
                  <a:cubicBezTo>
                    <a:pt x="7680" y="7282"/>
                    <a:pt x="6215" y="7909"/>
                    <a:pt x="5023" y="8872"/>
                  </a:cubicBezTo>
                  <a:cubicBezTo>
                    <a:pt x="3809" y="9834"/>
                    <a:pt x="2930" y="11153"/>
                    <a:pt x="2093" y="12429"/>
                  </a:cubicBezTo>
                  <a:cubicBezTo>
                    <a:pt x="1340" y="13622"/>
                    <a:pt x="733" y="14835"/>
                    <a:pt x="691" y="16258"/>
                  </a:cubicBezTo>
                  <a:cubicBezTo>
                    <a:pt x="336" y="16488"/>
                    <a:pt x="64" y="16823"/>
                    <a:pt x="22" y="17367"/>
                  </a:cubicBezTo>
                  <a:cubicBezTo>
                    <a:pt x="1" y="17764"/>
                    <a:pt x="106" y="18120"/>
                    <a:pt x="315" y="18434"/>
                  </a:cubicBezTo>
                  <a:cubicBezTo>
                    <a:pt x="252" y="18455"/>
                    <a:pt x="189" y="18518"/>
                    <a:pt x="189" y="18601"/>
                  </a:cubicBezTo>
                  <a:cubicBezTo>
                    <a:pt x="315" y="20589"/>
                    <a:pt x="524" y="23330"/>
                    <a:pt x="2512" y="24376"/>
                  </a:cubicBezTo>
                  <a:cubicBezTo>
                    <a:pt x="2554" y="24502"/>
                    <a:pt x="2596" y="24648"/>
                    <a:pt x="2637" y="24795"/>
                  </a:cubicBezTo>
                  <a:cubicBezTo>
                    <a:pt x="3119" y="26176"/>
                    <a:pt x="3663" y="27682"/>
                    <a:pt x="4625" y="28833"/>
                  </a:cubicBezTo>
                  <a:cubicBezTo>
                    <a:pt x="6759" y="31386"/>
                    <a:pt x="11258" y="31721"/>
                    <a:pt x="14334" y="31741"/>
                  </a:cubicBezTo>
                  <a:cubicBezTo>
                    <a:pt x="14510" y="31744"/>
                    <a:pt x="14690" y="31745"/>
                    <a:pt x="14872" y="31745"/>
                  </a:cubicBezTo>
                  <a:cubicBezTo>
                    <a:pt x="17752" y="31745"/>
                    <a:pt x="21381" y="31385"/>
                    <a:pt x="23289" y="29063"/>
                  </a:cubicBezTo>
                  <a:cubicBezTo>
                    <a:pt x="24210" y="27975"/>
                    <a:pt x="24691" y="26490"/>
                    <a:pt x="25130" y="25130"/>
                  </a:cubicBezTo>
                  <a:cubicBezTo>
                    <a:pt x="25162" y="25151"/>
                    <a:pt x="25198" y="25166"/>
                    <a:pt x="25237" y="25166"/>
                  </a:cubicBezTo>
                  <a:cubicBezTo>
                    <a:pt x="25277" y="25166"/>
                    <a:pt x="25319" y="25151"/>
                    <a:pt x="25360" y="25109"/>
                  </a:cubicBezTo>
                  <a:cubicBezTo>
                    <a:pt x="26867" y="23477"/>
                    <a:pt x="28018" y="21091"/>
                    <a:pt x="27139" y="18894"/>
                  </a:cubicBezTo>
                  <a:cubicBezTo>
                    <a:pt x="27620" y="18685"/>
                    <a:pt x="27955" y="18183"/>
                    <a:pt x="27955" y="17618"/>
                  </a:cubicBezTo>
                  <a:cubicBezTo>
                    <a:pt x="27955" y="16697"/>
                    <a:pt x="27306" y="16112"/>
                    <a:pt x="26511" y="15944"/>
                  </a:cubicBezTo>
                  <a:cubicBezTo>
                    <a:pt x="26511" y="15923"/>
                    <a:pt x="26511" y="15923"/>
                    <a:pt x="26511" y="15902"/>
                  </a:cubicBezTo>
                  <a:cubicBezTo>
                    <a:pt x="25360" y="11508"/>
                    <a:pt x="21908" y="8433"/>
                    <a:pt x="17786" y="7114"/>
                  </a:cubicBezTo>
                  <a:cubicBezTo>
                    <a:pt x="17786" y="7114"/>
                    <a:pt x="17807" y="7114"/>
                    <a:pt x="17807" y="7093"/>
                  </a:cubicBezTo>
                  <a:cubicBezTo>
                    <a:pt x="20757" y="4101"/>
                    <a:pt x="17577" y="0"/>
                    <a:pt x="13999" y="0"/>
                  </a:cubicBezTo>
                  <a:cubicBezTo>
                    <a:pt x="13989" y="0"/>
                    <a:pt x="13980" y="0"/>
                    <a:pt x="1397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5338875" y="1685900"/>
              <a:ext cx="166600" cy="187900"/>
            </a:xfrm>
            <a:custGeom>
              <a:avLst/>
              <a:gdLst/>
              <a:ahLst/>
              <a:cxnLst/>
              <a:rect l="l" t="t" r="r" b="b"/>
              <a:pathLst>
                <a:path w="6664" h="7516" extrusionOk="0">
                  <a:moveTo>
                    <a:pt x="2874" y="1"/>
                  </a:moveTo>
                  <a:cubicBezTo>
                    <a:pt x="2069" y="1"/>
                    <a:pt x="1409" y="727"/>
                    <a:pt x="1548" y="1599"/>
                  </a:cubicBezTo>
                  <a:cubicBezTo>
                    <a:pt x="1695" y="1599"/>
                    <a:pt x="1820" y="1620"/>
                    <a:pt x="1946" y="1641"/>
                  </a:cubicBezTo>
                  <a:cubicBezTo>
                    <a:pt x="2186" y="1701"/>
                    <a:pt x="2158" y="2104"/>
                    <a:pt x="1919" y="2104"/>
                  </a:cubicBezTo>
                  <a:cubicBezTo>
                    <a:pt x="1907" y="2104"/>
                    <a:pt x="1896" y="2103"/>
                    <a:pt x="1883" y="2101"/>
                  </a:cubicBezTo>
                  <a:cubicBezTo>
                    <a:pt x="1810" y="2092"/>
                    <a:pt x="1736" y="2088"/>
                    <a:pt x="1662" y="2088"/>
                  </a:cubicBezTo>
                  <a:cubicBezTo>
                    <a:pt x="885" y="2088"/>
                    <a:pt x="80" y="2581"/>
                    <a:pt x="42" y="3440"/>
                  </a:cubicBezTo>
                  <a:cubicBezTo>
                    <a:pt x="0" y="4361"/>
                    <a:pt x="816" y="4926"/>
                    <a:pt x="1632" y="5010"/>
                  </a:cubicBezTo>
                  <a:cubicBezTo>
                    <a:pt x="1611" y="4780"/>
                    <a:pt x="1632" y="4549"/>
                    <a:pt x="1716" y="4340"/>
                  </a:cubicBezTo>
                  <a:cubicBezTo>
                    <a:pt x="1752" y="4262"/>
                    <a:pt x="1812" y="4229"/>
                    <a:pt x="1873" y="4229"/>
                  </a:cubicBezTo>
                  <a:cubicBezTo>
                    <a:pt x="1991" y="4229"/>
                    <a:pt x="2113" y="4349"/>
                    <a:pt x="2072" y="4487"/>
                  </a:cubicBezTo>
                  <a:cubicBezTo>
                    <a:pt x="2009" y="4800"/>
                    <a:pt x="2051" y="5072"/>
                    <a:pt x="2218" y="5303"/>
                  </a:cubicBezTo>
                  <a:cubicBezTo>
                    <a:pt x="2323" y="5344"/>
                    <a:pt x="2385" y="5428"/>
                    <a:pt x="2385" y="5533"/>
                  </a:cubicBezTo>
                  <a:cubicBezTo>
                    <a:pt x="2469" y="5596"/>
                    <a:pt x="2553" y="5679"/>
                    <a:pt x="2657" y="5742"/>
                  </a:cubicBezTo>
                  <a:cubicBezTo>
                    <a:pt x="2757" y="5802"/>
                    <a:pt x="2723" y="6015"/>
                    <a:pt x="2592" y="6015"/>
                  </a:cubicBezTo>
                  <a:cubicBezTo>
                    <a:pt x="2586" y="6015"/>
                    <a:pt x="2580" y="6015"/>
                    <a:pt x="2574" y="6014"/>
                  </a:cubicBezTo>
                  <a:cubicBezTo>
                    <a:pt x="2364" y="5972"/>
                    <a:pt x="2176" y="5888"/>
                    <a:pt x="2030" y="5742"/>
                  </a:cubicBezTo>
                  <a:cubicBezTo>
                    <a:pt x="1318" y="5847"/>
                    <a:pt x="460" y="6370"/>
                    <a:pt x="942" y="7165"/>
                  </a:cubicBezTo>
                  <a:cubicBezTo>
                    <a:pt x="1093" y="7424"/>
                    <a:pt x="1291" y="7515"/>
                    <a:pt x="1512" y="7515"/>
                  </a:cubicBezTo>
                  <a:cubicBezTo>
                    <a:pt x="1808" y="7515"/>
                    <a:pt x="2145" y="7351"/>
                    <a:pt x="2469" y="7207"/>
                  </a:cubicBezTo>
                  <a:cubicBezTo>
                    <a:pt x="2448" y="7123"/>
                    <a:pt x="2448" y="7018"/>
                    <a:pt x="2511" y="6956"/>
                  </a:cubicBezTo>
                  <a:cubicBezTo>
                    <a:pt x="2632" y="6860"/>
                    <a:pt x="2778" y="6823"/>
                    <a:pt x="2933" y="6823"/>
                  </a:cubicBezTo>
                  <a:cubicBezTo>
                    <a:pt x="3288" y="6823"/>
                    <a:pt x="3692" y="7019"/>
                    <a:pt x="3955" y="7165"/>
                  </a:cubicBezTo>
                  <a:cubicBezTo>
                    <a:pt x="4038" y="7207"/>
                    <a:pt x="4101" y="7249"/>
                    <a:pt x="4185" y="7290"/>
                  </a:cubicBezTo>
                  <a:cubicBezTo>
                    <a:pt x="4666" y="7249"/>
                    <a:pt x="5168" y="7123"/>
                    <a:pt x="5461" y="6705"/>
                  </a:cubicBezTo>
                  <a:cubicBezTo>
                    <a:pt x="5775" y="6244"/>
                    <a:pt x="5649" y="5596"/>
                    <a:pt x="5043" y="5470"/>
                  </a:cubicBezTo>
                  <a:cubicBezTo>
                    <a:pt x="4896" y="5449"/>
                    <a:pt x="4896" y="5240"/>
                    <a:pt x="5001" y="5177"/>
                  </a:cubicBezTo>
                  <a:cubicBezTo>
                    <a:pt x="4941" y="5037"/>
                    <a:pt x="4995" y="4841"/>
                    <a:pt x="5182" y="4841"/>
                  </a:cubicBezTo>
                  <a:cubicBezTo>
                    <a:pt x="5191" y="4841"/>
                    <a:pt x="5200" y="4841"/>
                    <a:pt x="5210" y="4842"/>
                  </a:cubicBezTo>
                  <a:cubicBezTo>
                    <a:pt x="5231" y="4843"/>
                    <a:pt x="5252" y="4844"/>
                    <a:pt x="5273" y="4844"/>
                  </a:cubicBezTo>
                  <a:cubicBezTo>
                    <a:pt x="6021" y="4844"/>
                    <a:pt x="6664" y="4131"/>
                    <a:pt x="6277" y="3399"/>
                  </a:cubicBezTo>
                  <a:cubicBezTo>
                    <a:pt x="6089" y="3022"/>
                    <a:pt x="5754" y="2834"/>
                    <a:pt x="5336" y="2813"/>
                  </a:cubicBezTo>
                  <a:cubicBezTo>
                    <a:pt x="5241" y="2802"/>
                    <a:pt x="5142" y="2802"/>
                    <a:pt x="5043" y="2802"/>
                  </a:cubicBezTo>
                  <a:cubicBezTo>
                    <a:pt x="4943" y="2802"/>
                    <a:pt x="4844" y="2802"/>
                    <a:pt x="4750" y="2792"/>
                  </a:cubicBezTo>
                  <a:cubicBezTo>
                    <a:pt x="4721" y="2806"/>
                    <a:pt x="4689" y="2813"/>
                    <a:pt x="4656" y="2813"/>
                  </a:cubicBezTo>
                  <a:cubicBezTo>
                    <a:pt x="4542" y="2813"/>
                    <a:pt x="4420" y="2733"/>
                    <a:pt x="4436" y="2603"/>
                  </a:cubicBezTo>
                  <a:cubicBezTo>
                    <a:pt x="4499" y="1620"/>
                    <a:pt x="4499" y="511"/>
                    <a:pt x="3369" y="93"/>
                  </a:cubicBezTo>
                  <a:cubicBezTo>
                    <a:pt x="3201" y="30"/>
                    <a:pt x="3035" y="1"/>
                    <a:pt x="2874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4732600" y="1686925"/>
              <a:ext cx="169500" cy="193500"/>
            </a:xfrm>
            <a:custGeom>
              <a:avLst/>
              <a:gdLst/>
              <a:ahLst/>
              <a:cxnLst/>
              <a:rect l="l" t="t" r="r" b="b"/>
              <a:pathLst>
                <a:path w="6780" h="7740" extrusionOk="0">
                  <a:moveTo>
                    <a:pt x="3414" y="1"/>
                  </a:moveTo>
                  <a:cubicBezTo>
                    <a:pt x="2762" y="1"/>
                    <a:pt x="2186" y="293"/>
                    <a:pt x="2449" y="1119"/>
                  </a:cubicBezTo>
                  <a:cubicBezTo>
                    <a:pt x="2494" y="1254"/>
                    <a:pt x="2387" y="1358"/>
                    <a:pt x="2277" y="1358"/>
                  </a:cubicBezTo>
                  <a:cubicBezTo>
                    <a:pt x="2234" y="1358"/>
                    <a:pt x="2191" y="1342"/>
                    <a:pt x="2156" y="1307"/>
                  </a:cubicBezTo>
                  <a:cubicBezTo>
                    <a:pt x="2112" y="1304"/>
                    <a:pt x="2068" y="1302"/>
                    <a:pt x="2025" y="1302"/>
                  </a:cubicBezTo>
                  <a:cubicBezTo>
                    <a:pt x="1502" y="1302"/>
                    <a:pt x="982" y="1533"/>
                    <a:pt x="712" y="1977"/>
                  </a:cubicBezTo>
                  <a:cubicBezTo>
                    <a:pt x="503" y="2290"/>
                    <a:pt x="440" y="2751"/>
                    <a:pt x="649" y="3086"/>
                  </a:cubicBezTo>
                  <a:cubicBezTo>
                    <a:pt x="817" y="3379"/>
                    <a:pt x="1110" y="3462"/>
                    <a:pt x="1444" y="3504"/>
                  </a:cubicBezTo>
                  <a:cubicBezTo>
                    <a:pt x="1633" y="3546"/>
                    <a:pt x="1612" y="3839"/>
                    <a:pt x="1444" y="3881"/>
                  </a:cubicBezTo>
                  <a:cubicBezTo>
                    <a:pt x="1319" y="3923"/>
                    <a:pt x="1193" y="3923"/>
                    <a:pt x="1089" y="3923"/>
                  </a:cubicBezTo>
                  <a:cubicBezTo>
                    <a:pt x="586" y="4299"/>
                    <a:pt x="84" y="4676"/>
                    <a:pt x="63" y="5408"/>
                  </a:cubicBezTo>
                  <a:cubicBezTo>
                    <a:pt x="1" y="6308"/>
                    <a:pt x="712" y="7019"/>
                    <a:pt x="1549" y="7166"/>
                  </a:cubicBezTo>
                  <a:cubicBezTo>
                    <a:pt x="1633" y="7187"/>
                    <a:pt x="1675" y="7228"/>
                    <a:pt x="1695" y="7270"/>
                  </a:cubicBezTo>
                  <a:cubicBezTo>
                    <a:pt x="1910" y="7187"/>
                    <a:pt x="2145" y="7137"/>
                    <a:pt x="2389" y="7137"/>
                  </a:cubicBezTo>
                  <a:cubicBezTo>
                    <a:pt x="2573" y="7137"/>
                    <a:pt x="2762" y="7165"/>
                    <a:pt x="2951" y="7228"/>
                  </a:cubicBezTo>
                  <a:cubicBezTo>
                    <a:pt x="3035" y="7270"/>
                    <a:pt x="3076" y="7312"/>
                    <a:pt x="3097" y="7375"/>
                  </a:cubicBezTo>
                  <a:cubicBezTo>
                    <a:pt x="3432" y="7500"/>
                    <a:pt x="3788" y="7647"/>
                    <a:pt x="4143" y="7710"/>
                  </a:cubicBezTo>
                  <a:cubicBezTo>
                    <a:pt x="4157" y="7710"/>
                    <a:pt x="4181" y="7700"/>
                    <a:pt x="4201" y="7700"/>
                  </a:cubicBezTo>
                  <a:cubicBezTo>
                    <a:pt x="4211" y="7700"/>
                    <a:pt x="4220" y="7703"/>
                    <a:pt x="4227" y="7710"/>
                  </a:cubicBezTo>
                  <a:cubicBezTo>
                    <a:pt x="4248" y="7710"/>
                    <a:pt x="4269" y="7731"/>
                    <a:pt x="4290" y="7731"/>
                  </a:cubicBezTo>
                  <a:cubicBezTo>
                    <a:pt x="4333" y="7737"/>
                    <a:pt x="4376" y="7739"/>
                    <a:pt x="4419" y="7739"/>
                  </a:cubicBezTo>
                  <a:cubicBezTo>
                    <a:pt x="4522" y="7739"/>
                    <a:pt x="4626" y="7724"/>
                    <a:pt x="4729" y="7710"/>
                  </a:cubicBezTo>
                  <a:cubicBezTo>
                    <a:pt x="5545" y="7563"/>
                    <a:pt x="5859" y="6643"/>
                    <a:pt x="5043" y="6266"/>
                  </a:cubicBezTo>
                  <a:cubicBezTo>
                    <a:pt x="4876" y="6182"/>
                    <a:pt x="4960" y="5931"/>
                    <a:pt x="5106" y="5931"/>
                  </a:cubicBezTo>
                  <a:cubicBezTo>
                    <a:pt x="5127" y="5889"/>
                    <a:pt x="5148" y="5847"/>
                    <a:pt x="5190" y="5847"/>
                  </a:cubicBezTo>
                  <a:cubicBezTo>
                    <a:pt x="6048" y="5596"/>
                    <a:pt x="6675" y="4801"/>
                    <a:pt x="6738" y="3902"/>
                  </a:cubicBezTo>
                  <a:cubicBezTo>
                    <a:pt x="6780" y="3274"/>
                    <a:pt x="6445" y="3023"/>
                    <a:pt x="5859" y="2939"/>
                  </a:cubicBezTo>
                  <a:cubicBezTo>
                    <a:pt x="5608" y="2897"/>
                    <a:pt x="5483" y="2855"/>
                    <a:pt x="5294" y="2709"/>
                  </a:cubicBezTo>
                  <a:cubicBezTo>
                    <a:pt x="5211" y="2625"/>
                    <a:pt x="5232" y="2521"/>
                    <a:pt x="5294" y="2458"/>
                  </a:cubicBezTo>
                  <a:cubicBezTo>
                    <a:pt x="5273" y="2437"/>
                    <a:pt x="5294" y="2416"/>
                    <a:pt x="5294" y="2374"/>
                  </a:cubicBezTo>
                  <a:cubicBezTo>
                    <a:pt x="5838" y="1516"/>
                    <a:pt x="5294" y="679"/>
                    <a:pt x="4499" y="261"/>
                  </a:cubicBezTo>
                  <a:cubicBezTo>
                    <a:pt x="4218" y="105"/>
                    <a:pt x="3802" y="1"/>
                    <a:pt x="3414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9"/>
            <p:cNvSpPr/>
            <p:nvPr/>
          </p:nvSpPr>
          <p:spPr>
            <a:xfrm>
              <a:off x="5163625" y="1873600"/>
              <a:ext cx="243800" cy="117025"/>
            </a:xfrm>
            <a:custGeom>
              <a:avLst/>
              <a:gdLst/>
              <a:ahLst/>
              <a:cxnLst/>
              <a:rect l="l" t="t" r="r" b="b"/>
              <a:pathLst>
                <a:path w="9752" h="4681" extrusionOk="0">
                  <a:moveTo>
                    <a:pt x="4487" y="1557"/>
                  </a:moveTo>
                  <a:cubicBezTo>
                    <a:pt x="4788" y="1557"/>
                    <a:pt x="5043" y="1820"/>
                    <a:pt x="5043" y="2147"/>
                  </a:cubicBezTo>
                  <a:cubicBezTo>
                    <a:pt x="5043" y="2466"/>
                    <a:pt x="4800" y="2745"/>
                    <a:pt x="4499" y="2745"/>
                  </a:cubicBezTo>
                  <a:cubicBezTo>
                    <a:pt x="4425" y="2745"/>
                    <a:pt x="4347" y="2728"/>
                    <a:pt x="4269" y="2691"/>
                  </a:cubicBezTo>
                  <a:cubicBezTo>
                    <a:pt x="4102" y="2607"/>
                    <a:pt x="3997" y="2461"/>
                    <a:pt x="3955" y="2293"/>
                  </a:cubicBezTo>
                  <a:cubicBezTo>
                    <a:pt x="3934" y="2189"/>
                    <a:pt x="3955" y="2084"/>
                    <a:pt x="3976" y="2000"/>
                  </a:cubicBezTo>
                  <a:cubicBezTo>
                    <a:pt x="3997" y="1833"/>
                    <a:pt x="4102" y="1707"/>
                    <a:pt x="4227" y="1624"/>
                  </a:cubicBezTo>
                  <a:cubicBezTo>
                    <a:pt x="4314" y="1578"/>
                    <a:pt x="4403" y="1557"/>
                    <a:pt x="4487" y="1557"/>
                  </a:cubicBezTo>
                  <a:close/>
                  <a:moveTo>
                    <a:pt x="5545" y="1544"/>
                  </a:moveTo>
                  <a:cubicBezTo>
                    <a:pt x="5580" y="1544"/>
                    <a:pt x="5616" y="1555"/>
                    <a:pt x="5650" y="1582"/>
                  </a:cubicBezTo>
                  <a:cubicBezTo>
                    <a:pt x="6173" y="1917"/>
                    <a:pt x="5964" y="2795"/>
                    <a:pt x="5336" y="2858"/>
                  </a:cubicBezTo>
                  <a:cubicBezTo>
                    <a:pt x="5190" y="2858"/>
                    <a:pt x="5190" y="2649"/>
                    <a:pt x="5315" y="2607"/>
                  </a:cubicBezTo>
                  <a:cubicBezTo>
                    <a:pt x="5587" y="2482"/>
                    <a:pt x="5608" y="2084"/>
                    <a:pt x="5399" y="1917"/>
                  </a:cubicBezTo>
                  <a:cubicBezTo>
                    <a:pt x="5245" y="1779"/>
                    <a:pt x="5385" y="1544"/>
                    <a:pt x="5545" y="1544"/>
                  </a:cubicBezTo>
                  <a:close/>
                  <a:moveTo>
                    <a:pt x="4312" y="1"/>
                  </a:moveTo>
                  <a:cubicBezTo>
                    <a:pt x="4073" y="1"/>
                    <a:pt x="3840" y="6"/>
                    <a:pt x="3620" y="13"/>
                  </a:cubicBezTo>
                  <a:cubicBezTo>
                    <a:pt x="1863" y="96"/>
                    <a:pt x="252" y="808"/>
                    <a:pt x="1" y="2670"/>
                  </a:cubicBezTo>
                  <a:cubicBezTo>
                    <a:pt x="456" y="4470"/>
                    <a:pt x="2761" y="4680"/>
                    <a:pt x="4356" y="4680"/>
                  </a:cubicBezTo>
                  <a:cubicBezTo>
                    <a:pt x="4448" y="4680"/>
                    <a:pt x="4538" y="4680"/>
                    <a:pt x="4625" y="4679"/>
                  </a:cubicBezTo>
                  <a:cubicBezTo>
                    <a:pt x="6361" y="4637"/>
                    <a:pt x="9751" y="3653"/>
                    <a:pt x="7931" y="1226"/>
                  </a:cubicBezTo>
                  <a:cubicBezTo>
                    <a:pt x="7152" y="165"/>
                    <a:pt x="5626" y="1"/>
                    <a:pt x="4312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9"/>
            <p:cNvSpPr/>
            <p:nvPr/>
          </p:nvSpPr>
          <p:spPr>
            <a:xfrm>
              <a:off x="4866000" y="1872975"/>
              <a:ext cx="226500" cy="112225"/>
            </a:xfrm>
            <a:custGeom>
              <a:avLst/>
              <a:gdLst/>
              <a:ahLst/>
              <a:cxnLst/>
              <a:rect l="l" t="t" r="r" b="b"/>
              <a:pathLst>
                <a:path w="9060" h="4489" extrusionOk="0">
                  <a:moveTo>
                    <a:pt x="3227" y="1621"/>
                  </a:moveTo>
                  <a:cubicBezTo>
                    <a:pt x="3355" y="1621"/>
                    <a:pt x="3462" y="1767"/>
                    <a:pt x="3369" y="1879"/>
                  </a:cubicBezTo>
                  <a:cubicBezTo>
                    <a:pt x="3222" y="2088"/>
                    <a:pt x="3118" y="2402"/>
                    <a:pt x="3390" y="2590"/>
                  </a:cubicBezTo>
                  <a:cubicBezTo>
                    <a:pt x="3501" y="2664"/>
                    <a:pt x="3448" y="2852"/>
                    <a:pt x="3334" y="2852"/>
                  </a:cubicBezTo>
                  <a:cubicBezTo>
                    <a:pt x="3319" y="2852"/>
                    <a:pt x="3302" y="2849"/>
                    <a:pt x="3285" y="2841"/>
                  </a:cubicBezTo>
                  <a:cubicBezTo>
                    <a:pt x="2762" y="2716"/>
                    <a:pt x="2616" y="1795"/>
                    <a:pt x="3181" y="1628"/>
                  </a:cubicBezTo>
                  <a:cubicBezTo>
                    <a:pt x="3196" y="1623"/>
                    <a:pt x="3212" y="1621"/>
                    <a:pt x="3227" y="1621"/>
                  </a:cubicBezTo>
                  <a:close/>
                  <a:moveTo>
                    <a:pt x="4746" y="1824"/>
                  </a:moveTo>
                  <a:cubicBezTo>
                    <a:pt x="4905" y="1824"/>
                    <a:pt x="5073" y="1884"/>
                    <a:pt x="5189" y="1983"/>
                  </a:cubicBezTo>
                  <a:cubicBezTo>
                    <a:pt x="5440" y="2255"/>
                    <a:pt x="5336" y="2653"/>
                    <a:pt x="5043" y="2820"/>
                  </a:cubicBezTo>
                  <a:cubicBezTo>
                    <a:pt x="4952" y="2873"/>
                    <a:pt x="4846" y="2898"/>
                    <a:pt x="4741" y="2898"/>
                  </a:cubicBezTo>
                  <a:cubicBezTo>
                    <a:pt x="4509" y="2898"/>
                    <a:pt x="4278" y="2772"/>
                    <a:pt x="4206" y="2527"/>
                  </a:cubicBezTo>
                  <a:cubicBezTo>
                    <a:pt x="4122" y="2235"/>
                    <a:pt x="4289" y="1858"/>
                    <a:pt x="4624" y="1837"/>
                  </a:cubicBezTo>
                  <a:cubicBezTo>
                    <a:pt x="4664" y="1828"/>
                    <a:pt x="4705" y="1824"/>
                    <a:pt x="4746" y="1824"/>
                  </a:cubicBezTo>
                  <a:close/>
                  <a:moveTo>
                    <a:pt x="4394" y="1"/>
                  </a:moveTo>
                  <a:cubicBezTo>
                    <a:pt x="4002" y="1"/>
                    <a:pt x="3609" y="17"/>
                    <a:pt x="3222" y="38"/>
                  </a:cubicBezTo>
                  <a:cubicBezTo>
                    <a:pt x="3243" y="100"/>
                    <a:pt x="3222" y="205"/>
                    <a:pt x="3118" y="205"/>
                  </a:cubicBezTo>
                  <a:cubicBezTo>
                    <a:pt x="2950" y="205"/>
                    <a:pt x="2783" y="196"/>
                    <a:pt x="2616" y="196"/>
                  </a:cubicBezTo>
                  <a:cubicBezTo>
                    <a:pt x="2532" y="196"/>
                    <a:pt x="2448" y="198"/>
                    <a:pt x="2365" y="205"/>
                  </a:cubicBezTo>
                  <a:cubicBezTo>
                    <a:pt x="2344" y="226"/>
                    <a:pt x="2323" y="247"/>
                    <a:pt x="2281" y="268"/>
                  </a:cubicBezTo>
                  <a:cubicBezTo>
                    <a:pt x="879" y="749"/>
                    <a:pt x="0" y="2381"/>
                    <a:pt x="1256" y="3657"/>
                  </a:cubicBezTo>
                  <a:cubicBezTo>
                    <a:pt x="1820" y="4264"/>
                    <a:pt x="2804" y="4348"/>
                    <a:pt x="3536" y="4411"/>
                  </a:cubicBezTo>
                  <a:cubicBezTo>
                    <a:pt x="4008" y="4451"/>
                    <a:pt x="4514" y="4489"/>
                    <a:pt x="5022" y="4489"/>
                  </a:cubicBezTo>
                  <a:cubicBezTo>
                    <a:pt x="5824" y="4489"/>
                    <a:pt x="6632" y="4396"/>
                    <a:pt x="7323" y="4076"/>
                  </a:cubicBezTo>
                  <a:cubicBezTo>
                    <a:pt x="8935" y="3281"/>
                    <a:pt x="9060" y="1628"/>
                    <a:pt x="7595" y="665"/>
                  </a:cubicBezTo>
                  <a:cubicBezTo>
                    <a:pt x="7010" y="268"/>
                    <a:pt x="6235" y="142"/>
                    <a:pt x="5566" y="58"/>
                  </a:cubicBezTo>
                  <a:cubicBezTo>
                    <a:pt x="5179" y="17"/>
                    <a:pt x="4786" y="1"/>
                    <a:pt x="4394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9"/>
            <p:cNvSpPr/>
            <p:nvPr/>
          </p:nvSpPr>
          <p:spPr>
            <a:xfrm>
              <a:off x="4855525" y="1552300"/>
              <a:ext cx="526775" cy="374975"/>
            </a:xfrm>
            <a:custGeom>
              <a:avLst/>
              <a:gdLst/>
              <a:ahLst/>
              <a:cxnLst/>
              <a:rect l="l" t="t" r="r" b="b"/>
              <a:pathLst>
                <a:path w="21071" h="14999" extrusionOk="0">
                  <a:moveTo>
                    <a:pt x="21071" y="10647"/>
                  </a:moveTo>
                  <a:lnTo>
                    <a:pt x="21071" y="10647"/>
                  </a:lnTo>
                  <a:cubicBezTo>
                    <a:pt x="21053" y="10650"/>
                    <a:pt x="21035" y="10654"/>
                    <a:pt x="21018" y="10658"/>
                  </a:cubicBezTo>
                  <a:lnTo>
                    <a:pt x="21018" y="10658"/>
                  </a:lnTo>
                  <a:cubicBezTo>
                    <a:pt x="21035" y="10654"/>
                    <a:pt x="21053" y="10651"/>
                    <a:pt x="21071" y="10647"/>
                  </a:cubicBezTo>
                  <a:close/>
                  <a:moveTo>
                    <a:pt x="11132" y="1"/>
                  </a:moveTo>
                  <a:cubicBezTo>
                    <a:pt x="10786" y="1"/>
                    <a:pt x="10450" y="13"/>
                    <a:pt x="10128" y="38"/>
                  </a:cubicBezTo>
                  <a:cubicBezTo>
                    <a:pt x="6006" y="352"/>
                    <a:pt x="2930" y="2612"/>
                    <a:pt x="315" y="5625"/>
                  </a:cubicBezTo>
                  <a:cubicBezTo>
                    <a:pt x="963" y="6232"/>
                    <a:pt x="1340" y="7090"/>
                    <a:pt x="691" y="7801"/>
                  </a:cubicBezTo>
                  <a:cubicBezTo>
                    <a:pt x="1151" y="7906"/>
                    <a:pt x="1675" y="7843"/>
                    <a:pt x="2009" y="8240"/>
                  </a:cubicBezTo>
                  <a:cubicBezTo>
                    <a:pt x="2302" y="8575"/>
                    <a:pt x="2323" y="9056"/>
                    <a:pt x="2260" y="9475"/>
                  </a:cubicBezTo>
                  <a:cubicBezTo>
                    <a:pt x="2114" y="10333"/>
                    <a:pt x="1528" y="11232"/>
                    <a:pt x="670" y="11463"/>
                  </a:cubicBezTo>
                  <a:cubicBezTo>
                    <a:pt x="1131" y="11797"/>
                    <a:pt x="1131" y="12634"/>
                    <a:pt x="754" y="13053"/>
                  </a:cubicBezTo>
                  <a:cubicBezTo>
                    <a:pt x="524" y="13283"/>
                    <a:pt x="273" y="13409"/>
                    <a:pt x="1" y="13471"/>
                  </a:cubicBezTo>
                  <a:cubicBezTo>
                    <a:pt x="43" y="13492"/>
                    <a:pt x="84" y="13513"/>
                    <a:pt x="126" y="13534"/>
                  </a:cubicBezTo>
                  <a:cubicBezTo>
                    <a:pt x="356" y="13681"/>
                    <a:pt x="670" y="13764"/>
                    <a:pt x="879" y="13932"/>
                  </a:cubicBezTo>
                  <a:cubicBezTo>
                    <a:pt x="1193" y="13388"/>
                    <a:pt x="1716" y="12948"/>
                    <a:pt x="2386" y="12739"/>
                  </a:cubicBezTo>
                  <a:cubicBezTo>
                    <a:pt x="2407" y="12718"/>
                    <a:pt x="2428" y="12697"/>
                    <a:pt x="2470" y="12676"/>
                  </a:cubicBezTo>
                  <a:cubicBezTo>
                    <a:pt x="3235" y="12552"/>
                    <a:pt x="4184" y="12427"/>
                    <a:pt x="5142" y="12427"/>
                  </a:cubicBezTo>
                  <a:cubicBezTo>
                    <a:pt x="6595" y="12427"/>
                    <a:pt x="8065" y="12714"/>
                    <a:pt x="8935" y="13722"/>
                  </a:cubicBezTo>
                  <a:cubicBezTo>
                    <a:pt x="9291" y="14162"/>
                    <a:pt x="9479" y="14580"/>
                    <a:pt x="9542" y="14999"/>
                  </a:cubicBezTo>
                  <a:cubicBezTo>
                    <a:pt x="9877" y="14810"/>
                    <a:pt x="10232" y="14727"/>
                    <a:pt x="10609" y="14706"/>
                  </a:cubicBezTo>
                  <a:cubicBezTo>
                    <a:pt x="10609" y="13994"/>
                    <a:pt x="10546" y="13283"/>
                    <a:pt x="10400" y="12551"/>
                  </a:cubicBezTo>
                  <a:cubicBezTo>
                    <a:pt x="10387" y="12462"/>
                    <a:pt x="10458" y="12405"/>
                    <a:pt x="10526" y="12405"/>
                  </a:cubicBezTo>
                  <a:cubicBezTo>
                    <a:pt x="10570" y="12405"/>
                    <a:pt x="10613" y="12430"/>
                    <a:pt x="10630" y="12488"/>
                  </a:cubicBezTo>
                  <a:cubicBezTo>
                    <a:pt x="10881" y="13199"/>
                    <a:pt x="10986" y="13953"/>
                    <a:pt x="11006" y="14706"/>
                  </a:cubicBezTo>
                  <a:cubicBezTo>
                    <a:pt x="11341" y="14727"/>
                    <a:pt x="11676" y="14810"/>
                    <a:pt x="11990" y="14936"/>
                  </a:cubicBezTo>
                  <a:cubicBezTo>
                    <a:pt x="12168" y="13191"/>
                    <a:pt x="14324" y="12307"/>
                    <a:pt x="16503" y="12307"/>
                  </a:cubicBezTo>
                  <a:cubicBezTo>
                    <a:pt x="17903" y="12307"/>
                    <a:pt x="19312" y="12672"/>
                    <a:pt x="20213" y="13409"/>
                  </a:cubicBezTo>
                  <a:cubicBezTo>
                    <a:pt x="20234" y="13388"/>
                    <a:pt x="20234" y="13367"/>
                    <a:pt x="20276" y="13346"/>
                  </a:cubicBezTo>
                  <a:cubicBezTo>
                    <a:pt x="20317" y="13304"/>
                    <a:pt x="20401" y="13241"/>
                    <a:pt x="20443" y="13199"/>
                  </a:cubicBezTo>
                  <a:cubicBezTo>
                    <a:pt x="20213" y="13116"/>
                    <a:pt x="19983" y="12906"/>
                    <a:pt x="19836" y="12551"/>
                  </a:cubicBezTo>
                  <a:cubicBezTo>
                    <a:pt x="19447" y="11670"/>
                    <a:pt x="20181" y="10849"/>
                    <a:pt x="21018" y="10658"/>
                  </a:cubicBezTo>
                  <a:lnTo>
                    <a:pt x="21018" y="10658"/>
                  </a:lnTo>
                  <a:cubicBezTo>
                    <a:pt x="20923" y="10676"/>
                    <a:pt x="20827" y="10685"/>
                    <a:pt x="20732" y="10685"/>
                  </a:cubicBezTo>
                  <a:cubicBezTo>
                    <a:pt x="19757" y="10685"/>
                    <a:pt x="18836" y="9760"/>
                    <a:pt x="18874" y="8784"/>
                  </a:cubicBezTo>
                  <a:cubicBezTo>
                    <a:pt x="18895" y="7843"/>
                    <a:pt x="19690" y="7090"/>
                    <a:pt x="20590" y="6943"/>
                  </a:cubicBezTo>
                  <a:cubicBezTo>
                    <a:pt x="20380" y="6378"/>
                    <a:pt x="20548" y="5813"/>
                    <a:pt x="20903" y="5416"/>
                  </a:cubicBezTo>
                  <a:cubicBezTo>
                    <a:pt x="20882" y="5395"/>
                    <a:pt x="20862" y="5353"/>
                    <a:pt x="20841" y="5290"/>
                  </a:cubicBezTo>
                  <a:cubicBezTo>
                    <a:pt x="19730" y="1481"/>
                    <a:pt x="14855" y="1"/>
                    <a:pt x="11132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9"/>
            <p:cNvSpPr/>
            <p:nvPr/>
          </p:nvSpPr>
          <p:spPr>
            <a:xfrm>
              <a:off x="4754300" y="1868150"/>
              <a:ext cx="702275" cy="370825"/>
            </a:xfrm>
            <a:custGeom>
              <a:avLst/>
              <a:gdLst/>
              <a:ahLst/>
              <a:cxnLst/>
              <a:rect l="l" t="t" r="r" b="b"/>
              <a:pathLst>
                <a:path w="28091" h="14833" extrusionOk="0">
                  <a:moveTo>
                    <a:pt x="26387" y="538"/>
                  </a:moveTo>
                  <a:cubicBezTo>
                    <a:pt x="27032" y="538"/>
                    <a:pt x="27816" y="978"/>
                    <a:pt x="27798" y="1674"/>
                  </a:cubicBezTo>
                  <a:cubicBezTo>
                    <a:pt x="27798" y="1778"/>
                    <a:pt x="27702" y="1849"/>
                    <a:pt x="27609" y="1849"/>
                  </a:cubicBezTo>
                  <a:cubicBezTo>
                    <a:pt x="27552" y="1849"/>
                    <a:pt x="27495" y="1822"/>
                    <a:pt x="27463" y="1758"/>
                  </a:cubicBezTo>
                  <a:cubicBezTo>
                    <a:pt x="27379" y="1591"/>
                    <a:pt x="27317" y="1444"/>
                    <a:pt x="27233" y="1298"/>
                  </a:cubicBezTo>
                  <a:cubicBezTo>
                    <a:pt x="27107" y="1360"/>
                    <a:pt x="27003" y="1423"/>
                    <a:pt x="26898" y="1549"/>
                  </a:cubicBezTo>
                  <a:cubicBezTo>
                    <a:pt x="26794" y="1695"/>
                    <a:pt x="26752" y="1842"/>
                    <a:pt x="26689" y="2009"/>
                  </a:cubicBezTo>
                  <a:cubicBezTo>
                    <a:pt x="26660" y="2096"/>
                    <a:pt x="26587" y="2138"/>
                    <a:pt x="26516" y="2138"/>
                  </a:cubicBezTo>
                  <a:cubicBezTo>
                    <a:pt x="26433" y="2138"/>
                    <a:pt x="26354" y="2080"/>
                    <a:pt x="26354" y="1967"/>
                  </a:cubicBezTo>
                  <a:cubicBezTo>
                    <a:pt x="26354" y="1591"/>
                    <a:pt x="26689" y="1235"/>
                    <a:pt x="27045" y="1088"/>
                  </a:cubicBezTo>
                  <a:cubicBezTo>
                    <a:pt x="27024" y="1088"/>
                    <a:pt x="27024" y="1067"/>
                    <a:pt x="27003" y="1067"/>
                  </a:cubicBezTo>
                  <a:cubicBezTo>
                    <a:pt x="26801" y="902"/>
                    <a:pt x="26550" y="833"/>
                    <a:pt x="26279" y="833"/>
                  </a:cubicBezTo>
                  <a:cubicBezTo>
                    <a:pt x="26242" y="833"/>
                    <a:pt x="26204" y="835"/>
                    <a:pt x="26166" y="837"/>
                  </a:cubicBezTo>
                  <a:cubicBezTo>
                    <a:pt x="26160" y="838"/>
                    <a:pt x="26154" y="839"/>
                    <a:pt x="26149" y="839"/>
                  </a:cubicBezTo>
                  <a:cubicBezTo>
                    <a:pt x="26016" y="839"/>
                    <a:pt x="25983" y="605"/>
                    <a:pt x="26124" y="565"/>
                  </a:cubicBezTo>
                  <a:cubicBezTo>
                    <a:pt x="26207" y="547"/>
                    <a:pt x="26296" y="538"/>
                    <a:pt x="26387" y="538"/>
                  </a:cubicBezTo>
                  <a:close/>
                  <a:moveTo>
                    <a:pt x="1655" y="578"/>
                  </a:moveTo>
                  <a:cubicBezTo>
                    <a:pt x="1725" y="578"/>
                    <a:pt x="1798" y="587"/>
                    <a:pt x="1874" y="607"/>
                  </a:cubicBezTo>
                  <a:cubicBezTo>
                    <a:pt x="2041" y="649"/>
                    <a:pt x="2041" y="879"/>
                    <a:pt x="1874" y="921"/>
                  </a:cubicBezTo>
                  <a:cubicBezTo>
                    <a:pt x="1706" y="963"/>
                    <a:pt x="1539" y="1005"/>
                    <a:pt x="1392" y="1088"/>
                  </a:cubicBezTo>
                  <a:cubicBezTo>
                    <a:pt x="1790" y="1193"/>
                    <a:pt x="2208" y="1423"/>
                    <a:pt x="2480" y="1737"/>
                  </a:cubicBezTo>
                  <a:cubicBezTo>
                    <a:pt x="2593" y="1882"/>
                    <a:pt x="2470" y="2064"/>
                    <a:pt x="2332" y="2064"/>
                  </a:cubicBezTo>
                  <a:cubicBezTo>
                    <a:pt x="2290" y="2064"/>
                    <a:pt x="2247" y="2048"/>
                    <a:pt x="2208" y="2009"/>
                  </a:cubicBezTo>
                  <a:cubicBezTo>
                    <a:pt x="1915" y="1695"/>
                    <a:pt x="1643" y="1465"/>
                    <a:pt x="1267" y="1277"/>
                  </a:cubicBezTo>
                  <a:cubicBezTo>
                    <a:pt x="1246" y="1277"/>
                    <a:pt x="1246" y="1256"/>
                    <a:pt x="1225" y="1256"/>
                  </a:cubicBezTo>
                  <a:cubicBezTo>
                    <a:pt x="1225" y="1277"/>
                    <a:pt x="1204" y="1277"/>
                    <a:pt x="1204" y="1298"/>
                  </a:cubicBezTo>
                  <a:cubicBezTo>
                    <a:pt x="1058" y="1528"/>
                    <a:pt x="1099" y="1821"/>
                    <a:pt x="1183" y="2072"/>
                  </a:cubicBezTo>
                  <a:cubicBezTo>
                    <a:pt x="1213" y="2147"/>
                    <a:pt x="1147" y="2211"/>
                    <a:pt x="1084" y="2211"/>
                  </a:cubicBezTo>
                  <a:cubicBezTo>
                    <a:pt x="1058" y="2211"/>
                    <a:pt x="1034" y="2200"/>
                    <a:pt x="1016" y="2176"/>
                  </a:cubicBezTo>
                  <a:cubicBezTo>
                    <a:pt x="519" y="1622"/>
                    <a:pt x="913" y="578"/>
                    <a:pt x="1655" y="578"/>
                  </a:cubicBezTo>
                  <a:close/>
                  <a:moveTo>
                    <a:pt x="15766" y="10781"/>
                  </a:moveTo>
                  <a:cubicBezTo>
                    <a:pt x="15990" y="10781"/>
                    <a:pt x="16117" y="11145"/>
                    <a:pt x="15892" y="11257"/>
                  </a:cubicBezTo>
                  <a:cubicBezTo>
                    <a:pt x="15508" y="11450"/>
                    <a:pt x="15094" y="11540"/>
                    <a:pt x="14675" y="11540"/>
                  </a:cubicBezTo>
                  <a:cubicBezTo>
                    <a:pt x="14593" y="11540"/>
                    <a:pt x="14510" y="11536"/>
                    <a:pt x="14428" y="11529"/>
                  </a:cubicBezTo>
                  <a:cubicBezTo>
                    <a:pt x="14072" y="11508"/>
                    <a:pt x="13507" y="11446"/>
                    <a:pt x="13340" y="11069"/>
                  </a:cubicBezTo>
                  <a:cubicBezTo>
                    <a:pt x="13319" y="11006"/>
                    <a:pt x="13340" y="10964"/>
                    <a:pt x="13403" y="10943"/>
                  </a:cubicBezTo>
                  <a:cubicBezTo>
                    <a:pt x="13465" y="10923"/>
                    <a:pt x="13531" y="10914"/>
                    <a:pt x="13598" y="10914"/>
                  </a:cubicBezTo>
                  <a:cubicBezTo>
                    <a:pt x="13865" y="10914"/>
                    <a:pt x="14160" y="11048"/>
                    <a:pt x="14428" y="11048"/>
                  </a:cubicBezTo>
                  <a:cubicBezTo>
                    <a:pt x="14462" y="11050"/>
                    <a:pt x="14495" y="11050"/>
                    <a:pt x="14529" y="11050"/>
                  </a:cubicBezTo>
                  <a:cubicBezTo>
                    <a:pt x="14947" y="11050"/>
                    <a:pt x="15315" y="10933"/>
                    <a:pt x="15683" y="10797"/>
                  </a:cubicBezTo>
                  <a:cubicBezTo>
                    <a:pt x="15712" y="10786"/>
                    <a:pt x="15739" y="10781"/>
                    <a:pt x="15766" y="10781"/>
                  </a:cubicBezTo>
                  <a:close/>
                  <a:moveTo>
                    <a:pt x="26312" y="0"/>
                  </a:moveTo>
                  <a:cubicBezTo>
                    <a:pt x="26291" y="63"/>
                    <a:pt x="26208" y="105"/>
                    <a:pt x="26145" y="105"/>
                  </a:cubicBezTo>
                  <a:lnTo>
                    <a:pt x="26124" y="105"/>
                  </a:lnTo>
                  <a:cubicBezTo>
                    <a:pt x="25831" y="314"/>
                    <a:pt x="25517" y="503"/>
                    <a:pt x="25183" y="586"/>
                  </a:cubicBezTo>
                  <a:cubicBezTo>
                    <a:pt x="25162" y="607"/>
                    <a:pt x="25162" y="607"/>
                    <a:pt x="25141" y="628"/>
                  </a:cubicBezTo>
                  <a:cubicBezTo>
                    <a:pt x="24952" y="775"/>
                    <a:pt x="24722" y="900"/>
                    <a:pt x="24513" y="1005"/>
                  </a:cubicBezTo>
                  <a:cubicBezTo>
                    <a:pt x="24806" y="1298"/>
                    <a:pt x="25036" y="1674"/>
                    <a:pt x="25162" y="2093"/>
                  </a:cubicBezTo>
                  <a:cubicBezTo>
                    <a:pt x="25768" y="4415"/>
                    <a:pt x="22986" y="5294"/>
                    <a:pt x="21249" y="5378"/>
                  </a:cubicBezTo>
                  <a:cubicBezTo>
                    <a:pt x="21086" y="5383"/>
                    <a:pt x="20912" y="5387"/>
                    <a:pt x="20730" y="5387"/>
                  </a:cubicBezTo>
                  <a:cubicBezTo>
                    <a:pt x="18860" y="5387"/>
                    <a:pt x="16161" y="5024"/>
                    <a:pt x="15913" y="2888"/>
                  </a:cubicBezTo>
                  <a:cubicBezTo>
                    <a:pt x="15913" y="2846"/>
                    <a:pt x="15913" y="2804"/>
                    <a:pt x="15934" y="2762"/>
                  </a:cubicBezTo>
                  <a:lnTo>
                    <a:pt x="15913" y="2762"/>
                  </a:lnTo>
                  <a:cubicBezTo>
                    <a:pt x="15620" y="2637"/>
                    <a:pt x="15327" y="2574"/>
                    <a:pt x="15055" y="2553"/>
                  </a:cubicBezTo>
                  <a:cubicBezTo>
                    <a:pt x="15014" y="3536"/>
                    <a:pt x="14804" y="4520"/>
                    <a:pt x="14449" y="5441"/>
                  </a:cubicBezTo>
                  <a:cubicBezTo>
                    <a:pt x="15286" y="5441"/>
                    <a:pt x="16248" y="5880"/>
                    <a:pt x="16018" y="6863"/>
                  </a:cubicBezTo>
                  <a:cubicBezTo>
                    <a:pt x="15865" y="7503"/>
                    <a:pt x="15313" y="7829"/>
                    <a:pt x="14744" y="7829"/>
                  </a:cubicBezTo>
                  <a:cubicBezTo>
                    <a:pt x="14383" y="7829"/>
                    <a:pt x="14014" y="7697"/>
                    <a:pt x="13737" y="7428"/>
                  </a:cubicBezTo>
                  <a:cubicBezTo>
                    <a:pt x="13581" y="7289"/>
                    <a:pt x="13713" y="7063"/>
                    <a:pt x="13883" y="7063"/>
                  </a:cubicBezTo>
                  <a:cubicBezTo>
                    <a:pt x="13917" y="7063"/>
                    <a:pt x="13953" y="7072"/>
                    <a:pt x="13988" y="7093"/>
                  </a:cubicBezTo>
                  <a:cubicBezTo>
                    <a:pt x="14234" y="7252"/>
                    <a:pt x="14495" y="7380"/>
                    <a:pt x="14783" y="7380"/>
                  </a:cubicBezTo>
                  <a:cubicBezTo>
                    <a:pt x="14838" y="7380"/>
                    <a:pt x="14894" y="7376"/>
                    <a:pt x="14951" y="7365"/>
                  </a:cubicBezTo>
                  <a:cubicBezTo>
                    <a:pt x="15286" y="7303"/>
                    <a:pt x="15558" y="7031"/>
                    <a:pt x="15599" y="6675"/>
                  </a:cubicBezTo>
                  <a:cubicBezTo>
                    <a:pt x="15697" y="5990"/>
                    <a:pt x="14899" y="5836"/>
                    <a:pt x="14350" y="5836"/>
                  </a:cubicBezTo>
                  <a:cubicBezTo>
                    <a:pt x="14312" y="5836"/>
                    <a:pt x="14275" y="5837"/>
                    <a:pt x="14239" y="5838"/>
                  </a:cubicBezTo>
                  <a:cubicBezTo>
                    <a:pt x="14229" y="5840"/>
                    <a:pt x="14218" y="5841"/>
                    <a:pt x="14208" y="5841"/>
                  </a:cubicBezTo>
                  <a:cubicBezTo>
                    <a:pt x="14103" y="5841"/>
                    <a:pt x="14051" y="5745"/>
                    <a:pt x="14051" y="5650"/>
                  </a:cubicBezTo>
                  <a:cubicBezTo>
                    <a:pt x="14051" y="5629"/>
                    <a:pt x="14030" y="5587"/>
                    <a:pt x="14051" y="5545"/>
                  </a:cubicBezTo>
                  <a:cubicBezTo>
                    <a:pt x="14428" y="4541"/>
                    <a:pt x="14616" y="3557"/>
                    <a:pt x="14658" y="2553"/>
                  </a:cubicBezTo>
                  <a:cubicBezTo>
                    <a:pt x="14302" y="2553"/>
                    <a:pt x="13947" y="2616"/>
                    <a:pt x="13570" y="2720"/>
                  </a:cubicBezTo>
                  <a:cubicBezTo>
                    <a:pt x="13507" y="3704"/>
                    <a:pt x="12628" y="4541"/>
                    <a:pt x="11478" y="4876"/>
                  </a:cubicBezTo>
                  <a:cubicBezTo>
                    <a:pt x="10782" y="5085"/>
                    <a:pt x="9805" y="5241"/>
                    <a:pt x="8806" y="5241"/>
                  </a:cubicBezTo>
                  <a:cubicBezTo>
                    <a:pt x="7312" y="5241"/>
                    <a:pt x="5769" y="4892"/>
                    <a:pt x="5054" y="3850"/>
                  </a:cubicBezTo>
                  <a:cubicBezTo>
                    <a:pt x="4573" y="3160"/>
                    <a:pt x="4510" y="2365"/>
                    <a:pt x="4761" y="1695"/>
                  </a:cubicBezTo>
                  <a:cubicBezTo>
                    <a:pt x="4468" y="1632"/>
                    <a:pt x="4175" y="1444"/>
                    <a:pt x="3945" y="1298"/>
                  </a:cubicBezTo>
                  <a:cubicBezTo>
                    <a:pt x="3736" y="1151"/>
                    <a:pt x="3527" y="1026"/>
                    <a:pt x="3359" y="837"/>
                  </a:cubicBezTo>
                  <a:cubicBezTo>
                    <a:pt x="2941" y="775"/>
                    <a:pt x="2543" y="586"/>
                    <a:pt x="2208" y="356"/>
                  </a:cubicBezTo>
                  <a:cubicBezTo>
                    <a:pt x="2174" y="425"/>
                    <a:pt x="2096" y="466"/>
                    <a:pt x="2011" y="466"/>
                  </a:cubicBezTo>
                  <a:cubicBezTo>
                    <a:pt x="1993" y="466"/>
                    <a:pt x="1975" y="464"/>
                    <a:pt x="1957" y="461"/>
                  </a:cubicBezTo>
                  <a:cubicBezTo>
                    <a:pt x="1826" y="424"/>
                    <a:pt x="1693" y="406"/>
                    <a:pt x="1562" y="406"/>
                  </a:cubicBezTo>
                  <a:cubicBezTo>
                    <a:pt x="735" y="406"/>
                    <a:pt x="0" y="1109"/>
                    <a:pt x="325" y="2030"/>
                  </a:cubicBezTo>
                  <a:cubicBezTo>
                    <a:pt x="660" y="3034"/>
                    <a:pt x="1832" y="3181"/>
                    <a:pt x="2752" y="3244"/>
                  </a:cubicBezTo>
                  <a:cubicBezTo>
                    <a:pt x="2878" y="3244"/>
                    <a:pt x="2920" y="3411"/>
                    <a:pt x="2836" y="3495"/>
                  </a:cubicBezTo>
                  <a:cubicBezTo>
                    <a:pt x="3296" y="6403"/>
                    <a:pt x="3652" y="9437"/>
                    <a:pt x="5786" y="11676"/>
                  </a:cubicBezTo>
                  <a:cubicBezTo>
                    <a:pt x="8004" y="13998"/>
                    <a:pt x="11394" y="14647"/>
                    <a:pt x="14470" y="14793"/>
                  </a:cubicBezTo>
                  <a:cubicBezTo>
                    <a:pt x="15023" y="14816"/>
                    <a:pt x="15596" y="14832"/>
                    <a:pt x="16175" y="14832"/>
                  </a:cubicBezTo>
                  <a:cubicBezTo>
                    <a:pt x="18881" y="14832"/>
                    <a:pt x="21754" y="14464"/>
                    <a:pt x="23718" y="12534"/>
                  </a:cubicBezTo>
                  <a:cubicBezTo>
                    <a:pt x="25915" y="10420"/>
                    <a:pt x="25894" y="6863"/>
                    <a:pt x="26229" y="4018"/>
                  </a:cubicBezTo>
                  <a:cubicBezTo>
                    <a:pt x="26145" y="3997"/>
                    <a:pt x="26061" y="3913"/>
                    <a:pt x="26124" y="3808"/>
                  </a:cubicBezTo>
                  <a:cubicBezTo>
                    <a:pt x="26166" y="3746"/>
                    <a:pt x="26208" y="3683"/>
                    <a:pt x="26229" y="3620"/>
                  </a:cubicBezTo>
                  <a:cubicBezTo>
                    <a:pt x="26250" y="3599"/>
                    <a:pt x="26250" y="3599"/>
                    <a:pt x="26250" y="3578"/>
                  </a:cubicBezTo>
                  <a:cubicBezTo>
                    <a:pt x="26271" y="3557"/>
                    <a:pt x="26291" y="3536"/>
                    <a:pt x="26312" y="3495"/>
                  </a:cubicBezTo>
                  <a:cubicBezTo>
                    <a:pt x="26354" y="3432"/>
                    <a:pt x="26417" y="3432"/>
                    <a:pt x="26480" y="3432"/>
                  </a:cubicBezTo>
                  <a:cubicBezTo>
                    <a:pt x="26605" y="3369"/>
                    <a:pt x="26731" y="3285"/>
                    <a:pt x="26877" y="3223"/>
                  </a:cubicBezTo>
                  <a:cubicBezTo>
                    <a:pt x="27087" y="3097"/>
                    <a:pt x="27317" y="2992"/>
                    <a:pt x="27505" y="2825"/>
                  </a:cubicBezTo>
                  <a:cubicBezTo>
                    <a:pt x="27798" y="2532"/>
                    <a:pt x="28007" y="2156"/>
                    <a:pt x="28049" y="1737"/>
                  </a:cubicBezTo>
                  <a:cubicBezTo>
                    <a:pt x="28091" y="1214"/>
                    <a:pt x="27819" y="754"/>
                    <a:pt x="27400" y="461"/>
                  </a:cubicBezTo>
                  <a:cubicBezTo>
                    <a:pt x="27338" y="461"/>
                    <a:pt x="27296" y="419"/>
                    <a:pt x="27275" y="377"/>
                  </a:cubicBezTo>
                  <a:cubicBezTo>
                    <a:pt x="27107" y="272"/>
                    <a:pt x="26605" y="0"/>
                    <a:pt x="26312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9"/>
            <p:cNvSpPr/>
            <p:nvPr/>
          </p:nvSpPr>
          <p:spPr>
            <a:xfrm>
              <a:off x="5403900" y="1881600"/>
              <a:ext cx="45825" cy="40100"/>
            </a:xfrm>
            <a:custGeom>
              <a:avLst/>
              <a:gdLst/>
              <a:ahLst/>
              <a:cxnLst/>
              <a:rect l="l" t="t" r="r" b="b"/>
              <a:pathLst>
                <a:path w="1833" h="1604" extrusionOk="0">
                  <a:moveTo>
                    <a:pt x="417" y="0"/>
                  </a:moveTo>
                  <a:cubicBezTo>
                    <a:pt x="328" y="0"/>
                    <a:pt x="242" y="9"/>
                    <a:pt x="161" y="27"/>
                  </a:cubicBezTo>
                  <a:cubicBezTo>
                    <a:pt x="0" y="67"/>
                    <a:pt x="32" y="301"/>
                    <a:pt x="165" y="301"/>
                  </a:cubicBezTo>
                  <a:cubicBezTo>
                    <a:pt x="170" y="301"/>
                    <a:pt x="176" y="300"/>
                    <a:pt x="182" y="299"/>
                  </a:cubicBezTo>
                  <a:cubicBezTo>
                    <a:pt x="220" y="297"/>
                    <a:pt x="258" y="295"/>
                    <a:pt x="295" y="295"/>
                  </a:cubicBezTo>
                  <a:cubicBezTo>
                    <a:pt x="566" y="295"/>
                    <a:pt x="817" y="364"/>
                    <a:pt x="1019" y="529"/>
                  </a:cubicBezTo>
                  <a:cubicBezTo>
                    <a:pt x="1040" y="529"/>
                    <a:pt x="1040" y="550"/>
                    <a:pt x="1061" y="550"/>
                  </a:cubicBezTo>
                  <a:cubicBezTo>
                    <a:pt x="705" y="697"/>
                    <a:pt x="370" y="1053"/>
                    <a:pt x="370" y="1429"/>
                  </a:cubicBezTo>
                  <a:cubicBezTo>
                    <a:pt x="370" y="1545"/>
                    <a:pt x="454" y="1604"/>
                    <a:pt x="540" y="1604"/>
                  </a:cubicBezTo>
                  <a:cubicBezTo>
                    <a:pt x="608" y="1604"/>
                    <a:pt x="677" y="1566"/>
                    <a:pt x="705" y="1492"/>
                  </a:cubicBezTo>
                  <a:cubicBezTo>
                    <a:pt x="768" y="1304"/>
                    <a:pt x="810" y="1157"/>
                    <a:pt x="914" y="1011"/>
                  </a:cubicBezTo>
                  <a:cubicBezTo>
                    <a:pt x="1019" y="906"/>
                    <a:pt x="1123" y="822"/>
                    <a:pt x="1249" y="760"/>
                  </a:cubicBezTo>
                  <a:cubicBezTo>
                    <a:pt x="1333" y="906"/>
                    <a:pt x="1395" y="1053"/>
                    <a:pt x="1479" y="1220"/>
                  </a:cubicBezTo>
                  <a:cubicBezTo>
                    <a:pt x="1511" y="1284"/>
                    <a:pt x="1564" y="1311"/>
                    <a:pt x="1619" y="1311"/>
                  </a:cubicBezTo>
                  <a:cubicBezTo>
                    <a:pt x="1708" y="1311"/>
                    <a:pt x="1801" y="1240"/>
                    <a:pt x="1814" y="1136"/>
                  </a:cubicBezTo>
                  <a:cubicBezTo>
                    <a:pt x="1832" y="440"/>
                    <a:pt x="1048" y="0"/>
                    <a:pt x="41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9"/>
            <p:cNvSpPr/>
            <p:nvPr/>
          </p:nvSpPr>
          <p:spPr>
            <a:xfrm>
              <a:off x="5293350" y="1912175"/>
              <a:ext cx="24625" cy="32900"/>
            </a:xfrm>
            <a:custGeom>
              <a:avLst/>
              <a:gdLst/>
              <a:ahLst/>
              <a:cxnLst/>
              <a:rect l="l" t="t" r="r" b="b"/>
              <a:pathLst>
                <a:path w="985" h="1316" extrusionOk="0">
                  <a:moveTo>
                    <a:pt x="358" y="1"/>
                  </a:moveTo>
                  <a:cubicBezTo>
                    <a:pt x="203" y="1"/>
                    <a:pt x="73" y="236"/>
                    <a:pt x="210" y="374"/>
                  </a:cubicBezTo>
                  <a:cubicBezTo>
                    <a:pt x="398" y="541"/>
                    <a:pt x="398" y="939"/>
                    <a:pt x="126" y="1064"/>
                  </a:cubicBezTo>
                  <a:cubicBezTo>
                    <a:pt x="1" y="1106"/>
                    <a:pt x="1" y="1315"/>
                    <a:pt x="147" y="1315"/>
                  </a:cubicBezTo>
                  <a:cubicBezTo>
                    <a:pt x="775" y="1252"/>
                    <a:pt x="984" y="374"/>
                    <a:pt x="461" y="39"/>
                  </a:cubicBezTo>
                  <a:cubicBezTo>
                    <a:pt x="427" y="12"/>
                    <a:pt x="392" y="1"/>
                    <a:pt x="35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5262500" y="1912525"/>
              <a:ext cx="27225" cy="29700"/>
            </a:xfrm>
            <a:custGeom>
              <a:avLst/>
              <a:gdLst/>
              <a:ahLst/>
              <a:cxnLst/>
              <a:rect l="l" t="t" r="r" b="b"/>
              <a:pathLst>
                <a:path w="1089" h="1188" extrusionOk="0">
                  <a:moveTo>
                    <a:pt x="532" y="0"/>
                  </a:moveTo>
                  <a:cubicBezTo>
                    <a:pt x="448" y="0"/>
                    <a:pt x="359" y="21"/>
                    <a:pt x="272" y="67"/>
                  </a:cubicBezTo>
                  <a:cubicBezTo>
                    <a:pt x="147" y="150"/>
                    <a:pt x="42" y="276"/>
                    <a:pt x="21" y="443"/>
                  </a:cubicBezTo>
                  <a:cubicBezTo>
                    <a:pt x="0" y="527"/>
                    <a:pt x="0" y="632"/>
                    <a:pt x="0" y="736"/>
                  </a:cubicBezTo>
                  <a:cubicBezTo>
                    <a:pt x="42" y="904"/>
                    <a:pt x="168" y="1050"/>
                    <a:pt x="314" y="1134"/>
                  </a:cubicBezTo>
                  <a:cubicBezTo>
                    <a:pt x="392" y="1171"/>
                    <a:pt x="470" y="1188"/>
                    <a:pt x="544" y="1188"/>
                  </a:cubicBezTo>
                  <a:cubicBezTo>
                    <a:pt x="845" y="1188"/>
                    <a:pt x="1088" y="909"/>
                    <a:pt x="1088" y="590"/>
                  </a:cubicBezTo>
                  <a:cubicBezTo>
                    <a:pt x="1088" y="263"/>
                    <a:pt x="833" y="0"/>
                    <a:pt x="53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5087250" y="2137675"/>
              <a:ext cx="70000" cy="18975"/>
            </a:xfrm>
            <a:custGeom>
              <a:avLst/>
              <a:gdLst/>
              <a:ahLst/>
              <a:cxnLst/>
              <a:rect l="l" t="t" r="r" b="b"/>
              <a:pathLst>
                <a:path w="2800" h="759" extrusionOk="0">
                  <a:moveTo>
                    <a:pt x="2448" y="0"/>
                  </a:moveTo>
                  <a:cubicBezTo>
                    <a:pt x="2421" y="0"/>
                    <a:pt x="2394" y="5"/>
                    <a:pt x="2365" y="16"/>
                  </a:cubicBezTo>
                  <a:cubicBezTo>
                    <a:pt x="2001" y="169"/>
                    <a:pt x="1638" y="270"/>
                    <a:pt x="1226" y="270"/>
                  </a:cubicBezTo>
                  <a:cubicBezTo>
                    <a:pt x="1188" y="270"/>
                    <a:pt x="1149" y="269"/>
                    <a:pt x="1110" y="267"/>
                  </a:cubicBezTo>
                  <a:cubicBezTo>
                    <a:pt x="842" y="267"/>
                    <a:pt x="547" y="133"/>
                    <a:pt x="280" y="133"/>
                  </a:cubicBezTo>
                  <a:cubicBezTo>
                    <a:pt x="213" y="133"/>
                    <a:pt x="147" y="142"/>
                    <a:pt x="85" y="162"/>
                  </a:cubicBezTo>
                  <a:cubicBezTo>
                    <a:pt x="22" y="183"/>
                    <a:pt x="1" y="246"/>
                    <a:pt x="22" y="288"/>
                  </a:cubicBezTo>
                  <a:cubicBezTo>
                    <a:pt x="189" y="665"/>
                    <a:pt x="754" y="727"/>
                    <a:pt x="1110" y="748"/>
                  </a:cubicBezTo>
                  <a:cubicBezTo>
                    <a:pt x="1192" y="755"/>
                    <a:pt x="1275" y="759"/>
                    <a:pt x="1357" y="759"/>
                  </a:cubicBezTo>
                  <a:cubicBezTo>
                    <a:pt x="1776" y="759"/>
                    <a:pt x="2190" y="669"/>
                    <a:pt x="2574" y="476"/>
                  </a:cubicBezTo>
                  <a:cubicBezTo>
                    <a:pt x="2799" y="364"/>
                    <a:pt x="2672" y="0"/>
                    <a:pt x="244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4969050" y="1918575"/>
              <a:ext cx="32975" cy="26875"/>
            </a:xfrm>
            <a:custGeom>
              <a:avLst/>
              <a:gdLst/>
              <a:ahLst/>
              <a:cxnLst/>
              <a:rect l="l" t="t" r="r" b="b"/>
              <a:pathLst>
                <a:path w="1319" h="1075" extrusionOk="0">
                  <a:moveTo>
                    <a:pt x="622" y="0"/>
                  </a:moveTo>
                  <a:cubicBezTo>
                    <a:pt x="581" y="0"/>
                    <a:pt x="541" y="4"/>
                    <a:pt x="502" y="13"/>
                  </a:cubicBezTo>
                  <a:cubicBezTo>
                    <a:pt x="167" y="34"/>
                    <a:pt x="0" y="411"/>
                    <a:pt x="84" y="703"/>
                  </a:cubicBezTo>
                  <a:cubicBezTo>
                    <a:pt x="156" y="948"/>
                    <a:pt x="387" y="1074"/>
                    <a:pt x="619" y="1074"/>
                  </a:cubicBezTo>
                  <a:cubicBezTo>
                    <a:pt x="724" y="1074"/>
                    <a:pt x="830" y="1049"/>
                    <a:pt x="921" y="996"/>
                  </a:cubicBezTo>
                  <a:cubicBezTo>
                    <a:pt x="1214" y="829"/>
                    <a:pt x="1318" y="431"/>
                    <a:pt x="1067" y="180"/>
                  </a:cubicBezTo>
                  <a:cubicBezTo>
                    <a:pt x="951" y="64"/>
                    <a:pt x="781" y="0"/>
                    <a:pt x="62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4931375" y="1913500"/>
              <a:ext cx="22150" cy="30775"/>
            </a:xfrm>
            <a:custGeom>
              <a:avLst/>
              <a:gdLst/>
              <a:ahLst/>
              <a:cxnLst/>
              <a:rect l="l" t="t" r="r" b="b"/>
              <a:pathLst>
                <a:path w="886" h="1231" extrusionOk="0">
                  <a:moveTo>
                    <a:pt x="606" y="0"/>
                  </a:moveTo>
                  <a:cubicBezTo>
                    <a:pt x="593" y="0"/>
                    <a:pt x="579" y="2"/>
                    <a:pt x="566" y="7"/>
                  </a:cubicBezTo>
                  <a:cubicBezTo>
                    <a:pt x="1" y="174"/>
                    <a:pt x="147" y="1074"/>
                    <a:pt x="670" y="1220"/>
                  </a:cubicBezTo>
                  <a:cubicBezTo>
                    <a:pt x="687" y="1228"/>
                    <a:pt x="704" y="1231"/>
                    <a:pt x="719" y="1231"/>
                  </a:cubicBezTo>
                  <a:cubicBezTo>
                    <a:pt x="833" y="1231"/>
                    <a:pt x="886" y="1043"/>
                    <a:pt x="775" y="969"/>
                  </a:cubicBezTo>
                  <a:cubicBezTo>
                    <a:pt x="503" y="781"/>
                    <a:pt x="607" y="467"/>
                    <a:pt x="754" y="258"/>
                  </a:cubicBezTo>
                  <a:cubicBezTo>
                    <a:pt x="829" y="146"/>
                    <a:pt x="720" y="0"/>
                    <a:pt x="606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9"/>
            <p:cNvSpPr/>
            <p:nvPr/>
          </p:nvSpPr>
          <p:spPr>
            <a:xfrm>
              <a:off x="4767250" y="1882600"/>
              <a:ext cx="51900" cy="40825"/>
            </a:xfrm>
            <a:custGeom>
              <a:avLst/>
              <a:gdLst/>
              <a:ahLst/>
              <a:cxnLst/>
              <a:rect l="l" t="t" r="r" b="b"/>
              <a:pathLst>
                <a:path w="2076" h="1633" extrusionOk="0">
                  <a:moveTo>
                    <a:pt x="1137" y="0"/>
                  </a:moveTo>
                  <a:cubicBezTo>
                    <a:pt x="395" y="0"/>
                    <a:pt x="1" y="1044"/>
                    <a:pt x="498" y="1598"/>
                  </a:cubicBezTo>
                  <a:cubicBezTo>
                    <a:pt x="516" y="1622"/>
                    <a:pt x="540" y="1633"/>
                    <a:pt x="566" y="1633"/>
                  </a:cubicBezTo>
                  <a:cubicBezTo>
                    <a:pt x="629" y="1633"/>
                    <a:pt x="695" y="1569"/>
                    <a:pt x="665" y="1494"/>
                  </a:cubicBezTo>
                  <a:cubicBezTo>
                    <a:pt x="581" y="1243"/>
                    <a:pt x="540" y="950"/>
                    <a:pt x="686" y="720"/>
                  </a:cubicBezTo>
                  <a:cubicBezTo>
                    <a:pt x="707" y="699"/>
                    <a:pt x="707" y="699"/>
                    <a:pt x="728" y="678"/>
                  </a:cubicBezTo>
                  <a:cubicBezTo>
                    <a:pt x="728" y="678"/>
                    <a:pt x="749" y="699"/>
                    <a:pt x="749" y="699"/>
                  </a:cubicBezTo>
                  <a:cubicBezTo>
                    <a:pt x="1125" y="887"/>
                    <a:pt x="1397" y="1138"/>
                    <a:pt x="1690" y="1431"/>
                  </a:cubicBezTo>
                  <a:cubicBezTo>
                    <a:pt x="1729" y="1470"/>
                    <a:pt x="1772" y="1486"/>
                    <a:pt x="1814" y="1486"/>
                  </a:cubicBezTo>
                  <a:cubicBezTo>
                    <a:pt x="1952" y="1486"/>
                    <a:pt x="2075" y="1304"/>
                    <a:pt x="1962" y="1159"/>
                  </a:cubicBezTo>
                  <a:cubicBezTo>
                    <a:pt x="1690" y="845"/>
                    <a:pt x="1272" y="636"/>
                    <a:pt x="874" y="510"/>
                  </a:cubicBezTo>
                  <a:cubicBezTo>
                    <a:pt x="1021" y="427"/>
                    <a:pt x="1188" y="385"/>
                    <a:pt x="1356" y="343"/>
                  </a:cubicBezTo>
                  <a:cubicBezTo>
                    <a:pt x="1523" y="301"/>
                    <a:pt x="1523" y="71"/>
                    <a:pt x="1356" y="29"/>
                  </a:cubicBezTo>
                  <a:cubicBezTo>
                    <a:pt x="1280" y="9"/>
                    <a:pt x="1207" y="0"/>
                    <a:pt x="113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4721625" y="1539000"/>
              <a:ext cx="793550" cy="712175"/>
            </a:xfrm>
            <a:custGeom>
              <a:avLst/>
              <a:gdLst/>
              <a:ahLst/>
              <a:cxnLst/>
              <a:rect l="l" t="t" r="r" b="b"/>
              <a:pathLst>
                <a:path w="31742" h="28487" extrusionOk="0">
                  <a:moveTo>
                    <a:pt x="27564" y="5877"/>
                  </a:moveTo>
                  <a:cubicBezTo>
                    <a:pt x="27725" y="5877"/>
                    <a:pt x="27891" y="5906"/>
                    <a:pt x="28059" y="5969"/>
                  </a:cubicBezTo>
                  <a:cubicBezTo>
                    <a:pt x="29189" y="6387"/>
                    <a:pt x="29189" y="7496"/>
                    <a:pt x="29126" y="8479"/>
                  </a:cubicBezTo>
                  <a:cubicBezTo>
                    <a:pt x="29110" y="8609"/>
                    <a:pt x="29232" y="8689"/>
                    <a:pt x="29346" y="8689"/>
                  </a:cubicBezTo>
                  <a:cubicBezTo>
                    <a:pt x="29379" y="8689"/>
                    <a:pt x="29411" y="8682"/>
                    <a:pt x="29440" y="8668"/>
                  </a:cubicBezTo>
                  <a:cubicBezTo>
                    <a:pt x="29509" y="8683"/>
                    <a:pt x="29582" y="8687"/>
                    <a:pt x="29655" y="8687"/>
                  </a:cubicBezTo>
                  <a:cubicBezTo>
                    <a:pt x="29735" y="8687"/>
                    <a:pt x="29816" y="8682"/>
                    <a:pt x="29895" y="8682"/>
                  </a:cubicBezTo>
                  <a:cubicBezTo>
                    <a:pt x="29939" y="8682"/>
                    <a:pt x="29983" y="8684"/>
                    <a:pt x="30026" y="8689"/>
                  </a:cubicBezTo>
                  <a:cubicBezTo>
                    <a:pt x="30444" y="8710"/>
                    <a:pt x="30779" y="8898"/>
                    <a:pt x="30967" y="9275"/>
                  </a:cubicBezTo>
                  <a:cubicBezTo>
                    <a:pt x="31354" y="10007"/>
                    <a:pt x="30711" y="10720"/>
                    <a:pt x="29963" y="10720"/>
                  </a:cubicBezTo>
                  <a:cubicBezTo>
                    <a:pt x="29942" y="10720"/>
                    <a:pt x="29921" y="10719"/>
                    <a:pt x="29900" y="10718"/>
                  </a:cubicBezTo>
                  <a:cubicBezTo>
                    <a:pt x="29890" y="10717"/>
                    <a:pt x="29881" y="10717"/>
                    <a:pt x="29872" y="10717"/>
                  </a:cubicBezTo>
                  <a:cubicBezTo>
                    <a:pt x="29685" y="10717"/>
                    <a:pt x="29631" y="10913"/>
                    <a:pt x="29691" y="11053"/>
                  </a:cubicBezTo>
                  <a:cubicBezTo>
                    <a:pt x="29586" y="11116"/>
                    <a:pt x="29586" y="11325"/>
                    <a:pt x="29733" y="11346"/>
                  </a:cubicBezTo>
                  <a:cubicBezTo>
                    <a:pt x="30339" y="11472"/>
                    <a:pt x="30465" y="12120"/>
                    <a:pt x="30151" y="12581"/>
                  </a:cubicBezTo>
                  <a:cubicBezTo>
                    <a:pt x="29858" y="12999"/>
                    <a:pt x="29356" y="13125"/>
                    <a:pt x="28875" y="13166"/>
                  </a:cubicBezTo>
                  <a:cubicBezTo>
                    <a:pt x="28791" y="13125"/>
                    <a:pt x="28728" y="13083"/>
                    <a:pt x="28645" y="13041"/>
                  </a:cubicBezTo>
                  <a:cubicBezTo>
                    <a:pt x="28382" y="12895"/>
                    <a:pt x="27978" y="12699"/>
                    <a:pt x="27623" y="12699"/>
                  </a:cubicBezTo>
                  <a:cubicBezTo>
                    <a:pt x="27468" y="12699"/>
                    <a:pt x="27322" y="12736"/>
                    <a:pt x="27201" y="12832"/>
                  </a:cubicBezTo>
                  <a:cubicBezTo>
                    <a:pt x="27138" y="12894"/>
                    <a:pt x="27117" y="12999"/>
                    <a:pt x="27159" y="13083"/>
                  </a:cubicBezTo>
                  <a:cubicBezTo>
                    <a:pt x="26835" y="13227"/>
                    <a:pt x="26505" y="13391"/>
                    <a:pt x="26210" y="13391"/>
                  </a:cubicBezTo>
                  <a:cubicBezTo>
                    <a:pt x="25991" y="13391"/>
                    <a:pt x="25792" y="13300"/>
                    <a:pt x="25632" y="13041"/>
                  </a:cubicBezTo>
                  <a:cubicBezTo>
                    <a:pt x="25150" y="12246"/>
                    <a:pt x="26008" y="11723"/>
                    <a:pt x="26720" y="11618"/>
                  </a:cubicBezTo>
                  <a:cubicBezTo>
                    <a:pt x="26866" y="11744"/>
                    <a:pt x="27054" y="11848"/>
                    <a:pt x="27264" y="11890"/>
                  </a:cubicBezTo>
                  <a:cubicBezTo>
                    <a:pt x="27410" y="11890"/>
                    <a:pt x="27452" y="11681"/>
                    <a:pt x="27347" y="11618"/>
                  </a:cubicBezTo>
                  <a:cubicBezTo>
                    <a:pt x="27243" y="11555"/>
                    <a:pt x="27159" y="11472"/>
                    <a:pt x="27075" y="11388"/>
                  </a:cubicBezTo>
                  <a:cubicBezTo>
                    <a:pt x="27075" y="11304"/>
                    <a:pt x="27013" y="11200"/>
                    <a:pt x="26908" y="11179"/>
                  </a:cubicBezTo>
                  <a:cubicBezTo>
                    <a:pt x="26741" y="10948"/>
                    <a:pt x="26699" y="10676"/>
                    <a:pt x="26762" y="10363"/>
                  </a:cubicBezTo>
                  <a:cubicBezTo>
                    <a:pt x="26804" y="10221"/>
                    <a:pt x="26675" y="10099"/>
                    <a:pt x="26554" y="10099"/>
                  </a:cubicBezTo>
                  <a:cubicBezTo>
                    <a:pt x="26496" y="10099"/>
                    <a:pt x="26440" y="10127"/>
                    <a:pt x="26406" y="10195"/>
                  </a:cubicBezTo>
                  <a:cubicBezTo>
                    <a:pt x="26322" y="10425"/>
                    <a:pt x="26301" y="10656"/>
                    <a:pt x="26322" y="10886"/>
                  </a:cubicBezTo>
                  <a:cubicBezTo>
                    <a:pt x="25506" y="10802"/>
                    <a:pt x="24690" y="10237"/>
                    <a:pt x="24732" y="9316"/>
                  </a:cubicBezTo>
                  <a:cubicBezTo>
                    <a:pt x="24770" y="8457"/>
                    <a:pt x="25575" y="7964"/>
                    <a:pt x="26352" y="7964"/>
                  </a:cubicBezTo>
                  <a:cubicBezTo>
                    <a:pt x="26426" y="7964"/>
                    <a:pt x="26500" y="7968"/>
                    <a:pt x="26573" y="7977"/>
                  </a:cubicBezTo>
                  <a:cubicBezTo>
                    <a:pt x="26586" y="7979"/>
                    <a:pt x="26597" y="7980"/>
                    <a:pt x="26609" y="7980"/>
                  </a:cubicBezTo>
                  <a:cubicBezTo>
                    <a:pt x="26848" y="7980"/>
                    <a:pt x="26876" y="7577"/>
                    <a:pt x="26636" y="7517"/>
                  </a:cubicBezTo>
                  <a:cubicBezTo>
                    <a:pt x="26510" y="7496"/>
                    <a:pt x="26385" y="7475"/>
                    <a:pt x="26238" y="7475"/>
                  </a:cubicBezTo>
                  <a:cubicBezTo>
                    <a:pt x="26099" y="6603"/>
                    <a:pt x="26759" y="5877"/>
                    <a:pt x="27564" y="5877"/>
                  </a:cubicBezTo>
                  <a:close/>
                  <a:moveTo>
                    <a:pt x="3863" y="5918"/>
                  </a:moveTo>
                  <a:cubicBezTo>
                    <a:pt x="4251" y="5918"/>
                    <a:pt x="4665" y="6022"/>
                    <a:pt x="4938" y="6178"/>
                  </a:cubicBezTo>
                  <a:cubicBezTo>
                    <a:pt x="5733" y="6596"/>
                    <a:pt x="6277" y="7454"/>
                    <a:pt x="5754" y="8291"/>
                  </a:cubicBezTo>
                  <a:cubicBezTo>
                    <a:pt x="5733" y="8312"/>
                    <a:pt x="5733" y="8354"/>
                    <a:pt x="5733" y="8375"/>
                  </a:cubicBezTo>
                  <a:cubicBezTo>
                    <a:pt x="5671" y="8438"/>
                    <a:pt x="5671" y="8542"/>
                    <a:pt x="5733" y="8605"/>
                  </a:cubicBezTo>
                  <a:cubicBezTo>
                    <a:pt x="5922" y="8772"/>
                    <a:pt x="6047" y="8814"/>
                    <a:pt x="6298" y="8856"/>
                  </a:cubicBezTo>
                  <a:cubicBezTo>
                    <a:pt x="6884" y="8940"/>
                    <a:pt x="7219" y="9191"/>
                    <a:pt x="7177" y="9819"/>
                  </a:cubicBezTo>
                  <a:cubicBezTo>
                    <a:pt x="7114" y="10718"/>
                    <a:pt x="6487" y="11513"/>
                    <a:pt x="5629" y="11764"/>
                  </a:cubicBezTo>
                  <a:cubicBezTo>
                    <a:pt x="5587" y="11764"/>
                    <a:pt x="5566" y="11806"/>
                    <a:pt x="5545" y="11827"/>
                  </a:cubicBezTo>
                  <a:cubicBezTo>
                    <a:pt x="5399" y="11848"/>
                    <a:pt x="5315" y="12099"/>
                    <a:pt x="5482" y="12183"/>
                  </a:cubicBezTo>
                  <a:cubicBezTo>
                    <a:pt x="6298" y="12560"/>
                    <a:pt x="5984" y="13480"/>
                    <a:pt x="5168" y="13627"/>
                  </a:cubicBezTo>
                  <a:cubicBezTo>
                    <a:pt x="5065" y="13641"/>
                    <a:pt x="4961" y="13656"/>
                    <a:pt x="4858" y="13656"/>
                  </a:cubicBezTo>
                  <a:cubicBezTo>
                    <a:pt x="4815" y="13656"/>
                    <a:pt x="4772" y="13654"/>
                    <a:pt x="4729" y="13648"/>
                  </a:cubicBezTo>
                  <a:cubicBezTo>
                    <a:pt x="4708" y="13648"/>
                    <a:pt x="4687" y="13627"/>
                    <a:pt x="4666" y="13627"/>
                  </a:cubicBezTo>
                  <a:cubicBezTo>
                    <a:pt x="4656" y="13616"/>
                    <a:pt x="4640" y="13611"/>
                    <a:pt x="4624" y="13611"/>
                  </a:cubicBezTo>
                  <a:cubicBezTo>
                    <a:pt x="4609" y="13611"/>
                    <a:pt x="4593" y="13616"/>
                    <a:pt x="4582" y="13627"/>
                  </a:cubicBezTo>
                  <a:cubicBezTo>
                    <a:pt x="4227" y="13564"/>
                    <a:pt x="3892" y="13417"/>
                    <a:pt x="3536" y="13292"/>
                  </a:cubicBezTo>
                  <a:cubicBezTo>
                    <a:pt x="3515" y="13229"/>
                    <a:pt x="3474" y="13166"/>
                    <a:pt x="3390" y="13145"/>
                  </a:cubicBezTo>
                  <a:cubicBezTo>
                    <a:pt x="3192" y="13080"/>
                    <a:pt x="2998" y="13048"/>
                    <a:pt x="2809" y="13048"/>
                  </a:cubicBezTo>
                  <a:cubicBezTo>
                    <a:pt x="2578" y="13048"/>
                    <a:pt x="2353" y="13095"/>
                    <a:pt x="2134" y="13187"/>
                  </a:cubicBezTo>
                  <a:cubicBezTo>
                    <a:pt x="2114" y="13145"/>
                    <a:pt x="2072" y="13104"/>
                    <a:pt x="1988" y="13083"/>
                  </a:cubicBezTo>
                  <a:cubicBezTo>
                    <a:pt x="1151" y="12936"/>
                    <a:pt x="440" y="12225"/>
                    <a:pt x="502" y="11325"/>
                  </a:cubicBezTo>
                  <a:cubicBezTo>
                    <a:pt x="544" y="10593"/>
                    <a:pt x="1025" y="10216"/>
                    <a:pt x="1528" y="9840"/>
                  </a:cubicBezTo>
                  <a:cubicBezTo>
                    <a:pt x="1653" y="9840"/>
                    <a:pt x="1758" y="9840"/>
                    <a:pt x="1883" y="9798"/>
                  </a:cubicBezTo>
                  <a:cubicBezTo>
                    <a:pt x="2051" y="9756"/>
                    <a:pt x="2072" y="9463"/>
                    <a:pt x="1883" y="9421"/>
                  </a:cubicBezTo>
                  <a:cubicBezTo>
                    <a:pt x="1569" y="9379"/>
                    <a:pt x="1256" y="9296"/>
                    <a:pt x="1088" y="9003"/>
                  </a:cubicBezTo>
                  <a:cubicBezTo>
                    <a:pt x="879" y="8668"/>
                    <a:pt x="942" y="8207"/>
                    <a:pt x="1151" y="7894"/>
                  </a:cubicBezTo>
                  <a:cubicBezTo>
                    <a:pt x="1441" y="7450"/>
                    <a:pt x="1944" y="7219"/>
                    <a:pt x="2464" y="7219"/>
                  </a:cubicBezTo>
                  <a:cubicBezTo>
                    <a:pt x="2508" y="7219"/>
                    <a:pt x="2551" y="7221"/>
                    <a:pt x="2595" y="7224"/>
                  </a:cubicBezTo>
                  <a:cubicBezTo>
                    <a:pt x="2630" y="7259"/>
                    <a:pt x="2675" y="7275"/>
                    <a:pt x="2720" y="7275"/>
                  </a:cubicBezTo>
                  <a:cubicBezTo>
                    <a:pt x="2836" y="7275"/>
                    <a:pt x="2954" y="7171"/>
                    <a:pt x="2909" y="7036"/>
                  </a:cubicBezTo>
                  <a:cubicBezTo>
                    <a:pt x="2633" y="6210"/>
                    <a:pt x="3212" y="5918"/>
                    <a:pt x="3863" y="5918"/>
                  </a:cubicBezTo>
                  <a:close/>
                  <a:moveTo>
                    <a:pt x="16477" y="533"/>
                  </a:moveTo>
                  <a:cubicBezTo>
                    <a:pt x="20201" y="533"/>
                    <a:pt x="25083" y="2030"/>
                    <a:pt x="26176" y="5843"/>
                  </a:cubicBezTo>
                  <a:cubicBezTo>
                    <a:pt x="26197" y="5906"/>
                    <a:pt x="26218" y="5927"/>
                    <a:pt x="26259" y="5969"/>
                  </a:cubicBezTo>
                  <a:cubicBezTo>
                    <a:pt x="25883" y="6366"/>
                    <a:pt x="25715" y="6931"/>
                    <a:pt x="25925" y="7496"/>
                  </a:cubicBezTo>
                  <a:cubicBezTo>
                    <a:pt x="25046" y="7622"/>
                    <a:pt x="24251" y="8375"/>
                    <a:pt x="24209" y="9316"/>
                  </a:cubicBezTo>
                  <a:cubicBezTo>
                    <a:pt x="24190" y="10311"/>
                    <a:pt x="25097" y="11238"/>
                    <a:pt x="26084" y="11238"/>
                  </a:cubicBezTo>
                  <a:cubicBezTo>
                    <a:pt x="26179" y="11238"/>
                    <a:pt x="26274" y="11229"/>
                    <a:pt x="26370" y="11211"/>
                  </a:cubicBezTo>
                  <a:lnTo>
                    <a:pt x="26370" y="11211"/>
                  </a:lnTo>
                  <a:cubicBezTo>
                    <a:pt x="25515" y="11402"/>
                    <a:pt x="24782" y="12203"/>
                    <a:pt x="25171" y="13104"/>
                  </a:cubicBezTo>
                  <a:cubicBezTo>
                    <a:pt x="25339" y="13459"/>
                    <a:pt x="25548" y="13648"/>
                    <a:pt x="25799" y="13752"/>
                  </a:cubicBezTo>
                  <a:cubicBezTo>
                    <a:pt x="25736" y="13794"/>
                    <a:pt x="25673" y="13836"/>
                    <a:pt x="25611" y="13899"/>
                  </a:cubicBezTo>
                  <a:cubicBezTo>
                    <a:pt x="25590" y="13899"/>
                    <a:pt x="25590" y="13920"/>
                    <a:pt x="25569" y="13941"/>
                  </a:cubicBezTo>
                  <a:cubicBezTo>
                    <a:pt x="24667" y="13211"/>
                    <a:pt x="23255" y="12848"/>
                    <a:pt x="21854" y="12848"/>
                  </a:cubicBezTo>
                  <a:cubicBezTo>
                    <a:pt x="19677" y="12848"/>
                    <a:pt x="17524" y="13724"/>
                    <a:pt x="17346" y="15468"/>
                  </a:cubicBezTo>
                  <a:cubicBezTo>
                    <a:pt x="17032" y="15342"/>
                    <a:pt x="16697" y="15259"/>
                    <a:pt x="16362" y="15238"/>
                  </a:cubicBezTo>
                  <a:cubicBezTo>
                    <a:pt x="16342" y="14505"/>
                    <a:pt x="16216" y="13752"/>
                    <a:pt x="15986" y="13020"/>
                  </a:cubicBezTo>
                  <a:cubicBezTo>
                    <a:pt x="15961" y="12962"/>
                    <a:pt x="15916" y="12937"/>
                    <a:pt x="15873" y="12937"/>
                  </a:cubicBezTo>
                  <a:cubicBezTo>
                    <a:pt x="15806" y="12937"/>
                    <a:pt x="15743" y="12994"/>
                    <a:pt x="15756" y="13083"/>
                  </a:cubicBezTo>
                  <a:cubicBezTo>
                    <a:pt x="15881" y="13815"/>
                    <a:pt x="15965" y="14526"/>
                    <a:pt x="15965" y="15238"/>
                  </a:cubicBezTo>
                  <a:cubicBezTo>
                    <a:pt x="15588" y="15259"/>
                    <a:pt x="15212" y="15342"/>
                    <a:pt x="14877" y="15531"/>
                  </a:cubicBezTo>
                  <a:cubicBezTo>
                    <a:pt x="14835" y="15133"/>
                    <a:pt x="14647" y="14694"/>
                    <a:pt x="14291" y="14275"/>
                  </a:cubicBezTo>
                  <a:cubicBezTo>
                    <a:pt x="13419" y="13264"/>
                    <a:pt x="11936" y="12971"/>
                    <a:pt x="10478" y="12971"/>
                  </a:cubicBezTo>
                  <a:cubicBezTo>
                    <a:pt x="9523" y="12971"/>
                    <a:pt x="8579" y="13097"/>
                    <a:pt x="7826" y="13229"/>
                  </a:cubicBezTo>
                  <a:cubicBezTo>
                    <a:pt x="7784" y="13229"/>
                    <a:pt x="7763" y="13250"/>
                    <a:pt x="7742" y="13292"/>
                  </a:cubicBezTo>
                  <a:cubicBezTo>
                    <a:pt x="7072" y="13480"/>
                    <a:pt x="6549" y="13920"/>
                    <a:pt x="6235" y="14485"/>
                  </a:cubicBezTo>
                  <a:cubicBezTo>
                    <a:pt x="6005" y="14317"/>
                    <a:pt x="5712" y="14213"/>
                    <a:pt x="5461" y="14087"/>
                  </a:cubicBezTo>
                  <a:cubicBezTo>
                    <a:pt x="5419" y="14066"/>
                    <a:pt x="5399" y="14024"/>
                    <a:pt x="5357" y="14003"/>
                  </a:cubicBezTo>
                  <a:cubicBezTo>
                    <a:pt x="5608" y="13941"/>
                    <a:pt x="5880" y="13815"/>
                    <a:pt x="6089" y="13585"/>
                  </a:cubicBezTo>
                  <a:cubicBezTo>
                    <a:pt x="6487" y="13166"/>
                    <a:pt x="6466" y="12329"/>
                    <a:pt x="6026" y="11995"/>
                  </a:cubicBezTo>
                  <a:cubicBezTo>
                    <a:pt x="6884" y="11764"/>
                    <a:pt x="7470" y="10865"/>
                    <a:pt x="7616" y="10007"/>
                  </a:cubicBezTo>
                  <a:cubicBezTo>
                    <a:pt x="7679" y="9609"/>
                    <a:pt x="7637" y="9107"/>
                    <a:pt x="7365" y="8772"/>
                  </a:cubicBezTo>
                  <a:cubicBezTo>
                    <a:pt x="7031" y="8396"/>
                    <a:pt x="6507" y="8438"/>
                    <a:pt x="6047" y="8354"/>
                  </a:cubicBezTo>
                  <a:cubicBezTo>
                    <a:pt x="6696" y="7622"/>
                    <a:pt x="6298" y="6764"/>
                    <a:pt x="5671" y="6178"/>
                  </a:cubicBezTo>
                  <a:cubicBezTo>
                    <a:pt x="8286" y="3144"/>
                    <a:pt x="11362" y="905"/>
                    <a:pt x="15484" y="570"/>
                  </a:cubicBezTo>
                  <a:cubicBezTo>
                    <a:pt x="15803" y="546"/>
                    <a:pt x="16135" y="533"/>
                    <a:pt x="16477" y="533"/>
                  </a:cubicBezTo>
                  <a:close/>
                  <a:moveTo>
                    <a:pt x="10169" y="13360"/>
                  </a:moveTo>
                  <a:cubicBezTo>
                    <a:pt x="10561" y="13360"/>
                    <a:pt x="10954" y="13376"/>
                    <a:pt x="11341" y="13417"/>
                  </a:cubicBezTo>
                  <a:cubicBezTo>
                    <a:pt x="12010" y="13501"/>
                    <a:pt x="12785" y="13627"/>
                    <a:pt x="13370" y="14024"/>
                  </a:cubicBezTo>
                  <a:cubicBezTo>
                    <a:pt x="14835" y="14987"/>
                    <a:pt x="14710" y="16640"/>
                    <a:pt x="13098" y="17435"/>
                  </a:cubicBezTo>
                  <a:cubicBezTo>
                    <a:pt x="12407" y="17755"/>
                    <a:pt x="11599" y="17848"/>
                    <a:pt x="10797" y="17848"/>
                  </a:cubicBezTo>
                  <a:cubicBezTo>
                    <a:pt x="10289" y="17848"/>
                    <a:pt x="9783" y="17810"/>
                    <a:pt x="9311" y="17770"/>
                  </a:cubicBezTo>
                  <a:cubicBezTo>
                    <a:pt x="8579" y="17707"/>
                    <a:pt x="7595" y="17623"/>
                    <a:pt x="7031" y="17016"/>
                  </a:cubicBezTo>
                  <a:cubicBezTo>
                    <a:pt x="5775" y="15740"/>
                    <a:pt x="6654" y="14108"/>
                    <a:pt x="8056" y="13627"/>
                  </a:cubicBezTo>
                  <a:cubicBezTo>
                    <a:pt x="8098" y="13606"/>
                    <a:pt x="8119" y="13585"/>
                    <a:pt x="8140" y="13564"/>
                  </a:cubicBezTo>
                  <a:cubicBezTo>
                    <a:pt x="8223" y="13557"/>
                    <a:pt x="8307" y="13555"/>
                    <a:pt x="8391" y="13555"/>
                  </a:cubicBezTo>
                  <a:cubicBezTo>
                    <a:pt x="8558" y="13555"/>
                    <a:pt x="8725" y="13564"/>
                    <a:pt x="8893" y="13564"/>
                  </a:cubicBezTo>
                  <a:cubicBezTo>
                    <a:pt x="8997" y="13564"/>
                    <a:pt x="9018" y="13459"/>
                    <a:pt x="8997" y="13397"/>
                  </a:cubicBezTo>
                  <a:cubicBezTo>
                    <a:pt x="9384" y="13376"/>
                    <a:pt x="9777" y="13360"/>
                    <a:pt x="10169" y="13360"/>
                  </a:cubicBezTo>
                  <a:close/>
                  <a:moveTo>
                    <a:pt x="21992" y="13385"/>
                  </a:moveTo>
                  <a:cubicBezTo>
                    <a:pt x="23306" y="13385"/>
                    <a:pt x="24832" y="13549"/>
                    <a:pt x="25611" y="14610"/>
                  </a:cubicBezTo>
                  <a:cubicBezTo>
                    <a:pt x="27431" y="17037"/>
                    <a:pt x="24041" y="18021"/>
                    <a:pt x="22305" y="18063"/>
                  </a:cubicBezTo>
                  <a:cubicBezTo>
                    <a:pt x="22218" y="18064"/>
                    <a:pt x="22128" y="18064"/>
                    <a:pt x="22036" y="18064"/>
                  </a:cubicBezTo>
                  <a:cubicBezTo>
                    <a:pt x="20441" y="18064"/>
                    <a:pt x="18136" y="17854"/>
                    <a:pt x="17681" y="16054"/>
                  </a:cubicBezTo>
                  <a:cubicBezTo>
                    <a:pt x="17932" y="14192"/>
                    <a:pt x="19543" y="13480"/>
                    <a:pt x="21300" y="13397"/>
                  </a:cubicBezTo>
                  <a:cubicBezTo>
                    <a:pt x="21520" y="13390"/>
                    <a:pt x="21753" y="13385"/>
                    <a:pt x="21992" y="13385"/>
                  </a:cubicBezTo>
                  <a:close/>
                  <a:moveTo>
                    <a:pt x="27640" y="13145"/>
                  </a:moveTo>
                  <a:cubicBezTo>
                    <a:pt x="27933" y="13166"/>
                    <a:pt x="28435" y="13438"/>
                    <a:pt x="28582" y="13543"/>
                  </a:cubicBezTo>
                  <a:cubicBezTo>
                    <a:pt x="28624" y="13585"/>
                    <a:pt x="28666" y="13627"/>
                    <a:pt x="28728" y="13627"/>
                  </a:cubicBezTo>
                  <a:cubicBezTo>
                    <a:pt x="29126" y="13920"/>
                    <a:pt x="29398" y="14380"/>
                    <a:pt x="29356" y="14903"/>
                  </a:cubicBezTo>
                  <a:cubicBezTo>
                    <a:pt x="29314" y="15322"/>
                    <a:pt x="29126" y="15698"/>
                    <a:pt x="28812" y="15970"/>
                  </a:cubicBezTo>
                  <a:cubicBezTo>
                    <a:pt x="28624" y="16158"/>
                    <a:pt x="28394" y="16263"/>
                    <a:pt x="28205" y="16389"/>
                  </a:cubicBezTo>
                  <a:cubicBezTo>
                    <a:pt x="28059" y="16451"/>
                    <a:pt x="27933" y="16514"/>
                    <a:pt x="27808" y="16598"/>
                  </a:cubicBezTo>
                  <a:cubicBezTo>
                    <a:pt x="27745" y="16598"/>
                    <a:pt x="27682" y="16598"/>
                    <a:pt x="27640" y="16661"/>
                  </a:cubicBezTo>
                  <a:cubicBezTo>
                    <a:pt x="27619" y="16702"/>
                    <a:pt x="27598" y="16723"/>
                    <a:pt x="27578" y="16744"/>
                  </a:cubicBezTo>
                  <a:cubicBezTo>
                    <a:pt x="27578" y="16765"/>
                    <a:pt x="27557" y="16765"/>
                    <a:pt x="27557" y="16786"/>
                  </a:cubicBezTo>
                  <a:cubicBezTo>
                    <a:pt x="27515" y="16849"/>
                    <a:pt x="27473" y="16912"/>
                    <a:pt x="27431" y="16974"/>
                  </a:cubicBezTo>
                  <a:cubicBezTo>
                    <a:pt x="27368" y="17079"/>
                    <a:pt x="27452" y="17163"/>
                    <a:pt x="27557" y="17184"/>
                  </a:cubicBezTo>
                  <a:cubicBezTo>
                    <a:pt x="27222" y="20029"/>
                    <a:pt x="27222" y="23586"/>
                    <a:pt x="25046" y="25700"/>
                  </a:cubicBezTo>
                  <a:cubicBezTo>
                    <a:pt x="23082" y="27595"/>
                    <a:pt x="20241" y="27985"/>
                    <a:pt x="17557" y="27985"/>
                  </a:cubicBezTo>
                  <a:cubicBezTo>
                    <a:pt x="16952" y="27985"/>
                    <a:pt x="16354" y="27965"/>
                    <a:pt x="15777" y="27938"/>
                  </a:cubicBezTo>
                  <a:cubicBezTo>
                    <a:pt x="12701" y="27813"/>
                    <a:pt x="9311" y="27164"/>
                    <a:pt x="7093" y="24842"/>
                  </a:cubicBezTo>
                  <a:cubicBezTo>
                    <a:pt x="4980" y="22603"/>
                    <a:pt x="4603" y="19548"/>
                    <a:pt x="4143" y="16661"/>
                  </a:cubicBezTo>
                  <a:cubicBezTo>
                    <a:pt x="4227" y="16577"/>
                    <a:pt x="4185" y="16410"/>
                    <a:pt x="4059" y="16410"/>
                  </a:cubicBezTo>
                  <a:cubicBezTo>
                    <a:pt x="3139" y="16347"/>
                    <a:pt x="1967" y="16200"/>
                    <a:pt x="1632" y="15196"/>
                  </a:cubicBezTo>
                  <a:cubicBezTo>
                    <a:pt x="1304" y="14266"/>
                    <a:pt x="2057" y="13558"/>
                    <a:pt x="2893" y="13558"/>
                  </a:cubicBezTo>
                  <a:cubicBezTo>
                    <a:pt x="3016" y="13558"/>
                    <a:pt x="3141" y="13574"/>
                    <a:pt x="3264" y="13606"/>
                  </a:cubicBezTo>
                  <a:cubicBezTo>
                    <a:pt x="3298" y="13617"/>
                    <a:pt x="3329" y="13622"/>
                    <a:pt x="3356" y="13622"/>
                  </a:cubicBezTo>
                  <a:cubicBezTo>
                    <a:pt x="3432" y="13622"/>
                    <a:pt x="3485" y="13583"/>
                    <a:pt x="3515" y="13522"/>
                  </a:cubicBezTo>
                  <a:cubicBezTo>
                    <a:pt x="3871" y="13752"/>
                    <a:pt x="4269" y="13941"/>
                    <a:pt x="4666" y="14003"/>
                  </a:cubicBezTo>
                  <a:cubicBezTo>
                    <a:pt x="4834" y="14192"/>
                    <a:pt x="5064" y="14317"/>
                    <a:pt x="5273" y="14443"/>
                  </a:cubicBezTo>
                  <a:cubicBezTo>
                    <a:pt x="5503" y="14610"/>
                    <a:pt x="5796" y="14798"/>
                    <a:pt x="6068" y="14840"/>
                  </a:cubicBezTo>
                  <a:cubicBezTo>
                    <a:pt x="5838" y="15531"/>
                    <a:pt x="5901" y="16305"/>
                    <a:pt x="6382" y="17016"/>
                  </a:cubicBezTo>
                  <a:cubicBezTo>
                    <a:pt x="7084" y="18058"/>
                    <a:pt x="8622" y="18407"/>
                    <a:pt x="10119" y="18407"/>
                  </a:cubicBezTo>
                  <a:cubicBezTo>
                    <a:pt x="11119" y="18407"/>
                    <a:pt x="12102" y="18251"/>
                    <a:pt x="12805" y="18042"/>
                  </a:cubicBezTo>
                  <a:cubicBezTo>
                    <a:pt x="13935" y="17707"/>
                    <a:pt x="14814" y="16870"/>
                    <a:pt x="14898" y="15886"/>
                  </a:cubicBezTo>
                  <a:cubicBezTo>
                    <a:pt x="15274" y="15782"/>
                    <a:pt x="15630" y="15719"/>
                    <a:pt x="15965" y="15698"/>
                  </a:cubicBezTo>
                  <a:lnTo>
                    <a:pt x="15965" y="15698"/>
                  </a:lnTo>
                  <a:cubicBezTo>
                    <a:pt x="15923" y="16723"/>
                    <a:pt x="15756" y="17707"/>
                    <a:pt x="15379" y="18711"/>
                  </a:cubicBezTo>
                  <a:cubicBezTo>
                    <a:pt x="15358" y="18753"/>
                    <a:pt x="15358" y="18795"/>
                    <a:pt x="15379" y="18816"/>
                  </a:cubicBezTo>
                  <a:cubicBezTo>
                    <a:pt x="15379" y="18911"/>
                    <a:pt x="15414" y="19007"/>
                    <a:pt x="15531" y="19007"/>
                  </a:cubicBezTo>
                  <a:cubicBezTo>
                    <a:pt x="15543" y="19007"/>
                    <a:pt x="15555" y="19006"/>
                    <a:pt x="15567" y="19004"/>
                  </a:cubicBezTo>
                  <a:cubicBezTo>
                    <a:pt x="15601" y="19003"/>
                    <a:pt x="15637" y="19002"/>
                    <a:pt x="15674" y="19002"/>
                  </a:cubicBezTo>
                  <a:cubicBezTo>
                    <a:pt x="16206" y="19002"/>
                    <a:pt x="17006" y="19156"/>
                    <a:pt x="16927" y="19841"/>
                  </a:cubicBezTo>
                  <a:cubicBezTo>
                    <a:pt x="16865" y="20197"/>
                    <a:pt x="16593" y="20469"/>
                    <a:pt x="16258" y="20531"/>
                  </a:cubicBezTo>
                  <a:cubicBezTo>
                    <a:pt x="16206" y="20541"/>
                    <a:pt x="16155" y="20545"/>
                    <a:pt x="16105" y="20545"/>
                  </a:cubicBezTo>
                  <a:cubicBezTo>
                    <a:pt x="15816" y="20545"/>
                    <a:pt x="15566" y="20402"/>
                    <a:pt x="15316" y="20259"/>
                  </a:cubicBezTo>
                  <a:cubicBezTo>
                    <a:pt x="15279" y="20233"/>
                    <a:pt x="15240" y="20222"/>
                    <a:pt x="15203" y="20222"/>
                  </a:cubicBezTo>
                  <a:cubicBezTo>
                    <a:pt x="15037" y="20222"/>
                    <a:pt x="14907" y="20457"/>
                    <a:pt x="15044" y="20594"/>
                  </a:cubicBezTo>
                  <a:cubicBezTo>
                    <a:pt x="15321" y="20863"/>
                    <a:pt x="15693" y="20995"/>
                    <a:pt x="16057" y="20995"/>
                  </a:cubicBezTo>
                  <a:cubicBezTo>
                    <a:pt x="16630" y="20995"/>
                    <a:pt x="17184" y="20669"/>
                    <a:pt x="17325" y="20029"/>
                  </a:cubicBezTo>
                  <a:cubicBezTo>
                    <a:pt x="17576" y="19046"/>
                    <a:pt x="16593" y="18607"/>
                    <a:pt x="15777" y="18607"/>
                  </a:cubicBezTo>
                  <a:cubicBezTo>
                    <a:pt x="16132" y="17665"/>
                    <a:pt x="16342" y="16702"/>
                    <a:pt x="16362" y="15719"/>
                  </a:cubicBezTo>
                  <a:cubicBezTo>
                    <a:pt x="16655" y="15740"/>
                    <a:pt x="16948" y="15803"/>
                    <a:pt x="17241" y="15928"/>
                  </a:cubicBezTo>
                  <a:cubicBezTo>
                    <a:pt x="17241" y="15970"/>
                    <a:pt x="17220" y="15991"/>
                    <a:pt x="17241" y="16033"/>
                  </a:cubicBezTo>
                  <a:cubicBezTo>
                    <a:pt x="17485" y="18135"/>
                    <a:pt x="20103" y="18537"/>
                    <a:pt x="21954" y="18537"/>
                  </a:cubicBezTo>
                  <a:cubicBezTo>
                    <a:pt x="22166" y="18537"/>
                    <a:pt x="22368" y="18531"/>
                    <a:pt x="22556" y="18523"/>
                  </a:cubicBezTo>
                  <a:cubicBezTo>
                    <a:pt x="24313" y="18460"/>
                    <a:pt x="27096" y="17581"/>
                    <a:pt x="26469" y="15259"/>
                  </a:cubicBezTo>
                  <a:cubicBezTo>
                    <a:pt x="26364" y="14840"/>
                    <a:pt x="26134" y="14464"/>
                    <a:pt x="25820" y="14150"/>
                  </a:cubicBezTo>
                  <a:lnTo>
                    <a:pt x="25841" y="14150"/>
                  </a:lnTo>
                  <a:cubicBezTo>
                    <a:pt x="26050" y="14066"/>
                    <a:pt x="26280" y="13920"/>
                    <a:pt x="26469" y="13794"/>
                  </a:cubicBezTo>
                  <a:cubicBezTo>
                    <a:pt x="26490" y="13773"/>
                    <a:pt x="26490" y="13773"/>
                    <a:pt x="26510" y="13752"/>
                  </a:cubicBezTo>
                  <a:cubicBezTo>
                    <a:pt x="26824" y="13669"/>
                    <a:pt x="27159" y="13480"/>
                    <a:pt x="27452" y="13271"/>
                  </a:cubicBezTo>
                  <a:cubicBezTo>
                    <a:pt x="27536" y="13271"/>
                    <a:pt x="27598" y="13208"/>
                    <a:pt x="27640" y="13145"/>
                  </a:cubicBezTo>
                  <a:close/>
                  <a:moveTo>
                    <a:pt x="16610" y="1"/>
                  </a:moveTo>
                  <a:cubicBezTo>
                    <a:pt x="16491" y="1"/>
                    <a:pt x="16374" y="2"/>
                    <a:pt x="16258" y="5"/>
                  </a:cubicBezTo>
                  <a:cubicBezTo>
                    <a:pt x="12115" y="131"/>
                    <a:pt x="7595" y="2328"/>
                    <a:pt x="5440" y="5969"/>
                  </a:cubicBezTo>
                  <a:cubicBezTo>
                    <a:pt x="5210" y="5801"/>
                    <a:pt x="4980" y="5676"/>
                    <a:pt x="4771" y="5592"/>
                  </a:cubicBezTo>
                  <a:cubicBezTo>
                    <a:pt x="4481" y="5486"/>
                    <a:pt x="4165" y="5415"/>
                    <a:pt x="3857" y="5415"/>
                  </a:cubicBezTo>
                  <a:cubicBezTo>
                    <a:pt x="3497" y="5415"/>
                    <a:pt x="3149" y="5511"/>
                    <a:pt x="2867" y="5759"/>
                  </a:cubicBezTo>
                  <a:cubicBezTo>
                    <a:pt x="2532" y="6052"/>
                    <a:pt x="2365" y="6471"/>
                    <a:pt x="2448" y="6868"/>
                  </a:cubicBezTo>
                  <a:cubicBezTo>
                    <a:pt x="2381" y="6861"/>
                    <a:pt x="2314" y="6858"/>
                    <a:pt x="2248" y="6858"/>
                  </a:cubicBezTo>
                  <a:cubicBezTo>
                    <a:pt x="1523" y="6858"/>
                    <a:pt x="835" y="7270"/>
                    <a:pt x="586" y="7998"/>
                  </a:cubicBezTo>
                  <a:cubicBezTo>
                    <a:pt x="398" y="8542"/>
                    <a:pt x="565" y="9275"/>
                    <a:pt x="1005" y="9630"/>
                  </a:cubicBezTo>
                  <a:cubicBezTo>
                    <a:pt x="398" y="9965"/>
                    <a:pt x="0" y="10781"/>
                    <a:pt x="0" y="11430"/>
                  </a:cubicBezTo>
                  <a:cubicBezTo>
                    <a:pt x="0" y="12413"/>
                    <a:pt x="733" y="13229"/>
                    <a:pt x="1653" y="13480"/>
                  </a:cubicBezTo>
                  <a:cubicBezTo>
                    <a:pt x="1256" y="13815"/>
                    <a:pt x="1005" y="14338"/>
                    <a:pt x="1046" y="14945"/>
                  </a:cubicBezTo>
                  <a:cubicBezTo>
                    <a:pt x="1156" y="16148"/>
                    <a:pt x="2298" y="16764"/>
                    <a:pt x="3407" y="16764"/>
                  </a:cubicBezTo>
                  <a:cubicBezTo>
                    <a:pt x="3570" y="16764"/>
                    <a:pt x="3733" y="16750"/>
                    <a:pt x="3892" y="16723"/>
                  </a:cubicBezTo>
                  <a:cubicBezTo>
                    <a:pt x="3997" y="19799"/>
                    <a:pt x="4624" y="23126"/>
                    <a:pt x="6926" y="25344"/>
                  </a:cubicBezTo>
                  <a:cubicBezTo>
                    <a:pt x="9353" y="27687"/>
                    <a:pt x="12805" y="28336"/>
                    <a:pt x="16049" y="28462"/>
                  </a:cubicBezTo>
                  <a:cubicBezTo>
                    <a:pt x="16502" y="28476"/>
                    <a:pt x="16965" y="28486"/>
                    <a:pt x="17432" y="28486"/>
                  </a:cubicBezTo>
                  <a:cubicBezTo>
                    <a:pt x="20284" y="28486"/>
                    <a:pt x="23301" y="28108"/>
                    <a:pt x="25422" y="26076"/>
                  </a:cubicBezTo>
                  <a:cubicBezTo>
                    <a:pt x="27808" y="23817"/>
                    <a:pt x="27724" y="19987"/>
                    <a:pt x="28101" y="16954"/>
                  </a:cubicBezTo>
                  <a:cubicBezTo>
                    <a:pt x="28101" y="16912"/>
                    <a:pt x="28101" y="16870"/>
                    <a:pt x="28101" y="16828"/>
                  </a:cubicBezTo>
                  <a:cubicBezTo>
                    <a:pt x="28184" y="16807"/>
                    <a:pt x="28268" y="16765"/>
                    <a:pt x="28352" y="16702"/>
                  </a:cubicBezTo>
                  <a:cubicBezTo>
                    <a:pt x="28358" y="16703"/>
                    <a:pt x="28364" y="16703"/>
                    <a:pt x="28370" y="16703"/>
                  </a:cubicBezTo>
                  <a:cubicBezTo>
                    <a:pt x="29281" y="16703"/>
                    <a:pt x="29941" y="15170"/>
                    <a:pt x="29795" y="14422"/>
                  </a:cubicBezTo>
                  <a:cubicBezTo>
                    <a:pt x="29712" y="14087"/>
                    <a:pt x="29544" y="13794"/>
                    <a:pt x="29335" y="13564"/>
                  </a:cubicBezTo>
                  <a:cubicBezTo>
                    <a:pt x="29942" y="13417"/>
                    <a:pt x="30528" y="13104"/>
                    <a:pt x="30737" y="12455"/>
                  </a:cubicBezTo>
                  <a:cubicBezTo>
                    <a:pt x="30883" y="11974"/>
                    <a:pt x="30695" y="11430"/>
                    <a:pt x="30298" y="11179"/>
                  </a:cubicBezTo>
                  <a:cubicBezTo>
                    <a:pt x="31114" y="11032"/>
                    <a:pt x="31741" y="10237"/>
                    <a:pt x="31532" y="9400"/>
                  </a:cubicBezTo>
                  <a:cubicBezTo>
                    <a:pt x="31352" y="8697"/>
                    <a:pt x="30674" y="8211"/>
                    <a:pt x="29981" y="8211"/>
                  </a:cubicBezTo>
                  <a:cubicBezTo>
                    <a:pt x="29870" y="8211"/>
                    <a:pt x="29759" y="8223"/>
                    <a:pt x="29649" y="8249"/>
                  </a:cubicBezTo>
                  <a:cubicBezTo>
                    <a:pt x="29963" y="6994"/>
                    <a:pt x="29126" y="5571"/>
                    <a:pt x="27829" y="5383"/>
                  </a:cubicBezTo>
                  <a:cubicBezTo>
                    <a:pt x="27750" y="5370"/>
                    <a:pt x="27672" y="5365"/>
                    <a:pt x="27594" y="5365"/>
                  </a:cubicBezTo>
                  <a:cubicBezTo>
                    <a:pt x="27277" y="5365"/>
                    <a:pt x="26968" y="5462"/>
                    <a:pt x="26699" y="5613"/>
                  </a:cubicBezTo>
                  <a:cubicBezTo>
                    <a:pt x="25502" y="1636"/>
                    <a:pt x="20409" y="1"/>
                    <a:pt x="1661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" name="Google Shape;275;p19"/>
          <p:cNvGrpSpPr/>
          <p:nvPr/>
        </p:nvGrpSpPr>
        <p:grpSpPr>
          <a:xfrm>
            <a:off x="5319755" y="3779314"/>
            <a:ext cx="681867" cy="654487"/>
            <a:chOff x="5585800" y="4309775"/>
            <a:chExt cx="903375" cy="867100"/>
          </a:xfrm>
        </p:grpSpPr>
        <p:sp>
          <p:nvSpPr>
            <p:cNvPr id="276" name="Google Shape;276;p19"/>
            <p:cNvSpPr/>
            <p:nvPr/>
          </p:nvSpPr>
          <p:spPr>
            <a:xfrm>
              <a:off x="6269975" y="4954900"/>
              <a:ext cx="81100" cy="108300"/>
            </a:xfrm>
            <a:custGeom>
              <a:avLst/>
              <a:gdLst/>
              <a:ahLst/>
              <a:cxnLst/>
              <a:rect l="l" t="t" r="r" b="b"/>
              <a:pathLst>
                <a:path w="3244" h="4332" extrusionOk="0">
                  <a:moveTo>
                    <a:pt x="2946" y="0"/>
                  </a:moveTo>
                  <a:cubicBezTo>
                    <a:pt x="2025" y="0"/>
                    <a:pt x="1064" y="591"/>
                    <a:pt x="649" y="1403"/>
                  </a:cubicBezTo>
                  <a:cubicBezTo>
                    <a:pt x="0" y="2595"/>
                    <a:pt x="1046" y="3537"/>
                    <a:pt x="1800" y="4332"/>
                  </a:cubicBezTo>
                  <a:cubicBezTo>
                    <a:pt x="2657" y="3014"/>
                    <a:pt x="3097" y="1549"/>
                    <a:pt x="3243" y="22"/>
                  </a:cubicBezTo>
                  <a:cubicBezTo>
                    <a:pt x="3145" y="7"/>
                    <a:pt x="3046" y="0"/>
                    <a:pt x="2946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5800225" y="4993275"/>
              <a:ext cx="105175" cy="106550"/>
            </a:xfrm>
            <a:custGeom>
              <a:avLst/>
              <a:gdLst/>
              <a:ahLst/>
              <a:cxnLst/>
              <a:rect l="l" t="t" r="r" b="b"/>
              <a:pathLst>
                <a:path w="4207" h="4262" extrusionOk="0">
                  <a:moveTo>
                    <a:pt x="1229" y="0"/>
                  </a:moveTo>
                  <a:cubicBezTo>
                    <a:pt x="785" y="0"/>
                    <a:pt x="353" y="114"/>
                    <a:pt x="1" y="370"/>
                  </a:cubicBezTo>
                  <a:cubicBezTo>
                    <a:pt x="377" y="1667"/>
                    <a:pt x="984" y="2881"/>
                    <a:pt x="2051" y="3885"/>
                  </a:cubicBezTo>
                  <a:cubicBezTo>
                    <a:pt x="2177" y="4010"/>
                    <a:pt x="2323" y="4136"/>
                    <a:pt x="2470" y="4261"/>
                  </a:cubicBezTo>
                  <a:cubicBezTo>
                    <a:pt x="2470" y="4241"/>
                    <a:pt x="2491" y="4241"/>
                    <a:pt x="2512" y="4241"/>
                  </a:cubicBezTo>
                  <a:cubicBezTo>
                    <a:pt x="3767" y="3759"/>
                    <a:pt x="4206" y="2316"/>
                    <a:pt x="3516" y="1186"/>
                  </a:cubicBezTo>
                  <a:cubicBezTo>
                    <a:pt x="3081" y="471"/>
                    <a:pt x="2130" y="0"/>
                    <a:pt x="1229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5610875" y="4420925"/>
              <a:ext cx="327475" cy="315350"/>
            </a:xfrm>
            <a:custGeom>
              <a:avLst/>
              <a:gdLst/>
              <a:ahLst/>
              <a:cxnLst/>
              <a:rect l="l" t="t" r="r" b="b"/>
              <a:pathLst>
                <a:path w="13099" h="12614" extrusionOk="0">
                  <a:moveTo>
                    <a:pt x="8022" y="1"/>
                  </a:moveTo>
                  <a:cubicBezTo>
                    <a:pt x="7234" y="1"/>
                    <a:pt x="6068" y="195"/>
                    <a:pt x="6403" y="1147"/>
                  </a:cubicBezTo>
                  <a:cubicBezTo>
                    <a:pt x="6403" y="1168"/>
                    <a:pt x="6403" y="1189"/>
                    <a:pt x="6403" y="1210"/>
                  </a:cubicBezTo>
                  <a:cubicBezTo>
                    <a:pt x="6470" y="1327"/>
                    <a:pt x="6390" y="1497"/>
                    <a:pt x="6259" y="1497"/>
                  </a:cubicBezTo>
                  <a:cubicBezTo>
                    <a:pt x="6226" y="1497"/>
                    <a:pt x="6190" y="1487"/>
                    <a:pt x="6152" y="1461"/>
                  </a:cubicBezTo>
                  <a:cubicBezTo>
                    <a:pt x="5513" y="1035"/>
                    <a:pt x="4852" y="654"/>
                    <a:pt x="4129" y="654"/>
                  </a:cubicBezTo>
                  <a:cubicBezTo>
                    <a:pt x="3858" y="654"/>
                    <a:pt x="3577" y="708"/>
                    <a:pt x="3285" y="834"/>
                  </a:cubicBezTo>
                  <a:cubicBezTo>
                    <a:pt x="2114" y="1378"/>
                    <a:pt x="1842" y="2591"/>
                    <a:pt x="2176" y="3742"/>
                  </a:cubicBezTo>
                  <a:cubicBezTo>
                    <a:pt x="2197" y="3784"/>
                    <a:pt x="2176" y="3826"/>
                    <a:pt x="2155" y="3847"/>
                  </a:cubicBezTo>
                  <a:cubicBezTo>
                    <a:pt x="2276" y="3907"/>
                    <a:pt x="2242" y="4162"/>
                    <a:pt x="2071" y="4162"/>
                  </a:cubicBezTo>
                  <a:cubicBezTo>
                    <a:pt x="2065" y="4162"/>
                    <a:pt x="2058" y="4161"/>
                    <a:pt x="2051" y="4160"/>
                  </a:cubicBezTo>
                  <a:cubicBezTo>
                    <a:pt x="1969" y="4152"/>
                    <a:pt x="1884" y="4148"/>
                    <a:pt x="1798" y="4148"/>
                  </a:cubicBezTo>
                  <a:cubicBezTo>
                    <a:pt x="1208" y="4148"/>
                    <a:pt x="567" y="4350"/>
                    <a:pt x="293" y="4935"/>
                  </a:cubicBezTo>
                  <a:cubicBezTo>
                    <a:pt x="0" y="5562"/>
                    <a:pt x="377" y="6253"/>
                    <a:pt x="984" y="6525"/>
                  </a:cubicBezTo>
                  <a:cubicBezTo>
                    <a:pt x="1005" y="6525"/>
                    <a:pt x="1026" y="6567"/>
                    <a:pt x="1026" y="6588"/>
                  </a:cubicBezTo>
                  <a:cubicBezTo>
                    <a:pt x="1193" y="6588"/>
                    <a:pt x="1298" y="6797"/>
                    <a:pt x="1130" y="6922"/>
                  </a:cubicBezTo>
                  <a:cubicBezTo>
                    <a:pt x="105" y="7592"/>
                    <a:pt x="544" y="8785"/>
                    <a:pt x="1130" y="9601"/>
                  </a:cubicBezTo>
                  <a:cubicBezTo>
                    <a:pt x="1649" y="10287"/>
                    <a:pt x="2317" y="10710"/>
                    <a:pt x="3146" y="10710"/>
                  </a:cubicBezTo>
                  <a:cubicBezTo>
                    <a:pt x="3253" y="10710"/>
                    <a:pt x="3362" y="10703"/>
                    <a:pt x="3474" y="10689"/>
                  </a:cubicBezTo>
                  <a:cubicBezTo>
                    <a:pt x="3474" y="10689"/>
                    <a:pt x="3474" y="10668"/>
                    <a:pt x="3495" y="10647"/>
                  </a:cubicBezTo>
                  <a:cubicBezTo>
                    <a:pt x="3522" y="10592"/>
                    <a:pt x="3570" y="10568"/>
                    <a:pt x="3620" y="10568"/>
                  </a:cubicBezTo>
                  <a:cubicBezTo>
                    <a:pt x="3723" y="10568"/>
                    <a:pt x="3837" y="10667"/>
                    <a:pt x="3808" y="10793"/>
                  </a:cubicBezTo>
                  <a:cubicBezTo>
                    <a:pt x="3662" y="11274"/>
                    <a:pt x="3662" y="11777"/>
                    <a:pt x="4039" y="12174"/>
                  </a:cubicBezTo>
                  <a:cubicBezTo>
                    <a:pt x="4415" y="12530"/>
                    <a:pt x="4980" y="12593"/>
                    <a:pt x="5482" y="12614"/>
                  </a:cubicBezTo>
                  <a:cubicBezTo>
                    <a:pt x="5859" y="8492"/>
                    <a:pt x="9249" y="5500"/>
                    <a:pt x="13099" y="3993"/>
                  </a:cubicBezTo>
                  <a:cubicBezTo>
                    <a:pt x="13099" y="3512"/>
                    <a:pt x="12731" y="3137"/>
                    <a:pt x="12307" y="3137"/>
                  </a:cubicBezTo>
                  <a:cubicBezTo>
                    <a:pt x="12196" y="3137"/>
                    <a:pt x="12082" y="3162"/>
                    <a:pt x="11969" y="3219"/>
                  </a:cubicBezTo>
                  <a:cubicBezTo>
                    <a:pt x="11906" y="3282"/>
                    <a:pt x="11843" y="3323"/>
                    <a:pt x="11780" y="3365"/>
                  </a:cubicBezTo>
                  <a:cubicBezTo>
                    <a:pt x="11752" y="3380"/>
                    <a:pt x="11722" y="3386"/>
                    <a:pt x="11693" y="3386"/>
                  </a:cubicBezTo>
                  <a:cubicBezTo>
                    <a:pt x="11551" y="3386"/>
                    <a:pt x="11425" y="3236"/>
                    <a:pt x="11529" y="3114"/>
                  </a:cubicBezTo>
                  <a:cubicBezTo>
                    <a:pt x="11801" y="2696"/>
                    <a:pt x="11948" y="2194"/>
                    <a:pt x="11550" y="1775"/>
                  </a:cubicBezTo>
                  <a:cubicBezTo>
                    <a:pt x="11331" y="1533"/>
                    <a:pt x="11029" y="1443"/>
                    <a:pt x="10718" y="1443"/>
                  </a:cubicBezTo>
                  <a:cubicBezTo>
                    <a:pt x="10465" y="1443"/>
                    <a:pt x="10206" y="1502"/>
                    <a:pt x="9981" y="1587"/>
                  </a:cubicBezTo>
                  <a:cubicBezTo>
                    <a:pt x="9957" y="1684"/>
                    <a:pt x="9862" y="1753"/>
                    <a:pt x="9779" y="1753"/>
                  </a:cubicBezTo>
                  <a:cubicBezTo>
                    <a:pt x="9718" y="1753"/>
                    <a:pt x="9664" y="1717"/>
                    <a:pt x="9646" y="1629"/>
                  </a:cubicBezTo>
                  <a:cubicBezTo>
                    <a:pt x="9479" y="813"/>
                    <a:pt x="9395" y="143"/>
                    <a:pt x="8412" y="18"/>
                  </a:cubicBezTo>
                  <a:cubicBezTo>
                    <a:pt x="8303" y="8"/>
                    <a:pt x="8169" y="1"/>
                    <a:pt x="8022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6097350" y="4322475"/>
              <a:ext cx="391275" cy="351550"/>
            </a:xfrm>
            <a:custGeom>
              <a:avLst/>
              <a:gdLst/>
              <a:ahLst/>
              <a:cxnLst/>
              <a:rect l="l" t="t" r="r" b="b"/>
              <a:pathLst>
                <a:path w="15651" h="14062" extrusionOk="0">
                  <a:moveTo>
                    <a:pt x="4632" y="1"/>
                  </a:moveTo>
                  <a:cubicBezTo>
                    <a:pt x="3365" y="1"/>
                    <a:pt x="1974" y="1143"/>
                    <a:pt x="2699" y="2491"/>
                  </a:cubicBezTo>
                  <a:cubicBezTo>
                    <a:pt x="2741" y="2554"/>
                    <a:pt x="2720" y="2616"/>
                    <a:pt x="2679" y="2658"/>
                  </a:cubicBezTo>
                  <a:cubicBezTo>
                    <a:pt x="2679" y="2773"/>
                    <a:pt x="2626" y="2870"/>
                    <a:pt x="2521" y="2870"/>
                  </a:cubicBezTo>
                  <a:cubicBezTo>
                    <a:pt x="2511" y="2870"/>
                    <a:pt x="2501" y="2869"/>
                    <a:pt x="2490" y="2868"/>
                  </a:cubicBezTo>
                  <a:cubicBezTo>
                    <a:pt x="2254" y="2843"/>
                    <a:pt x="2017" y="2812"/>
                    <a:pt x="1788" y="2812"/>
                  </a:cubicBezTo>
                  <a:cubicBezTo>
                    <a:pt x="1429" y="2812"/>
                    <a:pt x="1089" y="2888"/>
                    <a:pt x="795" y="3181"/>
                  </a:cubicBezTo>
                  <a:cubicBezTo>
                    <a:pt x="314" y="3684"/>
                    <a:pt x="419" y="4541"/>
                    <a:pt x="1088" y="4793"/>
                  </a:cubicBezTo>
                  <a:cubicBezTo>
                    <a:pt x="1109" y="4793"/>
                    <a:pt x="1130" y="4813"/>
                    <a:pt x="1130" y="4813"/>
                  </a:cubicBezTo>
                  <a:lnTo>
                    <a:pt x="1151" y="4813"/>
                  </a:lnTo>
                  <a:cubicBezTo>
                    <a:pt x="1157" y="4813"/>
                    <a:pt x="1163" y="4812"/>
                    <a:pt x="1169" y="4812"/>
                  </a:cubicBezTo>
                  <a:cubicBezTo>
                    <a:pt x="1343" y="4812"/>
                    <a:pt x="1397" y="5108"/>
                    <a:pt x="1235" y="5169"/>
                  </a:cubicBezTo>
                  <a:cubicBezTo>
                    <a:pt x="879" y="5337"/>
                    <a:pt x="461" y="5441"/>
                    <a:pt x="230" y="5776"/>
                  </a:cubicBezTo>
                  <a:cubicBezTo>
                    <a:pt x="0" y="6132"/>
                    <a:pt x="126" y="6613"/>
                    <a:pt x="502" y="6759"/>
                  </a:cubicBezTo>
                  <a:lnTo>
                    <a:pt x="502" y="6780"/>
                  </a:lnTo>
                  <a:cubicBezTo>
                    <a:pt x="2951" y="6801"/>
                    <a:pt x="5378" y="7324"/>
                    <a:pt x="7282" y="8956"/>
                  </a:cubicBezTo>
                  <a:cubicBezTo>
                    <a:pt x="8872" y="10316"/>
                    <a:pt x="9876" y="12116"/>
                    <a:pt x="10504" y="14062"/>
                  </a:cubicBezTo>
                  <a:cubicBezTo>
                    <a:pt x="10525" y="14062"/>
                    <a:pt x="10567" y="14041"/>
                    <a:pt x="10588" y="14020"/>
                  </a:cubicBezTo>
                  <a:cubicBezTo>
                    <a:pt x="11487" y="13873"/>
                    <a:pt x="11885" y="13308"/>
                    <a:pt x="11801" y="12304"/>
                  </a:cubicBezTo>
                  <a:cubicBezTo>
                    <a:pt x="11782" y="12149"/>
                    <a:pt x="11888" y="12030"/>
                    <a:pt x="12037" y="12030"/>
                  </a:cubicBezTo>
                  <a:cubicBezTo>
                    <a:pt x="12049" y="12030"/>
                    <a:pt x="12061" y="12031"/>
                    <a:pt x="12073" y="12032"/>
                  </a:cubicBezTo>
                  <a:cubicBezTo>
                    <a:pt x="12180" y="12047"/>
                    <a:pt x="12283" y="12054"/>
                    <a:pt x="12382" y="12054"/>
                  </a:cubicBezTo>
                  <a:cubicBezTo>
                    <a:pt x="14249" y="12054"/>
                    <a:pt x="14777" y="9546"/>
                    <a:pt x="12889" y="8831"/>
                  </a:cubicBezTo>
                  <a:cubicBezTo>
                    <a:pt x="12686" y="8749"/>
                    <a:pt x="12680" y="8391"/>
                    <a:pt x="12931" y="8391"/>
                  </a:cubicBezTo>
                  <a:cubicBezTo>
                    <a:pt x="12938" y="8391"/>
                    <a:pt x="12945" y="8391"/>
                    <a:pt x="12952" y="8391"/>
                  </a:cubicBezTo>
                  <a:cubicBezTo>
                    <a:pt x="13000" y="8394"/>
                    <a:pt x="13047" y="8395"/>
                    <a:pt x="13093" y="8395"/>
                  </a:cubicBezTo>
                  <a:cubicBezTo>
                    <a:pt x="15640" y="8395"/>
                    <a:pt x="15650" y="4677"/>
                    <a:pt x="13210" y="4677"/>
                  </a:cubicBezTo>
                  <a:cubicBezTo>
                    <a:pt x="13082" y="4677"/>
                    <a:pt x="12947" y="4687"/>
                    <a:pt x="12806" y="4709"/>
                  </a:cubicBezTo>
                  <a:cubicBezTo>
                    <a:pt x="12796" y="4710"/>
                    <a:pt x="12786" y="4711"/>
                    <a:pt x="12777" y="4711"/>
                  </a:cubicBezTo>
                  <a:cubicBezTo>
                    <a:pt x="12618" y="4711"/>
                    <a:pt x="12456" y="4552"/>
                    <a:pt x="12554" y="4374"/>
                  </a:cubicBezTo>
                  <a:cubicBezTo>
                    <a:pt x="13663" y="2700"/>
                    <a:pt x="12094" y="1089"/>
                    <a:pt x="10546" y="650"/>
                  </a:cubicBezTo>
                  <a:cubicBezTo>
                    <a:pt x="10216" y="558"/>
                    <a:pt x="9890" y="513"/>
                    <a:pt x="9571" y="513"/>
                  </a:cubicBezTo>
                  <a:cubicBezTo>
                    <a:pt x="8797" y="513"/>
                    <a:pt x="8065" y="780"/>
                    <a:pt x="7428" y="1298"/>
                  </a:cubicBezTo>
                  <a:cubicBezTo>
                    <a:pt x="7442" y="1447"/>
                    <a:pt x="7307" y="1561"/>
                    <a:pt x="7176" y="1561"/>
                  </a:cubicBezTo>
                  <a:cubicBezTo>
                    <a:pt x="7104" y="1561"/>
                    <a:pt x="7033" y="1526"/>
                    <a:pt x="6989" y="1445"/>
                  </a:cubicBezTo>
                  <a:cubicBezTo>
                    <a:pt x="6487" y="608"/>
                    <a:pt x="5671" y="22"/>
                    <a:pt x="4666" y="1"/>
                  </a:cubicBezTo>
                  <a:cubicBezTo>
                    <a:pt x="4655" y="1"/>
                    <a:pt x="4643" y="1"/>
                    <a:pt x="4632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6353125" y="4839825"/>
              <a:ext cx="27225" cy="109875"/>
            </a:xfrm>
            <a:custGeom>
              <a:avLst/>
              <a:gdLst/>
              <a:ahLst/>
              <a:cxnLst/>
              <a:rect l="l" t="t" r="r" b="b"/>
              <a:pathLst>
                <a:path w="1089" h="4395" extrusionOk="0">
                  <a:moveTo>
                    <a:pt x="984" y="0"/>
                  </a:moveTo>
                  <a:lnTo>
                    <a:pt x="984" y="0"/>
                  </a:lnTo>
                  <a:cubicBezTo>
                    <a:pt x="768" y="109"/>
                    <a:pt x="529" y="171"/>
                    <a:pt x="275" y="171"/>
                  </a:cubicBezTo>
                  <a:cubicBezTo>
                    <a:pt x="185" y="171"/>
                    <a:pt x="94" y="163"/>
                    <a:pt x="1" y="147"/>
                  </a:cubicBezTo>
                  <a:lnTo>
                    <a:pt x="1" y="147"/>
                  </a:lnTo>
                  <a:cubicBezTo>
                    <a:pt x="336" y="1486"/>
                    <a:pt x="503" y="2888"/>
                    <a:pt x="419" y="4269"/>
                  </a:cubicBezTo>
                  <a:cubicBezTo>
                    <a:pt x="482" y="4290"/>
                    <a:pt x="524" y="4332"/>
                    <a:pt x="545" y="4394"/>
                  </a:cubicBezTo>
                  <a:cubicBezTo>
                    <a:pt x="1089" y="2972"/>
                    <a:pt x="1068" y="1591"/>
                    <a:pt x="984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5749500" y="4853950"/>
              <a:ext cx="31925" cy="109350"/>
            </a:xfrm>
            <a:custGeom>
              <a:avLst/>
              <a:gdLst/>
              <a:ahLst/>
              <a:cxnLst/>
              <a:rect l="l" t="t" r="r" b="b"/>
              <a:pathLst>
                <a:path w="1277" h="4374" extrusionOk="0">
                  <a:moveTo>
                    <a:pt x="0" y="0"/>
                  </a:moveTo>
                  <a:cubicBezTo>
                    <a:pt x="147" y="1591"/>
                    <a:pt x="586" y="2972"/>
                    <a:pt x="1276" y="4373"/>
                  </a:cubicBezTo>
                  <a:cubicBezTo>
                    <a:pt x="1088" y="2930"/>
                    <a:pt x="1109" y="1465"/>
                    <a:pt x="1235" y="84"/>
                  </a:cubicBezTo>
                  <a:lnTo>
                    <a:pt x="1235" y="84"/>
                  </a:lnTo>
                  <a:cubicBezTo>
                    <a:pt x="1064" y="144"/>
                    <a:pt x="890" y="172"/>
                    <a:pt x="718" y="172"/>
                  </a:cubicBezTo>
                  <a:cubicBezTo>
                    <a:pt x="469" y="172"/>
                    <a:pt x="223" y="112"/>
                    <a:pt x="0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5754200" y="4504000"/>
              <a:ext cx="615175" cy="276750"/>
            </a:xfrm>
            <a:custGeom>
              <a:avLst/>
              <a:gdLst/>
              <a:ahLst/>
              <a:cxnLst/>
              <a:rect l="l" t="t" r="r" b="b"/>
              <a:pathLst>
                <a:path w="24607" h="11070" extrusionOk="0">
                  <a:moveTo>
                    <a:pt x="13960" y="0"/>
                  </a:moveTo>
                  <a:cubicBezTo>
                    <a:pt x="13320" y="0"/>
                    <a:pt x="12680" y="33"/>
                    <a:pt x="12052" y="84"/>
                  </a:cubicBezTo>
                  <a:cubicBezTo>
                    <a:pt x="5922" y="586"/>
                    <a:pt x="21" y="4394"/>
                    <a:pt x="0" y="11048"/>
                  </a:cubicBezTo>
                  <a:cubicBezTo>
                    <a:pt x="147" y="11006"/>
                    <a:pt x="272" y="10985"/>
                    <a:pt x="419" y="10985"/>
                  </a:cubicBezTo>
                  <a:cubicBezTo>
                    <a:pt x="586" y="10985"/>
                    <a:pt x="733" y="11006"/>
                    <a:pt x="900" y="11069"/>
                  </a:cubicBezTo>
                  <a:cubicBezTo>
                    <a:pt x="3997" y="11027"/>
                    <a:pt x="7094" y="10672"/>
                    <a:pt x="10107" y="9876"/>
                  </a:cubicBezTo>
                  <a:cubicBezTo>
                    <a:pt x="12952" y="9144"/>
                    <a:pt x="15965" y="8182"/>
                    <a:pt x="18204" y="6215"/>
                  </a:cubicBezTo>
                  <a:cubicBezTo>
                    <a:pt x="18256" y="6171"/>
                    <a:pt x="18319" y="6149"/>
                    <a:pt x="18383" y="6149"/>
                  </a:cubicBezTo>
                  <a:cubicBezTo>
                    <a:pt x="18472" y="6149"/>
                    <a:pt x="18561" y="6192"/>
                    <a:pt x="18622" y="6278"/>
                  </a:cubicBezTo>
                  <a:cubicBezTo>
                    <a:pt x="19752" y="8056"/>
                    <a:pt x="21217" y="9458"/>
                    <a:pt x="23016" y="10546"/>
                  </a:cubicBezTo>
                  <a:cubicBezTo>
                    <a:pt x="23121" y="10588"/>
                    <a:pt x="23142" y="10692"/>
                    <a:pt x="23121" y="10776"/>
                  </a:cubicBezTo>
                  <a:cubicBezTo>
                    <a:pt x="23142" y="10776"/>
                    <a:pt x="23142" y="10755"/>
                    <a:pt x="23142" y="10755"/>
                  </a:cubicBezTo>
                  <a:cubicBezTo>
                    <a:pt x="23458" y="10525"/>
                    <a:pt x="23803" y="10414"/>
                    <a:pt x="24145" y="10414"/>
                  </a:cubicBezTo>
                  <a:cubicBezTo>
                    <a:pt x="24301" y="10414"/>
                    <a:pt x="24456" y="10437"/>
                    <a:pt x="24607" y="10483"/>
                  </a:cubicBezTo>
                  <a:cubicBezTo>
                    <a:pt x="24146" y="7407"/>
                    <a:pt x="23184" y="4311"/>
                    <a:pt x="20819" y="2177"/>
                  </a:cubicBezTo>
                  <a:cubicBezTo>
                    <a:pt x="18924" y="481"/>
                    <a:pt x="16435" y="0"/>
                    <a:pt x="13960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5737050" y="4674000"/>
              <a:ext cx="652450" cy="491725"/>
            </a:xfrm>
            <a:custGeom>
              <a:avLst/>
              <a:gdLst/>
              <a:ahLst/>
              <a:cxnLst/>
              <a:rect l="l" t="t" r="r" b="b"/>
              <a:pathLst>
                <a:path w="26098" h="19669" extrusionOk="0">
                  <a:moveTo>
                    <a:pt x="24575" y="4424"/>
                  </a:moveTo>
                  <a:cubicBezTo>
                    <a:pt x="24793" y="4424"/>
                    <a:pt x="25010" y="4497"/>
                    <a:pt x="25188" y="4625"/>
                  </a:cubicBezTo>
                  <a:cubicBezTo>
                    <a:pt x="25460" y="4834"/>
                    <a:pt x="25753" y="5232"/>
                    <a:pt x="25627" y="5587"/>
                  </a:cubicBezTo>
                  <a:cubicBezTo>
                    <a:pt x="25595" y="5663"/>
                    <a:pt x="25518" y="5705"/>
                    <a:pt x="25445" y="5705"/>
                  </a:cubicBezTo>
                  <a:cubicBezTo>
                    <a:pt x="25377" y="5705"/>
                    <a:pt x="25313" y="5668"/>
                    <a:pt x="25293" y="5587"/>
                  </a:cubicBezTo>
                  <a:cubicBezTo>
                    <a:pt x="25251" y="5378"/>
                    <a:pt x="25230" y="5211"/>
                    <a:pt x="25125" y="5064"/>
                  </a:cubicBezTo>
                  <a:cubicBezTo>
                    <a:pt x="24895" y="5148"/>
                    <a:pt x="24665" y="5273"/>
                    <a:pt x="24477" y="5441"/>
                  </a:cubicBezTo>
                  <a:cubicBezTo>
                    <a:pt x="24449" y="5464"/>
                    <a:pt x="24420" y="5474"/>
                    <a:pt x="24393" y="5474"/>
                  </a:cubicBezTo>
                  <a:cubicBezTo>
                    <a:pt x="24299" y="5474"/>
                    <a:pt x="24228" y="5350"/>
                    <a:pt x="24309" y="5252"/>
                  </a:cubicBezTo>
                  <a:cubicBezTo>
                    <a:pt x="24456" y="5064"/>
                    <a:pt x="24644" y="4939"/>
                    <a:pt x="24853" y="4834"/>
                  </a:cubicBezTo>
                  <a:cubicBezTo>
                    <a:pt x="24737" y="4746"/>
                    <a:pt x="24599" y="4710"/>
                    <a:pt x="24449" y="4710"/>
                  </a:cubicBezTo>
                  <a:cubicBezTo>
                    <a:pt x="24384" y="4710"/>
                    <a:pt x="24316" y="4717"/>
                    <a:pt x="24246" y="4729"/>
                  </a:cubicBezTo>
                  <a:cubicBezTo>
                    <a:pt x="24234" y="4734"/>
                    <a:pt x="24222" y="4735"/>
                    <a:pt x="24211" y="4735"/>
                  </a:cubicBezTo>
                  <a:cubicBezTo>
                    <a:pt x="24106" y="4735"/>
                    <a:pt x="24050" y="4577"/>
                    <a:pt x="24163" y="4520"/>
                  </a:cubicBezTo>
                  <a:cubicBezTo>
                    <a:pt x="24294" y="4455"/>
                    <a:pt x="24434" y="4424"/>
                    <a:pt x="24575" y="4424"/>
                  </a:cubicBezTo>
                  <a:close/>
                  <a:moveTo>
                    <a:pt x="1317" y="5055"/>
                  </a:moveTo>
                  <a:cubicBezTo>
                    <a:pt x="1366" y="5055"/>
                    <a:pt x="1415" y="5058"/>
                    <a:pt x="1461" y="5064"/>
                  </a:cubicBezTo>
                  <a:cubicBezTo>
                    <a:pt x="1607" y="5085"/>
                    <a:pt x="1586" y="5315"/>
                    <a:pt x="1461" y="5357"/>
                  </a:cubicBezTo>
                  <a:cubicBezTo>
                    <a:pt x="1377" y="5378"/>
                    <a:pt x="1251" y="5399"/>
                    <a:pt x="1168" y="5399"/>
                  </a:cubicBezTo>
                  <a:cubicBezTo>
                    <a:pt x="1398" y="5483"/>
                    <a:pt x="1607" y="5629"/>
                    <a:pt x="1774" y="5817"/>
                  </a:cubicBezTo>
                  <a:cubicBezTo>
                    <a:pt x="1865" y="5939"/>
                    <a:pt x="1759" y="6071"/>
                    <a:pt x="1653" y="6071"/>
                  </a:cubicBezTo>
                  <a:cubicBezTo>
                    <a:pt x="1613" y="6071"/>
                    <a:pt x="1573" y="6052"/>
                    <a:pt x="1544" y="6006"/>
                  </a:cubicBezTo>
                  <a:cubicBezTo>
                    <a:pt x="1398" y="5734"/>
                    <a:pt x="1147" y="5587"/>
                    <a:pt x="854" y="5524"/>
                  </a:cubicBezTo>
                  <a:cubicBezTo>
                    <a:pt x="854" y="5524"/>
                    <a:pt x="833" y="5545"/>
                    <a:pt x="833" y="5545"/>
                  </a:cubicBezTo>
                  <a:cubicBezTo>
                    <a:pt x="728" y="5650"/>
                    <a:pt x="707" y="5880"/>
                    <a:pt x="854" y="5964"/>
                  </a:cubicBezTo>
                  <a:cubicBezTo>
                    <a:pt x="931" y="6003"/>
                    <a:pt x="883" y="6113"/>
                    <a:pt x="793" y="6113"/>
                  </a:cubicBezTo>
                  <a:cubicBezTo>
                    <a:pt x="786" y="6113"/>
                    <a:pt x="778" y="6112"/>
                    <a:pt x="770" y="6110"/>
                  </a:cubicBezTo>
                  <a:cubicBezTo>
                    <a:pt x="477" y="6069"/>
                    <a:pt x="414" y="5713"/>
                    <a:pt x="519" y="5462"/>
                  </a:cubicBezTo>
                  <a:cubicBezTo>
                    <a:pt x="645" y="5173"/>
                    <a:pt x="1005" y="5055"/>
                    <a:pt x="1317" y="5055"/>
                  </a:cubicBezTo>
                  <a:close/>
                  <a:moveTo>
                    <a:pt x="18859" y="7731"/>
                  </a:moveTo>
                  <a:cubicBezTo>
                    <a:pt x="18898" y="7731"/>
                    <a:pt x="18936" y="7735"/>
                    <a:pt x="18974" y="7742"/>
                  </a:cubicBezTo>
                  <a:cubicBezTo>
                    <a:pt x="19371" y="7847"/>
                    <a:pt x="19392" y="8307"/>
                    <a:pt x="19120" y="8558"/>
                  </a:cubicBezTo>
                  <a:cubicBezTo>
                    <a:pt x="19028" y="8650"/>
                    <a:pt x="18902" y="8697"/>
                    <a:pt x="18780" y="8697"/>
                  </a:cubicBezTo>
                  <a:cubicBezTo>
                    <a:pt x="18650" y="8697"/>
                    <a:pt x="18526" y="8645"/>
                    <a:pt x="18451" y="8538"/>
                  </a:cubicBezTo>
                  <a:cubicBezTo>
                    <a:pt x="18409" y="8538"/>
                    <a:pt x="18388" y="8538"/>
                    <a:pt x="18346" y="8517"/>
                  </a:cubicBezTo>
                  <a:cubicBezTo>
                    <a:pt x="18220" y="8475"/>
                    <a:pt x="18199" y="8349"/>
                    <a:pt x="18199" y="8224"/>
                  </a:cubicBezTo>
                  <a:cubicBezTo>
                    <a:pt x="18255" y="7929"/>
                    <a:pt x="18570" y="7731"/>
                    <a:pt x="18859" y="7731"/>
                  </a:cubicBezTo>
                  <a:close/>
                  <a:moveTo>
                    <a:pt x="19791" y="7081"/>
                  </a:moveTo>
                  <a:cubicBezTo>
                    <a:pt x="20113" y="7081"/>
                    <a:pt x="20444" y="7423"/>
                    <a:pt x="20564" y="7680"/>
                  </a:cubicBezTo>
                  <a:cubicBezTo>
                    <a:pt x="20752" y="8098"/>
                    <a:pt x="20668" y="8663"/>
                    <a:pt x="20292" y="8956"/>
                  </a:cubicBezTo>
                  <a:cubicBezTo>
                    <a:pt x="20242" y="8992"/>
                    <a:pt x="20190" y="9008"/>
                    <a:pt x="20141" y="9008"/>
                  </a:cubicBezTo>
                  <a:cubicBezTo>
                    <a:pt x="19965" y="9008"/>
                    <a:pt x="19831" y="8806"/>
                    <a:pt x="19978" y="8642"/>
                  </a:cubicBezTo>
                  <a:cubicBezTo>
                    <a:pt x="20187" y="8391"/>
                    <a:pt x="20292" y="8098"/>
                    <a:pt x="20145" y="7784"/>
                  </a:cubicBezTo>
                  <a:cubicBezTo>
                    <a:pt x="20020" y="7512"/>
                    <a:pt x="19748" y="7470"/>
                    <a:pt x="19580" y="7282"/>
                  </a:cubicBezTo>
                  <a:cubicBezTo>
                    <a:pt x="19539" y="7219"/>
                    <a:pt x="19539" y="7157"/>
                    <a:pt x="19580" y="7136"/>
                  </a:cubicBezTo>
                  <a:cubicBezTo>
                    <a:pt x="19649" y="7098"/>
                    <a:pt x="19719" y="7081"/>
                    <a:pt x="19791" y="7081"/>
                  </a:cubicBezTo>
                  <a:close/>
                  <a:moveTo>
                    <a:pt x="7717" y="9102"/>
                  </a:moveTo>
                  <a:cubicBezTo>
                    <a:pt x="7780" y="9102"/>
                    <a:pt x="7821" y="9123"/>
                    <a:pt x="7863" y="9144"/>
                  </a:cubicBezTo>
                  <a:cubicBezTo>
                    <a:pt x="8052" y="9186"/>
                    <a:pt x="8219" y="9333"/>
                    <a:pt x="8303" y="9542"/>
                  </a:cubicBezTo>
                  <a:cubicBezTo>
                    <a:pt x="8428" y="9898"/>
                    <a:pt x="8114" y="10253"/>
                    <a:pt x="7738" y="10253"/>
                  </a:cubicBezTo>
                  <a:cubicBezTo>
                    <a:pt x="7361" y="10232"/>
                    <a:pt x="7047" y="9918"/>
                    <a:pt x="7173" y="9542"/>
                  </a:cubicBezTo>
                  <a:cubicBezTo>
                    <a:pt x="7194" y="9479"/>
                    <a:pt x="7256" y="9395"/>
                    <a:pt x="7319" y="9312"/>
                  </a:cubicBezTo>
                  <a:cubicBezTo>
                    <a:pt x="7340" y="9291"/>
                    <a:pt x="7340" y="9291"/>
                    <a:pt x="7361" y="9270"/>
                  </a:cubicBezTo>
                  <a:cubicBezTo>
                    <a:pt x="7445" y="9186"/>
                    <a:pt x="7549" y="9144"/>
                    <a:pt x="7654" y="9123"/>
                  </a:cubicBezTo>
                  <a:cubicBezTo>
                    <a:pt x="7675" y="9123"/>
                    <a:pt x="7696" y="9123"/>
                    <a:pt x="7717" y="9102"/>
                  </a:cubicBezTo>
                  <a:close/>
                  <a:moveTo>
                    <a:pt x="6346" y="8862"/>
                  </a:moveTo>
                  <a:cubicBezTo>
                    <a:pt x="6383" y="8862"/>
                    <a:pt x="6422" y="8866"/>
                    <a:pt x="6461" y="8872"/>
                  </a:cubicBezTo>
                  <a:cubicBezTo>
                    <a:pt x="6566" y="8893"/>
                    <a:pt x="6566" y="9019"/>
                    <a:pt x="6482" y="9082"/>
                  </a:cubicBezTo>
                  <a:cubicBezTo>
                    <a:pt x="6294" y="9207"/>
                    <a:pt x="6127" y="9291"/>
                    <a:pt x="6043" y="9521"/>
                  </a:cubicBezTo>
                  <a:cubicBezTo>
                    <a:pt x="5980" y="9730"/>
                    <a:pt x="6001" y="9939"/>
                    <a:pt x="6106" y="10107"/>
                  </a:cubicBezTo>
                  <a:cubicBezTo>
                    <a:pt x="6222" y="10282"/>
                    <a:pt x="6075" y="10436"/>
                    <a:pt x="5911" y="10436"/>
                  </a:cubicBezTo>
                  <a:cubicBezTo>
                    <a:pt x="5840" y="10436"/>
                    <a:pt x="5765" y="10407"/>
                    <a:pt x="5708" y="10337"/>
                  </a:cubicBezTo>
                  <a:cubicBezTo>
                    <a:pt x="5352" y="9862"/>
                    <a:pt x="5688" y="8862"/>
                    <a:pt x="6346" y="8862"/>
                  </a:cubicBezTo>
                  <a:close/>
                  <a:moveTo>
                    <a:pt x="12195" y="5690"/>
                  </a:moveTo>
                  <a:cubicBezTo>
                    <a:pt x="12224" y="5690"/>
                    <a:pt x="12254" y="5703"/>
                    <a:pt x="12278" y="5734"/>
                  </a:cubicBezTo>
                  <a:cubicBezTo>
                    <a:pt x="13534" y="7512"/>
                    <a:pt x="13952" y="9730"/>
                    <a:pt x="13743" y="11864"/>
                  </a:cubicBezTo>
                  <a:cubicBezTo>
                    <a:pt x="13875" y="11840"/>
                    <a:pt x="14011" y="11825"/>
                    <a:pt x="14146" y="11825"/>
                  </a:cubicBezTo>
                  <a:cubicBezTo>
                    <a:pt x="14352" y="11825"/>
                    <a:pt x="14557" y="11860"/>
                    <a:pt x="14747" y="11948"/>
                  </a:cubicBezTo>
                  <a:cubicBezTo>
                    <a:pt x="15103" y="12136"/>
                    <a:pt x="15312" y="12513"/>
                    <a:pt x="15291" y="12911"/>
                  </a:cubicBezTo>
                  <a:cubicBezTo>
                    <a:pt x="15277" y="13497"/>
                    <a:pt x="14753" y="13908"/>
                    <a:pt x="14230" y="13908"/>
                  </a:cubicBezTo>
                  <a:cubicBezTo>
                    <a:pt x="13988" y="13908"/>
                    <a:pt x="13746" y="13820"/>
                    <a:pt x="13554" y="13622"/>
                  </a:cubicBezTo>
                  <a:cubicBezTo>
                    <a:pt x="13399" y="13483"/>
                    <a:pt x="13544" y="13230"/>
                    <a:pt x="13717" y="13230"/>
                  </a:cubicBezTo>
                  <a:cubicBezTo>
                    <a:pt x="13753" y="13230"/>
                    <a:pt x="13790" y="13241"/>
                    <a:pt x="13826" y="13266"/>
                  </a:cubicBezTo>
                  <a:cubicBezTo>
                    <a:pt x="13971" y="13367"/>
                    <a:pt x="14135" y="13439"/>
                    <a:pt x="14306" y="13439"/>
                  </a:cubicBezTo>
                  <a:cubicBezTo>
                    <a:pt x="14382" y="13439"/>
                    <a:pt x="14460" y="13424"/>
                    <a:pt x="14538" y="13392"/>
                  </a:cubicBezTo>
                  <a:cubicBezTo>
                    <a:pt x="14789" y="13266"/>
                    <a:pt x="14894" y="13015"/>
                    <a:pt x="14873" y="12764"/>
                  </a:cubicBezTo>
                  <a:cubicBezTo>
                    <a:pt x="14806" y="12265"/>
                    <a:pt x="14370" y="12163"/>
                    <a:pt x="13941" y="12163"/>
                  </a:cubicBezTo>
                  <a:cubicBezTo>
                    <a:pt x="13830" y="12163"/>
                    <a:pt x="13720" y="12170"/>
                    <a:pt x="13617" y="12178"/>
                  </a:cubicBezTo>
                  <a:cubicBezTo>
                    <a:pt x="13571" y="12212"/>
                    <a:pt x="13515" y="12228"/>
                    <a:pt x="13462" y="12228"/>
                  </a:cubicBezTo>
                  <a:cubicBezTo>
                    <a:pt x="13350" y="12228"/>
                    <a:pt x="13247" y="12153"/>
                    <a:pt x="13262" y="12011"/>
                  </a:cubicBezTo>
                  <a:cubicBezTo>
                    <a:pt x="13492" y="9793"/>
                    <a:pt x="13031" y="7847"/>
                    <a:pt x="12111" y="5838"/>
                  </a:cubicBezTo>
                  <a:cubicBezTo>
                    <a:pt x="12066" y="5764"/>
                    <a:pt x="12127" y="5690"/>
                    <a:pt x="12195" y="5690"/>
                  </a:cubicBezTo>
                  <a:close/>
                  <a:moveTo>
                    <a:pt x="17213" y="14320"/>
                  </a:moveTo>
                  <a:cubicBezTo>
                    <a:pt x="17338" y="14320"/>
                    <a:pt x="17467" y="14404"/>
                    <a:pt x="17488" y="14564"/>
                  </a:cubicBezTo>
                  <a:cubicBezTo>
                    <a:pt x="17613" y="16141"/>
                    <a:pt x="16358" y="17388"/>
                    <a:pt x="14807" y="17388"/>
                  </a:cubicBezTo>
                  <a:cubicBezTo>
                    <a:pt x="14794" y="17388"/>
                    <a:pt x="14781" y="17388"/>
                    <a:pt x="14768" y="17388"/>
                  </a:cubicBezTo>
                  <a:cubicBezTo>
                    <a:pt x="14015" y="17388"/>
                    <a:pt x="11295" y="16635"/>
                    <a:pt x="12048" y="15484"/>
                  </a:cubicBezTo>
                  <a:cubicBezTo>
                    <a:pt x="12057" y="15465"/>
                    <a:pt x="12084" y="15455"/>
                    <a:pt x="12110" y="15455"/>
                  </a:cubicBezTo>
                  <a:cubicBezTo>
                    <a:pt x="12142" y="15455"/>
                    <a:pt x="12173" y="15471"/>
                    <a:pt x="12173" y="15505"/>
                  </a:cubicBezTo>
                  <a:cubicBezTo>
                    <a:pt x="12313" y="16464"/>
                    <a:pt x="13941" y="16889"/>
                    <a:pt x="14798" y="16889"/>
                  </a:cubicBezTo>
                  <a:cubicBezTo>
                    <a:pt x="14839" y="16889"/>
                    <a:pt x="14878" y="16888"/>
                    <a:pt x="14914" y="16886"/>
                  </a:cubicBezTo>
                  <a:cubicBezTo>
                    <a:pt x="16191" y="16802"/>
                    <a:pt x="16923" y="15777"/>
                    <a:pt x="16965" y="14564"/>
                  </a:cubicBezTo>
                  <a:cubicBezTo>
                    <a:pt x="16975" y="14399"/>
                    <a:pt x="17092" y="14320"/>
                    <a:pt x="17213" y="14320"/>
                  </a:cubicBezTo>
                  <a:close/>
                  <a:moveTo>
                    <a:pt x="19036" y="1"/>
                  </a:moveTo>
                  <a:cubicBezTo>
                    <a:pt x="16923" y="1821"/>
                    <a:pt x="14078" y="2742"/>
                    <a:pt x="11441" y="3432"/>
                  </a:cubicBezTo>
                  <a:cubicBezTo>
                    <a:pt x="8607" y="4193"/>
                    <a:pt x="5738" y="4573"/>
                    <a:pt x="2819" y="4573"/>
                  </a:cubicBezTo>
                  <a:cubicBezTo>
                    <a:pt x="2527" y="4573"/>
                    <a:pt x="2235" y="4570"/>
                    <a:pt x="1942" y="4562"/>
                  </a:cubicBezTo>
                  <a:cubicBezTo>
                    <a:pt x="1925" y="4662"/>
                    <a:pt x="1843" y="4748"/>
                    <a:pt x="1736" y="4748"/>
                  </a:cubicBezTo>
                  <a:cubicBezTo>
                    <a:pt x="1708" y="4748"/>
                    <a:pt x="1679" y="4742"/>
                    <a:pt x="1649" y="4729"/>
                  </a:cubicBezTo>
                  <a:cubicBezTo>
                    <a:pt x="1483" y="4646"/>
                    <a:pt x="1309" y="4608"/>
                    <a:pt x="1141" y="4608"/>
                  </a:cubicBezTo>
                  <a:cubicBezTo>
                    <a:pt x="544" y="4608"/>
                    <a:pt x="1" y="5086"/>
                    <a:pt x="17" y="5755"/>
                  </a:cubicBezTo>
                  <a:cubicBezTo>
                    <a:pt x="35" y="6532"/>
                    <a:pt x="693" y="6981"/>
                    <a:pt x="1385" y="6981"/>
                  </a:cubicBezTo>
                  <a:cubicBezTo>
                    <a:pt x="1494" y="6981"/>
                    <a:pt x="1603" y="6970"/>
                    <a:pt x="1712" y="6947"/>
                  </a:cubicBezTo>
                  <a:cubicBezTo>
                    <a:pt x="1754" y="6947"/>
                    <a:pt x="1795" y="6947"/>
                    <a:pt x="1816" y="6968"/>
                  </a:cubicBezTo>
                  <a:cubicBezTo>
                    <a:pt x="1842" y="6949"/>
                    <a:pt x="1872" y="6939"/>
                    <a:pt x="1901" y="6939"/>
                  </a:cubicBezTo>
                  <a:cubicBezTo>
                    <a:pt x="1966" y="6939"/>
                    <a:pt x="2026" y="6986"/>
                    <a:pt x="2026" y="7073"/>
                  </a:cubicBezTo>
                  <a:cubicBezTo>
                    <a:pt x="2046" y="8977"/>
                    <a:pt x="2005" y="11048"/>
                    <a:pt x="2486" y="12931"/>
                  </a:cubicBezTo>
                  <a:cubicBezTo>
                    <a:pt x="2809" y="12544"/>
                    <a:pt x="3276" y="12386"/>
                    <a:pt x="3781" y="12386"/>
                  </a:cubicBezTo>
                  <a:cubicBezTo>
                    <a:pt x="4749" y="12386"/>
                    <a:pt x="5854" y="12969"/>
                    <a:pt x="6336" y="13643"/>
                  </a:cubicBezTo>
                  <a:cubicBezTo>
                    <a:pt x="7215" y="14940"/>
                    <a:pt x="6775" y="16677"/>
                    <a:pt x="5373" y="17325"/>
                  </a:cubicBezTo>
                  <a:cubicBezTo>
                    <a:pt x="7696" y="19020"/>
                    <a:pt x="10981" y="19669"/>
                    <a:pt x="13743" y="19669"/>
                  </a:cubicBezTo>
                  <a:cubicBezTo>
                    <a:pt x="16860" y="19669"/>
                    <a:pt x="20334" y="18937"/>
                    <a:pt x="22447" y="16488"/>
                  </a:cubicBezTo>
                  <a:cubicBezTo>
                    <a:pt x="22635" y="16258"/>
                    <a:pt x="22824" y="16007"/>
                    <a:pt x="22991" y="15756"/>
                  </a:cubicBezTo>
                  <a:cubicBezTo>
                    <a:pt x="21924" y="15066"/>
                    <a:pt x="20878" y="13852"/>
                    <a:pt x="21485" y="12513"/>
                  </a:cubicBezTo>
                  <a:cubicBezTo>
                    <a:pt x="21957" y="11512"/>
                    <a:pt x="23111" y="10749"/>
                    <a:pt x="24224" y="10749"/>
                  </a:cubicBezTo>
                  <a:cubicBezTo>
                    <a:pt x="24344" y="10749"/>
                    <a:pt x="24463" y="10758"/>
                    <a:pt x="24581" y="10776"/>
                  </a:cubicBezTo>
                  <a:cubicBezTo>
                    <a:pt x="24644" y="9437"/>
                    <a:pt x="24456" y="8077"/>
                    <a:pt x="24121" y="6759"/>
                  </a:cubicBezTo>
                  <a:cubicBezTo>
                    <a:pt x="24079" y="6675"/>
                    <a:pt x="24100" y="6613"/>
                    <a:pt x="24142" y="6550"/>
                  </a:cubicBezTo>
                  <a:cubicBezTo>
                    <a:pt x="24142" y="6475"/>
                    <a:pt x="24209" y="6400"/>
                    <a:pt x="24298" y="6400"/>
                  </a:cubicBezTo>
                  <a:cubicBezTo>
                    <a:pt x="24308" y="6400"/>
                    <a:pt x="24319" y="6401"/>
                    <a:pt x="24330" y="6403"/>
                  </a:cubicBezTo>
                  <a:cubicBezTo>
                    <a:pt x="24472" y="6450"/>
                    <a:pt x="24618" y="6472"/>
                    <a:pt x="24761" y="6472"/>
                  </a:cubicBezTo>
                  <a:cubicBezTo>
                    <a:pt x="25458" y="6472"/>
                    <a:pt x="26098" y="5947"/>
                    <a:pt x="26046" y="5148"/>
                  </a:cubicBezTo>
                  <a:cubicBezTo>
                    <a:pt x="26003" y="4446"/>
                    <a:pt x="25450" y="4048"/>
                    <a:pt x="24851" y="4048"/>
                  </a:cubicBezTo>
                  <a:cubicBezTo>
                    <a:pt x="24574" y="4048"/>
                    <a:pt x="24288" y="4133"/>
                    <a:pt x="24037" y="4311"/>
                  </a:cubicBezTo>
                  <a:cubicBezTo>
                    <a:pt x="24001" y="4342"/>
                    <a:pt x="23964" y="4355"/>
                    <a:pt x="23929" y="4355"/>
                  </a:cubicBezTo>
                  <a:cubicBezTo>
                    <a:pt x="23820" y="4355"/>
                    <a:pt x="23728" y="4228"/>
                    <a:pt x="23744" y="4102"/>
                  </a:cubicBezTo>
                  <a:lnTo>
                    <a:pt x="23744" y="4102"/>
                  </a:lnTo>
                  <a:cubicBezTo>
                    <a:pt x="23703" y="4143"/>
                    <a:pt x="23645" y="4175"/>
                    <a:pt x="23580" y="4175"/>
                  </a:cubicBezTo>
                  <a:cubicBezTo>
                    <a:pt x="23545" y="4175"/>
                    <a:pt x="23509" y="4165"/>
                    <a:pt x="23472" y="4144"/>
                  </a:cubicBezTo>
                  <a:cubicBezTo>
                    <a:pt x="21694" y="3097"/>
                    <a:pt x="20208" y="1695"/>
                    <a:pt x="19036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338275" y="4784600"/>
              <a:ext cx="42600" cy="32050"/>
            </a:xfrm>
            <a:custGeom>
              <a:avLst/>
              <a:gdLst/>
              <a:ahLst/>
              <a:cxnLst/>
              <a:rect l="l" t="t" r="r" b="b"/>
              <a:pathLst>
                <a:path w="1704" h="1282" extrusionOk="0">
                  <a:moveTo>
                    <a:pt x="526" y="0"/>
                  </a:moveTo>
                  <a:cubicBezTo>
                    <a:pt x="385" y="0"/>
                    <a:pt x="245" y="31"/>
                    <a:pt x="114" y="96"/>
                  </a:cubicBezTo>
                  <a:cubicBezTo>
                    <a:pt x="1" y="153"/>
                    <a:pt x="57" y="311"/>
                    <a:pt x="177" y="311"/>
                  </a:cubicBezTo>
                  <a:cubicBezTo>
                    <a:pt x="190" y="311"/>
                    <a:pt x="204" y="310"/>
                    <a:pt x="218" y="305"/>
                  </a:cubicBezTo>
                  <a:cubicBezTo>
                    <a:pt x="272" y="295"/>
                    <a:pt x="326" y="289"/>
                    <a:pt x="380" y="289"/>
                  </a:cubicBezTo>
                  <a:cubicBezTo>
                    <a:pt x="534" y="289"/>
                    <a:pt x="685" y="332"/>
                    <a:pt x="825" y="410"/>
                  </a:cubicBezTo>
                  <a:cubicBezTo>
                    <a:pt x="595" y="515"/>
                    <a:pt x="407" y="640"/>
                    <a:pt x="260" y="828"/>
                  </a:cubicBezTo>
                  <a:cubicBezTo>
                    <a:pt x="179" y="926"/>
                    <a:pt x="262" y="1050"/>
                    <a:pt x="363" y="1050"/>
                  </a:cubicBezTo>
                  <a:cubicBezTo>
                    <a:pt x="391" y="1050"/>
                    <a:pt x="421" y="1040"/>
                    <a:pt x="449" y="1017"/>
                  </a:cubicBezTo>
                  <a:cubicBezTo>
                    <a:pt x="637" y="849"/>
                    <a:pt x="846" y="724"/>
                    <a:pt x="1076" y="640"/>
                  </a:cubicBezTo>
                  <a:cubicBezTo>
                    <a:pt x="1181" y="787"/>
                    <a:pt x="1202" y="954"/>
                    <a:pt x="1244" y="1163"/>
                  </a:cubicBezTo>
                  <a:cubicBezTo>
                    <a:pt x="1264" y="1244"/>
                    <a:pt x="1328" y="1281"/>
                    <a:pt x="1396" y="1281"/>
                  </a:cubicBezTo>
                  <a:cubicBezTo>
                    <a:pt x="1469" y="1281"/>
                    <a:pt x="1546" y="1239"/>
                    <a:pt x="1578" y="1163"/>
                  </a:cubicBezTo>
                  <a:cubicBezTo>
                    <a:pt x="1704" y="808"/>
                    <a:pt x="1411" y="410"/>
                    <a:pt x="1139" y="201"/>
                  </a:cubicBezTo>
                  <a:cubicBezTo>
                    <a:pt x="961" y="73"/>
                    <a:pt x="744" y="0"/>
                    <a:pt x="526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6225500" y="4851025"/>
              <a:ext cx="30375" cy="48175"/>
            </a:xfrm>
            <a:custGeom>
              <a:avLst/>
              <a:gdLst/>
              <a:ahLst/>
              <a:cxnLst/>
              <a:rect l="l" t="t" r="r" b="b"/>
              <a:pathLst>
                <a:path w="1215" h="1927" extrusionOk="0">
                  <a:moveTo>
                    <a:pt x="264" y="0"/>
                  </a:moveTo>
                  <a:cubicBezTo>
                    <a:pt x="195" y="0"/>
                    <a:pt x="128" y="17"/>
                    <a:pt x="63" y="55"/>
                  </a:cubicBezTo>
                  <a:cubicBezTo>
                    <a:pt x="1" y="76"/>
                    <a:pt x="1" y="159"/>
                    <a:pt x="42" y="201"/>
                  </a:cubicBezTo>
                  <a:cubicBezTo>
                    <a:pt x="210" y="389"/>
                    <a:pt x="482" y="431"/>
                    <a:pt x="607" y="703"/>
                  </a:cubicBezTo>
                  <a:cubicBezTo>
                    <a:pt x="754" y="1017"/>
                    <a:pt x="649" y="1310"/>
                    <a:pt x="440" y="1561"/>
                  </a:cubicBezTo>
                  <a:cubicBezTo>
                    <a:pt x="309" y="1725"/>
                    <a:pt x="447" y="1927"/>
                    <a:pt x="614" y="1927"/>
                  </a:cubicBezTo>
                  <a:cubicBezTo>
                    <a:pt x="660" y="1927"/>
                    <a:pt x="708" y="1911"/>
                    <a:pt x="754" y="1875"/>
                  </a:cubicBezTo>
                  <a:cubicBezTo>
                    <a:pt x="1130" y="1561"/>
                    <a:pt x="1214" y="1017"/>
                    <a:pt x="1026" y="599"/>
                  </a:cubicBezTo>
                  <a:cubicBezTo>
                    <a:pt x="906" y="342"/>
                    <a:pt x="575" y="0"/>
                    <a:pt x="26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6192025" y="4867600"/>
              <a:ext cx="29850" cy="23850"/>
            </a:xfrm>
            <a:custGeom>
              <a:avLst/>
              <a:gdLst/>
              <a:ahLst/>
              <a:cxnLst/>
              <a:rect l="l" t="t" r="r" b="b"/>
              <a:pathLst>
                <a:path w="1194" h="954" extrusionOk="0">
                  <a:moveTo>
                    <a:pt x="630" y="1"/>
                  </a:moveTo>
                  <a:cubicBezTo>
                    <a:pt x="350" y="1"/>
                    <a:pt x="54" y="195"/>
                    <a:pt x="0" y="480"/>
                  </a:cubicBezTo>
                  <a:cubicBezTo>
                    <a:pt x="0" y="605"/>
                    <a:pt x="21" y="731"/>
                    <a:pt x="147" y="773"/>
                  </a:cubicBezTo>
                  <a:cubicBezTo>
                    <a:pt x="189" y="794"/>
                    <a:pt x="210" y="794"/>
                    <a:pt x="252" y="794"/>
                  </a:cubicBezTo>
                  <a:cubicBezTo>
                    <a:pt x="337" y="901"/>
                    <a:pt x="462" y="953"/>
                    <a:pt x="591" y="953"/>
                  </a:cubicBezTo>
                  <a:cubicBezTo>
                    <a:pt x="714" y="953"/>
                    <a:pt x="840" y="906"/>
                    <a:pt x="942" y="814"/>
                  </a:cubicBezTo>
                  <a:cubicBezTo>
                    <a:pt x="1193" y="563"/>
                    <a:pt x="1172" y="103"/>
                    <a:pt x="775" y="19"/>
                  </a:cubicBezTo>
                  <a:cubicBezTo>
                    <a:pt x="728" y="7"/>
                    <a:pt x="679" y="1"/>
                    <a:pt x="63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6038750" y="4816650"/>
              <a:ext cx="81100" cy="205050"/>
            </a:xfrm>
            <a:custGeom>
              <a:avLst/>
              <a:gdLst/>
              <a:ahLst/>
              <a:cxnLst/>
              <a:rect l="l" t="t" r="r" b="b"/>
              <a:pathLst>
                <a:path w="3244" h="8202" extrusionOk="0">
                  <a:moveTo>
                    <a:pt x="118" y="1"/>
                  </a:moveTo>
                  <a:cubicBezTo>
                    <a:pt x="53" y="1"/>
                    <a:pt x="0" y="62"/>
                    <a:pt x="43" y="132"/>
                  </a:cubicBezTo>
                  <a:cubicBezTo>
                    <a:pt x="942" y="2141"/>
                    <a:pt x="1424" y="4108"/>
                    <a:pt x="1194" y="6305"/>
                  </a:cubicBezTo>
                  <a:cubicBezTo>
                    <a:pt x="1179" y="6454"/>
                    <a:pt x="1292" y="6529"/>
                    <a:pt x="1411" y="6529"/>
                  </a:cubicBezTo>
                  <a:cubicBezTo>
                    <a:pt x="1459" y="6529"/>
                    <a:pt x="1507" y="6517"/>
                    <a:pt x="1549" y="6493"/>
                  </a:cubicBezTo>
                  <a:cubicBezTo>
                    <a:pt x="1670" y="6478"/>
                    <a:pt x="1800" y="6467"/>
                    <a:pt x="1930" y="6467"/>
                  </a:cubicBezTo>
                  <a:cubicBezTo>
                    <a:pt x="2339" y="6467"/>
                    <a:pt x="2741" y="6581"/>
                    <a:pt x="2805" y="7058"/>
                  </a:cubicBezTo>
                  <a:cubicBezTo>
                    <a:pt x="2826" y="7309"/>
                    <a:pt x="2721" y="7581"/>
                    <a:pt x="2470" y="7686"/>
                  </a:cubicBezTo>
                  <a:cubicBezTo>
                    <a:pt x="2386" y="7721"/>
                    <a:pt x="2302" y="7737"/>
                    <a:pt x="2220" y="7737"/>
                  </a:cubicBezTo>
                  <a:cubicBezTo>
                    <a:pt x="2056" y="7737"/>
                    <a:pt x="1898" y="7672"/>
                    <a:pt x="1758" y="7560"/>
                  </a:cubicBezTo>
                  <a:cubicBezTo>
                    <a:pt x="1719" y="7535"/>
                    <a:pt x="1679" y="7524"/>
                    <a:pt x="1642" y="7524"/>
                  </a:cubicBezTo>
                  <a:cubicBezTo>
                    <a:pt x="1461" y="7524"/>
                    <a:pt x="1331" y="7777"/>
                    <a:pt x="1486" y="7916"/>
                  </a:cubicBezTo>
                  <a:cubicBezTo>
                    <a:pt x="1678" y="8114"/>
                    <a:pt x="1920" y="8202"/>
                    <a:pt x="2162" y="8202"/>
                  </a:cubicBezTo>
                  <a:cubicBezTo>
                    <a:pt x="2685" y="8202"/>
                    <a:pt x="3209" y="7791"/>
                    <a:pt x="3223" y="7205"/>
                  </a:cubicBezTo>
                  <a:cubicBezTo>
                    <a:pt x="3244" y="6807"/>
                    <a:pt x="3035" y="6430"/>
                    <a:pt x="2679" y="6242"/>
                  </a:cubicBezTo>
                  <a:cubicBezTo>
                    <a:pt x="2489" y="6154"/>
                    <a:pt x="2284" y="6119"/>
                    <a:pt x="2078" y="6119"/>
                  </a:cubicBezTo>
                  <a:cubicBezTo>
                    <a:pt x="1943" y="6119"/>
                    <a:pt x="1807" y="6134"/>
                    <a:pt x="1675" y="6158"/>
                  </a:cubicBezTo>
                  <a:cubicBezTo>
                    <a:pt x="1884" y="4024"/>
                    <a:pt x="1466" y="1806"/>
                    <a:pt x="210" y="49"/>
                  </a:cubicBezTo>
                  <a:cubicBezTo>
                    <a:pt x="183" y="15"/>
                    <a:pt x="149" y="1"/>
                    <a:pt x="11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6019400" y="5031800"/>
              <a:ext cx="157975" cy="76925"/>
            </a:xfrm>
            <a:custGeom>
              <a:avLst/>
              <a:gdLst/>
              <a:ahLst/>
              <a:cxnLst/>
              <a:rect l="l" t="t" r="r" b="b"/>
              <a:pathLst>
                <a:path w="6319" h="3077" extrusionOk="0">
                  <a:moveTo>
                    <a:pt x="5925" y="0"/>
                  </a:moveTo>
                  <a:cubicBezTo>
                    <a:pt x="5802" y="0"/>
                    <a:pt x="5681" y="84"/>
                    <a:pt x="5671" y="252"/>
                  </a:cubicBezTo>
                  <a:cubicBezTo>
                    <a:pt x="5629" y="1465"/>
                    <a:pt x="4897" y="2490"/>
                    <a:pt x="3620" y="2574"/>
                  </a:cubicBezTo>
                  <a:cubicBezTo>
                    <a:pt x="3584" y="2576"/>
                    <a:pt x="3545" y="2577"/>
                    <a:pt x="3504" y="2577"/>
                  </a:cubicBezTo>
                  <a:cubicBezTo>
                    <a:pt x="2647" y="2577"/>
                    <a:pt x="1019" y="2152"/>
                    <a:pt x="879" y="1193"/>
                  </a:cubicBezTo>
                  <a:cubicBezTo>
                    <a:pt x="879" y="1151"/>
                    <a:pt x="853" y="1136"/>
                    <a:pt x="825" y="1136"/>
                  </a:cubicBezTo>
                  <a:cubicBezTo>
                    <a:pt x="796" y="1136"/>
                    <a:pt x="764" y="1151"/>
                    <a:pt x="754" y="1172"/>
                  </a:cubicBezTo>
                  <a:cubicBezTo>
                    <a:pt x="1" y="2323"/>
                    <a:pt x="2742" y="3076"/>
                    <a:pt x="3474" y="3076"/>
                  </a:cubicBezTo>
                  <a:cubicBezTo>
                    <a:pt x="3487" y="3076"/>
                    <a:pt x="3500" y="3076"/>
                    <a:pt x="3513" y="3076"/>
                  </a:cubicBezTo>
                  <a:cubicBezTo>
                    <a:pt x="5064" y="3076"/>
                    <a:pt x="6319" y="1829"/>
                    <a:pt x="6194" y="252"/>
                  </a:cubicBezTo>
                  <a:cubicBezTo>
                    <a:pt x="6173" y="84"/>
                    <a:pt x="6048" y="0"/>
                    <a:pt x="592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5913225" y="4901550"/>
              <a:ext cx="34550" cy="28800"/>
            </a:xfrm>
            <a:custGeom>
              <a:avLst/>
              <a:gdLst/>
              <a:ahLst/>
              <a:cxnLst/>
              <a:rect l="l" t="t" r="r" b="b"/>
              <a:pathLst>
                <a:path w="1382" h="1152" extrusionOk="0">
                  <a:moveTo>
                    <a:pt x="670" y="0"/>
                  </a:moveTo>
                  <a:cubicBezTo>
                    <a:pt x="649" y="21"/>
                    <a:pt x="628" y="21"/>
                    <a:pt x="607" y="21"/>
                  </a:cubicBezTo>
                  <a:cubicBezTo>
                    <a:pt x="502" y="42"/>
                    <a:pt x="398" y="84"/>
                    <a:pt x="314" y="168"/>
                  </a:cubicBezTo>
                  <a:cubicBezTo>
                    <a:pt x="293" y="189"/>
                    <a:pt x="293" y="189"/>
                    <a:pt x="272" y="210"/>
                  </a:cubicBezTo>
                  <a:cubicBezTo>
                    <a:pt x="209" y="293"/>
                    <a:pt x="147" y="356"/>
                    <a:pt x="126" y="440"/>
                  </a:cubicBezTo>
                  <a:cubicBezTo>
                    <a:pt x="0" y="816"/>
                    <a:pt x="314" y="1130"/>
                    <a:pt x="691" y="1151"/>
                  </a:cubicBezTo>
                  <a:cubicBezTo>
                    <a:pt x="1067" y="1151"/>
                    <a:pt x="1381" y="796"/>
                    <a:pt x="1256" y="440"/>
                  </a:cubicBezTo>
                  <a:cubicBezTo>
                    <a:pt x="1172" y="231"/>
                    <a:pt x="1005" y="105"/>
                    <a:pt x="816" y="42"/>
                  </a:cubicBezTo>
                  <a:cubicBezTo>
                    <a:pt x="774" y="21"/>
                    <a:pt x="733" y="0"/>
                    <a:pt x="67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5870900" y="4895475"/>
              <a:ext cx="30300" cy="39450"/>
            </a:xfrm>
            <a:custGeom>
              <a:avLst/>
              <a:gdLst/>
              <a:ahLst/>
              <a:cxnLst/>
              <a:rect l="l" t="t" r="r" b="b"/>
              <a:pathLst>
                <a:path w="1212" h="1578" extrusionOk="0">
                  <a:moveTo>
                    <a:pt x="977" y="0"/>
                  </a:moveTo>
                  <a:cubicBezTo>
                    <a:pt x="329" y="0"/>
                    <a:pt x="0" y="1006"/>
                    <a:pt x="354" y="1478"/>
                  </a:cubicBezTo>
                  <a:cubicBezTo>
                    <a:pt x="411" y="1548"/>
                    <a:pt x="486" y="1577"/>
                    <a:pt x="557" y="1577"/>
                  </a:cubicBezTo>
                  <a:cubicBezTo>
                    <a:pt x="721" y="1577"/>
                    <a:pt x="868" y="1423"/>
                    <a:pt x="752" y="1248"/>
                  </a:cubicBezTo>
                  <a:cubicBezTo>
                    <a:pt x="647" y="1080"/>
                    <a:pt x="626" y="871"/>
                    <a:pt x="689" y="662"/>
                  </a:cubicBezTo>
                  <a:cubicBezTo>
                    <a:pt x="773" y="432"/>
                    <a:pt x="940" y="348"/>
                    <a:pt x="1128" y="223"/>
                  </a:cubicBezTo>
                  <a:cubicBezTo>
                    <a:pt x="1212" y="181"/>
                    <a:pt x="1212" y="34"/>
                    <a:pt x="1107" y="13"/>
                  </a:cubicBezTo>
                  <a:cubicBezTo>
                    <a:pt x="1063" y="4"/>
                    <a:pt x="1019" y="0"/>
                    <a:pt x="97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5747400" y="4800375"/>
              <a:ext cx="36225" cy="26450"/>
            </a:xfrm>
            <a:custGeom>
              <a:avLst/>
              <a:gdLst/>
              <a:ahLst/>
              <a:cxnLst/>
              <a:rect l="l" t="t" r="r" b="b"/>
              <a:pathLst>
                <a:path w="1449" h="1058" extrusionOk="0">
                  <a:moveTo>
                    <a:pt x="903" y="0"/>
                  </a:moveTo>
                  <a:cubicBezTo>
                    <a:pt x="591" y="0"/>
                    <a:pt x="231" y="118"/>
                    <a:pt x="105" y="407"/>
                  </a:cubicBezTo>
                  <a:cubicBezTo>
                    <a:pt x="0" y="658"/>
                    <a:pt x="63" y="1014"/>
                    <a:pt x="356" y="1055"/>
                  </a:cubicBezTo>
                  <a:cubicBezTo>
                    <a:pt x="364" y="1057"/>
                    <a:pt x="372" y="1058"/>
                    <a:pt x="379" y="1058"/>
                  </a:cubicBezTo>
                  <a:cubicBezTo>
                    <a:pt x="469" y="1058"/>
                    <a:pt x="517" y="948"/>
                    <a:pt x="440" y="909"/>
                  </a:cubicBezTo>
                  <a:cubicBezTo>
                    <a:pt x="293" y="825"/>
                    <a:pt x="314" y="595"/>
                    <a:pt x="419" y="490"/>
                  </a:cubicBezTo>
                  <a:cubicBezTo>
                    <a:pt x="419" y="490"/>
                    <a:pt x="440" y="469"/>
                    <a:pt x="440" y="469"/>
                  </a:cubicBezTo>
                  <a:cubicBezTo>
                    <a:pt x="733" y="532"/>
                    <a:pt x="984" y="679"/>
                    <a:pt x="1130" y="930"/>
                  </a:cubicBezTo>
                  <a:cubicBezTo>
                    <a:pt x="1161" y="986"/>
                    <a:pt x="1205" y="1008"/>
                    <a:pt x="1248" y="1008"/>
                  </a:cubicBezTo>
                  <a:cubicBezTo>
                    <a:pt x="1351" y="1008"/>
                    <a:pt x="1449" y="880"/>
                    <a:pt x="1360" y="762"/>
                  </a:cubicBezTo>
                  <a:cubicBezTo>
                    <a:pt x="1193" y="574"/>
                    <a:pt x="984" y="428"/>
                    <a:pt x="754" y="344"/>
                  </a:cubicBezTo>
                  <a:cubicBezTo>
                    <a:pt x="858" y="344"/>
                    <a:pt x="963" y="323"/>
                    <a:pt x="1047" y="302"/>
                  </a:cubicBezTo>
                  <a:cubicBezTo>
                    <a:pt x="1172" y="260"/>
                    <a:pt x="1193" y="30"/>
                    <a:pt x="1047" y="9"/>
                  </a:cubicBezTo>
                  <a:cubicBezTo>
                    <a:pt x="1001" y="3"/>
                    <a:pt x="952" y="0"/>
                    <a:pt x="90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5585800" y="4309775"/>
              <a:ext cx="903375" cy="867100"/>
            </a:xfrm>
            <a:custGeom>
              <a:avLst/>
              <a:gdLst/>
              <a:ahLst/>
              <a:cxnLst/>
              <a:rect l="l" t="t" r="r" b="b"/>
              <a:pathLst>
                <a:path w="36135" h="34684" extrusionOk="0">
                  <a:moveTo>
                    <a:pt x="25094" y="509"/>
                  </a:moveTo>
                  <a:cubicBezTo>
                    <a:pt x="25105" y="509"/>
                    <a:pt x="25117" y="509"/>
                    <a:pt x="25128" y="509"/>
                  </a:cubicBezTo>
                  <a:cubicBezTo>
                    <a:pt x="26133" y="530"/>
                    <a:pt x="26949" y="1116"/>
                    <a:pt x="27451" y="1953"/>
                  </a:cubicBezTo>
                  <a:cubicBezTo>
                    <a:pt x="27503" y="2034"/>
                    <a:pt x="27576" y="2069"/>
                    <a:pt x="27647" y="2069"/>
                  </a:cubicBezTo>
                  <a:cubicBezTo>
                    <a:pt x="27778" y="2069"/>
                    <a:pt x="27904" y="1955"/>
                    <a:pt x="27890" y="1806"/>
                  </a:cubicBezTo>
                  <a:cubicBezTo>
                    <a:pt x="28527" y="1288"/>
                    <a:pt x="29259" y="1021"/>
                    <a:pt x="30033" y="1021"/>
                  </a:cubicBezTo>
                  <a:cubicBezTo>
                    <a:pt x="30352" y="1021"/>
                    <a:pt x="30678" y="1066"/>
                    <a:pt x="31008" y="1158"/>
                  </a:cubicBezTo>
                  <a:cubicBezTo>
                    <a:pt x="32577" y="1597"/>
                    <a:pt x="34125" y="3208"/>
                    <a:pt x="33016" y="4882"/>
                  </a:cubicBezTo>
                  <a:cubicBezTo>
                    <a:pt x="32918" y="5060"/>
                    <a:pt x="33080" y="5219"/>
                    <a:pt x="33239" y="5219"/>
                  </a:cubicBezTo>
                  <a:cubicBezTo>
                    <a:pt x="33248" y="5219"/>
                    <a:pt x="33258" y="5218"/>
                    <a:pt x="33268" y="5217"/>
                  </a:cubicBezTo>
                  <a:cubicBezTo>
                    <a:pt x="33409" y="5195"/>
                    <a:pt x="33544" y="5185"/>
                    <a:pt x="33672" y="5185"/>
                  </a:cubicBezTo>
                  <a:cubicBezTo>
                    <a:pt x="36114" y="5185"/>
                    <a:pt x="36121" y="8903"/>
                    <a:pt x="33556" y="8903"/>
                  </a:cubicBezTo>
                  <a:cubicBezTo>
                    <a:pt x="33509" y="8903"/>
                    <a:pt x="33462" y="8902"/>
                    <a:pt x="33414" y="8899"/>
                  </a:cubicBezTo>
                  <a:cubicBezTo>
                    <a:pt x="33407" y="8899"/>
                    <a:pt x="33400" y="8899"/>
                    <a:pt x="33393" y="8899"/>
                  </a:cubicBezTo>
                  <a:cubicBezTo>
                    <a:pt x="33142" y="8899"/>
                    <a:pt x="33148" y="9257"/>
                    <a:pt x="33351" y="9339"/>
                  </a:cubicBezTo>
                  <a:cubicBezTo>
                    <a:pt x="35239" y="10054"/>
                    <a:pt x="34711" y="12562"/>
                    <a:pt x="32844" y="12562"/>
                  </a:cubicBezTo>
                  <a:cubicBezTo>
                    <a:pt x="32745" y="12562"/>
                    <a:pt x="32642" y="12555"/>
                    <a:pt x="32535" y="12540"/>
                  </a:cubicBezTo>
                  <a:cubicBezTo>
                    <a:pt x="32523" y="12539"/>
                    <a:pt x="32511" y="12538"/>
                    <a:pt x="32499" y="12538"/>
                  </a:cubicBezTo>
                  <a:cubicBezTo>
                    <a:pt x="32350" y="12538"/>
                    <a:pt x="32244" y="12657"/>
                    <a:pt x="32263" y="12812"/>
                  </a:cubicBezTo>
                  <a:cubicBezTo>
                    <a:pt x="32347" y="13816"/>
                    <a:pt x="31949" y="14381"/>
                    <a:pt x="31050" y="14528"/>
                  </a:cubicBezTo>
                  <a:cubicBezTo>
                    <a:pt x="31029" y="14549"/>
                    <a:pt x="30987" y="14549"/>
                    <a:pt x="30966" y="14570"/>
                  </a:cubicBezTo>
                  <a:cubicBezTo>
                    <a:pt x="30338" y="12624"/>
                    <a:pt x="29334" y="10824"/>
                    <a:pt x="27744" y="9464"/>
                  </a:cubicBezTo>
                  <a:cubicBezTo>
                    <a:pt x="25840" y="7832"/>
                    <a:pt x="23413" y="7309"/>
                    <a:pt x="20985" y="7288"/>
                  </a:cubicBezTo>
                  <a:lnTo>
                    <a:pt x="20985" y="7267"/>
                  </a:lnTo>
                  <a:cubicBezTo>
                    <a:pt x="20588" y="7121"/>
                    <a:pt x="20462" y="6640"/>
                    <a:pt x="20692" y="6284"/>
                  </a:cubicBezTo>
                  <a:cubicBezTo>
                    <a:pt x="20923" y="5928"/>
                    <a:pt x="21341" y="5845"/>
                    <a:pt x="21697" y="5677"/>
                  </a:cubicBezTo>
                  <a:cubicBezTo>
                    <a:pt x="21879" y="5616"/>
                    <a:pt x="21807" y="5320"/>
                    <a:pt x="21631" y="5320"/>
                  </a:cubicBezTo>
                  <a:cubicBezTo>
                    <a:pt x="21625" y="5320"/>
                    <a:pt x="21619" y="5321"/>
                    <a:pt x="21613" y="5321"/>
                  </a:cubicBezTo>
                  <a:lnTo>
                    <a:pt x="21592" y="5321"/>
                  </a:lnTo>
                  <a:cubicBezTo>
                    <a:pt x="21592" y="5301"/>
                    <a:pt x="21571" y="5301"/>
                    <a:pt x="21550" y="5301"/>
                  </a:cubicBezTo>
                  <a:cubicBezTo>
                    <a:pt x="20881" y="5049"/>
                    <a:pt x="20776" y="4192"/>
                    <a:pt x="21257" y="3689"/>
                  </a:cubicBezTo>
                  <a:cubicBezTo>
                    <a:pt x="21551" y="3396"/>
                    <a:pt x="21891" y="3320"/>
                    <a:pt x="22250" y="3320"/>
                  </a:cubicBezTo>
                  <a:cubicBezTo>
                    <a:pt x="22479" y="3320"/>
                    <a:pt x="22716" y="3351"/>
                    <a:pt x="22952" y="3376"/>
                  </a:cubicBezTo>
                  <a:cubicBezTo>
                    <a:pt x="22963" y="3377"/>
                    <a:pt x="22973" y="3378"/>
                    <a:pt x="22983" y="3378"/>
                  </a:cubicBezTo>
                  <a:cubicBezTo>
                    <a:pt x="23088" y="3378"/>
                    <a:pt x="23142" y="3281"/>
                    <a:pt x="23161" y="3166"/>
                  </a:cubicBezTo>
                  <a:cubicBezTo>
                    <a:pt x="23203" y="3124"/>
                    <a:pt x="23203" y="3062"/>
                    <a:pt x="23182" y="2999"/>
                  </a:cubicBezTo>
                  <a:cubicBezTo>
                    <a:pt x="22436" y="1651"/>
                    <a:pt x="23827" y="509"/>
                    <a:pt x="25094" y="509"/>
                  </a:cubicBezTo>
                  <a:close/>
                  <a:moveTo>
                    <a:pt x="8983" y="4440"/>
                  </a:moveTo>
                  <a:cubicBezTo>
                    <a:pt x="9146" y="4440"/>
                    <a:pt x="9296" y="4449"/>
                    <a:pt x="9415" y="4464"/>
                  </a:cubicBezTo>
                  <a:cubicBezTo>
                    <a:pt x="10398" y="4589"/>
                    <a:pt x="10482" y="5259"/>
                    <a:pt x="10649" y="6075"/>
                  </a:cubicBezTo>
                  <a:cubicBezTo>
                    <a:pt x="10667" y="6163"/>
                    <a:pt x="10721" y="6199"/>
                    <a:pt x="10782" y="6199"/>
                  </a:cubicBezTo>
                  <a:cubicBezTo>
                    <a:pt x="10865" y="6199"/>
                    <a:pt x="10960" y="6130"/>
                    <a:pt x="10984" y="6033"/>
                  </a:cubicBezTo>
                  <a:cubicBezTo>
                    <a:pt x="11209" y="5948"/>
                    <a:pt x="11468" y="5889"/>
                    <a:pt x="11721" y="5889"/>
                  </a:cubicBezTo>
                  <a:cubicBezTo>
                    <a:pt x="12032" y="5889"/>
                    <a:pt x="12334" y="5979"/>
                    <a:pt x="12553" y="6221"/>
                  </a:cubicBezTo>
                  <a:cubicBezTo>
                    <a:pt x="12951" y="6640"/>
                    <a:pt x="12825" y="7121"/>
                    <a:pt x="12532" y="7560"/>
                  </a:cubicBezTo>
                  <a:cubicBezTo>
                    <a:pt x="12428" y="7682"/>
                    <a:pt x="12569" y="7832"/>
                    <a:pt x="12703" y="7832"/>
                  </a:cubicBezTo>
                  <a:cubicBezTo>
                    <a:pt x="12731" y="7832"/>
                    <a:pt x="12758" y="7826"/>
                    <a:pt x="12783" y="7811"/>
                  </a:cubicBezTo>
                  <a:cubicBezTo>
                    <a:pt x="12867" y="7769"/>
                    <a:pt x="12930" y="7707"/>
                    <a:pt x="12972" y="7665"/>
                  </a:cubicBezTo>
                  <a:cubicBezTo>
                    <a:pt x="13085" y="7608"/>
                    <a:pt x="13199" y="7583"/>
                    <a:pt x="13310" y="7583"/>
                  </a:cubicBezTo>
                  <a:cubicBezTo>
                    <a:pt x="13734" y="7583"/>
                    <a:pt x="14102" y="7958"/>
                    <a:pt x="14102" y="8439"/>
                  </a:cubicBezTo>
                  <a:cubicBezTo>
                    <a:pt x="10252" y="9946"/>
                    <a:pt x="6862" y="12938"/>
                    <a:pt x="6485" y="17060"/>
                  </a:cubicBezTo>
                  <a:cubicBezTo>
                    <a:pt x="5983" y="17039"/>
                    <a:pt x="5418" y="16976"/>
                    <a:pt x="5042" y="16620"/>
                  </a:cubicBezTo>
                  <a:cubicBezTo>
                    <a:pt x="4665" y="16223"/>
                    <a:pt x="4665" y="15720"/>
                    <a:pt x="4811" y="15239"/>
                  </a:cubicBezTo>
                  <a:cubicBezTo>
                    <a:pt x="4840" y="15113"/>
                    <a:pt x="4726" y="15014"/>
                    <a:pt x="4623" y="15014"/>
                  </a:cubicBezTo>
                  <a:cubicBezTo>
                    <a:pt x="4573" y="15014"/>
                    <a:pt x="4525" y="15038"/>
                    <a:pt x="4498" y="15093"/>
                  </a:cubicBezTo>
                  <a:cubicBezTo>
                    <a:pt x="4477" y="15114"/>
                    <a:pt x="4477" y="15135"/>
                    <a:pt x="4477" y="15135"/>
                  </a:cubicBezTo>
                  <a:cubicBezTo>
                    <a:pt x="4365" y="15149"/>
                    <a:pt x="4256" y="15156"/>
                    <a:pt x="4150" y="15156"/>
                  </a:cubicBezTo>
                  <a:cubicBezTo>
                    <a:pt x="3320" y="15156"/>
                    <a:pt x="2653" y="14731"/>
                    <a:pt x="2133" y="14026"/>
                  </a:cubicBezTo>
                  <a:cubicBezTo>
                    <a:pt x="1547" y="13231"/>
                    <a:pt x="1108" y="12038"/>
                    <a:pt x="2133" y="11368"/>
                  </a:cubicBezTo>
                  <a:cubicBezTo>
                    <a:pt x="2301" y="11243"/>
                    <a:pt x="2196" y="11034"/>
                    <a:pt x="2029" y="11034"/>
                  </a:cubicBezTo>
                  <a:cubicBezTo>
                    <a:pt x="2029" y="10992"/>
                    <a:pt x="2008" y="10971"/>
                    <a:pt x="1987" y="10971"/>
                  </a:cubicBezTo>
                  <a:cubicBezTo>
                    <a:pt x="1380" y="10699"/>
                    <a:pt x="1003" y="10008"/>
                    <a:pt x="1296" y="9360"/>
                  </a:cubicBezTo>
                  <a:cubicBezTo>
                    <a:pt x="1570" y="8794"/>
                    <a:pt x="2226" y="8594"/>
                    <a:pt x="2820" y="8594"/>
                  </a:cubicBezTo>
                  <a:cubicBezTo>
                    <a:pt x="2907" y="8594"/>
                    <a:pt x="2992" y="8598"/>
                    <a:pt x="3075" y="8606"/>
                  </a:cubicBezTo>
                  <a:cubicBezTo>
                    <a:pt x="3081" y="8607"/>
                    <a:pt x="3087" y="8608"/>
                    <a:pt x="3093" y="8608"/>
                  </a:cubicBezTo>
                  <a:cubicBezTo>
                    <a:pt x="3245" y="8608"/>
                    <a:pt x="3279" y="8353"/>
                    <a:pt x="3158" y="8293"/>
                  </a:cubicBezTo>
                  <a:cubicBezTo>
                    <a:pt x="3179" y="8251"/>
                    <a:pt x="3200" y="8230"/>
                    <a:pt x="3179" y="8188"/>
                  </a:cubicBezTo>
                  <a:cubicBezTo>
                    <a:pt x="2845" y="7037"/>
                    <a:pt x="3138" y="5803"/>
                    <a:pt x="4288" y="5280"/>
                  </a:cubicBezTo>
                  <a:cubicBezTo>
                    <a:pt x="4580" y="5154"/>
                    <a:pt x="4862" y="5100"/>
                    <a:pt x="5136" y="5100"/>
                  </a:cubicBezTo>
                  <a:cubicBezTo>
                    <a:pt x="5864" y="5100"/>
                    <a:pt x="6531" y="5481"/>
                    <a:pt x="7155" y="5907"/>
                  </a:cubicBezTo>
                  <a:cubicBezTo>
                    <a:pt x="7193" y="5933"/>
                    <a:pt x="7229" y="5943"/>
                    <a:pt x="7262" y="5943"/>
                  </a:cubicBezTo>
                  <a:cubicBezTo>
                    <a:pt x="7393" y="5943"/>
                    <a:pt x="7473" y="5773"/>
                    <a:pt x="7406" y="5656"/>
                  </a:cubicBezTo>
                  <a:cubicBezTo>
                    <a:pt x="7406" y="5635"/>
                    <a:pt x="7406" y="5614"/>
                    <a:pt x="7406" y="5593"/>
                  </a:cubicBezTo>
                  <a:cubicBezTo>
                    <a:pt x="7077" y="4658"/>
                    <a:pt x="8196" y="4440"/>
                    <a:pt x="8983" y="4440"/>
                  </a:cubicBezTo>
                  <a:close/>
                  <a:moveTo>
                    <a:pt x="20655" y="7778"/>
                  </a:moveTo>
                  <a:cubicBezTo>
                    <a:pt x="23144" y="7778"/>
                    <a:pt x="25650" y="8241"/>
                    <a:pt x="27555" y="9946"/>
                  </a:cubicBezTo>
                  <a:cubicBezTo>
                    <a:pt x="29920" y="12080"/>
                    <a:pt x="30882" y="15197"/>
                    <a:pt x="31343" y="18252"/>
                  </a:cubicBezTo>
                  <a:cubicBezTo>
                    <a:pt x="31192" y="18206"/>
                    <a:pt x="31037" y="18183"/>
                    <a:pt x="30881" y="18183"/>
                  </a:cubicBezTo>
                  <a:cubicBezTo>
                    <a:pt x="30539" y="18183"/>
                    <a:pt x="30194" y="18294"/>
                    <a:pt x="29878" y="18524"/>
                  </a:cubicBezTo>
                  <a:cubicBezTo>
                    <a:pt x="29878" y="18524"/>
                    <a:pt x="29878" y="18545"/>
                    <a:pt x="29857" y="18545"/>
                  </a:cubicBezTo>
                  <a:cubicBezTo>
                    <a:pt x="29878" y="18461"/>
                    <a:pt x="29857" y="18378"/>
                    <a:pt x="29752" y="18315"/>
                  </a:cubicBezTo>
                  <a:cubicBezTo>
                    <a:pt x="27953" y="17227"/>
                    <a:pt x="26488" y="15825"/>
                    <a:pt x="25358" y="14047"/>
                  </a:cubicBezTo>
                  <a:cubicBezTo>
                    <a:pt x="25297" y="13961"/>
                    <a:pt x="25208" y="13918"/>
                    <a:pt x="25119" y="13918"/>
                  </a:cubicBezTo>
                  <a:cubicBezTo>
                    <a:pt x="25055" y="13918"/>
                    <a:pt x="24992" y="13940"/>
                    <a:pt x="24940" y="13984"/>
                  </a:cubicBezTo>
                  <a:cubicBezTo>
                    <a:pt x="22701" y="15951"/>
                    <a:pt x="19688" y="16913"/>
                    <a:pt x="16843" y="17666"/>
                  </a:cubicBezTo>
                  <a:cubicBezTo>
                    <a:pt x="13830" y="18441"/>
                    <a:pt x="10733" y="18817"/>
                    <a:pt x="7636" y="18838"/>
                  </a:cubicBezTo>
                  <a:cubicBezTo>
                    <a:pt x="7469" y="18796"/>
                    <a:pt x="7322" y="18775"/>
                    <a:pt x="7155" y="18775"/>
                  </a:cubicBezTo>
                  <a:cubicBezTo>
                    <a:pt x="7029" y="18775"/>
                    <a:pt x="6883" y="18796"/>
                    <a:pt x="6736" y="18817"/>
                  </a:cubicBezTo>
                  <a:cubicBezTo>
                    <a:pt x="6757" y="12163"/>
                    <a:pt x="12658" y="8355"/>
                    <a:pt x="18788" y="7853"/>
                  </a:cubicBezTo>
                  <a:cubicBezTo>
                    <a:pt x="19403" y="7807"/>
                    <a:pt x="20028" y="7778"/>
                    <a:pt x="20655" y="7778"/>
                  </a:cubicBezTo>
                  <a:close/>
                  <a:moveTo>
                    <a:pt x="31677" y="21202"/>
                  </a:moveTo>
                  <a:lnTo>
                    <a:pt x="31677" y="21202"/>
                  </a:lnTo>
                  <a:cubicBezTo>
                    <a:pt x="31761" y="22793"/>
                    <a:pt x="31782" y="24174"/>
                    <a:pt x="31238" y="25596"/>
                  </a:cubicBezTo>
                  <a:cubicBezTo>
                    <a:pt x="31217" y="25534"/>
                    <a:pt x="31175" y="25492"/>
                    <a:pt x="31112" y="25471"/>
                  </a:cubicBezTo>
                  <a:cubicBezTo>
                    <a:pt x="31196" y="24090"/>
                    <a:pt x="31029" y="22688"/>
                    <a:pt x="30694" y="21349"/>
                  </a:cubicBezTo>
                  <a:lnTo>
                    <a:pt x="30694" y="21349"/>
                  </a:lnTo>
                  <a:cubicBezTo>
                    <a:pt x="30787" y="21365"/>
                    <a:pt x="30878" y="21373"/>
                    <a:pt x="30968" y="21373"/>
                  </a:cubicBezTo>
                  <a:cubicBezTo>
                    <a:pt x="31222" y="21373"/>
                    <a:pt x="31461" y="21311"/>
                    <a:pt x="31677" y="21202"/>
                  </a:cubicBezTo>
                  <a:close/>
                  <a:moveTo>
                    <a:pt x="6548" y="21767"/>
                  </a:moveTo>
                  <a:cubicBezTo>
                    <a:pt x="6779" y="21870"/>
                    <a:pt x="7033" y="21933"/>
                    <a:pt x="7292" y="21933"/>
                  </a:cubicBezTo>
                  <a:cubicBezTo>
                    <a:pt x="7455" y="21933"/>
                    <a:pt x="7620" y="21908"/>
                    <a:pt x="7783" y="21851"/>
                  </a:cubicBezTo>
                  <a:lnTo>
                    <a:pt x="7783" y="21851"/>
                  </a:lnTo>
                  <a:cubicBezTo>
                    <a:pt x="7657" y="23232"/>
                    <a:pt x="7636" y="24697"/>
                    <a:pt x="7824" y="26140"/>
                  </a:cubicBezTo>
                  <a:cubicBezTo>
                    <a:pt x="7134" y="24739"/>
                    <a:pt x="6695" y="23358"/>
                    <a:pt x="6548" y="21767"/>
                  </a:cubicBezTo>
                  <a:close/>
                  <a:moveTo>
                    <a:pt x="30320" y="25806"/>
                  </a:moveTo>
                  <a:cubicBezTo>
                    <a:pt x="30418" y="25806"/>
                    <a:pt x="30515" y="25813"/>
                    <a:pt x="30610" y="25827"/>
                  </a:cubicBezTo>
                  <a:cubicBezTo>
                    <a:pt x="30464" y="27354"/>
                    <a:pt x="30024" y="28819"/>
                    <a:pt x="29167" y="30137"/>
                  </a:cubicBezTo>
                  <a:cubicBezTo>
                    <a:pt x="28413" y="29342"/>
                    <a:pt x="27367" y="28400"/>
                    <a:pt x="28016" y="27208"/>
                  </a:cubicBezTo>
                  <a:cubicBezTo>
                    <a:pt x="28432" y="26413"/>
                    <a:pt x="29397" y="25806"/>
                    <a:pt x="30320" y="25806"/>
                  </a:cubicBezTo>
                  <a:close/>
                  <a:moveTo>
                    <a:pt x="9806" y="27340"/>
                  </a:moveTo>
                  <a:cubicBezTo>
                    <a:pt x="10707" y="27340"/>
                    <a:pt x="11658" y="27811"/>
                    <a:pt x="12093" y="28526"/>
                  </a:cubicBezTo>
                  <a:cubicBezTo>
                    <a:pt x="12783" y="29656"/>
                    <a:pt x="12344" y="31099"/>
                    <a:pt x="11089" y="31581"/>
                  </a:cubicBezTo>
                  <a:cubicBezTo>
                    <a:pt x="11068" y="31581"/>
                    <a:pt x="11047" y="31601"/>
                    <a:pt x="11047" y="31601"/>
                  </a:cubicBezTo>
                  <a:cubicBezTo>
                    <a:pt x="10900" y="31476"/>
                    <a:pt x="10754" y="31350"/>
                    <a:pt x="10607" y="31225"/>
                  </a:cubicBezTo>
                  <a:cubicBezTo>
                    <a:pt x="9561" y="30221"/>
                    <a:pt x="8933" y="29007"/>
                    <a:pt x="8578" y="27710"/>
                  </a:cubicBezTo>
                  <a:cubicBezTo>
                    <a:pt x="8930" y="27454"/>
                    <a:pt x="9362" y="27340"/>
                    <a:pt x="9806" y="27340"/>
                  </a:cubicBezTo>
                  <a:close/>
                  <a:moveTo>
                    <a:pt x="25086" y="14570"/>
                  </a:moveTo>
                  <a:cubicBezTo>
                    <a:pt x="26258" y="16264"/>
                    <a:pt x="27744" y="17666"/>
                    <a:pt x="29522" y="18713"/>
                  </a:cubicBezTo>
                  <a:cubicBezTo>
                    <a:pt x="29559" y="18734"/>
                    <a:pt x="29595" y="18744"/>
                    <a:pt x="29630" y="18744"/>
                  </a:cubicBezTo>
                  <a:cubicBezTo>
                    <a:pt x="29695" y="18744"/>
                    <a:pt x="29753" y="18712"/>
                    <a:pt x="29794" y="18671"/>
                  </a:cubicBezTo>
                  <a:lnTo>
                    <a:pt x="29794" y="18671"/>
                  </a:lnTo>
                  <a:cubicBezTo>
                    <a:pt x="29778" y="18783"/>
                    <a:pt x="29874" y="18921"/>
                    <a:pt x="29985" y="18921"/>
                  </a:cubicBezTo>
                  <a:cubicBezTo>
                    <a:pt x="30019" y="18921"/>
                    <a:pt x="30054" y="18909"/>
                    <a:pt x="30087" y="18880"/>
                  </a:cubicBezTo>
                  <a:cubicBezTo>
                    <a:pt x="30338" y="18695"/>
                    <a:pt x="30625" y="18608"/>
                    <a:pt x="30902" y="18608"/>
                  </a:cubicBezTo>
                  <a:cubicBezTo>
                    <a:pt x="31501" y="18608"/>
                    <a:pt x="32053" y="19016"/>
                    <a:pt x="32096" y="19717"/>
                  </a:cubicBezTo>
                  <a:cubicBezTo>
                    <a:pt x="32149" y="20507"/>
                    <a:pt x="31494" y="21032"/>
                    <a:pt x="30775" y="21032"/>
                  </a:cubicBezTo>
                  <a:cubicBezTo>
                    <a:pt x="30637" y="21032"/>
                    <a:pt x="30497" y="21013"/>
                    <a:pt x="30359" y="20972"/>
                  </a:cubicBezTo>
                  <a:cubicBezTo>
                    <a:pt x="30346" y="20966"/>
                    <a:pt x="30333" y="20963"/>
                    <a:pt x="30320" y="20963"/>
                  </a:cubicBezTo>
                  <a:cubicBezTo>
                    <a:pt x="30251" y="20963"/>
                    <a:pt x="30192" y="21048"/>
                    <a:pt x="30192" y="21119"/>
                  </a:cubicBezTo>
                  <a:cubicBezTo>
                    <a:pt x="30150" y="21182"/>
                    <a:pt x="30129" y="21244"/>
                    <a:pt x="30150" y="21328"/>
                  </a:cubicBezTo>
                  <a:cubicBezTo>
                    <a:pt x="30506" y="22625"/>
                    <a:pt x="30673" y="23985"/>
                    <a:pt x="30631" y="25324"/>
                  </a:cubicBezTo>
                  <a:cubicBezTo>
                    <a:pt x="30523" y="25310"/>
                    <a:pt x="30414" y="25303"/>
                    <a:pt x="30304" y="25303"/>
                  </a:cubicBezTo>
                  <a:cubicBezTo>
                    <a:pt x="29168" y="25303"/>
                    <a:pt x="28012" y="26070"/>
                    <a:pt x="27535" y="27082"/>
                  </a:cubicBezTo>
                  <a:cubicBezTo>
                    <a:pt x="26928" y="28421"/>
                    <a:pt x="27953" y="29614"/>
                    <a:pt x="29041" y="30325"/>
                  </a:cubicBezTo>
                  <a:cubicBezTo>
                    <a:pt x="28874" y="30576"/>
                    <a:pt x="28685" y="30827"/>
                    <a:pt x="28476" y="31057"/>
                  </a:cubicBezTo>
                  <a:cubicBezTo>
                    <a:pt x="26384" y="33506"/>
                    <a:pt x="22910" y="34238"/>
                    <a:pt x="19793" y="34238"/>
                  </a:cubicBezTo>
                  <a:cubicBezTo>
                    <a:pt x="17031" y="34217"/>
                    <a:pt x="13746" y="33589"/>
                    <a:pt x="11402" y="31873"/>
                  </a:cubicBezTo>
                  <a:cubicBezTo>
                    <a:pt x="12804" y="31246"/>
                    <a:pt x="13265" y="29488"/>
                    <a:pt x="12365" y="28212"/>
                  </a:cubicBezTo>
                  <a:cubicBezTo>
                    <a:pt x="11897" y="27538"/>
                    <a:pt x="10797" y="26955"/>
                    <a:pt x="9830" y="26955"/>
                  </a:cubicBezTo>
                  <a:cubicBezTo>
                    <a:pt x="9326" y="26955"/>
                    <a:pt x="8859" y="27113"/>
                    <a:pt x="8536" y="27500"/>
                  </a:cubicBezTo>
                  <a:cubicBezTo>
                    <a:pt x="8055" y="25617"/>
                    <a:pt x="8076" y="23546"/>
                    <a:pt x="8055" y="21621"/>
                  </a:cubicBezTo>
                  <a:cubicBezTo>
                    <a:pt x="8055" y="21550"/>
                    <a:pt x="7997" y="21508"/>
                    <a:pt x="7940" y="21508"/>
                  </a:cubicBezTo>
                  <a:cubicBezTo>
                    <a:pt x="7913" y="21508"/>
                    <a:pt x="7886" y="21517"/>
                    <a:pt x="7866" y="21537"/>
                  </a:cubicBezTo>
                  <a:cubicBezTo>
                    <a:pt x="7845" y="21516"/>
                    <a:pt x="7804" y="21516"/>
                    <a:pt x="7762" y="21516"/>
                  </a:cubicBezTo>
                  <a:cubicBezTo>
                    <a:pt x="7658" y="21535"/>
                    <a:pt x="7554" y="21544"/>
                    <a:pt x="7451" y="21544"/>
                  </a:cubicBezTo>
                  <a:cubicBezTo>
                    <a:pt x="6742" y="21544"/>
                    <a:pt x="6085" y="21109"/>
                    <a:pt x="6067" y="20324"/>
                  </a:cubicBezTo>
                  <a:cubicBezTo>
                    <a:pt x="6051" y="19655"/>
                    <a:pt x="6594" y="19177"/>
                    <a:pt x="7191" y="19177"/>
                  </a:cubicBezTo>
                  <a:cubicBezTo>
                    <a:pt x="7359" y="19177"/>
                    <a:pt x="7533" y="19215"/>
                    <a:pt x="7699" y="19298"/>
                  </a:cubicBezTo>
                  <a:cubicBezTo>
                    <a:pt x="7729" y="19311"/>
                    <a:pt x="7758" y="19317"/>
                    <a:pt x="7786" y="19317"/>
                  </a:cubicBezTo>
                  <a:cubicBezTo>
                    <a:pt x="7893" y="19317"/>
                    <a:pt x="7975" y="19231"/>
                    <a:pt x="7992" y="19131"/>
                  </a:cubicBezTo>
                  <a:cubicBezTo>
                    <a:pt x="8232" y="19136"/>
                    <a:pt x="8472" y="19138"/>
                    <a:pt x="8712" y="19138"/>
                  </a:cubicBezTo>
                  <a:cubicBezTo>
                    <a:pt x="11685" y="19138"/>
                    <a:pt x="14606" y="18776"/>
                    <a:pt x="17491" y="18001"/>
                  </a:cubicBezTo>
                  <a:cubicBezTo>
                    <a:pt x="20128" y="17290"/>
                    <a:pt x="22973" y="16369"/>
                    <a:pt x="25086" y="14570"/>
                  </a:cubicBezTo>
                  <a:close/>
                  <a:moveTo>
                    <a:pt x="25071" y="1"/>
                  </a:moveTo>
                  <a:cubicBezTo>
                    <a:pt x="24830" y="1"/>
                    <a:pt x="24589" y="30"/>
                    <a:pt x="24354" y="91"/>
                  </a:cubicBezTo>
                  <a:cubicBezTo>
                    <a:pt x="23120" y="425"/>
                    <a:pt x="22136" y="1702"/>
                    <a:pt x="22743" y="2894"/>
                  </a:cubicBezTo>
                  <a:cubicBezTo>
                    <a:pt x="22595" y="2858"/>
                    <a:pt x="22443" y="2841"/>
                    <a:pt x="22291" y="2841"/>
                  </a:cubicBezTo>
                  <a:cubicBezTo>
                    <a:pt x="21645" y="2841"/>
                    <a:pt x="20997" y="3159"/>
                    <a:pt x="20692" y="3752"/>
                  </a:cubicBezTo>
                  <a:cubicBezTo>
                    <a:pt x="20379" y="4359"/>
                    <a:pt x="20588" y="5112"/>
                    <a:pt x="21153" y="5426"/>
                  </a:cubicBezTo>
                  <a:cubicBezTo>
                    <a:pt x="20692" y="5614"/>
                    <a:pt x="20295" y="5970"/>
                    <a:pt x="20190" y="6430"/>
                  </a:cubicBezTo>
                  <a:cubicBezTo>
                    <a:pt x="20148" y="6723"/>
                    <a:pt x="20232" y="7058"/>
                    <a:pt x="20420" y="7267"/>
                  </a:cubicBezTo>
                  <a:cubicBezTo>
                    <a:pt x="19709" y="7288"/>
                    <a:pt x="18998" y="7330"/>
                    <a:pt x="18307" y="7414"/>
                  </a:cubicBezTo>
                  <a:cubicBezTo>
                    <a:pt x="17073" y="7539"/>
                    <a:pt x="15775" y="7832"/>
                    <a:pt x="14541" y="8293"/>
                  </a:cubicBezTo>
                  <a:cubicBezTo>
                    <a:pt x="14504" y="7660"/>
                    <a:pt x="13970" y="7226"/>
                    <a:pt x="13411" y="7226"/>
                  </a:cubicBezTo>
                  <a:cubicBezTo>
                    <a:pt x="13341" y="7226"/>
                    <a:pt x="13271" y="7233"/>
                    <a:pt x="13202" y="7246"/>
                  </a:cubicBezTo>
                  <a:cubicBezTo>
                    <a:pt x="13327" y="6807"/>
                    <a:pt x="13181" y="6263"/>
                    <a:pt x="12888" y="5949"/>
                  </a:cubicBezTo>
                  <a:cubicBezTo>
                    <a:pt x="12615" y="5652"/>
                    <a:pt x="12240" y="5517"/>
                    <a:pt x="11856" y="5517"/>
                  </a:cubicBezTo>
                  <a:cubicBezTo>
                    <a:pt x="11564" y="5517"/>
                    <a:pt x="11267" y="5595"/>
                    <a:pt x="11005" y="5740"/>
                  </a:cubicBezTo>
                  <a:cubicBezTo>
                    <a:pt x="11005" y="4568"/>
                    <a:pt x="10126" y="4003"/>
                    <a:pt x="8954" y="4003"/>
                  </a:cubicBezTo>
                  <a:cubicBezTo>
                    <a:pt x="8159" y="4024"/>
                    <a:pt x="6778" y="4443"/>
                    <a:pt x="7092" y="5405"/>
                  </a:cubicBezTo>
                  <a:cubicBezTo>
                    <a:pt x="6447" y="4988"/>
                    <a:pt x="5741" y="4677"/>
                    <a:pt x="5034" y="4677"/>
                  </a:cubicBezTo>
                  <a:cubicBezTo>
                    <a:pt x="4571" y="4677"/>
                    <a:pt x="4108" y="4810"/>
                    <a:pt x="3661" y="5133"/>
                  </a:cubicBezTo>
                  <a:cubicBezTo>
                    <a:pt x="2677" y="5824"/>
                    <a:pt x="2363" y="7184"/>
                    <a:pt x="2970" y="8230"/>
                  </a:cubicBezTo>
                  <a:cubicBezTo>
                    <a:pt x="2883" y="8219"/>
                    <a:pt x="2794" y="8213"/>
                    <a:pt x="2704" y="8213"/>
                  </a:cubicBezTo>
                  <a:cubicBezTo>
                    <a:pt x="1936" y="8213"/>
                    <a:pt x="1124" y="8614"/>
                    <a:pt x="899" y="9402"/>
                  </a:cubicBezTo>
                  <a:cubicBezTo>
                    <a:pt x="690" y="10092"/>
                    <a:pt x="1045" y="10971"/>
                    <a:pt x="1798" y="11138"/>
                  </a:cubicBezTo>
                  <a:cubicBezTo>
                    <a:pt x="0" y="12190"/>
                    <a:pt x="1910" y="15499"/>
                    <a:pt x="3833" y="15499"/>
                  </a:cubicBezTo>
                  <a:cubicBezTo>
                    <a:pt x="4014" y="15499"/>
                    <a:pt x="4194" y="15469"/>
                    <a:pt x="4372" y="15407"/>
                  </a:cubicBezTo>
                  <a:lnTo>
                    <a:pt x="4372" y="15407"/>
                  </a:lnTo>
                  <a:cubicBezTo>
                    <a:pt x="4267" y="15867"/>
                    <a:pt x="4393" y="16390"/>
                    <a:pt x="4686" y="16746"/>
                  </a:cubicBezTo>
                  <a:cubicBezTo>
                    <a:pt x="5032" y="17174"/>
                    <a:pt x="5532" y="17291"/>
                    <a:pt x="6056" y="17291"/>
                  </a:cubicBezTo>
                  <a:cubicBezTo>
                    <a:pt x="6199" y="17291"/>
                    <a:pt x="6342" y="17282"/>
                    <a:pt x="6485" y="17269"/>
                  </a:cubicBezTo>
                  <a:lnTo>
                    <a:pt x="6485" y="17269"/>
                  </a:lnTo>
                  <a:cubicBezTo>
                    <a:pt x="6444" y="17792"/>
                    <a:pt x="6444" y="18336"/>
                    <a:pt x="6527" y="18901"/>
                  </a:cubicBezTo>
                  <a:cubicBezTo>
                    <a:pt x="6046" y="19110"/>
                    <a:pt x="5669" y="19570"/>
                    <a:pt x="5607" y="20177"/>
                  </a:cubicBezTo>
                  <a:cubicBezTo>
                    <a:pt x="5565" y="20721"/>
                    <a:pt x="5816" y="21223"/>
                    <a:pt x="6192" y="21537"/>
                  </a:cubicBezTo>
                  <a:cubicBezTo>
                    <a:pt x="6213" y="23379"/>
                    <a:pt x="6799" y="25324"/>
                    <a:pt x="7929" y="26810"/>
                  </a:cubicBezTo>
                  <a:cubicBezTo>
                    <a:pt x="8264" y="28672"/>
                    <a:pt x="9017" y="30409"/>
                    <a:pt x="10461" y="31706"/>
                  </a:cubicBezTo>
                  <a:cubicBezTo>
                    <a:pt x="12894" y="33860"/>
                    <a:pt x="16619" y="34683"/>
                    <a:pt x="19826" y="34683"/>
                  </a:cubicBezTo>
                  <a:cubicBezTo>
                    <a:pt x="19983" y="34683"/>
                    <a:pt x="20140" y="34681"/>
                    <a:pt x="20295" y="34677"/>
                  </a:cubicBezTo>
                  <a:cubicBezTo>
                    <a:pt x="23538" y="34573"/>
                    <a:pt x="26990" y="33715"/>
                    <a:pt x="29104" y="31057"/>
                  </a:cubicBezTo>
                  <a:cubicBezTo>
                    <a:pt x="30066" y="29844"/>
                    <a:pt x="30673" y="28442"/>
                    <a:pt x="30945" y="26977"/>
                  </a:cubicBezTo>
                  <a:cubicBezTo>
                    <a:pt x="30945" y="26956"/>
                    <a:pt x="30966" y="26956"/>
                    <a:pt x="30966" y="26936"/>
                  </a:cubicBezTo>
                  <a:cubicBezTo>
                    <a:pt x="31970" y="25283"/>
                    <a:pt x="32619" y="22939"/>
                    <a:pt x="31887" y="21056"/>
                  </a:cubicBezTo>
                  <a:cubicBezTo>
                    <a:pt x="32305" y="20763"/>
                    <a:pt x="32577" y="20261"/>
                    <a:pt x="32514" y="19654"/>
                  </a:cubicBezTo>
                  <a:cubicBezTo>
                    <a:pt x="32472" y="19110"/>
                    <a:pt x="32180" y="18692"/>
                    <a:pt x="31761" y="18441"/>
                  </a:cubicBezTo>
                  <a:cubicBezTo>
                    <a:pt x="31782" y="18420"/>
                    <a:pt x="31782" y="18420"/>
                    <a:pt x="31782" y="18399"/>
                  </a:cubicBezTo>
                  <a:cubicBezTo>
                    <a:pt x="31636" y="17248"/>
                    <a:pt x="31426" y="16076"/>
                    <a:pt x="31092" y="14967"/>
                  </a:cubicBezTo>
                  <a:lnTo>
                    <a:pt x="31175" y="14967"/>
                  </a:lnTo>
                  <a:cubicBezTo>
                    <a:pt x="32180" y="14758"/>
                    <a:pt x="32765" y="13963"/>
                    <a:pt x="32724" y="13000"/>
                  </a:cubicBezTo>
                  <a:lnTo>
                    <a:pt x="32724" y="13000"/>
                  </a:lnTo>
                  <a:cubicBezTo>
                    <a:pt x="32749" y="13001"/>
                    <a:pt x="32775" y="13002"/>
                    <a:pt x="32801" y="13002"/>
                  </a:cubicBezTo>
                  <a:cubicBezTo>
                    <a:pt x="34898" y="13002"/>
                    <a:pt x="35676" y="10475"/>
                    <a:pt x="34146" y="9276"/>
                  </a:cubicBezTo>
                  <a:cubicBezTo>
                    <a:pt x="35234" y="9025"/>
                    <a:pt x="36134" y="8104"/>
                    <a:pt x="36071" y="6912"/>
                  </a:cubicBezTo>
                  <a:cubicBezTo>
                    <a:pt x="35988" y="5593"/>
                    <a:pt x="34816" y="4777"/>
                    <a:pt x="33602" y="4756"/>
                  </a:cubicBezTo>
                  <a:cubicBezTo>
                    <a:pt x="34670" y="2559"/>
                    <a:pt x="32256" y="674"/>
                    <a:pt x="30018" y="674"/>
                  </a:cubicBezTo>
                  <a:cubicBezTo>
                    <a:pt x="29187" y="674"/>
                    <a:pt x="28380" y="934"/>
                    <a:pt x="27786" y="1534"/>
                  </a:cubicBezTo>
                  <a:cubicBezTo>
                    <a:pt x="27238" y="592"/>
                    <a:pt x="26157" y="1"/>
                    <a:pt x="2507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" name="Google Shape;293;p19"/>
          <p:cNvGrpSpPr/>
          <p:nvPr/>
        </p:nvGrpSpPr>
        <p:grpSpPr>
          <a:xfrm>
            <a:off x="3256200" y="3818489"/>
            <a:ext cx="548343" cy="576195"/>
            <a:chOff x="2734000" y="4361675"/>
            <a:chExt cx="726475" cy="763375"/>
          </a:xfrm>
        </p:grpSpPr>
        <p:sp>
          <p:nvSpPr>
            <p:cNvPr id="294" name="Google Shape;294;p19"/>
            <p:cNvSpPr/>
            <p:nvPr/>
          </p:nvSpPr>
          <p:spPr>
            <a:xfrm>
              <a:off x="2963500" y="4367475"/>
              <a:ext cx="257925" cy="190050"/>
            </a:xfrm>
            <a:custGeom>
              <a:avLst/>
              <a:gdLst/>
              <a:ahLst/>
              <a:cxnLst/>
              <a:rect l="l" t="t" r="r" b="b"/>
              <a:pathLst>
                <a:path w="10317" h="7602" extrusionOk="0">
                  <a:moveTo>
                    <a:pt x="4625" y="0"/>
                  </a:moveTo>
                  <a:cubicBezTo>
                    <a:pt x="2847" y="963"/>
                    <a:pt x="482" y="2428"/>
                    <a:pt x="64" y="4625"/>
                  </a:cubicBezTo>
                  <a:cubicBezTo>
                    <a:pt x="22" y="4917"/>
                    <a:pt x="1" y="5189"/>
                    <a:pt x="22" y="5441"/>
                  </a:cubicBezTo>
                  <a:cubicBezTo>
                    <a:pt x="126" y="5503"/>
                    <a:pt x="147" y="5629"/>
                    <a:pt x="85" y="5713"/>
                  </a:cubicBezTo>
                  <a:cubicBezTo>
                    <a:pt x="424" y="7128"/>
                    <a:pt x="2156" y="7602"/>
                    <a:pt x="3917" y="7602"/>
                  </a:cubicBezTo>
                  <a:cubicBezTo>
                    <a:pt x="5307" y="7602"/>
                    <a:pt x="6714" y="7307"/>
                    <a:pt x="7471" y="6947"/>
                  </a:cubicBezTo>
                  <a:cubicBezTo>
                    <a:pt x="9103" y="6194"/>
                    <a:pt x="10316" y="3788"/>
                    <a:pt x="7826" y="3034"/>
                  </a:cubicBezTo>
                  <a:cubicBezTo>
                    <a:pt x="7073" y="2825"/>
                    <a:pt x="6257" y="2867"/>
                    <a:pt x="5525" y="2511"/>
                  </a:cubicBezTo>
                  <a:cubicBezTo>
                    <a:pt x="4562" y="2072"/>
                    <a:pt x="4081" y="1068"/>
                    <a:pt x="4562" y="105"/>
                  </a:cubicBezTo>
                  <a:cubicBezTo>
                    <a:pt x="4583" y="63"/>
                    <a:pt x="4625" y="42"/>
                    <a:pt x="4646" y="21"/>
                  </a:cubicBezTo>
                  <a:lnTo>
                    <a:pt x="4625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9"/>
            <p:cNvSpPr/>
            <p:nvPr/>
          </p:nvSpPr>
          <p:spPr>
            <a:xfrm>
              <a:off x="2745375" y="4493025"/>
              <a:ext cx="703525" cy="620000"/>
            </a:xfrm>
            <a:custGeom>
              <a:avLst/>
              <a:gdLst/>
              <a:ahLst/>
              <a:cxnLst/>
              <a:rect l="l" t="t" r="r" b="b"/>
              <a:pathLst>
                <a:path w="28141" h="24800" extrusionOk="0">
                  <a:moveTo>
                    <a:pt x="1214" y="10441"/>
                  </a:moveTo>
                  <a:cubicBezTo>
                    <a:pt x="1221" y="10441"/>
                    <a:pt x="1228" y="10441"/>
                    <a:pt x="1235" y="10441"/>
                  </a:cubicBezTo>
                  <a:cubicBezTo>
                    <a:pt x="1424" y="10462"/>
                    <a:pt x="1465" y="10734"/>
                    <a:pt x="1277" y="10776"/>
                  </a:cubicBezTo>
                  <a:cubicBezTo>
                    <a:pt x="1214" y="10797"/>
                    <a:pt x="1173" y="10818"/>
                    <a:pt x="1131" y="10839"/>
                  </a:cubicBezTo>
                  <a:cubicBezTo>
                    <a:pt x="1382" y="10922"/>
                    <a:pt x="1591" y="11090"/>
                    <a:pt x="1737" y="11320"/>
                  </a:cubicBezTo>
                  <a:cubicBezTo>
                    <a:pt x="1826" y="11438"/>
                    <a:pt x="1697" y="11566"/>
                    <a:pt x="1583" y="11566"/>
                  </a:cubicBezTo>
                  <a:cubicBezTo>
                    <a:pt x="1535" y="11566"/>
                    <a:pt x="1490" y="11543"/>
                    <a:pt x="1465" y="11487"/>
                  </a:cubicBezTo>
                  <a:cubicBezTo>
                    <a:pt x="1340" y="11257"/>
                    <a:pt x="1131" y="11111"/>
                    <a:pt x="880" y="11048"/>
                  </a:cubicBezTo>
                  <a:cubicBezTo>
                    <a:pt x="775" y="11215"/>
                    <a:pt x="754" y="11424"/>
                    <a:pt x="859" y="11613"/>
                  </a:cubicBezTo>
                  <a:cubicBezTo>
                    <a:pt x="890" y="11691"/>
                    <a:pt x="828" y="11769"/>
                    <a:pt x="760" y="11769"/>
                  </a:cubicBezTo>
                  <a:cubicBezTo>
                    <a:pt x="737" y="11769"/>
                    <a:pt x="713" y="11760"/>
                    <a:pt x="691" y="11738"/>
                  </a:cubicBezTo>
                  <a:cubicBezTo>
                    <a:pt x="278" y="11325"/>
                    <a:pt x="600" y="10441"/>
                    <a:pt x="1214" y="10441"/>
                  </a:cubicBezTo>
                  <a:close/>
                  <a:moveTo>
                    <a:pt x="26839" y="10807"/>
                  </a:moveTo>
                  <a:cubicBezTo>
                    <a:pt x="27063" y="10807"/>
                    <a:pt x="27279" y="10888"/>
                    <a:pt x="27453" y="11027"/>
                  </a:cubicBezTo>
                  <a:cubicBezTo>
                    <a:pt x="27662" y="11194"/>
                    <a:pt x="27892" y="11487"/>
                    <a:pt x="27871" y="11759"/>
                  </a:cubicBezTo>
                  <a:cubicBezTo>
                    <a:pt x="27859" y="11879"/>
                    <a:pt x="27765" y="11951"/>
                    <a:pt x="27674" y="11951"/>
                  </a:cubicBezTo>
                  <a:cubicBezTo>
                    <a:pt x="27607" y="11951"/>
                    <a:pt x="27542" y="11911"/>
                    <a:pt x="27515" y="11822"/>
                  </a:cubicBezTo>
                  <a:cubicBezTo>
                    <a:pt x="27494" y="11696"/>
                    <a:pt x="27474" y="11613"/>
                    <a:pt x="27432" y="11508"/>
                  </a:cubicBezTo>
                  <a:cubicBezTo>
                    <a:pt x="27327" y="11655"/>
                    <a:pt x="27181" y="11801"/>
                    <a:pt x="27076" y="11947"/>
                  </a:cubicBezTo>
                  <a:cubicBezTo>
                    <a:pt x="27045" y="11978"/>
                    <a:pt x="27009" y="11992"/>
                    <a:pt x="26973" y="11992"/>
                  </a:cubicBezTo>
                  <a:cubicBezTo>
                    <a:pt x="26865" y="11992"/>
                    <a:pt x="26762" y="11869"/>
                    <a:pt x="26825" y="11759"/>
                  </a:cubicBezTo>
                  <a:cubicBezTo>
                    <a:pt x="26950" y="11571"/>
                    <a:pt x="27076" y="11383"/>
                    <a:pt x="27202" y="11194"/>
                  </a:cubicBezTo>
                  <a:cubicBezTo>
                    <a:pt x="27076" y="11090"/>
                    <a:pt x="26909" y="11027"/>
                    <a:pt x="26720" y="11027"/>
                  </a:cubicBezTo>
                  <a:cubicBezTo>
                    <a:pt x="26595" y="11006"/>
                    <a:pt x="26574" y="10839"/>
                    <a:pt x="26699" y="10818"/>
                  </a:cubicBezTo>
                  <a:cubicBezTo>
                    <a:pt x="26746" y="10810"/>
                    <a:pt x="26793" y="10807"/>
                    <a:pt x="26839" y="10807"/>
                  </a:cubicBezTo>
                  <a:close/>
                  <a:moveTo>
                    <a:pt x="20616" y="14746"/>
                  </a:moveTo>
                  <a:cubicBezTo>
                    <a:pt x="20729" y="14746"/>
                    <a:pt x="20843" y="14778"/>
                    <a:pt x="20924" y="14835"/>
                  </a:cubicBezTo>
                  <a:cubicBezTo>
                    <a:pt x="21238" y="15044"/>
                    <a:pt x="21134" y="15463"/>
                    <a:pt x="20799" y="15567"/>
                  </a:cubicBezTo>
                  <a:cubicBezTo>
                    <a:pt x="20744" y="15586"/>
                    <a:pt x="20687" y="15594"/>
                    <a:pt x="20632" y="15594"/>
                  </a:cubicBezTo>
                  <a:cubicBezTo>
                    <a:pt x="20372" y="15594"/>
                    <a:pt x="20137" y="15404"/>
                    <a:pt x="20171" y="15128"/>
                  </a:cubicBezTo>
                  <a:cubicBezTo>
                    <a:pt x="20192" y="15065"/>
                    <a:pt x="20192" y="15023"/>
                    <a:pt x="20213" y="15002"/>
                  </a:cubicBezTo>
                  <a:cubicBezTo>
                    <a:pt x="20264" y="14824"/>
                    <a:pt x="20440" y="14746"/>
                    <a:pt x="20616" y="14746"/>
                  </a:cubicBezTo>
                  <a:close/>
                  <a:moveTo>
                    <a:pt x="7952" y="14772"/>
                  </a:moveTo>
                  <a:cubicBezTo>
                    <a:pt x="8349" y="14772"/>
                    <a:pt x="8517" y="15212"/>
                    <a:pt x="8328" y="15546"/>
                  </a:cubicBezTo>
                  <a:cubicBezTo>
                    <a:pt x="8228" y="15702"/>
                    <a:pt x="8056" y="15793"/>
                    <a:pt x="7889" y="15793"/>
                  </a:cubicBezTo>
                  <a:cubicBezTo>
                    <a:pt x="7743" y="15793"/>
                    <a:pt x="7600" y="15724"/>
                    <a:pt x="7512" y="15567"/>
                  </a:cubicBezTo>
                  <a:cubicBezTo>
                    <a:pt x="7512" y="15567"/>
                    <a:pt x="7512" y="15546"/>
                    <a:pt x="7491" y="15546"/>
                  </a:cubicBezTo>
                  <a:cubicBezTo>
                    <a:pt x="7491" y="15546"/>
                    <a:pt x="7491" y="15525"/>
                    <a:pt x="7491" y="15525"/>
                  </a:cubicBezTo>
                  <a:cubicBezTo>
                    <a:pt x="7199" y="15212"/>
                    <a:pt x="7596" y="14772"/>
                    <a:pt x="7952" y="14772"/>
                  </a:cubicBezTo>
                  <a:close/>
                  <a:moveTo>
                    <a:pt x="6863" y="14582"/>
                  </a:moveTo>
                  <a:cubicBezTo>
                    <a:pt x="6997" y="14582"/>
                    <a:pt x="7068" y="14776"/>
                    <a:pt x="6968" y="14856"/>
                  </a:cubicBezTo>
                  <a:cubicBezTo>
                    <a:pt x="6822" y="14960"/>
                    <a:pt x="6717" y="15044"/>
                    <a:pt x="6675" y="15232"/>
                  </a:cubicBezTo>
                  <a:cubicBezTo>
                    <a:pt x="6655" y="15400"/>
                    <a:pt x="6717" y="15546"/>
                    <a:pt x="6843" y="15672"/>
                  </a:cubicBezTo>
                  <a:cubicBezTo>
                    <a:pt x="6935" y="15764"/>
                    <a:pt x="6832" y="15888"/>
                    <a:pt x="6721" y="15888"/>
                  </a:cubicBezTo>
                  <a:cubicBezTo>
                    <a:pt x="6706" y="15888"/>
                    <a:pt x="6690" y="15886"/>
                    <a:pt x="6675" y="15881"/>
                  </a:cubicBezTo>
                  <a:cubicBezTo>
                    <a:pt x="6173" y="15630"/>
                    <a:pt x="6236" y="14605"/>
                    <a:pt x="6843" y="14584"/>
                  </a:cubicBezTo>
                  <a:cubicBezTo>
                    <a:pt x="6850" y="14583"/>
                    <a:pt x="6857" y="14582"/>
                    <a:pt x="6863" y="14582"/>
                  </a:cubicBezTo>
                  <a:close/>
                  <a:moveTo>
                    <a:pt x="21385" y="14164"/>
                  </a:moveTo>
                  <a:cubicBezTo>
                    <a:pt x="21391" y="14164"/>
                    <a:pt x="21398" y="14164"/>
                    <a:pt x="21406" y="14165"/>
                  </a:cubicBezTo>
                  <a:cubicBezTo>
                    <a:pt x="22138" y="14333"/>
                    <a:pt x="22536" y="15295"/>
                    <a:pt x="22117" y="15923"/>
                  </a:cubicBezTo>
                  <a:cubicBezTo>
                    <a:pt x="22068" y="15984"/>
                    <a:pt x="22003" y="16010"/>
                    <a:pt x="21939" y="16010"/>
                  </a:cubicBezTo>
                  <a:cubicBezTo>
                    <a:pt x="21784" y="16010"/>
                    <a:pt x="21637" y="15862"/>
                    <a:pt x="21740" y="15714"/>
                  </a:cubicBezTo>
                  <a:cubicBezTo>
                    <a:pt x="22033" y="15253"/>
                    <a:pt x="21866" y="14605"/>
                    <a:pt x="21343" y="14437"/>
                  </a:cubicBezTo>
                  <a:cubicBezTo>
                    <a:pt x="21183" y="14377"/>
                    <a:pt x="21233" y="14164"/>
                    <a:pt x="21385" y="14164"/>
                  </a:cubicBezTo>
                  <a:close/>
                  <a:moveTo>
                    <a:pt x="14319" y="11036"/>
                  </a:moveTo>
                  <a:cubicBezTo>
                    <a:pt x="14354" y="11036"/>
                    <a:pt x="14387" y="11053"/>
                    <a:pt x="14396" y="11090"/>
                  </a:cubicBezTo>
                  <a:cubicBezTo>
                    <a:pt x="14940" y="13266"/>
                    <a:pt x="14940" y="15630"/>
                    <a:pt x="14396" y="17806"/>
                  </a:cubicBezTo>
                  <a:cubicBezTo>
                    <a:pt x="14485" y="17770"/>
                    <a:pt x="14576" y="17753"/>
                    <a:pt x="14665" y="17753"/>
                  </a:cubicBezTo>
                  <a:cubicBezTo>
                    <a:pt x="15248" y="17753"/>
                    <a:pt x="15786" y="18460"/>
                    <a:pt x="15568" y="19041"/>
                  </a:cubicBezTo>
                  <a:cubicBezTo>
                    <a:pt x="15442" y="19354"/>
                    <a:pt x="15129" y="19585"/>
                    <a:pt x="14794" y="19647"/>
                  </a:cubicBezTo>
                  <a:cubicBezTo>
                    <a:pt x="14739" y="19655"/>
                    <a:pt x="14680" y="19659"/>
                    <a:pt x="14619" y="19659"/>
                  </a:cubicBezTo>
                  <a:cubicBezTo>
                    <a:pt x="14335" y="19659"/>
                    <a:pt x="14019" y="19568"/>
                    <a:pt x="13915" y="19292"/>
                  </a:cubicBezTo>
                  <a:cubicBezTo>
                    <a:pt x="13879" y="19165"/>
                    <a:pt x="13984" y="19053"/>
                    <a:pt x="14095" y="19053"/>
                  </a:cubicBezTo>
                  <a:cubicBezTo>
                    <a:pt x="14111" y="19053"/>
                    <a:pt x="14129" y="19056"/>
                    <a:pt x="14145" y="19062"/>
                  </a:cubicBezTo>
                  <a:cubicBezTo>
                    <a:pt x="14326" y="19116"/>
                    <a:pt x="14444" y="19216"/>
                    <a:pt x="14620" y="19216"/>
                  </a:cubicBezTo>
                  <a:cubicBezTo>
                    <a:pt x="14649" y="19216"/>
                    <a:pt x="14678" y="19214"/>
                    <a:pt x="14710" y="19208"/>
                  </a:cubicBezTo>
                  <a:cubicBezTo>
                    <a:pt x="14877" y="19187"/>
                    <a:pt x="15066" y="19082"/>
                    <a:pt x="15149" y="18915"/>
                  </a:cubicBezTo>
                  <a:cubicBezTo>
                    <a:pt x="15254" y="18706"/>
                    <a:pt x="15149" y="18476"/>
                    <a:pt x="15003" y="18329"/>
                  </a:cubicBezTo>
                  <a:cubicBezTo>
                    <a:pt x="14844" y="18188"/>
                    <a:pt x="14670" y="18136"/>
                    <a:pt x="14481" y="18136"/>
                  </a:cubicBezTo>
                  <a:cubicBezTo>
                    <a:pt x="14446" y="18136"/>
                    <a:pt x="14411" y="18138"/>
                    <a:pt x="14375" y="18141"/>
                  </a:cubicBezTo>
                  <a:cubicBezTo>
                    <a:pt x="14361" y="18145"/>
                    <a:pt x="14347" y="18146"/>
                    <a:pt x="14335" y="18146"/>
                  </a:cubicBezTo>
                  <a:cubicBezTo>
                    <a:pt x="14277" y="18146"/>
                    <a:pt x="14246" y="18109"/>
                    <a:pt x="14229" y="18057"/>
                  </a:cubicBezTo>
                  <a:cubicBezTo>
                    <a:pt x="14218" y="18059"/>
                    <a:pt x="14207" y="18060"/>
                    <a:pt x="14196" y="18060"/>
                  </a:cubicBezTo>
                  <a:cubicBezTo>
                    <a:pt x="14080" y="18060"/>
                    <a:pt x="13959" y="17959"/>
                    <a:pt x="13978" y="17806"/>
                  </a:cubicBezTo>
                  <a:cubicBezTo>
                    <a:pt x="14333" y="15525"/>
                    <a:pt x="14396" y="13412"/>
                    <a:pt x="14229" y="11111"/>
                  </a:cubicBezTo>
                  <a:cubicBezTo>
                    <a:pt x="14229" y="11064"/>
                    <a:pt x="14275" y="11036"/>
                    <a:pt x="14319" y="11036"/>
                  </a:cubicBezTo>
                  <a:close/>
                  <a:moveTo>
                    <a:pt x="15821" y="21151"/>
                  </a:moveTo>
                  <a:cubicBezTo>
                    <a:pt x="15935" y="21151"/>
                    <a:pt x="16058" y="21234"/>
                    <a:pt x="16070" y="21363"/>
                  </a:cubicBezTo>
                  <a:cubicBezTo>
                    <a:pt x="16131" y="22323"/>
                    <a:pt x="15215" y="23164"/>
                    <a:pt x="14295" y="23164"/>
                  </a:cubicBezTo>
                  <a:cubicBezTo>
                    <a:pt x="14273" y="23164"/>
                    <a:pt x="14251" y="23164"/>
                    <a:pt x="14229" y="23163"/>
                  </a:cubicBezTo>
                  <a:cubicBezTo>
                    <a:pt x="13329" y="23100"/>
                    <a:pt x="12534" y="22263"/>
                    <a:pt x="12681" y="21342"/>
                  </a:cubicBezTo>
                  <a:cubicBezTo>
                    <a:pt x="12690" y="21293"/>
                    <a:pt x="12733" y="21271"/>
                    <a:pt x="12777" y="21271"/>
                  </a:cubicBezTo>
                  <a:cubicBezTo>
                    <a:pt x="12827" y="21271"/>
                    <a:pt x="12879" y="21298"/>
                    <a:pt x="12890" y="21342"/>
                  </a:cubicBezTo>
                  <a:cubicBezTo>
                    <a:pt x="13075" y="22002"/>
                    <a:pt x="13545" y="22661"/>
                    <a:pt x="14278" y="22661"/>
                  </a:cubicBezTo>
                  <a:cubicBezTo>
                    <a:pt x="14290" y="22661"/>
                    <a:pt x="14301" y="22661"/>
                    <a:pt x="14313" y="22660"/>
                  </a:cubicBezTo>
                  <a:cubicBezTo>
                    <a:pt x="15108" y="22660"/>
                    <a:pt x="15505" y="21991"/>
                    <a:pt x="15631" y="21321"/>
                  </a:cubicBezTo>
                  <a:cubicBezTo>
                    <a:pt x="15649" y="21202"/>
                    <a:pt x="15732" y="21151"/>
                    <a:pt x="15821" y="21151"/>
                  </a:cubicBezTo>
                  <a:close/>
                  <a:moveTo>
                    <a:pt x="18476" y="0"/>
                  </a:moveTo>
                  <a:cubicBezTo>
                    <a:pt x="18476" y="63"/>
                    <a:pt x="18455" y="147"/>
                    <a:pt x="18455" y="209"/>
                  </a:cubicBezTo>
                  <a:cubicBezTo>
                    <a:pt x="17904" y="2397"/>
                    <a:pt x="14939" y="3062"/>
                    <a:pt x="12935" y="3062"/>
                  </a:cubicBezTo>
                  <a:cubicBezTo>
                    <a:pt x="12811" y="3062"/>
                    <a:pt x="12691" y="3060"/>
                    <a:pt x="12576" y="3055"/>
                  </a:cubicBezTo>
                  <a:cubicBezTo>
                    <a:pt x="11048" y="2992"/>
                    <a:pt x="8977" y="2364"/>
                    <a:pt x="8454" y="858"/>
                  </a:cubicBezTo>
                  <a:cubicBezTo>
                    <a:pt x="4897" y="2448"/>
                    <a:pt x="1319" y="5608"/>
                    <a:pt x="1612" y="9855"/>
                  </a:cubicBezTo>
                  <a:cubicBezTo>
                    <a:pt x="1633" y="9939"/>
                    <a:pt x="1570" y="9981"/>
                    <a:pt x="1507" y="10002"/>
                  </a:cubicBezTo>
                  <a:cubicBezTo>
                    <a:pt x="1528" y="10106"/>
                    <a:pt x="1486" y="10232"/>
                    <a:pt x="1382" y="10253"/>
                  </a:cubicBezTo>
                  <a:cubicBezTo>
                    <a:pt x="1295" y="10261"/>
                    <a:pt x="1205" y="10266"/>
                    <a:pt x="1112" y="10266"/>
                  </a:cubicBezTo>
                  <a:cubicBezTo>
                    <a:pt x="982" y="10266"/>
                    <a:pt x="847" y="10256"/>
                    <a:pt x="712" y="10232"/>
                  </a:cubicBezTo>
                  <a:cubicBezTo>
                    <a:pt x="43" y="10378"/>
                    <a:pt x="1" y="11131"/>
                    <a:pt x="210" y="11675"/>
                  </a:cubicBezTo>
                  <a:cubicBezTo>
                    <a:pt x="440" y="12240"/>
                    <a:pt x="901" y="12617"/>
                    <a:pt x="1445" y="12805"/>
                  </a:cubicBezTo>
                  <a:cubicBezTo>
                    <a:pt x="1570" y="12847"/>
                    <a:pt x="1591" y="13015"/>
                    <a:pt x="1528" y="13098"/>
                  </a:cubicBezTo>
                  <a:cubicBezTo>
                    <a:pt x="1863" y="14605"/>
                    <a:pt x="1947" y="16153"/>
                    <a:pt x="2407" y="17618"/>
                  </a:cubicBezTo>
                  <a:cubicBezTo>
                    <a:pt x="2909" y="19208"/>
                    <a:pt x="3851" y="20589"/>
                    <a:pt x="5106" y="21677"/>
                  </a:cubicBezTo>
                  <a:cubicBezTo>
                    <a:pt x="7722" y="23958"/>
                    <a:pt x="11279" y="24711"/>
                    <a:pt x="14668" y="24795"/>
                  </a:cubicBezTo>
                  <a:cubicBezTo>
                    <a:pt x="14828" y="24798"/>
                    <a:pt x="14988" y="24799"/>
                    <a:pt x="15149" y="24799"/>
                  </a:cubicBezTo>
                  <a:cubicBezTo>
                    <a:pt x="18159" y="24799"/>
                    <a:pt x="21417" y="24214"/>
                    <a:pt x="23582" y="21970"/>
                  </a:cubicBezTo>
                  <a:cubicBezTo>
                    <a:pt x="25883" y="19626"/>
                    <a:pt x="26365" y="16132"/>
                    <a:pt x="26616" y="13015"/>
                  </a:cubicBezTo>
                  <a:cubicBezTo>
                    <a:pt x="26632" y="12840"/>
                    <a:pt x="26780" y="12762"/>
                    <a:pt x="26915" y="12762"/>
                  </a:cubicBezTo>
                  <a:cubicBezTo>
                    <a:pt x="26958" y="12762"/>
                    <a:pt x="26999" y="12769"/>
                    <a:pt x="27034" y="12784"/>
                  </a:cubicBezTo>
                  <a:cubicBezTo>
                    <a:pt x="27202" y="12743"/>
                    <a:pt x="27390" y="12743"/>
                    <a:pt x="27557" y="12680"/>
                  </a:cubicBezTo>
                  <a:cubicBezTo>
                    <a:pt x="27955" y="12491"/>
                    <a:pt x="28122" y="12136"/>
                    <a:pt x="28122" y="11717"/>
                  </a:cubicBezTo>
                  <a:cubicBezTo>
                    <a:pt x="28140" y="11059"/>
                    <a:pt x="27807" y="10241"/>
                    <a:pt x="27108" y="10241"/>
                  </a:cubicBezTo>
                  <a:cubicBezTo>
                    <a:pt x="27007" y="10241"/>
                    <a:pt x="26899" y="10258"/>
                    <a:pt x="26783" y="10295"/>
                  </a:cubicBezTo>
                  <a:cubicBezTo>
                    <a:pt x="26765" y="10299"/>
                    <a:pt x="26747" y="10301"/>
                    <a:pt x="26730" y="10301"/>
                  </a:cubicBezTo>
                  <a:cubicBezTo>
                    <a:pt x="26510" y="10301"/>
                    <a:pt x="26383" y="9952"/>
                    <a:pt x="26616" y="9855"/>
                  </a:cubicBezTo>
                  <a:cubicBezTo>
                    <a:pt x="26699" y="9813"/>
                    <a:pt x="26783" y="9792"/>
                    <a:pt x="26888" y="9771"/>
                  </a:cubicBezTo>
                  <a:cubicBezTo>
                    <a:pt x="26657" y="9730"/>
                    <a:pt x="26741" y="9416"/>
                    <a:pt x="26929" y="9395"/>
                  </a:cubicBezTo>
                  <a:cubicBezTo>
                    <a:pt x="27390" y="9332"/>
                    <a:pt x="26155" y="5984"/>
                    <a:pt x="26030" y="5775"/>
                  </a:cubicBezTo>
                  <a:cubicBezTo>
                    <a:pt x="25549" y="4833"/>
                    <a:pt x="24900" y="3976"/>
                    <a:pt x="24105" y="3243"/>
                  </a:cubicBezTo>
                  <a:cubicBezTo>
                    <a:pt x="22494" y="1716"/>
                    <a:pt x="20506" y="816"/>
                    <a:pt x="18476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9"/>
            <p:cNvSpPr/>
            <p:nvPr/>
          </p:nvSpPr>
          <p:spPr>
            <a:xfrm>
              <a:off x="3409175" y="4763175"/>
              <a:ext cx="33500" cy="29650"/>
            </a:xfrm>
            <a:custGeom>
              <a:avLst/>
              <a:gdLst/>
              <a:ahLst/>
              <a:cxnLst/>
              <a:rect l="l" t="t" r="r" b="b"/>
              <a:pathLst>
                <a:path w="1340" h="1186" extrusionOk="0">
                  <a:moveTo>
                    <a:pt x="275" y="1"/>
                  </a:moveTo>
                  <a:cubicBezTo>
                    <a:pt x="226" y="1"/>
                    <a:pt x="177" y="4"/>
                    <a:pt x="126" y="12"/>
                  </a:cubicBezTo>
                  <a:cubicBezTo>
                    <a:pt x="1" y="33"/>
                    <a:pt x="43" y="221"/>
                    <a:pt x="168" y="221"/>
                  </a:cubicBezTo>
                  <a:cubicBezTo>
                    <a:pt x="336" y="221"/>
                    <a:pt x="524" y="284"/>
                    <a:pt x="650" y="409"/>
                  </a:cubicBezTo>
                  <a:cubicBezTo>
                    <a:pt x="524" y="577"/>
                    <a:pt x="398" y="765"/>
                    <a:pt x="273" y="953"/>
                  </a:cubicBezTo>
                  <a:cubicBezTo>
                    <a:pt x="210" y="1063"/>
                    <a:pt x="313" y="1186"/>
                    <a:pt x="421" y="1186"/>
                  </a:cubicBezTo>
                  <a:cubicBezTo>
                    <a:pt x="457" y="1186"/>
                    <a:pt x="493" y="1172"/>
                    <a:pt x="524" y="1141"/>
                  </a:cubicBezTo>
                  <a:cubicBezTo>
                    <a:pt x="629" y="995"/>
                    <a:pt x="775" y="849"/>
                    <a:pt x="880" y="702"/>
                  </a:cubicBezTo>
                  <a:cubicBezTo>
                    <a:pt x="922" y="807"/>
                    <a:pt x="942" y="911"/>
                    <a:pt x="963" y="1016"/>
                  </a:cubicBezTo>
                  <a:cubicBezTo>
                    <a:pt x="981" y="1105"/>
                    <a:pt x="1045" y="1145"/>
                    <a:pt x="1113" y="1145"/>
                  </a:cubicBezTo>
                  <a:cubicBezTo>
                    <a:pt x="1206" y="1145"/>
                    <a:pt x="1307" y="1073"/>
                    <a:pt x="1319" y="953"/>
                  </a:cubicBezTo>
                  <a:cubicBezTo>
                    <a:pt x="1340" y="681"/>
                    <a:pt x="1110" y="388"/>
                    <a:pt x="901" y="221"/>
                  </a:cubicBezTo>
                  <a:cubicBezTo>
                    <a:pt x="727" y="82"/>
                    <a:pt x="511" y="1"/>
                    <a:pt x="27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3274925" y="4847125"/>
              <a:ext cx="33850" cy="46150"/>
            </a:xfrm>
            <a:custGeom>
              <a:avLst/>
              <a:gdLst/>
              <a:ahLst/>
              <a:cxnLst/>
              <a:rect l="l" t="t" r="r" b="b"/>
              <a:pathLst>
                <a:path w="1354" h="1846" extrusionOk="0">
                  <a:moveTo>
                    <a:pt x="203" y="0"/>
                  </a:moveTo>
                  <a:cubicBezTo>
                    <a:pt x="51" y="0"/>
                    <a:pt x="1" y="213"/>
                    <a:pt x="161" y="273"/>
                  </a:cubicBezTo>
                  <a:cubicBezTo>
                    <a:pt x="684" y="441"/>
                    <a:pt x="851" y="1089"/>
                    <a:pt x="558" y="1529"/>
                  </a:cubicBezTo>
                  <a:cubicBezTo>
                    <a:pt x="454" y="1692"/>
                    <a:pt x="604" y="1845"/>
                    <a:pt x="751" y="1845"/>
                  </a:cubicBezTo>
                  <a:cubicBezTo>
                    <a:pt x="812" y="1845"/>
                    <a:pt x="872" y="1820"/>
                    <a:pt x="914" y="1759"/>
                  </a:cubicBezTo>
                  <a:cubicBezTo>
                    <a:pt x="1354" y="1131"/>
                    <a:pt x="956" y="169"/>
                    <a:pt x="224" y="1"/>
                  </a:cubicBezTo>
                  <a:cubicBezTo>
                    <a:pt x="216" y="0"/>
                    <a:pt x="209" y="0"/>
                    <a:pt x="20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3248775" y="4861675"/>
              <a:ext cx="27050" cy="21225"/>
            </a:xfrm>
            <a:custGeom>
              <a:avLst/>
              <a:gdLst/>
              <a:ahLst/>
              <a:cxnLst/>
              <a:rect l="l" t="t" r="r" b="b"/>
              <a:pathLst>
                <a:path w="1082" h="849" extrusionOk="0">
                  <a:moveTo>
                    <a:pt x="480" y="0"/>
                  </a:moveTo>
                  <a:cubicBezTo>
                    <a:pt x="304" y="0"/>
                    <a:pt x="128" y="78"/>
                    <a:pt x="77" y="256"/>
                  </a:cubicBezTo>
                  <a:cubicBezTo>
                    <a:pt x="77" y="277"/>
                    <a:pt x="56" y="319"/>
                    <a:pt x="35" y="382"/>
                  </a:cubicBezTo>
                  <a:cubicBezTo>
                    <a:pt x="1" y="658"/>
                    <a:pt x="236" y="848"/>
                    <a:pt x="496" y="848"/>
                  </a:cubicBezTo>
                  <a:cubicBezTo>
                    <a:pt x="551" y="848"/>
                    <a:pt x="608" y="840"/>
                    <a:pt x="663" y="821"/>
                  </a:cubicBezTo>
                  <a:cubicBezTo>
                    <a:pt x="998" y="717"/>
                    <a:pt x="1081" y="298"/>
                    <a:pt x="788" y="89"/>
                  </a:cubicBezTo>
                  <a:cubicBezTo>
                    <a:pt x="707" y="32"/>
                    <a:pt x="593" y="0"/>
                    <a:pt x="48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3092325" y="4768925"/>
              <a:ext cx="47700" cy="215575"/>
            </a:xfrm>
            <a:custGeom>
              <a:avLst/>
              <a:gdLst/>
              <a:ahLst/>
              <a:cxnLst/>
              <a:rect l="l" t="t" r="r" b="b"/>
              <a:pathLst>
                <a:path w="1908" h="8623" extrusionOk="0">
                  <a:moveTo>
                    <a:pt x="443" y="0"/>
                  </a:moveTo>
                  <a:cubicBezTo>
                    <a:pt x="401" y="0"/>
                    <a:pt x="360" y="28"/>
                    <a:pt x="372" y="75"/>
                  </a:cubicBezTo>
                  <a:cubicBezTo>
                    <a:pt x="518" y="2355"/>
                    <a:pt x="455" y="4489"/>
                    <a:pt x="121" y="6770"/>
                  </a:cubicBezTo>
                  <a:cubicBezTo>
                    <a:pt x="82" y="6923"/>
                    <a:pt x="202" y="7024"/>
                    <a:pt x="318" y="7024"/>
                  </a:cubicBezTo>
                  <a:cubicBezTo>
                    <a:pt x="329" y="7024"/>
                    <a:pt x="340" y="7023"/>
                    <a:pt x="351" y="7021"/>
                  </a:cubicBezTo>
                  <a:cubicBezTo>
                    <a:pt x="368" y="7073"/>
                    <a:pt x="399" y="7110"/>
                    <a:pt x="457" y="7110"/>
                  </a:cubicBezTo>
                  <a:cubicBezTo>
                    <a:pt x="469" y="7110"/>
                    <a:pt x="483" y="7109"/>
                    <a:pt x="497" y="7105"/>
                  </a:cubicBezTo>
                  <a:cubicBezTo>
                    <a:pt x="533" y="7102"/>
                    <a:pt x="568" y="7100"/>
                    <a:pt x="603" y="7100"/>
                  </a:cubicBezTo>
                  <a:cubicBezTo>
                    <a:pt x="792" y="7100"/>
                    <a:pt x="966" y="7152"/>
                    <a:pt x="1125" y="7293"/>
                  </a:cubicBezTo>
                  <a:cubicBezTo>
                    <a:pt x="1271" y="7440"/>
                    <a:pt x="1376" y="7670"/>
                    <a:pt x="1271" y="7879"/>
                  </a:cubicBezTo>
                  <a:cubicBezTo>
                    <a:pt x="1188" y="8046"/>
                    <a:pt x="1020" y="8151"/>
                    <a:pt x="832" y="8172"/>
                  </a:cubicBezTo>
                  <a:cubicBezTo>
                    <a:pt x="800" y="8178"/>
                    <a:pt x="771" y="8180"/>
                    <a:pt x="742" y="8180"/>
                  </a:cubicBezTo>
                  <a:cubicBezTo>
                    <a:pt x="566" y="8180"/>
                    <a:pt x="450" y="8080"/>
                    <a:pt x="288" y="8026"/>
                  </a:cubicBezTo>
                  <a:cubicBezTo>
                    <a:pt x="269" y="8020"/>
                    <a:pt x="249" y="8017"/>
                    <a:pt x="230" y="8017"/>
                  </a:cubicBezTo>
                  <a:cubicBezTo>
                    <a:pt x="106" y="8017"/>
                    <a:pt x="1" y="8129"/>
                    <a:pt x="37" y="8256"/>
                  </a:cubicBezTo>
                  <a:cubicBezTo>
                    <a:pt x="141" y="8532"/>
                    <a:pt x="457" y="8623"/>
                    <a:pt x="741" y="8623"/>
                  </a:cubicBezTo>
                  <a:cubicBezTo>
                    <a:pt x="802" y="8623"/>
                    <a:pt x="861" y="8619"/>
                    <a:pt x="916" y="8611"/>
                  </a:cubicBezTo>
                  <a:cubicBezTo>
                    <a:pt x="1251" y="8549"/>
                    <a:pt x="1585" y="8318"/>
                    <a:pt x="1690" y="8005"/>
                  </a:cubicBezTo>
                  <a:cubicBezTo>
                    <a:pt x="1908" y="7424"/>
                    <a:pt x="1370" y="6717"/>
                    <a:pt x="787" y="6717"/>
                  </a:cubicBezTo>
                  <a:cubicBezTo>
                    <a:pt x="698" y="6717"/>
                    <a:pt x="607" y="6734"/>
                    <a:pt x="518" y="6770"/>
                  </a:cubicBezTo>
                  <a:cubicBezTo>
                    <a:pt x="1062" y="4594"/>
                    <a:pt x="1062" y="2209"/>
                    <a:pt x="518" y="54"/>
                  </a:cubicBezTo>
                  <a:cubicBezTo>
                    <a:pt x="509" y="17"/>
                    <a:pt x="476" y="0"/>
                    <a:pt x="44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3058725" y="5021775"/>
              <a:ext cx="89950" cy="50350"/>
            </a:xfrm>
            <a:custGeom>
              <a:avLst/>
              <a:gdLst/>
              <a:ahLst/>
              <a:cxnLst/>
              <a:rect l="l" t="t" r="r" b="b"/>
              <a:pathLst>
                <a:path w="3598" h="2014" extrusionOk="0">
                  <a:moveTo>
                    <a:pt x="3287" y="1"/>
                  </a:moveTo>
                  <a:cubicBezTo>
                    <a:pt x="3198" y="1"/>
                    <a:pt x="3115" y="52"/>
                    <a:pt x="3097" y="171"/>
                  </a:cubicBezTo>
                  <a:cubicBezTo>
                    <a:pt x="2971" y="841"/>
                    <a:pt x="2574" y="1510"/>
                    <a:pt x="1779" y="1510"/>
                  </a:cubicBezTo>
                  <a:cubicBezTo>
                    <a:pt x="1767" y="1511"/>
                    <a:pt x="1755" y="1511"/>
                    <a:pt x="1743" y="1511"/>
                  </a:cubicBezTo>
                  <a:cubicBezTo>
                    <a:pt x="990" y="1511"/>
                    <a:pt x="541" y="852"/>
                    <a:pt x="356" y="192"/>
                  </a:cubicBezTo>
                  <a:cubicBezTo>
                    <a:pt x="345" y="148"/>
                    <a:pt x="293" y="121"/>
                    <a:pt x="243" y="121"/>
                  </a:cubicBezTo>
                  <a:cubicBezTo>
                    <a:pt x="199" y="121"/>
                    <a:pt x="156" y="143"/>
                    <a:pt x="147" y="192"/>
                  </a:cubicBezTo>
                  <a:cubicBezTo>
                    <a:pt x="0" y="1113"/>
                    <a:pt x="795" y="1950"/>
                    <a:pt x="1695" y="2013"/>
                  </a:cubicBezTo>
                  <a:cubicBezTo>
                    <a:pt x="1717" y="2014"/>
                    <a:pt x="1739" y="2014"/>
                    <a:pt x="1761" y="2014"/>
                  </a:cubicBezTo>
                  <a:cubicBezTo>
                    <a:pt x="2681" y="2014"/>
                    <a:pt x="3597" y="1173"/>
                    <a:pt x="3536" y="213"/>
                  </a:cubicBezTo>
                  <a:cubicBezTo>
                    <a:pt x="3524" y="84"/>
                    <a:pt x="3401" y="1"/>
                    <a:pt x="328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2925325" y="4862325"/>
              <a:ext cx="32975" cy="25550"/>
            </a:xfrm>
            <a:custGeom>
              <a:avLst/>
              <a:gdLst/>
              <a:ahLst/>
              <a:cxnLst/>
              <a:rect l="l" t="t" r="r" b="b"/>
              <a:pathLst>
                <a:path w="1319" h="1022" extrusionOk="0">
                  <a:moveTo>
                    <a:pt x="754" y="0"/>
                  </a:moveTo>
                  <a:cubicBezTo>
                    <a:pt x="398" y="0"/>
                    <a:pt x="1" y="440"/>
                    <a:pt x="293" y="753"/>
                  </a:cubicBezTo>
                  <a:cubicBezTo>
                    <a:pt x="293" y="753"/>
                    <a:pt x="293" y="774"/>
                    <a:pt x="293" y="774"/>
                  </a:cubicBezTo>
                  <a:cubicBezTo>
                    <a:pt x="314" y="774"/>
                    <a:pt x="314" y="795"/>
                    <a:pt x="314" y="795"/>
                  </a:cubicBezTo>
                  <a:cubicBezTo>
                    <a:pt x="402" y="952"/>
                    <a:pt x="550" y="1021"/>
                    <a:pt x="699" y="1021"/>
                  </a:cubicBezTo>
                  <a:cubicBezTo>
                    <a:pt x="869" y="1021"/>
                    <a:pt x="1041" y="930"/>
                    <a:pt x="1130" y="774"/>
                  </a:cubicBezTo>
                  <a:cubicBezTo>
                    <a:pt x="1319" y="440"/>
                    <a:pt x="1151" y="0"/>
                    <a:pt x="75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2899700" y="4857075"/>
              <a:ext cx="22500" cy="32850"/>
            </a:xfrm>
            <a:custGeom>
              <a:avLst/>
              <a:gdLst/>
              <a:ahLst/>
              <a:cxnLst/>
              <a:rect l="l" t="t" r="r" b="b"/>
              <a:pathLst>
                <a:path w="900" h="1314" extrusionOk="0">
                  <a:moveTo>
                    <a:pt x="670" y="1"/>
                  </a:moveTo>
                  <a:cubicBezTo>
                    <a:pt x="63" y="43"/>
                    <a:pt x="0" y="1068"/>
                    <a:pt x="502" y="1298"/>
                  </a:cubicBezTo>
                  <a:cubicBezTo>
                    <a:pt x="523" y="1309"/>
                    <a:pt x="545" y="1313"/>
                    <a:pt x="566" y="1313"/>
                  </a:cubicBezTo>
                  <a:cubicBezTo>
                    <a:pt x="670" y="1313"/>
                    <a:pt x="757" y="1197"/>
                    <a:pt x="670" y="1110"/>
                  </a:cubicBezTo>
                  <a:cubicBezTo>
                    <a:pt x="544" y="984"/>
                    <a:pt x="482" y="838"/>
                    <a:pt x="502" y="670"/>
                  </a:cubicBezTo>
                  <a:cubicBezTo>
                    <a:pt x="544" y="482"/>
                    <a:pt x="649" y="398"/>
                    <a:pt x="795" y="294"/>
                  </a:cubicBezTo>
                  <a:cubicBezTo>
                    <a:pt x="900" y="189"/>
                    <a:pt x="816" y="1"/>
                    <a:pt x="67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2752175" y="4754025"/>
              <a:ext cx="38850" cy="33225"/>
            </a:xfrm>
            <a:custGeom>
              <a:avLst/>
              <a:gdLst/>
              <a:ahLst/>
              <a:cxnLst/>
              <a:rect l="l" t="t" r="r" b="b"/>
              <a:pathLst>
                <a:path w="1554" h="1329" extrusionOk="0">
                  <a:moveTo>
                    <a:pt x="963" y="1"/>
                  </a:moveTo>
                  <a:cubicBezTo>
                    <a:pt x="336" y="1"/>
                    <a:pt x="1" y="880"/>
                    <a:pt x="440" y="1298"/>
                  </a:cubicBezTo>
                  <a:cubicBezTo>
                    <a:pt x="456" y="1320"/>
                    <a:pt x="476" y="1329"/>
                    <a:pt x="497" y="1329"/>
                  </a:cubicBezTo>
                  <a:cubicBezTo>
                    <a:pt x="556" y="1329"/>
                    <a:pt x="618" y="1251"/>
                    <a:pt x="587" y="1173"/>
                  </a:cubicBezTo>
                  <a:cubicBezTo>
                    <a:pt x="482" y="984"/>
                    <a:pt x="524" y="775"/>
                    <a:pt x="608" y="608"/>
                  </a:cubicBezTo>
                  <a:cubicBezTo>
                    <a:pt x="859" y="671"/>
                    <a:pt x="1068" y="817"/>
                    <a:pt x="1193" y="1047"/>
                  </a:cubicBezTo>
                  <a:cubicBezTo>
                    <a:pt x="1218" y="1103"/>
                    <a:pt x="1263" y="1126"/>
                    <a:pt x="1311" y="1126"/>
                  </a:cubicBezTo>
                  <a:cubicBezTo>
                    <a:pt x="1425" y="1126"/>
                    <a:pt x="1554" y="998"/>
                    <a:pt x="1465" y="880"/>
                  </a:cubicBezTo>
                  <a:cubicBezTo>
                    <a:pt x="1319" y="650"/>
                    <a:pt x="1110" y="482"/>
                    <a:pt x="859" y="399"/>
                  </a:cubicBezTo>
                  <a:cubicBezTo>
                    <a:pt x="901" y="378"/>
                    <a:pt x="963" y="357"/>
                    <a:pt x="1005" y="336"/>
                  </a:cubicBezTo>
                  <a:cubicBezTo>
                    <a:pt x="1193" y="294"/>
                    <a:pt x="1152" y="22"/>
                    <a:pt x="96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2734000" y="4361675"/>
              <a:ext cx="726475" cy="763375"/>
            </a:xfrm>
            <a:custGeom>
              <a:avLst/>
              <a:gdLst/>
              <a:ahLst/>
              <a:cxnLst/>
              <a:rect l="l" t="t" r="r" b="b"/>
              <a:pathLst>
                <a:path w="29059" h="30535" extrusionOk="0">
                  <a:moveTo>
                    <a:pt x="18952" y="5233"/>
                  </a:moveTo>
                  <a:cubicBezTo>
                    <a:pt x="20961" y="6070"/>
                    <a:pt x="22970" y="6970"/>
                    <a:pt x="24560" y="8497"/>
                  </a:cubicBezTo>
                  <a:cubicBezTo>
                    <a:pt x="25355" y="9230"/>
                    <a:pt x="26004" y="10087"/>
                    <a:pt x="26485" y="11029"/>
                  </a:cubicBezTo>
                  <a:cubicBezTo>
                    <a:pt x="26610" y="11238"/>
                    <a:pt x="27845" y="14586"/>
                    <a:pt x="27384" y="14649"/>
                  </a:cubicBezTo>
                  <a:cubicBezTo>
                    <a:pt x="27196" y="14670"/>
                    <a:pt x="27112" y="14984"/>
                    <a:pt x="27343" y="15025"/>
                  </a:cubicBezTo>
                  <a:cubicBezTo>
                    <a:pt x="27238" y="15046"/>
                    <a:pt x="27154" y="15067"/>
                    <a:pt x="27071" y="15109"/>
                  </a:cubicBezTo>
                  <a:cubicBezTo>
                    <a:pt x="26838" y="15206"/>
                    <a:pt x="26965" y="15555"/>
                    <a:pt x="27185" y="15555"/>
                  </a:cubicBezTo>
                  <a:cubicBezTo>
                    <a:pt x="27202" y="15555"/>
                    <a:pt x="27220" y="15553"/>
                    <a:pt x="27238" y="15549"/>
                  </a:cubicBezTo>
                  <a:cubicBezTo>
                    <a:pt x="27354" y="15512"/>
                    <a:pt x="27462" y="15495"/>
                    <a:pt x="27563" y="15495"/>
                  </a:cubicBezTo>
                  <a:cubicBezTo>
                    <a:pt x="28262" y="15495"/>
                    <a:pt x="28595" y="16313"/>
                    <a:pt x="28577" y="16971"/>
                  </a:cubicBezTo>
                  <a:cubicBezTo>
                    <a:pt x="28577" y="17390"/>
                    <a:pt x="28410" y="17745"/>
                    <a:pt x="28012" y="17934"/>
                  </a:cubicBezTo>
                  <a:cubicBezTo>
                    <a:pt x="27845" y="18017"/>
                    <a:pt x="27657" y="17997"/>
                    <a:pt x="27489" y="18038"/>
                  </a:cubicBezTo>
                  <a:cubicBezTo>
                    <a:pt x="27454" y="18023"/>
                    <a:pt x="27413" y="18016"/>
                    <a:pt x="27370" y="18016"/>
                  </a:cubicBezTo>
                  <a:cubicBezTo>
                    <a:pt x="27235" y="18016"/>
                    <a:pt x="27087" y="18094"/>
                    <a:pt x="27071" y="18269"/>
                  </a:cubicBezTo>
                  <a:cubicBezTo>
                    <a:pt x="26820" y="21386"/>
                    <a:pt x="26338" y="24860"/>
                    <a:pt x="24037" y="27224"/>
                  </a:cubicBezTo>
                  <a:cubicBezTo>
                    <a:pt x="21872" y="29468"/>
                    <a:pt x="18614" y="30053"/>
                    <a:pt x="15604" y="30053"/>
                  </a:cubicBezTo>
                  <a:cubicBezTo>
                    <a:pt x="15443" y="30053"/>
                    <a:pt x="15283" y="30052"/>
                    <a:pt x="15123" y="30049"/>
                  </a:cubicBezTo>
                  <a:cubicBezTo>
                    <a:pt x="11734" y="29965"/>
                    <a:pt x="8177" y="29212"/>
                    <a:pt x="5561" y="26931"/>
                  </a:cubicBezTo>
                  <a:cubicBezTo>
                    <a:pt x="4306" y="25843"/>
                    <a:pt x="3364" y="24462"/>
                    <a:pt x="2862" y="22872"/>
                  </a:cubicBezTo>
                  <a:cubicBezTo>
                    <a:pt x="2402" y="21407"/>
                    <a:pt x="2318" y="19838"/>
                    <a:pt x="1983" y="18352"/>
                  </a:cubicBezTo>
                  <a:cubicBezTo>
                    <a:pt x="2046" y="18269"/>
                    <a:pt x="2025" y="18101"/>
                    <a:pt x="1900" y="18059"/>
                  </a:cubicBezTo>
                  <a:cubicBezTo>
                    <a:pt x="1356" y="17871"/>
                    <a:pt x="895" y="17494"/>
                    <a:pt x="665" y="16929"/>
                  </a:cubicBezTo>
                  <a:cubicBezTo>
                    <a:pt x="456" y="16385"/>
                    <a:pt x="498" y="15632"/>
                    <a:pt x="1167" y="15486"/>
                  </a:cubicBezTo>
                  <a:cubicBezTo>
                    <a:pt x="1302" y="15510"/>
                    <a:pt x="1437" y="15520"/>
                    <a:pt x="1567" y="15520"/>
                  </a:cubicBezTo>
                  <a:cubicBezTo>
                    <a:pt x="1660" y="15520"/>
                    <a:pt x="1750" y="15515"/>
                    <a:pt x="1837" y="15507"/>
                  </a:cubicBezTo>
                  <a:cubicBezTo>
                    <a:pt x="1941" y="15486"/>
                    <a:pt x="1983" y="15360"/>
                    <a:pt x="1962" y="15256"/>
                  </a:cubicBezTo>
                  <a:cubicBezTo>
                    <a:pt x="2025" y="15235"/>
                    <a:pt x="2088" y="15193"/>
                    <a:pt x="2067" y="15109"/>
                  </a:cubicBezTo>
                  <a:cubicBezTo>
                    <a:pt x="1774" y="10862"/>
                    <a:pt x="5352" y="7702"/>
                    <a:pt x="8909" y="6112"/>
                  </a:cubicBezTo>
                  <a:cubicBezTo>
                    <a:pt x="9453" y="7618"/>
                    <a:pt x="11503" y="8225"/>
                    <a:pt x="13031" y="8309"/>
                  </a:cubicBezTo>
                  <a:cubicBezTo>
                    <a:pt x="13146" y="8314"/>
                    <a:pt x="13266" y="8316"/>
                    <a:pt x="13390" y="8316"/>
                  </a:cubicBezTo>
                  <a:cubicBezTo>
                    <a:pt x="15394" y="8316"/>
                    <a:pt x="18359" y="7651"/>
                    <a:pt x="18910" y="5463"/>
                  </a:cubicBezTo>
                  <a:cubicBezTo>
                    <a:pt x="18910" y="5401"/>
                    <a:pt x="18931" y="5317"/>
                    <a:pt x="18952" y="5233"/>
                  </a:cubicBezTo>
                  <a:close/>
                  <a:moveTo>
                    <a:pt x="13764" y="0"/>
                  </a:moveTo>
                  <a:cubicBezTo>
                    <a:pt x="13757" y="0"/>
                    <a:pt x="13750" y="1"/>
                    <a:pt x="13742" y="2"/>
                  </a:cubicBezTo>
                  <a:cubicBezTo>
                    <a:pt x="11587" y="504"/>
                    <a:pt x="9118" y="2660"/>
                    <a:pt x="8804" y="4961"/>
                  </a:cubicBezTo>
                  <a:cubicBezTo>
                    <a:pt x="8762" y="5233"/>
                    <a:pt x="8762" y="5484"/>
                    <a:pt x="8804" y="5714"/>
                  </a:cubicBezTo>
                  <a:cubicBezTo>
                    <a:pt x="5247" y="6949"/>
                    <a:pt x="895" y="11050"/>
                    <a:pt x="1753" y="15109"/>
                  </a:cubicBezTo>
                  <a:cubicBezTo>
                    <a:pt x="1586" y="15109"/>
                    <a:pt x="1397" y="15109"/>
                    <a:pt x="1230" y="15130"/>
                  </a:cubicBezTo>
                  <a:cubicBezTo>
                    <a:pt x="1188" y="15109"/>
                    <a:pt x="1167" y="15088"/>
                    <a:pt x="1125" y="15088"/>
                  </a:cubicBezTo>
                  <a:cubicBezTo>
                    <a:pt x="1094" y="15085"/>
                    <a:pt x="1063" y="15084"/>
                    <a:pt x="1033" y="15084"/>
                  </a:cubicBezTo>
                  <a:cubicBezTo>
                    <a:pt x="248" y="15084"/>
                    <a:pt x="0" y="16116"/>
                    <a:pt x="121" y="16741"/>
                  </a:cubicBezTo>
                  <a:cubicBezTo>
                    <a:pt x="288" y="17557"/>
                    <a:pt x="937" y="18206"/>
                    <a:pt x="1732" y="18373"/>
                  </a:cubicBezTo>
                  <a:cubicBezTo>
                    <a:pt x="1732" y="21658"/>
                    <a:pt x="2695" y="25027"/>
                    <a:pt x="5247" y="27266"/>
                  </a:cubicBezTo>
                  <a:cubicBezTo>
                    <a:pt x="8009" y="29672"/>
                    <a:pt x="11755" y="30446"/>
                    <a:pt x="15332" y="30530"/>
                  </a:cubicBezTo>
                  <a:cubicBezTo>
                    <a:pt x="15478" y="30533"/>
                    <a:pt x="15624" y="30534"/>
                    <a:pt x="15771" y="30534"/>
                  </a:cubicBezTo>
                  <a:cubicBezTo>
                    <a:pt x="18872" y="30534"/>
                    <a:pt x="22196" y="29878"/>
                    <a:pt x="24413" y="27601"/>
                  </a:cubicBezTo>
                  <a:cubicBezTo>
                    <a:pt x="26799" y="25173"/>
                    <a:pt x="27322" y="21616"/>
                    <a:pt x="27615" y="18352"/>
                  </a:cubicBezTo>
                  <a:cubicBezTo>
                    <a:pt x="27670" y="18367"/>
                    <a:pt x="27727" y="18374"/>
                    <a:pt x="27785" y="18374"/>
                  </a:cubicBezTo>
                  <a:cubicBezTo>
                    <a:pt x="27971" y="18374"/>
                    <a:pt x="28167" y="18306"/>
                    <a:pt x="28326" y="18227"/>
                  </a:cubicBezTo>
                  <a:cubicBezTo>
                    <a:pt x="28849" y="17955"/>
                    <a:pt x="29058" y="17432"/>
                    <a:pt x="29058" y="16867"/>
                  </a:cubicBezTo>
                  <a:cubicBezTo>
                    <a:pt x="29058" y="16009"/>
                    <a:pt x="28493" y="15025"/>
                    <a:pt x="27636" y="15004"/>
                  </a:cubicBezTo>
                  <a:cubicBezTo>
                    <a:pt x="27657" y="14984"/>
                    <a:pt x="27677" y="14963"/>
                    <a:pt x="27677" y="14942"/>
                  </a:cubicBezTo>
                  <a:cubicBezTo>
                    <a:pt x="28075" y="14209"/>
                    <a:pt x="27698" y="12891"/>
                    <a:pt x="27447" y="12117"/>
                  </a:cubicBezTo>
                  <a:cubicBezTo>
                    <a:pt x="27092" y="10987"/>
                    <a:pt x="26485" y="9920"/>
                    <a:pt x="25690" y="8999"/>
                  </a:cubicBezTo>
                  <a:cubicBezTo>
                    <a:pt x="23974" y="6970"/>
                    <a:pt x="21484" y="5673"/>
                    <a:pt x="18973" y="4961"/>
                  </a:cubicBezTo>
                  <a:cubicBezTo>
                    <a:pt x="18973" y="4313"/>
                    <a:pt x="18701" y="3706"/>
                    <a:pt x="18178" y="3308"/>
                  </a:cubicBezTo>
                  <a:cubicBezTo>
                    <a:pt x="17174" y="2576"/>
                    <a:pt x="13073" y="2618"/>
                    <a:pt x="14119" y="567"/>
                  </a:cubicBezTo>
                  <a:cubicBezTo>
                    <a:pt x="14206" y="393"/>
                    <a:pt x="14046" y="233"/>
                    <a:pt x="13906" y="233"/>
                  </a:cubicBezTo>
                  <a:cubicBezTo>
                    <a:pt x="13878" y="233"/>
                    <a:pt x="13850" y="239"/>
                    <a:pt x="13826" y="253"/>
                  </a:cubicBezTo>
                  <a:cubicBezTo>
                    <a:pt x="13805" y="274"/>
                    <a:pt x="13784" y="295"/>
                    <a:pt x="13763" y="337"/>
                  </a:cubicBezTo>
                  <a:cubicBezTo>
                    <a:pt x="13261" y="1300"/>
                    <a:pt x="13742" y="2283"/>
                    <a:pt x="14705" y="2743"/>
                  </a:cubicBezTo>
                  <a:cubicBezTo>
                    <a:pt x="15437" y="3099"/>
                    <a:pt x="16253" y="3057"/>
                    <a:pt x="17006" y="3266"/>
                  </a:cubicBezTo>
                  <a:cubicBezTo>
                    <a:pt x="19496" y="3999"/>
                    <a:pt x="18283" y="6426"/>
                    <a:pt x="16651" y="7179"/>
                  </a:cubicBezTo>
                  <a:cubicBezTo>
                    <a:pt x="15894" y="7539"/>
                    <a:pt x="14487" y="7834"/>
                    <a:pt x="13097" y="7834"/>
                  </a:cubicBezTo>
                  <a:cubicBezTo>
                    <a:pt x="11336" y="7834"/>
                    <a:pt x="9604" y="7360"/>
                    <a:pt x="9265" y="5945"/>
                  </a:cubicBezTo>
                  <a:cubicBezTo>
                    <a:pt x="9327" y="5861"/>
                    <a:pt x="9306" y="5735"/>
                    <a:pt x="9223" y="5673"/>
                  </a:cubicBezTo>
                  <a:cubicBezTo>
                    <a:pt x="9181" y="5421"/>
                    <a:pt x="9202" y="5149"/>
                    <a:pt x="9244" y="4857"/>
                  </a:cubicBezTo>
                  <a:cubicBezTo>
                    <a:pt x="9662" y="2660"/>
                    <a:pt x="12027" y="1195"/>
                    <a:pt x="13805" y="232"/>
                  </a:cubicBezTo>
                  <a:cubicBezTo>
                    <a:pt x="13826" y="232"/>
                    <a:pt x="13826" y="212"/>
                    <a:pt x="13826" y="212"/>
                  </a:cubicBezTo>
                  <a:cubicBezTo>
                    <a:pt x="13944" y="152"/>
                    <a:pt x="13877" y="0"/>
                    <a:pt x="1376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19"/>
          <p:cNvGrpSpPr/>
          <p:nvPr/>
        </p:nvGrpSpPr>
        <p:grpSpPr>
          <a:xfrm>
            <a:off x="2747899" y="2771656"/>
            <a:ext cx="1514185" cy="572780"/>
            <a:chOff x="2129700" y="2974775"/>
            <a:chExt cx="2006075" cy="758850"/>
          </a:xfrm>
        </p:grpSpPr>
        <p:sp>
          <p:nvSpPr>
            <p:cNvPr id="306" name="Google Shape;306;p19"/>
            <p:cNvSpPr/>
            <p:nvPr/>
          </p:nvSpPr>
          <p:spPr>
            <a:xfrm>
              <a:off x="2977625" y="3333500"/>
              <a:ext cx="228625" cy="154150"/>
            </a:xfrm>
            <a:custGeom>
              <a:avLst/>
              <a:gdLst/>
              <a:ahLst/>
              <a:cxnLst/>
              <a:rect l="l" t="t" r="r" b="b"/>
              <a:pathLst>
                <a:path w="9145" h="6166" extrusionOk="0">
                  <a:moveTo>
                    <a:pt x="1950" y="1"/>
                  </a:moveTo>
                  <a:cubicBezTo>
                    <a:pt x="1782" y="1"/>
                    <a:pt x="1606" y="25"/>
                    <a:pt x="1424" y="77"/>
                  </a:cubicBezTo>
                  <a:cubicBezTo>
                    <a:pt x="126" y="454"/>
                    <a:pt x="1" y="1814"/>
                    <a:pt x="461" y="2923"/>
                  </a:cubicBezTo>
                  <a:cubicBezTo>
                    <a:pt x="1047" y="4283"/>
                    <a:pt x="2428" y="5203"/>
                    <a:pt x="3537" y="6166"/>
                  </a:cubicBezTo>
                  <a:cubicBezTo>
                    <a:pt x="4939" y="5517"/>
                    <a:pt x="6613" y="4890"/>
                    <a:pt x="7743" y="3802"/>
                  </a:cubicBezTo>
                  <a:cubicBezTo>
                    <a:pt x="8726" y="2860"/>
                    <a:pt x="9145" y="1061"/>
                    <a:pt x="7596" y="370"/>
                  </a:cubicBezTo>
                  <a:cubicBezTo>
                    <a:pt x="7328" y="246"/>
                    <a:pt x="7051" y="190"/>
                    <a:pt x="6775" y="190"/>
                  </a:cubicBezTo>
                  <a:cubicBezTo>
                    <a:pt x="5846" y="190"/>
                    <a:pt x="4927" y="820"/>
                    <a:pt x="4395" y="1563"/>
                  </a:cubicBezTo>
                  <a:cubicBezTo>
                    <a:pt x="4339" y="1640"/>
                    <a:pt x="4242" y="1689"/>
                    <a:pt x="4148" y="1689"/>
                  </a:cubicBezTo>
                  <a:cubicBezTo>
                    <a:pt x="4065" y="1689"/>
                    <a:pt x="3984" y="1651"/>
                    <a:pt x="3935" y="1563"/>
                  </a:cubicBezTo>
                  <a:cubicBezTo>
                    <a:pt x="3563" y="715"/>
                    <a:pt x="2864" y="1"/>
                    <a:pt x="1950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2947300" y="3319400"/>
              <a:ext cx="281450" cy="180625"/>
            </a:xfrm>
            <a:custGeom>
              <a:avLst/>
              <a:gdLst/>
              <a:ahLst/>
              <a:cxnLst/>
              <a:rect l="l" t="t" r="r" b="b"/>
              <a:pathLst>
                <a:path w="11258" h="7225" extrusionOk="0">
                  <a:moveTo>
                    <a:pt x="3163" y="565"/>
                  </a:moveTo>
                  <a:cubicBezTo>
                    <a:pt x="4077" y="565"/>
                    <a:pt x="4776" y="1279"/>
                    <a:pt x="5148" y="2127"/>
                  </a:cubicBezTo>
                  <a:cubicBezTo>
                    <a:pt x="5197" y="2215"/>
                    <a:pt x="5283" y="2253"/>
                    <a:pt x="5369" y="2253"/>
                  </a:cubicBezTo>
                  <a:cubicBezTo>
                    <a:pt x="5466" y="2253"/>
                    <a:pt x="5563" y="2204"/>
                    <a:pt x="5608" y="2127"/>
                  </a:cubicBezTo>
                  <a:cubicBezTo>
                    <a:pt x="6140" y="1384"/>
                    <a:pt x="7059" y="754"/>
                    <a:pt x="7988" y="754"/>
                  </a:cubicBezTo>
                  <a:cubicBezTo>
                    <a:pt x="8264" y="754"/>
                    <a:pt x="8541" y="810"/>
                    <a:pt x="8809" y="934"/>
                  </a:cubicBezTo>
                  <a:cubicBezTo>
                    <a:pt x="10337" y="1625"/>
                    <a:pt x="9939" y="3424"/>
                    <a:pt x="8956" y="4366"/>
                  </a:cubicBezTo>
                  <a:cubicBezTo>
                    <a:pt x="7826" y="5454"/>
                    <a:pt x="6152" y="6102"/>
                    <a:pt x="4750" y="6730"/>
                  </a:cubicBezTo>
                  <a:cubicBezTo>
                    <a:pt x="3641" y="5767"/>
                    <a:pt x="2260" y="4847"/>
                    <a:pt x="1674" y="3487"/>
                  </a:cubicBezTo>
                  <a:cubicBezTo>
                    <a:pt x="1214" y="2399"/>
                    <a:pt x="1360" y="1018"/>
                    <a:pt x="2637" y="641"/>
                  </a:cubicBezTo>
                  <a:cubicBezTo>
                    <a:pt x="2819" y="589"/>
                    <a:pt x="2995" y="565"/>
                    <a:pt x="3163" y="565"/>
                  </a:cubicBezTo>
                  <a:close/>
                  <a:moveTo>
                    <a:pt x="2888" y="0"/>
                  </a:moveTo>
                  <a:cubicBezTo>
                    <a:pt x="2174" y="0"/>
                    <a:pt x="1498" y="354"/>
                    <a:pt x="1088" y="1227"/>
                  </a:cubicBezTo>
                  <a:cubicBezTo>
                    <a:pt x="0" y="3591"/>
                    <a:pt x="2720" y="5956"/>
                    <a:pt x="4583" y="6960"/>
                  </a:cubicBezTo>
                  <a:cubicBezTo>
                    <a:pt x="4583" y="7085"/>
                    <a:pt x="4689" y="7225"/>
                    <a:pt x="4824" y="7225"/>
                  </a:cubicBezTo>
                  <a:cubicBezTo>
                    <a:pt x="4847" y="7225"/>
                    <a:pt x="4872" y="7220"/>
                    <a:pt x="4896" y="7211"/>
                  </a:cubicBezTo>
                  <a:cubicBezTo>
                    <a:pt x="6926" y="6416"/>
                    <a:pt x="11257" y="4721"/>
                    <a:pt x="10337" y="1750"/>
                  </a:cubicBezTo>
                  <a:cubicBezTo>
                    <a:pt x="9993" y="659"/>
                    <a:pt x="9178" y="233"/>
                    <a:pt x="8276" y="233"/>
                  </a:cubicBezTo>
                  <a:cubicBezTo>
                    <a:pt x="7258" y="233"/>
                    <a:pt x="6128" y="776"/>
                    <a:pt x="5440" y="1520"/>
                  </a:cubicBezTo>
                  <a:cubicBezTo>
                    <a:pt x="4888" y="643"/>
                    <a:pt x="3852" y="0"/>
                    <a:pt x="288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2149050" y="3065900"/>
              <a:ext cx="710400" cy="472500"/>
            </a:xfrm>
            <a:custGeom>
              <a:avLst/>
              <a:gdLst/>
              <a:ahLst/>
              <a:cxnLst/>
              <a:rect l="l" t="t" r="r" b="b"/>
              <a:pathLst>
                <a:path w="28416" h="18900" extrusionOk="0">
                  <a:moveTo>
                    <a:pt x="14025" y="0"/>
                  </a:moveTo>
                  <a:cubicBezTo>
                    <a:pt x="11988" y="0"/>
                    <a:pt x="9955" y="430"/>
                    <a:pt x="8056" y="1345"/>
                  </a:cubicBezTo>
                  <a:cubicBezTo>
                    <a:pt x="6341" y="2161"/>
                    <a:pt x="4813" y="3353"/>
                    <a:pt x="3558" y="4755"/>
                  </a:cubicBezTo>
                  <a:cubicBezTo>
                    <a:pt x="2930" y="5487"/>
                    <a:pt x="2344" y="6283"/>
                    <a:pt x="1863" y="7140"/>
                  </a:cubicBezTo>
                  <a:cubicBezTo>
                    <a:pt x="1466" y="7873"/>
                    <a:pt x="440" y="9107"/>
                    <a:pt x="1633" y="9379"/>
                  </a:cubicBezTo>
                  <a:cubicBezTo>
                    <a:pt x="1758" y="9421"/>
                    <a:pt x="1758" y="9588"/>
                    <a:pt x="1675" y="9651"/>
                  </a:cubicBezTo>
                  <a:cubicBezTo>
                    <a:pt x="1717" y="9693"/>
                    <a:pt x="1717" y="9777"/>
                    <a:pt x="1675" y="9840"/>
                  </a:cubicBezTo>
                  <a:cubicBezTo>
                    <a:pt x="1256" y="10530"/>
                    <a:pt x="691" y="11011"/>
                    <a:pt x="1" y="11388"/>
                  </a:cubicBezTo>
                  <a:cubicBezTo>
                    <a:pt x="685" y="11764"/>
                    <a:pt x="1425" y="11899"/>
                    <a:pt x="2187" y="11899"/>
                  </a:cubicBezTo>
                  <a:cubicBezTo>
                    <a:pt x="3545" y="11899"/>
                    <a:pt x="4970" y="11468"/>
                    <a:pt x="6257" y="11200"/>
                  </a:cubicBezTo>
                  <a:cubicBezTo>
                    <a:pt x="8056" y="10823"/>
                    <a:pt x="9981" y="10237"/>
                    <a:pt x="11844" y="10216"/>
                  </a:cubicBezTo>
                  <a:cubicBezTo>
                    <a:pt x="11927" y="10216"/>
                    <a:pt x="11927" y="10321"/>
                    <a:pt x="11865" y="10342"/>
                  </a:cubicBezTo>
                  <a:cubicBezTo>
                    <a:pt x="11844" y="10342"/>
                    <a:pt x="11844" y="10342"/>
                    <a:pt x="11823" y="10363"/>
                  </a:cubicBezTo>
                  <a:cubicBezTo>
                    <a:pt x="11927" y="10404"/>
                    <a:pt x="12011" y="10509"/>
                    <a:pt x="11927" y="10635"/>
                  </a:cubicBezTo>
                  <a:cubicBezTo>
                    <a:pt x="11655" y="11053"/>
                    <a:pt x="11362" y="11367"/>
                    <a:pt x="11007" y="11639"/>
                  </a:cubicBezTo>
                  <a:cubicBezTo>
                    <a:pt x="13434" y="11639"/>
                    <a:pt x="15777" y="10990"/>
                    <a:pt x="17828" y="9630"/>
                  </a:cubicBezTo>
                  <a:cubicBezTo>
                    <a:pt x="17861" y="9609"/>
                    <a:pt x="17896" y="9600"/>
                    <a:pt x="17929" y="9600"/>
                  </a:cubicBezTo>
                  <a:cubicBezTo>
                    <a:pt x="18061" y="9600"/>
                    <a:pt x="18175" y="9747"/>
                    <a:pt x="18142" y="9881"/>
                  </a:cubicBezTo>
                  <a:cubicBezTo>
                    <a:pt x="18079" y="10195"/>
                    <a:pt x="17995" y="10446"/>
                    <a:pt x="17870" y="10697"/>
                  </a:cubicBezTo>
                  <a:cubicBezTo>
                    <a:pt x="19648" y="10509"/>
                    <a:pt x="21259" y="9881"/>
                    <a:pt x="22745" y="8835"/>
                  </a:cubicBezTo>
                  <a:cubicBezTo>
                    <a:pt x="22773" y="8814"/>
                    <a:pt x="22805" y="8805"/>
                    <a:pt x="22839" y="8805"/>
                  </a:cubicBezTo>
                  <a:cubicBezTo>
                    <a:pt x="22905" y="8805"/>
                    <a:pt x="22975" y="8842"/>
                    <a:pt x="23017" y="8898"/>
                  </a:cubicBezTo>
                  <a:cubicBezTo>
                    <a:pt x="23456" y="9526"/>
                    <a:pt x="23686" y="10174"/>
                    <a:pt x="23749" y="10886"/>
                  </a:cubicBezTo>
                  <a:cubicBezTo>
                    <a:pt x="23770" y="10823"/>
                    <a:pt x="23812" y="10781"/>
                    <a:pt x="23833" y="10739"/>
                  </a:cubicBezTo>
                  <a:cubicBezTo>
                    <a:pt x="23868" y="10633"/>
                    <a:pt x="23950" y="10580"/>
                    <a:pt x="24029" y="10580"/>
                  </a:cubicBezTo>
                  <a:cubicBezTo>
                    <a:pt x="24091" y="10580"/>
                    <a:pt x="24152" y="10612"/>
                    <a:pt x="24189" y="10677"/>
                  </a:cubicBezTo>
                  <a:cubicBezTo>
                    <a:pt x="24712" y="11451"/>
                    <a:pt x="24921" y="12225"/>
                    <a:pt x="24900" y="13104"/>
                  </a:cubicBezTo>
                  <a:cubicBezTo>
                    <a:pt x="25172" y="12811"/>
                    <a:pt x="25444" y="12539"/>
                    <a:pt x="25737" y="12267"/>
                  </a:cubicBezTo>
                  <a:cubicBezTo>
                    <a:pt x="25737" y="12267"/>
                    <a:pt x="25737" y="12267"/>
                    <a:pt x="25758" y="12246"/>
                  </a:cubicBezTo>
                  <a:cubicBezTo>
                    <a:pt x="25716" y="12162"/>
                    <a:pt x="25737" y="12057"/>
                    <a:pt x="25821" y="11995"/>
                  </a:cubicBezTo>
                  <a:cubicBezTo>
                    <a:pt x="26064" y="11834"/>
                    <a:pt x="26314" y="11764"/>
                    <a:pt x="26556" y="11764"/>
                  </a:cubicBezTo>
                  <a:cubicBezTo>
                    <a:pt x="27293" y="11764"/>
                    <a:pt x="27949" y="12421"/>
                    <a:pt x="28059" y="13208"/>
                  </a:cubicBezTo>
                  <a:cubicBezTo>
                    <a:pt x="28122" y="13731"/>
                    <a:pt x="28018" y="14359"/>
                    <a:pt x="27620" y="14715"/>
                  </a:cubicBezTo>
                  <a:cubicBezTo>
                    <a:pt x="27460" y="14875"/>
                    <a:pt x="27189" y="15015"/>
                    <a:pt x="26940" y="15015"/>
                  </a:cubicBezTo>
                  <a:cubicBezTo>
                    <a:pt x="26831" y="15015"/>
                    <a:pt x="26726" y="14988"/>
                    <a:pt x="26637" y="14924"/>
                  </a:cubicBezTo>
                  <a:lnTo>
                    <a:pt x="26511" y="14924"/>
                  </a:lnTo>
                  <a:cubicBezTo>
                    <a:pt x="26595" y="14966"/>
                    <a:pt x="26658" y="15029"/>
                    <a:pt x="26658" y="15133"/>
                  </a:cubicBezTo>
                  <a:cubicBezTo>
                    <a:pt x="26825" y="16389"/>
                    <a:pt x="26804" y="17665"/>
                    <a:pt x="26595" y="18899"/>
                  </a:cubicBezTo>
                  <a:cubicBezTo>
                    <a:pt x="26992" y="18355"/>
                    <a:pt x="27202" y="17770"/>
                    <a:pt x="27306" y="17037"/>
                  </a:cubicBezTo>
                  <a:cubicBezTo>
                    <a:pt x="27321" y="16937"/>
                    <a:pt x="27413" y="16846"/>
                    <a:pt x="27518" y="16846"/>
                  </a:cubicBezTo>
                  <a:cubicBezTo>
                    <a:pt x="27565" y="16846"/>
                    <a:pt x="27616" y="16866"/>
                    <a:pt x="27662" y="16912"/>
                  </a:cubicBezTo>
                  <a:cubicBezTo>
                    <a:pt x="27668" y="16918"/>
                    <a:pt x="27674" y="16921"/>
                    <a:pt x="27680" y="16921"/>
                  </a:cubicBezTo>
                  <a:cubicBezTo>
                    <a:pt x="27861" y="16921"/>
                    <a:pt x="28311" y="14419"/>
                    <a:pt x="28331" y="14338"/>
                  </a:cubicBezTo>
                  <a:cubicBezTo>
                    <a:pt x="28394" y="13627"/>
                    <a:pt x="28415" y="12894"/>
                    <a:pt x="28394" y="12162"/>
                  </a:cubicBezTo>
                  <a:cubicBezTo>
                    <a:pt x="28352" y="10635"/>
                    <a:pt x="28039" y="9107"/>
                    <a:pt x="26971" y="7956"/>
                  </a:cubicBezTo>
                  <a:cubicBezTo>
                    <a:pt x="26817" y="7782"/>
                    <a:pt x="26948" y="7554"/>
                    <a:pt x="27135" y="7554"/>
                  </a:cubicBezTo>
                  <a:cubicBezTo>
                    <a:pt x="27150" y="7554"/>
                    <a:pt x="27165" y="7556"/>
                    <a:pt x="27181" y="7559"/>
                  </a:cubicBezTo>
                  <a:cubicBezTo>
                    <a:pt x="27411" y="7601"/>
                    <a:pt x="27620" y="7643"/>
                    <a:pt x="27850" y="7664"/>
                  </a:cubicBezTo>
                  <a:cubicBezTo>
                    <a:pt x="27348" y="5425"/>
                    <a:pt x="25883" y="3604"/>
                    <a:pt x="23749" y="2705"/>
                  </a:cubicBezTo>
                  <a:cubicBezTo>
                    <a:pt x="23603" y="2642"/>
                    <a:pt x="23540" y="2516"/>
                    <a:pt x="23603" y="2349"/>
                  </a:cubicBezTo>
                  <a:cubicBezTo>
                    <a:pt x="23728" y="2077"/>
                    <a:pt x="23875" y="1784"/>
                    <a:pt x="24000" y="1512"/>
                  </a:cubicBezTo>
                  <a:lnTo>
                    <a:pt x="24000" y="1512"/>
                  </a:lnTo>
                  <a:cubicBezTo>
                    <a:pt x="23890" y="1521"/>
                    <a:pt x="23780" y="1525"/>
                    <a:pt x="23672" y="1525"/>
                  </a:cubicBezTo>
                  <a:cubicBezTo>
                    <a:pt x="22753" y="1525"/>
                    <a:pt x="21908" y="1209"/>
                    <a:pt x="21197" y="591"/>
                  </a:cubicBezTo>
                  <a:cubicBezTo>
                    <a:pt x="21176" y="842"/>
                    <a:pt x="21134" y="1093"/>
                    <a:pt x="21113" y="1345"/>
                  </a:cubicBezTo>
                  <a:cubicBezTo>
                    <a:pt x="21097" y="1488"/>
                    <a:pt x="20996" y="1583"/>
                    <a:pt x="20865" y="1583"/>
                  </a:cubicBezTo>
                  <a:cubicBezTo>
                    <a:pt x="20825" y="1583"/>
                    <a:pt x="20781" y="1574"/>
                    <a:pt x="20736" y="1554"/>
                  </a:cubicBezTo>
                  <a:cubicBezTo>
                    <a:pt x="18619" y="545"/>
                    <a:pt x="16320" y="0"/>
                    <a:pt x="14025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9"/>
            <p:cNvSpPr/>
            <p:nvPr/>
          </p:nvSpPr>
          <p:spPr>
            <a:xfrm>
              <a:off x="2163000" y="3302375"/>
              <a:ext cx="678125" cy="419800"/>
            </a:xfrm>
            <a:custGeom>
              <a:avLst/>
              <a:gdLst/>
              <a:ahLst/>
              <a:cxnLst/>
              <a:rect l="l" t="t" r="r" b="b"/>
              <a:pathLst>
                <a:path w="27125" h="16792" extrusionOk="0">
                  <a:moveTo>
                    <a:pt x="1347" y="2891"/>
                  </a:moveTo>
                  <a:cubicBezTo>
                    <a:pt x="1349" y="2891"/>
                    <a:pt x="1351" y="2891"/>
                    <a:pt x="1353" y="2892"/>
                  </a:cubicBezTo>
                  <a:lnTo>
                    <a:pt x="1353" y="2892"/>
                  </a:lnTo>
                  <a:cubicBezTo>
                    <a:pt x="1351" y="2891"/>
                    <a:pt x="1349" y="2891"/>
                    <a:pt x="1347" y="2891"/>
                  </a:cubicBezTo>
                  <a:close/>
                  <a:moveTo>
                    <a:pt x="25798" y="3364"/>
                  </a:moveTo>
                  <a:cubicBezTo>
                    <a:pt x="25867" y="3364"/>
                    <a:pt x="25935" y="3380"/>
                    <a:pt x="26016" y="3414"/>
                  </a:cubicBezTo>
                  <a:cubicBezTo>
                    <a:pt x="26141" y="3456"/>
                    <a:pt x="26246" y="3519"/>
                    <a:pt x="26351" y="3603"/>
                  </a:cubicBezTo>
                  <a:cubicBezTo>
                    <a:pt x="26560" y="3791"/>
                    <a:pt x="26685" y="4042"/>
                    <a:pt x="26685" y="4314"/>
                  </a:cubicBezTo>
                  <a:cubicBezTo>
                    <a:pt x="26685" y="4440"/>
                    <a:pt x="26597" y="4503"/>
                    <a:pt x="26505" y="4503"/>
                  </a:cubicBezTo>
                  <a:cubicBezTo>
                    <a:pt x="26413" y="4503"/>
                    <a:pt x="26319" y="4440"/>
                    <a:pt x="26309" y="4314"/>
                  </a:cubicBezTo>
                  <a:cubicBezTo>
                    <a:pt x="26309" y="4251"/>
                    <a:pt x="26309" y="4168"/>
                    <a:pt x="26267" y="4105"/>
                  </a:cubicBezTo>
                  <a:cubicBezTo>
                    <a:pt x="26204" y="4147"/>
                    <a:pt x="26120" y="4189"/>
                    <a:pt x="26058" y="4231"/>
                  </a:cubicBezTo>
                  <a:cubicBezTo>
                    <a:pt x="25953" y="4335"/>
                    <a:pt x="25911" y="4440"/>
                    <a:pt x="25828" y="4565"/>
                  </a:cubicBezTo>
                  <a:cubicBezTo>
                    <a:pt x="25802" y="4599"/>
                    <a:pt x="25757" y="4615"/>
                    <a:pt x="25713" y="4615"/>
                  </a:cubicBezTo>
                  <a:cubicBezTo>
                    <a:pt x="25648" y="4615"/>
                    <a:pt x="25585" y="4578"/>
                    <a:pt x="25597" y="4503"/>
                  </a:cubicBezTo>
                  <a:cubicBezTo>
                    <a:pt x="25618" y="4251"/>
                    <a:pt x="25848" y="3979"/>
                    <a:pt x="26100" y="3833"/>
                  </a:cubicBezTo>
                  <a:cubicBezTo>
                    <a:pt x="25974" y="3707"/>
                    <a:pt x="25807" y="3624"/>
                    <a:pt x="25618" y="3603"/>
                  </a:cubicBezTo>
                  <a:cubicBezTo>
                    <a:pt x="25514" y="3582"/>
                    <a:pt x="25514" y="3414"/>
                    <a:pt x="25618" y="3394"/>
                  </a:cubicBezTo>
                  <a:cubicBezTo>
                    <a:pt x="25684" y="3375"/>
                    <a:pt x="25742" y="3364"/>
                    <a:pt x="25798" y="3364"/>
                  </a:cubicBezTo>
                  <a:close/>
                  <a:moveTo>
                    <a:pt x="1238" y="3637"/>
                  </a:moveTo>
                  <a:cubicBezTo>
                    <a:pt x="1328" y="3637"/>
                    <a:pt x="1402" y="3759"/>
                    <a:pt x="1347" y="3833"/>
                  </a:cubicBezTo>
                  <a:cubicBezTo>
                    <a:pt x="1263" y="3958"/>
                    <a:pt x="1159" y="4063"/>
                    <a:pt x="1075" y="4189"/>
                  </a:cubicBezTo>
                  <a:cubicBezTo>
                    <a:pt x="1180" y="4210"/>
                    <a:pt x="1284" y="4251"/>
                    <a:pt x="1389" y="4293"/>
                  </a:cubicBezTo>
                  <a:cubicBezTo>
                    <a:pt x="1410" y="4293"/>
                    <a:pt x="1452" y="4293"/>
                    <a:pt x="1472" y="4314"/>
                  </a:cubicBezTo>
                  <a:lnTo>
                    <a:pt x="1703" y="4503"/>
                  </a:lnTo>
                  <a:cubicBezTo>
                    <a:pt x="1724" y="4503"/>
                    <a:pt x="1724" y="4503"/>
                    <a:pt x="1724" y="4523"/>
                  </a:cubicBezTo>
                  <a:cubicBezTo>
                    <a:pt x="1821" y="4605"/>
                    <a:pt x="1742" y="4724"/>
                    <a:pt x="1643" y="4724"/>
                  </a:cubicBezTo>
                  <a:cubicBezTo>
                    <a:pt x="1614" y="4724"/>
                    <a:pt x="1584" y="4714"/>
                    <a:pt x="1556" y="4691"/>
                  </a:cubicBezTo>
                  <a:cubicBezTo>
                    <a:pt x="1472" y="4628"/>
                    <a:pt x="1410" y="4565"/>
                    <a:pt x="1326" y="4503"/>
                  </a:cubicBezTo>
                  <a:cubicBezTo>
                    <a:pt x="1305" y="4482"/>
                    <a:pt x="1284" y="4461"/>
                    <a:pt x="1284" y="4440"/>
                  </a:cubicBezTo>
                  <a:cubicBezTo>
                    <a:pt x="1200" y="4398"/>
                    <a:pt x="1117" y="4335"/>
                    <a:pt x="1012" y="4293"/>
                  </a:cubicBezTo>
                  <a:lnTo>
                    <a:pt x="1012" y="4293"/>
                  </a:lnTo>
                  <a:cubicBezTo>
                    <a:pt x="949" y="4503"/>
                    <a:pt x="949" y="4691"/>
                    <a:pt x="1033" y="4879"/>
                  </a:cubicBezTo>
                  <a:cubicBezTo>
                    <a:pt x="1060" y="4961"/>
                    <a:pt x="981" y="5025"/>
                    <a:pt x="911" y="5025"/>
                  </a:cubicBezTo>
                  <a:cubicBezTo>
                    <a:pt x="873" y="5025"/>
                    <a:pt x="838" y="5007"/>
                    <a:pt x="824" y="4963"/>
                  </a:cubicBezTo>
                  <a:cubicBezTo>
                    <a:pt x="615" y="4544"/>
                    <a:pt x="677" y="3812"/>
                    <a:pt x="1200" y="3645"/>
                  </a:cubicBezTo>
                  <a:cubicBezTo>
                    <a:pt x="1213" y="3640"/>
                    <a:pt x="1226" y="3637"/>
                    <a:pt x="1238" y="3637"/>
                  </a:cubicBezTo>
                  <a:close/>
                  <a:moveTo>
                    <a:pt x="20975" y="6129"/>
                  </a:moveTo>
                  <a:cubicBezTo>
                    <a:pt x="21009" y="6129"/>
                    <a:pt x="21043" y="6131"/>
                    <a:pt x="21078" y="6135"/>
                  </a:cubicBezTo>
                  <a:cubicBezTo>
                    <a:pt x="21183" y="6155"/>
                    <a:pt x="21245" y="6281"/>
                    <a:pt x="21266" y="6386"/>
                  </a:cubicBezTo>
                  <a:cubicBezTo>
                    <a:pt x="21266" y="6637"/>
                    <a:pt x="21162" y="6909"/>
                    <a:pt x="20931" y="7034"/>
                  </a:cubicBezTo>
                  <a:cubicBezTo>
                    <a:pt x="20851" y="7083"/>
                    <a:pt x="20758" y="7106"/>
                    <a:pt x="20666" y="7106"/>
                  </a:cubicBezTo>
                  <a:cubicBezTo>
                    <a:pt x="20519" y="7106"/>
                    <a:pt x="20373" y="7046"/>
                    <a:pt x="20283" y="6930"/>
                  </a:cubicBezTo>
                  <a:cubicBezTo>
                    <a:pt x="20220" y="6867"/>
                    <a:pt x="20178" y="6762"/>
                    <a:pt x="20178" y="6658"/>
                  </a:cubicBezTo>
                  <a:cubicBezTo>
                    <a:pt x="20157" y="6616"/>
                    <a:pt x="20157" y="6532"/>
                    <a:pt x="20199" y="6469"/>
                  </a:cubicBezTo>
                  <a:lnTo>
                    <a:pt x="20220" y="6469"/>
                  </a:lnTo>
                  <a:cubicBezTo>
                    <a:pt x="20241" y="6407"/>
                    <a:pt x="20283" y="6344"/>
                    <a:pt x="20346" y="6323"/>
                  </a:cubicBezTo>
                  <a:cubicBezTo>
                    <a:pt x="20408" y="6281"/>
                    <a:pt x="20450" y="6260"/>
                    <a:pt x="20513" y="6260"/>
                  </a:cubicBezTo>
                  <a:cubicBezTo>
                    <a:pt x="20652" y="6173"/>
                    <a:pt x="20806" y="6129"/>
                    <a:pt x="20975" y="6129"/>
                  </a:cubicBezTo>
                  <a:close/>
                  <a:moveTo>
                    <a:pt x="7780" y="5991"/>
                  </a:moveTo>
                  <a:cubicBezTo>
                    <a:pt x="7962" y="5991"/>
                    <a:pt x="8130" y="6088"/>
                    <a:pt x="8231" y="6239"/>
                  </a:cubicBezTo>
                  <a:cubicBezTo>
                    <a:pt x="8314" y="6323"/>
                    <a:pt x="8377" y="6448"/>
                    <a:pt x="8377" y="6595"/>
                  </a:cubicBezTo>
                  <a:cubicBezTo>
                    <a:pt x="8377" y="6888"/>
                    <a:pt x="8105" y="7139"/>
                    <a:pt x="7812" y="7139"/>
                  </a:cubicBezTo>
                  <a:cubicBezTo>
                    <a:pt x="7540" y="7139"/>
                    <a:pt x="7268" y="6930"/>
                    <a:pt x="7226" y="6658"/>
                  </a:cubicBezTo>
                  <a:cubicBezTo>
                    <a:pt x="7164" y="6365"/>
                    <a:pt x="7352" y="6093"/>
                    <a:pt x="7645" y="6009"/>
                  </a:cubicBezTo>
                  <a:cubicBezTo>
                    <a:pt x="7690" y="5997"/>
                    <a:pt x="7736" y="5991"/>
                    <a:pt x="7780" y="5991"/>
                  </a:cubicBezTo>
                  <a:close/>
                  <a:moveTo>
                    <a:pt x="6439" y="5564"/>
                  </a:moveTo>
                  <a:cubicBezTo>
                    <a:pt x="6619" y="5564"/>
                    <a:pt x="6783" y="5791"/>
                    <a:pt x="6599" y="5925"/>
                  </a:cubicBezTo>
                  <a:cubicBezTo>
                    <a:pt x="6285" y="6176"/>
                    <a:pt x="6243" y="6679"/>
                    <a:pt x="6536" y="6971"/>
                  </a:cubicBezTo>
                  <a:cubicBezTo>
                    <a:pt x="6639" y="7075"/>
                    <a:pt x="6544" y="7249"/>
                    <a:pt x="6426" y="7249"/>
                  </a:cubicBezTo>
                  <a:cubicBezTo>
                    <a:pt x="6400" y="7249"/>
                    <a:pt x="6374" y="7241"/>
                    <a:pt x="6348" y="7223"/>
                  </a:cubicBezTo>
                  <a:cubicBezTo>
                    <a:pt x="5825" y="6846"/>
                    <a:pt x="5783" y="6030"/>
                    <a:pt x="6306" y="5611"/>
                  </a:cubicBezTo>
                  <a:cubicBezTo>
                    <a:pt x="6348" y="5578"/>
                    <a:pt x="6394" y="5564"/>
                    <a:pt x="6439" y="5564"/>
                  </a:cubicBezTo>
                  <a:close/>
                  <a:moveTo>
                    <a:pt x="21483" y="5474"/>
                  </a:moveTo>
                  <a:cubicBezTo>
                    <a:pt x="21809" y="5474"/>
                    <a:pt x="22076" y="5790"/>
                    <a:pt x="22208" y="6072"/>
                  </a:cubicBezTo>
                  <a:cubicBezTo>
                    <a:pt x="22375" y="6427"/>
                    <a:pt x="22375" y="6825"/>
                    <a:pt x="22208" y="7181"/>
                  </a:cubicBezTo>
                  <a:cubicBezTo>
                    <a:pt x="22179" y="7252"/>
                    <a:pt x="22119" y="7282"/>
                    <a:pt x="22055" y="7282"/>
                  </a:cubicBezTo>
                  <a:cubicBezTo>
                    <a:pt x="21932" y="7282"/>
                    <a:pt x="21797" y="7172"/>
                    <a:pt x="21852" y="7034"/>
                  </a:cubicBezTo>
                  <a:cubicBezTo>
                    <a:pt x="21957" y="6741"/>
                    <a:pt x="21957" y="6469"/>
                    <a:pt x="21852" y="6197"/>
                  </a:cubicBezTo>
                  <a:cubicBezTo>
                    <a:pt x="21727" y="5925"/>
                    <a:pt x="21496" y="5779"/>
                    <a:pt x="21350" y="5549"/>
                  </a:cubicBezTo>
                  <a:cubicBezTo>
                    <a:pt x="21350" y="5528"/>
                    <a:pt x="21350" y="5507"/>
                    <a:pt x="21371" y="5486"/>
                  </a:cubicBezTo>
                  <a:cubicBezTo>
                    <a:pt x="21409" y="5477"/>
                    <a:pt x="21446" y="5474"/>
                    <a:pt x="21483" y="5474"/>
                  </a:cubicBezTo>
                  <a:close/>
                  <a:moveTo>
                    <a:pt x="14116" y="2977"/>
                  </a:moveTo>
                  <a:cubicBezTo>
                    <a:pt x="14155" y="2977"/>
                    <a:pt x="14194" y="2995"/>
                    <a:pt x="14215" y="3038"/>
                  </a:cubicBezTo>
                  <a:cubicBezTo>
                    <a:pt x="15240" y="5047"/>
                    <a:pt x="15408" y="7432"/>
                    <a:pt x="14675" y="9545"/>
                  </a:cubicBezTo>
                  <a:cubicBezTo>
                    <a:pt x="14695" y="9544"/>
                    <a:pt x="14715" y="9543"/>
                    <a:pt x="14735" y="9543"/>
                  </a:cubicBezTo>
                  <a:cubicBezTo>
                    <a:pt x="15242" y="9543"/>
                    <a:pt x="15781" y="10047"/>
                    <a:pt x="15701" y="10570"/>
                  </a:cubicBezTo>
                  <a:cubicBezTo>
                    <a:pt x="15644" y="11052"/>
                    <a:pt x="15156" y="11380"/>
                    <a:pt x="14692" y="11380"/>
                  </a:cubicBezTo>
                  <a:cubicBezTo>
                    <a:pt x="14469" y="11380"/>
                    <a:pt x="14252" y="11305"/>
                    <a:pt x="14089" y="11135"/>
                  </a:cubicBezTo>
                  <a:cubicBezTo>
                    <a:pt x="13941" y="10986"/>
                    <a:pt x="14092" y="10798"/>
                    <a:pt x="14256" y="10798"/>
                  </a:cubicBezTo>
                  <a:cubicBezTo>
                    <a:pt x="14299" y="10798"/>
                    <a:pt x="14343" y="10812"/>
                    <a:pt x="14382" y="10842"/>
                  </a:cubicBezTo>
                  <a:cubicBezTo>
                    <a:pt x="14477" y="10917"/>
                    <a:pt x="14602" y="10952"/>
                    <a:pt x="14730" y="10952"/>
                  </a:cubicBezTo>
                  <a:cubicBezTo>
                    <a:pt x="14997" y="10952"/>
                    <a:pt x="15275" y="10798"/>
                    <a:pt x="15303" y="10529"/>
                  </a:cubicBezTo>
                  <a:cubicBezTo>
                    <a:pt x="15361" y="10126"/>
                    <a:pt x="14979" y="9916"/>
                    <a:pt x="14641" y="9916"/>
                  </a:cubicBezTo>
                  <a:cubicBezTo>
                    <a:pt x="14610" y="9916"/>
                    <a:pt x="14579" y="9918"/>
                    <a:pt x="14550" y="9922"/>
                  </a:cubicBezTo>
                  <a:cubicBezTo>
                    <a:pt x="14510" y="9993"/>
                    <a:pt x="14434" y="10025"/>
                    <a:pt x="14360" y="10025"/>
                  </a:cubicBezTo>
                  <a:cubicBezTo>
                    <a:pt x="14238" y="10025"/>
                    <a:pt x="14121" y="9939"/>
                    <a:pt x="14173" y="9796"/>
                  </a:cubicBezTo>
                  <a:cubicBezTo>
                    <a:pt x="14885" y="7495"/>
                    <a:pt x="14801" y="5402"/>
                    <a:pt x="13985" y="3142"/>
                  </a:cubicBezTo>
                  <a:cubicBezTo>
                    <a:pt x="13957" y="3046"/>
                    <a:pt x="14039" y="2977"/>
                    <a:pt x="14116" y="2977"/>
                  </a:cubicBezTo>
                  <a:close/>
                  <a:moveTo>
                    <a:pt x="18588" y="13056"/>
                  </a:moveTo>
                  <a:cubicBezTo>
                    <a:pt x="18784" y="13056"/>
                    <a:pt x="18922" y="13385"/>
                    <a:pt x="18714" y="13542"/>
                  </a:cubicBezTo>
                  <a:cubicBezTo>
                    <a:pt x="17503" y="14413"/>
                    <a:pt x="16030" y="14886"/>
                    <a:pt x="14565" y="14886"/>
                  </a:cubicBezTo>
                  <a:cubicBezTo>
                    <a:pt x="13320" y="14886"/>
                    <a:pt x="12081" y="14544"/>
                    <a:pt x="11014" y="13814"/>
                  </a:cubicBezTo>
                  <a:cubicBezTo>
                    <a:pt x="10891" y="13726"/>
                    <a:pt x="10959" y="13564"/>
                    <a:pt x="11071" y="13564"/>
                  </a:cubicBezTo>
                  <a:cubicBezTo>
                    <a:pt x="11093" y="13564"/>
                    <a:pt x="11116" y="13570"/>
                    <a:pt x="11139" y="13583"/>
                  </a:cubicBezTo>
                  <a:cubicBezTo>
                    <a:pt x="12246" y="14104"/>
                    <a:pt x="13386" y="14380"/>
                    <a:pt x="14513" y="14380"/>
                  </a:cubicBezTo>
                  <a:cubicBezTo>
                    <a:pt x="15879" y="14380"/>
                    <a:pt x="17224" y="13974"/>
                    <a:pt x="18462" y="13102"/>
                  </a:cubicBezTo>
                  <a:cubicBezTo>
                    <a:pt x="18505" y="13070"/>
                    <a:pt x="18548" y="13056"/>
                    <a:pt x="18588" y="13056"/>
                  </a:cubicBezTo>
                  <a:close/>
                  <a:moveTo>
                    <a:pt x="22062" y="1"/>
                  </a:moveTo>
                  <a:cubicBezTo>
                    <a:pt x="22041" y="1"/>
                    <a:pt x="22020" y="2"/>
                    <a:pt x="21999" y="4"/>
                  </a:cubicBezTo>
                  <a:cubicBezTo>
                    <a:pt x="21517" y="67"/>
                    <a:pt x="20785" y="757"/>
                    <a:pt x="20304" y="945"/>
                  </a:cubicBezTo>
                  <a:cubicBezTo>
                    <a:pt x="19216" y="1406"/>
                    <a:pt x="18086" y="1636"/>
                    <a:pt x="16914" y="1741"/>
                  </a:cubicBezTo>
                  <a:cubicBezTo>
                    <a:pt x="16747" y="1741"/>
                    <a:pt x="16621" y="1531"/>
                    <a:pt x="16726" y="1385"/>
                  </a:cubicBezTo>
                  <a:cubicBezTo>
                    <a:pt x="16851" y="1218"/>
                    <a:pt x="16956" y="1008"/>
                    <a:pt x="17040" y="820"/>
                  </a:cubicBezTo>
                  <a:lnTo>
                    <a:pt x="17040" y="820"/>
                  </a:lnTo>
                  <a:cubicBezTo>
                    <a:pt x="15038" y="1998"/>
                    <a:pt x="12869" y="2625"/>
                    <a:pt x="10548" y="2625"/>
                  </a:cubicBezTo>
                  <a:cubicBezTo>
                    <a:pt x="10273" y="2625"/>
                    <a:pt x="9996" y="2616"/>
                    <a:pt x="9716" y="2598"/>
                  </a:cubicBezTo>
                  <a:cubicBezTo>
                    <a:pt x="9507" y="2598"/>
                    <a:pt x="9382" y="2285"/>
                    <a:pt x="9591" y="2180"/>
                  </a:cubicBezTo>
                  <a:cubicBezTo>
                    <a:pt x="10156" y="1887"/>
                    <a:pt x="10574" y="1531"/>
                    <a:pt x="10930" y="1008"/>
                  </a:cubicBezTo>
                  <a:lnTo>
                    <a:pt x="10930" y="1008"/>
                  </a:lnTo>
                  <a:cubicBezTo>
                    <a:pt x="8775" y="1845"/>
                    <a:pt x="6243" y="2117"/>
                    <a:pt x="3983" y="2578"/>
                  </a:cubicBezTo>
                  <a:cubicBezTo>
                    <a:pt x="3161" y="2754"/>
                    <a:pt x="2320" y="2893"/>
                    <a:pt x="1512" y="2893"/>
                  </a:cubicBezTo>
                  <a:cubicBezTo>
                    <a:pt x="1459" y="2893"/>
                    <a:pt x="1406" y="2893"/>
                    <a:pt x="1353" y="2892"/>
                  </a:cubicBezTo>
                  <a:lnTo>
                    <a:pt x="1353" y="2892"/>
                  </a:lnTo>
                  <a:cubicBezTo>
                    <a:pt x="1393" y="2893"/>
                    <a:pt x="1432" y="2913"/>
                    <a:pt x="1452" y="2933"/>
                  </a:cubicBezTo>
                  <a:cubicBezTo>
                    <a:pt x="1633" y="2994"/>
                    <a:pt x="1620" y="3269"/>
                    <a:pt x="1431" y="3269"/>
                  </a:cubicBezTo>
                  <a:cubicBezTo>
                    <a:pt x="1424" y="3269"/>
                    <a:pt x="1417" y="3269"/>
                    <a:pt x="1410" y="3268"/>
                  </a:cubicBezTo>
                  <a:cubicBezTo>
                    <a:pt x="1361" y="3263"/>
                    <a:pt x="1313" y="3261"/>
                    <a:pt x="1266" y="3261"/>
                  </a:cubicBezTo>
                  <a:cubicBezTo>
                    <a:pt x="507" y="3261"/>
                    <a:pt x="0" y="3882"/>
                    <a:pt x="217" y="4670"/>
                  </a:cubicBezTo>
                  <a:cubicBezTo>
                    <a:pt x="384" y="5319"/>
                    <a:pt x="1012" y="5674"/>
                    <a:pt x="1598" y="5925"/>
                  </a:cubicBezTo>
                  <a:cubicBezTo>
                    <a:pt x="1598" y="5852"/>
                    <a:pt x="1645" y="5815"/>
                    <a:pt x="1695" y="5815"/>
                  </a:cubicBezTo>
                  <a:cubicBezTo>
                    <a:pt x="1744" y="5815"/>
                    <a:pt x="1797" y="5852"/>
                    <a:pt x="1807" y="5925"/>
                  </a:cubicBezTo>
                  <a:cubicBezTo>
                    <a:pt x="2205" y="9210"/>
                    <a:pt x="2519" y="12537"/>
                    <a:pt x="5490" y="14609"/>
                  </a:cubicBezTo>
                  <a:cubicBezTo>
                    <a:pt x="7980" y="16345"/>
                    <a:pt x="11097" y="16617"/>
                    <a:pt x="14048" y="16743"/>
                  </a:cubicBezTo>
                  <a:cubicBezTo>
                    <a:pt x="14650" y="16770"/>
                    <a:pt x="15255" y="16791"/>
                    <a:pt x="15856" y="16791"/>
                  </a:cubicBezTo>
                  <a:cubicBezTo>
                    <a:pt x="18449" y="16791"/>
                    <a:pt x="20974" y="16402"/>
                    <a:pt x="22961" y="14483"/>
                  </a:cubicBezTo>
                  <a:cubicBezTo>
                    <a:pt x="25325" y="12181"/>
                    <a:pt x="26016" y="8855"/>
                    <a:pt x="25618" y="5674"/>
                  </a:cubicBezTo>
                  <a:cubicBezTo>
                    <a:pt x="25588" y="5509"/>
                    <a:pt x="25699" y="5430"/>
                    <a:pt x="25818" y="5430"/>
                  </a:cubicBezTo>
                  <a:cubicBezTo>
                    <a:pt x="25864" y="5430"/>
                    <a:pt x="25912" y="5442"/>
                    <a:pt x="25953" y="5465"/>
                  </a:cubicBezTo>
                  <a:lnTo>
                    <a:pt x="26079" y="5465"/>
                  </a:lnTo>
                  <a:cubicBezTo>
                    <a:pt x="26037" y="5444"/>
                    <a:pt x="26016" y="5423"/>
                    <a:pt x="25995" y="5381"/>
                  </a:cubicBezTo>
                  <a:cubicBezTo>
                    <a:pt x="25953" y="5339"/>
                    <a:pt x="25974" y="5277"/>
                    <a:pt x="26016" y="5256"/>
                  </a:cubicBezTo>
                  <a:cubicBezTo>
                    <a:pt x="26372" y="5151"/>
                    <a:pt x="26623" y="5193"/>
                    <a:pt x="26874" y="4858"/>
                  </a:cubicBezTo>
                  <a:cubicBezTo>
                    <a:pt x="27083" y="4565"/>
                    <a:pt x="27125" y="4168"/>
                    <a:pt x="27083" y="3812"/>
                  </a:cubicBezTo>
                  <a:cubicBezTo>
                    <a:pt x="26988" y="3242"/>
                    <a:pt x="26545" y="2744"/>
                    <a:pt x="26018" y="2744"/>
                  </a:cubicBezTo>
                  <a:cubicBezTo>
                    <a:pt x="25849" y="2744"/>
                    <a:pt x="25671" y="2795"/>
                    <a:pt x="25493" y="2912"/>
                  </a:cubicBezTo>
                  <a:cubicBezTo>
                    <a:pt x="25463" y="2927"/>
                    <a:pt x="25423" y="2942"/>
                    <a:pt x="25387" y="2942"/>
                  </a:cubicBezTo>
                  <a:cubicBezTo>
                    <a:pt x="25373" y="2942"/>
                    <a:pt x="25359" y="2939"/>
                    <a:pt x="25346" y="2933"/>
                  </a:cubicBezTo>
                  <a:cubicBezTo>
                    <a:pt x="24991" y="3435"/>
                    <a:pt x="24614" y="3896"/>
                    <a:pt x="24216" y="4335"/>
                  </a:cubicBezTo>
                  <a:cubicBezTo>
                    <a:pt x="24174" y="4384"/>
                    <a:pt x="24125" y="4404"/>
                    <a:pt x="24077" y="4404"/>
                  </a:cubicBezTo>
                  <a:cubicBezTo>
                    <a:pt x="23960" y="4404"/>
                    <a:pt x="23852" y="4281"/>
                    <a:pt x="23882" y="4147"/>
                  </a:cubicBezTo>
                  <a:cubicBezTo>
                    <a:pt x="24028" y="3268"/>
                    <a:pt x="23903" y="2515"/>
                    <a:pt x="23484" y="1762"/>
                  </a:cubicBezTo>
                  <a:cubicBezTo>
                    <a:pt x="23400" y="1950"/>
                    <a:pt x="23275" y="2138"/>
                    <a:pt x="23107" y="2326"/>
                  </a:cubicBezTo>
                  <a:cubicBezTo>
                    <a:pt x="23075" y="2365"/>
                    <a:pt x="23029" y="2382"/>
                    <a:pt x="22982" y="2382"/>
                  </a:cubicBezTo>
                  <a:cubicBezTo>
                    <a:pt x="22874" y="2382"/>
                    <a:pt x="22758" y="2296"/>
                    <a:pt x="22773" y="2180"/>
                  </a:cubicBezTo>
                  <a:cubicBezTo>
                    <a:pt x="22834" y="1588"/>
                    <a:pt x="22875" y="1"/>
                    <a:pt x="22062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9"/>
            <p:cNvSpPr/>
            <p:nvPr/>
          </p:nvSpPr>
          <p:spPr>
            <a:xfrm>
              <a:off x="2800825" y="3386475"/>
              <a:ext cx="29325" cy="31300"/>
            </a:xfrm>
            <a:custGeom>
              <a:avLst/>
              <a:gdLst/>
              <a:ahLst/>
              <a:cxnLst/>
              <a:rect l="l" t="t" r="r" b="b"/>
              <a:pathLst>
                <a:path w="1173" h="1252" extrusionOk="0">
                  <a:moveTo>
                    <a:pt x="285" y="0"/>
                  </a:moveTo>
                  <a:cubicBezTo>
                    <a:pt x="229" y="0"/>
                    <a:pt x="171" y="11"/>
                    <a:pt x="105" y="30"/>
                  </a:cubicBezTo>
                  <a:cubicBezTo>
                    <a:pt x="1" y="50"/>
                    <a:pt x="1" y="218"/>
                    <a:pt x="105" y="239"/>
                  </a:cubicBezTo>
                  <a:cubicBezTo>
                    <a:pt x="294" y="281"/>
                    <a:pt x="461" y="343"/>
                    <a:pt x="587" y="469"/>
                  </a:cubicBezTo>
                  <a:cubicBezTo>
                    <a:pt x="335" y="615"/>
                    <a:pt x="105" y="887"/>
                    <a:pt x="84" y="1139"/>
                  </a:cubicBezTo>
                  <a:cubicBezTo>
                    <a:pt x="72" y="1214"/>
                    <a:pt x="135" y="1251"/>
                    <a:pt x="200" y="1251"/>
                  </a:cubicBezTo>
                  <a:cubicBezTo>
                    <a:pt x="244" y="1251"/>
                    <a:pt x="289" y="1235"/>
                    <a:pt x="315" y="1201"/>
                  </a:cubicBezTo>
                  <a:cubicBezTo>
                    <a:pt x="398" y="1076"/>
                    <a:pt x="440" y="971"/>
                    <a:pt x="545" y="867"/>
                  </a:cubicBezTo>
                  <a:cubicBezTo>
                    <a:pt x="607" y="825"/>
                    <a:pt x="691" y="783"/>
                    <a:pt x="754" y="741"/>
                  </a:cubicBezTo>
                  <a:cubicBezTo>
                    <a:pt x="775" y="804"/>
                    <a:pt x="796" y="887"/>
                    <a:pt x="796" y="950"/>
                  </a:cubicBezTo>
                  <a:cubicBezTo>
                    <a:pt x="806" y="1076"/>
                    <a:pt x="900" y="1139"/>
                    <a:pt x="992" y="1139"/>
                  </a:cubicBezTo>
                  <a:cubicBezTo>
                    <a:pt x="1084" y="1139"/>
                    <a:pt x="1172" y="1076"/>
                    <a:pt x="1172" y="950"/>
                  </a:cubicBezTo>
                  <a:cubicBezTo>
                    <a:pt x="1172" y="678"/>
                    <a:pt x="1047" y="427"/>
                    <a:pt x="838" y="239"/>
                  </a:cubicBezTo>
                  <a:cubicBezTo>
                    <a:pt x="733" y="155"/>
                    <a:pt x="628" y="92"/>
                    <a:pt x="503" y="50"/>
                  </a:cubicBezTo>
                  <a:cubicBezTo>
                    <a:pt x="422" y="16"/>
                    <a:pt x="354" y="0"/>
                    <a:pt x="28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9"/>
            <p:cNvSpPr/>
            <p:nvPr/>
          </p:nvSpPr>
          <p:spPr>
            <a:xfrm>
              <a:off x="2696725" y="3439200"/>
              <a:ext cx="25675" cy="45250"/>
            </a:xfrm>
            <a:custGeom>
              <a:avLst/>
              <a:gdLst/>
              <a:ahLst/>
              <a:cxnLst/>
              <a:rect l="l" t="t" r="r" b="b"/>
              <a:pathLst>
                <a:path w="1027" h="1810" extrusionOk="0">
                  <a:moveTo>
                    <a:pt x="134" y="1"/>
                  </a:moveTo>
                  <a:cubicBezTo>
                    <a:pt x="97" y="1"/>
                    <a:pt x="60" y="4"/>
                    <a:pt x="22" y="13"/>
                  </a:cubicBezTo>
                  <a:cubicBezTo>
                    <a:pt x="1" y="13"/>
                    <a:pt x="1" y="55"/>
                    <a:pt x="1" y="76"/>
                  </a:cubicBezTo>
                  <a:cubicBezTo>
                    <a:pt x="147" y="306"/>
                    <a:pt x="378" y="452"/>
                    <a:pt x="482" y="724"/>
                  </a:cubicBezTo>
                  <a:cubicBezTo>
                    <a:pt x="608" y="996"/>
                    <a:pt x="608" y="1268"/>
                    <a:pt x="503" y="1561"/>
                  </a:cubicBezTo>
                  <a:cubicBezTo>
                    <a:pt x="448" y="1699"/>
                    <a:pt x="583" y="1809"/>
                    <a:pt x="706" y="1809"/>
                  </a:cubicBezTo>
                  <a:cubicBezTo>
                    <a:pt x="770" y="1809"/>
                    <a:pt x="830" y="1779"/>
                    <a:pt x="859" y="1708"/>
                  </a:cubicBezTo>
                  <a:cubicBezTo>
                    <a:pt x="1026" y="1352"/>
                    <a:pt x="1026" y="954"/>
                    <a:pt x="859" y="599"/>
                  </a:cubicBezTo>
                  <a:cubicBezTo>
                    <a:pt x="727" y="317"/>
                    <a:pt x="460" y="1"/>
                    <a:pt x="13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2666400" y="3455600"/>
              <a:ext cx="28275" cy="24425"/>
            </a:xfrm>
            <a:custGeom>
              <a:avLst/>
              <a:gdLst/>
              <a:ahLst/>
              <a:cxnLst/>
              <a:rect l="l" t="t" r="r" b="b"/>
              <a:pathLst>
                <a:path w="1131" h="977" extrusionOk="0">
                  <a:moveTo>
                    <a:pt x="839" y="0"/>
                  </a:moveTo>
                  <a:cubicBezTo>
                    <a:pt x="670" y="0"/>
                    <a:pt x="516" y="44"/>
                    <a:pt x="377" y="131"/>
                  </a:cubicBezTo>
                  <a:cubicBezTo>
                    <a:pt x="314" y="131"/>
                    <a:pt x="272" y="152"/>
                    <a:pt x="210" y="173"/>
                  </a:cubicBezTo>
                  <a:cubicBezTo>
                    <a:pt x="147" y="215"/>
                    <a:pt x="105" y="278"/>
                    <a:pt x="84" y="319"/>
                  </a:cubicBezTo>
                  <a:cubicBezTo>
                    <a:pt x="63" y="340"/>
                    <a:pt x="63" y="340"/>
                    <a:pt x="63" y="340"/>
                  </a:cubicBezTo>
                  <a:cubicBezTo>
                    <a:pt x="21" y="403"/>
                    <a:pt x="0" y="466"/>
                    <a:pt x="42" y="529"/>
                  </a:cubicBezTo>
                  <a:cubicBezTo>
                    <a:pt x="42" y="633"/>
                    <a:pt x="63" y="738"/>
                    <a:pt x="147" y="801"/>
                  </a:cubicBezTo>
                  <a:cubicBezTo>
                    <a:pt x="237" y="917"/>
                    <a:pt x="383" y="977"/>
                    <a:pt x="530" y="977"/>
                  </a:cubicBezTo>
                  <a:cubicBezTo>
                    <a:pt x="622" y="977"/>
                    <a:pt x="715" y="954"/>
                    <a:pt x="795" y="905"/>
                  </a:cubicBezTo>
                  <a:cubicBezTo>
                    <a:pt x="1026" y="780"/>
                    <a:pt x="1130" y="508"/>
                    <a:pt x="1130" y="257"/>
                  </a:cubicBezTo>
                  <a:cubicBezTo>
                    <a:pt x="1109" y="152"/>
                    <a:pt x="1047" y="26"/>
                    <a:pt x="942" y="6"/>
                  </a:cubicBezTo>
                  <a:cubicBezTo>
                    <a:pt x="907" y="2"/>
                    <a:pt x="873" y="0"/>
                    <a:pt x="83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2511500" y="3376775"/>
              <a:ext cx="46050" cy="210100"/>
            </a:xfrm>
            <a:custGeom>
              <a:avLst/>
              <a:gdLst/>
              <a:ahLst/>
              <a:cxnLst/>
              <a:rect l="l" t="t" r="r" b="b"/>
              <a:pathLst>
                <a:path w="1842" h="8404" extrusionOk="0">
                  <a:moveTo>
                    <a:pt x="171" y="1"/>
                  </a:moveTo>
                  <a:cubicBezTo>
                    <a:pt x="89" y="1"/>
                    <a:pt x="3" y="70"/>
                    <a:pt x="45" y="166"/>
                  </a:cubicBezTo>
                  <a:cubicBezTo>
                    <a:pt x="861" y="2426"/>
                    <a:pt x="945" y="4519"/>
                    <a:pt x="233" y="6820"/>
                  </a:cubicBezTo>
                  <a:cubicBezTo>
                    <a:pt x="181" y="6964"/>
                    <a:pt x="300" y="7059"/>
                    <a:pt x="417" y="7059"/>
                  </a:cubicBezTo>
                  <a:cubicBezTo>
                    <a:pt x="488" y="7059"/>
                    <a:pt x="557" y="7024"/>
                    <a:pt x="589" y="6946"/>
                  </a:cubicBezTo>
                  <a:cubicBezTo>
                    <a:pt x="620" y="6942"/>
                    <a:pt x="652" y="6940"/>
                    <a:pt x="685" y="6940"/>
                  </a:cubicBezTo>
                  <a:cubicBezTo>
                    <a:pt x="1039" y="6940"/>
                    <a:pt x="1421" y="7150"/>
                    <a:pt x="1363" y="7553"/>
                  </a:cubicBezTo>
                  <a:cubicBezTo>
                    <a:pt x="1335" y="7822"/>
                    <a:pt x="1057" y="7976"/>
                    <a:pt x="790" y="7976"/>
                  </a:cubicBezTo>
                  <a:cubicBezTo>
                    <a:pt x="662" y="7976"/>
                    <a:pt x="537" y="7941"/>
                    <a:pt x="442" y="7866"/>
                  </a:cubicBezTo>
                  <a:cubicBezTo>
                    <a:pt x="398" y="7836"/>
                    <a:pt x="352" y="7822"/>
                    <a:pt x="307" y="7822"/>
                  </a:cubicBezTo>
                  <a:cubicBezTo>
                    <a:pt x="139" y="7822"/>
                    <a:pt x="1" y="8010"/>
                    <a:pt x="149" y="8159"/>
                  </a:cubicBezTo>
                  <a:cubicBezTo>
                    <a:pt x="312" y="8329"/>
                    <a:pt x="529" y="8404"/>
                    <a:pt x="752" y="8404"/>
                  </a:cubicBezTo>
                  <a:cubicBezTo>
                    <a:pt x="1216" y="8404"/>
                    <a:pt x="1704" y="8076"/>
                    <a:pt x="1761" y="7594"/>
                  </a:cubicBezTo>
                  <a:cubicBezTo>
                    <a:pt x="1841" y="7071"/>
                    <a:pt x="1302" y="6567"/>
                    <a:pt x="795" y="6567"/>
                  </a:cubicBezTo>
                  <a:cubicBezTo>
                    <a:pt x="775" y="6567"/>
                    <a:pt x="755" y="6568"/>
                    <a:pt x="735" y="6569"/>
                  </a:cubicBezTo>
                  <a:cubicBezTo>
                    <a:pt x="1468" y="4456"/>
                    <a:pt x="1300" y="2071"/>
                    <a:pt x="275" y="62"/>
                  </a:cubicBezTo>
                  <a:cubicBezTo>
                    <a:pt x="254" y="19"/>
                    <a:pt x="213" y="1"/>
                    <a:pt x="17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9"/>
            <p:cNvSpPr/>
            <p:nvPr/>
          </p:nvSpPr>
          <p:spPr>
            <a:xfrm>
              <a:off x="2435250" y="3628775"/>
              <a:ext cx="200800" cy="45550"/>
            </a:xfrm>
            <a:custGeom>
              <a:avLst/>
              <a:gdLst/>
              <a:ahLst/>
              <a:cxnLst/>
              <a:rect l="l" t="t" r="r" b="b"/>
              <a:pathLst>
                <a:path w="8032" h="1822" extrusionOk="0">
                  <a:moveTo>
                    <a:pt x="7706" y="0"/>
                  </a:moveTo>
                  <a:cubicBezTo>
                    <a:pt x="7664" y="0"/>
                    <a:pt x="7619" y="14"/>
                    <a:pt x="7572" y="46"/>
                  </a:cubicBezTo>
                  <a:cubicBezTo>
                    <a:pt x="6334" y="918"/>
                    <a:pt x="4989" y="1324"/>
                    <a:pt x="3623" y="1324"/>
                  </a:cubicBezTo>
                  <a:cubicBezTo>
                    <a:pt x="2496" y="1324"/>
                    <a:pt x="1356" y="1048"/>
                    <a:pt x="249" y="527"/>
                  </a:cubicBezTo>
                  <a:cubicBezTo>
                    <a:pt x="226" y="514"/>
                    <a:pt x="203" y="508"/>
                    <a:pt x="181" y="508"/>
                  </a:cubicBezTo>
                  <a:cubicBezTo>
                    <a:pt x="69" y="508"/>
                    <a:pt x="1" y="670"/>
                    <a:pt x="124" y="758"/>
                  </a:cubicBezTo>
                  <a:cubicBezTo>
                    <a:pt x="1194" y="1481"/>
                    <a:pt x="2437" y="1822"/>
                    <a:pt x="3686" y="1822"/>
                  </a:cubicBezTo>
                  <a:cubicBezTo>
                    <a:pt x="5147" y="1822"/>
                    <a:pt x="6616" y="1354"/>
                    <a:pt x="7824" y="486"/>
                  </a:cubicBezTo>
                  <a:cubicBezTo>
                    <a:pt x="8032" y="329"/>
                    <a:pt x="7909" y="0"/>
                    <a:pt x="7706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9"/>
            <p:cNvSpPr/>
            <p:nvPr/>
          </p:nvSpPr>
          <p:spPr>
            <a:xfrm>
              <a:off x="2342075" y="3452125"/>
              <a:ext cx="30375" cy="28725"/>
            </a:xfrm>
            <a:custGeom>
              <a:avLst/>
              <a:gdLst/>
              <a:ahLst/>
              <a:cxnLst/>
              <a:rect l="l" t="t" r="r" b="b"/>
              <a:pathLst>
                <a:path w="1215" h="1149" extrusionOk="0">
                  <a:moveTo>
                    <a:pt x="617" y="1"/>
                  </a:moveTo>
                  <a:cubicBezTo>
                    <a:pt x="573" y="1"/>
                    <a:pt x="527" y="7"/>
                    <a:pt x="482" y="19"/>
                  </a:cubicBezTo>
                  <a:cubicBezTo>
                    <a:pt x="189" y="103"/>
                    <a:pt x="1" y="375"/>
                    <a:pt x="63" y="668"/>
                  </a:cubicBezTo>
                  <a:cubicBezTo>
                    <a:pt x="105" y="940"/>
                    <a:pt x="377" y="1149"/>
                    <a:pt x="649" y="1149"/>
                  </a:cubicBezTo>
                  <a:cubicBezTo>
                    <a:pt x="942" y="1149"/>
                    <a:pt x="1214" y="898"/>
                    <a:pt x="1214" y="605"/>
                  </a:cubicBezTo>
                  <a:cubicBezTo>
                    <a:pt x="1214" y="458"/>
                    <a:pt x="1151" y="333"/>
                    <a:pt x="1068" y="249"/>
                  </a:cubicBezTo>
                  <a:cubicBezTo>
                    <a:pt x="967" y="98"/>
                    <a:pt x="799" y="1"/>
                    <a:pt x="61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9"/>
            <p:cNvSpPr/>
            <p:nvPr/>
          </p:nvSpPr>
          <p:spPr>
            <a:xfrm>
              <a:off x="2307550" y="3441450"/>
              <a:ext cx="25025" cy="42675"/>
            </a:xfrm>
            <a:custGeom>
              <a:avLst/>
              <a:gdLst/>
              <a:ahLst/>
              <a:cxnLst/>
              <a:rect l="l" t="t" r="r" b="b"/>
              <a:pathLst>
                <a:path w="1001" h="1707" extrusionOk="0">
                  <a:moveTo>
                    <a:pt x="657" y="1"/>
                  </a:moveTo>
                  <a:cubicBezTo>
                    <a:pt x="612" y="1"/>
                    <a:pt x="566" y="15"/>
                    <a:pt x="524" y="48"/>
                  </a:cubicBezTo>
                  <a:cubicBezTo>
                    <a:pt x="1" y="467"/>
                    <a:pt x="43" y="1304"/>
                    <a:pt x="566" y="1681"/>
                  </a:cubicBezTo>
                  <a:cubicBezTo>
                    <a:pt x="592" y="1699"/>
                    <a:pt x="618" y="1707"/>
                    <a:pt x="644" y="1707"/>
                  </a:cubicBezTo>
                  <a:cubicBezTo>
                    <a:pt x="762" y="1707"/>
                    <a:pt x="857" y="1533"/>
                    <a:pt x="754" y="1429"/>
                  </a:cubicBezTo>
                  <a:cubicBezTo>
                    <a:pt x="461" y="1116"/>
                    <a:pt x="482" y="613"/>
                    <a:pt x="817" y="362"/>
                  </a:cubicBezTo>
                  <a:cubicBezTo>
                    <a:pt x="1001" y="228"/>
                    <a:pt x="837" y="1"/>
                    <a:pt x="65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2178350" y="3393300"/>
              <a:ext cx="30200" cy="34475"/>
            </a:xfrm>
            <a:custGeom>
              <a:avLst/>
              <a:gdLst/>
              <a:ahLst/>
              <a:cxnLst/>
              <a:rect l="l" t="t" r="r" b="b"/>
              <a:pathLst>
                <a:path w="1208" h="1379" extrusionOk="0">
                  <a:moveTo>
                    <a:pt x="624" y="0"/>
                  </a:moveTo>
                  <a:cubicBezTo>
                    <a:pt x="612" y="0"/>
                    <a:pt x="599" y="3"/>
                    <a:pt x="586" y="8"/>
                  </a:cubicBezTo>
                  <a:cubicBezTo>
                    <a:pt x="63" y="175"/>
                    <a:pt x="1" y="907"/>
                    <a:pt x="210" y="1326"/>
                  </a:cubicBezTo>
                  <a:cubicBezTo>
                    <a:pt x="225" y="1363"/>
                    <a:pt x="260" y="1379"/>
                    <a:pt x="297" y="1379"/>
                  </a:cubicBezTo>
                  <a:cubicBezTo>
                    <a:pt x="365" y="1379"/>
                    <a:pt x="439" y="1324"/>
                    <a:pt x="398" y="1242"/>
                  </a:cubicBezTo>
                  <a:cubicBezTo>
                    <a:pt x="335" y="1054"/>
                    <a:pt x="335" y="866"/>
                    <a:pt x="398" y="677"/>
                  </a:cubicBezTo>
                  <a:cubicBezTo>
                    <a:pt x="503" y="698"/>
                    <a:pt x="586" y="761"/>
                    <a:pt x="670" y="803"/>
                  </a:cubicBezTo>
                  <a:cubicBezTo>
                    <a:pt x="670" y="824"/>
                    <a:pt x="691" y="845"/>
                    <a:pt x="712" y="866"/>
                  </a:cubicBezTo>
                  <a:cubicBezTo>
                    <a:pt x="775" y="928"/>
                    <a:pt x="858" y="991"/>
                    <a:pt x="942" y="1054"/>
                  </a:cubicBezTo>
                  <a:cubicBezTo>
                    <a:pt x="970" y="1077"/>
                    <a:pt x="1000" y="1087"/>
                    <a:pt x="1029" y="1087"/>
                  </a:cubicBezTo>
                  <a:cubicBezTo>
                    <a:pt x="1128" y="1087"/>
                    <a:pt x="1207" y="968"/>
                    <a:pt x="1110" y="886"/>
                  </a:cubicBezTo>
                  <a:cubicBezTo>
                    <a:pt x="1110" y="866"/>
                    <a:pt x="1110" y="866"/>
                    <a:pt x="1089" y="866"/>
                  </a:cubicBezTo>
                  <a:lnTo>
                    <a:pt x="858" y="677"/>
                  </a:lnTo>
                  <a:cubicBezTo>
                    <a:pt x="838" y="656"/>
                    <a:pt x="796" y="656"/>
                    <a:pt x="775" y="656"/>
                  </a:cubicBezTo>
                  <a:cubicBezTo>
                    <a:pt x="670" y="614"/>
                    <a:pt x="566" y="573"/>
                    <a:pt x="461" y="552"/>
                  </a:cubicBezTo>
                  <a:cubicBezTo>
                    <a:pt x="545" y="426"/>
                    <a:pt x="649" y="321"/>
                    <a:pt x="733" y="196"/>
                  </a:cubicBezTo>
                  <a:cubicBezTo>
                    <a:pt x="788" y="122"/>
                    <a:pt x="714" y="0"/>
                    <a:pt x="62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9"/>
            <p:cNvSpPr/>
            <p:nvPr/>
          </p:nvSpPr>
          <p:spPr>
            <a:xfrm>
              <a:off x="2129700" y="3053875"/>
              <a:ext cx="742300" cy="679750"/>
            </a:xfrm>
            <a:custGeom>
              <a:avLst/>
              <a:gdLst/>
              <a:ahLst/>
              <a:cxnLst/>
              <a:rect l="l" t="t" r="r" b="b"/>
              <a:pathLst>
                <a:path w="29692" h="27190" extrusionOk="0">
                  <a:moveTo>
                    <a:pt x="14784" y="463"/>
                  </a:moveTo>
                  <a:cubicBezTo>
                    <a:pt x="17084" y="463"/>
                    <a:pt x="19388" y="1013"/>
                    <a:pt x="21510" y="2035"/>
                  </a:cubicBezTo>
                  <a:cubicBezTo>
                    <a:pt x="21549" y="2054"/>
                    <a:pt x="21590" y="2064"/>
                    <a:pt x="21629" y="2064"/>
                  </a:cubicBezTo>
                  <a:cubicBezTo>
                    <a:pt x="21757" y="2064"/>
                    <a:pt x="21871" y="1965"/>
                    <a:pt x="21887" y="1805"/>
                  </a:cubicBezTo>
                  <a:cubicBezTo>
                    <a:pt x="21908" y="1574"/>
                    <a:pt x="21929" y="1323"/>
                    <a:pt x="21971" y="1072"/>
                  </a:cubicBezTo>
                  <a:cubicBezTo>
                    <a:pt x="22682" y="1690"/>
                    <a:pt x="23527" y="2006"/>
                    <a:pt x="24446" y="2006"/>
                  </a:cubicBezTo>
                  <a:cubicBezTo>
                    <a:pt x="24554" y="2006"/>
                    <a:pt x="24664" y="2002"/>
                    <a:pt x="24774" y="1993"/>
                  </a:cubicBezTo>
                  <a:lnTo>
                    <a:pt x="24774" y="1993"/>
                  </a:lnTo>
                  <a:cubicBezTo>
                    <a:pt x="24649" y="2265"/>
                    <a:pt x="24502" y="2558"/>
                    <a:pt x="24377" y="2830"/>
                  </a:cubicBezTo>
                  <a:cubicBezTo>
                    <a:pt x="24314" y="2997"/>
                    <a:pt x="24377" y="3123"/>
                    <a:pt x="24523" y="3186"/>
                  </a:cubicBezTo>
                  <a:cubicBezTo>
                    <a:pt x="26657" y="4085"/>
                    <a:pt x="28122" y="5906"/>
                    <a:pt x="28624" y="8145"/>
                  </a:cubicBezTo>
                  <a:cubicBezTo>
                    <a:pt x="28394" y="8124"/>
                    <a:pt x="28185" y="8082"/>
                    <a:pt x="27955" y="8040"/>
                  </a:cubicBezTo>
                  <a:cubicBezTo>
                    <a:pt x="27939" y="8037"/>
                    <a:pt x="27923" y="8035"/>
                    <a:pt x="27908" y="8035"/>
                  </a:cubicBezTo>
                  <a:cubicBezTo>
                    <a:pt x="27722" y="8035"/>
                    <a:pt x="27591" y="8262"/>
                    <a:pt x="27745" y="8417"/>
                  </a:cubicBezTo>
                  <a:cubicBezTo>
                    <a:pt x="28813" y="9588"/>
                    <a:pt x="29105" y="11116"/>
                    <a:pt x="29168" y="12643"/>
                  </a:cubicBezTo>
                  <a:cubicBezTo>
                    <a:pt x="29189" y="13375"/>
                    <a:pt x="29168" y="14108"/>
                    <a:pt x="29105" y="14819"/>
                  </a:cubicBezTo>
                  <a:cubicBezTo>
                    <a:pt x="29085" y="14900"/>
                    <a:pt x="28635" y="17402"/>
                    <a:pt x="28454" y="17402"/>
                  </a:cubicBezTo>
                  <a:cubicBezTo>
                    <a:pt x="28448" y="17402"/>
                    <a:pt x="28442" y="17399"/>
                    <a:pt x="28436" y="17393"/>
                  </a:cubicBezTo>
                  <a:cubicBezTo>
                    <a:pt x="28390" y="17347"/>
                    <a:pt x="28339" y="17327"/>
                    <a:pt x="28292" y="17327"/>
                  </a:cubicBezTo>
                  <a:cubicBezTo>
                    <a:pt x="28187" y="17327"/>
                    <a:pt x="28095" y="17418"/>
                    <a:pt x="28080" y="17518"/>
                  </a:cubicBezTo>
                  <a:cubicBezTo>
                    <a:pt x="27976" y="18251"/>
                    <a:pt x="27766" y="18836"/>
                    <a:pt x="27369" y="19380"/>
                  </a:cubicBezTo>
                  <a:cubicBezTo>
                    <a:pt x="27578" y="18146"/>
                    <a:pt x="27599" y="16870"/>
                    <a:pt x="27432" y="15614"/>
                  </a:cubicBezTo>
                  <a:cubicBezTo>
                    <a:pt x="27411" y="15510"/>
                    <a:pt x="27369" y="15447"/>
                    <a:pt x="27285" y="15405"/>
                  </a:cubicBezTo>
                  <a:cubicBezTo>
                    <a:pt x="27244" y="15382"/>
                    <a:pt x="27196" y="15370"/>
                    <a:pt x="27150" y="15370"/>
                  </a:cubicBezTo>
                  <a:cubicBezTo>
                    <a:pt x="27031" y="15370"/>
                    <a:pt x="26920" y="15449"/>
                    <a:pt x="26950" y="15614"/>
                  </a:cubicBezTo>
                  <a:cubicBezTo>
                    <a:pt x="27348" y="18795"/>
                    <a:pt x="26657" y="22121"/>
                    <a:pt x="24293" y="24423"/>
                  </a:cubicBezTo>
                  <a:cubicBezTo>
                    <a:pt x="22317" y="26348"/>
                    <a:pt x="19811" y="26733"/>
                    <a:pt x="17234" y="26733"/>
                  </a:cubicBezTo>
                  <a:cubicBezTo>
                    <a:pt x="16618" y="26733"/>
                    <a:pt x="15997" y="26711"/>
                    <a:pt x="15380" y="26683"/>
                  </a:cubicBezTo>
                  <a:cubicBezTo>
                    <a:pt x="12429" y="26578"/>
                    <a:pt x="9312" y="26285"/>
                    <a:pt x="6822" y="24549"/>
                  </a:cubicBezTo>
                  <a:cubicBezTo>
                    <a:pt x="3851" y="22498"/>
                    <a:pt x="3537" y="19150"/>
                    <a:pt x="3139" y="15865"/>
                  </a:cubicBezTo>
                  <a:cubicBezTo>
                    <a:pt x="3128" y="15800"/>
                    <a:pt x="3072" y="15763"/>
                    <a:pt x="3021" y="15763"/>
                  </a:cubicBezTo>
                  <a:cubicBezTo>
                    <a:pt x="2974" y="15763"/>
                    <a:pt x="2930" y="15795"/>
                    <a:pt x="2930" y="15865"/>
                  </a:cubicBezTo>
                  <a:cubicBezTo>
                    <a:pt x="2344" y="15614"/>
                    <a:pt x="1716" y="15279"/>
                    <a:pt x="1528" y="14610"/>
                  </a:cubicBezTo>
                  <a:cubicBezTo>
                    <a:pt x="1329" y="13812"/>
                    <a:pt x="1852" y="13204"/>
                    <a:pt x="2627" y="13204"/>
                  </a:cubicBezTo>
                  <a:cubicBezTo>
                    <a:pt x="2665" y="13204"/>
                    <a:pt x="2703" y="13205"/>
                    <a:pt x="2742" y="13208"/>
                  </a:cubicBezTo>
                  <a:cubicBezTo>
                    <a:pt x="2749" y="13209"/>
                    <a:pt x="2756" y="13209"/>
                    <a:pt x="2763" y="13209"/>
                  </a:cubicBezTo>
                  <a:cubicBezTo>
                    <a:pt x="2952" y="13209"/>
                    <a:pt x="2965" y="12934"/>
                    <a:pt x="2784" y="12873"/>
                  </a:cubicBezTo>
                  <a:cubicBezTo>
                    <a:pt x="2742" y="12852"/>
                    <a:pt x="2721" y="12852"/>
                    <a:pt x="2679" y="12831"/>
                  </a:cubicBezTo>
                  <a:lnTo>
                    <a:pt x="2679" y="12831"/>
                  </a:lnTo>
                  <a:cubicBezTo>
                    <a:pt x="2734" y="12833"/>
                    <a:pt x="2789" y="12833"/>
                    <a:pt x="2844" y="12833"/>
                  </a:cubicBezTo>
                  <a:cubicBezTo>
                    <a:pt x="3652" y="12833"/>
                    <a:pt x="4493" y="12694"/>
                    <a:pt x="5315" y="12518"/>
                  </a:cubicBezTo>
                  <a:cubicBezTo>
                    <a:pt x="7554" y="12057"/>
                    <a:pt x="10107" y="11785"/>
                    <a:pt x="12262" y="10948"/>
                  </a:cubicBezTo>
                  <a:lnTo>
                    <a:pt x="12262" y="10948"/>
                  </a:lnTo>
                  <a:cubicBezTo>
                    <a:pt x="11906" y="11471"/>
                    <a:pt x="11488" y="11827"/>
                    <a:pt x="10923" y="12120"/>
                  </a:cubicBezTo>
                  <a:cubicBezTo>
                    <a:pt x="10714" y="12246"/>
                    <a:pt x="10839" y="12538"/>
                    <a:pt x="11048" y="12559"/>
                  </a:cubicBezTo>
                  <a:cubicBezTo>
                    <a:pt x="11299" y="12573"/>
                    <a:pt x="11548" y="12580"/>
                    <a:pt x="11795" y="12580"/>
                  </a:cubicBezTo>
                  <a:cubicBezTo>
                    <a:pt x="14148" y="12580"/>
                    <a:pt x="16346" y="11953"/>
                    <a:pt x="18372" y="10760"/>
                  </a:cubicBezTo>
                  <a:lnTo>
                    <a:pt x="18372" y="10760"/>
                  </a:lnTo>
                  <a:cubicBezTo>
                    <a:pt x="18288" y="10969"/>
                    <a:pt x="18183" y="11158"/>
                    <a:pt x="18058" y="11346"/>
                  </a:cubicBezTo>
                  <a:cubicBezTo>
                    <a:pt x="17953" y="11471"/>
                    <a:pt x="18079" y="11681"/>
                    <a:pt x="18246" y="11681"/>
                  </a:cubicBezTo>
                  <a:cubicBezTo>
                    <a:pt x="19418" y="11576"/>
                    <a:pt x="20548" y="11346"/>
                    <a:pt x="21636" y="10885"/>
                  </a:cubicBezTo>
                  <a:cubicBezTo>
                    <a:pt x="22117" y="10676"/>
                    <a:pt x="22849" y="10007"/>
                    <a:pt x="23331" y="9944"/>
                  </a:cubicBezTo>
                  <a:cubicBezTo>
                    <a:pt x="23352" y="9942"/>
                    <a:pt x="23373" y="9941"/>
                    <a:pt x="23394" y="9941"/>
                  </a:cubicBezTo>
                  <a:cubicBezTo>
                    <a:pt x="24207" y="9941"/>
                    <a:pt x="24166" y="11528"/>
                    <a:pt x="24105" y="12120"/>
                  </a:cubicBezTo>
                  <a:cubicBezTo>
                    <a:pt x="24090" y="12236"/>
                    <a:pt x="24206" y="12322"/>
                    <a:pt x="24314" y="12322"/>
                  </a:cubicBezTo>
                  <a:cubicBezTo>
                    <a:pt x="24361" y="12322"/>
                    <a:pt x="24407" y="12305"/>
                    <a:pt x="24439" y="12266"/>
                  </a:cubicBezTo>
                  <a:cubicBezTo>
                    <a:pt x="24607" y="12078"/>
                    <a:pt x="24732" y="11890"/>
                    <a:pt x="24816" y="11702"/>
                  </a:cubicBezTo>
                  <a:cubicBezTo>
                    <a:pt x="25235" y="12455"/>
                    <a:pt x="25360" y="13208"/>
                    <a:pt x="25214" y="14087"/>
                  </a:cubicBezTo>
                  <a:cubicBezTo>
                    <a:pt x="25183" y="14208"/>
                    <a:pt x="25296" y="14340"/>
                    <a:pt x="25416" y="14340"/>
                  </a:cubicBezTo>
                  <a:cubicBezTo>
                    <a:pt x="25461" y="14340"/>
                    <a:pt x="25508" y="14321"/>
                    <a:pt x="25548" y="14275"/>
                  </a:cubicBezTo>
                  <a:cubicBezTo>
                    <a:pt x="25946" y="13836"/>
                    <a:pt x="26323" y="13354"/>
                    <a:pt x="26678" y="12873"/>
                  </a:cubicBezTo>
                  <a:cubicBezTo>
                    <a:pt x="26696" y="12882"/>
                    <a:pt x="26717" y="12887"/>
                    <a:pt x="26738" y="12887"/>
                  </a:cubicBezTo>
                  <a:cubicBezTo>
                    <a:pt x="26769" y="12887"/>
                    <a:pt x="26800" y="12877"/>
                    <a:pt x="26825" y="12852"/>
                  </a:cubicBezTo>
                  <a:cubicBezTo>
                    <a:pt x="27003" y="12735"/>
                    <a:pt x="27181" y="12684"/>
                    <a:pt x="27350" y="12684"/>
                  </a:cubicBezTo>
                  <a:cubicBezTo>
                    <a:pt x="27877" y="12684"/>
                    <a:pt x="28320" y="13182"/>
                    <a:pt x="28415" y="13752"/>
                  </a:cubicBezTo>
                  <a:cubicBezTo>
                    <a:pt x="28457" y="14108"/>
                    <a:pt x="28415" y="14505"/>
                    <a:pt x="28206" y="14798"/>
                  </a:cubicBezTo>
                  <a:cubicBezTo>
                    <a:pt x="27955" y="15133"/>
                    <a:pt x="27704" y="15091"/>
                    <a:pt x="27348" y="15196"/>
                  </a:cubicBezTo>
                  <a:cubicBezTo>
                    <a:pt x="27285" y="15217"/>
                    <a:pt x="27285" y="15279"/>
                    <a:pt x="27327" y="15321"/>
                  </a:cubicBezTo>
                  <a:cubicBezTo>
                    <a:pt x="27348" y="15363"/>
                    <a:pt x="27369" y="15384"/>
                    <a:pt x="27411" y="15405"/>
                  </a:cubicBezTo>
                  <a:cubicBezTo>
                    <a:pt x="27500" y="15469"/>
                    <a:pt x="27605" y="15496"/>
                    <a:pt x="27714" y="15496"/>
                  </a:cubicBezTo>
                  <a:cubicBezTo>
                    <a:pt x="27963" y="15496"/>
                    <a:pt x="28234" y="15356"/>
                    <a:pt x="28394" y="15196"/>
                  </a:cubicBezTo>
                  <a:cubicBezTo>
                    <a:pt x="28792" y="14819"/>
                    <a:pt x="28896" y="14212"/>
                    <a:pt x="28833" y="13689"/>
                  </a:cubicBezTo>
                  <a:cubicBezTo>
                    <a:pt x="28723" y="12902"/>
                    <a:pt x="28067" y="12245"/>
                    <a:pt x="27330" y="12245"/>
                  </a:cubicBezTo>
                  <a:cubicBezTo>
                    <a:pt x="27088" y="12245"/>
                    <a:pt x="26838" y="12315"/>
                    <a:pt x="26595" y="12476"/>
                  </a:cubicBezTo>
                  <a:cubicBezTo>
                    <a:pt x="26511" y="12538"/>
                    <a:pt x="26490" y="12643"/>
                    <a:pt x="26511" y="12727"/>
                  </a:cubicBezTo>
                  <a:cubicBezTo>
                    <a:pt x="26218" y="12999"/>
                    <a:pt x="25946" y="13292"/>
                    <a:pt x="25674" y="13564"/>
                  </a:cubicBezTo>
                  <a:cubicBezTo>
                    <a:pt x="25695" y="12706"/>
                    <a:pt x="25486" y="11932"/>
                    <a:pt x="24963" y="11158"/>
                  </a:cubicBezTo>
                  <a:cubicBezTo>
                    <a:pt x="24925" y="11092"/>
                    <a:pt x="24858" y="11060"/>
                    <a:pt x="24791" y="11060"/>
                  </a:cubicBezTo>
                  <a:cubicBezTo>
                    <a:pt x="24710" y="11060"/>
                    <a:pt x="24630" y="11107"/>
                    <a:pt x="24607" y="11199"/>
                  </a:cubicBezTo>
                  <a:cubicBezTo>
                    <a:pt x="24565" y="11262"/>
                    <a:pt x="24544" y="11304"/>
                    <a:pt x="24523" y="11346"/>
                  </a:cubicBezTo>
                  <a:cubicBezTo>
                    <a:pt x="24460" y="10655"/>
                    <a:pt x="24230" y="10007"/>
                    <a:pt x="23791" y="9379"/>
                  </a:cubicBezTo>
                  <a:cubicBezTo>
                    <a:pt x="23749" y="9323"/>
                    <a:pt x="23679" y="9277"/>
                    <a:pt x="23613" y="9277"/>
                  </a:cubicBezTo>
                  <a:cubicBezTo>
                    <a:pt x="23579" y="9277"/>
                    <a:pt x="23547" y="9288"/>
                    <a:pt x="23519" y="9316"/>
                  </a:cubicBezTo>
                  <a:cubicBezTo>
                    <a:pt x="22033" y="10341"/>
                    <a:pt x="20422" y="10990"/>
                    <a:pt x="18644" y="11178"/>
                  </a:cubicBezTo>
                  <a:cubicBezTo>
                    <a:pt x="18769" y="10927"/>
                    <a:pt x="18853" y="10676"/>
                    <a:pt x="18916" y="10341"/>
                  </a:cubicBezTo>
                  <a:cubicBezTo>
                    <a:pt x="18948" y="10210"/>
                    <a:pt x="18840" y="10079"/>
                    <a:pt x="18710" y="10079"/>
                  </a:cubicBezTo>
                  <a:cubicBezTo>
                    <a:pt x="18675" y="10079"/>
                    <a:pt x="18638" y="10089"/>
                    <a:pt x="18602" y="10111"/>
                  </a:cubicBezTo>
                  <a:cubicBezTo>
                    <a:pt x="16583" y="11450"/>
                    <a:pt x="14281" y="12100"/>
                    <a:pt x="11894" y="12100"/>
                  </a:cubicBezTo>
                  <a:cubicBezTo>
                    <a:pt x="11856" y="12100"/>
                    <a:pt x="11819" y="12099"/>
                    <a:pt x="11781" y="12099"/>
                  </a:cubicBezTo>
                  <a:cubicBezTo>
                    <a:pt x="12136" y="11848"/>
                    <a:pt x="12429" y="11513"/>
                    <a:pt x="12701" y="11116"/>
                  </a:cubicBezTo>
                  <a:cubicBezTo>
                    <a:pt x="12785" y="10990"/>
                    <a:pt x="12701" y="10885"/>
                    <a:pt x="12597" y="10823"/>
                  </a:cubicBezTo>
                  <a:lnTo>
                    <a:pt x="12639" y="10823"/>
                  </a:lnTo>
                  <a:cubicBezTo>
                    <a:pt x="12701" y="10781"/>
                    <a:pt x="12701" y="10697"/>
                    <a:pt x="12618" y="10697"/>
                  </a:cubicBezTo>
                  <a:cubicBezTo>
                    <a:pt x="10755" y="10718"/>
                    <a:pt x="8830" y="11304"/>
                    <a:pt x="7031" y="11681"/>
                  </a:cubicBezTo>
                  <a:cubicBezTo>
                    <a:pt x="5745" y="11949"/>
                    <a:pt x="4321" y="12371"/>
                    <a:pt x="2964" y="12371"/>
                  </a:cubicBezTo>
                  <a:cubicBezTo>
                    <a:pt x="2201" y="12371"/>
                    <a:pt x="1460" y="12238"/>
                    <a:pt x="775" y="11869"/>
                  </a:cubicBezTo>
                  <a:cubicBezTo>
                    <a:pt x="1465" y="11492"/>
                    <a:pt x="2009" y="11011"/>
                    <a:pt x="2449" y="10321"/>
                  </a:cubicBezTo>
                  <a:cubicBezTo>
                    <a:pt x="2491" y="10258"/>
                    <a:pt x="2470" y="10174"/>
                    <a:pt x="2428" y="10132"/>
                  </a:cubicBezTo>
                  <a:cubicBezTo>
                    <a:pt x="2532" y="10049"/>
                    <a:pt x="2532" y="9902"/>
                    <a:pt x="2386" y="9860"/>
                  </a:cubicBezTo>
                  <a:cubicBezTo>
                    <a:pt x="1214" y="9567"/>
                    <a:pt x="2219" y="8333"/>
                    <a:pt x="2637" y="7621"/>
                  </a:cubicBezTo>
                  <a:cubicBezTo>
                    <a:pt x="3118" y="6764"/>
                    <a:pt x="3704" y="5968"/>
                    <a:pt x="4332" y="5236"/>
                  </a:cubicBezTo>
                  <a:cubicBezTo>
                    <a:pt x="5587" y="3813"/>
                    <a:pt x="7115" y="2642"/>
                    <a:pt x="8830" y="1805"/>
                  </a:cubicBezTo>
                  <a:cubicBezTo>
                    <a:pt x="10725" y="892"/>
                    <a:pt x="12752" y="463"/>
                    <a:pt x="14784" y="463"/>
                  </a:cubicBezTo>
                  <a:close/>
                  <a:moveTo>
                    <a:pt x="15193" y="1"/>
                  </a:moveTo>
                  <a:cubicBezTo>
                    <a:pt x="9168" y="1"/>
                    <a:pt x="3377" y="3755"/>
                    <a:pt x="1235" y="9777"/>
                  </a:cubicBezTo>
                  <a:cubicBezTo>
                    <a:pt x="1193" y="9860"/>
                    <a:pt x="1277" y="9986"/>
                    <a:pt x="1361" y="10007"/>
                  </a:cubicBezTo>
                  <a:cubicBezTo>
                    <a:pt x="1612" y="10049"/>
                    <a:pt x="1863" y="10090"/>
                    <a:pt x="2135" y="10132"/>
                  </a:cubicBezTo>
                  <a:cubicBezTo>
                    <a:pt x="1549" y="10781"/>
                    <a:pt x="984" y="11283"/>
                    <a:pt x="189" y="11639"/>
                  </a:cubicBezTo>
                  <a:cubicBezTo>
                    <a:pt x="1" y="11722"/>
                    <a:pt x="63" y="11953"/>
                    <a:pt x="189" y="12036"/>
                  </a:cubicBezTo>
                  <a:cubicBezTo>
                    <a:pt x="838" y="12497"/>
                    <a:pt x="1507" y="12727"/>
                    <a:pt x="2219" y="12810"/>
                  </a:cubicBezTo>
                  <a:cubicBezTo>
                    <a:pt x="1549" y="12894"/>
                    <a:pt x="1026" y="13606"/>
                    <a:pt x="1047" y="14317"/>
                  </a:cubicBezTo>
                  <a:cubicBezTo>
                    <a:pt x="1068" y="15342"/>
                    <a:pt x="1947" y="16075"/>
                    <a:pt x="2930" y="16158"/>
                  </a:cubicBezTo>
                  <a:cubicBezTo>
                    <a:pt x="2909" y="19213"/>
                    <a:pt x="3558" y="22477"/>
                    <a:pt x="6027" y="24507"/>
                  </a:cubicBezTo>
                  <a:cubicBezTo>
                    <a:pt x="8642" y="26641"/>
                    <a:pt x="12115" y="26997"/>
                    <a:pt x="15380" y="27143"/>
                  </a:cubicBezTo>
                  <a:cubicBezTo>
                    <a:pt x="15976" y="27170"/>
                    <a:pt x="16575" y="27190"/>
                    <a:pt x="17171" y="27190"/>
                  </a:cubicBezTo>
                  <a:cubicBezTo>
                    <a:pt x="19813" y="27190"/>
                    <a:pt x="22395" y="26799"/>
                    <a:pt x="24460" y="24904"/>
                  </a:cubicBezTo>
                  <a:cubicBezTo>
                    <a:pt x="25883" y="23607"/>
                    <a:pt x="26783" y="21933"/>
                    <a:pt x="27222" y="20134"/>
                  </a:cubicBezTo>
                  <a:cubicBezTo>
                    <a:pt x="27243" y="20134"/>
                    <a:pt x="27264" y="20113"/>
                    <a:pt x="27285" y="20092"/>
                  </a:cubicBezTo>
                  <a:cubicBezTo>
                    <a:pt x="27871" y="19422"/>
                    <a:pt x="28227" y="18732"/>
                    <a:pt x="28415" y="17895"/>
                  </a:cubicBezTo>
                  <a:cubicBezTo>
                    <a:pt x="28457" y="17911"/>
                    <a:pt x="28497" y="17919"/>
                    <a:pt x="28536" y="17919"/>
                  </a:cubicBezTo>
                  <a:cubicBezTo>
                    <a:pt x="29295" y="17919"/>
                    <a:pt x="29505" y="14965"/>
                    <a:pt x="29545" y="14547"/>
                  </a:cubicBezTo>
                  <a:cubicBezTo>
                    <a:pt x="29691" y="12538"/>
                    <a:pt x="29629" y="10279"/>
                    <a:pt x="28436" y="8584"/>
                  </a:cubicBezTo>
                  <a:lnTo>
                    <a:pt x="28436" y="8584"/>
                  </a:lnTo>
                  <a:cubicBezTo>
                    <a:pt x="28582" y="8605"/>
                    <a:pt x="28708" y="8626"/>
                    <a:pt x="28854" y="8647"/>
                  </a:cubicBezTo>
                  <a:cubicBezTo>
                    <a:pt x="28876" y="8652"/>
                    <a:pt x="28898" y="8655"/>
                    <a:pt x="28918" y="8655"/>
                  </a:cubicBezTo>
                  <a:cubicBezTo>
                    <a:pt x="29057" y="8655"/>
                    <a:pt x="29163" y="8538"/>
                    <a:pt x="29126" y="8375"/>
                  </a:cubicBezTo>
                  <a:cubicBezTo>
                    <a:pt x="28917" y="7036"/>
                    <a:pt x="28373" y="5822"/>
                    <a:pt x="27515" y="4797"/>
                  </a:cubicBezTo>
                  <a:cubicBezTo>
                    <a:pt x="27097" y="4315"/>
                    <a:pt x="26636" y="3876"/>
                    <a:pt x="26134" y="3520"/>
                  </a:cubicBezTo>
                  <a:cubicBezTo>
                    <a:pt x="25151" y="2830"/>
                    <a:pt x="24816" y="3018"/>
                    <a:pt x="25402" y="1826"/>
                  </a:cubicBezTo>
                  <a:cubicBezTo>
                    <a:pt x="25478" y="1636"/>
                    <a:pt x="25365" y="1464"/>
                    <a:pt x="25188" y="1464"/>
                  </a:cubicBezTo>
                  <a:cubicBezTo>
                    <a:pt x="25169" y="1464"/>
                    <a:pt x="25150" y="1466"/>
                    <a:pt x="25130" y="1470"/>
                  </a:cubicBezTo>
                  <a:cubicBezTo>
                    <a:pt x="24911" y="1506"/>
                    <a:pt x="24697" y="1524"/>
                    <a:pt x="24488" y="1524"/>
                  </a:cubicBezTo>
                  <a:cubicBezTo>
                    <a:pt x="23502" y="1524"/>
                    <a:pt x="22640" y="1121"/>
                    <a:pt x="21950" y="361"/>
                  </a:cubicBezTo>
                  <a:cubicBezTo>
                    <a:pt x="21901" y="313"/>
                    <a:pt x="21848" y="292"/>
                    <a:pt x="21795" y="292"/>
                  </a:cubicBezTo>
                  <a:cubicBezTo>
                    <a:pt x="21667" y="292"/>
                    <a:pt x="21546" y="415"/>
                    <a:pt x="21531" y="549"/>
                  </a:cubicBezTo>
                  <a:cubicBezTo>
                    <a:pt x="21489" y="842"/>
                    <a:pt x="21447" y="1135"/>
                    <a:pt x="21426" y="1428"/>
                  </a:cubicBezTo>
                  <a:cubicBezTo>
                    <a:pt x="19417" y="455"/>
                    <a:pt x="17291" y="1"/>
                    <a:pt x="1519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9"/>
            <p:cNvSpPr/>
            <p:nvPr/>
          </p:nvSpPr>
          <p:spPr>
            <a:xfrm>
              <a:off x="3327575" y="2988275"/>
              <a:ext cx="788850" cy="711675"/>
            </a:xfrm>
            <a:custGeom>
              <a:avLst/>
              <a:gdLst/>
              <a:ahLst/>
              <a:cxnLst/>
              <a:rect l="l" t="t" r="r" b="b"/>
              <a:pathLst>
                <a:path w="31554" h="28467" extrusionOk="0">
                  <a:moveTo>
                    <a:pt x="15375" y="1"/>
                  </a:moveTo>
                  <a:cubicBezTo>
                    <a:pt x="14435" y="1"/>
                    <a:pt x="13475" y="89"/>
                    <a:pt x="12492" y="265"/>
                  </a:cubicBezTo>
                  <a:cubicBezTo>
                    <a:pt x="9061" y="872"/>
                    <a:pt x="5755" y="2546"/>
                    <a:pt x="3558" y="5307"/>
                  </a:cubicBezTo>
                  <a:cubicBezTo>
                    <a:pt x="1131" y="8404"/>
                    <a:pt x="377" y="12442"/>
                    <a:pt x="587" y="16292"/>
                  </a:cubicBezTo>
                  <a:cubicBezTo>
                    <a:pt x="712" y="18364"/>
                    <a:pt x="838" y="20352"/>
                    <a:pt x="649" y="22444"/>
                  </a:cubicBezTo>
                  <a:cubicBezTo>
                    <a:pt x="461" y="24411"/>
                    <a:pt x="231" y="26378"/>
                    <a:pt x="1" y="28344"/>
                  </a:cubicBezTo>
                  <a:cubicBezTo>
                    <a:pt x="881" y="28422"/>
                    <a:pt x="1745" y="28467"/>
                    <a:pt x="2600" y="28467"/>
                  </a:cubicBezTo>
                  <a:cubicBezTo>
                    <a:pt x="4264" y="28467"/>
                    <a:pt x="5896" y="28299"/>
                    <a:pt x="7554" y="27884"/>
                  </a:cubicBezTo>
                  <a:cubicBezTo>
                    <a:pt x="7010" y="27528"/>
                    <a:pt x="6487" y="27110"/>
                    <a:pt x="6006" y="26608"/>
                  </a:cubicBezTo>
                  <a:cubicBezTo>
                    <a:pt x="3809" y="24285"/>
                    <a:pt x="3474" y="20435"/>
                    <a:pt x="3872" y="17380"/>
                  </a:cubicBezTo>
                  <a:lnTo>
                    <a:pt x="3872" y="17380"/>
                  </a:lnTo>
                  <a:cubicBezTo>
                    <a:pt x="3726" y="17432"/>
                    <a:pt x="3579" y="17455"/>
                    <a:pt x="3434" y="17455"/>
                  </a:cubicBezTo>
                  <a:cubicBezTo>
                    <a:pt x="2516" y="17455"/>
                    <a:pt x="1669" y="16505"/>
                    <a:pt x="1633" y="15602"/>
                  </a:cubicBezTo>
                  <a:cubicBezTo>
                    <a:pt x="1580" y="14558"/>
                    <a:pt x="2439" y="13619"/>
                    <a:pt x="3439" y="13619"/>
                  </a:cubicBezTo>
                  <a:cubicBezTo>
                    <a:pt x="3622" y="13619"/>
                    <a:pt x="3810" y="13651"/>
                    <a:pt x="3997" y="13719"/>
                  </a:cubicBezTo>
                  <a:cubicBezTo>
                    <a:pt x="4039" y="13740"/>
                    <a:pt x="4060" y="13761"/>
                    <a:pt x="4081" y="13782"/>
                  </a:cubicBezTo>
                  <a:cubicBezTo>
                    <a:pt x="5696" y="13930"/>
                    <a:pt x="7339" y="14032"/>
                    <a:pt x="8974" y="14032"/>
                  </a:cubicBezTo>
                  <a:cubicBezTo>
                    <a:pt x="14014" y="14032"/>
                    <a:pt x="18989" y="13062"/>
                    <a:pt x="22891" y="9492"/>
                  </a:cubicBezTo>
                  <a:cubicBezTo>
                    <a:pt x="22950" y="9447"/>
                    <a:pt x="23012" y="9428"/>
                    <a:pt x="23071" y="9428"/>
                  </a:cubicBezTo>
                  <a:cubicBezTo>
                    <a:pt x="23204" y="9428"/>
                    <a:pt x="23323" y="9523"/>
                    <a:pt x="23352" y="9639"/>
                  </a:cubicBezTo>
                  <a:cubicBezTo>
                    <a:pt x="23352" y="9660"/>
                    <a:pt x="23372" y="9660"/>
                    <a:pt x="23372" y="9660"/>
                  </a:cubicBezTo>
                  <a:cubicBezTo>
                    <a:pt x="23644" y="10517"/>
                    <a:pt x="23749" y="11354"/>
                    <a:pt x="24251" y="12149"/>
                  </a:cubicBezTo>
                  <a:cubicBezTo>
                    <a:pt x="24795" y="13028"/>
                    <a:pt x="25590" y="13698"/>
                    <a:pt x="26553" y="14116"/>
                  </a:cubicBezTo>
                  <a:cubicBezTo>
                    <a:pt x="26616" y="14137"/>
                    <a:pt x="26637" y="14179"/>
                    <a:pt x="26678" y="14221"/>
                  </a:cubicBezTo>
                  <a:cubicBezTo>
                    <a:pt x="26678" y="14200"/>
                    <a:pt x="26699" y="14200"/>
                    <a:pt x="26699" y="14200"/>
                  </a:cubicBezTo>
                  <a:cubicBezTo>
                    <a:pt x="26909" y="14124"/>
                    <a:pt x="27121" y="14089"/>
                    <a:pt x="27329" y="14089"/>
                  </a:cubicBezTo>
                  <a:cubicBezTo>
                    <a:pt x="28324" y="14089"/>
                    <a:pt x="29221" y="14898"/>
                    <a:pt x="29273" y="15937"/>
                  </a:cubicBezTo>
                  <a:cubicBezTo>
                    <a:pt x="29333" y="17057"/>
                    <a:pt x="28437" y="17909"/>
                    <a:pt x="27389" y="17909"/>
                  </a:cubicBezTo>
                  <a:cubicBezTo>
                    <a:pt x="27341" y="17909"/>
                    <a:pt x="27292" y="17907"/>
                    <a:pt x="27243" y="17903"/>
                  </a:cubicBezTo>
                  <a:lnTo>
                    <a:pt x="27243" y="17903"/>
                  </a:lnTo>
                  <a:cubicBezTo>
                    <a:pt x="27264" y="17945"/>
                    <a:pt x="27264" y="17987"/>
                    <a:pt x="27264" y="18029"/>
                  </a:cubicBezTo>
                  <a:cubicBezTo>
                    <a:pt x="27348" y="21230"/>
                    <a:pt x="26657" y="25122"/>
                    <a:pt x="24188" y="27403"/>
                  </a:cubicBezTo>
                  <a:cubicBezTo>
                    <a:pt x="25764" y="27914"/>
                    <a:pt x="27348" y="28443"/>
                    <a:pt x="28929" y="28443"/>
                  </a:cubicBezTo>
                  <a:cubicBezTo>
                    <a:pt x="29805" y="28443"/>
                    <a:pt x="30681" y="28281"/>
                    <a:pt x="31554" y="27863"/>
                  </a:cubicBezTo>
                  <a:cubicBezTo>
                    <a:pt x="31512" y="27842"/>
                    <a:pt x="31491" y="27821"/>
                    <a:pt x="31470" y="27779"/>
                  </a:cubicBezTo>
                  <a:cubicBezTo>
                    <a:pt x="30466" y="25771"/>
                    <a:pt x="30340" y="23595"/>
                    <a:pt x="30340" y="21398"/>
                  </a:cubicBezTo>
                  <a:cubicBezTo>
                    <a:pt x="30361" y="18699"/>
                    <a:pt x="30403" y="15978"/>
                    <a:pt x="30424" y="13279"/>
                  </a:cubicBezTo>
                  <a:cubicBezTo>
                    <a:pt x="30445" y="10978"/>
                    <a:pt x="30591" y="8551"/>
                    <a:pt x="29859" y="6312"/>
                  </a:cubicBezTo>
                  <a:cubicBezTo>
                    <a:pt x="28946" y="3614"/>
                    <a:pt x="26662" y="2177"/>
                    <a:pt x="23914" y="2177"/>
                  </a:cubicBezTo>
                  <a:cubicBezTo>
                    <a:pt x="23762" y="2177"/>
                    <a:pt x="23610" y="2181"/>
                    <a:pt x="23456" y="2190"/>
                  </a:cubicBezTo>
                  <a:cubicBezTo>
                    <a:pt x="23435" y="2190"/>
                    <a:pt x="23414" y="2169"/>
                    <a:pt x="23372" y="2169"/>
                  </a:cubicBezTo>
                  <a:cubicBezTo>
                    <a:pt x="23345" y="2209"/>
                    <a:pt x="23301" y="2233"/>
                    <a:pt x="23256" y="2233"/>
                  </a:cubicBezTo>
                  <a:cubicBezTo>
                    <a:pt x="23231" y="2233"/>
                    <a:pt x="23206" y="2226"/>
                    <a:pt x="23184" y="2211"/>
                  </a:cubicBezTo>
                  <a:cubicBezTo>
                    <a:pt x="20691" y="746"/>
                    <a:pt x="18117" y="1"/>
                    <a:pt x="15375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9"/>
            <p:cNvSpPr/>
            <p:nvPr/>
          </p:nvSpPr>
          <p:spPr>
            <a:xfrm>
              <a:off x="3377700" y="3240225"/>
              <a:ext cx="670700" cy="480325"/>
            </a:xfrm>
            <a:custGeom>
              <a:avLst/>
              <a:gdLst/>
              <a:ahLst/>
              <a:cxnLst/>
              <a:rect l="l" t="t" r="r" b="b"/>
              <a:pathLst>
                <a:path w="26828" h="19213" extrusionOk="0">
                  <a:moveTo>
                    <a:pt x="1472" y="4493"/>
                  </a:moveTo>
                  <a:cubicBezTo>
                    <a:pt x="1561" y="4493"/>
                    <a:pt x="1646" y="4514"/>
                    <a:pt x="1720" y="4561"/>
                  </a:cubicBezTo>
                  <a:cubicBezTo>
                    <a:pt x="1825" y="4624"/>
                    <a:pt x="1825" y="4792"/>
                    <a:pt x="1699" y="4833"/>
                  </a:cubicBezTo>
                  <a:cubicBezTo>
                    <a:pt x="1511" y="4896"/>
                    <a:pt x="1344" y="4896"/>
                    <a:pt x="1197" y="4980"/>
                  </a:cubicBezTo>
                  <a:cubicBezTo>
                    <a:pt x="1595" y="4980"/>
                    <a:pt x="1971" y="5189"/>
                    <a:pt x="2201" y="5524"/>
                  </a:cubicBezTo>
                  <a:cubicBezTo>
                    <a:pt x="2290" y="5656"/>
                    <a:pt x="2150" y="5799"/>
                    <a:pt x="2016" y="5799"/>
                  </a:cubicBezTo>
                  <a:cubicBezTo>
                    <a:pt x="1959" y="5799"/>
                    <a:pt x="1904" y="5774"/>
                    <a:pt x="1867" y="5712"/>
                  </a:cubicBezTo>
                  <a:cubicBezTo>
                    <a:pt x="1720" y="5440"/>
                    <a:pt x="1469" y="5294"/>
                    <a:pt x="1176" y="5252"/>
                  </a:cubicBezTo>
                  <a:cubicBezTo>
                    <a:pt x="1113" y="5252"/>
                    <a:pt x="1072" y="5189"/>
                    <a:pt x="1051" y="5147"/>
                  </a:cubicBezTo>
                  <a:cubicBezTo>
                    <a:pt x="946" y="5315"/>
                    <a:pt x="946" y="5566"/>
                    <a:pt x="1030" y="5754"/>
                  </a:cubicBezTo>
                  <a:cubicBezTo>
                    <a:pt x="1060" y="5844"/>
                    <a:pt x="972" y="5922"/>
                    <a:pt x="890" y="5922"/>
                  </a:cubicBezTo>
                  <a:cubicBezTo>
                    <a:pt x="856" y="5922"/>
                    <a:pt x="824" y="5910"/>
                    <a:pt x="800" y="5880"/>
                  </a:cubicBezTo>
                  <a:cubicBezTo>
                    <a:pt x="569" y="5587"/>
                    <a:pt x="548" y="5189"/>
                    <a:pt x="779" y="4875"/>
                  </a:cubicBezTo>
                  <a:cubicBezTo>
                    <a:pt x="919" y="4672"/>
                    <a:pt x="1211" y="4493"/>
                    <a:pt x="1472" y="4493"/>
                  </a:cubicBezTo>
                  <a:close/>
                  <a:moveTo>
                    <a:pt x="24979" y="4975"/>
                  </a:moveTo>
                  <a:cubicBezTo>
                    <a:pt x="25633" y="4975"/>
                    <a:pt x="26292" y="5458"/>
                    <a:pt x="26410" y="6110"/>
                  </a:cubicBezTo>
                  <a:cubicBezTo>
                    <a:pt x="26448" y="6275"/>
                    <a:pt x="26325" y="6378"/>
                    <a:pt x="26203" y="6378"/>
                  </a:cubicBezTo>
                  <a:cubicBezTo>
                    <a:pt x="26124" y="6378"/>
                    <a:pt x="26045" y="6334"/>
                    <a:pt x="26013" y="6235"/>
                  </a:cubicBezTo>
                  <a:cubicBezTo>
                    <a:pt x="25971" y="6110"/>
                    <a:pt x="25929" y="5984"/>
                    <a:pt x="25866" y="5880"/>
                  </a:cubicBezTo>
                  <a:cubicBezTo>
                    <a:pt x="25615" y="6026"/>
                    <a:pt x="25406" y="6214"/>
                    <a:pt x="25196" y="6424"/>
                  </a:cubicBezTo>
                  <a:cubicBezTo>
                    <a:pt x="25173" y="6441"/>
                    <a:pt x="25146" y="6449"/>
                    <a:pt x="25118" y="6449"/>
                  </a:cubicBezTo>
                  <a:cubicBezTo>
                    <a:pt x="25046" y="6449"/>
                    <a:pt x="24978" y="6395"/>
                    <a:pt x="25008" y="6319"/>
                  </a:cubicBezTo>
                  <a:cubicBezTo>
                    <a:pt x="25134" y="6005"/>
                    <a:pt x="25343" y="5775"/>
                    <a:pt x="25615" y="5587"/>
                  </a:cubicBezTo>
                  <a:cubicBezTo>
                    <a:pt x="25406" y="5398"/>
                    <a:pt x="25155" y="5294"/>
                    <a:pt x="24862" y="5273"/>
                  </a:cubicBezTo>
                  <a:cubicBezTo>
                    <a:pt x="24673" y="5252"/>
                    <a:pt x="24673" y="5001"/>
                    <a:pt x="24862" y="4980"/>
                  </a:cubicBezTo>
                  <a:cubicBezTo>
                    <a:pt x="24901" y="4976"/>
                    <a:pt x="24940" y="4975"/>
                    <a:pt x="24979" y="4975"/>
                  </a:cubicBezTo>
                  <a:close/>
                  <a:moveTo>
                    <a:pt x="20079" y="7184"/>
                  </a:moveTo>
                  <a:cubicBezTo>
                    <a:pt x="20136" y="7184"/>
                    <a:pt x="20197" y="7194"/>
                    <a:pt x="20259" y="7219"/>
                  </a:cubicBezTo>
                  <a:cubicBezTo>
                    <a:pt x="20279" y="7219"/>
                    <a:pt x="20300" y="7261"/>
                    <a:pt x="20300" y="7302"/>
                  </a:cubicBezTo>
                  <a:cubicBezTo>
                    <a:pt x="20468" y="7407"/>
                    <a:pt x="20551" y="7595"/>
                    <a:pt x="20468" y="7805"/>
                  </a:cubicBezTo>
                  <a:cubicBezTo>
                    <a:pt x="20393" y="8008"/>
                    <a:pt x="20202" y="8119"/>
                    <a:pt x="20020" y="8119"/>
                  </a:cubicBezTo>
                  <a:cubicBezTo>
                    <a:pt x="19847" y="8119"/>
                    <a:pt x="19682" y="8019"/>
                    <a:pt x="19631" y="7805"/>
                  </a:cubicBezTo>
                  <a:cubicBezTo>
                    <a:pt x="19610" y="7784"/>
                    <a:pt x="19610" y="7763"/>
                    <a:pt x="19610" y="7742"/>
                  </a:cubicBezTo>
                  <a:cubicBezTo>
                    <a:pt x="19610" y="7742"/>
                    <a:pt x="19589" y="7721"/>
                    <a:pt x="19589" y="7721"/>
                  </a:cubicBezTo>
                  <a:cubicBezTo>
                    <a:pt x="19442" y="7512"/>
                    <a:pt x="19652" y="7302"/>
                    <a:pt x="19840" y="7240"/>
                  </a:cubicBezTo>
                  <a:cubicBezTo>
                    <a:pt x="19882" y="7219"/>
                    <a:pt x="19924" y="7219"/>
                    <a:pt x="19966" y="7198"/>
                  </a:cubicBezTo>
                  <a:cubicBezTo>
                    <a:pt x="20000" y="7189"/>
                    <a:pt x="20039" y="7184"/>
                    <a:pt x="20079" y="7184"/>
                  </a:cubicBezTo>
                  <a:close/>
                  <a:moveTo>
                    <a:pt x="7255" y="7545"/>
                  </a:moveTo>
                  <a:cubicBezTo>
                    <a:pt x="7667" y="7545"/>
                    <a:pt x="7960" y="8041"/>
                    <a:pt x="7746" y="8411"/>
                  </a:cubicBezTo>
                  <a:cubicBezTo>
                    <a:pt x="7644" y="8594"/>
                    <a:pt x="7449" y="8684"/>
                    <a:pt x="7251" y="8684"/>
                  </a:cubicBezTo>
                  <a:cubicBezTo>
                    <a:pt x="7041" y="8684"/>
                    <a:pt x="6828" y="8584"/>
                    <a:pt x="6721" y="8390"/>
                  </a:cubicBezTo>
                  <a:cubicBezTo>
                    <a:pt x="6637" y="8223"/>
                    <a:pt x="6679" y="8035"/>
                    <a:pt x="6763" y="7888"/>
                  </a:cubicBezTo>
                  <a:cubicBezTo>
                    <a:pt x="6846" y="7721"/>
                    <a:pt x="6972" y="7595"/>
                    <a:pt x="7160" y="7553"/>
                  </a:cubicBezTo>
                  <a:cubicBezTo>
                    <a:pt x="7192" y="7548"/>
                    <a:pt x="7224" y="7545"/>
                    <a:pt x="7255" y="7545"/>
                  </a:cubicBezTo>
                  <a:close/>
                  <a:moveTo>
                    <a:pt x="21487" y="6949"/>
                  </a:moveTo>
                  <a:cubicBezTo>
                    <a:pt x="21572" y="6949"/>
                    <a:pt x="21660" y="6993"/>
                    <a:pt x="21702" y="7093"/>
                  </a:cubicBezTo>
                  <a:cubicBezTo>
                    <a:pt x="21974" y="7763"/>
                    <a:pt x="21514" y="8579"/>
                    <a:pt x="20823" y="8704"/>
                  </a:cubicBezTo>
                  <a:cubicBezTo>
                    <a:pt x="20810" y="8707"/>
                    <a:pt x="20796" y="8708"/>
                    <a:pt x="20784" y="8708"/>
                  </a:cubicBezTo>
                  <a:cubicBezTo>
                    <a:pt x="20604" y="8708"/>
                    <a:pt x="20544" y="8450"/>
                    <a:pt x="20740" y="8411"/>
                  </a:cubicBezTo>
                  <a:cubicBezTo>
                    <a:pt x="21242" y="8265"/>
                    <a:pt x="21493" y="7679"/>
                    <a:pt x="21305" y="7198"/>
                  </a:cubicBezTo>
                  <a:cubicBezTo>
                    <a:pt x="21242" y="7047"/>
                    <a:pt x="21360" y="6949"/>
                    <a:pt x="21487" y="6949"/>
                  </a:cubicBezTo>
                  <a:close/>
                  <a:moveTo>
                    <a:pt x="5456" y="7214"/>
                  </a:moveTo>
                  <a:cubicBezTo>
                    <a:pt x="5590" y="7214"/>
                    <a:pt x="5705" y="7335"/>
                    <a:pt x="5612" y="7491"/>
                  </a:cubicBezTo>
                  <a:cubicBezTo>
                    <a:pt x="5528" y="7679"/>
                    <a:pt x="5466" y="7846"/>
                    <a:pt x="5507" y="8056"/>
                  </a:cubicBezTo>
                  <a:cubicBezTo>
                    <a:pt x="5549" y="8244"/>
                    <a:pt x="5696" y="8432"/>
                    <a:pt x="5884" y="8516"/>
                  </a:cubicBezTo>
                  <a:cubicBezTo>
                    <a:pt x="6059" y="8574"/>
                    <a:pt x="6017" y="8813"/>
                    <a:pt x="5843" y="8813"/>
                  </a:cubicBezTo>
                  <a:cubicBezTo>
                    <a:pt x="5829" y="8813"/>
                    <a:pt x="5815" y="8812"/>
                    <a:pt x="5800" y="8809"/>
                  </a:cubicBezTo>
                  <a:cubicBezTo>
                    <a:pt x="5173" y="8704"/>
                    <a:pt x="4754" y="7700"/>
                    <a:pt x="5319" y="7261"/>
                  </a:cubicBezTo>
                  <a:cubicBezTo>
                    <a:pt x="5362" y="7228"/>
                    <a:pt x="5410" y="7214"/>
                    <a:pt x="5456" y="7214"/>
                  </a:cubicBezTo>
                  <a:close/>
                  <a:moveTo>
                    <a:pt x="13045" y="6752"/>
                  </a:moveTo>
                  <a:cubicBezTo>
                    <a:pt x="13074" y="6752"/>
                    <a:pt x="13103" y="6766"/>
                    <a:pt x="13124" y="6800"/>
                  </a:cubicBezTo>
                  <a:cubicBezTo>
                    <a:pt x="14023" y="8579"/>
                    <a:pt x="14233" y="10671"/>
                    <a:pt x="14002" y="12638"/>
                  </a:cubicBezTo>
                  <a:cubicBezTo>
                    <a:pt x="14198" y="12557"/>
                    <a:pt x="14406" y="12509"/>
                    <a:pt x="14612" y="12509"/>
                  </a:cubicBezTo>
                  <a:cubicBezTo>
                    <a:pt x="14782" y="12509"/>
                    <a:pt x="14951" y="12542"/>
                    <a:pt x="15111" y="12617"/>
                  </a:cubicBezTo>
                  <a:cubicBezTo>
                    <a:pt x="15425" y="12784"/>
                    <a:pt x="15676" y="13119"/>
                    <a:pt x="15697" y="13475"/>
                  </a:cubicBezTo>
                  <a:cubicBezTo>
                    <a:pt x="15728" y="14167"/>
                    <a:pt x="15125" y="14384"/>
                    <a:pt x="14546" y="14384"/>
                  </a:cubicBezTo>
                  <a:cubicBezTo>
                    <a:pt x="14338" y="14384"/>
                    <a:pt x="14132" y="14356"/>
                    <a:pt x="13961" y="14312"/>
                  </a:cubicBezTo>
                  <a:cubicBezTo>
                    <a:pt x="13667" y="14234"/>
                    <a:pt x="13776" y="13845"/>
                    <a:pt x="14030" y="13845"/>
                  </a:cubicBezTo>
                  <a:cubicBezTo>
                    <a:pt x="14048" y="13845"/>
                    <a:pt x="14067" y="13847"/>
                    <a:pt x="14086" y="13851"/>
                  </a:cubicBezTo>
                  <a:cubicBezTo>
                    <a:pt x="14233" y="13888"/>
                    <a:pt x="14473" y="13941"/>
                    <a:pt x="14697" y="13941"/>
                  </a:cubicBezTo>
                  <a:cubicBezTo>
                    <a:pt x="14984" y="13941"/>
                    <a:pt x="15246" y="13855"/>
                    <a:pt x="15258" y="13538"/>
                  </a:cubicBezTo>
                  <a:cubicBezTo>
                    <a:pt x="15285" y="13063"/>
                    <a:pt x="14891" y="12931"/>
                    <a:pt x="14490" y="12931"/>
                  </a:cubicBezTo>
                  <a:cubicBezTo>
                    <a:pt x="14272" y="12931"/>
                    <a:pt x="14053" y="12970"/>
                    <a:pt x="13898" y="13015"/>
                  </a:cubicBezTo>
                  <a:cubicBezTo>
                    <a:pt x="13835" y="13015"/>
                    <a:pt x="13772" y="12994"/>
                    <a:pt x="13751" y="12952"/>
                  </a:cubicBezTo>
                  <a:cubicBezTo>
                    <a:pt x="13647" y="12952"/>
                    <a:pt x="13542" y="12889"/>
                    <a:pt x="13563" y="12743"/>
                  </a:cubicBezTo>
                  <a:cubicBezTo>
                    <a:pt x="13730" y="10713"/>
                    <a:pt x="13416" y="8851"/>
                    <a:pt x="12935" y="6884"/>
                  </a:cubicBezTo>
                  <a:cubicBezTo>
                    <a:pt x="12921" y="6813"/>
                    <a:pt x="12983" y="6752"/>
                    <a:pt x="13045" y="6752"/>
                  </a:cubicBezTo>
                  <a:close/>
                  <a:moveTo>
                    <a:pt x="18104" y="15776"/>
                  </a:moveTo>
                  <a:cubicBezTo>
                    <a:pt x="18269" y="15776"/>
                    <a:pt x="18370" y="16024"/>
                    <a:pt x="18208" y="16132"/>
                  </a:cubicBezTo>
                  <a:cubicBezTo>
                    <a:pt x="17042" y="16838"/>
                    <a:pt x="15378" y="17353"/>
                    <a:pt x="13787" y="17353"/>
                  </a:cubicBezTo>
                  <a:cubicBezTo>
                    <a:pt x="12410" y="17353"/>
                    <a:pt x="11088" y="16967"/>
                    <a:pt x="10194" y="15986"/>
                  </a:cubicBezTo>
                  <a:cubicBezTo>
                    <a:pt x="10128" y="15903"/>
                    <a:pt x="10206" y="15793"/>
                    <a:pt x="10294" y="15793"/>
                  </a:cubicBezTo>
                  <a:cubicBezTo>
                    <a:pt x="10316" y="15793"/>
                    <a:pt x="10340" y="15801"/>
                    <a:pt x="10362" y="15818"/>
                  </a:cubicBezTo>
                  <a:cubicBezTo>
                    <a:pt x="11328" y="16623"/>
                    <a:pt x="12529" y="16948"/>
                    <a:pt x="13763" y="16948"/>
                  </a:cubicBezTo>
                  <a:cubicBezTo>
                    <a:pt x="15255" y="16948"/>
                    <a:pt x="16794" y="16473"/>
                    <a:pt x="18020" y="15797"/>
                  </a:cubicBezTo>
                  <a:cubicBezTo>
                    <a:pt x="18049" y="15783"/>
                    <a:pt x="18077" y="15776"/>
                    <a:pt x="18104" y="15776"/>
                  </a:cubicBezTo>
                  <a:close/>
                  <a:moveTo>
                    <a:pt x="21075" y="0"/>
                  </a:moveTo>
                  <a:lnTo>
                    <a:pt x="21075" y="0"/>
                  </a:lnTo>
                  <a:cubicBezTo>
                    <a:pt x="17334" y="3302"/>
                    <a:pt x="12497" y="4433"/>
                    <a:pt x="7635" y="4433"/>
                  </a:cubicBezTo>
                  <a:cubicBezTo>
                    <a:pt x="5779" y="4433"/>
                    <a:pt x="3921" y="4268"/>
                    <a:pt x="2118" y="3996"/>
                  </a:cubicBezTo>
                  <a:cubicBezTo>
                    <a:pt x="2083" y="4048"/>
                    <a:pt x="2006" y="4086"/>
                    <a:pt x="1922" y="4086"/>
                  </a:cubicBezTo>
                  <a:cubicBezTo>
                    <a:pt x="1904" y="4086"/>
                    <a:pt x="1885" y="4084"/>
                    <a:pt x="1867" y="4080"/>
                  </a:cubicBezTo>
                  <a:cubicBezTo>
                    <a:pt x="1778" y="4067"/>
                    <a:pt x="1690" y="4060"/>
                    <a:pt x="1603" y="4060"/>
                  </a:cubicBezTo>
                  <a:cubicBezTo>
                    <a:pt x="744" y="4060"/>
                    <a:pt x="1" y="4701"/>
                    <a:pt x="172" y="5670"/>
                  </a:cubicBezTo>
                  <a:cubicBezTo>
                    <a:pt x="360" y="6633"/>
                    <a:pt x="1176" y="6779"/>
                    <a:pt x="1971" y="6947"/>
                  </a:cubicBezTo>
                  <a:cubicBezTo>
                    <a:pt x="1992" y="6968"/>
                    <a:pt x="2013" y="6968"/>
                    <a:pt x="2034" y="6989"/>
                  </a:cubicBezTo>
                  <a:cubicBezTo>
                    <a:pt x="2097" y="6989"/>
                    <a:pt x="2181" y="7051"/>
                    <a:pt x="2181" y="7135"/>
                  </a:cubicBezTo>
                  <a:cubicBezTo>
                    <a:pt x="2139" y="10336"/>
                    <a:pt x="2118" y="14123"/>
                    <a:pt x="4670" y="16488"/>
                  </a:cubicBezTo>
                  <a:cubicBezTo>
                    <a:pt x="6972" y="18601"/>
                    <a:pt x="10194" y="19041"/>
                    <a:pt x="13186" y="19187"/>
                  </a:cubicBezTo>
                  <a:cubicBezTo>
                    <a:pt x="13575" y="19203"/>
                    <a:pt x="13968" y="19212"/>
                    <a:pt x="14363" y="19212"/>
                  </a:cubicBezTo>
                  <a:cubicBezTo>
                    <a:pt x="17092" y="19212"/>
                    <a:pt x="19906" y="18758"/>
                    <a:pt x="21953" y="16802"/>
                  </a:cubicBezTo>
                  <a:cubicBezTo>
                    <a:pt x="24192" y="14647"/>
                    <a:pt x="24736" y="10922"/>
                    <a:pt x="24694" y="7972"/>
                  </a:cubicBezTo>
                  <a:cubicBezTo>
                    <a:pt x="24694" y="7846"/>
                    <a:pt x="24757" y="7784"/>
                    <a:pt x="24841" y="7742"/>
                  </a:cubicBezTo>
                  <a:cubicBezTo>
                    <a:pt x="24782" y="7644"/>
                    <a:pt x="24833" y="7510"/>
                    <a:pt x="24943" y="7510"/>
                  </a:cubicBezTo>
                  <a:cubicBezTo>
                    <a:pt x="24950" y="7510"/>
                    <a:pt x="24958" y="7510"/>
                    <a:pt x="24966" y="7512"/>
                  </a:cubicBezTo>
                  <a:cubicBezTo>
                    <a:pt x="25012" y="7515"/>
                    <a:pt x="25058" y="7516"/>
                    <a:pt x="25104" y="7516"/>
                  </a:cubicBezTo>
                  <a:cubicBezTo>
                    <a:pt x="25995" y="7516"/>
                    <a:pt x="26828" y="6939"/>
                    <a:pt x="26808" y="5963"/>
                  </a:cubicBezTo>
                  <a:cubicBezTo>
                    <a:pt x="26790" y="5037"/>
                    <a:pt x="26060" y="4536"/>
                    <a:pt x="25250" y="4536"/>
                  </a:cubicBezTo>
                  <a:cubicBezTo>
                    <a:pt x="25108" y="4536"/>
                    <a:pt x="24963" y="4551"/>
                    <a:pt x="24820" y="4582"/>
                  </a:cubicBezTo>
                  <a:cubicBezTo>
                    <a:pt x="24801" y="4586"/>
                    <a:pt x="24783" y="4588"/>
                    <a:pt x="24766" y="4588"/>
                  </a:cubicBezTo>
                  <a:cubicBezTo>
                    <a:pt x="24692" y="4588"/>
                    <a:pt x="24641" y="4554"/>
                    <a:pt x="24590" y="4520"/>
                  </a:cubicBezTo>
                  <a:cubicBezTo>
                    <a:pt x="24569" y="4530"/>
                    <a:pt x="24543" y="4535"/>
                    <a:pt x="24514" y="4535"/>
                  </a:cubicBezTo>
                  <a:cubicBezTo>
                    <a:pt x="24485" y="4535"/>
                    <a:pt x="24454" y="4530"/>
                    <a:pt x="24422" y="4520"/>
                  </a:cubicBezTo>
                  <a:cubicBezTo>
                    <a:pt x="22790" y="3829"/>
                    <a:pt x="20907" y="1946"/>
                    <a:pt x="21075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9"/>
            <p:cNvSpPr/>
            <p:nvPr/>
          </p:nvSpPr>
          <p:spPr>
            <a:xfrm>
              <a:off x="3994525" y="3365000"/>
              <a:ext cx="44400" cy="36450"/>
            </a:xfrm>
            <a:custGeom>
              <a:avLst/>
              <a:gdLst/>
              <a:ahLst/>
              <a:cxnLst/>
              <a:rect l="l" t="t" r="r" b="b"/>
              <a:pathLst>
                <a:path w="1776" h="1458" extrusionOk="0">
                  <a:moveTo>
                    <a:pt x="341" y="1"/>
                  </a:moveTo>
                  <a:cubicBezTo>
                    <a:pt x="290" y="1"/>
                    <a:pt x="239" y="4"/>
                    <a:pt x="189" y="10"/>
                  </a:cubicBezTo>
                  <a:cubicBezTo>
                    <a:pt x="0" y="10"/>
                    <a:pt x="0" y="282"/>
                    <a:pt x="189" y="282"/>
                  </a:cubicBezTo>
                  <a:cubicBezTo>
                    <a:pt x="482" y="303"/>
                    <a:pt x="733" y="407"/>
                    <a:pt x="942" y="596"/>
                  </a:cubicBezTo>
                  <a:cubicBezTo>
                    <a:pt x="670" y="784"/>
                    <a:pt x="461" y="1014"/>
                    <a:pt x="335" y="1328"/>
                  </a:cubicBezTo>
                  <a:cubicBezTo>
                    <a:pt x="305" y="1404"/>
                    <a:pt x="373" y="1458"/>
                    <a:pt x="445" y="1458"/>
                  </a:cubicBezTo>
                  <a:cubicBezTo>
                    <a:pt x="473" y="1458"/>
                    <a:pt x="500" y="1450"/>
                    <a:pt x="523" y="1433"/>
                  </a:cubicBezTo>
                  <a:cubicBezTo>
                    <a:pt x="733" y="1223"/>
                    <a:pt x="942" y="1035"/>
                    <a:pt x="1193" y="889"/>
                  </a:cubicBezTo>
                  <a:cubicBezTo>
                    <a:pt x="1256" y="993"/>
                    <a:pt x="1298" y="1119"/>
                    <a:pt x="1340" y="1244"/>
                  </a:cubicBezTo>
                  <a:cubicBezTo>
                    <a:pt x="1372" y="1343"/>
                    <a:pt x="1451" y="1387"/>
                    <a:pt x="1530" y="1387"/>
                  </a:cubicBezTo>
                  <a:cubicBezTo>
                    <a:pt x="1652" y="1387"/>
                    <a:pt x="1775" y="1284"/>
                    <a:pt x="1737" y="1119"/>
                  </a:cubicBezTo>
                  <a:cubicBezTo>
                    <a:pt x="1621" y="479"/>
                    <a:pt x="983" y="1"/>
                    <a:pt x="34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9"/>
            <p:cNvSpPr/>
            <p:nvPr/>
          </p:nvSpPr>
          <p:spPr>
            <a:xfrm>
              <a:off x="3891125" y="3413950"/>
              <a:ext cx="35950" cy="44450"/>
            </a:xfrm>
            <a:custGeom>
              <a:avLst/>
              <a:gdLst/>
              <a:ahLst/>
              <a:cxnLst/>
              <a:rect l="l" t="t" r="r" b="b"/>
              <a:pathLst>
                <a:path w="1438" h="1778" extrusionOk="0">
                  <a:moveTo>
                    <a:pt x="950" y="0"/>
                  </a:moveTo>
                  <a:cubicBezTo>
                    <a:pt x="823" y="0"/>
                    <a:pt x="705" y="98"/>
                    <a:pt x="768" y="249"/>
                  </a:cubicBezTo>
                  <a:cubicBezTo>
                    <a:pt x="956" y="730"/>
                    <a:pt x="705" y="1316"/>
                    <a:pt x="203" y="1462"/>
                  </a:cubicBezTo>
                  <a:cubicBezTo>
                    <a:pt x="1" y="1503"/>
                    <a:pt x="72" y="1777"/>
                    <a:pt x="265" y="1777"/>
                  </a:cubicBezTo>
                  <a:cubicBezTo>
                    <a:pt x="272" y="1777"/>
                    <a:pt x="279" y="1777"/>
                    <a:pt x="286" y="1776"/>
                  </a:cubicBezTo>
                  <a:cubicBezTo>
                    <a:pt x="977" y="1630"/>
                    <a:pt x="1437" y="814"/>
                    <a:pt x="1165" y="144"/>
                  </a:cubicBezTo>
                  <a:cubicBezTo>
                    <a:pt x="1123" y="44"/>
                    <a:pt x="1035" y="0"/>
                    <a:pt x="95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9"/>
            <p:cNvSpPr/>
            <p:nvPr/>
          </p:nvSpPr>
          <p:spPr>
            <a:xfrm>
              <a:off x="3863750" y="3419825"/>
              <a:ext cx="27750" cy="23375"/>
            </a:xfrm>
            <a:custGeom>
              <a:avLst/>
              <a:gdLst/>
              <a:ahLst/>
              <a:cxnLst/>
              <a:rect l="l" t="t" r="r" b="b"/>
              <a:pathLst>
                <a:path w="1110" h="935" extrusionOk="0">
                  <a:moveTo>
                    <a:pt x="637" y="0"/>
                  </a:moveTo>
                  <a:cubicBezTo>
                    <a:pt x="597" y="0"/>
                    <a:pt x="558" y="5"/>
                    <a:pt x="524" y="14"/>
                  </a:cubicBezTo>
                  <a:cubicBezTo>
                    <a:pt x="482" y="35"/>
                    <a:pt x="440" y="35"/>
                    <a:pt x="398" y="56"/>
                  </a:cubicBezTo>
                  <a:cubicBezTo>
                    <a:pt x="210" y="118"/>
                    <a:pt x="0" y="328"/>
                    <a:pt x="147" y="537"/>
                  </a:cubicBezTo>
                  <a:cubicBezTo>
                    <a:pt x="168" y="537"/>
                    <a:pt x="168" y="558"/>
                    <a:pt x="189" y="558"/>
                  </a:cubicBezTo>
                  <a:cubicBezTo>
                    <a:pt x="189" y="579"/>
                    <a:pt x="189" y="600"/>
                    <a:pt x="189" y="621"/>
                  </a:cubicBezTo>
                  <a:cubicBezTo>
                    <a:pt x="240" y="835"/>
                    <a:pt x="405" y="935"/>
                    <a:pt x="578" y="935"/>
                  </a:cubicBezTo>
                  <a:cubicBezTo>
                    <a:pt x="760" y="935"/>
                    <a:pt x="951" y="824"/>
                    <a:pt x="1026" y="621"/>
                  </a:cubicBezTo>
                  <a:cubicBezTo>
                    <a:pt x="1109" y="411"/>
                    <a:pt x="1026" y="223"/>
                    <a:pt x="858" y="118"/>
                  </a:cubicBezTo>
                  <a:cubicBezTo>
                    <a:pt x="858" y="77"/>
                    <a:pt x="858" y="35"/>
                    <a:pt x="817" y="35"/>
                  </a:cubicBezTo>
                  <a:cubicBezTo>
                    <a:pt x="755" y="10"/>
                    <a:pt x="694" y="0"/>
                    <a:pt x="63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9"/>
            <p:cNvSpPr/>
            <p:nvPr/>
          </p:nvSpPr>
          <p:spPr>
            <a:xfrm>
              <a:off x="3700400" y="3408900"/>
              <a:ext cx="70125" cy="190950"/>
            </a:xfrm>
            <a:custGeom>
              <a:avLst/>
              <a:gdLst/>
              <a:ahLst/>
              <a:cxnLst/>
              <a:rect l="l" t="t" r="r" b="b"/>
              <a:pathLst>
                <a:path w="2805" h="7638" extrusionOk="0">
                  <a:moveTo>
                    <a:pt x="124" y="0"/>
                  </a:moveTo>
                  <a:cubicBezTo>
                    <a:pt x="61" y="0"/>
                    <a:pt x="0" y="55"/>
                    <a:pt x="27" y="137"/>
                  </a:cubicBezTo>
                  <a:cubicBezTo>
                    <a:pt x="508" y="2104"/>
                    <a:pt x="822" y="3966"/>
                    <a:pt x="634" y="5996"/>
                  </a:cubicBezTo>
                  <a:cubicBezTo>
                    <a:pt x="634" y="6142"/>
                    <a:pt x="718" y="6205"/>
                    <a:pt x="822" y="6205"/>
                  </a:cubicBezTo>
                  <a:cubicBezTo>
                    <a:pt x="853" y="6235"/>
                    <a:pt x="884" y="6255"/>
                    <a:pt x="922" y="6255"/>
                  </a:cubicBezTo>
                  <a:cubicBezTo>
                    <a:pt x="937" y="6255"/>
                    <a:pt x="952" y="6252"/>
                    <a:pt x="969" y="6247"/>
                  </a:cubicBezTo>
                  <a:cubicBezTo>
                    <a:pt x="1126" y="6211"/>
                    <a:pt x="1342" y="6178"/>
                    <a:pt x="1556" y="6178"/>
                  </a:cubicBezTo>
                  <a:cubicBezTo>
                    <a:pt x="1969" y="6178"/>
                    <a:pt x="2377" y="6301"/>
                    <a:pt x="2350" y="6770"/>
                  </a:cubicBezTo>
                  <a:cubicBezTo>
                    <a:pt x="2338" y="7103"/>
                    <a:pt x="2069" y="7192"/>
                    <a:pt x="1778" y="7192"/>
                  </a:cubicBezTo>
                  <a:cubicBezTo>
                    <a:pt x="1557" y="7192"/>
                    <a:pt x="1323" y="7141"/>
                    <a:pt x="1178" y="7104"/>
                  </a:cubicBezTo>
                  <a:cubicBezTo>
                    <a:pt x="1159" y="7100"/>
                    <a:pt x="1140" y="7098"/>
                    <a:pt x="1122" y="7098"/>
                  </a:cubicBezTo>
                  <a:cubicBezTo>
                    <a:pt x="868" y="7098"/>
                    <a:pt x="759" y="7487"/>
                    <a:pt x="1053" y="7565"/>
                  </a:cubicBezTo>
                  <a:cubicBezTo>
                    <a:pt x="1224" y="7609"/>
                    <a:pt x="1428" y="7637"/>
                    <a:pt x="1635" y="7637"/>
                  </a:cubicBezTo>
                  <a:cubicBezTo>
                    <a:pt x="2209" y="7637"/>
                    <a:pt x="2805" y="7420"/>
                    <a:pt x="2789" y="6728"/>
                  </a:cubicBezTo>
                  <a:cubicBezTo>
                    <a:pt x="2768" y="6372"/>
                    <a:pt x="2517" y="6037"/>
                    <a:pt x="2182" y="5870"/>
                  </a:cubicBezTo>
                  <a:cubicBezTo>
                    <a:pt x="2031" y="5795"/>
                    <a:pt x="1868" y="5762"/>
                    <a:pt x="1701" y="5762"/>
                  </a:cubicBezTo>
                  <a:cubicBezTo>
                    <a:pt x="1498" y="5762"/>
                    <a:pt x="1290" y="5810"/>
                    <a:pt x="1094" y="5891"/>
                  </a:cubicBezTo>
                  <a:cubicBezTo>
                    <a:pt x="1325" y="3924"/>
                    <a:pt x="1115" y="1832"/>
                    <a:pt x="216" y="53"/>
                  </a:cubicBezTo>
                  <a:cubicBezTo>
                    <a:pt x="194" y="16"/>
                    <a:pt x="159" y="0"/>
                    <a:pt x="12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9"/>
            <p:cNvSpPr/>
            <p:nvPr/>
          </p:nvSpPr>
          <p:spPr>
            <a:xfrm>
              <a:off x="3630875" y="3634625"/>
              <a:ext cx="206100" cy="39425"/>
            </a:xfrm>
            <a:custGeom>
              <a:avLst/>
              <a:gdLst/>
              <a:ahLst/>
              <a:cxnLst/>
              <a:rect l="l" t="t" r="r" b="b"/>
              <a:pathLst>
                <a:path w="8244" h="1577" extrusionOk="0">
                  <a:moveTo>
                    <a:pt x="7977" y="0"/>
                  </a:moveTo>
                  <a:cubicBezTo>
                    <a:pt x="7950" y="0"/>
                    <a:pt x="7922" y="7"/>
                    <a:pt x="7893" y="21"/>
                  </a:cubicBezTo>
                  <a:cubicBezTo>
                    <a:pt x="6667" y="697"/>
                    <a:pt x="5122" y="1172"/>
                    <a:pt x="3628" y="1172"/>
                  </a:cubicBezTo>
                  <a:cubicBezTo>
                    <a:pt x="2392" y="1172"/>
                    <a:pt x="1191" y="847"/>
                    <a:pt x="235" y="42"/>
                  </a:cubicBezTo>
                  <a:cubicBezTo>
                    <a:pt x="213" y="25"/>
                    <a:pt x="189" y="17"/>
                    <a:pt x="167" y="17"/>
                  </a:cubicBezTo>
                  <a:cubicBezTo>
                    <a:pt x="79" y="17"/>
                    <a:pt x="1" y="127"/>
                    <a:pt x="67" y="210"/>
                  </a:cubicBezTo>
                  <a:cubicBezTo>
                    <a:pt x="961" y="1191"/>
                    <a:pt x="2283" y="1577"/>
                    <a:pt x="3660" y="1577"/>
                  </a:cubicBezTo>
                  <a:cubicBezTo>
                    <a:pt x="5251" y="1577"/>
                    <a:pt x="6915" y="1062"/>
                    <a:pt x="8081" y="356"/>
                  </a:cubicBezTo>
                  <a:cubicBezTo>
                    <a:pt x="8243" y="248"/>
                    <a:pt x="8142" y="0"/>
                    <a:pt x="797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9"/>
            <p:cNvSpPr/>
            <p:nvPr/>
          </p:nvSpPr>
          <p:spPr>
            <a:xfrm>
              <a:off x="3543625" y="3428825"/>
              <a:ext cx="33100" cy="28450"/>
            </a:xfrm>
            <a:custGeom>
              <a:avLst/>
              <a:gdLst/>
              <a:ahLst/>
              <a:cxnLst/>
              <a:rect l="l" t="t" r="r" b="b"/>
              <a:pathLst>
                <a:path w="1324" h="1138" extrusionOk="0">
                  <a:moveTo>
                    <a:pt x="614" y="1"/>
                  </a:moveTo>
                  <a:cubicBezTo>
                    <a:pt x="584" y="1"/>
                    <a:pt x="554" y="4"/>
                    <a:pt x="523" y="9"/>
                  </a:cubicBezTo>
                  <a:cubicBezTo>
                    <a:pt x="335" y="51"/>
                    <a:pt x="189" y="177"/>
                    <a:pt x="126" y="344"/>
                  </a:cubicBezTo>
                  <a:cubicBezTo>
                    <a:pt x="42" y="491"/>
                    <a:pt x="0" y="679"/>
                    <a:pt x="84" y="825"/>
                  </a:cubicBezTo>
                  <a:cubicBezTo>
                    <a:pt x="193" y="1032"/>
                    <a:pt x="409" y="1137"/>
                    <a:pt x="621" y="1137"/>
                  </a:cubicBezTo>
                  <a:cubicBezTo>
                    <a:pt x="817" y="1137"/>
                    <a:pt x="1009" y="1048"/>
                    <a:pt x="1109" y="867"/>
                  </a:cubicBezTo>
                  <a:cubicBezTo>
                    <a:pt x="1323" y="497"/>
                    <a:pt x="1012" y="1"/>
                    <a:pt x="61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9"/>
            <p:cNvSpPr/>
            <p:nvPr/>
          </p:nvSpPr>
          <p:spPr>
            <a:xfrm>
              <a:off x="3496550" y="3420650"/>
              <a:ext cx="32625" cy="39925"/>
            </a:xfrm>
            <a:custGeom>
              <a:avLst/>
              <a:gdLst/>
              <a:ahLst/>
              <a:cxnLst/>
              <a:rect l="l" t="t" r="r" b="b"/>
              <a:pathLst>
                <a:path w="1305" h="1597" extrusionOk="0">
                  <a:moveTo>
                    <a:pt x="693" y="0"/>
                  </a:moveTo>
                  <a:cubicBezTo>
                    <a:pt x="650" y="0"/>
                    <a:pt x="605" y="14"/>
                    <a:pt x="565" y="44"/>
                  </a:cubicBezTo>
                  <a:cubicBezTo>
                    <a:pt x="0" y="483"/>
                    <a:pt x="419" y="1508"/>
                    <a:pt x="1046" y="1592"/>
                  </a:cubicBezTo>
                  <a:cubicBezTo>
                    <a:pt x="1061" y="1595"/>
                    <a:pt x="1075" y="1596"/>
                    <a:pt x="1089" y="1596"/>
                  </a:cubicBezTo>
                  <a:cubicBezTo>
                    <a:pt x="1263" y="1596"/>
                    <a:pt x="1305" y="1357"/>
                    <a:pt x="1130" y="1299"/>
                  </a:cubicBezTo>
                  <a:cubicBezTo>
                    <a:pt x="942" y="1215"/>
                    <a:pt x="795" y="1027"/>
                    <a:pt x="753" y="839"/>
                  </a:cubicBezTo>
                  <a:cubicBezTo>
                    <a:pt x="712" y="629"/>
                    <a:pt x="774" y="462"/>
                    <a:pt x="858" y="295"/>
                  </a:cubicBezTo>
                  <a:cubicBezTo>
                    <a:pt x="954" y="135"/>
                    <a:pt x="831" y="0"/>
                    <a:pt x="69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9"/>
            <p:cNvSpPr/>
            <p:nvPr/>
          </p:nvSpPr>
          <p:spPr>
            <a:xfrm>
              <a:off x="3391400" y="3352525"/>
              <a:ext cx="43400" cy="35775"/>
            </a:xfrm>
            <a:custGeom>
              <a:avLst/>
              <a:gdLst/>
              <a:ahLst/>
              <a:cxnLst/>
              <a:rect l="l" t="t" r="r" b="b"/>
              <a:pathLst>
                <a:path w="1736" h="1431" extrusionOk="0">
                  <a:moveTo>
                    <a:pt x="924" y="1"/>
                  </a:moveTo>
                  <a:cubicBezTo>
                    <a:pt x="663" y="1"/>
                    <a:pt x="371" y="180"/>
                    <a:pt x="231" y="383"/>
                  </a:cubicBezTo>
                  <a:cubicBezTo>
                    <a:pt x="0" y="697"/>
                    <a:pt x="21" y="1095"/>
                    <a:pt x="252" y="1388"/>
                  </a:cubicBezTo>
                  <a:cubicBezTo>
                    <a:pt x="276" y="1418"/>
                    <a:pt x="308" y="1430"/>
                    <a:pt x="342" y="1430"/>
                  </a:cubicBezTo>
                  <a:cubicBezTo>
                    <a:pt x="424" y="1430"/>
                    <a:pt x="512" y="1352"/>
                    <a:pt x="482" y="1262"/>
                  </a:cubicBezTo>
                  <a:cubicBezTo>
                    <a:pt x="398" y="1074"/>
                    <a:pt x="398" y="844"/>
                    <a:pt x="503" y="655"/>
                  </a:cubicBezTo>
                  <a:cubicBezTo>
                    <a:pt x="524" y="697"/>
                    <a:pt x="565" y="760"/>
                    <a:pt x="628" y="760"/>
                  </a:cubicBezTo>
                  <a:cubicBezTo>
                    <a:pt x="921" y="802"/>
                    <a:pt x="1172" y="948"/>
                    <a:pt x="1319" y="1220"/>
                  </a:cubicBezTo>
                  <a:cubicBezTo>
                    <a:pt x="1356" y="1282"/>
                    <a:pt x="1411" y="1307"/>
                    <a:pt x="1467" y="1307"/>
                  </a:cubicBezTo>
                  <a:cubicBezTo>
                    <a:pt x="1600" y="1307"/>
                    <a:pt x="1736" y="1164"/>
                    <a:pt x="1633" y="1032"/>
                  </a:cubicBezTo>
                  <a:cubicBezTo>
                    <a:pt x="1402" y="697"/>
                    <a:pt x="1047" y="488"/>
                    <a:pt x="649" y="488"/>
                  </a:cubicBezTo>
                  <a:cubicBezTo>
                    <a:pt x="796" y="404"/>
                    <a:pt x="963" y="404"/>
                    <a:pt x="1151" y="341"/>
                  </a:cubicBezTo>
                  <a:cubicBezTo>
                    <a:pt x="1277" y="300"/>
                    <a:pt x="1277" y="132"/>
                    <a:pt x="1172" y="69"/>
                  </a:cubicBezTo>
                  <a:cubicBezTo>
                    <a:pt x="1098" y="22"/>
                    <a:pt x="1013" y="1"/>
                    <a:pt x="92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9"/>
            <p:cNvSpPr/>
            <p:nvPr/>
          </p:nvSpPr>
          <p:spPr>
            <a:xfrm>
              <a:off x="3315250" y="2974775"/>
              <a:ext cx="820525" cy="758800"/>
            </a:xfrm>
            <a:custGeom>
              <a:avLst/>
              <a:gdLst/>
              <a:ahLst/>
              <a:cxnLst/>
              <a:rect l="l" t="t" r="r" b="b"/>
              <a:pathLst>
                <a:path w="32821" h="30352" extrusionOk="0">
                  <a:moveTo>
                    <a:pt x="15868" y="541"/>
                  </a:moveTo>
                  <a:cubicBezTo>
                    <a:pt x="18610" y="541"/>
                    <a:pt x="21184" y="1286"/>
                    <a:pt x="23677" y="2751"/>
                  </a:cubicBezTo>
                  <a:cubicBezTo>
                    <a:pt x="23707" y="2766"/>
                    <a:pt x="23734" y="2773"/>
                    <a:pt x="23759" y="2773"/>
                  </a:cubicBezTo>
                  <a:cubicBezTo>
                    <a:pt x="23805" y="2773"/>
                    <a:pt x="23846" y="2749"/>
                    <a:pt x="23886" y="2709"/>
                  </a:cubicBezTo>
                  <a:cubicBezTo>
                    <a:pt x="23907" y="2730"/>
                    <a:pt x="23928" y="2730"/>
                    <a:pt x="23949" y="2730"/>
                  </a:cubicBezTo>
                  <a:cubicBezTo>
                    <a:pt x="24103" y="2721"/>
                    <a:pt x="24255" y="2717"/>
                    <a:pt x="24406" y="2717"/>
                  </a:cubicBezTo>
                  <a:cubicBezTo>
                    <a:pt x="27155" y="2717"/>
                    <a:pt x="29439" y="4156"/>
                    <a:pt x="30352" y="6873"/>
                  </a:cubicBezTo>
                  <a:cubicBezTo>
                    <a:pt x="31105" y="9091"/>
                    <a:pt x="30938" y="11518"/>
                    <a:pt x="30917" y="13819"/>
                  </a:cubicBezTo>
                  <a:cubicBezTo>
                    <a:pt x="30896" y="16518"/>
                    <a:pt x="30854" y="19239"/>
                    <a:pt x="30854" y="21938"/>
                  </a:cubicBezTo>
                  <a:cubicBezTo>
                    <a:pt x="30833" y="24135"/>
                    <a:pt x="30959" y="26311"/>
                    <a:pt x="31963" y="28319"/>
                  </a:cubicBezTo>
                  <a:cubicBezTo>
                    <a:pt x="31984" y="28361"/>
                    <a:pt x="32005" y="28382"/>
                    <a:pt x="32047" y="28403"/>
                  </a:cubicBezTo>
                  <a:cubicBezTo>
                    <a:pt x="31174" y="28821"/>
                    <a:pt x="30298" y="28983"/>
                    <a:pt x="29423" y="28983"/>
                  </a:cubicBezTo>
                  <a:cubicBezTo>
                    <a:pt x="27843" y="28983"/>
                    <a:pt x="26264" y="28454"/>
                    <a:pt x="24702" y="27943"/>
                  </a:cubicBezTo>
                  <a:cubicBezTo>
                    <a:pt x="27150" y="25683"/>
                    <a:pt x="27841" y="21770"/>
                    <a:pt x="27757" y="18590"/>
                  </a:cubicBezTo>
                  <a:cubicBezTo>
                    <a:pt x="27757" y="18527"/>
                    <a:pt x="27757" y="18485"/>
                    <a:pt x="27736" y="18464"/>
                  </a:cubicBezTo>
                  <a:lnTo>
                    <a:pt x="27736" y="18464"/>
                  </a:lnTo>
                  <a:cubicBezTo>
                    <a:pt x="27784" y="18468"/>
                    <a:pt x="27832" y="18470"/>
                    <a:pt x="27879" y="18470"/>
                  </a:cubicBezTo>
                  <a:cubicBezTo>
                    <a:pt x="28928" y="18470"/>
                    <a:pt x="29826" y="17598"/>
                    <a:pt x="29766" y="16477"/>
                  </a:cubicBezTo>
                  <a:cubicBezTo>
                    <a:pt x="29714" y="15434"/>
                    <a:pt x="28809" y="14636"/>
                    <a:pt x="27809" y="14636"/>
                  </a:cubicBezTo>
                  <a:cubicBezTo>
                    <a:pt x="27605" y="14636"/>
                    <a:pt x="27398" y="14669"/>
                    <a:pt x="27192" y="14740"/>
                  </a:cubicBezTo>
                  <a:cubicBezTo>
                    <a:pt x="27192" y="14740"/>
                    <a:pt x="27171" y="14761"/>
                    <a:pt x="27171" y="14761"/>
                  </a:cubicBezTo>
                  <a:cubicBezTo>
                    <a:pt x="27150" y="14719"/>
                    <a:pt x="27109" y="14677"/>
                    <a:pt x="27046" y="14656"/>
                  </a:cubicBezTo>
                  <a:cubicBezTo>
                    <a:pt x="26083" y="14259"/>
                    <a:pt x="25288" y="13589"/>
                    <a:pt x="24744" y="12689"/>
                  </a:cubicBezTo>
                  <a:cubicBezTo>
                    <a:pt x="24242" y="11915"/>
                    <a:pt x="24137" y="11078"/>
                    <a:pt x="23865" y="10200"/>
                  </a:cubicBezTo>
                  <a:lnTo>
                    <a:pt x="23845" y="10200"/>
                  </a:lnTo>
                  <a:cubicBezTo>
                    <a:pt x="23816" y="10073"/>
                    <a:pt x="23703" y="9975"/>
                    <a:pt x="23575" y="9975"/>
                  </a:cubicBezTo>
                  <a:cubicBezTo>
                    <a:pt x="23512" y="9975"/>
                    <a:pt x="23446" y="9998"/>
                    <a:pt x="23384" y="10053"/>
                  </a:cubicBezTo>
                  <a:cubicBezTo>
                    <a:pt x="19484" y="13606"/>
                    <a:pt x="14524" y="14573"/>
                    <a:pt x="9493" y="14573"/>
                  </a:cubicBezTo>
                  <a:cubicBezTo>
                    <a:pt x="7856" y="14573"/>
                    <a:pt x="6212" y="14470"/>
                    <a:pt x="4595" y="14322"/>
                  </a:cubicBezTo>
                  <a:cubicBezTo>
                    <a:pt x="4553" y="14301"/>
                    <a:pt x="4532" y="14280"/>
                    <a:pt x="4490" y="14259"/>
                  </a:cubicBezTo>
                  <a:cubicBezTo>
                    <a:pt x="4303" y="14191"/>
                    <a:pt x="4115" y="14159"/>
                    <a:pt x="3932" y="14159"/>
                  </a:cubicBezTo>
                  <a:cubicBezTo>
                    <a:pt x="2932" y="14159"/>
                    <a:pt x="2073" y="15098"/>
                    <a:pt x="2126" y="16142"/>
                  </a:cubicBezTo>
                  <a:cubicBezTo>
                    <a:pt x="2162" y="17045"/>
                    <a:pt x="3009" y="17995"/>
                    <a:pt x="3927" y="17995"/>
                  </a:cubicBezTo>
                  <a:cubicBezTo>
                    <a:pt x="4072" y="17995"/>
                    <a:pt x="4219" y="17972"/>
                    <a:pt x="4365" y="17920"/>
                  </a:cubicBezTo>
                  <a:lnTo>
                    <a:pt x="4365" y="17920"/>
                  </a:lnTo>
                  <a:cubicBezTo>
                    <a:pt x="3967" y="20975"/>
                    <a:pt x="4302" y="24825"/>
                    <a:pt x="6499" y="27148"/>
                  </a:cubicBezTo>
                  <a:cubicBezTo>
                    <a:pt x="6980" y="27650"/>
                    <a:pt x="7503" y="28068"/>
                    <a:pt x="8047" y="28424"/>
                  </a:cubicBezTo>
                  <a:cubicBezTo>
                    <a:pt x="6389" y="28839"/>
                    <a:pt x="4757" y="29007"/>
                    <a:pt x="3093" y="29007"/>
                  </a:cubicBezTo>
                  <a:cubicBezTo>
                    <a:pt x="2238" y="29007"/>
                    <a:pt x="1374" y="28962"/>
                    <a:pt x="494" y="28884"/>
                  </a:cubicBezTo>
                  <a:cubicBezTo>
                    <a:pt x="724" y="26918"/>
                    <a:pt x="954" y="24951"/>
                    <a:pt x="1142" y="22984"/>
                  </a:cubicBezTo>
                  <a:cubicBezTo>
                    <a:pt x="1331" y="20892"/>
                    <a:pt x="1205" y="18904"/>
                    <a:pt x="1080" y="16832"/>
                  </a:cubicBezTo>
                  <a:cubicBezTo>
                    <a:pt x="870" y="12982"/>
                    <a:pt x="1645" y="8944"/>
                    <a:pt x="4072" y="5868"/>
                  </a:cubicBezTo>
                  <a:cubicBezTo>
                    <a:pt x="6248" y="3086"/>
                    <a:pt x="9554" y="1412"/>
                    <a:pt x="12985" y="805"/>
                  </a:cubicBezTo>
                  <a:cubicBezTo>
                    <a:pt x="13968" y="629"/>
                    <a:pt x="14928" y="541"/>
                    <a:pt x="15868" y="541"/>
                  </a:cubicBezTo>
                  <a:close/>
                  <a:moveTo>
                    <a:pt x="23573" y="10618"/>
                  </a:moveTo>
                  <a:cubicBezTo>
                    <a:pt x="23405" y="12564"/>
                    <a:pt x="25288" y="14447"/>
                    <a:pt x="26920" y="15138"/>
                  </a:cubicBezTo>
                  <a:cubicBezTo>
                    <a:pt x="26952" y="15148"/>
                    <a:pt x="26983" y="15153"/>
                    <a:pt x="27012" y="15153"/>
                  </a:cubicBezTo>
                  <a:cubicBezTo>
                    <a:pt x="27041" y="15153"/>
                    <a:pt x="27067" y="15148"/>
                    <a:pt x="27088" y="15138"/>
                  </a:cubicBezTo>
                  <a:cubicBezTo>
                    <a:pt x="27139" y="15172"/>
                    <a:pt x="27190" y="15206"/>
                    <a:pt x="27264" y="15206"/>
                  </a:cubicBezTo>
                  <a:cubicBezTo>
                    <a:pt x="27281" y="15206"/>
                    <a:pt x="27299" y="15204"/>
                    <a:pt x="27318" y="15200"/>
                  </a:cubicBezTo>
                  <a:cubicBezTo>
                    <a:pt x="27461" y="15169"/>
                    <a:pt x="27606" y="15154"/>
                    <a:pt x="27748" y="15154"/>
                  </a:cubicBezTo>
                  <a:cubicBezTo>
                    <a:pt x="28558" y="15154"/>
                    <a:pt x="29288" y="15655"/>
                    <a:pt x="29306" y="16581"/>
                  </a:cubicBezTo>
                  <a:cubicBezTo>
                    <a:pt x="29326" y="17557"/>
                    <a:pt x="28493" y="18134"/>
                    <a:pt x="27602" y="18134"/>
                  </a:cubicBezTo>
                  <a:cubicBezTo>
                    <a:pt x="27556" y="18134"/>
                    <a:pt x="27510" y="18133"/>
                    <a:pt x="27464" y="18130"/>
                  </a:cubicBezTo>
                  <a:cubicBezTo>
                    <a:pt x="27456" y="18128"/>
                    <a:pt x="27448" y="18128"/>
                    <a:pt x="27441" y="18128"/>
                  </a:cubicBezTo>
                  <a:cubicBezTo>
                    <a:pt x="27334" y="18128"/>
                    <a:pt x="27300" y="18262"/>
                    <a:pt x="27339" y="18360"/>
                  </a:cubicBezTo>
                  <a:cubicBezTo>
                    <a:pt x="27255" y="18402"/>
                    <a:pt x="27213" y="18464"/>
                    <a:pt x="27213" y="18590"/>
                  </a:cubicBezTo>
                  <a:cubicBezTo>
                    <a:pt x="27234" y="21540"/>
                    <a:pt x="26690" y="25265"/>
                    <a:pt x="24451" y="27420"/>
                  </a:cubicBezTo>
                  <a:cubicBezTo>
                    <a:pt x="22404" y="29376"/>
                    <a:pt x="19590" y="29830"/>
                    <a:pt x="16861" y="29830"/>
                  </a:cubicBezTo>
                  <a:cubicBezTo>
                    <a:pt x="16466" y="29830"/>
                    <a:pt x="16073" y="29821"/>
                    <a:pt x="15684" y="29805"/>
                  </a:cubicBezTo>
                  <a:cubicBezTo>
                    <a:pt x="12692" y="29659"/>
                    <a:pt x="9470" y="29219"/>
                    <a:pt x="7168" y="27106"/>
                  </a:cubicBezTo>
                  <a:cubicBezTo>
                    <a:pt x="4616" y="24762"/>
                    <a:pt x="4637" y="20954"/>
                    <a:pt x="4679" y="17753"/>
                  </a:cubicBezTo>
                  <a:cubicBezTo>
                    <a:pt x="4679" y="17669"/>
                    <a:pt x="4595" y="17607"/>
                    <a:pt x="4532" y="17607"/>
                  </a:cubicBezTo>
                  <a:cubicBezTo>
                    <a:pt x="4511" y="17586"/>
                    <a:pt x="4490" y="17586"/>
                    <a:pt x="4469" y="17565"/>
                  </a:cubicBezTo>
                  <a:cubicBezTo>
                    <a:pt x="3674" y="17397"/>
                    <a:pt x="2858" y="17251"/>
                    <a:pt x="2670" y="16288"/>
                  </a:cubicBezTo>
                  <a:cubicBezTo>
                    <a:pt x="2499" y="15319"/>
                    <a:pt x="3242" y="14678"/>
                    <a:pt x="4101" y="14678"/>
                  </a:cubicBezTo>
                  <a:cubicBezTo>
                    <a:pt x="4188" y="14678"/>
                    <a:pt x="4276" y="14685"/>
                    <a:pt x="4365" y="14698"/>
                  </a:cubicBezTo>
                  <a:cubicBezTo>
                    <a:pt x="4387" y="14702"/>
                    <a:pt x="4408" y="14704"/>
                    <a:pt x="4427" y="14704"/>
                  </a:cubicBezTo>
                  <a:cubicBezTo>
                    <a:pt x="4519" y="14704"/>
                    <a:pt x="4581" y="14666"/>
                    <a:pt x="4616" y="14614"/>
                  </a:cubicBezTo>
                  <a:cubicBezTo>
                    <a:pt x="6419" y="14886"/>
                    <a:pt x="8277" y="15051"/>
                    <a:pt x="10133" y="15051"/>
                  </a:cubicBezTo>
                  <a:cubicBezTo>
                    <a:pt x="14995" y="15051"/>
                    <a:pt x="19832" y="13920"/>
                    <a:pt x="23573" y="10618"/>
                  </a:cubicBezTo>
                  <a:close/>
                  <a:moveTo>
                    <a:pt x="16131" y="1"/>
                  </a:moveTo>
                  <a:cubicBezTo>
                    <a:pt x="15248" y="1"/>
                    <a:pt x="14382" y="66"/>
                    <a:pt x="13571" y="177"/>
                  </a:cubicBezTo>
                  <a:cubicBezTo>
                    <a:pt x="10223" y="637"/>
                    <a:pt x="6917" y="2060"/>
                    <a:pt x="4553" y="4529"/>
                  </a:cubicBezTo>
                  <a:cubicBezTo>
                    <a:pt x="2000" y="7166"/>
                    <a:pt x="787" y="10764"/>
                    <a:pt x="577" y="14384"/>
                  </a:cubicBezTo>
                  <a:cubicBezTo>
                    <a:pt x="452" y="16707"/>
                    <a:pt x="891" y="19008"/>
                    <a:pt x="787" y="21331"/>
                  </a:cubicBezTo>
                  <a:cubicBezTo>
                    <a:pt x="682" y="23905"/>
                    <a:pt x="285" y="26478"/>
                    <a:pt x="13" y="29052"/>
                  </a:cubicBezTo>
                  <a:cubicBezTo>
                    <a:pt x="1" y="29203"/>
                    <a:pt x="105" y="29276"/>
                    <a:pt x="218" y="29276"/>
                  </a:cubicBezTo>
                  <a:cubicBezTo>
                    <a:pt x="309" y="29276"/>
                    <a:pt x="405" y="29229"/>
                    <a:pt x="452" y="29135"/>
                  </a:cubicBezTo>
                  <a:cubicBezTo>
                    <a:pt x="1524" y="29389"/>
                    <a:pt x="2617" y="29506"/>
                    <a:pt x="3711" y="29506"/>
                  </a:cubicBezTo>
                  <a:cubicBezTo>
                    <a:pt x="5328" y="29506"/>
                    <a:pt x="6947" y="29250"/>
                    <a:pt x="8508" y="28801"/>
                  </a:cubicBezTo>
                  <a:cubicBezTo>
                    <a:pt x="8549" y="28801"/>
                    <a:pt x="8570" y="28759"/>
                    <a:pt x="8591" y="28738"/>
                  </a:cubicBezTo>
                  <a:cubicBezTo>
                    <a:pt x="10642" y="29847"/>
                    <a:pt x="13111" y="30182"/>
                    <a:pt x="15412" y="30307"/>
                  </a:cubicBezTo>
                  <a:cubicBezTo>
                    <a:pt x="15917" y="30334"/>
                    <a:pt x="16430" y="30351"/>
                    <a:pt x="16946" y="30351"/>
                  </a:cubicBezTo>
                  <a:cubicBezTo>
                    <a:pt x="19596" y="30351"/>
                    <a:pt x="22322" y="29910"/>
                    <a:pt x="24389" y="28194"/>
                  </a:cubicBezTo>
                  <a:cubicBezTo>
                    <a:pt x="25980" y="28944"/>
                    <a:pt x="27723" y="29535"/>
                    <a:pt x="29446" y="29535"/>
                  </a:cubicBezTo>
                  <a:cubicBezTo>
                    <a:pt x="30509" y="29535"/>
                    <a:pt x="31564" y="29310"/>
                    <a:pt x="32570" y="28759"/>
                  </a:cubicBezTo>
                  <a:cubicBezTo>
                    <a:pt x="32821" y="28612"/>
                    <a:pt x="32674" y="28278"/>
                    <a:pt x="32444" y="28257"/>
                  </a:cubicBezTo>
                  <a:cubicBezTo>
                    <a:pt x="32465" y="28194"/>
                    <a:pt x="32465" y="28131"/>
                    <a:pt x="32444" y="28047"/>
                  </a:cubicBezTo>
                  <a:cubicBezTo>
                    <a:pt x="31021" y="25160"/>
                    <a:pt x="31377" y="21749"/>
                    <a:pt x="31419" y="18632"/>
                  </a:cubicBezTo>
                  <a:cubicBezTo>
                    <a:pt x="31440" y="15682"/>
                    <a:pt x="31628" y="12710"/>
                    <a:pt x="31419" y="9781"/>
                  </a:cubicBezTo>
                  <a:cubicBezTo>
                    <a:pt x="31272" y="7793"/>
                    <a:pt x="30833" y="5743"/>
                    <a:pt x="29452" y="4215"/>
                  </a:cubicBezTo>
                  <a:cubicBezTo>
                    <a:pt x="28330" y="2991"/>
                    <a:pt x="26697" y="2279"/>
                    <a:pt x="25047" y="2279"/>
                  </a:cubicBezTo>
                  <a:cubicBezTo>
                    <a:pt x="24666" y="2279"/>
                    <a:pt x="24284" y="2317"/>
                    <a:pt x="23907" y="2395"/>
                  </a:cubicBezTo>
                  <a:cubicBezTo>
                    <a:pt x="23865" y="2395"/>
                    <a:pt x="23845" y="2416"/>
                    <a:pt x="23824" y="2458"/>
                  </a:cubicBezTo>
                  <a:cubicBezTo>
                    <a:pt x="21826" y="635"/>
                    <a:pt x="18892" y="1"/>
                    <a:pt x="1613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9"/>
            <p:cNvSpPr/>
            <p:nvPr/>
          </p:nvSpPr>
          <p:spPr>
            <a:xfrm>
              <a:off x="3431150" y="3408650"/>
              <a:ext cx="25" cy="550"/>
            </a:xfrm>
            <a:custGeom>
              <a:avLst/>
              <a:gdLst/>
              <a:ahLst/>
              <a:cxnLst/>
              <a:rect l="l" t="t" r="r" b="b"/>
              <a:pathLst>
                <a:path w="1" h="22" fill="none" extrusionOk="0">
                  <a:moveTo>
                    <a:pt x="1" y="21"/>
                  </a:moveTo>
                  <a:cubicBezTo>
                    <a:pt x="1" y="21"/>
                    <a:pt x="1" y="0"/>
                    <a:pt x="1" y="0"/>
                  </a:cubicBez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" name="Google Shape;331;p19"/>
          <p:cNvSpPr/>
          <p:nvPr/>
        </p:nvSpPr>
        <p:spPr>
          <a:xfrm>
            <a:off x="3950957" y="2175264"/>
            <a:ext cx="1229909" cy="518736"/>
          </a:xfrm>
          <a:custGeom>
            <a:avLst/>
            <a:gdLst/>
            <a:ahLst/>
            <a:cxnLst/>
            <a:rect l="l" t="t" r="r" b="b"/>
            <a:pathLst>
              <a:path w="65178" h="27490" extrusionOk="0">
                <a:moveTo>
                  <a:pt x="32915" y="1"/>
                </a:moveTo>
                <a:cubicBezTo>
                  <a:pt x="32639" y="1"/>
                  <a:pt x="32349" y="189"/>
                  <a:pt x="32307" y="550"/>
                </a:cubicBezTo>
                <a:cubicBezTo>
                  <a:pt x="32035" y="2852"/>
                  <a:pt x="32118" y="5237"/>
                  <a:pt x="32265" y="7539"/>
                </a:cubicBezTo>
                <a:cubicBezTo>
                  <a:pt x="32369" y="9505"/>
                  <a:pt x="32516" y="11535"/>
                  <a:pt x="33060" y="13439"/>
                </a:cubicBezTo>
                <a:cubicBezTo>
                  <a:pt x="30979" y="13358"/>
                  <a:pt x="28898" y="13312"/>
                  <a:pt x="26823" y="13312"/>
                </a:cubicBezTo>
                <a:cubicBezTo>
                  <a:pt x="25685" y="13312"/>
                  <a:pt x="24548" y="13326"/>
                  <a:pt x="23414" y="13355"/>
                </a:cubicBezTo>
                <a:cubicBezTo>
                  <a:pt x="18204" y="13481"/>
                  <a:pt x="12638" y="13607"/>
                  <a:pt x="7889" y="15992"/>
                </a:cubicBezTo>
                <a:cubicBezTo>
                  <a:pt x="3892" y="18000"/>
                  <a:pt x="1" y="22457"/>
                  <a:pt x="984" y="27228"/>
                </a:cubicBezTo>
                <a:cubicBezTo>
                  <a:pt x="1020" y="27410"/>
                  <a:pt x="1148" y="27489"/>
                  <a:pt x="1284" y="27489"/>
                </a:cubicBezTo>
                <a:cubicBezTo>
                  <a:pt x="1461" y="27489"/>
                  <a:pt x="1651" y="27357"/>
                  <a:pt x="1675" y="27144"/>
                </a:cubicBezTo>
                <a:cubicBezTo>
                  <a:pt x="1988" y="22792"/>
                  <a:pt x="4457" y="19214"/>
                  <a:pt x="8349" y="17247"/>
                </a:cubicBezTo>
                <a:cubicBezTo>
                  <a:pt x="12764" y="14987"/>
                  <a:pt x="17995" y="14946"/>
                  <a:pt x="22849" y="14820"/>
                </a:cubicBezTo>
                <a:cubicBezTo>
                  <a:pt x="24131" y="14789"/>
                  <a:pt x="25411" y="14773"/>
                  <a:pt x="26690" y="14773"/>
                </a:cubicBezTo>
                <a:cubicBezTo>
                  <a:pt x="30528" y="14773"/>
                  <a:pt x="34357" y="14914"/>
                  <a:pt x="38186" y="15197"/>
                </a:cubicBezTo>
                <a:cubicBezTo>
                  <a:pt x="43229" y="15573"/>
                  <a:pt x="48355" y="16055"/>
                  <a:pt x="53314" y="17122"/>
                </a:cubicBezTo>
                <a:cubicBezTo>
                  <a:pt x="58064" y="18147"/>
                  <a:pt x="63734" y="21076"/>
                  <a:pt x="63315" y="26788"/>
                </a:cubicBezTo>
                <a:cubicBezTo>
                  <a:pt x="63274" y="27257"/>
                  <a:pt x="63615" y="27487"/>
                  <a:pt x="63979" y="27487"/>
                </a:cubicBezTo>
                <a:cubicBezTo>
                  <a:pt x="64347" y="27487"/>
                  <a:pt x="64738" y="27251"/>
                  <a:pt x="64780" y="26788"/>
                </a:cubicBezTo>
                <a:cubicBezTo>
                  <a:pt x="65178" y="22227"/>
                  <a:pt x="61663" y="18586"/>
                  <a:pt x="57729" y="16912"/>
                </a:cubicBezTo>
                <a:cubicBezTo>
                  <a:pt x="55281" y="15887"/>
                  <a:pt x="52644" y="15448"/>
                  <a:pt x="50029" y="15050"/>
                </a:cubicBezTo>
                <a:cubicBezTo>
                  <a:pt x="47204" y="14611"/>
                  <a:pt x="44359" y="14276"/>
                  <a:pt x="41513" y="14004"/>
                </a:cubicBezTo>
                <a:cubicBezTo>
                  <a:pt x="38939" y="13753"/>
                  <a:pt x="36366" y="13586"/>
                  <a:pt x="33792" y="13460"/>
                </a:cubicBezTo>
                <a:cubicBezTo>
                  <a:pt x="33813" y="11389"/>
                  <a:pt x="33520" y="9338"/>
                  <a:pt x="33437" y="7267"/>
                </a:cubicBezTo>
                <a:cubicBezTo>
                  <a:pt x="33332" y="5028"/>
                  <a:pt x="33457" y="2789"/>
                  <a:pt x="33437" y="550"/>
                </a:cubicBezTo>
                <a:cubicBezTo>
                  <a:pt x="33437" y="179"/>
                  <a:pt x="33182" y="1"/>
                  <a:pt x="32915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9"/>
          <p:cNvSpPr/>
          <p:nvPr/>
        </p:nvSpPr>
        <p:spPr>
          <a:xfrm>
            <a:off x="3048567" y="3408607"/>
            <a:ext cx="942085" cy="320262"/>
          </a:xfrm>
          <a:custGeom>
            <a:avLst/>
            <a:gdLst/>
            <a:ahLst/>
            <a:cxnLst/>
            <a:rect l="l" t="t" r="r" b="b"/>
            <a:pathLst>
              <a:path w="49925" h="16972" extrusionOk="0">
                <a:moveTo>
                  <a:pt x="840" y="0"/>
                </a:moveTo>
                <a:cubicBezTo>
                  <a:pt x="695" y="0"/>
                  <a:pt x="560" y="82"/>
                  <a:pt x="524" y="279"/>
                </a:cubicBezTo>
                <a:cubicBezTo>
                  <a:pt x="1" y="3355"/>
                  <a:pt x="1988" y="6179"/>
                  <a:pt x="4499" y="7811"/>
                </a:cubicBezTo>
                <a:cubicBezTo>
                  <a:pt x="7784" y="9946"/>
                  <a:pt x="11990" y="10218"/>
                  <a:pt x="15777" y="10469"/>
                </a:cubicBezTo>
                <a:cubicBezTo>
                  <a:pt x="17770" y="10610"/>
                  <a:pt x="19751" y="10681"/>
                  <a:pt x="21738" y="10681"/>
                </a:cubicBezTo>
                <a:cubicBezTo>
                  <a:pt x="22401" y="10681"/>
                  <a:pt x="23064" y="10673"/>
                  <a:pt x="23728" y="10657"/>
                </a:cubicBezTo>
                <a:lnTo>
                  <a:pt x="23728" y="10657"/>
                </a:lnTo>
                <a:cubicBezTo>
                  <a:pt x="23184" y="12603"/>
                  <a:pt x="23100" y="14570"/>
                  <a:pt x="23456" y="16537"/>
                </a:cubicBezTo>
                <a:cubicBezTo>
                  <a:pt x="23503" y="16835"/>
                  <a:pt x="23757" y="16972"/>
                  <a:pt x="24020" y="16972"/>
                </a:cubicBezTo>
                <a:cubicBezTo>
                  <a:pt x="24346" y="16972"/>
                  <a:pt x="24683" y="16761"/>
                  <a:pt x="24649" y="16390"/>
                </a:cubicBezTo>
                <a:cubicBezTo>
                  <a:pt x="24439" y="14465"/>
                  <a:pt x="24377" y="12582"/>
                  <a:pt x="24460" y="10657"/>
                </a:cubicBezTo>
                <a:cubicBezTo>
                  <a:pt x="26239" y="10615"/>
                  <a:pt x="28038" y="10511"/>
                  <a:pt x="29817" y="10364"/>
                </a:cubicBezTo>
                <a:cubicBezTo>
                  <a:pt x="34064" y="9988"/>
                  <a:pt x="38584" y="9548"/>
                  <a:pt x="42664" y="8251"/>
                </a:cubicBezTo>
                <a:cubicBezTo>
                  <a:pt x="46221" y="7121"/>
                  <a:pt x="49527" y="4610"/>
                  <a:pt x="49883" y="656"/>
                </a:cubicBezTo>
                <a:cubicBezTo>
                  <a:pt x="49924" y="240"/>
                  <a:pt x="49625" y="36"/>
                  <a:pt x="49300" y="36"/>
                </a:cubicBezTo>
                <a:cubicBezTo>
                  <a:pt x="48972" y="36"/>
                  <a:pt x="48617" y="245"/>
                  <a:pt x="48564" y="656"/>
                </a:cubicBezTo>
                <a:cubicBezTo>
                  <a:pt x="48020" y="5531"/>
                  <a:pt x="42706" y="7100"/>
                  <a:pt x="38647" y="7853"/>
                </a:cubicBezTo>
                <a:cubicBezTo>
                  <a:pt x="33834" y="8774"/>
                  <a:pt x="28938" y="9276"/>
                  <a:pt x="24042" y="9381"/>
                </a:cubicBezTo>
                <a:cubicBezTo>
                  <a:pt x="22839" y="9413"/>
                  <a:pt x="21620" y="9436"/>
                  <a:pt x="20394" y="9436"/>
                </a:cubicBezTo>
                <a:cubicBezTo>
                  <a:pt x="16862" y="9436"/>
                  <a:pt x="13272" y="9248"/>
                  <a:pt x="9856" y="8565"/>
                </a:cubicBezTo>
                <a:cubicBezTo>
                  <a:pt x="5545" y="7686"/>
                  <a:pt x="1612" y="5112"/>
                  <a:pt x="1256" y="363"/>
                </a:cubicBezTo>
                <a:cubicBezTo>
                  <a:pt x="1244" y="147"/>
                  <a:pt x="1033" y="0"/>
                  <a:pt x="840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9"/>
          <p:cNvSpPr/>
          <p:nvPr/>
        </p:nvSpPr>
        <p:spPr>
          <a:xfrm>
            <a:off x="5138031" y="3409267"/>
            <a:ext cx="1011564" cy="191474"/>
          </a:xfrm>
          <a:custGeom>
            <a:avLst/>
            <a:gdLst/>
            <a:ahLst/>
            <a:cxnLst/>
            <a:rect l="l" t="t" r="r" b="b"/>
            <a:pathLst>
              <a:path w="53607" h="10147" extrusionOk="0">
                <a:moveTo>
                  <a:pt x="733" y="1"/>
                </a:moveTo>
                <a:cubicBezTo>
                  <a:pt x="548" y="1"/>
                  <a:pt x="356" y="126"/>
                  <a:pt x="335" y="370"/>
                </a:cubicBezTo>
                <a:cubicBezTo>
                  <a:pt x="0" y="3885"/>
                  <a:pt x="2469" y="6772"/>
                  <a:pt x="5545" y="8132"/>
                </a:cubicBezTo>
                <a:cubicBezTo>
                  <a:pt x="9437" y="9848"/>
                  <a:pt x="14124" y="9806"/>
                  <a:pt x="18308" y="9994"/>
                </a:cubicBezTo>
                <a:cubicBezTo>
                  <a:pt x="20767" y="10099"/>
                  <a:pt x="23225" y="10146"/>
                  <a:pt x="25681" y="10146"/>
                </a:cubicBezTo>
                <a:cubicBezTo>
                  <a:pt x="28137" y="10146"/>
                  <a:pt x="30591" y="10099"/>
                  <a:pt x="33039" y="10015"/>
                </a:cubicBezTo>
                <a:cubicBezTo>
                  <a:pt x="37370" y="9869"/>
                  <a:pt x="42099" y="10036"/>
                  <a:pt x="46304" y="8864"/>
                </a:cubicBezTo>
                <a:cubicBezTo>
                  <a:pt x="50008" y="7839"/>
                  <a:pt x="53607" y="4847"/>
                  <a:pt x="53335" y="683"/>
                </a:cubicBezTo>
                <a:cubicBezTo>
                  <a:pt x="53313" y="231"/>
                  <a:pt x="52954" y="1"/>
                  <a:pt x="52604" y="1"/>
                </a:cubicBezTo>
                <a:cubicBezTo>
                  <a:pt x="52258" y="1"/>
                  <a:pt x="51922" y="226"/>
                  <a:pt x="51933" y="683"/>
                </a:cubicBezTo>
                <a:cubicBezTo>
                  <a:pt x="52163" y="6144"/>
                  <a:pt x="46095" y="7839"/>
                  <a:pt x="41743" y="8195"/>
                </a:cubicBezTo>
                <a:cubicBezTo>
                  <a:pt x="36721" y="8592"/>
                  <a:pt x="31679" y="8739"/>
                  <a:pt x="26636" y="8781"/>
                </a:cubicBezTo>
                <a:cubicBezTo>
                  <a:pt x="26250" y="8782"/>
                  <a:pt x="25863" y="8783"/>
                  <a:pt x="25476" y="8783"/>
                </a:cubicBezTo>
                <a:cubicBezTo>
                  <a:pt x="20836" y="8783"/>
                  <a:pt x="16166" y="8658"/>
                  <a:pt x="11550" y="8195"/>
                </a:cubicBezTo>
                <a:cubicBezTo>
                  <a:pt x="7093" y="7756"/>
                  <a:pt x="1172" y="5810"/>
                  <a:pt x="1088" y="370"/>
                </a:cubicBezTo>
                <a:cubicBezTo>
                  <a:pt x="1088" y="121"/>
                  <a:pt x="914" y="1"/>
                  <a:pt x="733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9"/>
          <p:cNvSpPr/>
          <p:nvPr/>
        </p:nvSpPr>
        <p:spPr>
          <a:xfrm>
            <a:off x="5603967" y="3601718"/>
            <a:ext cx="27248" cy="169792"/>
          </a:xfrm>
          <a:custGeom>
            <a:avLst/>
            <a:gdLst/>
            <a:ahLst/>
            <a:cxnLst/>
            <a:rect l="l" t="t" r="r" b="b"/>
            <a:pathLst>
              <a:path w="1444" h="8998" extrusionOk="0">
                <a:moveTo>
                  <a:pt x="732" y="0"/>
                </a:moveTo>
                <a:cubicBezTo>
                  <a:pt x="528" y="0"/>
                  <a:pt x="324" y="142"/>
                  <a:pt x="293" y="424"/>
                </a:cubicBezTo>
                <a:cubicBezTo>
                  <a:pt x="0" y="3040"/>
                  <a:pt x="21" y="5781"/>
                  <a:pt x="126" y="8417"/>
                </a:cubicBezTo>
                <a:cubicBezTo>
                  <a:pt x="136" y="8804"/>
                  <a:pt x="429" y="8998"/>
                  <a:pt x="725" y="8998"/>
                </a:cubicBezTo>
                <a:cubicBezTo>
                  <a:pt x="1020" y="8998"/>
                  <a:pt x="1318" y="8804"/>
                  <a:pt x="1339" y="8417"/>
                </a:cubicBezTo>
                <a:cubicBezTo>
                  <a:pt x="1444" y="5781"/>
                  <a:pt x="1444" y="3040"/>
                  <a:pt x="1172" y="424"/>
                </a:cubicBezTo>
                <a:cubicBezTo>
                  <a:pt x="1140" y="142"/>
                  <a:pt x="936" y="0"/>
                  <a:pt x="732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9"/>
          <p:cNvSpPr txBox="1"/>
          <p:nvPr/>
        </p:nvSpPr>
        <p:spPr>
          <a:xfrm>
            <a:off x="889475" y="1571912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p19"/>
          <p:cNvSpPr txBox="1"/>
          <p:nvPr/>
        </p:nvSpPr>
        <p:spPr>
          <a:xfrm>
            <a:off x="887400" y="237113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Google Shape;337;p19"/>
          <p:cNvSpPr txBox="1"/>
          <p:nvPr/>
        </p:nvSpPr>
        <p:spPr>
          <a:xfrm>
            <a:off x="887400" y="317035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19"/>
          <p:cNvSpPr txBox="1"/>
          <p:nvPr/>
        </p:nvSpPr>
        <p:spPr>
          <a:xfrm>
            <a:off x="887400" y="396957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planet where we all live on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Google Shape;339;p19"/>
          <p:cNvSpPr txBox="1"/>
          <p:nvPr/>
        </p:nvSpPr>
        <p:spPr>
          <a:xfrm>
            <a:off x="6467975" y="1571912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0" name="Google Shape;340;p19"/>
          <p:cNvSpPr txBox="1"/>
          <p:nvPr/>
        </p:nvSpPr>
        <p:spPr>
          <a:xfrm>
            <a:off x="6465900" y="237113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is the farthest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19"/>
          <p:cNvSpPr txBox="1"/>
          <p:nvPr/>
        </p:nvSpPr>
        <p:spPr>
          <a:xfrm>
            <a:off x="6465900" y="317035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2" name="Google Shape;342;p19"/>
          <p:cNvSpPr txBox="1"/>
          <p:nvPr/>
        </p:nvSpPr>
        <p:spPr>
          <a:xfrm>
            <a:off x="6465900" y="396957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Ceres is located in the main asteroid belt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3" name="Google Shape;343;p19"/>
          <p:cNvSpPr/>
          <p:nvPr/>
        </p:nvSpPr>
        <p:spPr>
          <a:xfrm>
            <a:off x="3625878" y="1597250"/>
            <a:ext cx="380376" cy="335047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A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4" name="Google Shape;344;p19"/>
          <p:cNvSpPr/>
          <p:nvPr/>
        </p:nvSpPr>
        <p:spPr>
          <a:xfrm>
            <a:off x="5138968" y="1597250"/>
            <a:ext cx="380376" cy="335047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B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19"/>
          <p:cNvSpPr/>
          <p:nvPr/>
        </p:nvSpPr>
        <p:spPr>
          <a:xfrm>
            <a:off x="448582" y="1685402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A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6" name="Google Shape;346;p19"/>
          <p:cNvSpPr/>
          <p:nvPr/>
        </p:nvSpPr>
        <p:spPr>
          <a:xfrm>
            <a:off x="8283182" y="1685402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B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7" name="Google Shape;347;p19"/>
          <p:cNvSpPr/>
          <p:nvPr/>
        </p:nvSpPr>
        <p:spPr>
          <a:xfrm>
            <a:off x="3091388" y="2674359"/>
            <a:ext cx="380376" cy="335047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C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p19"/>
          <p:cNvSpPr/>
          <p:nvPr/>
        </p:nvSpPr>
        <p:spPr>
          <a:xfrm>
            <a:off x="3568585" y="2674359"/>
            <a:ext cx="380376" cy="335047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D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9" name="Google Shape;349;p19"/>
          <p:cNvSpPr/>
          <p:nvPr/>
        </p:nvSpPr>
        <p:spPr>
          <a:xfrm>
            <a:off x="5196038" y="2674359"/>
            <a:ext cx="380376" cy="335047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E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0" name="Google Shape;350;p19"/>
          <p:cNvSpPr/>
          <p:nvPr/>
        </p:nvSpPr>
        <p:spPr>
          <a:xfrm>
            <a:off x="5673234" y="2674359"/>
            <a:ext cx="380376" cy="335047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F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1" name="Google Shape;351;p19"/>
          <p:cNvSpPr/>
          <p:nvPr/>
        </p:nvSpPr>
        <p:spPr>
          <a:xfrm>
            <a:off x="448582" y="2480298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C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19"/>
          <p:cNvSpPr/>
          <p:nvPr/>
        </p:nvSpPr>
        <p:spPr>
          <a:xfrm>
            <a:off x="448582" y="3275193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D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19"/>
          <p:cNvSpPr/>
          <p:nvPr/>
        </p:nvSpPr>
        <p:spPr>
          <a:xfrm>
            <a:off x="448582" y="4070089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G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19"/>
          <p:cNvSpPr/>
          <p:nvPr/>
        </p:nvSpPr>
        <p:spPr>
          <a:xfrm>
            <a:off x="8279482" y="2480298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E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8279482" y="3275193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F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8279482" y="4070089"/>
            <a:ext cx="403625" cy="355525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H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3625878" y="3668563"/>
            <a:ext cx="380376" cy="335047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G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5138968" y="3668563"/>
            <a:ext cx="380376" cy="335047"/>
          </a:xfrm>
          <a:custGeom>
            <a:avLst/>
            <a:gdLst/>
            <a:ahLst/>
            <a:cxnLst/>
            <a:rect l="l" t="t" r="r" b="b"/>
            <a:pathLst>
              <a:path w="16145" h="14221" extrusionOk="0">
                <a:moveTo>
                  <a:pt x="8069" y="1"/>
                </a:moveTo>
                <a:cubicBezTo>
                  <a:pt x="7159" y="1"/>
                  <a:pt x="6233" y="176"/>
                  <a:pt x="5337" y="546"/>
                </a:cubicBezTo>
                <a:cubicBezTo>
                  <a:pt x="1735" y="2081"/>
                  <a:pt x="0" y="6250"/>
                  <a:pt x="1534" y="9853"/>
                </a:cubicBezTo>
                <a:cubicBezTo>
                  <a:pt x="2661" y="12581"/>
                  <a:pt x="5290" y="14220"/>
                  <a:pt x="8068" y="14220"/>
                </a:cubicBezTo>
                <a:cubicBezTo>
                  <a:pt x="8993" y="14220"/>
                  <a:pt x="9933" y="14039"/>
                  <a:pt x="10841" y="13656"/>
                </a:cubicBezTo>
                <a:cubicBezTo>
                  <a:pt x="14444" y="12155"/>
                  <a:pt x="16145" y="7985"/>
                  <a:pt x="14644" y="4382"/>
                </a:cubicBezTo>
                <a:cubicBezTo>
                  <a:pt x="13487" y="1642"/>
                  <a:pt x="10853" y="1"/>
                  <a:pt x="8069" y="1"/>
                </a:cubicBezTo>
                <a:close/>
              </a:path>
            </a:pathLst>
          </a:cu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H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19"/>
          <p:cNvSpPr/>
          <p:nvPr/>
        </p:nvSpPr>
        <p:spPr>
          <a:xfrm rot="5400000">
            <a:off x="7552417" y="1796804"/>
            <a:ext cx="29000" cy="839966"/>
          </a:xfrm>
          <a:custGeom>
            <a:avLst/>
            <a:gdLst/>
            <a:ahLst/>
            <a:cxnLst/>
            <a:rect l="l" t="t" r="r" b="b"/>
            <a:pathLst>
              <a:path w="1160" h="20512" extrusionOk="0">
                <a:moveTo>
                  <a:pt x="304" y="0"/>
                </a:moveTo>
                <a:cubicBezTo>
                  <a:pt x="254" y="0"/>
                  <a:pt x="197" y="9"/>
                  <a:pt x="135" y="27"/>
                </a:cubicBezTo>
                <a:cubicBezTo>
                  <a:pt x="0" y="46"/>
                  <a:pt x="42" y="241"/>
                  <a:pt x="163" y="241"/>
                </a:cubicBezTo>
                <a:cubicBezTo>
                  <a:pt x="174" y="241"/>
                  <a:pt x="185" y="240"/>
                  <a:pt x="197" y="236"/>
                </a:cubicBezTo>
                <a:cubicBezTo>
                  <a:pt x="222" y="230"/>
                  <a:pt x="245" y="227"/>
                  <a:pt x="267" y="227"/>
                </a:cubicBezTo>
                <a:cubicBezTo>
                  <a:pt x="737" y="227"/>
                  <a:pt x="467" y="1692"/>
                  <a:pt x="427" y="1952"/>
                </a:cubicBezTo>
                <a:cubicBezTo>
                  <a:pt x="323" y="2580"/>
                  <a:pt x="281" y="3165"/>
                  <a:pt x="260" y="3814"/>
                </a:cubicBezTo>
                <a:cubicBezTo>
                  <a:pt x="239" y="4421"/>
                  <a:pt x="197" y="5049"/>
                  <a:pt x="260" y="5655"/>
                </a:cubicBezTo>
                <a:cubicBezTo>
                  <a:pt x="302" y="6241"/>
                  <a:pt x="469" y="6806"/>
                  <a:pt x="490" y="7371"/>
                </a:cubicBezTo>
                <a:cubicBezTo>
                  <a:pt x="532" y="8501"/>
                  <a:pt x="825" y="9610"/>
                  <a:pt x="804" y="10740"/>
                </a:cubicBezTo>
                <a:cubicBezTo>
                  <a:pt x="741" y="12476"/>
                  <a:pt x="720" y="14213"/>
                  <a:pt x="720" y="15950"/>
                </a:cubicBezTo>
                <a:cubicBezTo>
                  <a:pt x="720" y="17435"/>
                  <a:pt x="637" y="18942"/>
                  <a:pt x="699" y="20448"/>
                </a:cubicBezTo>
                <a:cubicBezTo>
                  <a:pt x="715" y="20445"/>
                  <a:pt x="730" y="20443"/>
                  <a:pt x="745" y="20443"/>
                </a:cubicBezTo>
                <a:cubicBezTo>
                  <a:pt x="813" y="20443"/>
                  <a:pt x="878" y="20477"/>
                  <a:pt x="930" y="20511"/>
                </a:cubicBezTo>
                <a:cubicBezTo>
                  <a:pt x="930" y="20009"/>
                  <a:pt x="951" y="19486"/>
                  <a:pt x="951" y="18963"/>
                </a:cubicBezTo>
                <a:lnTo>
                  <a:pt x="951" y="13544"/>
                </a:lnTo>
                <a:cubicBezTo>
                  <a:pt x="951" y="11974"/>
                  <a:pt x="1160" y="10384"/>
                  <a:pt x="846" y="8836"/>
                </a:cubicBezTo>
                <a:cubicBezTo>
                  <a:pt x="699" y="8041"/>
                  <a:pt x="720" y="7225"/>
                  <a:pt x="574" y="6409"/>
                </a:cubicBezTo>
                <a:cubicBezTo>
                  <a:pt x="427" y="5551"/>
                  <a:pt x="469" y="4693"/>
                  <a:pt x="490" y="3814"/>
                </a:cubicBezTo>
                <a:cubicBezTo>
                  <a:pt x="511" y="2893"/>
                  <a:pt x="699" y="2015"/>
                  <a:pt x="741" y="1115"/>
                </a:cubicBezTo>
                <a:cubicBezTo>
                  <a:pt x="760" y="737"/>
                  <a:pt x="779" y="0"/>
                  <a:pt x="304" y="0"/>
                </a:cubicBezTo>
                <a:close/>
              </a:path>
            </a:pathLst>
          </a:custGeom>
          <a:solidFill>
            <a:srgbClr val="231F20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9"/>
          <p:cNvSpPr/>
          <p:nvPr/>
        </p:nvSpPr>
        <p:spPr>
          <a:xfrm rot="-5400000" flipH="1">
            <a:off x="1562442" y="1796792"/>
            <a:ext cx="29000" cy="839966"/>
          </a:xfrm>
          <a:custGeom>
            <a:avLst/>
            <a:gdLst/>
            <a:ahLst/>
            <a:cxnLst/>
            <a:rect l="l" t="t" r="r" b="b"/>
            <a:pathLst>
              <a:path w="1160" h="20512" extrusionOk="0">
                <a:moveTo>
                  <a:pt x="304" y="0"/>
                </a:moveTo>
                <a:cubicBezTo>
                  <a:pt x="254" y="0"/>
                  <a:pt x="197" y="9"/>
                  <a:pt x="135" y="27"/>
                </a:cubicBezTo>
                <a:cubicBezTo>
                  <a:pt x="0" y="46"/>
                  <a:pt x="42" y="241"/>
                  <a:pt x="163" y="241"/>
                </a:cubicBezTo>
                <a:cubicBezTo>
                  <a:pt x="174" y="241"/>
                  <a:pt x="185" y="240"/>
                  <a:pt x="197" y="236"/>
                </a:cubicBezTo>
                <a:cubicBezTo>
                  <a:pt x="222" y="230"/>
                  <a:pt x="245" y="227"/>
                  <a:pt x="267" y="227"/>
                </a:cubicBezTo>
                <a:cubicBezTo>
                  <a:pt x="737" y="227"/>
                  <a:pt x="467" y="1692"/>
                  <a:pt x="427" y="1952"/>
                </a:cubicBezTo>
                <a:cubicBezTo>
                  <a:pt x="323" y="2580"/>
                  <a:pt x="281" y="3165"/>
                  <a:pt x="260" y="3814"/>
                </a:cubicBezTo>
                <a:cubicBezTo>
                  <a:pt x="239" y="4421"/>
                  <a:pt x="197" y="5049"/>
                  <a:pt x="260" y="5655"/>
                </a:cubicBezTo>
                <a:cubicBezTo>
                  <a:pt x="302" y="6241"/>
                  <a:pt x="469" y="6806"/>
                  <a:pt x="490" y="7371"/>
                </a:cubicBezTo>
                <a:cubicBezTo>
                  <a:pt x="532" y="8501"/>
                  <a:pt x="825" y="9610"/>
                  <a:pt x="804" y="10740"/>
                </a:cubicBezTo>
                <a:cubicBezTo>
                  <a:pt x="741" y="12476"/>
                  <a:pt x="720" y="14213"/>
                  <a:pt x="720" y="15950"/>
                </a:cubicBezTo>
                <a:cubicBezTo>
                  <a:pt x="720" y="17435"/>
                  <a:pt x="637" y="18942"/>
                  <a:pt x="699" y="20448"/>
                </a:cubicBezTo>
                <a:cubicBezTo>
                  <a:pt x="715" y="20445"/>
                  <a:pt x="730" y="20443"/>
                  <a:pt x="745" y="20443"/>
                </a:cubicBezTo>
                <a:cubicBezTo>
                  <a:pt x="813" y="20443"/>
                  <a:pt x="878" y="20477"/>
                  <a:pt x="930" y="20511"/>
                </a:cubicBezTo>
                <a:cubicBezTo>
                  <a:pt x="930" y="20009"/>
                  <a:pt x="951" y="19486"/>
                  <a:pt x="951" y="18963"/>
                </a:cubicBezTo>
                <a:lnTo>
                  <a:pt x="951" y="13544"/>
                </a:lnTo>
                <a:cubicBezTo>
                  <a:pt x="951" y="11974"/>
                  <a:pt x="1160" y="10384"/>
                  <a:pt x="846" y="8836"/>
                </a:cubicBezTo>
                <a:cubicBezTo>
                  <a:pt x="699" y="8041"/>
                  <a:pt x="720" y="7225"/>
                  <a:pt x="574" y="6409"/>
                </a:cubicBezTo>
                <a:cubicBezTo>
                  <a:pt x="427" y="5551"/>
                  <a:pt x="469" y="4693"/>
                  <a:pt x="490" y="3814"/>
                </a:cubicBezTo>
                <a:cubicBezTo>
                  <a:pt x="511" y="2893"/>
                  <a:pt x="699" y="2015"/>
                  <a:pt x="741" y="1115"/>
                </a:cubicBezTo>
                <a:cubicBezTo>
                  <a:pt x="760" y="737"/>
                  <a:pt x="779" y="0"/>
                  <a:pt x="304" y="0"/>
                </a:cubicBezTo>
                <a:close/>
              </a:path>
            </a:pathLst>
          </a:custGeom>
          <a:solidFill>
            <a:srgbClr val="231F20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9"/>
          <p:cNvSpPr/>
          <p:nvPr/>
        </p:nvSpPr>
        <p:spPr>
          <a:xfrm rot="5400000">
            <a:off x="7552417" y="3485754"/>
            <a:ext cx="29000" cy="839966"/>
          </a:xfrm>
          <a:custGeom>
            <a:avLst/>
            <a:gdLst/>
            <a:ahLst/>
            <a:cxnLst/>
            <a:rect l="l" t="t" r="r" b="b"/>
            <a:pathLst>
              <a:path w="1160" h="20512" extrusionOk="0">
                <a:moveTo>
                  <a:pt x="304" y="0"/>
                </a:moveTo>
                <a:cubicBezTo>
                  <a:pt x="254" y="0"/>
                  <a:pt x="197" y="9"/>
                  <a:pt x="135" y="27"/>
                </a:cubicBezTo>
                <a:cubicBezTo>
                  <a:pt x="0" y="46"/>
                  <a:pt x="42" y="241"/>
                  <a:pt x="163" y="241"/>
                </a:cubicBezTo>
                <a:cubicBezTo>
                  <a:pt x="174" y="241"/>
                  <a:pt x="185" y="240"/>
                  <a:pt x="197" y="236"/>
                </a:cubicBezTo>
                <a:cubicBezTo>
                  <a:pt x="222" y="230"/>
                  <a:pt x="245" y="227"/>
                  <a:pt x="267" y="227"/>
                </a:cubicBezTo>
                <a:cubicBezTo>
                  <a:pt x="737" y="227"/>
                  <a:pt x="467" y="1692"/>
                  <a:pt x="427" y="1952"/>
                </a:cubicBezTo>
                <a:cubicBezTo>
                  <a:pt x="323" y="2580"/>
                  <a:pt x="281" y="3165"/>
                  <a:pt x="260" y="3814"/>
                </a:cubicBezTo>
                <a:cubicBezTo>
                  <a:pt x="239" y="4421"/>
                  <a:pt x="197" y="5049"/>
                  <a:pt x="260" y="5655"/>
                </a:cubicBezTo>
                <a:cubicBezTo>
                  <a:pt x="302" y="6241"/>
                  <a:pt x="469" y="6806"/>
                  <a:pt x="490" y="7371"/>
                </a:cubicBezTo>
                <a:cubicBezTo>
                  <a:pt x="532" y="8501"/>
                  <a:pt x="825" y="9610"/>
                  <a:pt x="804" y="10740"/>
                </a:cubicBezTo>
                <a:cubicBezTo>
                  <a:pt x="741" y="12476"/>
                  <a:pt x="720" y="14213"/>
                  <a:pt x="720" y="15950"/>
                </a:cubicBezTo>
                <a:cubicBezTo>
                  <a:pt x="720" y="17435"/>
                  <a:pt x="637" y="18942"/>
                  <a:pt x="699" y="20448"/>
                </a:cubicBezTo>
                <a:cubicBezTo>
                  <a:pt x="715" y="20445"/>
                  <a:pt x="730" y="20443"/>
                  <a:pt x="745" y="20443"/>
                </a:cubicBezTo>
                <a:cubicBezTo>
                  <a:pt x="813" y="20443"/>
                  <a:pt x="878" y="20477"/>
                  <a:pt x="930" y="20511"/>
                </a:cubicBezTo>
                <a:cubicBezTo>
                  <a:pt x="930" y="20009"/>
                  <a:pt x="951" y="19486"/>
                  <a:pt x="951" y="18963"/>
                </a:cubicBezTo>
                <a:lnTo>
                  <a:pt x="951" y="13544"/>
                </a:lnTo>
                <a:cubicBezTo>
                  <a:pt x="951" y="11974"/>
                  <a:pt x="1160" y="10384"/>
                  <a:pt x="846" y="8836"/>
                </a:cubicBezTo>
                <a:cubicBezTo>
                  <a:pt x="699" y="8041"/>
                  <a:pt x="720" y="7225"/>
                  <a:pt x="574" y="6409"/>
                </a:cubicBezTo>
                <a:cubicBezTo>
                  <a:pt x="427" y="5551"/>
                  <a:pt x="469" y="4693"/>
                  <a:pt x="490" y="3814"/>
                </a:cubicBezTo>
                <a:cubicBezTo>
                  <a:pt x="511" y="2893"/>
                  <a:pt x="699" y="2015"/>
                  <a:pt x="741" y="1115"/>
                </a:cubicBezTo>
                <a:cubicBezTo>
                  <a:pt x="760" y="737"/>
                  <a:pt x="779" y="0"/>
                  <a:pt x="304" y="0"/>
                </a:cubicBezTo>
                <a:close/>
              </a:path>
            </a:pathLst>
          </a:custGeom>
          <a:solidFill>
            <a:srgbClr val="231F20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9"/>
          <p:cNvSpPr/>
          <p:nvPr/>
        </p:nvSpPr>
        <p:spPr>
          <a:xfrm rot="-5400000" flipH="1">
            <a:off x="1562442" y="3485742"/>
            <a:ext cx="29000" cy="839966"/>
          </a:xfrm>
          <a:custGeom>
            <a:avLst/>
            <a:gdLst/>
            <a:ahLst/>
            <a:cxnLst/>
            <a:rect l="l" t="t" r="r" b="b"/>
            <a:pathLst>
              <a:path w="1160" h="20512" extrusionOk="0">
                <a:moveTo>
                  <a:pt x="304" y="0"/>
                </a:moveTo>
                <a:cubicBezTo>
                  <a:pt x="254" y="0"/>
                  <a:pt x="197" y="9"/>
                  <a:pt x="135" y="27"/>
                </a:cubicBezTo>
                <a:cubicBezTo>
                  <a:pt x="0" y="46"/>
                  <a:pt x="42" y="241"/>
                  <a:pt x="163" y="241"/>
                </a:cubicBezTo>
                <a:cubicBezTo>
                  <a:pt x="174" y="241"/>
                  <a:pt x="185" y="240"/>
                  <a:pt x="197" y="236"/>
                </a:cubicBezTo>
                <a:cubicBezTo>
                  <a:pt x="222" y="230"/>
                  <a:pt x="245" y="227"/>
                  <a:pt x="267" y="227"/>
                </a:cubicBezTo>
                <a:cubicBezTo>
                  <a:pt x="737" y="227"/>
                  <a:pt x="467" y="1692"/>
                  <a:pt x="427" y="1952"/>
                </a:cubicBezTo>
                <a:cubicBezTo>
                  <a:pt x="323" y="2580"/>
                  <a:pt x="281" y="3165"/>
                  <a:pt x="260" y="3814"/>
                </a:cubicBezTo>
                <a:cubicBezTo>
                  <a:pt x="239" y="4421"/>
                  <a:pt x="197" y="5049"/>
                  <a:pt x="260" y="5655"/>
                </a:cubicBezTo>
                <a:cubicBezTo>
                  <a:pt x="302" y="6241"/>
                  <a:pt x="469" y="6806"/>
                  <a:pt x="490" y="7371"/>
                </a:cubicBezTo>
                <a:cubicBezTo>
                  <a:pt x="532" y="8501"/>
                  <a:pt x="825" y="9610"/>
                  <a:pt x="804" y="10740"/>
                </a:cubicBezTo>
                <a:cubicBezTo>
                  <a:pt x="741" y="12476"/>
                  <a:pt x="720" y="14213"/>
                  <a:pt x="720" y="15950"/>
                </a:cubicBezTo>
                <a:cubicBezTo>
                  <a:pt x="720" y="17435"/>
                  <a:pt x="637" y="18942"/>
                  <a:pt x="699" y="20448"/>
                </a:cubicBezTo>
                <a:cubicBezTo>
                  <a:pt x="715" y="20445"/>
                  <a:pt x="730" y="20443"/>
                  <a:pt x="745" y="20443"/>
                </a:cubicBezTo>
                <a:cubicBezTo>
                  <a:pt x="813" y="20443"/>
                  <a:pt x="878" y="20477"/>
                  <a:pt x="930" y="20511"/>
                </a:cubicBezTo>
                <a:cubicBezTo>
                  <a:pt x="930" y="20009"/>
                  <a:pt x="951" y="19486"/>
                  <a:pt x="951" y="18963"/>
                </a:cubicBezTo>
                <a:lnTo>
                  <a:pt x="951" y="13544"/>
                </a:lnTo>
                <a:cubicBezTo>
                  <a:pt x="951" y="11974"/>
                  <a:pt x="1160" y="10384"/>
                  <a:pt x="846" y="8836"/>
                </a:cubicBezTo>
                <a:cubicBezTo>
                  <a:pt x="699" y="8041"/>
                  <a:pt x="720" y="7225"/>
                  <a:pt x="574" y="6409"/>
                </a:cubicBezTo>
                <a:cubicBezTo>
                  <a:pt x="427" y="5551"/>
                  <a:pt x="469" y="4693"/>
                  <a:pt x="490" y="3814"/>
                </a:cubicBezTo>
                <a:cubicBezTo>
                  <a:pt x="511" y="2893"/>
                  <a:pt x="699" y="2015"/>
                  <a:pt x="741" y="1115"/>
                </a:cubicBezTo>
                <a:cubicBezTo>
                  <a:pt x="760" y="737"/>
                  <a:pt x="779" y="0"/>
                  <a:pt x="304" y="0"/>
                </a:cubicBezTo>
                <a:close/>
              </a:path>
            </a:pathLst>
          </a:custGeom>
          <a:solidFill>
            <a:srgbClr val="231F20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0"/>
          <p:cNvSpPr/>
          <p:nvPr/>
        </p:nvSpPr>
        <p:spPr>
          <a:xfrm>
            <a:off x="7174669" y="775700"/>
            <a:ext cx="1044617" cy="4341175"/>
          </a:xfrm>
          <a:custGeom>
            <a:avLst/>
            <a:gdLst/>
            <a:ahLst/>
            <a:cxnLst/>
            <a:rect l="l" t="t" r="r" b="b"/>
            <a:pathLst>
              <a:path w="34838" h="173647" extrusionOk="0">
                <a:moveTo>
                  <a:pt x="19124" y="20757"/>
                </a:moveTo>
                <a:lnTo>
                  <a:pt x="19082" y="20862"/>
                </a:lnTo>
                <a:cubicBezTo>
                  <a:pt x="19062" y="20946"/>
                  <a:pt x="19020" y="21029"/>
                  <a:pt x="18999" y="21092"/>
                </a:cubicBezTo>
                <a:cubicBezTo>
                  <a:pt x="18978" y="21134"/>
                  <a:pt x="18957" y="21176"/>
                  <a:pt x="18936" y="21218"/>
                </a:cubicBezTo>
                <a:cubicBezTo>
                  <a:pt x="18915" y="21280"/>
                  <a:pt x="18873" y="21343"/>
                  <a:pt x="18852" y="21406"/>
                </a:cubicBezTo>
                <a:cubicBezTo>
                  <a:pt x="18810" y="21510"/>
                  <a:pt x="18769" y="21594"/>
                  <a:pt x="18727" y="21678"/>
                </a:cubicBezTo>
                <a:cubicBezTo>
                  <a:pt x="18727" y="21720"/>
                  <a:pt x="18706" y="21762"/>
                  <a:pt x="18685" y="21782"/>
                </a:cubicBezTo>
                <a:cubicBezTo>
                  <a:pt x="18643" y="21866"/>
                  <a:pt x="18622" y="21929"/>
                  <a:pt x="18580" y="22013"/>
                </a:cubicBezTo>
                <a:cubicBezTo>
                  <a:pt x="18559" y="22034"/>
                  <a:pt x="18559" y="22075"/>
                  <a:pt x="18538" y="22117"/>
                </a:cubicBezTo>
                <a:cubicBezTo>
                  <a:pt x="18497" y="22201"/>
                  <a:pt x="18455" y="22285"/>
                  <a:pt x="18413" y="22389"/>
                </a:cubicBezTo>
                <a:cubicBezTo>
                  <a:pt x="18413" y="22410"/>
                  <a:pt x="18392" y="22431"/>
                  <a:pt x="18392" y="22452"/>
                </a:cubicBezTo>
                <a:cubicBezTo>
                  <a:pt x="18329" y="22536"/>
                  <a:pt x="18287" y="22640"/>
                  <a:pt x="18245" y="22745"/>
                </a:cubicBezTo>
                <a:cubicBezTo>
                  <a:pt x="18225" y="22787"/>
                  <a:pt x="18204" y="22808"/>
                  <a:pt x="18183" y="22850"/>
                </a:cubicBezTo>
                <a:cubicBezTo>
                  <a:pt x="18162" y="22933"/>
                  <a:pt x="18120" y="22996"/>
                  <a:pt x="18078" y="23059"/>
                </a:cubicBezTo>
                <a:cubicBezTo>
                  <a:pt x="18057" y="23101"/>
                  <a:pt x="18036" y="23143"/>
                  <a:pt x="18015" y="23163"/>
                </a:cubicBezTo>
                <a:cubicBezTo>
                  <a:pt x="17994" y="23247"/>
                  <a:pt x="17953" y="23331"/>
                  <a:pt x="17911" y="23394"/>
                </a:cubicBezTo>
                <a:cubicBezTo>
                  <a:pt x="17890" y="23435"/>
                  <a:pt x="17869" y="23456"/>
                  <a:pt x="17869" y="23477"/>
                </a:cubicBezTo>
                <a:cubicBezTo>
                  <a:pt x="17827" y="23561"/>
                  <a:pt x="17764" y="23645"/>
                  <a:pt x="17722" y="23728"/>
                </a:cubicBezTo>
                <a:cubicBezTo>
                  <a:pt x="17701" y="23770"/>
                  <a:pt x="17681" y="23812"/>
                  <a:pt x="17660" y="23833"/>
                </a:cubicBezTo>
                <a:cubicBezTo>
                  <a:pt x="17639" y="23896"/>
                  <a:pt x="17597" y="23938"/>
                  <a:pt x="17576" y="24000"/>
                </a:cubicBezTo>
                <a:cubicBezTo>
                  <a:pt x="17555" y="24042"/>
                  <a:pt x="17534" y="24063"/>
                  <a:pt x="17513" y="24105"/>
                </a:cubicBezTo>
                <a:cubicBezTo>
                  <a:pt x="17471" y="24168"/>
                  <a:pt x="17429" y="24231"/>
                  <a:pt x="17388" y="24293"/>
                </a:cubicBezTo>
                <a:cubicBezTo>
                  <a:pt x="17367" y="24314"/>
                  <a:pt x="17367" y="24335"/>
                  <a:pt x="17346" y="24356"/>
                </a:cubicBezTo>
                <a:cubicBezTo>
                  <a:pt x="17304" y="24419"/>
                  <a:pt x="17262" y="24482"/>
                  <a:pt x="17220" y="24544"/>
                </a:cubicBezTo>
                <a:cubicBezTo>
                  <a:pt x="17199" y="24565"/>
                  <a:pt x="17178" y="24586"/>
                  <a:pt x="17157" y="24607"/>
                </a:cubicBezTo>
                <a:cubicBezTo>
                  <a:pt x="17137" y="24649"/>
                  <a:pt x="17095" y="24712"/>
                  <a:pt x="17074" y="24733"/>
                </a:cubicBezTo>
                <a:cubicBezTo>
                  <a:pt x="17053" y="24754"/>
                  <a:pt x="17032" y="24775"/>
                  <a:pt x="17032" y="24795"/>
                </a:cubicBezTo>
                <a:cubicBezTo>
                  <a:pt x="16969" y="24858"/>
                  <a:pt x="16927" y="24900"/>
                  <a:pt x="16885" y="24942"/>
                </a:cubicBezTo>
                <a:cubicBezTo>
                  <a:pt x="16885" y="24921"/>
                  <a:pt x="16885" y="24921"/>
                  <a:pt x="16885" y="24921"/>
                </a:cubicBezTo>
                <a:cubicBezTo>
                  <a:pt x="16885" y="24900"/>
                  <a:pt x="16885" y="24879"/>
                  <a:pt x="16885" y="24837"/>
                </a:cubicBezTo>
                <a:cubicBezTo>
                  <a:pt x="16885" y="24837"/>
                  <a:pt x="16906" y="24816"/>
                  <a:pt x="16906" y="24795"/>
                </a:cubicBezTo>
                <a:lnTo>
                  <a:pt x="16906" y="24733"/>
                </a:lnTo>
                <a:cubicBezTo>
                  <a:pt x="16906" y="24691"/>
                  <a:pt x="16927" y="24649"/>
                  <a:pt x="16927" y="24586"/>
                </a:cubicBezTo>
                <a:cubicBezTo>
                  <a:pt x="16927" y="24565"/>
                  <a:pt x="16927" y="24565"/>
                  <a:pt x="16927" y="24544"/>
                </a:cubicBezTo>
                <a:cubicBezTo>
                  <a:pt x="16948" y="24503"/>
                  <a:pt x="16948" y="24461"/>
                  <a:pt x="16948" y="24419"/>
                </a:cubicBezTo>
                <a:cubicBezTo>
                  <a:pt x="16948" y="24398"/>
                  <a:pt x="16948" y="24398"/>
                  <a:pt x="16948" y="24377"/>
                </a:cubicBezTo>
                <a:cubicBezTo>
                  <a:pt x="16969" y="24293"/>
                  <a:pt x="16969" y="24210"/>
                  <a:pt x="16990" y="24105"/>
                </a:cubicBezTo>
                <a:cubicBezTo>
                  <a:pt x="16990" y="24105"/>
                  <a:pt x="16990" y="24084"/>
                  <a:pt x="16990" y="24084"/>
                </a:cubicBezTo>
                <a:cubicBezTo>
                  <a:pt x="17011" y="23896"/>
                  <a:pt x="17032" y="23728"/>
                  <a:pt x="17053" y="23519"/>
                </a:cubicBezTo>
                <a:cubicBezTo>
                  <a:pt x="17053" y="23498"/>
                  <a:pt x="17053" y="23498"/>
                  <a:pt x="17053" y="23477"/>
                </a:cubicBezTo>
                <a:cubicBezTo>
                  <a:pt x="17074" y="23352"/>
                  <a:pt x="17074" y="23226"/>
                  <a:pt x="17095" y="23080"/>
                </a:cubicBezTo>
                <a:cubicBezTo>
                  <a:pt x="17095" y="23059"/>
                  <a:pt x="17095" y="23059"/>
                  <a:pt x="17095" y="23038"/>
                </a:cubicBezTo>
                <a:cubicBezTo>
                  <a:pt x="17116" y="22829"/>
                  <a:pt x="17137" y="22598"/>
                  <a:pt x="17157" y="22368"/>
                </a:cubicBezTo>
                <a:cubicBezTo>
                  <a:pt x="17157" y="22347"/>
                  <a:pt x="17157" y="22306"/>
                  <a:pt x="17157" y="22285"/>
                </a:cubicBezTo>
                <a:cubicBezTo>
                  <a:pt x="17157" y="22159"/>
                  <a:pt x="17178" y="22013"/>
                  <a:pt x="17178" y="21887"/>
                </a:cubicBezTo>
                <a:cubicBezTo>
                  <a:pt x="17178" y="21845"/>
                  <a:pt x="17178" y="21824"/>
                  <a:pt x="17178" y="21803"/>
                </a:cubicBezTo>
                <a:cubicBezTo>
                  <a:pt x="17178" y="21741"/>
                  <a:pt x="17199" y="21657"/>
                  <a:pt x="17199" y="21573"/>
                </a:cubicBezTo>
                <a:cubicBezTo>
                  <a:pt x="17199" y="21552"/>
                  <a:pt x="17199" y="21510"/>
                  <a:pt x="17199" y="21469"/>
                </a:cubicBezTo>
                <a:cubicBezTo>
                  <a:pt x="17199" y="21364"/>
                  <a:pt x="17199" y="21238"/>
                  <a:pt x="17199" y="21113"/>
                </a:cubicBezTo>
                <a:cubicBezTo>
                  <a:pt x="17199" y="21071"/>
                  <a:pt x="17199" y="21029"/>
                  <a:pt x="17199" y="20987"/>
                </a:cubicBezTo>
                <a:lnTo>
                  <a:pt x="17199" y="20862"/>
                </a:lnTo>
                <a:lnTo>
                  <a:pt x="17722" y="20862"/>
                </a:lnTo>
                <a:cubicBezTo>
                  <a:pt x="18204" y="20862"/>
                  <a:pt x="18664" y="20841"/>
                  <a:pt x="19124" y="20757"/>
                </a:cubicBezTo>
                <a:close/>
                <a:moveTo>
                  <a:pt x="9269" y="27934"/>
                </a:moveTo>
                <a:cubicBezTo>
                  <a:pt x="9290" y="28520"/>
                  <a:pt x="9332" y="29022"/>
                  <a:pt x="9374" y="29252"/>
                </a:cubicBezTo>
                <a:cubicBezTo>
                  <a:pt x="8914" y="28876"/>
                  <a:pt x="8558" y="28520"/>
                  <a:pt x="8265" y="28185"/>
                </a:cubicBezTo>
                <a:cubicBezTo>
                  <a:pt x="8600" y="28143"/>
                  <a:pt x="8955" y="28060"/>
                  <a:pt x="9269" y="27934"/>
                </a:cubicBezTo>
                <a:close/>
                <a:moveTo>
                  <a:pt x="24732" y="33814"/>
                </a:moveTo>
                <a:lnTo>
                  <a:pt x="24732" y="33814"/>
                </a:lnTo>
                <a:cubicBezTo>
                  <a:pt x="24899" y="33834"/>
                  <a:pt x="25067" y="33855"/>
                  <a:pt x="25234" y="33855"/>
                </a:cubicBezTo>
                <a:lnTo>
                  <a:pt x="25422" y="33855"/>
                </a:lnTo>
                <a:cubicBezTo>
                  <a:pt x="25422" y="34148"/>
                  <a:pt x="25443" y="34441"/>
                  <a:pt x="25464" y="34713"/>
                </a:cubicBezTo>
                <a:cubicBezTo>
                  <a:pt x="25464" y="34713"/>
                  <a:pt x="25464" y="34713"/>
                  <a:pt x="25464" y="34734"/>
                </a:cubicBezTo>
                <a:cubicBezTo>
                  <a:pt x="25464" y="34755"/>
                  <a:pt x="25485" y="34797"/>
                  <a:pt x="25485" y="34839"/>
                </a:cubicBezTo>
                <a:cubicBezTo>
                  <a:pt x="25485" y="34839"/>
                  <a:pt x="25485" y="34860"/>
                  <a:pt x="25485" y="34881"/>
                </a:cubicBezTo>
                <a:cubicBezTo>
                  <a:pt x="25485" y="34902"/>
                  <a:pt x="25485" y="34943"/>
                  <a:pt x="25506" y="34964"/>
                </a:cubicBezTo>
                <a:cubicBezTo>
                  <a:pt x="25506" y="35006"/>
                  <a:pt x="25506" y="35027"/>
                  <a:pt x="25506" y="35069"/>
                </a:cubicBezTo>
                <a:cubicBezTo>
                  <a:pt x="25506" y="35069"/>
                  <a:pt x="25506" y="35090"/>
                  <a:pt x="25506" y="35090"/>
                </a:cubicBezTo>
                <a:cubicBezTo>
                  <a:pt x="25506" y="35111"/>
                  <a:pt x="25506" y="35132"/>
                  <a:pt x="25527" y="35153"/>
                </a:cubicBezTo>
                <a:cubicBezTo>
                  <a:pt x="25527" y="35174"/>
                  <a:pt x="25527" y="35174"/>
                  <a:pt x="25527" y="35195"/>
                </a:cubicBezTo>
                <a:cubicBezTo>
                  <a:pt x="25527" y="35215"/>
                  <a:pt x="25527" y="35215"/>
                  <a:pt x="25527" y="35236"/>
                </a:cubicBezTo>
                <a:cubicBezTo>
                  <a:pt x="25527" y="35236"/>
                  <a:pt x="25527" y="35257"/>
                  <a:pt x="25527" y="35257"/>
                </a:cubicBezTo>
                <a:cubicBezTo>
                  <a:pt x="25527" y="35278"/>
                  <a:pt x="25527" y="35278"/>
                  <a:pt x="25527" y="35299"/>
                </a:cubicBezTo>
                <a:lnTo>
                  <a:pt x="25527" y="35299"/>
                </a:lnTo>
                <a:cubicBezTo>
                  <a:pt x="25492" y="35264"/>
                  <a:pt x="25457" y="35229"/>
                  <a:pt x="25422" y="35195"/>
                </a:cubicBezTo>
                <a:cubicBezTo>
                  <a:pt x="25422" y="35174"/>
                  <a:pt x="25422" y="35153"/>
                  <a:pt x="25401" y="35153"/>
                </a:cubicBezTo>
                <a:cubicBezTo>
                  <a:pt x="25380" y="35111"/>
                  <a:pt x="25339" y="35069"/>
                  <a:pt x="25318" y="35006"/>
                </a:cubicBezTo>
                <a:cubicBezTo>
                  <a:pt x="25318" y="35006"/>
                  <a:pt x="25297" y="34985"/>
                  <a:pt x="25297" y="34985"/>
                </a:cubicBezTo>
                <a:cubicBezTo>
                  <a:pt x="25108" y="34650"/>
                  <a:pt x="24899" y="34190"/>
                  <a:pt x="24732" y="33814"/>
                </a:cubicBezTo>
                <a:close/>
                <a:moveTo>
                  <a:pt x="28247" y="36366"/>
                </a:moveTo>
                <a:cubicBezTo>
                  <a:pt x="28352" y="36408"/>
                  <a:pt x="28477" y="36429"/>
                  <a:pt x="28603" y="36450"/>
                </a:cubicBezTo>
                <a:cubicBezTo>
                  <a:pt x="28498" y="36575"/>
                  <a:pt x="28373" y="36701"/>
                  <a:pt x="28205" y="36847"/>
                </a:cubicBezTo>
                <a:cubicBezTo>
                  <a:pt x="28226" y="36764"/>
                  <a:pt x="28247" y="36575"/>
                  <a:pt x="28247" y="36366"/>
                </a:cubicBezTo>
                <a:close/>
                <a:moveTo>
                  <a:pt x="17492" y="1"/>
                </a:moveTo>
                <a:cubicBezTo>
                  <a:pt x="15023" y="1"/>
                  <a:pt x="13015" y="1947"/>
                  <a:pt x="12910" y="4374"/>
                </a:cubicBezTo>
                <a:lnTo>
                  <a:pt x="12784" y="4374"/>
                </a:lnTo>
                <a:cubicBezTo>
                  <a:pt x="11592" y="4374"/>
                  <a:pt x="10608" y="5253"/>
                  <a:pt x="10441" y="6404"/>
                </a:cubicBezTo>
                <a:lnTo>
                  <a:pt x="10336" y="6404"/>
                </a:lnTo>
                <a:cubicBezTo>
                  <a:pt x="10127" y="6404"/>
                  <a:pt x="9939" y="6425"/>
                  <a:pt x="9751" y="6466"/>
                </a:cubicBezTo>
                <a:cubicBezTo>
                  <a:pt x="9583" y="6445"/>
                  <a:pt x="9416" y="6425"/>
                  <a:pt x="9248" y="6425"/>
                </a:cubicBezTo>
                <a:cubicBezTo>
                  <a:pt x="7637" y="6425"/>
                  <a:pt x="6298" y="7533"/>
                  <a:pt x="5963" y="9040"/>
                </a:cubicBezTo>
                <a:cubicBezTo>
                  <a:pt x="3620" y="9249"/>
                  <a:pt x="1779" y="11216"/>
                  <a:pt x="1779" y="13622"/>
                </a:cubicBezTo>
                <a:cubicBezTo>
                  <a:pt x="1779" y="16154"/>
                  <a:pt x="3829" y="18205"/>
                  <a:pt x="6361" y="18205"/>
                </a:cubicBezTo>
                <a:cubicBezTo>
                  <a:pt x="7010" y="18205"/>
                  <a:pt x="7637" y="18058"/>
                  <a:pt x="8202" y="17828"/>
                </a:cubicBezTo>
                <a:cubicBezTo>
                  <a:pt x="8704" y="19355"/>
                  <a:pt x="10127" y="20485"/>
                  <a:pt x="11843" y="20485"/>
                </a:cubicBezTo>
                <a:cubicBezTo>
                  <a:pt x="12554" y="20485"/>
                  <a:pt x="13203" y="20276"/>
                  <a:pt x="13789" y="19941"/>
                </a:cubicBezTo>
                <a:cubicBezTo>
                  <a:pt x="14333" y="20213"/>
                  <a:pt x="14919" y="20422"/>
                  <a:pt x="15525" y="20590"/>
                </a:cubicBezTo>
                <a:cubicBezTo>
                  <a:pt x="15609" y="21427"/>
                  <a:pt x="15525" y="23352"/>
                  <a:pt x="14542" y="27788"/>
                </a:cubicBezTo>
                <a:cubicBezTo>
                  <a:pt x="14228" y="29189"/>
                  <a:pt x="13977" y="30508"/>
                  <a:pt x="13810" y="31742"/>
                </a:cubicBezTo>
                <a:cubicBezTo>
                  <a:pt x="12387" y="31219"/>
                  <a:pt x="11257" y="30612"/>
                  <a:pt x="10357" y="29985"/>
                </a:cubicBezTo>
                <a:cubicBezTo>
                  <a:pt x="9981" y="29231"/>
                  <a:pt x="9771" y="28436"/>
                  <a:pt x="9688" y="27704"/>
                </a:cubicBezTo>
                <a:cubicBezTo>
                  <a:pt x="10002" y="27536"/>
                  <a:pt x="10274" y="27306"/>
                  <a:pt x="10525" y="27034"/>
                </a:cubicBezTo>
                <a:cubicBezTo>
                  <a:pt x="10818" y="27223"/>
                  <a:pt x="11131" y="27327"/>
                  <a:pt x="11487" y="27327"/>
                </a:cubicBezTo>
                <a:cubicBezTo>
                  <a:pt x="12512" y="27327"/>
                  <a:pt x="13328" y="26490"/>
                  <a:pt x="13328" y="25486"/>
                </a:cubicBezTo>
                <a:cubicBezTo>
                  <a:pt x="13328" y="25109"/>
                  <a:pt x="13203" y="24754"/>
                  <a:pt x="13015" y="24482"/>
                </a:cubicBezTo>
                <a:cubicBezTo>
                  <a:pt x="13036" y="24377"/>
                  <a:pt x="13056" y="24272"/>
                  <a:pt x="13056" y="24168"/>
                </a:cubicBezTo>
                <a:cubicBezTo>
                  <a:pt x="13056" y="23645"/>
                  <a:pt x="12638" y="23226"/>
                  <a:pt x="12115" y="23226"/>
                </a:cubicBezTo>
                <a:lnTo>
                  <a:pt x="12031" y="23226"/>
                </a:lnTo>
                <a:cubicBezTo>
                  <a:pt x="11968" y="23184"/>
                  <a:pt x="11885" y="23163"/>
                  <a:pt x="11780" y="23143"/>
                </a:cubicBezTo>
                <a:cubicBezTo>
                  <a:pt x="11550" y="22766"/>
                  <a:pt x="11173" y="22494"/>
                  <a:pt x="10713" y="22368"/>
                </a:cubicBezTo>
                <a:cubicBezTo>
                  <a:pt x="10734" y="22285"/>
                  <a:pt x="10755" y="22201"/>
                  <a:pt x="10755" y="22096"/>
                </a:cubicBezTo>
                <a:cubicBezTo>
                  <a:pt x="10755" y="21469"/>
                  <a:pt x="10232" y="20946"/>
                  <a:pt x="9604" y="20946"/>
                </a:cubicBezTo>
                <a:cubicBezTo>
                  <a:pt x="9583" y="20946"/>
                  <a:pt x="9541" y="20946"/>
                  <a:pt x="9520" y="20966"/>
                </a:cubicBezTo>
                <a:cubicBezTo>
                  <a:pt x="9227" y="20318"/>
                  <a:pt x="8579" y="19878"/>
                  <a:pt x="7846" y="19878"/>
                </a:cubicBezTo>
                <a:cubicBezTo>
                  <a:pt x="6863" y="19878"/>
                  <a:pt x="6068" y="20653"/>
                  <a:pt x="6026" y="21615"/>
                </a:cubicBezTo>
                <a:lnTo>
                  <a:pt x="5963" y="21615"/>
                </a:lnTo>
                <a:cubicBezTo>
                  <a:pt x="5482" y="21615"/>
                  <a:pt x="5105" y="21971"/>
                  <a:pt x="5043" y="22431"/>
                </a:cubicBezTo>
                <a:lnTo>
                  <a:pt x="5001" y="22431"/>
                </a:lnTo>
                <a:cubicBezTo>
                  <a:pt x="4917" y="22431"/>
                  <a:pt x="4854" y="22431"/>
                  <a:pt x="4771" y="22452"/>
                </a:cubicBezTo>
                <a:cubicBezTo>
                  <a:pt x="4708" y="22431"/>
                  <a:pt x="4645" y="22431"/>
                  <a:pt x="4561" y="22431"/>
                </a:cubicBezTo>
                <a:cubicBezTo>
                  <a:pt x="3934" y="22431"/>
                  <a:pt x="3390" y="22870"/>
                  <a:pt x="3264" y="23477"/>
                </a:cubicBezTo>
                <a:cubicBezTo>
                  <a:pt x="2323" y="23561"/>
                  <a:pt x="1590" y="24335"/>
                  <a:pt x="1590" y="25298"/>
                </a:cubicBezTo>
                <a:cubicBezTo>
                  <a:pt x="1590" y="26302"/>
                  <a:pt x="2406" y="27118"/>
                  <a:pt x="3411" y="27118"/>
                </a:cubicBezTo>
                <a:cubicBezTo>
                  <a:pt x="3683" y="27118"/>
                  <a:pt x="3934" y="27055"/>
                  <a:pt x="4143" y="26972"/>
                </a:cubicBezTo>
                <a:cubicBezTo>
                  <a:pt x="4352" y="27578"/>
                  <a:pt x="4917" y="28018"/>
                  <a:pt x="5608" y="28018"/>
                </a:cubicBezTo>
                <a:cubicBezTo>
                  <a:pt x="5880" y="28018"/>
                  <a:pt x="6152" y="27934"/>
                  <a:pt x="6361" y="27808"/>
                </a:cubicBezTo>
                <a:cubicBezTo>
                  <a:pt x="6800" y="28018"/>
                  <a:pt x="7282" y="28143"/>
                  <a:pt x="7763" y="28164"/>
                </a:cubicBezTo>
                <a:cubicBezTo>
                  <a:pt x="8683" y="29294"/>
                  <a:pt x="10002" y="30424"/>
                  <a:pt x="10985" y="31135"/>
                </a:cubicBezTo>
                <a:cubicBezTo>
                  <a:pt x="11082" y="31301"/>
                  <a:pt x="11125" y="31367"/>
                  <a:pt x="11131" y="31367"/>
                </a:cubicBezTo>
                <a:cubicBezTo>
                  <a:pt x="11137" y="31367"/>
                  <a:pt x="11094" y="31279"/>
                  <a:pt x="11027" y="31156"/>
                </a:cubicBezTo>
                <a:lnTo>
                  <a:pt x="11027" y="31156"/>
                </a:lnTo>
                <a:cubicBezTo>
                  <a:pt x="11383" y="31407"/>
                  <a:pt x="11696" y="31596"/>
                  <a:pt x="11927" y="31721"/>
                </a:cubicBezTo>
                <a:cubicBezTo>
                  <a:pt x="12659" y="32077"/>
                  <a:pt x="13266" y="32642"/>
                  <a:pt x="13642" y="33039"/>
                </a:cubicBezTo>
                <a:cubicBezTo>
                  <a:pt x="13538" y="34002"/>
                  <a:pt x="13454" y="34902"/>
                  <a:pt x="13412" y="35697"/>
                </a:cubicBezTo>
                <a:cubicBezTo>
                  <a:pt x="12136" y="36408"/>
                  <a:pt x="10483" y="37224"/>
                  <a:pt x="8328" y="38187"/>
                </a:cubicBezTo>
                <a:cubicBezTo>
                  <a:pt x="209" y="41765"/>
                  <a:pt x="0" y="46807"/>
                  <a:pt x="0" y="46807"/>
                </a:cubicBezTo>
                <a:lnTo>
                  <a:pt x="0" y="173646"/>
                </a:lnTo>
                <a:lnTo>
                  <a:pt x="34838" y="173646"/>
                </a:lnTo>
                <a:lnTo>
                  <a:pt x="34838" y="46807"/>
                </a:lnTo>
                <a:cubicBezTo>
                  <a:pt x="34838" y="46807"/>
                  <a:pt x="34754" y="44443"/>
                  <a:pt x="32076" y="41806"/>
                </a:cubicBezTo>
                <a:cubicBezTo>
                  <a:pt x="32829" y="41702"/>
                  <a:pt x="32976" y="41576"/>
                  <a:pt x="31971" y="41513"/>
                </a:cubicBezTo>
                <a:cubicBezTo>
                  <a:pt x="31888" y="41513"/>
                  <a:pt x="31825" y="41493"/>
                  <a:pt x="31741" y="41493"/>
                </a:cubicBezTo>
                <a:cubicBezTo>
                  <a:pt x="30570" y="40404"/>
                  <a:pt x="28937" y="39275"/>
                  <a:pt x="26699" y="38270"/>
                </a:cubicBezTo>
                <a:cubicBezTo>
                  <a:pt x="26699" y="38249"/>
                  <a:pt x="26699" y="38228"/>
                  <a:pt x="26678" y="38208"/>
                </a:cubicBezTo>
                <a:cubicBezTo>
                  <a:pt x="26824" y="38040"/>
                  <a:pt x="27033" y="37852"/>
                  <a:pt x="27305" y="37726"/>
                </a:cubicBezTo>
                <a:cubicBezTo>
                  <a:pt x="27389" y="37684"/>
                  <a:pt x="27494" y="37601"/>
                  <a:pt x="27619" y="37517"/>
                </a:cubicBezTo>
                <a:lnTo>
                  <a:pt x="27619" y="37517"/>
                </a:lnTo>
                <a:cubicBezTo>
                  <a:pt x="27596" y="37563"/>
                  <a:pt x="27580" y="37596"/>
                  <a:pt x="27583" y="37596"/>
                </a:cubicBezTo>
                <a:cubicBezTo>
                  <a:pt x="27586" y="37596"/>
                  <a:pt x="27602" y="37574"/>
                  <a:pt x="27640" y="37517"/>
                </a:cubicBezTo>
                <a:cubicBezTo>
                  <a:pt x="27996" y="37266"/>
                  <a:pt x="28456" y="36847"/>
                  <a:pt x="28791" y="36450"/>
                </a:cubicBezTo>
                <a:cubicBezTo>
                  <a:pt x="28958" y="36450"/>
                  <a:pt x="29126" y="36408"/>
                  <a:pt x="29272" y="36324"/>
                </a:cubicBezTo>
                <a:cubicBezTo>
                  <a:pt x="29356" y="36366"/>
                  <a:pt x="29461" y="36408"/>
                  <a:pt x="29565" y="36408"/>
                </a:cubicBezTo>
                <a:cubicBezTo>
                  <a:pt x="29795" y="36408"/>
                  <a:pt x="30005" y="36241"/>
                  <a:pt x="30067" y="36031"/>
                </a:cubicBezTo>
                <a:cubicBezTo>
                  <a:pt x="30151" y="36073"/>
                  <a:pt x="30235" y="36094"/>
                  <a:pt x="30339" y="36094"/>
                </a:cubicBezTo>
                <a:cubicBezTo>
                  <a:pt x="30695" y="36094"/>
                  <a:pt x="30988" y="35801"/>
                  <a:pt x="30988" y="35446"/>
                </a:cubicBezTo>
                <a:cubicBezTo>
                  <a:pt x="30988" y="35090"/>
                  <a:pt x="30716" y="34818"/>
                  <a:pt x="30402" y="34776"/>
                </a:cubicBezTo>
                <a:cubicBezTo>
                  <a:pt x="30339" y="34567"/>
                  <a:pt x="30151" y="34420"/>
                  <a:pt x="29921" y="34420"/>
                </a:cubicBezTo>
                <a:lnTo>
                  <a:pt x="29837" y="34420"/>
                </a:lnTo>
                <a:cubicBezTo>
                  <a:pt x="29816" y="34420"/>
                  <a:pt x="29795" y="34399"/>
                  <a:pt x="29774" y="34399"/>
                </a:cubicBezTo>
                <a:cubicBezTo>
                  <a:pt x="29774" y="34399"/>
                  <a:pt x="29753" y="34420"/>
                  <a:pt x="29753" y="34420"/>
                </a:cubicBezTo>
                <a:cubicBezTo>
                  <a:pt x="29733" y="34253"/>
                  <a:pt x="29586" y="34127"/>
                  <a:pt x="29419" y="34127"/>
                </a:cubicBezTo>
                <a:lnTo>
                  <a:pt x="29398" y="34127"/>
                </a:lnTo>
                <a:cubicBezTo>
                  <a:pt x="29398" y="33772"/>
                  <a:pt x="29105" y="33500"/>
                  <a:pt x="28749" y="33500"/>
                </a:cubicBezTo>
                <a:cubicBezTo>
                  <a:pt x="28498" y="33500"/>
                  <a:pt x="28268" y="33667"/>
                  <a:pt x="28163" y="33897"/>
                </a:cubicBezTo>
                <a:cubicBezTo>
                  <a:pt x="28142" y="33876"/>
                  <a:pt x="28142" y="33876"/>
                  <a:pt x="28121" y="33876"/>
                </a:cubicBezTo>
                <a:cubicBezTo>
                  <a:pt x="27891" y="33876"/>
                  <a:pt x="27724" y="34065"/>
                  <a:pt x="27724" y="34295"/>
                </a:cubicBezTo>
                <a:cubicBezTo>
                  <a:pt x="27724" y="34316"/>
                  <a:pt x="27724" y="34358"/>
                  <a:pt x="27724" y="34399"/>
                </a:cubicBezTo>
                <a:cubicBezTo>
                  <a:pt x="27577" y="34441"/>
                  <a:pt x="27431" y="34525"/>
                  <a:pt x="27347" y="34671"/>
                </a:cubicBezTo>
                <a:cubicBezTo>
                  <a:pt x="27305" y="34671"/>
                  <a:pt x="27284" y="34671"/>
                  <a:pt x="27264" y="34692"/>
                </a:cubicBezTo>
                <a:lnTo>
                  <a:pt x="27222" y="34692"/>
                </a:lnTo>
                <a:cubicBezTo>
                  <a:pt x="27033" y="34692"/>
                  <a:pt x="26887" y="34839"/>
                  <a:pt x="26887" y="35027"/>
                </a:cubicBezTo>
                <a:cubicBezTo>
                  <a:pt x="26887" y="35069"/>
                  <a:pt x="26887" y="35090"/>
                  <a:pt x="26908" y="35132"/>
                </a:cubicBezTo>
                <a:cubicBezTo>
                  <a:pt x="26845" y="35236"/>
                  <a:pt x="26803" y="35362"/>
                  <a:pt x="26803" y="35487"/>
                </a:cubicBezTo>
                <a:cubicBezTo>
                  <a:pt x="26803" y="35864"/>
                  <a:pt x="27096" y="36157"/>
                  <a:pt x="27452" y="36157"/>
                </a:cubicBezTo>
                <a:cubicBezTo>
                  <a:pt x="27577" y="36157"/>
                  <a:pt x="27703" y="36115"/>
                  <a:pt x="27808" y="36052"/>
                </a:cubicBezTo>
                <a:cubicBezTo>
                  <a:pt x="27891" y="36136"/>
                  <a:pt x="27996" y="36220"/>
                  <a:pt x="28101" y="36283"/>
                </a:cubicBezTo>
                <a:cubicBezTo>
                  <a:pt x="28059" y="36534"/>
                  <a:pt x="27996" y="36827"/>
                  <a:pt x="27870" y="37099"/>
                </a:cubicBezTo>
                <a:cubicBezTo>
                  <a:pt x="27536" y="37308"/>
                  <a:pt x="27138" y="37538"/>
                  <a:pt x="26636" y="37726"/>
                </a:cubicBezTo>
                <a:cubicBezTo>
                  <a:pt x="26573" y="37287"/>
                  <a:pt x="26489" y="36806"/>
                  <a:pt x="26364" y="36324"/>
                </a:cubicBezTo>
                <a:cubicBezTo>
                  <a:pt x="26008" y="34734"/>
                  <a:pt x="25987" y="34044"/>
                  <a:pt x="26029" y="33751"/>
                </a:cubicBezTo>
                <a:cubicBezTo>
                  <a:pt x="26238" y="33688"/>
                  <a:pt x="26448" y="33604"/>
                  <a:pt x="26636" y="33521"/>
                </a:cubicBezTo>
                <a:cubicBezTo>
                  <a:pt x="26845" y="33646"/>
                  <a:pt x="27075" y="33709"/>
                  <a:pt x="27326" y="33709"/>
                </a:cubicBezTo>
                <a:cubicBezTo>
                  <a:pt x="27933" y="33709"/>
                  <a:pt x="28456" y="33311"/>
                  <a:pt x="28624" y="32767"/>
                </a:cubicBezTo>
                <a:cubicBezTo>
                  <a:pt x="28833" y="32851"/>
                  <a:pt x="29042" y="32893"/>
                  <a:pt x="29272" y="32893"/>
                </a:cubicBezTo>
                <a:cubicBezTo>
                  <a:pt x="30193" y="32893"/>
                  <a:pt x="30925" y="32161"/>
                  <a:pt x="30925" y="31261"/>
                </a:cubicBezTo>
                <a:cubicBezTo>
                  <a:pt x="30925" y="30403"/>
                  <a:pt x="30256" y="29692"/>
                  <a:pt x="29419" y="29629"/>
                </a:cubicBezTo>
                <a:cubicBezTo>
                  <a:pt x="29314" y="29085"/>
                  <a:pt x="28833" y="28687"/>
                  <a:pt x="28247" y="28687"/>
                </a:cubicBezTo>
                <a:cubicBezTo>
                  <a:pt x="28184" y="28687"/>
                  <a:pt x="28121" y="28708"/>
                  <a:pt x="28080" y="28708"/>
                </a:cubicBezTo>
                <a:cubicBezTo>
                  <a:pt x="27996" y="28708"/>
                  <a:pt x="27933" y="28687"/>
                  <a:pt x="27870" y="28687"/>
                </a:cubicBezTo>
                <a:lnTo>
                  <a:pt x="27829" y="28687"/>
                </a:lnTo>
                <a:cubicBezTo>
                  <a:pt x="27766" y="28290"/>
                  <a:pt x="27410" y="27955"/>
                  <a:pt x="26992" y="27955"/>
                </a:cubicBezTo>
                <a:lnTo>
                  <a:pt x="26950" y="27955"/>
                </a:lnTo>
                <a:cubicBezTo>
                  <a:pt x="26908" y="27097"/>
                  <a:pt x="26196" y="26407"/>
                  <a:pt x="25318" y="26407"/>
                </a:cubicBezTo>
                <a:cubicBezTo>
                  <a:pt x="24648" y="26407"/>
                  <a:pt x="24062" y="26804"/>
                  <a:pt x="23811" y="27369"/>
                </a:cubicBezTo>
                <a:lnTo>
                  <a:pt x="23727" y="27369"/>
                </a:lnTo>
                <a:cubicBezTo>
                  <a:pt x="23163" y="27369"/>
                  <a:pt x="22702" y="27829"/>
                  <a:pt x="22702" y="28394"/>
                </a:cubicBezTo>
                <a:cubicBezTo>
                  <a:pt x="22702" y="28478"/>
                  <a:pt x="22723" y="28562"/>
                  <a:pt x="22744" y="28645"/>
                </a:cubicBezTo>
                <a:cubicBezTo>
                  <a:pt x="22347" y="28750"/>
                  <a:pt x="22012" y="29001"/>
                  <a:pt x="21782" y="29336"/>
                </a:cubicBezTo>
                <a:cubicBezTo>
                  <a:pt x="21698" y="29336"/>
                  <a:pt x="21635" y="29378"/>
                  <a:pt x="21551" y="29399"/>
                </a:cubicBezTo>
                <a:lnTo>
                  <a:pt x="21489" y="29399"/>
                </a:lnTo>
                <a:cubicBezTo>
                  <a:pt x="21007" y="29399"/>
                  <a:pt x="20631" y="29775"/>
                  <a:pt x="20631" y="30257"/>
                </a:cubicBezTo>
                <a:cubicBezTo>
                  <a:pt x="20631" y="30340"/>
                  <a:pt x="20652" y="30445"/>
                  <a:pt x="20673" y="30529"/>
                </a:cubicBezTo>
                <a:cubicBezTo>
                  <a:pt x="20505" y="30780"/>
                  <a:pt x="20401" y="31093"/>
                  <a:pt x="20401" y="31428"/>
                </a:cubicBezTo>
                <a:cubicBezTo>
                  <a:pt x="20401" y="32349"/>
                  <a:pt x="21133" y="33081"/>
                  <a:pt x="22033" y="33081"/>
                </a:cubicBezTo>
                <a:cubicBezTo>
                  <a:pt x="22367" y="33081"/>
                  <a:pt x="22660" y="32977"/>
                  <a:pt x="22911" y="32830"/>
                </a:cubicBezTo>
                <a:cubicBezTo>
                  <a:pt x="23246" y="33186"/>
                  <a:pt x="23665" y="33458"/>
                  <a:pt x="24125" y="33646"/>
                </a:cubicBezTo>
                <a:cubicBezTo>
                  <a:pt x="24397" y="34316"/>
                  <a:pt x="24899" y="35111"/>
                  <a:pt x="25255" y="35948"/>
                </a:cubicBezTo>
                <a:cubicBezTo>
                  <a:pt x="24690" y="35843"/>
                  <a:pt x="24271" y="35655"/>
                  <a:pt x="23999" y="35487"/>
                </a:cubicBezTo>
                <a:cubicBezTo>
                  <a:pt x="24020" y="35467"/>
                  <a:pt x="24041" y="35425"/>
                  <a:pt x="24062" y="35383"/>
                </a:cubicBezTo>
                <a:cubicBezTo>
                  <a:pt x="24104" y="35404"/>
                  <a:pt x="24167" y="35425"/>
                  <a:pt x="24230" y="35425"/>
                </a:cubicBezTo>
                <a:cubicBezTo>
                  <a:pt x="24439" y="35425"/>
                  <a:pt x="24627" y="35236"/>
                  <a:pt x="24627" y="35006"/>
                </a:cubicBezTo>
                <a:cubicBezTo>
                  <a:pt x="24627" y="34818"/>
                  <a:pt x="24460" y="34650"/>
                  <a:pt x="24251" y="34630"/>
                </a:cubicBezTo>
                <a:cubicBezTo>
                  <a:pt x="24230" y="34483"/>
                  <a:pt x="24104" y="34399"/>
                  <a:pt x="23979" y="34399"/>
                </a:cubicBezTo>
                <a:lnTo>
                  <a:pt x="23874" y="34399"/>
                </a:lnTo>
                <a:cubicBezTo>
                  <a:pt x="23853" y="34295"/>
                  <a:pt x="23769" y="34211"/>
                  <a:pt x="23665" y="34211"/>
                </a:cubicBezTo>
                <a:cubicBezTo>
                  <a:pt x="23644" y="34002"/>
                  <a:pt x="23476" y="33834"/>
                  <a:pt x="23267" y="33834"/>
                </a:cubicBezTo>
                <a:cubicBezTo>
                  <a:pt x="23100" y="33834"/>
                  <a:pt x="22953" y="33939"/>
                  <a:pt x="22891" y="34086"/>
                </a:cubicBezTo>
                <a:cubicBezTo>
                  <a:pt x="22891" y="34065"/>
                  <a:pt x="22891" y="34065"/>
                  <a:pt x="22870" y="34065"/>
                </a:cubicBezTo>
                <a:cubicBezTo>
                  <a:pt x="22744" y="34065"/>
                  <a:pt x="22639" y="34190"/>
                  <a:pt x="22639" y="34316"/>
                </a:cubicBezTo>
                <a:cubicBezTo>
                  <a:pt x="22639" y="34337"/>
                  <a:pt x="22639" y="34358"/>
                  <a:pt x="22639" y="34378"/>
                </a:cubicBezTo>
                <a:cubicBezTo>
                  <a:pt x="22535" y="34420"/>
                  <a:pt x="22472" y="34462"/>
                  <a:pt x="22409" y="34546"/>
                </a:cubicBezTo>
                <a:cubicBezTo>
                  <a:pt x="22388" y="34546"/>
                  <a:pt x="22367" y="34567"/>
                  <a:pt x="22347" y="34567"/>
                </a:cubicBezTo>
                <a:lnTo>
                  <a:pt x="22326" y="34567"/>
                </a:lnTo>
                <a:cubicBezTo>
                  <a:pt x="22221" y="34567"/>
                  <a:pt x="22116" y="34671"/>
                  <a:pt x="22116" y="34776"/>
                </a:cubicBezTo>
                <a:cubicBezTo>
                  <a:pt x="22116" y="34797"/>
                  <a:pt x="22137" y="34818"/>
                  <a:pt x="22137" y="34839"/>
                </a:cubicBezTo>
                <a:cubicBezTo>
                  <a:pt x="22095" y="34902"/>
                  <a:pt x="22075" y="34985"/>
                  <a:pt x="22075" y="35069"/>
                </a:cubicBezTo>
                <a:cubicBezTo>
                  <a:pt x="22075" y="35278"/>
                  <a:pt x="22242" y="35446"/>
                  <a:pt x="22472" y="35446"/>
                </a:cubicBezTo>
                <a:cubicBezTo>
                  <a:pt x="22535" y="35446"/>
                  <a:pt x="22619" y="35425"/>
                  <a:pt x="22681" y="35404"/>
                </a:cubicBezTo>
                <a:cubicBezTo>
                  <a:pt x="22807" y="35550"/>
                  <a:pt x="23016" y="35634"/>
                  <a:pt x="23246" y="35634"/>
                </a:cubicBezTo>
                <a:cubicBezTo>
                  <a:pt x="23351" y="35634"/>
                  <a:pt x="23476" y="35613"/>
                  <a:pt x="23581" y="35571"/>
                </a:cubicBezTo>
                <a:cubicBezTo>
                  <a:pt x="23623" y="35592"/>
                  <a:pt x="23686" y="35613"/>
                  <a:pt x="23748" y="35613"/>
                </a:cubicBezTo>
                <a:cubicBezTo>
                  <a:pt x="23790" y="35613"/>
                  <a:pt x="23853" y="35592"/>
                  <a:pt x="23895" y="35571"/>
                </a:cubicBezTo>
                <a:cubicBezTo>
                  <a:pt x="24355" y="35864"/>
                  <a:pt x="24962" y="36094"/>
                  <a:pt x="25234" y="36136"/>
                </a:cubicBezTo>
                <a:cubicBezTo>
                  <a:pt x="25255" y="36136"/>
                  <a:pt x="25297" y="36157"/>
                  <a:pt x="25339" y="36157"/>
                </a:cubicBezTo>
                <a:cubicBezTo>
                  <a:pt x="25527" y="36638"/>
                  <a:pt x="25673" y="37119"/>
                  <a:pt x="25694" y="37601"/>
                </a:cubicBezTo>
                <a:cubicBezTo>
                  <a:pt x="25694" y="37684"/>
                  <a:pt x="25694" y="37747"/>
                  <a:pt x="25694" y="37810"/>
                </a:cubicBezTo>
                <a:cubicBezTo>
                  <a:pt x="19354" y="34922"/>
                  <a:pt x="17764" y="33311"/>
                  <a:pt x="17450" y="32935"/>
                </a:cubicBezTo>
                <a:lnTo>
                  <a:pt x="17450" y="32851"/>
                </a:lnTo>
                <a:cubicBezTo>
                  <a:pt x="17450" y="32851"/>
                  <a:pt x="17450" y="32872"/>
                  <a:pt x="17409" y="32893"/>
                </a:cubicBezTo>
                <a:cubicBezTo>
                  <a:pt x="17388" y="32851"/>
                  <a:pt x="17388" y="32851"/>
                  <a:pt x="17388" y="32851"/>
                </a:cubicBezTo>
                <a:lnTo>
                  <a:pt x="17388" y="32935"/>
                </a:lnTo>
                <a:cubicBezTo>
                  <a:pt x="17283" y="33060"/>
                  <a:pt x="17011" y="33353"/>
                  <a:pt x="16467" y="33772"/>
                </a:cubicBezTo>
                <a:cubicBezTo>
                  <a:pt x="16383" y="32998"/>
                  <a:pt x="16362" y="32223"/>
                  <a:pt x="16404" y="31428"/>
                </a:cubicBezTo>
                <a:cubicBezTo>
                  <a:pt x="16488" y="30047"/>
                  <a:pt x="16865" y="28687"/>
                  <a:pt x="17388" y="27369"/>
                </a:cubicBezTo>
                <a:cubicBezTo>
                  <a:pt x="17492" y="27348"/>
                  <a:pt x="17597" y="27327"/>
                  <a:pt x="17722" y="27306"/>
                </a:cubicBezTo>
                <a:cubicBezTo>
                  <a:pt x="18455" y="27181"/>
                  <a:pt x="20170" y="26511"/>
                  <a:pt x="21447" y="25716"/>
                </a:cubicBezTo>
                <a:cubicBezTo>
                  <a:pt x="21572" y="25779"/>
                  <a:pt x="21719" y="25821"/>
                  <a:pt x="21886" y="25821"/>
                </a:cubicBezTo>
                <a:cubicBezTo>
                  <a:pt x="22054" y="25821"/>
                  <a:pt x="22200" y="25779"/>
                  <a:pt x="22347" y="25695"/>
                </a:cubicBezTo>
                <a:cubicBezTo>
                  <a:pt x="22639" y="25842"/>
                  <a:pt x="22953" y="25904"/>
                  <a:pt x="23309" y="25904"/>
                </a:cubicBezTo>
                <a:cubicBezTo>
                  <a:pt x="23916" y="25904"/>
                  <a:pt x="24481" y="25653"/>
                  <a:pt x="24878" y="25214"/>
                </a:cubicBezTo>
                <a:cubicBezTo>
                  <a:pt x="25046" y="25319"/>
                  <a:pt x="25255" y="25402"/>
                  <a:pt x="25464" y="25402"/>
                </a:cubicBezTo>
                <a:cubicBezTo>
                  <a:pt x="26092" y="25402"/>
                  <a:pt x="26573" y="24900"/>
                  <a:pt x="26573" y="24272"/>
                </a:cubicBezTo>
                <a:cubicBezTo>
                  <a:pt x="26573" y="24042"/>
                  <a:pt x="26510" y="23833"/>
                  <a:pt x="26385" y="23666"/>
                </a:cubicBezTo>
                <a:cubicBezTo>
                  <a:pt x="26406" y="23603"/>
                  <a:pt x="26427" y="23540"/>
                  <a:pt x="26427" y="23477"/>
                </a:cubicBezTo>
                <a:cubicBezTo>
                  <a:pt x="26427" y="23163"/>
                  <a:pt x="26155" y="22891"/>
                  <a:pt x="25841" y="22891"/>
                </a:cubicBezTo>
                <a:cubicBezTo>
                  <a:pt x="25841" y="22891"/>
                  <a:pt x="25820" y="22912"/>
                  <a:pt x="25799" y="22912"/>
                </a:cubicBezTo>
                <a:cubicBezTo>
                  <a:pt x="25757" y="22870"/>
                  <a:pt x="25694" y="22850"/>
                  <a:pt x="25632" y="22850"/>
                </a:cubicBezTo>
                <a:cubicBezTo>
                  <a:pt x="25485" y="22619"/>
                  <a:pt x="25255" y="22452"/>
                  <a:pt x="24983" y="22389"/>
                </a:cubicBezTo>
                <a:cubicBezTo>
                  <a:pt x="25004" y="22326"/>
                  <a:pt x="25025" y="22264"/>
                  <a:pt x="25025" y="22201"/>
                </a:cubicBezTo>
                <a:cubicBezTo>
                  <a:pt x="25025" y="21824"/>
                  <a:pt x="24711" y="21510"/>
                  <a:pt x="24313" y="21510"/>
                </a:cubicBezTo>
                <a:lnTo>
                  <a:pt x="24271" y="21510"/>
                </a:lnTo>
                <a:cubicBezTo>
                  <a:pt x="24083" y="21134"/>
                  <a:pt x="23707" y="20862"/>
                  <a:pt x="23246" y="20862"/>
                </a:cubicBezTo>
                <a:cubicBezTo>
                  <a:pt x="22660" y="20862"/>
                  <a:pt x="22158" y="21322"/>
                  <a:pt x="22137" y="21908"/>
                </a:cubicBezTo>
                <a:lnTo>
                  <a:pt x="22116" y="21908"/>
                </a:lnTo>
                <a:cubicBezTo>
                  <a:pt x="21823" y="21908"/>
                  <a:pt x="21572" y="22138"/>
                  <a:pt x="21531" y="22410"/>
                </a:cubicBezTo>
                <a:lnTo>
                  <a:pt x="21510" y="22410"/>
                </a:lnTo>
                <a:cubicBezTo>
                  <a:pt x="21468" y="22410"/>
                  <a:pt x="21426" y="22410"/>
                  <a:pt x="21363" y="22431"/>
                </a:cubicBezTo>
                <a:cubicBezTo>
                  <a:pt x="21321" y="22410"/>
                  <a:pt x="21300" y="22410"/>
                  <a:pt x="21258" y="22410"/>
                </a:cubicBezTo>
                <a:cubicBezTo>
                  <a:pt x="20861" y="22410"/>
                  <a:pt x="20526" y="22682"/>
                  <a:pt x="20442" y="23059"/>
                </a:cubicBezTo>
                <a:cubicBezTo>
                  <a:pt x="19878" y="23101"/>
                  <a:pt x="19438" y="23582"/>
                  <a:pt x="19438" y="24168"/>
                </a:cubicBezTo>
                <a:cubicBezTo>
                  <a:pt x="19438" y="24775"/>
                  <a:pt x="19940" y="25277"/>
                  <a:pt x="20547" y="25277"/>
                </a:cubicBezTo>
                <a:cubicBezTo>
                  <a:pt x="20714" y="25277"/>
                  <a:pt x="20861" y="25235"/>
                  <a:pt x="20986" y="25172"/>
                </a:cubicBezTo>
                <a:cubicBezTo>
                  <a:pt x="21028" y="25298"/>
                  <a:pt x="21112" y="25423"/>
                  <a:pt x="21196" y="25507"/>
                </a:cubicBezTo>
                <a:cubicBezTo>
                  <a:pt x="20401" y="25967"/>
                  <a:pt x="19250" y="26469"/>
                  <a:pt x="17660" y="26741"/>
                </a:cubicBezTo>
                <a:cubicBezTo>
                  <a:pt x="18664" y="24398"/>
                  <a:pt x="20024" y="22222"/>
                  <a:pt x="20798" y="20297"/>
                </a:cubicBezTo>
                <a:cubicBezTo>
                  <a:pt x="22116" y="19816"/>
                  <a:pt x="23288" y="19021"/>
                  <a:pt x="24230" y="17995"/>
                </a:cubicBezTo>
                <a:cubicBezTo>
                  <a:pt x="24941" y="18435"/>
                  <a:pt x="25778" y="18707"/>
                  <a:pt x="26678" y="18707"/>
                </a:cubicBezTo>
                <a:cubicBezTo>
                  <a:pt x="29209" y="18707"/>
                  <a:pt x="31260" y="16635"/>
                  <a:pt x="31260" y="14103"/>
                </a:cubicBezTo>
                <a:cubicBezTo>
                  <a:pt x="31260" y="13162"/>
                  <a:pt x="30967" y="12283"/>
                  <a:pt x="30465" y="11530"/>
                </a:cubicBezTo>
                <a:cubicBezTo>
                  <a:pt x="30549" y="11300"/>
                  <a:pt x="30590" y="11049"/>
                  <a:pt x="30590" y="10798"/>
                </a:cubicBezTo>
                <a:cubicBezTo>
                  <a:pt x="30590" y="9479"/>
                  <a:pt x="29523" y="8412"/>
                  <a:pt x="28226" y="8412"/>
                </a:cubicBezTo>
                <a:cubicBezTo>
                  <a:pt x="28163" y="8412"/>
                  <a:pt x="28101" y="8412"/>
                  <a:pt x="28038" y="8433"/>
                </a:cubicBezTo>
                <a:cubicBezTo>
                  <a:pt x="27849" y="8308"/>
                  <a:pt x="27619" y="8224"/>
                  <a:pt x="27389" y="8182"/>
                </a:cubicBezTo>
                <a:cubicBezTo>
                  <a:pt x="26761" y="7261"/>
                  <a:pt x="25820" y="6571"/>
                  <a:pt x="24690" y="6278"/>
                </a:cubicBezTo>
                <a:cubicBezTo>
                  <a:pt x="24753" y="6069"/>
                  <a:pt x="24795" y="5839"/>
                  <a:pt x="24795" y="5588"/>
                </a:cubicBezTo>
                <a:cubicBezTo>
                  <a:pt x="24795" y="3997"/>
                  <a:pt x="23497" y="2721"/>
                  <a:pt x="21907" y="2721"/>
                </a:cubicBezTo>
                <a:lnTo>
                  <a:pt x="21677" y="2721"/>
                </a:lnTo>
                <a:cubicBezTo>
                  <a:pt x="20966" y="1131"/>
                  <a:pt x="19354" y="1"/>
                  <a:pt x="17492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0"/>
          <p:cNvSpPr/>
          <p:nvPr/>
        </p:nvSpPr>
        <p:spPr>
          <a:xfrm>
            <a:off x="5612485" y="1249625"/>
            <a:ext cx="1044018" cy="3867250"/>
          </a:xfrm>
          <a:custGeom>
            <a:avLst/>
            <a:gdLst/>
            <a:ahLst/>
            <a:cxnLst/>
            <a:rect l="l" t="t" r="r" b="b"/>
            <a:pathLst>
              <a:path w="34818" h="154690" extrusionOk="0">
                <a:moveTo>
                  <a:pt x="19104" y="20757"/>
                </a:moveTo>
                <a:lnTo>
                  <a:pt x="19062" y="20862"/>
                </a:lnTo>
                <a:cubicBezTo>
                  <a:pt x="19041" y="20945"/>
                  <a:pt x="18999" y="21029"/>
                  <a:pt x="18978" y="21092"/>
                </a:cubicBezTo>
                <a:cubicBezTo>
                  <a:pt x="18957" y="21134"/>
                  <a:pt x="18936" y="21175"/>
                  <a:pt x="18915" y="21217"/>
                </a:cubicBezTo>
                <a:cubicBezTo>
                  <a:pt x="18894" y="21280"/>
                  <a:pt x="18853" y="21343"/>
                  <a:pt x="18832" y="21406"/>
                </a:cubicBezTo>
                <a:cubicBezTo>
                  <a:pt x="18790" y="21510"/>
                  <a:pt x="18748" y="21594"/>
                  <a:pt x="18706" y="21678"/>
                </a:cubicBezTo>
                <a:cubicBezTo>
                  <a:pt x="18685" y="21719"/>
                  <a:pt x="18685" y="21761"/>
                  <a:pt x="18664" y="21782"/>
                </a:cubicBezTo>
                <a:cubicBezTo>
                  <a:pt x="18622" y="21866"/>
                  <a:pt x="18602" y="21929"/>
                  <a:pt x="18560" y="22012"/>
                </a:cubicBezTo>
                <a:cubicBezTo>
                  <a:pt x="18539" y="22054"/>
                  <a:pt x="18518" y="22096"/>
                  <a:pt x="18518" y="22117"/>
                </a:cubicBezTo>
                <a:cubicBezTo>
                  <a:pt x="18476" y="22201"/>
                  <a:pt x="18434" y="22305"/>
                  <a:pt x="18392" y="22389"/>
                </a:cubicBezTo>
                <a:cubicBezTo>
                  <a:pt x="18371" y="22410"/>
                  <a:pt x="18371" y="22431"/>
                  <a:pt x="18350" y="22452"/>
                </a:cubicBezTo>
                <a:lnTo>
                  <a:pt x="18204" y="22745"/>
                </a:lnTo>
                <a:cubicBezTo>
                  <a:pt x="18183" y="22787"/>
                  <a:pt x="18183" y="22828"/>
                  <a:pt x="18162" y="22849"/>
                </a:cubicBezTo>
                <a:cubicBezTo>
                  <a:pt x="18120" y="22933"/>
                  <a:pt x="18078" y="22996"/>
                  <a:pt x="18057" y="23059"/>
                </a:cubicBezTo>
                <a:cubicBezTo>
                  <a:pt x="18037" y="23100"/>
                  <a:pt x="18016" y="23142"/>
                  <a:pt x="17995" y="23184"/>
                </a:cubicBezTo>
                <a:cubicBezTo>
                  <a:pt x="17953" y="23247"/>
                  <a:pt x="17911" y="23331"/>
                  <a:pt x="17869" y="23414"/>
                </a:cubicBezTo>
                <a:cubicBezTo>
                  <a:pt x="17869" y="23435"/>
                  <a:pt x="17848" y="23456"/>
                  <a:pt x="17827" y="23477"/>
                </a:cubicBezTo>
                <a:cubicBezTo>
                  <a:pt x="17785" y="23561"/>
                  <a:pt x="17744" y="23665"/>
                  <a:pt x="17702" y="23749"/>
                </a:cubicBezTo>
                <a:cubicBezTo>
                  <a:pt x="17681" y="23770"/>
                  <a:pt x="17660" y="23812"/>
                  <a:pt x="17639" y="23833"/>
                </a:cubicBezTo>
                <a:cubicBezTo>
                  <a:pt x="17597" y="23896"/>
                  <a:pt x="17576" y="23958"/>
                  <a:pt x="17534" y="24000"/>
                </a:cubicBezTo>
                <a:cubicBezTo>
                  <a:pt x="17513" y="24042"/>
                  <a:pt x="17493" y="24084"/>
                  <a:pt x="17472" y="24105"/>
                </a:cubicBezTo>
                <a:cubicBezTo>
                  <a:pt x="17430" y="24168"/>
                  <a:pt x="17409" y="24230"/>
                  <a:pt x="17367" y="24293"/>
                </a:cubicBezTo>
                <a:cubicBezTo>
                  <a:pt x="17346" y="24314"/>
                  <a:pt x="17325" y="24335"/>
                  <a:pt x="17325" y="24356"/>
                </a:cubicBezTo>
                <a:cubicBezTo>
                  <a:pt x="17262" y="24440"/>
                  <a:pt x="17221" y="24502"/>
                  <a:pt x="17179" y="24544"/>
                </a:cubicBezTo>
                <a:cubicBezTo>
                  <a:pt x="17158" y="24586"/>
                  <a:pt x="17158" y="24607"/>
                  <a:pt x="17137" y="24628"/>
                </a:cubicBezTo>
                <a:cubicBezTo>
                  <a:pt x="17095" y="24670"/>
                  <a:pt x="17074" y="24712"/>
                  <a:pt x="17032" y="24753"/>
                </a:cubicBezTo>
                <a:cubicBezTo>
                  <a:pt x="17011" y="24774"/>
                  <a:pt x="17011" y="24795"/>
                  <a:pt x="16990" y="24816"/>
                </a:cubicBezTo>
                <a:cubicBezTo>
                  <a:pt x="16955" y="24852"/>
                  <a:pt x="16905" y="24902"/>
                  <a:pt x="16865" y="24942"/>
                </a:cubicBezTo>
                <a:lnTo>
                  <a:pt x="16865" y="24942"/>
                </a:lnTo>
                <a:cubicBezTo>
                  <a:pt x="16865" y="24942"/>
                  <a:pt x="16865" y="24921"/>
                  <a:pt x="16865" y="24921"/>
                </a:cubicBezTo>
                <a:cubicBezTo>
                  <a:pt x="16865" y="24900"/>
                  <a:pt x="16865" y="24879"/>
                  <a:pt x="16865" y="24858"/>
                </a:cubicBezTo>
                <a:cubicBezTo>
                  <a:pt x="16886" y="24837"/>
                  <a:pt x="16886" y="24816"/>
                  <a:pt x="16886" y="24795"/>
                </a:cubicBezTo>
                <a:cubicBezTo>
                  <a:pt x="16886" y="24774"/>
                  <a:pt x="16886" y="24753"/>
                  <a:pt x="16886" y="24732"/>
                </a:cubicBezTo>
                <a:cubicBezTo>
                  <a:pt x="16886" y="24691"/>
                  <a:pt x="16907" y="24649"/>
                  <a:pt x="16907" y="24586"/>
                </a:cubicBezTo>
                <a:cubicBezTo>
                  <a:pt x="16907" y="24565"/>
                  <a:pt x="16907" y="24565"/>
                  <a:pt x="16928" y="24544"/>
                </a:cubicBezTo>
                <a:cubicBezTo>
                  <a:pt x="16928" y="24502"/>
                  <a:pt x="16928" y="24460"/>
                  <a:pt x="16928" y="24419"/>
                </a:cubicBezTo>
                <a:cubicBezTo>
                  <a:pt x="16928" y="24419"/>
                  <a:pt x="16949" y="24398"/>
                  <a:pt x="16949" y="24377"/>
                </a:cubicBezTo>
                <a:cubicBezTo>
                  <a:pt x="16949" y="24293"/>
                  <a:pt x="16969" y="24209"/>
                  <a:pt x="16969" y="24126"/>
                </a:cubicBezTo>
                <a:cubicBezTo>
                  <a:pt x="16969" y="24105"/>
                  <a:pt x="16969" y="24084"/>
                  <a:pt x="16969" y="24084"/>
                </a:cubicBezTo>
                <a:cubicBezTo>
                  <a:pt x="16990" y="23916"/>
                  <a:pt x="17011" y="23728"/>
                  <a:pt x="17032" y="23519"/>
                </a:cubicBezTo>
                <a:cubicBezTo>
                  <a:pt x="17032" y="23498"/>
                  <a:pt x="17032" y="23498"/>
                  <a:pt x="17032" y="23477"/>
                </a:cubicBezTo>
                <a:cubicBezTo>
                  <a:pt x="17053" y="23352"/>
                  <a:pt x="17074" y="23226"/>
                  <a:pt x="17074" y="23080"/>
                </a:cubicBezTo>
                <a:cubicBezTo>
                  <a:pt x="17074" y="23080"/>
                  <a:pt x="17074" y="23059"/>
                  <a:pt x="17074" y="23059"/>
                </a:cubicBezTo>
                <a:cubicBezTo>
                  <a:pt x="17095" y="22828"/>
                  <a:pt x="17116" y="22598"/>
                  <a:pt x="17137" y="22368"/>
                </a:cubicBezTo>
                <a:cubicBezTo>
                  <a:pt x="17137" y="22347"/>
                  <a:pt x="17137" y="22326"/>
                  <a:pt x="17137" y="22284"/>
                </a:cubicBezTo>
                <a:cubicBezTo>
                  <a:pt x="17137" y="22159"/>
                  <a:pt x="17158" y="22012"/>
                  <a:pt x="17158" y="21887"/>
                </a:cubicBezTo>
                <a:cubicBezTo>
                  <a:pt x="17158" y="21866"/>
                  <a:pt x="17158" y="21824"/>
                  <a:pt x="17158" y="21803"/>
                </a:cubicBezTo>
                <a:cubicBezTo>
                  <a:pt x="17179" y="21740"/>
                  <a:pt x="17179" y="21657"/>
                  <a:pt x="17179" y="21573"/>
                </a:cubicBezTo>
                <a:cubicBezTo>
                  <a:pt x="17179" y="21552"/>
                  <a:pt x="17179" y="21510"/>
                  <a:pt x="17179" y="21489"/>
                </a:cubicBezTo>
                <a:cubicBezTo>
                  <a:pt x="17179" y="21364"/>
                  <a:pt x="17179" y="21238"/>
                  <a:pt x="17179" y="21134"/>
                </a:cubicBezTo>
                <a:cubicBezTo>
                  <a:pt x="17179" y="21071"/>
                  <a:pt x="17179" y="21029"/>
                  <a:pt x="17200" y="20987"/>
                </a:cubicBezTo>
                <a:lnTo>
                  <a:pt x="17200" y="20862"/>
                </a:lnTo>
                <a:cubicBezTo>
                  <a:pt x="17367" y="20862"/>
                  <a:pt x="17534" y="20883"/>
                  <a:pt x="17702" y="20883"/>
                </a:cubicBezTo>
                <a:cubicBezTo>
                  <a:pt x="18183" y="20883"/>
                  <a:pt x="18643" y="20841"/>
                  <a:pt x="19104" y="20757"/>
                </a:cubicBezTo>
                <a:close/>
                <a:moveTo>
                  <a:pt x="9249" y="27934"/>
                </a:moveTo>
                <a:cubicBezTo>
                  <a:pt x="9270" y="28541"/>
                  <a:pt x="9311" y="29022"/>
                  <a:pt x="9353" y="29252"/>
                </a:cubicBezTo>
                <a:cubicBezTo>
                  <a:pt x="8893" y="28875"/>
                  <a:pt x="8537" y="28520"/>
                  <a:pt x="8244" y="28185"/>
                </a:cubicBezTo>
                <a:cubicBezTo>
                  <a:pt x="8579" y="28143"/>
                  <a:pt x="8914" y="28059"/>
                  <a:pt x="9249" y="27934"/>
                </a:cubicBezTo>
                <a:close/>
                <a:moveTo>
                  <a:pt x="24711" y="33813"/>
                </a:moveTo>
                <a:lnTo>
                  <a:pt x="24711" y="33813"/>
                </a:lnTo>
                <a:cubicBezTo>
                  <a:pt x="24879" y="33834"/>
                  <a:pt x="25046" y="33855"/>
                  <a:pt x="25213" y="33855"/>
                </a:cubicBezTo>
                <a:lnTo>
                  <a:pt x="25402" y="33855"/>
                </a:lnTo>
                <a:cubicBezTo>
                  <a:pt x="25402" y="34148"/>
                  <a:pt x="25423" y="34462"/>
                  <a:pt x="25444" y="34713"/>
                </a:cubicBezTo>
                <a:cubicBezTo>
                  <a:pt x="25444" y="34713"/>
                  <a:pt x="25444" y="34734"/>
                  <a:pt x="25444" y="34734"/>
                </a:cubicBezTo>
                <a:cubicBezTo>
                  <a:pt x="25444" y="34776"/>
                  <a:pt x="25464" y="34797"/>
                  <a:pt x="25464" y="34839"/>
                </a:cubicBezTo>
                <a:cubicBezTo>
                  <a:pt x="25464" y="34839"/>
                  <a:pt x="25464" y="34860"/>
                  <a:pt x="25464" y="34880"/>
                </a:cubicBezTo>
                <a:cubicBezTo>
                  <a:pt x="25464" y="34901"/>
                  <a:pt x="25464" y="34943"/>
                  <a:pt x="25464" y="34964"/>
                </a:cubicBezTo>
                <a:cubicBezTo>
                  <a:pt x="25485" y="35006"/>
                  <a:pt x="25485" y="35027"/>
                  <a:pt x="25485" y="35069"/>
                </a:cubicBezTo>
                <a:cubicBezTo>
                  <a:pt x="25485" y="35069"/>
                  <a:pt x="25485" y="35090"/>
                  <a:pt x="25485" y="35090"/>
                </a:cubicBezTo>
                <a:cubicBezTo>
                  <a:pt x="25485" y="35111"/>
                  <a:pt x="25485" y="35132"/>
                  <a:pt x="25506" y="35152"/>
                </a:cubicBezTo>
                <a:cubicBezTo>
                  <a:pt x="25506" y="35173"/>
                  <a:pt x="25506" y="35173"/>
                  <a:pt x="25506" y="35194"/>
                </a:cubicBezTo>
                <a:cubicBezTo>
                  <a:pt x="25506" y="35215"/>
                  <a:pt x="25506" y="35215"/>
                  <a:pt x="25506" y="35236"/>
                </a:cubicBezTo>
                <a:cubicBezTo>
                  <a:pt x="25506" y="35236"/>
                  <a:pt x="25506" y="35257"/>
                  <a:pt x="25506" y="35257"/>
                </a:cubicBezTo>
                <a:cubicBezTo>
                  <a:pt x="25506" y="35278"/>
                  <a:pt x="25506" y="35278"/>
                  <a:pt x="25506" y="35299"/>
                </a:cubicBezTo>
                <a:cubicBezTo>
                  <a:pt x="25471" y="35264"/>
                  <a:pt x="25437" y="35229"/>
                  <a:pt x="25402" y="35194"/>
                </a:cubicBezTo>
                <a:cubicBezTo>
                  <a:pt x="25402" y="35173"/>
                  <a:pt x="25402" y="35173"/>
                  <a:pt x="25381" y="35152"/>
                </a:cubicBezTo>
                <a:cubicBezTo>
                  <a:pt x="25360" y="35111"/>
                  <a:pt x="25318" y="35069"/>
                  <a:pt x="25297" y="35027"/>
                </a:cubicBezTo>
                <a:cubicBezTo>
                  <a:pt x="25297" y="35006"/>
                  <a:pt x="25276" y="35006"/>
                  <a:pt x="25276" y="34985"/>
                </a:cubicBezTo>
                <a:cubicBezTo>
                  <a:pt x="25088" y="34650"/>
                  <a:pt x="24879" y="34211"/>
                  <a:pt x="24711" y="33813"/>
                </a:cubicBezTo>
                <a:close/>
                <a:moveTo>
                  <a:pt x="28226" y="36366"/>
                </a:moveTo>
                <a:cubicBezTo>
                  <a:pt x="28331" y="36408"/>
                  <a:pt x="28457" y="36450"/>
                  <a:pt x="28582" y="36450"/>
                </a:cubicBezTo>
                <a:cubicBezTo>
                  <a:pt x="28477" y="36575"/>
                  <a:pt x="28352" y="36701"/>
                  <a:pt x="28185" y="36847"/>
                </a:cubicBezTo>
                <a:cubicBezTo>
                  <a:pt x="28205" y="36764"/>
                  <a:pt x="28226" y="36575"/>
                  <a:pt x="28226" y="36366"/>
                </a:cubicBezTo>
                <a:close/>
                <a:moveTo>
                  <a:pt x="17493" y="1"/>
                </a:moveTo>
                <a:cubicBezTo>
                  <a:pt x="15024" y="1"/>
                  <a:pt x="13015" y="1947"/>
                  <a:pt x="12889" y="4374"/>
                </a:cubicBezTo>
                <a:lnTo>
                  <a:pt x="12785" y="4374"/>
                </a:lnTo>
                <a:cubicBezTo>
                  <a:pt x="11571" y="4374"/>
                  <a:pt x="10588" y="5253"/>
                  <a:pt x="10420" y="6403"/>
                </a:cubicBezTo>
                <a:lnTo>
                  <a:pt x="10337" y="6403"/>
                </a:lnTo>
                <a:cubicBezTo>
                  <a:pt x="10127" y="6403"/>
                  <a:pt x="9939" y="6424"/>
                  <a:pt x="9751" y="6466"/>
                </a:cubicBezTo>
                <a:cubicBezTo>
                  <a:pt x="9583" y="6424"/>
                  <a:pt x="9416" y="6403"/>
                  <a:pt x="9249" y="6403"/>
                </a:cubicBezTo>
                <a:cubicBezTo>
                  <a:pt x="7638" y="6403"/>
                  <a:pt x="6298" y="7533"/>
                  <a:pt x="5943" y="9040"/>
                </a:cubicBezTo>
                <a:cubicBezTo>
                  <a:pt x="3599" y="9249"/>
                  <a:pt x="1779" y="11216"/>
                  <a:pt x="1779" y="13601"/>
                </a:cubicBezTo>
                <a:cubicBezTo>
                  <a:pt x="1779" y="16133"/>
                  <a:pt x="3829" y="18204"/>
                  <a:pt x="6361" y="18204"/>
                </a:cubicBezTo>
                <a:cubicBezTo>
                  <a:pt x="7010" y="18204"/>
                  <a:pt x="7638" y="18058"/>
                  <a:pt x="8202" y="17807"/>
                </a:cubicBezTo>
                <a:cubicBezTo>
                  <a:pt x="8684" y="19355"/>
                  <a:pt x="10127" y="20464"/>
                  <a:pt x="11843" y="20464"/>
                </a:cubicBezTo>
                <a:cubicBezTo>
                  <a:pt x="12555" y="20464"/>
                  <a:pt x="13203" y="20276"/>
                  <a:pt x="13768" y="19941"/>
                </a:cubicBezTo>
                <a:cubicBezTo>
                  <a:pt x="14312" y="20213"/>
                  <a:pt x="14898" y="20422"/>
                  <a:pt x="15505" y="20569"/>
                </a:cubicBezTo>
                <a:cubicBezTo>
                  <a:pt x="15609" y="21427"/>
                  <a:pt x="15526" y="23352"/>
                  <a:pt x="14521" y="27787"/>
                </a:cubicBezTo>
                <a:cubicBezTo>
                  <a:pt x="14208" y="29189"/>
                  <a:pt x="13977" y="30507"/>
                  <a:pt x="13810" y="31742"/>
                </a:cubicBezTo>
                <a:cubicBezTo>
                  <a:pt x="12387" y="31219"/>
                  <a:pt x="11257" y="30612"/>
                  <a:pt x="10358" y="29984"/>
                </a:cubicBezTo>
                <a:cubicBezTo>
                  <a:pt x="9960" y="29231"/>
                  <a:pt x="9772" y="28436"/>
                  <a:pt x="9688" y="27704"/>
                </a:cubicBezTo>
                <a:cubicBezTo>
                  <a:pt x="10002" y="27536"/>
                  <a:pt x="10274" y="27306"/>
                  <a:pt x="10525" y="27034"/>
                </a:cubicBezTo>
                <a:cubicBezTo>
                  <a:pt x="10797" y="27201"/>
                  <a:pt x="11132" y="27306"/>
                  <a:pt x="11487" y="27306"/>
                </a:cubicBezTo>
                <a:cubicBezTo>
                  <a:pt x="12513" y="27306"/>
                  <a:pt x="13329" y="26490"/>
                  <a:pt x="13329" y="25486"/>
                </a:cubicBezTo>
                <a:cubicBezTo>
                  <a:pt x="13329" y="25109"/>
                  <a:pt x="13203" y="24753"/>
                  <a:pt x="13015" y="24460"/>
                </a:cubicBezTo>
                <a:cubicBezTo>
                  <a:pt x="13036" y="24377"/>
                  <a:pt x="13057" y="24272"/>
                  <a:pt x="13057" y="24168"/>
                </a:cubicBezTo>
                <a:cubicBezTo>
                  <a:pt x="13057" y="23644"/>
                  <a:pt x="12638" y="23226"/>
                  <a:pt x="12115" y="23226"/>
                </a:cubicBezTo>
                <a:lnTo>
                  <a:pt x="12031" y="23226"/>
                </a:lnTo>
                <a:cubicBezTo>
                  <a:pt x="11948" y="23184"/>
                  <a:pt x="11864" y="23142"/>
                  <a:pt x="11780" y="23121"/>
                </a:cubicBezTo>
                <a:cubicBezTo>
                  <a:pt x="11529" y="22766"/>
                  <a:pt x="11153" y="22494"/>
                  <a:pt x="10713" y="22368"/>
                </a:cubicBezTo>
                <a:cubicBezTo>
                  <a:pt x="10734" y="22284"/>
                  <a:pt x="10734" y="22180"/>
                  <a:pt x="10734" y="22096"/>
                </a:cubicBezTo>
                <a:cubicBezTo>
                  <a:pt x="10734" y="21468"/>
                  <a:pt x="10232" y="20945"/>
                  <a:pt x="9604" y="20945"/>
                </a:cubicBezTo>
                <a:lnTo>
                  <a:pt x="9500" y="20945"/>
                </a:lnTo>
                <a:cubicBezTo>
                  <a:pt x="9228" y="20318"/>
                  <a:pt x="8579" y="19857"/>
                  <a:pt x="7826" y="19857"/>
                </a:cubicBezTo>
                <a:cubicBezTo>
                  <a:pt x="6863" y="19857"/>
                  <a:pt x="6047" y="20631"/>
                  <a:pt x="6005" y="21615"/>
                </a:cubicBezTo>
                <a:lnTo>
                  <a:pt x="5964" y="21615"/>
                </a:lnTo>
                <a:cubicBezTo>
                  <a:pt x="5482" y="21615"/>
                  <a:pt x="5106" y="21971"/>
                  <a:pt x="5043" y="22431"/>
                </a:cubicBezTo>
                <a:cubicBezTo>
                  <a:pt x="5022" y="22431"/>
                  <a:pt x="5001" y="22410"/>
                  <a:pt x="4980" y="22410"/>
                </a:cubicBezTo>
                <a:cubicBezTo>
                  <a:pt x="4917" y="22410"/>
                  <a:pt x="4834" y="22431"/>
                  <a:pt x="4771" y="22431"/>
                </a:cubicBezTo>
                <a:cubicBezTo>
                  <a:pt x="4708" y="22431"/>
                  <a:pt x="4625" y="22410"/>
                  <a:pt x="4562" y="22410"/>
                </a:cubicBezTo>
                <a:cubicBezTo>
                  <a:pt x="3913" y="22410"/>
                  <a:pt x="3390" y="22870"/>
                  <a:pt x="3244" y="23456"/>
                </a:cubicBezTo>
                <a:cubicBezTo>
                  <a:pt x="2302" y="23540"/>
                  <a:pt x="1570" y="24335"/>
                  <a:pt x="1570" y="25277"/>
                </a:cubicBezTo>
                <a:cubicBezTo>
                  <a:pt x="1570" y="26302"/>
                  <a:pt x="2407" y="27118"/>
                  <a:pt x="3411" y="27118"/>
                </a:cubicBezTo>
                <a:cubicBezTo>
                  <a:pt x="3662" y="27118"/>
                  <a:pt x="3913" y="27055"/>
                  <a:pt x="4143" y="26950"/>
                </a:cubicBezTo>
                <a:cubicBezTo>
                  <a:pt x="4332" y="27578"/>
                  <a:pt x="4917" y="28017"/>
                  <a:pt x="5587" y="28017"/>
                </a:cubicBezTo>
                <a:cubicBezTo>
                  <a:pt x="5880" y="28017"/>
                  <a:pt x="6131" y="27934"/>
                  <a:pt x="6361" y="27808"/>
                </a:cubicBezTo>
                <a:cubicBezTo>
                  <a:pt x="6780" y="28017"/>
                  <a:pt x="7261" y="28143"/>
                  <a:pt x="7763" y="28164"/>
                </a:cubicBezTo>
                <a:cubicBezTo>
                  <a:pt x="8684" y="29294"/>
                  <a:pt x="9981" y="30424"/>
                  <a:pt x="10985" y="31114"/>
                </a:cubicBezTo>
                <a:cubicBezTo>
                  <a:pt x="11075" y="31293"/>
                  <a:pt x="11112" y="31363"/>
                  <a:pt x="11116" y="31363"/>
                </a:cubicBezTo>
                <a:cubicBezTo>
                  <a:pt x="11120" y="31363"/>
                  <a:pt x="11082" y="31277"/>
                  <a:pt x="11027" y="31156"/>
                </a:cubicBezTo>
                <a:lnTo>
                  <a:pt x="11027" y="31156"/>
                </a:lnTo>
                <a:cubicBezTo>
                  <a:pt x="11362" y="31407"/>
                  <a:pt x="11676" y="31595"/>
                  <a:pt x="11906" y="31700"/>
                </a:cubicBezTo>
                <a:cubicBezTo>
                  <a:pt x="12638" y="32077"/>
                  <a:pt x="13245" y="32621"/>
                  <a:pt x="13622" y="33039"/>
                </a:cubicBezTo>
                <a:cubicBezTo>
                  <a:pt x="13517" y="34002"/>
                  <a:pt x="13433" y="34880"/>
                  <a:pt x="13392" y="35696"/>
                </a:cubicBezTo>
                <a:cubicBezTo>
                  <a:pt x="12115" y="36387"/>
                  <a:pt x="10462" y="37224"/>
                  <a:pt x="8307" y="38165"/>
                </a:cubicBezTo>
                <a:cubicBezTo>
                  <a:pt x="210" y="41764"/>
                  <a:pt x="0" y="46807"/>
                  <a:pt x="0" y="46807"/>
                </a:cubicBezTo>
                <a:lnTo>
                  <a:pt x="0" y="154668"/>
                </a:lnTo>
                <a:lnTo>
                  <a:pt x="34817" y="154689"/>
                </a:lnTo>
                <a:lnTo>
                  <a:pt x="34817" y="46828"/>
                </a:lnTo>
                <a:cubicBezTo>
                  <a:pt x="34817" y="46828"/>
                  <a:pt x="34713" y="44463"/>
                  <a:pt x="32055" y="41806"/>
                </a:cubicBezTo>
                <a:cubicBezTo>
                  <a:pt x="32809" y="41702"/>
                  <a:pt x="32955" y="41597"/>
                  <a:pt x="31951" y="41513"/>
                </a:cubicBezTo>
                <a:cubicBezTo>
                  <a:pt x="31867" y="41513"/>
                  <a:pt x="31804" y="41492"/>
                  <a:pt x="31721" y="41492"/>
                </a:cubicBezTo>
                <a:cubicBezTo>
                  <a:pt x="30549" y="40404"/>
                  <a:pt x="28917" y="39274"/>
                  <a:pt x="26678" y="38270"/>
                </a:cubicBezTo>
                <a:cubicBezTo>
                  <a:pt x="26678" y="38249"/>
                  <a:pt x="26657" y="38228"/>
                  <a:pt x="26657" y="38207"/>
                </a:cubicBezTo>
                <a:cubicBezTo>
                  <a:pt x="26804" y="38061"/>
                  <a:pt x="27013" y="37852"/>
                  <a:pt x="27285" y="37726"/>
                </a:cubicBezTo>
                <a:cubicBezTo>
                  <a:pt x="27368" y="37684"/>
                  <a:pt x="27473" y="37621"/>
                  <a:pt x="27599" y="37538"/>
                </a:cubicBezTo>
                <a:lnTo>
                  <a:pt x="27599" y="37538"/>
                </a:lnTo>
                <a:cubicBezTo>
                  <a:pt x="27578" y="37580"/>
                  <a:pt x="27562" y="37606"/>
                  <a:pt x="27562" y="37606"/>
                </a:cubicBezTo>
                <a:cubicBezTo>
                  <a:pt x="27562" y="37606"/>
                  <a:pt x="27578" y="37580"/>
                  <a:pt x="27620" y="37517"/>
                </a:cubicBezTo>
                <a:cubicBezTo>
                  <a:pt x="27975" y="37266"/>
                  <a:pt x="28436" y="36868"/>
                  <a:pt x="28749" y="36471"/>
                </a:cubicBezTo>
                <a:cubicBezTo>
                  <a:pt x="28938" y="36450"/>
                  <a:pt x="29105" y="36408"/>
                  <a:pt x="29252" y="36324"/>
                </a:cubicBezTo>
                <a:cubicBezTo>
                  <a:pt x="29335" y="36387"/>
                  <a:pt x="29440" y="36408"/>
                  <a:pt x="29524" y="36408"/>
                </a:cubicBezTo>
                <a:cubicBezTo>
                  <a:pt x="29775" y="36408"/>
                  <a:pt x="29984" y="36261"/>
                  <a:pt x="30047" y="36031"/>
                </a:cubicBezTo>
                <a:cubicBezTo>
                  <a:pt x="30130" y="36073"/>
                  <a:pt x="30214" y="36094"/>
                  <a:pt x="30319" y="36094"/>
                </a:cubicBezTo>
                <a:cubicBezTo>
                  <a:pt x="30674" y="36094"/>
                  <a:pt x="30967" y="35801"/>
                  <a:pt x="30967" y="35445"/>
                </a:cubicBezTo>
                <a:cubicBezTo>
                  <a:pt x="30967" y="35090"/>
                  <a:pt x="30695" y="34818"/>
                  <a:pt x="30361" y="34797"/>
                </a:cubicBezTo>
                <a:cubicBezTo>
                  <a:pt x="30319" y="34567"/>
                  <a:pt x="30130" y="34420"/>
                  <a:pt x="29900" y="34420"/>
                </a:cubicBezTo>
                <a:lnTo>
                  <a:pt x="29733" y="34420"/>
                </a:lnTo>
                <a:cubicBezTo>
                  <a:pt x="29712" y="34253"/>
                  <a:pt x="29565" y="34127"/>
                  <a:pt x="29398" y="34127"/>
                </a:cubicBezTo>
                <a:lnTo>
                  <a:pt x="29377" y="34127"/>
                </a:lnTo>
                <a:cubicBezTo>
                  <a:pt x="29377" y="33771"/>
                  <a:pt x="29084" y="33499"/>
                  <a:pt x="28729" y="33499"/>
                </a:cubicBezTo>
                <a:cubicBezTo>
                  <a:pt x="28477" y="33499"/>
                  <a:pt x="28247" y="33667"/>
                  <a:pt x="28143" y="33897"/>
                </a:cubicBezTo>
                <a:cubicBezTo>
                  <a:pt x="28122" y="33876"/>
                  <a:pt x="28122" y="33876"/>
                  <a:pt x="28101" y="33876"/>
                </a:cubicBezTo>
                <a:cubicBezTo>
                  <a:pt x="27892" y="33876"/>
                  <a:pt x="27703" y="34064"/>
                  <a:pt x="27703" y="34295"/>
                </a:cubicBezTo>
                <a:cubicBezTo>
                  <a:pt x="27703" y="34316"/>
                  <a:pt x="27703" y="34357"/>
                  <a:pt x="27724" y="34399"/>
                </a:cubicBezTo>
                <a:cubicBezTo>
                  <a:pt x="27557" y="34441"/>
                  <a:pt x="27431" y="34525"/>
                  <a:pt x="27327" y="34671"/>
                </a:cubicBezTo>
                <a:cubicBezTo>
                  <a:pt x="27306" y="34671"/>
                  <a:pt x="27264" y="34671"/>
                  <a:pt x="27243" y="34692"/>
                </a:cubicBezTo>
                <a:lnTo>
                  <a:pt x="27222" y="34692"/>
                </a:lnTo>
                <a:cubicBezTo>
                  <a:pt x="27034" y="34692"/>
                  <a:pt x="26887" y="34839"/>
                  <a:pt x="26887" y="35027"/>
                </a:cubicBezTo>
                <a:cubicBezTo>
                  <a:pt x="26887" y="35069"/>
                  <a:pt x="26887" y="35111"/>
                  <a:pt x="26887" y="35132"/>
                </a:cubicBezTo>
                <a:cubicBezTo>
                  <a:pt x="26824" y="35236"/>
                  <a:pt x="26783" y="35362"/>
                  <a:pt x="26783" y="35508"/>
                </a:cubicBezTo>
                <a:cubicBezTo>
                  <a:pt x="26783" y="35864"/>
                  <a:pt x="27076" y="36157"/>
                  <a:pt x="27431" y="36157"/>
                </a:cubicBezTo>
                <a:cubicBezTo>
                  <a:pt x="27557" y="36157"/>
                  <a:pt x="27682" y="36115"/>
                  <a:pt x="27787" y="36052"/>
                </a:cubicBezTo>
                <a:cubicBezTo>
                  <a:pt x="27871" y="36136"/>
                  <a:pt x="27975" y="36220"/>
                  <a:pt x="28080" y="36282"/>
                </a:cubicBezTo>
                <a:cubicBezTo>
                  <a:pt x="28059" y="36554"/>
                  <a:pt x="27975" y="36826"/>
                  <a:pt x="27850" y="37098"/>
                </a:cubicBezTo>
                <a:cubicBezTo>
                  <a:pt x="27515" y="37329"/>
                  <a:pt x="27117" y="37538"/>
                  <a:pt x="26615" y="37726"/>
                </a:cubicBezTo>
                <a:cubicBezTo>
                  <a:pt x="26552" y="37287"/>
                  <a:pt x="26469" y="36826"/>
                  <a:pt x="26343" y="36324"/>
                </a:cubicBezTo>
                <a:cubicBezTo>
                  <a:pt x="25988" y="34734"/>
                  <a:pt x="25967" y="34043"/>
                  <a:pt x="26008" y="33751"/>
                </a:cubicBezTo>
                <a:cubicBezTo>
                  <a:pt x="26218" y="33688"/>
                  <a:pt x="26427" y="33625"/>
                  <a:pt x="26615" y="33520"/>
                </a:cubicBezTo>
                <a:cubicBezTo>
                  <a:pt x="26824" y="33646"/>
                  <a:pt x="27055" y="33709"/>
                  <a:pt x="27306" y="33709"/>
                </a:cubicBezTo>
                <a:cubicBezTo>
                  <a:pt x="27913" y="33709"/>
                  <a:pt x="28436" y="33311"/>
                  <a:pt x="28603" y="32767"/>
                </a:cubicBezTo>
                <a:cubicBezTo>
                  <a:pt x="28812" y="32851"/>
                  <a:pt x="29021" y="32914"/>
                  <a:pt x="29252" y="32914"/>
                </a:cubicBezTo>
                <a:cubicBezTo>
                  <a:pt x="30172" y="32914"/>
                  <a:pt x="30905" y="32160"/>
                  <a:pt x="30905" y="31261"/>
                </a:cubicBezTo>
                <a:cubicBezTo>
                  <a:pt x="30905" y="30424"/>
                  <a:pt x="30235" y="29712"/>
                  <a:pt x="29398" y="29629"/>
                </a:cubicBezTo>
                <a:cubicBezTo>
                  <a:pt x="29273" y="29106"/>
                  <a:pt x="28812" y="28708"/>
                  <a:pt x="28226" y="28708"/>
                </a:cubicBezTo>
                <a:lnTo>
                  <a:pt x="28059" y="28708"/>
                </a:lnTo>
                <a:cubicBezTo>
                  <a:pt x="27975" y="28708"/>
                  <a:pt x="27913" y="28687"/>
                  <a:pt x="27850" y="28687"/>
                </a:cubicBezTo>
                <a:cubicBezTo>
                  <a:pt x="27829" y="28687"/>
                  <a:pt x="27829" y="28708"/>
                  <a:pt x="27808" y="28708"/>
                </a:cubicBezTo>
                <a:cubicBezTo>
                  <a:pt x="27745" y="28290"/>
                  <a:pt x="27410" y="27976"/>
                  <a:pt x="26971" y="27976"/>
                </a:cubicBezTo>
                <a:lnTo>
                  <a:pt x="26929" y="27976"/>
                </a:lnTo>
                <a:cubicBezTo>
                  <a:pt x="26887" y="27097"/>
                  <a:pt x="26176" y="26406"/>
                  <a:pt x="25297" y="26406"/>
                </a:cubicBezTo>
                <a:cubicBezTo>
                  <a:pt x="24628" y="26406"/>
                  <a:pt x="24063" y="26804"/>
                  <a:pt x="23811" y="27390"/>
                </a:cubicBezTo>
                <a:cubicBezTo>
                  <a:pt x="23770" y="27369"/>
                  <a:pt x="23749" y="27369"/>
                  <a:pt x="23728" y="27369"/>
                </a:cubicBezTo>
                <a:cubicBezTo>
                  <a:pt x="23142" y="27369"/>
                  <a:pt x="22703" y="27829"/>
                  <a:pt x="22703" y="28394"/>
                </a:cubicBezTo>
                <a:cubicBezTo>
                  <a:pt x="22703" y="28499"/>
                  <a:pt x="22703" y="28582"/>
                  <a:pt x="22723" y="28645"/>
                </a:cubicBezTo>
                <a:cubicBezTo>
                  <a:pt x="22326" y="28750"/>
                  <a:pt x="21991" y="29001"/>
                  <a:pt x="21782" y="29336"/>
                </a:cubicBezTo>
                <a:cubicBezTo>
                  <a:pt x="21698" y="29336"/>
                  <a:pt x="21615" y="29378"/>
                  <a:pt x="21531" y="29419"/>
                </a:cubicBezTo>
                <a:cubicBezTo>
                  <a:pt x="21510" y="29419"/>
                  <a:pt x="21489" y="29398"/>
                  <a:pt x="21468" y="29398"/>
                </a:cubicBezTo>
                <a:cubicBezTo>
                  <a:pt x="21008" y="29398"/>
                  <a:pt x="20610" y="29796"/>
                  <a:pt x="20610" y="30256"/>
                </a:cubicBezTo>
                <a:cubicBezTo>
                  <a:pt x="20610" y="30361"/>
                  <a:pt x="20631" y="30445"/>
                  <a:pt x="20673" y="30528"/>
                </a:cubicBezTo>
                <a:cubicBezTo>
                  <a:pt x="20485" y="30779"/>
                  <a:pt x="20380" y="31093"/>
                  <a:pt x="20380" y="31449"/>
                </a:cubicBezTo>
                <a:cubicBezTo>
                  <a:pt x="20380" y="32349"/>
                  <a:pt x="21112" y="33081"/>
                  <a:pt x="22033" y="33081"/>
                </a:cubicBezTo>
                <a:cubicBezTo>
                  <a:pt x="22347" y="33081"/>
                  <a:pt x="22640" y="32976"/>
                  <a:pt x="22891" y="32830"/>
                </a:cubicBezTo>
                <a:cubicBezTo>
                  <a:pt x="23226" y="33186"/>
                  <a:pt x="23644" y="33458"/>
                  <a:pt x="24104" y="33646"/>
                </a:cubicBezTo>
                <a:cubicBezTo>
                  <a:pt x="24397" y="34336"/>
                  <a:pt x="24879" y="35111"/>
                  <a:pt x="25234" y="35948"/>
                </a:cubicBezTo>
                <a:cubicBezTo>
                  <a:pt x="24669" y="35843"/>
                  <a:pt x="24251" y="35676"/>
                  <a:pt x="23979" y="35508"/>
                </a:cubicBezTo>
                <a:cubicBezTo>
                  <a:pt x="24000" y="35466"/>
                  <a:pt x="24021" y="35424"/>
                  <a:pt x="24042" y="35383"/>
                </a:cubicBezTo>
                <a:cubicBezTo>
                  <a:pt x="24104" y="35404"/>
                  <a:pt x="24146" y="35424"/>
                  <a:pt x="24209" y="35424"/>
                </a:cubicBezTo>
                <a:cubicBezTo>
                  <a:pt x="24418" y="35424"/>
                  <a:pt x="24607" y="35236"/>
                  <a:pt x="24607" y="35027"/>
                </a:cubicBezTo>
                <a:cubicBezTo>
                  <a:pt x="24607" y="34818"/>
                  <a:pt x="24439" y="34650"/>
                  <a:pt x="24230" y="34629"/>
                </a:cubicBezTo>
                <a:cubicBezTo>
                  <a:pt x="24209" y="34504"/>
                  <a:pt x="24104" y="34399"/>
                  <a:pt x="23958" y="34399"/>
                </a:cubicBezTo>
                <a:lnTo>
                  <a:pt x="23853" y="34399"/>
                </a:lnTo>
                <a:cubicBezTo>
                  <a:pt x="23832" y="34295"/>
                  <a:pt x="23749" y="34232"/>
                  <a:pt x="23644" y="34232"/>
                </a:cubicBezTo>
                <a:cubicBezTo>
                  <a:pt x="23623" y="34023"/>
                  <a:pt x="23456" y="33855"/>
                  <a:pt x="23247" y="33855"/>
                </a:cubicBezTo>
                <a:cubicBezTo>
                  <a:pt x="23079" y="33855"/>
                  <a:pt x="22933" y="33939"/>
                  <a:pt x="22870" y="34085"/>
                </a:cubicBezTo>
                <a:cubicBezTo>
                  <a:pt x="22723" y="34085"/>
                  <a:pt x="22619" y="34190"/>
                  <a:pt x="22619" y="34336"/>
                </a:cubicBezTo>
                <a:cubicBezTo>
                  <a:pt x="22619" y="34357"/>
                  <a:pt x="22619" y="34378"/>
                  <a:pt x="22619" y="34399"/>
                </a:cubicBezTo>
                <a:cubicBezTo>
                  <a:pt x="22514" y="34420"/>
                  <a:pt x="22451" y="34483"/>
                  <a:pt x="22389" y="34546"/>
                </a:cubicBezTo>
                <a:cubicBezTo>
                  <a:pt x="22368" y="34567"/>
                  <a:pt x="22347" y="34567"/>
                  <a:pt x="22326" y="34567"/>
                </a:cubicBezTo>
                <a:cubicBezTo>
                  <a:pt x="22200" y="34567"/>
                  <a:pt x="22117" y="34671"/>
                  <a:pt x="22117" y="34776"/>
                </a:cubicBezTo>
                <a:cubicBezTo>
                  <a:pt x="22117" y="34797"/>
                  <a:pt x="22117" y="34818"/>
                  <a:pt x="22117" y="34839"/>
                </a:cubicBezTo>
                <a:cubicBezTo>
                  <a:pt x="22075" y="34901"/>
                  <a:pt x="22054" y="34985"/>
                  <a:pt x="22054" y="35069"/>
                </a:cubicBezTo>
                <a:cubicBezTo>
                  <a:pt x="22054" y="35278"/>
                  <a:pt x="22221" y="35466"/>
                  <a:pt x="22451" y="35466"/>
                </a:cubicBezTo>
                <a:cubicBezTo>
                  <a:pt x="22535" y="35466"/>
                  <a:pt x="22598" y="35424"/>
                  <a:pt x="22661" y="35404"/>
                </a:cubicBezTo>
                <a:cubicBezTo>
                  <a:pt x="22807" y="35550"/>
                  <a:pt x="22995" y="35655"/>
                  <a:pt x="23226" y="35655"/>
                </a:cubicBezTo>
                <a:cubicBezTo>
                  <a:pt x="23351" y="35655"/>
                  <a:pt x="23456" y="35613"/>
                  <a:pt x="23560" y="35571"/>
                </a:cubicBezTo>
                <a:cubicBezTo>
                  <a:pt x="23623" y="35592"/>
                  <a:pt x="23665" y="35613"/>
                  <a:pt x="23728" y="35613"/>
                </a:cubicBezTo>
                <a:cubicBezTo>
                  <a:pt x="23791" y="35613"/>
                  <a:pt x="23832" y="35592"/>
                  <a:pt x="23895" y="35571"/>
                </a:cubicBezTo>
                <a:cubicBezTo>
                  <a:pt x="24335" y="35864"/>
                  <a:pt x="24941" y="36094"/>
                  <a:pt x="25213" y="36136"/>
                </a:cubicBezTo>
                <a:cubicBezTo>
                  <a:pt x="25255" y="36136"/>
                  <a:pt x="25297" y="36157"/>
                  <a:pt x="25339" y="36157"/>
                </a:cubicBezTo>
                <a:cubicBezTo>
                  <a:pt x="25527" y="36638"/>
                  <a:pt x="25653" y="37119"/>
                  <a:pt x="25695" y="37601"/>
                </a:cubicBezTo>
                <a:cubicBezTo>
                  <a:pt x="25695" y="37684"/>
                  <a:pt x="25695" y="37747"/>
                  <a:pt x="25695" y="37810"/>
                </a:cubicBezTo>
                <a:cubicBezTo>
                  <a:pt x="19334" y="34922"/>
                  <a:pt x="17765" y="33311"/>
                  <a:pt x="17451" y="32935"/>
                </a:cubicBezTo>
                <a:lnTo>
                  <a:pt x="17451" y="32851"/>
                </a:lnTo>
                <a:cubicBezTo>
                  <a:pt x="17451" y="32851"/>
                  <a:pt x="17430" y="32872"/>
                  <a:pt x="17409" y="32893"/>
                </a:cubicBezTo>
                <a:cubicBezTo>
                  <a:pt x="17388" y="32872"/>
                  <a:pt x="17367" y="32851"/>
                  <a:pt x="17367" y="32851"/>
                </a:cubicBezTo>
                <a:lnTo>
                  <a:pt x="17367" y="32935"/>
                </a:lnTo>
                <a:cubicBezTo>
                  <a:pt x="17262" y="33060"/>
                  <a:pt x="17011" y="33353"/>
                  <a:pt x="16446" y="33771"/>
                </a:cubicBezTo>
                <a:cubicBezTo>
                  <a:pt x="16384" y="32997"/>
                  <a:pt x="16342" y="32223"/>
                  <a:pt x="16405" y="31428"/>
                </a:cubicBezTo>
                <a:cubicBezTo>
                  <a:pt x="16488" y="30047"/>
                  <a:pt x="16865" y="28687"/>
                  <a:pt x="17388" y="27369"/>
                </a:cubicBezTo>
                <a:cubicBezTo>
                  <a:pt x="17493" y="27348"/>
                  <a:pt x="17597" y="27327"/>
                  <a:pt x="17702" y="27306"/>
                </a:cubicBezTo>
                <a:cubicBezTo>
                  <a:pt x="18455" y="27160"/>
                  <a:pt x="20150" y="26511"/>
                  <a:pt x="21426" y="25695"/>
                </a:cubicBezTo>
                <a:cubicBezTo>
                  <a:pt x="21573" y="25779"/>
                  <a:pt x="21719" y="25821"/>
                  <a:pt x="21866" y="25821"/>
                </a:cubicBezTo>
                <a:cubicBezTo>
                  <a:pt x="22054" y="25821"/>
                  <a:pt x="22200" y="25779"/>
                  <a:pt x="22347" y="25695"/>
                </a:cubicBezTo>
                <a:cubicBezTo>
                  <a:pt x="22619" y="25841"/>
                  <a:pt x="22954" y="25904"/>
                  <a:pt x="23288" y="25904"/>
                </a:cubicBezTo>
                <a:cubicBezTo>
                  <a:pt x="23916" y="25904"/>
                  <a:pt x="24481" y="25653"/>
                  <a:pt x="24879" y="25214"/>
                </a:cubicBezTo>
                <a:cubicBezTo>
                  <a:pt x="25046" y="25318"/>
                  <a:pt x="25234" y="25381"/>
                  <a:pt x="25464" y="25381"/>
                </a:cubicBezTo>
                <a:cubicBezTo>
                  <a:pt x="26071" y="25381"/>
                  <a:pt x="26573" y="24900"/>
                  <a:pt x="26573" y="24272"/>
                </a:cubicBezTo>
                <a:cubicBezTo>
                  <a:pt x="26573" y="24042"/>
                  <a:pt x="26511" y="23833"/>
                  <a:pt x="26385" y="23644"/>
                </a:cubicBezTo>
                <a:cubicBezTo>
                  <a:pt x="26406" y="23603"/>
                  <a:pt x="26406" y="23540"/>
                  <a:pt x="26406" y="23477"/>
                </a:cubicBezTo>
                <a:cubicBezTo>
                  <a:pt x="26406" y="23163"/>
                  <a:pt x="26155" y="22891"/>
                  <a:pt x="25841" y="22891"/>
                </a:cubicBezTo>
                <a:lnTo>
                  <a:pt x="25799" y="22891"/>
                </a:lnTo>
                <a:cubicBezTo>
                  <a:pt x="25757" y="22870"/>
                  <a:pt x="25695" y="22849"/>
                  <a:pt x="25632" y="22849"/>
                </a:cubicBezTo>
                <a:cubicBezTo>
                  <a:pt x="25485" y="22619"/>
                  <a:pt x="25255" y="22452"/>
                  <a:pt x="24983" y="22368"/>
                </a:cubicBezTo>
                <a:cubicBezTo>
                  <a:pt x="25004" y="22326"/>
                  <a:pt x="25004" y="22264"/>
                  <a:pt x="25004" y="22201"/>
                </a:cubicBezTo>
                <a:cubicBezTo>
                  <a:pt x="25004" y="21824"/>
                  <a:pt x="24690" y="21510"/>
                  <a:pt x="24314" y="21510"/>
                </a:cubicBezTo>
                <a:lnTo>
                  <a:pt x="24251" y="21510"/>
                </a:lnTo>
                <a:cubicBezTo>
                  <a:pt x="24083" y="21134"/>
                  <a:pt x="23686" y="20862"/>
                  <a:pt x="23247" y="20862"/>
                </a:cubicBezTo>
                <a:cubicBezTo>
                  <a:pt x="22640" y="20862"/>
                  <a:pt x="22159" y="21322"/>
                  <a:pt x="22138" y="21908"/>
                </a:cubicBezTo>
                <a:lnTo>
                  <a:pt x="22096" y="21908"/>
                </a:lnTo>
                <a:cubicBezTo>
                  <a:pt x="21803" y="21908"/>
                  <a:pt x="21573" y="22138"/>
                  <a:pt x="21531" y="22410"/>
                </a:cubicBezTo>
                <a:lnTo>
                  <a:pt x="21510" y="22410"/>
                </a:lnTo>
                <a:cubicBezTo>
                  <a:pt x="21468" y="22410"/>
                  <a:pt x="21426" y="22410"/>
                  <a:pt x="21363" y="22431"/>
                </a:cubicBezTo>
                <a:cubicBezTo>
                  <a:pt x="21322" y="22410"/>
                  <a:pt x="21280" y="22410"/>
                  <a:pt x="21238" y="22410"/>
                </a:cubicBezTo>
                <a:cubicBezTo>
                  <a:pt x="20861" y="22410"/>
                  <a:pt x="20526" y="22682"/>
                  <a:pt x="20443" y="23038"/>
                </a:cubicBezTo>
                <a:cubicBezTo>
                  <a:pt x="19878" y="23100"/>
                  <a:pt x="19438" y="23582"/>
                  <a:pt x="19438" y="24147"/>
                </a:cubicBezTo>
                <a:cubicBezTo>
                  <a:pt x="19438" y="24774"/>
                  <a:pt x="19941" y="25256"/>
                  <a:pt x="20547" y="25256"/>
                </a:cubicBezTo>
                <a:cubicBezTo>
                  <a:pt x="20715" y="25256"/>
                  <a:pt x="20861" y="25235"/>
                  <a:pt x="20987" y="25172"/>
                </a:cubicBezTo>
                <a:cubicBezTo>
                  <a:pt x="21029" y="25297"/>
                  <a:pt x="21091" y="25402"/>
                  <a:pt x="21175" y="25507"/>
                </a:cubicBezTo>
                <a:cubicBezTo>
                  <a:pt x="20401" y="25967"/>
                  <a:pt x="19250" y="26469"/>
                  <a:pt x="17660" y="26741"/>
                </a:cubicBezTo>
                <a:cubicBezTo>
                  <a:pt x="18664" y="24398"/>
                  <a:pt x="20024" y="22201"/>
                  <a:pt x="20798" y="20297"/>
                </a:cubicBezTo>
                <a:cubicBezTo>
                  <a:pt x="22117" y="19815"/>
                  <a:pt x="23288" y="19020"/>
                  <a:pt x="24230" y="17995"/>
                </a:cubicBezTo>
                <a:cubicBezTo>
                  <a:pt x="24941" y="18434"/>
                  <a:pt x="25778" y="18706"/>
                  <a:pt x="26657" y="18706"/>
                </a:cubicBezTo>
                <a:cubicBezTo>
                  <a:pt x="29210" y="18706"/>
                  <a:pt x="31260" y="16635"/>
                  <a:pt x="31260" y="14103"/>
                </a:cubicBezTo>
                <a:cubicBezTo>
                  <a:pt x="31260" y="13162"/>
                  <a:pt x="30967" y="12262"/>
                  <a:pt x="30465" y="11530"/>
                </a:cubicBezTo>
                <a:cubicBezTo>
                  <a:pt x="30549" y="11300"/>
                  <a:pt x="30591" y="11048"/>
                  <a:pt x="30591" y="10776"/>
                </a:cubicBezTo>
                <a:cubicBezTo>
                  <a:pt x="30591" y="9479"/>
                  <a:pt x="29524" y="8412"/>
                  <a:pt x="28226" y="8412"/>
                </a:cubicBezTo>
                <a:lnTo>
                  <a:pt x="28038" y="8412"/>
                </a:lnTo>
                <a:cubicBezTo>
                  <a:pt x="27829" y="8307"/>
                  <a:pt x="27620" y="8224"/>
                  <a:pt x="27389" y="8182"/>
                </a:cubicBezTo>
                <a:cubicBezTo>
                  <a:pt x="26762" y="7261"/>
                  <a:pt x="25820" y="6571"/>
                  <a:pt x="24690" y="6278"/>
                </a:cubicBezTo>
                <a:cubicBezTo>
                  <a:pt x="24753" y="6069"/>
                  <a:pt x="24795" y="5838"/>
                  <a:pt x="24795" y="5587"/>
                </a:cubicBezTo>
                <a:cubicBezTo>
                  <a:pt x="24795" y="3997"/>
                  <a:pt x="23498" y="2700"/>
                  <a:pt x="21907" y="2700"/>
                </a:cubicBezTo>
                <a:cubicBezTo>
                  <a:pt x="21824" y="2700"/>
                  <a:pt x="21761" y="2700"/>
                  <a:pt x="21677" y="2721"/>
                </a:cubicBezTo>
                <a:cubicBezTo>
                  <a:pt x="20966" y="1110"/>
                  <a:pt x="19355" y="1"/>
                  <a:pt x="17493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0"/>
          <p:cNvSpPr/>
          <p:nvPr/>
        </p:nvSpPr>
        <p:spPr>
          <a:xfrm>
            <a:off x="4050302" y="1852225"/>
            <a:ext cx="1044018" cy="3265150"/>
          </a:xfrm>
          <a:custGeom>
            <a:avLst/>
            <a:gdLst/>
            <a:ahLst/>
            <a:cxnLst/>
            <a:rect l="l" t="t" r="r" b="b"/>
            <a:pathLst>
              <a:path w="34818" h="130606" extrusionOk="0">
                <a:moveTo>
                  <a:pt x="19104" y="20736"/>
                </a:moveTo>
                <a:lnTo>
                  <a:pt x="19062" y="20820"/>
                </a:lnTo>
                <a:cubicBezTo>
                  <a:pt x="19062" y="20841"/>
                  <a:pt x="19062" y="20841"/>
                  <a:pt x="19062" y="20841"/>
                </a:cubicBezTo>
                <a:cubicBezTo>
                  <a:pt x="19041" y="20924"/>
                  <a:pt x="18999" y="20987"/>
                  <a:pt x="18979" y="21071"/>
                </a:cubicBezTo>
                <a:cubicBezTo>
                  <a:pt x="18958" y="21113"/>
                  <a:pt x="18937" y="21155"/>
                  <a:pt x="18916" y="21196"/>
                </a:cubicBezTo>
                <a:cubicBezTo>
                  <a:pt x="18895" y="21259"/>
                  <a:pt x="18853" y="21322"/>
                  <a:pt x="18832" y="21385"/>
                </a:cubicBezTo>
                <a:cubicBezTo>
                  <a:pt x="18790" y="21468"/>
                  <a:pt x="18748" y="21573"/>
                  <a:pt x="18707" y="21657"/>
                </a:cubicBezTo>
                <a:cubicBezTo>
                  <a:pt x="18707" y="21699"/>
                  <a:pt x="18686" y="21719"/>
                  <a:pt x="18665" y="21761"/>
                </a:cubicBezTo>
                <a:cubicBezTo>
                  <a:pt x="18623" y="21845"/>
                  <a:pt x="18602" y="21908"/>
                  <a:pt x="18560" y="21992"/>
                </a:cubicBezTo>
                <a:cubicBezTo>
                  <a:pt x="18539" y="22012"/>
                  <a:pt x="18539" y="22054"/>
                  <a:pt x="18518" y="22096"/>
                </a:cubicBezTo>
                <a:cubicBezTo>
                  <a:pt x="18476" y="22180"/>
                  <a:pt x="18435" y="22264"/>
                  <a:pt x="18393" y="22347"/>
                </a:cubicBezTo>
                <a:cubicBezTo>
                  <a:pt x="18372" y="22368"/>
                  <a:pt x="18372" y="22389"/>
                  <a:pt x="18372" y="22410"/>
                </a:cubicBezTo>
                <a:cubicBezTo>
                  <a:pt x="18309" y="22515"/>
                  <a:pt x="18267" y="22619"/>
                  <a:pt x="18225" y="22724"/>
                </a:cubicBezTo>
                <a:cubicBezTo>
                  <a:pt x="18204" y="22766"/>
                  <a:pt x="18183" y="22787"/>
                  <a:pt x="18163" y="22828"/>
                </a:cubicBezTo>
                <a:cubicBezTo>
                  <a:pt x="18121" y="22891"/>
                  <a:pt x="18100" y="22975"/>
                  <a:pt x="18058" y="23038"/>
                </a:cubicBezTo>
                <a:lnTo>
                  <a:pt x="17995" y="23142"/>
                </a:lnTo>
                <a:cubicBezTo>
                  <a:pt x="17953" y="23226"/>
                  <a:pt x="17932" y="23310"/>
                  <a:pt x="17890" y="23372"/>
                </a:cubicBezTo>
                <a:cubicBezTo>
                  <a:pt x="17870" y="23393"/>
                  <a:pt x="17849" y="23435"/>
                  <a:pt x="17849" y="23456"/>
                </a:cubicBezTo>
                <a:cubicBezTo>
                  <a:pt x="17786" y="23540"/>
                  <a:pt x="17744" y="23624"/>
                  <a:pt x="17702" y="23707"/>
                </a:cubicBezTo>
                <a:cubicBezTo>
                  <a:pt x="17681" y="23749"/>
                  <a:pt x="17660" y="23770"/>
                  <a:pt x="17639" y="23812"/>
                </a:cubicBezTo>
                <a:cubicBezTo>
                  <a:pt x="17618" y="23875"/>
                  <a:pt x="17577" y="23916"/>
                  <a:pt x="17556" y="23979"/>
                </a:cubicBezTo>
                <a:cubicBezTo>
                  <a:pt x="17535" y="24021"/>
                  <a:pt x="17514" y="24042"/>
                  <a:pt x="17493" y="24084"/>
                </a:cubicBezTo>
                <a:cubicBezTo>
                  <a:pt x="17451" y="24147"/>
                  <a:pt x="17409" y="24209"/>
                  <a:pt x="17367" y="24272"/>
                </a:cubicBezTo>
                <a:cubicBezTo>
                  <a:pt x="17346" y="24293"/>
                  <a:pt x="17346" y="24314"/>
                  <a:pt x="17326" y="24335"/>
                </a:cubicBezTo>
                <a:cubicBezTo>
                  <a:pt x="17284" y="24398"/>
                  <a:pt x="17242" y="24460"/>
                  <a:pt x="17200" y="24523"/>
                </a:cubicBezTo>
                <a:cubicBezTo>
                  <a:pt x="17179" y="24544"/>
                  <a:pt x="17158" y="24565"/>
                  <a:pt x="17137" y="24586"/>
                </a:cubicBezTo>
                <a:cubicBezTo>
                  <a:pt x="17116" y="24628"/>
                  <a:pt x="17074" y="24670"/>
                  <a:pt x="17054" y="24712"/>
                </a:cubicBezTo>
                <a:cubicBezTo>
                  <a:pt x="17033" y="24732"/>
                  <a:pt x="17012" y="24753"/>
                  <a:pt x="16991" y="24774"/>
                </a:cubicBezTo>
                <a:cubicBezTo>
                  <a:pt x="16949" y="24837"/>
                  <a:pt x="16907" y="24879"/>
                  <a:pt x="16865" y="24921"/>
                </a:cubicBezTo>
                <a:cubicBezTo>
                  <a:pt x="16865" y="24921"/>
                  <a:pt x="16865" y="24921"/>
                  <a:pt x="16865" y="24900"/>
                </a:cubicBezTo>
                <a:cubicBezTo>
                  <a:pt x="16865" y="24900"/>
                  <a:pt x="16865" y="24900"/>
                  <a:pt x="16865" y="24879"/>
                </a:cubicBezTo>
                <a:cubicBezTo>
                  <a:pt x="16865" y="24879"/>
                  <a:pt x="16865" y="24858"/>
                  <a:pt x="16865" y="24816"/>
                </a:cubicBezTo>
                <a:cubicBezTo>
                  <a:pt x="16865" y="24795"/>
                  <a:pt x="16865" y="24795"/>
                  <a:pt x="16886" y="24774"/>
                </a:cubicBezTo>
                <a:lnTo>
                  <a:pt x="16886" y="24712"/>
                </a:lnTo>
                <a:cubicBezTo>
                  <a:pt x="16886" y="24670"/>
                  <a:pt x="16907" y="24628"/>
                  <a:pt x="16907" y="24565"/>
                </a:cubicBezTo>
                <a:cubicBezTo>
                  <a:pt x="16907" y="24544"/>
                  <a:pt x="16907" y="24523"/>
                  <a:pt x="16907" y="24523"/>
                </a:cubicBezTo>
                <a:cubicBezTo>
                  <a:pt x="16928" y="24481"/>
                  <a:pt x="16928" y="24440"/>
                  <a:pt x="16928" y="24398"/>
                </a:cubicBezTo>
                <a:cubicBezTo>
                  <a:pt x="16928" y="24377"/>
                  <a:pt x="16928" y="24356"/>
                  <a:pt x="16928" y="24356"/>
                </a:cubicBezTo>
                <a:cubicBezTo>
                  <a:pt x="16949" y="24272"/>
                  <a:pt x="16949" y="24188"/>
                  <a:pt x="16970" y="24084"/>
                </a:cubicBezTo>
                <a:cubicBezTo>
                  <a:pt x="16970" y="24084"/>
                  <a:pt x="16970" y="24063"/>
                  <a:pt x="16970" y="24042"/>
                </a:cubicBezTo>
                <a:cubicBezTo>
                  <a:pt x="16991" y="23875"/>
                  <a:pt x="17012" y="23686"/>
                  <a:pt x="17033" y="23498"/>
                </a:cubicBezTo>
                <a:cubicBezTo>
                  <a:pt x="17033" y="23477"/>
                  <a:pt x="17033" y="23456"/>
                  <a:pt x="17033" y="23456"/>
                </a:cubicBezTo>
                <a:cubicBezTo>
                  <a:pt x="17054" y="23331"/>
                  <a:pt x="17054" y="23184"/>
                  <a:pt x="17074" y="23059"/>
                </a:cubicBezTo>
                <a:cubicBezTo>
                  <a:pt x="17074" y="23038"/>
                  <a:pt x="17074" y="23038"/>
                  <a:pt x="17074" y="23017"/>
                </a:cubicBezTo>
                <a:cubicBezTo>
                  <a:pt x="17095" y="22808"/>
                  <a:pt x="17116" y="22577"/>
                  <a:pt x="17137" y="22347"/>
                </a:cubicBezTo>
                <a:cubicBezTo>
                  <a:pt x="17137" y="22305"/>
                  <a:pt x="17137" y="22284"/>
                  <a:pt x="17137" y="22264"/>
                </a:cubicBezTo>
                <a:cubicBezTo>
                  <a:pt x="17137" y="22138"/>
                  <a:pt x="17158" y="21992"/>
                  <a:pt x="17158" y="21866"/>
                </a:cubicBezTo>
                <a:cubicBezTo>
                  <a:pt x="17158" y="21824"/>
                  <a:pt x="17158" y="21803"/>
                  <a:pt x="17158" y="21782"/>
                </a:cubicBezTo>
                <a:cubicBezTo>
                  <a:pt x="17158" y="21699"/>
                  <a:pt x="17179" y="21636"/>
                  <a:pt x="17179" y="21552"/>
                </a:cubicBezTo>
                <a:cubicBezTo>
                  <a:pt x="17179" y="21531"/>
                  <a:pt x="17179" y="21489"/>
                  <a:pt x="17179" y="21447"/>
                </a:cubicBezTo>
                <a:cubicBezTo>
                  <a:pt x="17179" y="21343"/>
                  <a:pt x="17179" y="21217"/>
                  <a:pt x="17179" y="21092"/>
                </a:cubicBezTo>
                <a:lnTo>
                  <a:pt x="17179" y="20966"/>
                </a:lnTo>
                <a:cubicBezTo>
                  <a:pt x="17179" y="20924"/>
                  <a:pt x="17200" y="20883"/>
                  <a:pt x="17200" y="20841"/>
                </a:cubicBezTo>
                <a:lnTo>
                  <a:pt x="17702" y="20841"/>
                </a:lnTo>
                <a:cubicBezTo>
                  <a:pt x="18183" y="20841"/>
                  <a:pt x="18644" y="20799"/>
                  <a:pt x="19104" y="20736"/>
                </a:cubicBezTo>
                <a:close/>
                <a:moveTo>
                  <a:pt x="9249" y="27913"/>
                </a:moveTo>
                <a:cubicBezTo>
                  <a:pt x="9270" y="28499"/>
                  <a:pt x="9312" y="29001"/>
                  <a:pt x="9354" y="29210"/>
                </a:cubicBezTo>
                <a:cubicBezTo>
                  <a:pt x="8893" y="28854"/>
                  <a:pt x="8538" y="28478"/>
                  <a:pt x="8224" y="28143"/>
                </a:cubicBezTo>
                <a:cubicBezTo>
                  <a:pt x="8579" y="28122"/>
                  <a:pt x="8914" y="28038"/>
                  <a:pt x="9249" y="27913"/>
                </a:cubicBezTo>
                <a:close/>
                <a:moveTo>
                  <a:pt x="24712" y="33792"/>
                </a:moveTo>
                <a:lnTo>
                  <a:pt x="24712" y="33792"/>
                </a:lnTo>
                <a:cubicBezTo>
                  <a:pt x="24879" y="33813"/>
                  <a:pt x="25046" y="33834"/>
                  <a:pt x="25214" y="33834"/>
                </a:cubicBezTo>
                <a:cubicBezTo>
                  <a:pt x="25277" y="33834"/>
                  <a:pt x="25339" y="33834"/>
                  <a:pt x="25402" y="33813"/>
                </a:cubicBezTo>
                <a:cubicBezTo>
                  <a:pt x="25402" y="34127"/>
                  <a:pt x="25423" y="34420"/>
                  <a:pt x="25444" y="34692"/>
                </a:cubicBezTo>
                <a:cubicBezTo>
                  <a:pt x="25444" y="34692"/>
                  <a:pt x="25444" y="34692"/>
                  <a:pt x="25444" y="34713"/>
                </a:cubicBezTo>
                <a:cubicBezTo>
                  <a:pt x="25444" y="34734"/>
                  <a:pt x="25444" y="34776"/>
                  <a:pt x="25444" y="34797"/>
                </a:cubicBezTo>
                <a:cubicBezTo>
                  <a:pt x="25465" y="34818"/>
                  <a:pt x="25465" y="34839"/>
                  <a:pt x="25465" y="34839"/>
                </a:cubicBezTo>
                <a:cubicBezTo>
                  <a:pt x="25465" y="34880"/>
                  <a:pt x="25465" y="34901"/>
                  <a:pt x="25465" y="34943"/>
                </a:cubicBezTo>
                <a:cubicBezTo>
                  <a:pt x="25465" y="34964"/>
                  <a:pt x="25486" y="35006"/>
                  <a:pt x="25486" y="35027"/>
                </a:cubicBezTo>
                <a:cubicBezTo>
                  <a:pt x="25486" y="35048"/>
                  <a:pt x="25486" y="35048"/>
                  <a:pt x="25486" y="35069"/>
                </a:cubicBezTo>
                <a:cubicBezTo>
                  <a:pt x="25486" y="35090"/>
                  <a:pt x="25486" y="35111"/>
                  <a:pt x="25486" y="35132"/>
                </a:cubicBezTo>
                <a:cubicBezTo>
                  <a:pt x="25486" y="35152"/>
                  <a:pt x="25486" y="35152"/>
                  <a:pt x="25486" y="35173"/>
                </a:cubicBezTo>
                <a:cubicBezTo>
                  <a:pt x="25507" y="35173"/>
                  <a:pt x="25507" y="35194"/>
                  <a:pt x="25507" y="35215"/>
                </a:cubicBezTo>
                <a:cubicBezTo>
                  <a:pt x="25507" y="35215"/>
                  <a:pt x="25507" y="35215"/>
                  <a:pt x="25507" y="35236"/>
                </a:cubicBezTo>
                <a:cubicBezTo>
                  <a:pt x="25507" y="35236"/>
                  <a:pt x="25507" y="35257"/>
                  <a:pt x="25507" y="35257"/>
                </a:cubicBezTo>
                <a:cubicBezTo>
                  <a:pt x="25507" y="35261"/>
                  <a:pt x="25507" y="35263"/>
                  <a:pt x="25507" y="35266"/>
                </a:cubicBezTo>
                <a:lnTo>
                  <a:pt x="25507" y="35266"/>
                </a:lnTo>
                <a:cubicBezTo>
                  <a:pt x="25472" y="35243"/>
                  <a:pt x="25437" y="35205"/>
                  <a:pt x="25402" y="35152"/>
                </a:cubicBezTo>
                <a:cubicBezTo>
                  <a:pt x="25402" y="35152"/>
                  <a:pt x="25381" y="35132"/>
                  <a:pt x="25381" y="35132"/>
                </a:cubicBezTo>
                <a:cubicBezTo>
                  <a:pt x="25360" y="35090"/>
                  <a:pt x="25318" y="35027"/>
                  <a:pt x="25297" y="34985"/>
                </a:cubicBezTo>
                <a:cubicBezTo>
                  <a:pt x="25277" y="34985"/>
                  <a:pt x="25277" y="34964"/>
                  <a:pt x="25277" y="34964"/>
                </a:cubicBezTo>
                <a:cubicBezTo>
                  <a:pt x="25088" y="34629"/>
                  <a:pt x="24879" y="34169"/>
                  <a:pt x="24712" y="33792"/>
                </a:cubicBezTo>
                <a:close/>
                <a:moveTo>
                  <a:pt x="28227" y="36345"/>
                </a:moveTo>
                <a:cubicBezTo>
                  <a:pt x="28331" y="36387"/>
                  <a:pt x="28457" y="36408"/>
                  <a:pt x="28582" y="36429"/>
                </a:cubicBezTo>
                <a:cubicBezTo>
                  <a:pt x="28478" y="36554"/>
                  <a:pt x="28352" y="36680"/>
                  <a:pt x="28185" y="36805"/>
                </a:cubicBezTo>
                <a:cubicBezTo>
                  <a:pt x="28206" y="36722"/>
                  <a:pt x="28227" y="36554"/>
                  <a:pt x="28227" y="36345"/>
                </a:cubicBezTo>
                <a:close/>
                <a:moveTo>
                  <a:pt x="17472" y="1"/>
                </a:moveTo>
                <a:cubicBezTo>
                  <a:pt x="15003" y="1"/>
                  <a:pt x="13015" y="1926"/>
                  <a:pt x="12890" y="4374"/>
                </a:cubicBezTo>
                <a:cubicBezTo>
                  <a:pt x="12848" y="4374"/>
                  <a:pt x="12806" y="4353"/>
                  <a:pt x="12764" y="4353"/>
                </a:cubicBezTo>
                <a:cubicBezTo>
                  <a:pt x="11572" y="4353"/>
                  <a:pt x="10588" y="5253"/>
                  <a:pt x="10421" y="6403"/>
                </a:cubicBezTo>
                <a:lnTo>
                  <a:pt x="10316" y="6403"/>
                </a:lnTo>
                <a:cubicBezTo>
                  <a:pt x="10128" y="6403"/>
                  <a:pt x="9940" y="6424"/>
                  <a:pt x="9751" y="6445"/>
                </a:cubicBezTo>
                <a:cubicBezTo>
                  <a:pt x="9584" y="6424"/>
                  <a:pt x="9416" y="6403"/>
                  <a:pt x="9228" y="6403"/>
                </a:cubicBezTo>
                <a:cubicBezTo>
                  <a:pt x="7617" y="6403"/>
                  <a:pt x="6278" y="7533"/>
                  <a:pt x="5943" y="9040"/>
                </a:cubicBezTo>
                <a:cubicBezTo>
                  <a:pt x="3600" y="9228"/>
                  <a:pt x="1758" y="11195"/>
                  <a:pt x="1758" y="13601"/>
                </a:cubicBezTo>
                <a:cubicBezTo>
                  <a:pt x="1758" y="16133"/>
                  <a:pt x="3809" y="18204"/>
                  <a:pt x="6362" y="18204"/>
                </a:cubicBezTo>
                <a:cubicBezTo>
                  <a:pt x="7010" y="18204"/>
                  <a:pt x="7638" y="18058"/>
                  <a:pt x="8203" y="17807"/>
                </a:cubicBezTo>
                <a:cubicBezTo>
                  <a:pt x="8684" y="19355"/>
                  <a:pt x="10128" y="20464"/>
                  <a:pt x="11823" y="20464"/>
                </a:cubicBezTo>
                <a:cubicBezTo>
                  <a:pt x="12534" y="20464"/>
                  <a:pt x="13204" y="20276"/>
                  <a:pt x="13769" y="19941"/>
                </a:cubicBezTo>
                <a:cubicBezTo>
                  <a:pt x="14313" y="20213"/>
                  <a:pt x="14898" y="20422"/>
                  <a:pt x="15505" y="20569"/>
                </a:cubicBezTo>
                <a:cubicBezTo>
                  <a:pt x="15610" y="21406"/>
                  <a:pt x="15526" y="23352"/>
                  <a:pt x="14522" y="27787"/>
                </a:cubicBezTo>
                <a:cubicBezTo>
                  <a:pt x="14208" y="29168"/>
                  <a:pt x="13957" y="30507"/>
                  <a:pt x="13789" y="31742"/>
                </a:cubicBezTo>
                <a:cubicBezTo>
                  <a:pt x="12388" y="31219"/>
                  <a:pt x="11258" y="30591"/>
                  <a:pt x="10337" y="29984"/>
                </a:cubicBezTo>
                <a:cubicBezTo>
                  <a:pt x="9960" y="29210"/>
                  <a:pt x="9751" y="28436"/>
                  <a:pt x="9668" y="27704"/>
                </a:cubicBezTo>
                <a:cubicBezTo>
                  <a:pt x="9981" y="27515"/>
                  <a:pt x="10253" y="27285"/>
                  <a:pt x="10504" y="27034"/>
                </a:cubicBezTo>
                <a:cubicBezTo>
                  <a:pt x="10797" y="27201"/>
                  <a:pt x="11111" y="27306"/>
                  <a:pt x="11467" y="27306"/>
                </a:cubicBezTo>
                <a:cubicBezTo>
                  <a:pt x="12492" y="27306"/>
                  <a:pt x="13308" y="26490"/>
                  <a:pt x="13308" y="25486"/>
                </a:cubicBezTo>
                <a:cubicBezTo>
                  <a:pt x="13308" y="25109"/>
                  <a:pt x="13183" y="24753"/>
                  <a:pt x="12994" y="24460"/>
                </a:cubicBezTo>
                <a:cubicBezTo>
                  <a:pt x="13015" y="24356"/>
                  <a:pt x="13036" y="24272"/>
                  <a:pt x="13036" y="24168"/>
                </a:cubicBezTo>
                <a:cubicBezTo>
                  <a:pt x="13036" y="23644"/>
                  <a:pt x="12618" y="23205"/>
                  <a:pt x="12095" y="23205"/>
                </a:cubicBezTo>
                <a:cubicBezTo>
                  <a:pt x="12074" y="23205"/>
                  <a:pt x="12053" y="23205"/>
                  <a:pt x="12011" y="23226"/>
                </a:cubicBezTo>
                <a:cubicBezTo>
                  <a:pt x="11948" y="23184"/>
                  <a:pt x="11864" y="23142"/>
                  <a:pt x="11760" y="23121"/>
                </a:cubicBezTo>
                <a:cubicBezTo>
                  <a:pt x="11530" y="22766"/>
                  <a:pt x="11153" y="22473"/>
                  <a:pt x="10693" y="22368"/>
                </a:cubicBezTo>
                <a:cubicBezTo>
                  <a:pt x="10714" y="22284"/>
                  <a:pt x="10735" y="22180"/>
                  <a:pt x="10735" y="22096"/>
                </a:cubicBezTo>
                <a:cubicBezTo>
                  <a:pt x="10735" y="21447"/>
                  <a:pt x="10212" y="20945"/>
                  <a:pt x="9584" y="20945"/>
                </a:cubicBezTo>
                <a:lnTo>
                  <a:pt x="9500" y="20945"/>
                </a:lnTo>
                <a:cubicBezTo>
                  <a:pt x="9207" y="20318"/>
                  <a:pt x="8579" y="19857"/>
                  <a:pt x="7826" y="19857"/>
                </a:cubicBezTo>
                <a:cubicBezTo>
                  <a:pt x="6843" y="19857"/>
                  <a:pt x="6048" y="20631"/>
                  <a:pt x="6006" y="21615"/>
                </a:cubicBezTo>
                <a:lnTo>
                  <a:pt x="5964" y="21615"/>
                </a:lnTo>
                <a:cubicBezTo>
                  <a:pt x="5483" y="21615"/>
                  <a:pt x="5085" y="21971"/>
                  <a:pt x="5022" y="22431"/>
                </a:cubicBezTo>
                <a:cubicBezTo>
                  <a:pt x="5002" y="22431"/>
                  <a:pt x="5002" y="22410"/>
                  <a:pt x="4981" y="22410"/>
                </a:cubicBezTo>
                <a:cubicBezTo>
                  <a:pt x="4897" y="22410"/>
                  <a:pt x="4834" y="22431"/>
                  <a:pt x="4771" y="22431"/>
                </a:cubicBezTo>
                <a:cubicBezTo>
                  <a:pt x="4688" y="22431"/>
                  <a:pt x="4625" y="22410"/>
                  <a:pt x="4541" y="22410"/>
                </a:cubicBezTo>
                <a:cubicBezTo>
                  <a:pt x="3914" y="22410"/>
                  <a:pt x="3370" y="22870"/>
                  <a:pt x="3244" y="23456"/>
                </a:cubicBezTo>
                <a:cubicBezTo>
                  <a:pt x="2302" y="23540"/>
                  <a:pt x="1570" y="24335"/>
                  <a:pt x="1570" y="25277"/>
                </a:cubicBezTo>
                <a:cubicBezTo>
                  <a:pt x="1570" y="26302"/>
                  <a:pt x="2386" y="27118"/>
                  <a:pt x="3411" y="27118"/>
                </a:cubicBezTo>
                <a:cubicBezTo>
                  <a:pt x="3662" y="27118"/>
                  <a:pt x="3914" y="27055"/>
                  <a:pt x="4144" y="26950"/>
                </a:cubicBezTo>
                <a:cubicBezTo>
                  <a:pt x="4332" y="27578"/>
                  <a:pt x="4918" y="28018"/>
                  <a:pt x="5587" y="28018"/>
                </a:cubicBezTo>
                <a:cubicBezTo>
                  <a:pt x="5880" y="28018"/>
                  <a:pt x="6131" y="27934"/>
                  <a:pt x="6362" y="27808"/>
                </a:cubicBezTo>
                <a:cubicBezTo>
                  <a:pt x="6780" y="28018"/>
                  <a:pt x="7261" y="28143"/>
                  <a:pt x="7763" y="28164"/>
                </a:cubicBezTo>
                <a:cubicBezTo>
                  <a:pt x="8684" y="29294"/>
                  <a:pt x="9981" y="30424"/>
                  <a:pt x="10965" y="31114"/>
                </a:cubicBezTo>
                <a:cubicBezTo>
                  <a:pt x="11064" y="31293"/>
                  <a:pt x="11107" y="31363"/>
                  <a:pt x="11113" y="31363"/>
                </a:cubicBezTo>
                <a:cubicBezTo>
                  <a:pt x="11120" y="31363"/>
                  <a:pt x="11083" y="31277"/>
                  <a:pt x="11028" y="31156"/>
                </a:cubicBezTo>
                <a:lnTo>
                  <a:pt x="11028" y="31156"/>
                </a:lnTo>
                <a:cubicBezTo>
                  <a:pt x="11362" y="31407"/>
                  <a:pt x="11676" y="31595"/>
                  <a:pt x="11906" y="31700"/>
                </a:cubicBezTo>
                <a:cubicBezTo>
                  <a:pt x="12639" y="32077"/>
                  <a:pt x="13225" y="32621"/>
                  <a:pt x="13622" y="33039"/>
                </a:cubicBezTo>
                <a:cubicBezTo>
                  <a:pt x="13517" y="34002"/>
                  <a:pt x="13434" y="34880"/>
                  <a:pt x="13392" y="35696"/>
                </a:cubicBezTo>
                <a:cubicBezTo>
                  <a:pt x="12116" y="36387"/>
                  <a:pt x="10463" y="37224"/>
                  <a:pt x="8307" y="38165"/>
                </a:cubicBezTo>
                <a:cubicBezTo>
                  <a:pt x="189" y="41764"/>
                  <a:pt x="1" y="46807"/>
                  <a:pt x="1" y="46807"/>
                </a:cubicBezTo>
                <a:lnTo>
                  <a:pt x="1" y="130606"/>
                </a:lnTo>
                <a:lnTo>
                  <a:pt x="34818" y="130585"/>
                </a:lnTo>
                <a:lnTo>
                  <a:pt x="34818" y="46786"/>
                </a:lnTo>
                <a:cubicBezTo>
                  <a:pt x="34818" y="46786"/>
                  <a:pt x="34713" y="44422"/>
                  <a:pt x="32056" y="41785"/>
                </a:cubicBezTo>
                <a:cubicBezTo>
                  <a:pt x="32809" y="41660"/>
                  <a:pt x="32955" y="41555"/>
                  <a:pt x="31951" y="41492"/>
                </a:cubicBezTo>
                <a:cubicBezTo>
                  <a:pt x="31867" y="41492"/>
                  <a:pt x="31784" y="41471"/>
                  <a:pt x="31721" y="41471"/>
                </a:cubicBezTo>
                <a:cubicBezTo>
                  <a:pt x="30549" y="40383"/>
                  <a:pt x="28917" y="39253"/>
                  <a:pt x="26678" y="38249"/>
                </a:cubicBezTo>
                <a:cubicBezTo>
                  <a:pt x="26657" y="38228"/>
                  <a:pt x="26657" y="38207"/>
                  <a:pt x="26657" y="38165"/>
                </a:cubicBezTo>
                <a:cubicBezTo>
                  <a:pt x="26804" y="38019"/>
                  <a:pt x="27013" y="37831"/>
                  <a:pt x="27285" y="37705"/>
                </a:cubicBezTo>
                <a:cubicBezTo>
                  <a:pt x="27369" y="37663"/>
                  <a:pt x="27473" y="37580"/>
                  <a:pt x="27599" y="37496"/>
                </a:cubicBezTo>
                <a:lnTo>
                  <a:pt x="27599" y="37496"/>
                </a:lnTo>
                <a:cubicBezTo>
                  <a:pt x="27576" y="37542"/>
                  <a:pt x="27559" y="37575"/>
                  <a:pt x="27563" y="37575"/>
                </a:cubicBezTo>
                <a:cubicBezTo>
                  <a:pt x="27566" y="37575"/>
                  <a:pt x="27582" y="37553"/>
                  <a:pt x="27620" y="37496"/>
                </a:cubicBezTo>
                <a:cubicBezTo>
                  <a:pt x="27955" y="37245"/>
                  <a:pt x="28436" y="36826"/>
                  <a:pt x="28750" y="36429"/>
                </a:cubicBezTo>
                <a:cubicBezTo>
                  <a:pt x="28938" y="36429"/>
                  <a:pt x="29106" y="36387"/>
                  <a:pt x="29252" y="36303"/>
                </a:cubicBezTo>
                <a:cubicBezTo>
                  <a:pt x="29336" y="36345"/>
                  <a:pt x="29419" y="36387"/>
                  <a:pt x="29524" y="36387"/>
                </a:cubicBezTo>
                <a:cubicBezTo>
                  <a:pt x="29775" y="36387"/>
                  <a:pt x="29984" y="36220"/>
                  <a:pt x="30047" y="36010"/>
                </a:cubicBezTo>
                <a:cubicBezTo>
                  <a:pt x="30131" y="36031"/>
                  <a:pt x="30214" y="36052"/>
                  <a:pt x="30298" y="36052"/>
                </a:cubicBezTo>
                <a:cubicBezTo>
                  <a:pt x="30654" y="36052"/>
                  <a:pt x="30968" y="35759"/>
                  <a:pt x="30968" y="35404"/>
                </a:cubicBezTo>
                <a:cubicBezTo>
                  <a:pt x="30968" y="35069"/>
                  <a:pt x="30696" y="34797"/>
                  <a:pt x="30361" y="34755"/>
                </a:cubicBezTo>
                <a:cubicBezTo>
                  <a:pt x="30319" y="34546"/>
                  <a:pt x="30131" y="34399"/>
                  <a:pt x="29901" y="34399"/>
                </a:cubicBezTo>
                <a:lnTo>
                  <a:pt x="29817" y="34399"/>
                </a:lnTo>
                <a:cubicBezTo>
                  <a:pt x="29796" y="34399"/>
                  <a:pt x="29775" y="34378"/>
                  <a:pt x="29733" y="34378"/>
                </a:cubicBezTo>
                <a:cubicBezTo>
                  <a:pt x="29733" y="34378"/>
                  <a:pt x="29733" y="34378"/>
                  <a:pt x="29733" y="34399"/>
                </a:cubicBezTo>
                <a:cubicBezTo>
                  <a:pt x="29691" y="34232"/>
                  <a:pt x="29566" y="34106"/>
                  <a:pt x="29398" y="34106"/>
                </a:cubicBezTo>
                <a:lnTo>
                  <a:pt x="29378" y="34106"/>
                </a:lnTo>
                <a:cubicBezTo>
                  <a:pt x="29357" y="33751"/>
                  <a:pt x="29085" y="33479"/>
                  <a:pt x="28729" y="33479"/>
                </a:cubicBezTo>
                <a:cubicBezTo>
                  <a:pt x="28457" y="33479"/>
                  <a:pt x="28227" y="33646"/>
                  <a:pt x="28143" y="33876"/>
                </a:cubicBezTo>
                <a:cubicBezTo>
                  <a:pt x="28122" y="33855"/>
                  <a:pt x="28122" y="33855"/>
                  <a:pt x="28101" y="33855"/>
                </a:cubicBezTo>
                <a:cubicBezTo>
                  <a:pt x="27871" y="33855"/>
                  <a:pt x="27683" y="34044"/>
                  <a:pt x="27683" y="34274"/>
                </a:cubicBezTo>
                <a:cubicBezTo>
                  <a:pt x="27683" y="34295"/>
                  <a:pt x="27704" y="34336"/>
                  <a:pt x="27704" y="34378"/>
                </a:cubicBezTo>
                <a:cubicBezTo>
                  <a:pt x="27536" y="34420"/>
                  <a:pt x="27411" y="34504"/>
                  <a:pt x="27327" y="34650"/>
                </a:cubicBezTo>
                <a:cubicBezTo>
                  <a:pt x="27285" y="34650"/>
                  <a:pt x="27264" y="34650"/>
                  <a:pt x="27243" y="34671"/>
                </a:cubicBezTo>
                <a:lnTo>
                  <a:pt x="27201" y="34671"/>
                </a:lnTo>
                <a:cubicBezTo>
                  <a:pt x="27013" y="34671"/>
                  <a:pt x="26867" y="34818"/>
                  <a:pt x="26867" y="35006"/>
                </a:cubicBezTo>
                <a:cubicBezTo>
                  <a:pt x="26867" y="35048"/>
                  <a:pt x="26867" y="35090"/>
                  <a:pt x="26888" y="35111"/>
                </a:cubicBezTo>
                <a:cubicBezTo>
                  <a:pt x="26804" y="35215"/>
                  <a:pt x="26783" y="35341"/>
                  <a:pt x="26783" y="35487"/>
                </a:cubicBezTo>
                <a:cubicBezTo>
                  <a:pt x="26783" y="35843"/>
                  <a:pt x="27055" y="36136"/>
                  <a:pt x="27411" y="36136"/>
                </a:cubicBezTo>
                <a:cubicBezTo>
                  <a:pt x="27557" y="36136"/>
                  <a:pt x="27662" y="36094"/>
                  <a:pt x="27766" y="36031"/>
                </a:cubicBezTo>
                <a:cubicBezTo>
                  <a:pt x="27850" y="36115"/>
                  <a:pt x="27955" y="36199"/>
                  <a:pt x="28059" y="36261"/>
                </a:cubicBezTo>
                <a:cubicBezTo>
                  <a:pt x="28038" y="36533"/>
                  <a:pt x="27976" y="36805"/>
                  <a:pt x="27829" y="37077"/>
                </a:cubicBezTo>
                <a:cubicBezTo>
                  <a:pt x="27515" y="37308"/>
                  <a:pt x="27097" y="37517"/>
                  <a:pt x="26595" y="37705"/>
                </a:cubicBezTo>
                <a:cubicBezTo>
                  <a:pt x="26532" y="37266"/>
                  <a:pt x="26448" y="36784"/>
                  <a:pt x="26344" y="36303"/>
                </a:cubicBezTo>
                <a:cubicBezTo>
                  <a:pt x="25988" y="34713"/>
                  <a:pt x="25946" y="34023"/>
                  <a:pt x="25988" y="33730"/>
                </a:cubicBezTo>
                <a:cubicBezTo>
                  <a:pt x="26218" y="33667"/>
                  <a:pt x="26406" y="33604"/>
                  <a:pt x="26616" y="33499"/>
                </a:cubicBezTo>
                <a:cubicBezTo>
                  <a:pt x="26804" y="33625"/>
                  <a:pt x="27055" y="33688"/>
                  <a:pt x="27306" y="33688"/>
                </a:cubicBezTo>
                <a:cubicBezTo>
                  <a:pt x="27913" y="33688"/>
                  <a:pt x="28415" y="33290"/>
                  <a:pt x="28603" y="32746"/>
                </a:cubicBezTo>
                <a:cubicBezTo>
                  <a:pt x="28792" y="32830"/>
                  <a:pt x="29022" y="32872"/>
                  <a:pt x="29252" y="32872"/>
                </a:cubicBezTo>
                <a:cubicBezTo>
                  <a:pt x="30152" y="32872"/>
                  <a:pt x="30884" y="32139"/>
                  <a:pt x="30884" y="31240"/>
                </a:cubicBezTo>
                <a:cubicBezTo>
                  <a:pt x="30884" y="30382"/>
                  <a:pt x="30235" y="29670"/>
                  <a:pt x="29398" y="29608"/>
                </a:cubicBezTo>
                <a:cubicBezTo>
                  <a:pt x="29273" y="29064"/>
                  <a:pt x="28792" y="28666"/>
                  <a:pt x="28227" y="28666"/>
                </a:cubicBezTo>
                <a:cubicBezTo>
                  <a:pt x="28164" y="28666"/>
                  <a:pt x="28101" y="28687"/>
                  <a:pt x="28038" y="28687"/>
                </a:cubicBezTo>
                <a:cubicBezTo>
                  <a:pt x="27976" y="28687"/>
                  <a:pt x="27913" y="28666"/>
                  <a:pt x="27829" y="28666"/>
                </a:cubicBezTo>
                <a:lnTo>
                  <a:pt x="27808" y="28666"/>
                </a:lnTo>
                <a:cubicBezTo>
                  <a:pt x="27746" y="28269"/>
                  <a:pt x="27390" y="27955"/>
                  <a:pt x="26950" y="27955"/>
                </a:cubicBezTo>
                <a:lnTo>
                  <a:pt x="26929" y="27955"/>
                </a:lnTo>
                <a:cubicBezTo>
                  <a:pt x="26888" y="27076"/>
                  <a:pt x="26155" y="26385"/>
                  <a:pt x="25277" y="26385"/>
                </a:cubicBezTo>
                <a:cubicBezTo>
                  <a:pt x="24628" y="26385"/>
                  <a:pt x="24042" y="26783"/>
                  <a:pt x="23791" y="27369"/>
                </a:cubicBezTo>
                <a:cubicBezTo>
                  <a:pt x="23770" y="27348"/>
                  <a:pt x="23728" y="27348"/>
                  <a:pt x="23707" y="27348"/>
                </a:cubicBezTo>
                <a:cubicBezTo>
                  <a:pt x="23142" y="27348"/>
                  <a:pt x="22682" y="27808"/>
                  <a:pt x="22682" y="28373"/>
                </a:cubicBezTo>
                <a:cubicBezTo>
                  <a:pt x="22682" y="28457"/>
                  <a:pt x="22703" y="28541"/>
                  <a:pt x="22724" y="28624"/>
                </a:cubicBezTo>
                <a:cubicBezTo>
                  <a:pt x="22326" y="28729"/>
                  <a:pt x="21992" y="28980"/>
                  <a:pt x="21761" y="29315"/>
                </a:cubicBezTo>
                <a:cubicBezTo>
                  <a:pt x="21678" y="29315"/>
                  <a:pt x="21594" y="29357"/>
                  <a:pt x="21531" y="29398"/>
                </a:cubicBezTo>
                <a:cubicBezTo>
                  <a:pt x="21510" y="29378"/>
                  <a:pt x="21489" y="29378"/>
                  <a:pt x="21468" y="29378"/>
                </a:cubicBezTo>
                <a:cubicBezTo>
                  <a:pt x="20987" y="29378"/>
                  <a:pt x="20611" y="29754"/>
                  <a:pt x="20611" y="30235"/>
                </a:cubicBezTo>
                <a:cubicBezTo>
                  <a:pt x="20611" y="30319"/>
                  <a:pt x="20631" y="30424"/>
                  <a:pt x="20652" y="30507"/>
                </a:cubicBezTo>
                <a:cubicBezTo>
                  <a:pt x="20485" y="30758"/>
                  <a:pt x="20380" y="31072"/>
                  <a:pt x="20380" y="31428"/>
                </a:cubicBezTo>
                <a:cubicBezTo>
                  <a:pt x="20380" y="32328"/>
                  <a:pt x="21113" y="33060"/>
                  <a:pt x="22012" y="33060"/>
                </a:cubicBezTo>
                <a:cubicBezTo>
                  <a:pt x="22326" y="33060"/>
                  <a:pt x="22640" y="32955"/>
                  <a:pt x="22891" y="32809"/>
                </a:cubicBezTo>
                <a:cubicBezTo>
                  <a:pt x="23226" y="33165"/>
                  <a:pt x="23644" y="33437"/>
                  <a:pt x="24105" y="33625"/>
                </a:cubicBezTo>
                <a:cubicBezTo>
                  <a:pt x="24377" y="34316"/>
                  <a:pt x="24858" y="35090"/>
                  <a:pt x="25235" y="35927"/>
                </a:cubicBezTo>
                <a:cubicBezTo>
                  <a:pt x="24649" y="35822"/>
                  <a:pt x="24251" y="35655"/>
                  <a:pt x="23958" y="35487"/>
                </a:cubicBezTo>
                <a:cubicBezTo>
                  <a:pt x="24000" y="35445"/>
                  <a:pt x="24021" y="35404"/>
                  <a:pt x="24042" y="35362"/>
                </a:cubicBezTo>
                <a:cubicBezTo>
                  <a:pt x="24084" y="35383"/>
                  <a:pt x="24147" y="35404"/>
                  <a:pt x="24188" y="35404"/>
                </a:cubicBezTo>
                <a:cubicBezTo>
                  <a:pt x="24419" y="35404"/>
                  <a:pt x="24586" y="35215"/>
                  <a:pt x="24586" y="35006"/>
                </a:cubicBezTo>
                <a:cubicBezTo>
                  <a:pt x="24586" y="34797"/>
                  <a:pt x="24440" y="34629"/>
                  <a:pt x="24230" y="34608"/>
                </a:cubicBezTo>
                <a:cubicBezTo>
                  <a:pt x="24209" y="34483"/>
                  <a:pt x="24084" y="34378"/>
                  <a:pt x="23958" y="34378"/>
                </a:cubicBezTo>
                <a:lnTo>
                  <a:pt x="23833" y="34378"/>
                </a:lnTo>
                <a:cubicBezTo>
                  <a:pt x="23833" y="34274"/>
                  <a:pt x="23749" y="34190"/>
                  <a:pt x="23644" y="34190"/>
                </a:cubicBezTo>
                <a:lnTo>
                  <a:pt x="23624" y="34190"/>
                </a:lnTo>
                <a:cubicBezTo>
                  <a:pt x="23624" y="34002"/>
                  <a:pt x="23456" y="33813"/>
                  <a:pt x="23226" y="33813"/>
                </a:cubicBezTo>
                <a:cubicBezTo>
                  <a:pt x="23080" y="33813"/>
                  <a:pt x="22933" y="33918"/>
                  <a:pt x="22870" y="34064"/>
                </a:cubicBezTo>
                <a:cubicBezTo>
                  <a:pt x="22870" y="34044"/>
                  <a:pt x="22870" y="34044"/>
                  <a:pt x="22849" y="34044"/>
                </a:cubicBezTo>
                <a:cubicBezTo>
                  <a:pt x="22724" y="34044"/>
                  <a:pt x="22619" y="34169"/>
                  <a:pt x="22619" y="34295"/>
                </a:cubicBezTo>
                <a:cubicBezTo>
                  <a:pt x="22619" y="34316"/>
                  <a:pt x="22619" y="34336"/>
                  <a:pt x="22619" y="34357"/>
                </a:cubicBezTo>
                <a:cubicBezTo>
                  <a:pt x="22515" y="34399"/>
                  <a:pt x="22431" y="34462"/>
                  <a:pt x="22389" y="34525"/>
                </a:cubicBezTo>
                <a:cubicBezTo>
                  <a:pt x="22368" y="34546"/>
                  <a:pt x="22347" y="34546"/>
                  <a:pt x="22326" y="34546"/>
                </a:cubicBezTo>
                <a:lnTo>
                  <a:pt x="22305" y="34546"/>
                </a:lnTo>
                <a:cubicBezTo>
                  <a:pt x="22201" y="34546"/>
                  <a:pt x="22096" y="34650"/>
                  <a:pt x="22096" y="34755"/>
                </a:cubicBezTo>
                <a:cubicBezTo>
                  <a:pt x="22096" y="34776"/>
                  <a:pt x="22117" y="34797"/>
                  <a:pt x="22117" y="34818"/>
                </a:cubicBezTo>
                <a:cubicBezTo>
                  <a:pt x="22075" y="34880"/>
                  <a:pt x="22054" y="34964"/>
                  <a:pt x="22054" y="35048"/>
                </a:cubicBezTo>
                <a:cubicBezTo>
                  <a:pt x="22054" y="35257"/>
                  <a:pt x="22222" y="35445"/>
                  <a:pt x="22452" y="35445"/>
                </a:cubicBezTo>
                <a:cubicBezTo>
                  <a:pt x="22515" y="35445"/>
                  <a:pt x="22598" y="35424"/>
                  <a:pt x="22661" y="35383"/>
                </a:cubicBezTo>
                <a:cubicBezTo>
                  <a:pt x="22787" y="35529"/>
                  <a:pt x="22996" y="35634"/>
                  <a:pt x="23226" y="35634"/>
                </a:cubicBezTo>
                <a:cubicBezTo>
                  <a:pt x="23331" y="35634"/>
                  <a:pt x="23456" y="35592"/>
                  <a:pt x="23561" y="35550"/>
                </a:cubicBezTo>
                <a:cubicBezTo>
                  <a:pt x="23603" y="35571"/>
                  <a:pt x="23665" y="35592"/>
                  <a:pt x="23728" y="35592"/>
                </a:cubicBezTo>
                <a:cubicBezTo>
                  <a:pt x="23770" y="35592"/>
                  <a:pt x="23833" y="35571"/>
                  <a:pt x="23875" y="35550"/>
                </a:cubicBezTo>
                <a:cubicBezTo>
                  <a:pt x="24335" y="35843"/>
                  <a:pt x="24942" y="36073"/>
                  <a:pt x="25214" y="36115"/>
                </a:cubicBezTo>
                <a:cubicBezTo>
                  <a:pt x="25256" y="36136"/>
                  <a:pt x="25277" y="36136"/>
                  <a:pt x="25318" y="36157"/>
                </a:cubicBezTo>
                <a:cubicBezTo>
                  <a:pt x="25507" y="36617"/>
                  <a:pt x="25653" y="37098"/>
                  <a:pt x="25674" y="37601"/>
                </a:cubicBezTo>
                <a:cubicBezTo>
                  <a:pt x="25674" y="37663"/>
                  <a:pt x="25674" y="37726"/>
                  <a:pt x="25674" y="37810"/>
                </a:cubicBezTo>
                <a:cubicBezTo>
                  <a:pt x="19334" y="34922"/>
                  <a:pt x="17744" y="33311"/>
                  <a:pt x="17430" y="32935"/>
                </a:cubicBezTo>
                <a:lnTo>
                  <a:pt x="17430" y="32830"/>
                </a:lnTo>
                <a:cubicBezTo>
                  <a:pt x="17430" y="32830"/>
                  <a:pt x="17430" y="32851"/>
                  <a:pt x="17409" y="32872"/>
                </a:cubicBezTo>
                <a:cubicBezTo>
                  <a:pt x="17367" y="32851"/>
                  <a:pt x="17367" y="32830"/>
                  <a:pt x="17367" y="32830"/>
                </a:cubicBezTo>
                <a:lnTo>
                  <a:pt x="17367" y="32935"/>
                </a:lnTo>
                <a:cubicBezTo>
                  <a:pt x="17263" y="33060"/>
                  <a:pt x="16991" y="33332"/>
                  <a:pt x="16447" y="33771"/>
                </a:cubicBezTo>
                <a:cubicBezTo>
                  <a:pt x="16363" y="32997"/>
                  <a:pt x="16342" y="32202"/>
                  <a:pt x="16384" y="31428"/>
                </a:cubicBezTo>
                <a:cubicBezTo>
                  <a:pt x="16468" y="30047"/>
                  <a:pt x="16865" y="28687"/>
                  <a:pt x="17388" y="27369"/>
                </a:cubicBezTo>
                <a:cubicBezTo>
                  <a:pt x="17493" y="27327"/>
                  <a:pt x="17598" y="27306"/>
                  <a:pt x="17702" y="27285"/>
                </a:cubicBezTo>
                <a:cubicBezTo>
                  <a:pt x="18435" y="27160"/>
                  <a:pt x="20150" y="26511"/>
                  <a:pt x="21427" y="25695"/>
                </a:cubicBezTo>
                <a:cubicBezTo>
                  <a:pt x="21552" y="25758"/>
                  <a:pt x="21699" y="25800"/>
                  <a:pt x="21866" y="25800"/>
                </a:cubicBezTo>
                <a:cubicBezTo>
                  <a:pt x="22033" y="25800"/>
                  <a:pt x="22201" y="25758"/>
                  <a:pt x="22326" y="25674"/>
                </a:cubicBezTo>
                <a:cubicBezTo>
                  <a:pt x="22619" y="25821"/>
                  <a:pt x="22933" y="25904"/>
                  <a:pt x="23289" y="25904"/>
                </a:cubicBezTo>
                <a:cubicBezTo>
                  <a:pt x="23916" y="25904"/>
                  <a:pt x="24481" y="25632"/>
                  <a:pt x="24858" y="25214"/>
                </a:cubicBezTo>
                <a:cubicBezTo>
                  <a:pt x="25046" y="25318"/>
                  <a:pt x="25235" y="25381"/>
                  <a:pt x="25465" y="25381"/>
                </a:cubicBezTo>
                <a:cubicBezTo>
                  <a:pt x="26072" y="25381"/>
                  <a:pt x="26574" y="24879"/>
                  <a:pt x="26574" y="24272"/>
                </a:cubicBezTo>
                <a:cubicBezTo>
                  <a:pt x="26574" y="24042"/>
                  <a:pt x="26490" y="23833"/>
                  <a:pt x="26385" y="23644"/>
                </a:cubicBezTo>
                <a:cubicBezTo>
                  <a:pt x="26406" y="23582"/>
                  <a:pt x="26406" y="23519"/>
                  <a:pt x="26406" y="23456"/>
                </a:cubicBezTo>
                <a:cubicBezTo>
                  <a:pt x="26406" y="23142"/>
                  <a:pt x="26155" y="22891"/>
                  <a:pt x="25841" y="22891"/>
                </a:cubicBezTo>
                <a:lnTo>
                  <a:pt x="25800" y="22891"/>
                </a:lnTo>
                <a:cubicBezTo>
                  <a:pt x="25737" y="22870"/>
                  <a:pt x="25695" y="22849"/>
                  <a:pt x="25632" y="22828"/>
                </a:cubicBezTo>
                <a:cubicBezTo>
                  <a:pt x="25486" y="22619"/>
                  <a:pt x="25256" y="22431"/>
                  <a:pt x="24984" y="22368"/>
                </a:cubicBezTo>
                <a:cubicBezTo>
                  <a:pt x="25005" y="22326"/>
                  <a:pt x="25005" y="22264"/>
                  <a:pt x="25005" y="22201"/>
                </a:cubicBezTo>
                <a:cubicBezTo>
                  <a:pt x="25005" y="21824"/>
                  <a:pt x="24691" y="21510"/>
                  <a:pt x="24314" y="21510"/>
                </a:cubicBezTo>
                <a:lnTo>
                  <a:pt x="24251" y="21510"/>
                </a:lnTo>
                <a:cubicBezTo>
                  <a:pt x="24084" y="21113"/>
                  <a:pt x="23686" y="20841"/>
                  <a:pt x="23247" y="20841"/>
                </a:cubicBezTo>
                <a:cubicBezTo>
                  <a:pt x="22640" y="20841"/>
                  <a:pt x="22159" y="21322"/>
                  <a:pt x="22138" y="21908"/>
                </a:cubicBezTo>
                <a:lnTo>
                  <a:pt x="22096" y="21908"/>
                </a:lnTo>
                <a:cubicBezTo>
                  <a:pt x="21803" y="21908"/>
                  <a:pt x="21573" y="22117"/>
                  <a:pt x="21531" y="22410"/>
                </a:cubicBezTo>
                <a:lnTo>
                  <a:pt x="21238" y="22410"/>
                </a:lnTo>
                <a:cubicBezTo>
                  <a:pt x="20862" y="22410"/>
                  <a:pt x="20527" y="22682"/>
                  <a:pt x="20443" y="23038"/>
                </a:cubicBezTo>
                <a:cubicBezTo>
                  <a:pt x="19878" y="23100"/>
                  <a:pt x="19439" y="23561"/>
                  <a:pt x="19439" y="24147"/>
                </a:cubicBezTo>
                <a:cubicBezTo>
                  <a:pt x="19439" y="24774"/>
                  <a:pt x="19920" y="25256"/>
                  <a:pt x="20548" y="25256"/>
                </a:cubicBezTo>
                <a:cubicBezTo>
                  <a:pt x="20694" y="25256"/>
                  <a:pt x="20841" y="25235"/>
                  <a:pt x="20987" y="25172"/>
                </a:cubicBezTo>
                <a:cubicBezTo>
                  <a:pt x="21029" y="25297"/>
                  <a:pt x="21092" y="25402"/>
                  <a:pt x="21175" y="25507"/>
                </a:cubicBezTo>
                <a:cubicBezTo>
                  <a:pt x="20401" y="25967"/>
                  <a:pt x="19251" y="26469"/>
                  <a:pt x="17639" y="26741"/>
                </a:cubicBezTo>
                <a:cubicBezTo>
                  <a:pt x="18665" y="24398"/>
                  <a:pt x="20004" y="22201"/>
                  <a:pt x="20799" y="20297"/>
                </a:cubicBezTo>
                <a:cubicBezTo>
                  <a:pt x="22117" y="19795"/>
                  <a:pt x="23289" y="18999"/>
                  <a:pt x="24230" y="17995"/>
                </a:cubicBezTo>
                <a:cubicBezTo>
                  <a:pt x="24921" y="18434"/>
                  <a:pt x="25758" y="18686"/>
                  <a:pt x="26657" y="18686"/>
                </a:cubicBezTo>
                <a:cubicBezTo>
                  <a:pt x="29210" y="18686"/>
                  <a:pt x="31261" y="16635"/>
                  <a:pt x="31261" y="14103"/>
                </a:cubicBezTo>
                <a:cubicBezTo>
                  <a:pt x="31261" y="13141"/>
                  <a:pt x="30968" y="12262"/>
                  <a:pt x="30466" y="11530"/>
                </a:cubicBezTo>
                <a:cubicBezTo>
                  <a:pt x="30549" y="11300"/>
                  <a:pt x="30591" y="11048"/>
                  <a:pt x="30591" y="10776"/>
                </a:cubicBezTo>
                <a:cubicBezTo>
                  <a:pt x="30591" y="9458"/>
                  <a:pt x="29524" y="8412"/>
                  <a:pt x="28206" y="8412"/>
                </a:cubicBezTo>
                <a:lnTo>
                  <a:pt x="28038" y="8412"/>
                </a:lnTo>
                <a:cubicBezTo>
                  <a:pt x="27829" y="8307"/>
                  <a:pt x="27620" y="8224"/>
                  <a:pt x="27390" y="8182"/>
                </a:cubicBezTo>
                <a:cubicBezTo>
                  <a:pt x="26762" y="7261"/>
                  <a:pt x="25800" y="6571"/>
                  <a:pt x="24691" y="6278"/>
                </a:cubicBezTo>
                <a:cubicBezTo>
                  <a:pt x="24753" y="6048"/>
                  <a:pt x="24774" y="5818"/>
                  <a:pt x="24774" y="5587"/>
                </a:cubicBezTo>
                <a:cubicBezTo>
                  <a:pt x="24774" y="3997"/>
                  <a:pt x="23498" y="2700"/>
                  <a:pt x="21908" y="2700"/>
                </a:cubicBezTo>
                <a:cubicBezTo>
                  <a:pt x="21824" y="2700"/>
                  <a:pt x="21740" y="2700"/>
                  <a:pt x="21678" y="2721"/>
                </a:cubicBezTo>
                <a:cubicBezTo>
                  <a:pt x="20945" y="1110"/>
                  <a:pt x="19334" y="1"/>
                  <a:pt x="17472" y="1"/>
                </a:cubicBezTo>
                <a:close/>
              </a:path>
            </a:pathLst>
          </a:custGeom>
          <a:solidFill>
            <a:srgbClr val="22B5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0"/>
          <p:cNvSpPr/>
          <p:nvPr/>
        </p:nvSpPr>
        <p:spPr>
          <a:xfrm>
            <a:off x="2487488" y="2264425"/>
            <a:ext cx="1044647" cy="2852450"/>
          </a:xfrm>
          <a:custGeom>
            <a:avLst/>
            <a:gdLst/>
            <a:ahLst/>
            <a:cxnLst/>
            <a:rect l="l" t="t" r="r" b="b"/>
            <a:pathLst>
              <a:path w="34839" h="114098" extrusionOk="0">
                <a:moveTo>
                  <a:pt x="19124" y="20778"/>
                </a:moveTo>
                <a:lnTo>
                  <a:pt x="19083" y="20861"/>
                </a:lnTo>
                <a:lnTo>
                  <a:pt x="19083" y="20882"/>
                </a:lnTo>
                <a:cubicBezTo>
                  <a:pt x="19041" y="20945"/>
                  <a:pt x="19020" y="21029"/>
                  <a:pt x="18978" y="21113"/>
                </a:cubicBezTo>
                <a:cubicBezTo>
                  <a:pt x="18957" y="21133"/>
                  <a:pt x="18957" y="21175"/>
                  <a:pt x="18936" y="21217"/>
                </a:cubicBezTo>
                <a:cubicBezTo>
                  <a:pt x="18894" y="21301"/>
                  <a:pt x="18873" y="21364"/>
                  <a:pt x="18852" y="21426"/>
                </a:cubicBezTo>
                <a:cubicBezTo>
                  <a:pt x="18811" y="21510"/>
                  <a:pt x="18769" y="21594"/>
                  <a:pt x="18727" y="21698"/>
                </a:cubicBezTo>
                <a:cubicBezTo>
                  <a:pt x="18706" y="21719"/>
                  <a:pt x="18706" y="21761"/>
                  <a:pt x="18685" y="21803"/>
                </a:cubicBezTo>
                <a:cubicBezTo>
                  <a:pt x="18643" y="21866"/>
                  <a:pt x="18622" y="21949"/>
                  <a:pt x="18580" y="22012"/>
                </a:cubicBezTo>
                <a:cubicBezTo>
                  <a:pt x="18560" y="22054"/>
                  <a:pt x="18560" y="22096"/>
                  <a:pt x="18539" y="22138"/>
                </a:cubicBezTo>
                <a:cubicBezTo>
                  <a:pt x="18497" y="22221"/>
                  <a:pt x="18455" y="22305"/>
                  <a:pt x="18413" y="22389"/>
                </a:cubicBezTo>
                <a:cubicBezTo>
                  <a:pt x="18392" y="22410"/>
                  <a:pt x="18392" y="22431"/>
                  <a:pt x="18392" y="22452"/>
                </a:cubicBezTo>
                <a:cubicBezTo>
                  <a:pt x="18329" y="22556"/>
                  <a:pt x="18288" y="22661"/>
                  <a:pt x="18246" y="22765"/>
                </a:cubicBezTo>
                <a:cubicBezTo>
                  <a:pt x="18225" y="22786"/>
                  <a:pt x="18204" y="22828"/>
                  <a:pt x="18183" y="22870"/>
                </a:cubicBezTo>
                <a:cubicBezTo>
                  <a:pt x="18141" y="22933"/>
                  <a:pt x="18120" y="22996"/>
                  <a:pt x="18078" y="23079"/>
                </a:cubicBezTo>
                <a:cubicBezTo>
                  <a:pt x="18057" y="23100"/>
                  <a:pt x="18036" y="23142"/>
                  <a:pt x="18015" y="23184"/>
                </a:cubicBezTo>
                <a:cubicBezTo>
                  <a:pt x="17974" y="23268"/>
                  <a:pt x="17953" y="23330"/>
                  <a:pt x="17911" y="23414"/>
                </a:cubicBezTo>
                <a:cubicBezTo>
                  <a:pt x="17890" y="23435"/>
                  <a:pt x="17869" y="23456"/>
                  <a:pt x="17869" y="23498"/>
                </a:cubicBezTo>
                <a:cubicBezTo>
                  <a:pt x="17806" y="23582"/>
                  <a:pt x="17764" y="23665"/>
                  <a:pt x="17723" y="23749"/>
                </a:cubicBezTo>
                <a:cubicBezTo>
                  <a:pt x="17702" y="23770"/>
                  <a:pt x="17681" y="23812"/>
                  <a:pt x="17660" y="23854"/>
                </a:cubicBezTo>
                <a:cubicBezTo>
                  <a:pt x="17639" y="23895"/>
                  <a:pt x="17597" y="23958"/>
                  <a:pt x="17555" y="24021"/>
                </a:cubicBezTo>
                <a:cubicBezTo>
                  <a:pt x="17555" y="24042"/>
                  <a:pt x="17534" y="24084"/>
                  <a:pt x="17513" y="24105"/>
                </a:cubicBezTo>
                <a:cubicBezTo>
                  <a:pt x="17471" y="24167"/>
                  <a:pt x="17430" y="24230"/>
                  <a:pt x="17388" y="24293"/>
                </a:cubicBezTo>
                <a:cubicBezTo>
                  <a:pt x="17367" y="24314"/>
                  <a:pt x="17367" y="24335"/>
                  <a:pt x="17346" y="24356"/>
                </a:cubicBezTo>
                <a:cubicBezTo>
                  <a:pt x="17304" y="24439"/>
                  <a:pt x="17262" y="24502"/>
                  <a:pt x="17220" y="24565"/>
                </a:cubicBezTo>
                <a:cubicBezTo>
                  <a:pt x="17199" y="24586"/>
                  <a:pt x="17179" y="24607"/>
                  <a:pt x="17158" y="24628"/>
                </a:cubicBezTo>
                <a:cubicBezTo>
                  <a:pt x="17137" y="24670"/>
                  <a:pt x="17095" y="24711"/>
                  <a:pt x="17053" y="24753"/>
                </a:cubicBezTo>
                <a:cubicBezTo>
                  <a:pt x="17053" y="24774"/>
                  <a:pt x="17032" y="24795"/>
                  <a:pt x="17011" y="24816"/>
                </a:cubicBezTo>
                <a:cubicBezTo>
                  <a:pt x="16969" y="24858"/>
                  <a:pt x="16927" y="24921"/>
                  <a:pt x="16865" y="24962"/>
                </a:cubicBezTo>
                <a:cubicBezTo>
                  <a:pt x="16865" y="24962"/>
                  <a:pt x="16865" y="24962"/>
                  <a:pt x="16865" y="24942"/>
                </a:cubicBezTo>
                <a:cubicBezTo>
                  <a:pt x="16886" y="24942"/>
                  <a:pt x="16886" y="24921"/>
                  <a:pt x="16886" y="24921"/>
                </a:cubicBezTo>
                <a:cubicBezTo>
                  <a:pt x="16886" y="24900"/>
                  <a:pt x="16886" y="24879"/>
                  <a:pt x="16886" y="24858"/>
                </a:cubicBezTo>
                <a:cubicBezTo>
                  <a:pt x="16886" y="24837"/>
                  <a:pt x="16886" y="24816"/>
                  <a:pt x="16907" y="24795"/>
                </a:cubicBezTo>
                <a:lnTo>
                  <a:pt x="16907" y="24753"/>
                </a:lnTo>
                <a:cubicBezTo>
                  <a:pt x="16907" y="24711"/>
                  <a:pt x="16927" y="24649"/>
                  <a:pt x="16927" y="24586"/>
                </a:cubicBezTo>
                <a:cubicBezTo>
                  <a:pt x="16927" y="24586"/>
                  <a:pt x="16927" y="24565"/>
                  <a:pt x="16927" y="24544"/>
                </a:cubicBezTo>
                <a:cubicBezTo>
                  <a:pt x="16927" y="24502"/>
                  <a:pt x="16948" y="24481"/>
                  <a:pt x="16948" y="24439"/>
                </a:cubicBezTo>
                <a:cubicBezTo>
                  <a:pt x="16948" y="24418"/>
                  <a:pt x="16948" y="24398"/>
                  <a:pt x="16948" y="24377"/>
                </a:cubicBezTo>
                <a:cubicBezTo>
                  <a:pt x="16969" y="24293"/>
                  <a:pt x="16969" y="24209"/>
                  <a:pt x="16990" y="24126"/>
                </a:cubicBezTo>
                <a:cubicBezTo>
                  <a:pt x="16990" y="24105"/>
                  <a:pt x="16990" y="24105"/>
                  <a:pt x="16990" y="24084"/>
                </a:cubicBezTo>
                <a:cubicBezTo>
                  <a:pt x="17011" y="23916"/>
                  <a:pt x="17032" y="23728"/>
                  <a:pt x="17053" y="23519"/>
                </a:cubicBezTo>
                <a:cubicBezTo>
                  <a:pt x="17053" y="23519"/>
                  <a:pt x="17053" y="23498"/>
                  <a:pt x="17053" y="23477"/>
                </a:cubicBezTo>
                <a:cubicBezTo>
                  <a:pt x="17074" y="23351"/>
                  <a:pt x="17074" y="23226"/>
                  <a:pt x="17095" y="23079"/>
                </a:cubicBezTo>
                <a:cubicBezTo>
                  <a:pt x="17095" y="23079"/>
                  <a:pt x="17095" y="23058"/>
                  <a:pt x="17095" y="23058"/>
                </a:cubicBezTo>
                <a:cubicBezTo>
                  <a:pt x="17116" y="22828"/>
                  <a:pt x="17137" y="22598"/>
                  <a:pt x="17158" y="22368"/>
                </a:cubicBezTo>
                <a:cubicBezTo>
                  <a:pt x="17158" y="22347"/>
                  <a:pt x="17158" y="22326"/>
                  <a:pt x="17158" y="22305"/>
                </a:cubicBezTo>
                <a:cubicBezTo>
                  <a:pt x="17158" y="22159"/>
                  <a:pt x="17179" y="22033"/>
                  <a:pt x="17179" y="21887"/>
                </a:cubicBezTo>
                <a:cubicBezTo>
                  <a:pt x="17179" y="21866"/>
                  <a:pt x="17179" y="21845"/>
                  <a:pt x="17179" y="21824"/>
                </a:cubicBezTo>
                <a:cubicBezTo>
                  <a:pt x="17179" y="21740"/>
                  <a:pt x="17179" y="21657"/>
                  <a:pt x="17199" y="21594"/>
                </a:cubicBezTo>
                <a:cubicBezTo>
                  <a:pt x="17199" y="21552"/>
                  <a:pt x="17199" y="21531"/>
                  <a:pt x="17199" y="21489"/>
                </a:cubicBezTo>
                <a:cubicBezTo>
                  <a:pt x="17199" y="21364"/>
                  <a:pt x="17199" y="21259"/>
                  <a:pt x="17199" y="21133"/>
                </a:cubicBezTo>
                <a:cubicBezTo>
                  <a:pt x="17199" y="21092"/>
                  <a:pt x="17199" y="21029"/>
                  <a:pt x="17199" y="20987"/>
                </a:cubicBezTo>
                <a:lnTo>
                  <a:pt x="17199" y="20861"/>
                </a:lnTo>
                <a:cubicBezTo>
                  <a:pt x="17367" y="20882"/>
                  <a:pt x="17555" y="20882"/>
                  <a:pt x="17723" y="20882"/>
                </a:cubicBezTo>
                <a:cubicBezTo>
                  <a:pt x="18204" y="20882"/>
                  <a:pt x="18664" y="20841"/>
                  <a:pt x="19124" y="20778"/>
                </a:cubicBezTo>
                <a:close/>
                <a:moveTo>
                  <a:pt x="9249" y="27934"/>
                </a:moveTo>
                <a:cubicBezTo>
                  <a:pt x="9290" y="28540"/>
                  <a:pt x="9332" y="29022"/>
                  <a:pt x="9353" y="29252"/>
                </a:cubicBezTo>
                <a:cubicBezTo>
                  <a:pt x="8914" y="28875"/>
                  <a:pt x="8558" y="28519"/>
                  <a:pt x="8244" y="28185"/>
                </a:cubicBezTo>
                <a:cubicBezTo>
                  <a:pt x="8600" y="28143"/>
                  <a:pt x="8935" y="28059"/>
                  <a:pt x="9249" y="27934"/>
                </a:cubicBezTo>
                <a:close/>
                <a:moveTo>
                  <a:pt x="24732" y="33813"/>
                </a:moveTo>
                <a:lnTo>
                  <a:pt x="24732" y="33813"/>
                </a:lnTo>
                <a:cubicBezTo>
                  <a:pt x="24878" y="33834"/>
                  <a:pt x="25046" y="33855"/>
                  <a:pt x="25234" y="33855"/>
                </a:cubicBezTo>
                <a:lnTo>
                  <a:pt x="25402" y="33855"/>
                </a:lnTo>
                <a:cubicBezTo>
                  <a:pt x="25402" y="34148"/>
                  <a:pt x="25422" y="34462"/>
                  <a:pt x="25464" y="34713"/>
                </a:cubicBezTo>
                <a:lnTo>
                  <a:pt x="25464" y="34734"/>
                </a:lnTo>
                <a:cubicBezTo>
                  <a:pt x="25464" y="34776"/>
                  <a:pt x="25464" y="34797"/>
                  <a:pt x="25464" y="34838"/>
                </a:cubicBezTo>
                <a:cubicBezTo>
                  <a:pt x="25464" y="34859"/>
                  <a:pt x="25464" y="34859"/>
                  <a:pt x="25464" y="34880"/>
                </a:cubicBezTo>
                <a:cubicBezTo>
                  <a:pt x="25485" y="34901"/>
                  <a:pt x="25485" y="34943"/>
                  <a:pt x="25485" y="34964"/>
                </a:cubicBezTo>
                <a:cubicBezTo>
                  <a:pt x="25485" y="35006"/>
                  <a:pt x="25485" y="35027"/>
                  <a:pt x="25485" y="35069"/>
                </a:cubicBezTo>
                <a:cubicBezTo>
                  <a:pt x="25485" y="35069"/>
                  <a:pt x="25506" y="35089"/>
                  <a:pt x="25506" y="35089"/>
                </a:cubicBezTo>
                <a:cubicBezTo>
                  <a:pt x="25506" y="35110"/>
                  <a:pt x="25506" y="35152"/>
                  <a:pt x="25506" y="35152"/>
                </a:cubicBezTo>
                <a:cubicBezTo>
                  <a:pt x="25506" y="35173"/>
                  <a:pt x="25506" y="35194"/>
                  <a:pt x="25506" y="35194"/>
                </a:cubicBezTo>
                <a:cubicBezTo>
                  <a:pt x="25506" y="35215"/>
                  <a:pt x="25527" y="35236"/>
                  <a:pt x="25527" y="35236"/>
                </a:cubicBezTo>
                <a:cubicBezTo>
                  <a:pt x="25527" y="35257"/>
                  <a:pt x="25527" y="35257"/>
                  <a:pt x="25527" y="35257"/>
                </a:cubicBezTo>
                <a:cubicBezTo>
                  <a:pt x="25527" y="35278"/>
                  <a:pt x="25527" y="35278"/>
                  <a:pt x="25527" y="35299"/>
                </a:cubicBezTo>
                <a:cubicBezTo>
                  <a:pt x="25527" y="35320"/>
                  <a:pt x="25527" y="35320"/>
                  <a:pt x="25527" y="35320"/>
                </a:cubicBezTo>
                <a:cubicBezTo>
                  <a:pt x="25506" y="35278"/>
                  <a:pt x="25464" y="35236"/>
                  <a:pt x="25422" y="35194"/>
                </a:cubicBezTo>
                <a:cubicBezTo>
                  <a:pt x="25422" y="35173"/>
                  <a:pt x="25402" y="35173"/>
                  <a:pt x="25402" y="35152"/>
                </a:cubicBezTo>
                <a:cubicBezTo>
                  <a:pt x="25360" y="35110"/>
                  <a:pt x="25339" y="35069"/>
                  <a:pt x="25318" y="35027"/>
                </a:cubicBezTo>
                <a:cubicBezTo>
                  <a:pt x="25297" y="35006"/>
                  <a:pt x="25297" y="35006"/>
                  <a:pt x="25297" y="34985"/>
                </a:cubicBezTo>
                <a:cubicBezTo>
                  <a:pt x="25088" y="34650"/>
                  <a:pt x="24878" y="34211"/>
                  <a:pt x="24732" y="33813"/>
                </a:cubicBezTo>
                <a:close/>
                <a:moveTo>
                  <a:pt x="28247" y="36366"/>
                </a:moveTo>
                <a:cubicBezTo>
                  <a:pt x="28352" y="36429"/>
                  <a:pt x="28477" y="36450"/>
                  <a:pt x="28603" y="36450"/>
                </a:cubicBezTo>
                <a:cubicBezTo>
                  <a:pt x="28498" y="36575"/>
                  <a:pt x="28373" y="36701"/>
                  <a:pt x="28205" y="36847"/>
                </a:cubicBezTo>
                <a:cubicBezTo>
                  <a:pt x="28205" y="36763"/>
                  <a:pt x="28226" y="36596"/>
                  <a:pt x="28247" y="36366"/>
                </a:cubicBezTo>
                <a:close/>
                <a:moveTo>
                  <a:pt x="17492" y="1"/>
                </a:moveTo>
                <a:cubicBezTo>
                  <a:pt x="15023" y="1"/>
                  <a:pt x="13015" y="1946"/>
                  <a:pt x="12910" y="4374"/>
                </a:cubicBezTo>
                <a:lnTo>
                  <a:pt x="12785" y="4374"/>
                </a:lnTo>
                <a:cubicBezTo>
                  <a:pt x="11592" y="4374"/>
                  <a:pt x="10588" y="5273"/>
                  <a:pt x="10441" y="6424"/>
                </a:cubicBezTo>
                <a:cubicBezTo>
                  <a:pt x="10399" y="6424"/>
                  <a:pt x="10357" y="6403"/>
                  <a:pt x="10337" y="6403"/>
                </a:cubicBezTo>
                <a:cubicBezTo>
                  <a:pt x="10127" y="6403"/>
                  <a:pt x="9939" y="6424"/>
                  <a:pt x="9751" y="6466"/>
                </a:cubicBezTo>
                <a:cubicBezTo>
                  <a:pt x="9583" y="6445"/>
                  <a:pt x="9416" y="6424"/>
                  <a:pt x="9249" y="6424"/>
                </a:cubicBezTo>
                <a:cubicBezTo>
                  <a:pt x="7637" y="6424"/>
                  <a:pt x="6298" y="7554"/>
                  <a:pt x="5943" y="9040"/>
                </a:cubicBezTo>
                <a:cubicBezTo>
                  <a:pt x="3599" y="9249"/>
                  <a:pt x="1779" y="11216"/>
                  <a:pt x="1779" y="13622"/>
                </a:cubicBezTo>
                <a:cubicBezTo>
                  <a:pt x="1779" y="16154"/>
                  <a:pt x="3829" y="18204"/>
                  <a:pt x="6361" y="18204"/>
                </a:cubicBezTo>
                <a:cubicBezTo>
                  <a:pt x="7010" y="18204"/>
                  <a:pt x="7637" y="18079"/>
                  <a:pt x="8202" y="17828"/>
                </a:cubicBezTo>
                <a:cubicBezTo>
                  <a:pt x="8704" y="19376"/>
                  <a:pt x="10127" y="20485"/>
                  <a:pt x="11843" y="20485"/>
                </a:cubicBezTo>
                <a:cubicBezTo>
                  <a:pt x="12554" y="20485"/>
                  <a:pt x="13203" y="20276"/>
                  <a:pt x="13768" y="19941"/>
                </a:cubicBezTo>
                <a:cubicBezTo>
                  <a:pt x="14333" y="20213"/>
                  <a:pt x="14898" y="20443"/>
                  <a:pt x="15505" y="20589"/>
                </a:cubicBezTo>
                <a:cubicBezTo>
                  <a:pt x="15609" y="21426"/>
                  <a:pt x="15526" y="23372"/>
                  <a:pt x="14521" y="27808"/>
                </a:cubicBezTo>
                <a:cubicBezTo>
                  <a:pt x="14207" y="29189"/>
                  <a:pt x="13977" y="30528"/>
                  <a:pt x="13810" y="31763"/>
                </a:cubicBezTo>
                <a:cubicBezTo>
                  <a:pt x="12387" y="31219"/>
                  <a:pt x="11257" y="30612"/>
                  <a:pt x="10357" y="30005"/>
                </a:cubicBezTo>
                <a:cubicBezTo>
                  <a:pt x="9981" y="29231"/>
                  <a:pt x="9772" y="28457"/>
                  <a:pt x="9688" y="27724"/>
                </a:cubicBezTo>
                <a:cubicBezTo>
                  <a:pt x="10002" y="27536"/>
                  <a:pt x="10274" y="27306"/>
                  <a:pt x="10525" y="27055"/>
                </a:cubicBezTo>
                <a:cubicBezTo>
                  <a:pt x="10797" y="27222"/>
                  <a:pt x="11132" y="27327"/>
                  <a:pt x="11487" y="27327"/>
                </a:cubicBezTo>
                <a:cubicBezTo>
                  <a:pt x="12492" y="27327"/>
                  <a:pt x="13329" y="26511"/>
                  <a:pt x="13329" y="25506"/>
                </a:cubicBezTo>
                <a:cubicBezTo>
                  <a:pt x="13329" y="25109"/>
                  <a:pt x="13203" y="24774"/>
                  <a:pt x="13015" y="24481"/>
                </a:cubicBezTo>
                <a:cubicBezTo>
                  <a:pt x="13036" y="24377"/>
                  <a:pt x="13057" y="24272"/>
                  <a:pt x="13057" y="24167"/>
                </a:cubicBezTo>
                <a:cubicBezTo>
                  <a:pt x="13057" y="23644"/>
                  <a:pt x="12638" y="23226"/>
                  <a:pt x="12115" y="23226"/>
                </a:cubicBezTo>
                <a:lnTo>
                  <a:pt x="12031" y="23226"/>
                </a:lnTo>
                <a:cubicBezTo>
                  <a:pt x="11948" y="23184"/>
                  <a:pt x="11864" y="23163"/>
                  <a:pt x="11780" y="23142"/>
                </a:cubicBezTo>
                <a:cubicBezTo>
                  <a:pt x="11529" y="22765"/>
                  <a:pt x="11153" y="22493"/>
                  <a:pt x="10713" y="22389"/>
                </a:cubicBezTo>
                <a:cubicBezTo>
                  <a:pt x="10734" y="22305"/>
                  <a:pt x="10734" y="22201"/>
                  <a:pt x="10734" y="22117"/>
                </a:cubicBezTo>
                <a:cubicBezTo>
                  <a:pt x="10734" y="21468"/>
                  <a:pt x="10232" y="20966"/>
                  <a:pt x="9604" y="20966"/>
                </a:cubicBezTo>
                <a:lnTo>
                  <a:pt x="9500" y="20966"/>
                </a:lnTo>
                <a:cubicBezTo>
                  <a:pt x="9228" y="20338"/>
                  <a:pt x="8579" y="19878"/>
                  <a:pt x="7847" y="19878"/>
                </a:cubicBezTo>
                <a:cubicBezTo>
                  <a:pt x="6863" y="19878"/>
                  <a:pt x="6068" y="20652"/>
                  <a:pt x="6005" y="21636"/>
                </a:cubicBezTo>
                <a:cubicBezTo>
                  <a:pt x="6005" y="21636"/>
                  <a:pt x="5984" y="21615"/>
                  <a:pt x="5963" y="21615"/>
                </a:cubicBezTo>
                <a:cubicBezTo>
                  <a:pt x="5482" y="21615"/>
                  <a:pt x="5106" y="21991"/>
                  <a:pt x="5043" y="22431"/>
                </a:cubicBezTo>
                <a:lnTo>
                  <a:pt x="4980" y="22431"/>
                </a:lnTo>
                <a:cubicBezTo>
                  <a:pt x="4917" y="22431"/>
                  <a:pt x="4834" y="22452"/>
                  <a:pt x="4771" y="22452"/>
                </a:cubicBezTo>
                <a:cubicBezTo>
                  <a:pt x="4708" y="22452"/>
                  <a:pt x="4624" y="22431"/>
                  <a:pt x="4562" y="22431"/>
                </a:cubicBezTo>
                <a:cubicBezTo>
                  <a:pt x="3913" y="22431"/>
                  <a:pt x="3390" y="22891"/>
                  <a:pt x="3243" y="23477"/>
                </a:cubicBezTo>
                <a:cubicBezTo>
                  <a:pt x="2302" y="23561"/>
                  <a:pt x="1590" y="24356"/>
                  <a:pt x="1590" y="25297"/>
                </a:cubicBezTo>
                <a:cubicBezTo>
                  <a:pt x="1590" y="26322"/>
                  <a:pt x="2406" y="27139"/>
                  <a:pt x="3411" y="27139"/>
                </a:cubicBezTo>
                <a:cubicBezTo>
                  <a:pt x="3662" y="27139"/>
                  <a:pt x="3913" y="27076"/>
                  <a:pt x="4143" y="26971"/>
                </a:cubicBezTo>
                <a:cubicBezTo>
                  <a:pt x="4352" y="27599"/>
                  <a:pt x="4917" y="28038"/>
                  <a:pt x="5587" y="28038"/>
                </a:cubicBezTo>
                <a:cubicBezTo>
                  <a:pt x="5880" y="28038"/>
                  <a:pt x="6131" y="27955"/>
                  <a:pt x="6361" y="27829"/>
                </a:cubicBezTo>
                <a:cubicBezTo>
                  <a:pt x="6780" y="28038"/>
                  <a:pt x="7261" y="28164"/>
                  <a:pt x="7763" y="28185"/>
                </a:cubicBezTo>
                <a:cubicBezTo>
                  <a:pt x="8684" y="29294"/>
                  <a:pt x="9981" y="30444"/>
                  <a:pt x="10985" y="31135"/>
                </a:cubicBezTo>
                <a:cubicBezTo>
                  <a:pt x="11084" y="31314"/>
                  <a:pt x="11127" y="31384"/>
                  <a:pt x="11131" y="31384"/>
                </a:cubicBezTo>
                <a:cubicBezTo>
                  <a:pt x="11136" y="31384"/>
                  <a:pt x="11093" y="31298"/>
                  <a:pt x="11027" y="31177"/>
                </a:cubicBezTo>
                <a:lnTo>
                  <a:pt x="11027" y="31177"/>
                </a:lnTo>
                <a:cubicBezTo>
                  <a:pt x="11383" y="31428"/>
                  <a:pt x="11676" y="31616"/>
                  <a:pt x="11906" y="31721"/>
                </a:cubicBezTo>
                <a:cubicBezTo>
                  <a:pt x="12638" y="32097"/>
                  <a:pt x="13245" y="32641"/>
                  <a:pt x="13642" y="33060"/>
                </a:cubicBezTo>
                <a:cubicBezTo>
                  <a:pt x="13517" y="34022"/>
                  <a:pt x="13454" y="34901"/>
                  <a:pt x="13391" y="35717"/>
                </a:cubicBezTo>
                <a:cubicBezTo>
                  <a:pt x="12136" y="36408"/>
                  <a:pt x="10483" y="37245"/>
                  <a:pt x="8307" y="38186"/>
                </a:cubicBezTo>
                <a:cubicBezTo>
                  <a:pt x="210" y="41785"/>
                  <a:pt x="0" y="46828"/>
                  <a:pt x="0" y="46828"/>
                </a:cubicBezTo>
                <a:lnTo>
                  <a:pt x="0" y="114097"/>
                </a:lnTo>
                <a:lnTo>
                  <a:pt x="34838" y="114097"/>
                </a:lnTo>
                <a:lnTo>
                  <a:pt x="34838" y="46828"/>
                </a:lnTo>
                <a:cubicBezTo>
                  <a:pt x="34838" y="46828"/>
                  <a:pt x="34733" y="44463"/>
                  <a:pt x="32076" y="41827"/>
                </a:cubicBezTo>
                <a:cubicBezTo>
                  <a:pt x="32829" y="41701"/>
                  <a:pt x="32976" y="41597"/>
                  <a:pt x="31972" y="41513"/>
                </a:cubicBezTo>
                <a:cubicBezTo>
                  <a:pt x="31888" y="41513"/>
                  <a:pt x="31804" y="41513"/>
                  <a:pt x="31741" y="41492"/>
                </a:cubicBezTo>
                <a:cubicBezTo>
                  <a:pt x="30549" y="40404"/>
                  <a:pt x="28938" y="39295"/>
                  <a:pt x="26678" y="38270"/>
                </a:cubicBezTo>
                <a:cubicBezTo>
                  <a:pt x="26678" y="38249"/>
                  <a:pt x="26678" y="38228"/>
                  <a:pt x="26678" y="38207"/>
                </a:cubicBezTo>
                <a:cubicBezTo>
                  <a:pt x="26824" y="38061"/>
                  <a:pt x="27034" y="37851"/>
                  <a:pt x="27306" y="37726"/>
                </a:cubicBezTo>
                <a:cubicBezTo>
                  <a:pt x="27389" y="37684"/>
                  <a:pt x="27494" y="37621"/>
                  <a:pt x="27619" y="37538"/>
                </a:cubicBezTo>
                <a:lnTo>
                  <a:pt x="27619" y="37538"/>
                </a:lnTo>
                <a:cubicBezTo>
                  <a:pt x="27599" y="37579"/>
                  <a:pt x="27583" y="37606"/>
                  <a:pt x="27583" y="37606"/>
                </a:cubicBezTo>
                <a:cubicBezTo>
                  <a:pt x="27583" y="37606"/>
                  <a:pt x="27599" y="37579"/>
                  <a:pt x="27640" y="37517"/>
                </a:cubicBezTo>
                <a:cubicBezTo>
                  <a:pt x="27975" y="37266"/>
                  <a:pt x="28456" y="36868"/>
                  <a:pt x="28770" y="36470"/>
                </a:cubicBezTo>
                <a:cubicBezTo>
                  <a:pt x="28959" y="36450"/>
                  <a:pt x="29126" y="36408"/>
                  <a:pt x="29272" y="36345"/>
                </a:cubicBezTo>
                <a:cubicBezTo>
                  <a:pt x="29356" y="36387"/>
                  <a:pt x="29440" y="36429"/>
                  <a:pt x="29544" y="36429"/>
                </a:cubicBezTo>
                <a:cubicBezTo>
                  <a:pt x="29795" y="36429"/>
                  <a:pt x="30005" y="36261"/>
                  <a:pt x="30068" y="36052"/>
                </a:cubicBezTo>
                <a:cubicBezTo>
                  <a:pt x="30151" y="36073"/>
                  <a:pt x="30235" y="36094"/>
                  <a:pt x="30319" y="36094"/>
                </a:cubicBezTo>
                <a:cubicBezTo>
                  <a:pt x="30695" y="36094"/>
                  <a:pt x="30988" y="35801"/>
                  <a:pt x="30988" y="35445"/>
                </a:cubicBezTo>
                <a:cubicBezTo>
                  <a:pt x="30988" y="35110"/>
                  <a:pt x="30716" y="34817"/>
                  <a:pt x="30381" y="34797"/>
                </a:cubicBezTo>
                <a:cubicBezTo>
                  <a:pt x="30340" y="34587"/>
                  <a:pt x="30151" y="34420"/>
                  <a:pt x="29921" y="34420"/>
                </a:cubicBezTo>
                <a:cubicBezTo>
                  <a:pt x="29900" y="34420"/>
                  <a:pt x="29858" y="34420"/>
                  <a:pt x="29837" y="34441"/>
                </a:cubicBezTo>
                <a:cubicBezTo>
                  <a:pt x="29816" y="34420"/>
                  <a:pt x="29795" y="34420"/>
                  <a:pt x="29775" y="34420"/>
                </a:cubicBezTo>
                <a:lnTo>
                  <a:pt x="29754" y="34420"/>
                </a:lnTo>
                <a:cubicBezTo>
                  <a:pt x="29712" y="34253"/>
                  <a:pt x="29586" y="34127"/>
                  <a:pt x="29419" y="34127"/>
                </a:cubicBezTo>
                <a:lnTo>
                  <a:pt x="29398" y="34127"/>
                </a:lnTo>
                <a:cubicBezTo>
                  <a:pt x="29377" y="33792"/>
                  <a:pt x="29105" y="33520"/>
                  <a:pt x="28749" y="33520"/>
                </a:cubicBezTo>
                <a:cubicBezTo>
                  <a:pt x="28477" y="33520"/>
                  <a:pt x="28268" y="33667"/>
                  <a:pt x="28163" y="33897"/>
                </a:cubicBezTo>
                <a:lnTo>
                  <a:pt x="28122" y="33897"/>
                </a:lnTo>
                <a:cubicBezTo>
                  <a:pt x="27891" y="33897"/>
                  <a:pt x="27724" y="34085"/>
                  <a:pt x="27724" y="34315"/>
                </a:cubicBezTo>
                <a:cubicBezTo>
                  <a:pt x="27724" y="34336"/>
                  <a:pt x="27724" y="34378"/>
                  <a:pt x="27724" y="34399"/>
                </a:cubicBezTo>
                <a:cubicBezTo>
                  <a:pt x="27578" y="34441"/>
                  <a:pt x="27431" y="34545"/>
                  <a:pt x="27347" y="34671"/>
                </a:cubicBezTo>
                <a:cubicBezTo>
                  <a:pt x="27306" y="34692"/>
                  <a:pt x="27285" y="34692"/>
                  <a:pt x="27264" y="34713"/>
                </a:cubicBezTo>
                <a:lnTo>
                  <a:pt x="27222" y="34713"/>
                </a:lnTo>
                <a:cubicBezTo>
                  <a:pt x="27034" y="34713"/>
                  <a:pt x="26887" y="34859"/>
                  <a:pt x="26887" y="35048"/>
                </a:cubicBezTo>
                <a:cubicBezTo>
                  <a:pt x="26887" y="35089"/>
                  <a:pt x="26887" y="35110"/>
                  <a:pt x="26908" y="35152"/>
                </a:cubicBezTo>
                <a:cubicBezTo>
                  <a:pt x="26845" y="35257"/>
                  <a:pt x="26803" y="35382"/>
                  <a:pt x="26803" y="35508"/>
                </a:cubicBezTo>
                <a:cubicBezTo>
                  <a:pt x="26803" y="35864"/>
                  <a:pt x="27096" y="36157"/>
                  <a:pt x="27452" y="36157"/>
                </a:cubicBezTo>
                <a:cubicBezTo>
                  <a:pt x="27578" y="36157"/>
                  <a:pt x="27703" y="36136"/>
                  <a:pt x="27787" y="36073"/>
                </a:cubicBezTo>
                <a:cubicBezTo>
                  <a:pt x="27891" y="36157"/>
                  <a:pt x="27975" y="36240"/>
                  <a:pt x="28101" y="36303"/>
                </a:cubicBezTo>
                <a:cubicBezTo>
                  <a:pt x="28059" y="36554"/>
                  <a:pt x="27996" y="36847"/>
                  <a:pt x="27850" y="37119"/>
                </a:cubicBezTo>
                <a:cubicBezTo>
                  <a:pt x="27536" y="37328"/>
                  <a:pt x="27138" y="37558"/>
                  <a:pt x="26615" y="37747"/>
                </a:cubicBezTo>
                <a:cubicBezTo>
                  <a:pt x="26552" y="37307"/>
                  <a:pt x="26469" y="36826"/>
                  <a:pt x="26364" y="36324"/>
                </a:cubicBezTo>
                <a:cubicBezTo>
                  <a:pt x="26008" y="34755"/>
                  <a:pt x="25987" y="34064"/>
                  <a:pt x="26008" y="33771"/>
                </a:cubicBezTo>
                <a:cubicBezTo>
                  <a:pt x="26238" y="33709"/>
                  <a:pt x="26448" y="33625"/>
                  <a:pt x="26636" y="33541"/>
                </a:cubicBezTo>
                <a:cubicBezTo>
                  <a:pt x="26845" y="33646"/>
                  <a:pt x="27075" y="33729"/>
                  <a:pt x="27327" y="33729"/>
                </a:cubicBezTo>
                <a:cubicBezTo>
                  <a:pt x="27933" y="33729"/>
                  <a:pt x="28456" y="33332"/>
                  <a:pt x="28624" y="32767"/>
                </a:cubicBezTo>
                <a:cubicBezTo>
                  <a:pt x="28833" y="32851"/>
                  <a:pt x="29042" y="32913"/>
                  <a:pt x="29272" y="32913"/>
                </a:cubicBezTo>
                <a:cubicBezTo>
                  <a:pt x="30193" y="32913"/>
                  <a:pt x="30925" y="32181"/>
                  <a:pt x="30925" y="31281"/>
                </a:cubicBezTo>
                <a:cubicBezTo>
                  <a:pt x="30925" y="30424"/>
                  <a:pt x="30256" y="29712"/>
                  <a:pt x="29419" y="29649"/>
                </a:cubicBezTo>
                <a:cubicBezTo>
                  <a:pt x="29314" y="29105"/>
                  <a:pt x="28833" y="28708"/>
                  <a:pt x="28247" y="28708"/>
                </a:cubicBezTo>
                <a:cubicBezTo>
                  <a:pt x="28184" y="28708"/>
                  <a:pt x="28122" y="28729"/>
                  <a:pt x="28059" y="28729"/>
                </a:cubicBezTo>
                <a:cubicBezTo>
                  <a:pt x="27996" y="28708"/>
                  <a:pt x="27933" y="28708"/>
                  <a:pt x="27871" y="28708"/>
                </a:cubicBezTo>
                <a:lnTo>
                  <a:pt x="27829" y="28708"/>
                </a:lnTo>
                <a:cubicBezTo>
                  <a:pt x="27766" y="28289"/>
                  <a:pt x="27410" y="27975"/>
                  <a:pt x="26992" y="27975"/>
                </a:cubicBezTo>
                <a:lnTo>
                  <a:pt x="26950" y="27975"/>
                </a:lnTo>
                <a:cubicBezTo>
                  <a:pt x="26908" y="27118"/>
                  <a:pt x="26197" y="26427"/>
                  <a:pt x="25318" y="26427"/>
                </a:cubicBezTo>
                <a:cubicBezTo>
                  <a:pt x="24648" y="26427"/>
                  <a:pt x="24083" y="26825"/>
                  <a:pt x="23811" y="27390"/>
                </a:cubicBezTo>
                <a:lnTo>
                  <a:pt x="23728" y="27390"/>
                </a:lnTo>
                <a:cubicBezTo>
                  <a:pt x="23163" y="27390"/>
                  <a:pt x="22702" y="27850"/>
                  <a:pt x="22702" y="28415"/>
                </a:cubicBezTo>
                <a:cubicBezTo>
                  <a:pt x="22702" y="28499"/>
                  <a:pt x="22723" y="28582"/>
                  <a:pt x="22744" y="28666"/>
                </a:cubicBezTo>
                <a:cubicBezTo>
                  <a:pt x="22347" y="28750"/>
                  <a:pt x="22012" y="29001"/>
                  <a:pt x="21782" y="29335"/>
                </a:cubicBezTo>
                <a:cubicBezTo>
                  <a:pt x="21698" y="29356"/>
                  <a:pt x="21635" y="29377"/>
                  <a:pt x="21552" y="29419"/>
                </a:cubicBezTo>
                <a:lnTo>
                  <a:pt x="21489" y="29419"/>
                </a:lnTo>
                <a:cubicBezTo>
                  <a:pt x="21008" y="29419"/>
                  <a:pt x="20631" y="29796"/>
                  <a:pt x="20631" y="30277"/>
                </a:cubicBezTo>
                <a:cubicBezTo>
                  <a:pt x="20631" y="30361"/>
                  <a:pt x="20652" y="30444"/>
                  <a:pt x="20673" y="30528"/>
                </a:cubicBezTo>
                <a:cubicBezTo>
                  <a:pt x="20505" y="30800"/>
                  <a:pt x="20401" y="31114"/>
                  <a:pt x="20401" y="31449"/>
                </a:cubicBezTo>
                <a:cubicBezTo>
                  <a:pt x="20401" y="32348"/>
                  <a:pt x="21133" y="33081"/>
                  <a:pt x="22033" y="33081"/>
                </a:cubicBezTo>
                <a:cubicBezTo>
                  <a:pt x="22368" y="33081"/>
                  <a:pt x="22661" y="32997"/>
                  <a:pt x="22912" y="32830"/>
                </a:cubicBezTo>
                <a:cubicBezTo>
                  <a:pt x="23246" y="33206"/>
                  <a:pt x="23665" y="33478"/>
                  <a:pt x="24125" y="33667"/>
                </a:cubicBezTo>
                <a:cubicBezTo>
                  <a:pt x="24397" y="34336"/>
                  <a:pt x="24899" y="35131"/>
                  <a:pt x="25255" y="35947"/>
                </a:cubicBezTo>
                <a:cubicBezTo>
                  <a:pt x="24690" y="35864"/>
                  <a:pt x="24272" y="35675"/>
                  <a:pt x="24000" y="35508"/>
                </a:cubicBezTo>
                <a:cubicBezTo>
                  <a:pt x="24021" y="35487"/>
                  <a:pt x="24042" y="35445"/>
                  <a:pt x="24062" y="35403"/>
                </a:cubicBezTo>
                <a:cubicBezTo>
                  <a:pt x="24104" y="35424"/>
                  <a:pt x="24167" y="35424"/>
                  <a:pt x="24230" y="35424"/>
                </a:cubicBezTo>
                <a:cubicBezTo>
                  <a:pt x="24439" y="35424"/>
                  <a:pt x="24627" y="35257"/>
                  <a:pt x="24627" y="35027"/>
                </a:cubicBezTo>
                <a:cubicBezTo>
                  <a:pt x="24627" y="34817"/>
                  <a:pt x="24460" y="34650"/>
                  <a:pt x="24251" y="34629"/>
                </a:cubicBezTo>
                <a:cubicBezTo>
                  <a:pt x="24230" y="34504"/>
                  <a:pt x="24104" y="34420"/>
                  <a:pt x="23979" y="34420"/>
                </a:cubicBezTo>
                <a:lnTo>
                  <a:pt x="23937" y="34420"/>
                </a:lnTo>
                <a:cubicBezTo>
                  <a:pt x="23916" y="34420"/>
                  <a:pt x="23895" y="34399"/>
                  <a:pt x="23874" y="34399"/>
                </a:cubicBezTo>
                <a:cubicBezTo>
                  <a:pt x="23874" y="34399"/>
                  <a:pt x="23874" y="34420"/>
                  <a:pt x="23874" y="34420"/>
                </a:cubicBezTo>
                <a:cubicBezTo>
                  <a:pt x="23853" y="34315"/>
                  <a:pt x="23769" y="34232"/>
                  <a:pt x="23665" y="34232"/>
                </a:cubicBezTo>
                <a:lnTo>
                  <a:pt x="23644" y="34232"/>
                </a:lnTo>
                <a:cubicBezTo>
                  <a:pt x="23644" y="34022"/>
                  <a:pt x="23477" y="33855"/>
                  <a:pt x="23267" y="33855"/>
                </a:cubicBezTo>
                <a:cubicBezTo>
                  <a:pt x="23100" y="33855"/>
                  <a:pt x="22953" y="33960"/>
                  <a:pt x="22891" y="34085"/>
                </a:cubicBezTo>
                <a:lnTo>
                  <a:pt x="22870" y="34085"/>
                </a:lnTo>
                <a:cubicBezTo>
                  <a:pt x="22744" y="34085"/>
                  <a:pt x="22640" y="34190"/>
                  <a:pt x="22640" y="34336"/>
                </a:cubicBezTo>
                <a:cubicBezTo>
                  <a:pt x="22640" y="34357"/>
                  <a:pt x="22640" y="34378"/>
                  <a:pt x="22640" y="34399"/>
                </a:cubicBezTo>
                <a:cubicBezTo>
                  <a:pt x="22535" y="34420"/>
                  <a:pt x="22451" y="34483"/>
                  <a:pt x="22409" y="34566"/>
                </a:cubicBezTo>
                <a:cubicBezTo>
                  <a:pt x="22389" y="34566"/>
                  <a:pt x="22368" y="34566"/>
                  <a:pt x="22347" y="34587"/>
                </a:cubicBezTo>
                <a:lnTo>
                  <a:pt x="22326" y="34587"/>
                </a:lnTo>
                <a:cubicBezTo>
                  <a:pt x="22221" y="34587"/>
                  <a:pt x="22117" y="34671"/>
                  <a:pt x="22117" y="34776"/>
                </a:cubicBezTo>
                <a:cubicBezTo>
                  <a:pt x="22117" y="34817"/>
                  <a:pt x="22137" y="34838"/>
                  <a:pt x="22137" y="34838"/>
                </a:cubicBezTo>
                <a:cubicBezTo>
                  <a:pt x="22096" y="34922"/>
                  <a:pt x="22075" y="34985"/>
                  <a:pt x="22075" y="35069"/>
                </a:cubicBezTo>
                <a:cubicBezTo>
                  <a:pt x="22075" y="35299"/>
                  <a:pt x="22242" y="35466"/>
                  <a:pt x="22472" y="35466"/>
                </a:cubicBezTo>
                <a:cubicBezTo>
                  <a:pt x="22535" y="35466"/>
                  <a:pt x="22619" y="35445"/>
                  <a:pt x="22681" y="35403"/>
                </a:cubicBezTo>
                <a:cubicBezTo>
                  <a:pt x="22807" y="35550"/>
                  <a:pt x="23016" y="35654"/>
                  <a:pt x="23246" y="35654"/>
                </a:cubicBezTo>
                <a:cubicBezTo>
                  <a:pt x="23351" y="35654"/>
                  <a:pt x="23477" y="35634"/>
                  <a:pt x="23581" y="35571"/>
                </a:cubicBezTo>
                <a:cubicBezTo>
                  <a:pt x="23623" y="35613"/>
                  <a:pt x="23686" y="35613"/>
                  <a:pt x="23749" y="35613"/>
                </a:cubicBezTo>
                <a:cubicBezTo>
                  <a:pt x="23790" y="35613"/>
                  <a:pt x="23853" y="35613"/>
                  <a:pt x="23895" y="35571"/>
                </a:cubicBezTo>
                <a:cubicBezTo>
                  <a:pt x="24355" y="35864"/>
                  <a:pt x="24962" y="36094"/>
                  <a:pt x="25234" y="36157"/>
                </a:cubicBezTo>
                <a:cubicBezTo>
                  <a:pt x="25255" y="36157"/>
                  <a:pt x="25297" y="36157"/>
                  <a:pt x="25339" y="36178"/>
                </a:cubicBezTo>
                <a:cubicBezTo>
                  <a:pt x="25527" y="36638"/>
                  <a:pt x="25674" y="37140"/>
                  <a:pt x="25694" y="37621"/>
                </a:cubicBezTo>
                <a:cubicBezTo>
                  <a:pt x="25694" y="37684"/>
                  <a:pt x="25694" y="37747"/>
                  <a:pt x="25694" y="37830"/>
                </a:cubicBezTo>
                <a:cubicBezTo>
                  <a:pt x="19355" y="34943"/>
                  <a:pt x="17764" y="33332"/>
                  <a:pt x="17451" y="32955"/>
                </a:cubicBezTo>
                <a:lnTo>
                  <a:pt x="17451" y="32851"/>
                </a:lnTo>
                <a:cubicBezTo>
                  <a:pt x="17451" y="32851"/>
                  <a:pt x="17451" y="32872"/>
                  <a:pt x="17430" y="32893"/>
                </a:cubicBezTo>
                <a:cubicBezTo>
                  <a:pt x="17409" y="32872"/>
                  <a:pt x="17388" y="32851"/>
                  <a:pt x="17388" y="32851"/>
                </a:cubicBezTo>
                <a:lnTo>
                  <a:pt x="17388" y="32955"/>
                </a:lnTo>
                <a:cubicBezTo>
                  <a:pt x="17283" y="33081"/>
                  <a:pt x="17011" y="33353"/>
                  <a:pt x="16467" y="33792"/>
                </a:cubicBezTo>
                <a:cubicBezTo>
                  <a:pt x="16383" y="33018"/>
                  <a:pt x="16363" y="32223"/>
                  <a:pt x="16404" y="31428"/>
                </a:cubicBezTo>
                <a:cubicBezTo>
                  <a:pt x="16488" y="30068"/>
                  <a:pt x="16886" y="28708"/>
                  <a:pt x="17409" y="27369"/>
                </a:cubicBezTo>
                <a:cubicBezTo>
                  <a:pt x="17513" y="27348"/>
                  <a:pt x="17618" y="27327"/>
                  <a:pt x="17723" y="27306"/>
                </a:cubicBezTo>
                <a:cubicBezTo>
                  <a:pt x="18455" y="27180"/>
                  <a:pt x="20171" y="26532"/>
                  <a:pt x="21447" y="25716"/>
                </a:cubicBezTo>
                <a:cubicBezTo>
                  <a:pt x="21573" y="25778"/>
                  <a:pt x="21719" y="25820"/>
                  <a:pt x="21886" y="25820"/>
                </a:cubicBezTo>
                <a:cubicBezTo>
                  <a:pt x="22054" y="25820"/>
                  <a:pt x="22200" y="25778"/>
                  <a:pt x="22347" y="25695"/>
                </a:cubicBezTo>
                <a:cubicBezTo>
                  <a:pt x="22640" y="25841"/>
                  <a:pt x="22953" y="25925"/>
                  <a:pt x="23288" y="25925"/>
                </a:cubicBezTo>
                <a:cubicBezTo>
                  <a:pt x="23916" y="25925"/>
                  <a:pt x="24481" y="25653"/>
                  <a:pt x="24878" y="25234"/>
                </a:cubicBezTo>
                <a:cubicBezTo>
                  <a:pt x="25046" y="25339"/>
                  <a:pt x="25255" y="25402"/>
                  <a:pt x="25464" y="25402"/>
                </a:cubicBezTo>
                <a:cubicBezTo>
                  <a:pt x="26071" y="25402"/>
                  <a:pt x="26573" y="24900"/>
                  <a:pt x="26573" y="24272"/>
                </a:cubicBezTo>
                <a:cubicBezTo>
                  <a:pt x="26573" y="24063"/>
                  <a:pt x="26510" y="23833"/>
                  <a:pt x="26385" y="23665"/>
                </a:cubicBezTo>
                <a:cubicBezTo>
                  <a:pt x="26406" y="23602"/>
                  <a:pt x="26427" y="23540"/>
                  <a:pt x="26427" y="23477"/>
                </a:cubicBezTo>
                <a:cubicBezTo>
                  <a:pt x="26427" y="23163"/>
                  <a:pt x="26155" y="22912"/>
                  <a:pt x="25841" y="22912"/>
                </a:cubicBezTo>
                <a:lnTo>
                  <a:pt x="25799" y="22912"/>
                </a:lnTo>
                <a:cubicBezTo>
                  <a:pt x="25757" y="22870"/>
                  <a:pt x="25694" y="22870"/>
                  <a:pt x="25632" y="22849"/>
                </a:cubicBezTo>
                <a:cubicBezTo>
                  <a:pt x="25485" y="22619"/>
                  <a:pt x="25255" y="22452"/>
                  <a:pt x="24983" y="22389"/>
                </a:cubicBezTo>
                <a:cubicBezTo>
                  <a:pt x="25004" y="22326"/>
                  <a:pt x="25025" y="22284"/>
                  <a:pt x="25025" y="22221"/>
                </a:cubicBezTo>
                <a:cubicBezTo>
                  <a:pt x="25025" y="21845"/>
                  <a:pt x="24711" y="21531"/>
                  <a:pt x="24314" y="21531"/>
                </a:cubicBezTo>
                <a:lnTo>
                  <a:pt x="24251" y="21531"/>
                </a:lnTo>
                <a:cubicBezTo>
                  <a:pt x="24083" y="21133"/>
                  <a:pt x="23707" y="20861"/>
                  <a:pt x="23246" y="20861"/>
                </a:cubicBezTo>
                <a:cubicBezTo>
                  <a:pt x="22640" y="20861"/>
                  <a:pt x="22158" y="21343"/>
                  <a:pt x="22137" y="21929"/>
                </a:cubicBezTo>
                <a:lnTo>
                  <a:pt x="22096" y="21929"/>
                </a:lnTo>
                <a:cubicBezTo>
                  <a:pt x="21803" y="21929"/>
                  <a:pt x="21573" y="22138"/>
                  <a:pt x="21531" y="22410"/>
                </a:cubicBezTo>
                <a:lnTo>
                  <a:pt x="21510" y="22410"/>
                </a:lnTo>
                <a:cubicBezTo>
                  <a:pt x="21468" y="22410"/>
                  <a:pt x="21405" y="22431"/>
                  <a:pt x="21363" y="22431"/>
                </a:cubicBezTo>
                <a:cubicBezTo>
                  <a:pt x="21321" y="22431"/>
                  <a:pt x="21280" y="22410"/>
                  <a:pt x="21238" y="22410"/>
                </a:cubicBezTo>
                <a:cubicBezTo>
                  <a:pt x="20861" y="22410"/>
                  <a:pt x="20526" y="22682"/>
                  <a:pt x="20443" y="23058"/>
                </a:cubicBezTo>
                <a:cubicBezTo>
                  <a:pt x="19878" y="23100"/>
                  <a:pt x="19438" y="23582"/>
                  <a:pt x="19438" y="24167"/>
                </a:cubicBezTo>
                <a:cubicBezTo>
                  <a:pt x="19438" y="24774"/>
                  <a:pt x="19940" y="25276"/>
                  <a:pt x="20547" y="25276"/>
                </a:cubicBezTo>
                <a:cubicBezTo>
                  <a:pt x="20715" y="25276"/>
                  <a:pt x="20861" y="25234"/>
                  <a:pt x="20987" y="25172"/>
                </a:cubicBezTo>
                <a:cubicBezTo>
                  <a:pt x="21029" y="25297"/>
                  <a:pt x="21091" y="25423"/>
                  <a:pt x="21196" y="25506"/>
                </a:cubicBezTo>
                <a:cubicBezTo>
                  <a:pt x="20401" y="25988"/>
                  <a:pt x="19250" y="26490"/>
                  <a:pt x="17660" y="26741"/>
                </a:cubicBezTo>
                <a:cubicBezTo>
                  <a:pt x="18664" y="24418"/>
                  <a:pt x="20024" y="22221"/>
                  <a:pt x="20798" y="20317"/>
                </a:cubicBezTo>
                <a:cubicBezTo>
                  <a:pt x="22117" y="19815"/>
                  <a:pt x="23288" y="19020"/>
                  <a:pt x="24230" y="17995"/>
                </a:cubicBezTo>
                <a:cubicBezTo>
                  <a:pt x="24941" y="18455"/>
                  <a:pt x="25778" y="18706"/>
                  <a:pt x="26678" y="18706"/>
                </a:cubicBezTo>
                <a:cubicBezTo>
                  <a:pt x="29210" y="18706"/>
                  <a:pt x="31260" y="16656"/>
                  <a:pt x="31260" y="14103"/>
                </a:cubicBezTo>
                <a:cubicBezTo>
                  <a:pt x="31260" y="13162"/>
                  <a:pt x="30967" y="12283"/>
                  <a:pt x="30465" y="11550"/>
                </a:cubicBezTo>
                <a:cubicBezTo>
                  <a:pt x="30549" y="11299"/>
                  <a:pt x="30591" y="11048"/>
                  <a:pt x="30591" y="10797"/>
                </a:cubicBezTo>
                <a:cubicBezTo>
                  <a:pt x="30591" y="9479"/>
                  <a:pt x="29523" y="8412"/>
                  <a:pt x="28226" y="8412"/>
                </a:cubicBezTo>
                <a:cubicBezTo>
                  <a:pt x="28163" y="8412"/>
                  <a:pt x="28101" y="8433"/>
                  <a:pt x="28038" y="8433"/>
                </a:cubicBezTo>
                <a:cubicBezTo>
                  <a:pt x="27850" y="8307"/>
                  <a:pt x="27619" y="8244"/>
                  <a:pt x="27389" y="8203"/>
                </a:cubicBezTo>
                <a:cubicBezTo>
                  <a:pt x="26762" y="7261"/>
                  <a:pt x="25820" y="6571"/>
                  <a:pt x="24711" y="6299"/>
                </a:cubicBezTo>
                <a:cubicBezTo>
                  <a:pt x="24753" y="6068"/>
                  <a:pt x="24795" y="5838"/>
                  <a:pt x="24795" y="5587"/>
                </a:cubicBezTo>
                <a:cubicBezTo>
                  <a:pt x="24795" y="3997"/>
                  <a:pt x="23497" y="2721"/>
                  <a:pt x="21907" y="2721"/>
                </a:cubicBezTo>
                <a:cubicBezTo>
                  <a:pt x="21824" y="2721"/>
                  <a:pt x="21761" y="2721"/>
                  <a:pt x="21677" y="2742"/>
                </a:cubicBezTo>
                <a:cubicBezTo>
                  <a:pt x="20966" y="1130"/>
                  <a:pt x="19355" y="1"/>
                  <a:pt x="17492" y="1"/>
                </a:cubicBezTo>
                <a:close/>
              </a:path>
            </a:pathLst>
          </a:custGeom>
          <a:solidFill>
            <a:srgbClr val="61C4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0"/>
          <p:cNvSpPr/>
          <p:nvPr/>
        </p:nvSpPr>
        <p:spPr>
          <a:xfrm>
            <a:off x="924675" y="2589275"/>
            <a:ext cx="1044647" cy="2527600"/>
          </a:xfrm>
          <a:custGeom>
            <a:avLst/>
            <a:gdLst/>
            <a:ahLst/>
            <a:cxnLst/>
            <a:rect l="l" t="t" r="r" b="b"/>
            <a:pathLst>
              <a:path w="34839" h="101104" extrusionOk="0">
                <a:moveTo>
                  <a:pt x="19125" y="20756"/>
                </a:moveTo>
                <a:lnTo>
                  <a:pt x="19083" y="20840"/>
                </a:lnTo>
                <a:cubicBezTo>
                  <a:pt x="19083" y="20861"/>
                  <a:pt x="19083" y="20861"/>
                  <a:pt x="19083" y="20861"/>
                </a:cubicBezTo>
                <a:cubicBezTo>
                  <a:pt x="19041" y="20945"/>
                  <a:pt x="19020" y="21007"/>
                  <a:pt x="18978" y="21091"/>
                </a:cubicBezTo>
                <a:cubicBezTo>
                  <a:pt x="18957" y="21133"/>
                  <a:pt x="18937" y="21175"/>
                  <a:pt x="18937" y="21217"/>
                </a:cubicBezTo>
                <a:cubicBezTo>
                  <a:pt x="18895" y="21279"/>
                  <a:pt x="18874" y="21342"/>
                  <a:pt x="18853" y="21405"/>
                </a:cubicBezTo>
                <a:cubicBezTo>
                  <a:pt x="18811" y="21489"/>
                  <a:pt x="18769" y="21572"/>
                  <a:pt x="18727" y="21677"/>
                </a:cubicBezTo>
                <a:cubicBezTo>
                  <a:pt x="18706" y="21719"/>
                  <a:pt x="18685" y="21740"/>
                  <a:pt x="18665" y="21782"/>
                </a:cubicBezTo>
                <a:cubicBezTo>
                  <a:pt x="18644" y="21865"/>
                  <a:pt x="18602" y="21928"/>
                  <a:pt x="18581" y="22012"/>
                </a:cubicBezTo>
                <a:cubicBezTo>
                  <a:pt x="18560" y="22033"/>
                  <a:pt x="18539" y="22075"/>
                  <a:pt x="18518" y="22116"/>
                </a:cubicBezTo>
                <a:cubicBezTo>
                  <a:pt x="18476" y="22200"/>
                  <a:pt x="18434" y="22284"/>
                  <a:pt x="18393" y="22367"/>
                </a:cubicBezTo>
                <a:lnTo>
                  <a:pt x="18372" y="22430"/>
                </a:lnTo>
                <a:cubicBezTo>
                  <a:pt x="18330" y="22535"/>
                  <a:pt x="18267" y="22640"/>
                  <a:pt x="18225" y="22744"/>
                </a:cubicBezTo>
                <a:cubicBezTo>
                  <a:pt x="18204" y="22786"/>
                  <a:pt x="18183" y="22807"/>
                  <a:pt x="18183" y="22849"/>
                </a:cubicBezTo>
                <a:cubicBezTo>
                  <a:pt x="18141" y="22912"/>
                  <a:pt x="18100" y="22995"/>
                  <a:pt x="18079" y="23058"/>
                </a:cubicBezTo>
                <a:cubicBezTo>
                  <a:pt x="18058" y="23100"/>
                  <a:pt x="18037" y="23142"/>
                  <a:pt x="18016" y="23163"/>
                </a:cubicBezTo>
                <a:cubicBezTo>
                  <a:pt x="17974" y="23246"/>
                  <a:pt x="17932" y="23330"/>
                  <a:pt x="17890" y="23393"/>
                </a:cubicBezTo>
                <a:cubicBezTo>
                  <a:pt x="17869" y="23414"/>
                  <a:pt x="17869" y="23456"/>
                  <a:pt x="17848" y="23476"/>
                </a:cubicBezTo>
                <a:cubicBezTo>
                  <a:pt x="17807" y="23560"/>
                  <a:pt x="17765" y="23644"/>
                  <a:pt x="17702" y="23728"/>
                </a:cubicBezTo>
                <a:cubicBezTo>
                  <a:pt x="17681" y="23769"/>
                  <a:pt x="17660" y="23790"/>
                  <a:pt x="17660" y="23832"/>
                </a:cubicBezTo>
                <a:cubicBezTo>
                  <a:pt x="17618" y="23895"/>
                  <a:pt x="17576" y="23937"/>
                  <a:pt x="17556" y="24000"/>
                </a:cubicBezTo>
                <a:cubicBezTo>
                  <a:pt x="17535" y="24041"/>
                  <a:pt x="17514" y="24062"/>
                  <a:pt x="17493" y="24104"/>
                </a:cubicBezTo>
                <a:cubicBezTo>
                  <a:pt x="17451" y="24167"/>
                  <a:pt x="17409" y="24230"/>
                  <a:pt x="17367" y="24292"/>
                </a:cubicBezTo>
                <a:cubicBezTo>
                  <a:pt x="17367" y="24313"/>
                  <a:pt x="17346" y="24334"/>
                  <a:pt x="17325" y="24355"/>
                </a:cubicBezTo>
                <a:cubicBezTo>
                  <a:pt x="17284" y="24418"/>
                  <a:pt x="17242" y="24481"/>
                  <a:pt x="17200" y="24544"/>
                </a:cubicBezTo>
                <a:cubicBezTo>
                  <a:pt x="17179" y="24564"/>
                  <a:pt x="17158" y="24585"/>
                  <a:pt x="17158" y="24606"/>
                </a:cubicBezTo>
                <a:cubicBezTo>
                  <a:pt x="17116" y="24648"/>
                  <a:pt x="17074" y="24690"/>
                  <a:pt x="17053" y="24732"/>
                </a:cubicBezTo>
                <a:cubicBezTo>
                  <a:pt x="17032" y="24753"/>
                  <a:pt x="17012" y="24774"/>
                  <a:pt x="17012" y="24795"/>
                </a:cubicBezTo>
                <a:cubicBezTo>
                  <a:pt x="16949" y="24857"/>
                  <a:pt x="16907" y="24899"/>
                  <a:pt x="16865" y="24941"/>
                </a:cubicBezTo>
                <a:cubicBezTo>
                  <a:pt x="16865" y="24941"/>
                  <a:pt x="16865" y="24941"/>
                  <a:pt x="16865" y="24920"/>
                </a:cubicBezTo>
                <a:cubicBezTo>
                  <a:pt x="16886" y="24920"/>
                  <a:pt x="16886" y="24920"/>
                  <a:pt x="16886" y="24899"/>
                </a:cubicBezTo>
                <a:cubicBezTo>
                  <a:pt x="16886" y="24878"/>
                  <a:pt x="16886" y="24857"/>
                  <a:pt x="16886" y="24836"/>
                </a:cubicBezTo>
                <a:cubicBezTo>
                  <a:pt x="16886" y="24816"/>
                  <a:pt x="16886" y="24795"/>
                  <a:pt x="16886" y="24795"/>
                </a:cubicBezTo>
                <a:lnTo>
                  <a:pt x="16907" y="24732"/>
                </a:lnTo>
                <a:cubicBezTo>
                  <a:pt x="16907" y="24690"/>
                  <a:pt x="16907" y="24627"/>
                  <a:pt x="16928" y="24585"/>
                </a:cubicBezTo>
                <a:cubicBezTo>
                  <a:pt x="16928" y="24564"/>
                  <a:pt x="16928" y="24544"/>
                  <a:pt x="16928" y="24544"/>
                </a:cubicBezTo>
                <a:cubicBezTo>
                  <a:pt x="16928" y="24502"/>
                  <a:pt x="16928" y="24460"/>
                  <a:pt x="16949" y="24418"/>
                </a:cubicBezTo>
                <a:cubicBezTo>
                  <a:pt x="16949" y="24397"/>
                  <a:pt x="16949" y="24376"/>
                  <a:pt x="16949" y="24376"/>
                </a:cubicBezTo>
                <a:cubicBezTo>
                  <a:pt x="16949" y="24292"/>
                  <a:pt x="16970" y="24209"/>
                  <a:pt x="16970" y="24104"/>
                </a:cubicBezTo>
                <a:cubicBezTo>
                  <a:pt x="16970" y="24083"/>
                  <a:pt x="16991" y="24083"/>
                  <a:pt x="16991" y="24062"/>
                </a:cubicBezTo>
                <a:cubicBezTo>
                  <a:pt x="17012" y="23895"/>
                  <a:pt x="17032" y="23707"/>
                  <a:pt x="17053" y="23497"/>
                </a:cubicBezTo>
                <a:cubicBezTo>
                  <a:pt x="17053" y="23497"/>
                  <a:pt x="17053" y="23476"/>
                  <a:pt x="17053" y="23476"/>
                </a:cubicBezTo>
                <a:cubicBezTo>
                  <a:pt x="17053" y="23351"/>
                  <a:pt x="17074" y="23204"/>
                  <a:pt x="17074" y="23079"/>
                </a:cubicBezTo>
                <a:cubicBezTo>
                  <a:pt x="17074" y="23058"/>
                  <a:pt x="17095" y="23058"/>
                  <a:pt x="17095" y="23037"/>
                </a:cubicBezTo>
                <a:cubicBezTo>
                  <a:pt x="17095" y="22828"/>
                  <a:pt x="17116" y="22598"/>
                  <a:pt x="17137" y="22347"/>
                </a:cubicBezTo>
                <a:cubicBezTo>
                  <a:pt x="17137" y="22326"/>
                  <a:pt x="17137" y="22305"/>
                  <a:pt x="17137" y="22284"/>
                </a:cubicBezTo>
                <a:cubicBezTo>
                  <a:pt x="17158" y="22137"/>
                  <a:pt x="17158" y="22012"/>
                  <a:pt x="17158" y="21865"/>
                </a:cubicBezTo>
                <a:cubicBezTo>
                  <a:pt x="17158" y="21844"/>
                  <a:pt x="17179" y="21823"/>
                  <a:pt x="17179" y="21803"/>
                </a:cubicBezTo>
                <a:cubicBezTo>
                  <a:pt x="17179" y="21719"/>
                  <a:pt x="17179" y="21656"/>
                  <a:pt x="17179" y="21572"/>
                </a:cubicBezTo>
                <a:cubicBezTo>
                  <a:pt x="17179" y="21531"/>
                  <a:pt x="17179" y="21510"/>
                  <a:pt x="17179" y="21468"/>
                </a:cubicBezTo>
                <a:cubicBezTo>
                  <a:pt x="17179" y="21342"/>
                  <a:pt x="17200" y="21238"/>
                  <a:pt x="17200" y="21112"/>
                </a:cubicBezTo>
                <a:cubicBezTo>
                  <a:pt x="17200" y="21070"/>
                  <a:pt x="17200" y="21028"/>
                  <a:pt x="17200" y="20987"/>
                </a:cubicBezTo>
                <a:cubicBezTo>
                  <a:pt x="17200" y="20945"/>
                  <a:pt x="17200" y="20903"/>
                  <a:pt x="17200" y="20861"/>
                </a:cubicBezTo>
                <a:lnTo>
                  <a:pt x="17702" y="20861"/>
                </a:lnTo>
                <a:cubicBezTo>
                  <a:pt x="18183" y="20861"/>
                  <a:pt x="18665" y="20819"/>
                  <a:pt x="19125" y="20756"/>
                </a:cubicBezTo>
                <a:close/>
                <a:moveTo>
                  <a:pt x="9249" y="27933"/>
                </a:moveTo>
                <a:cubicBezTo>
                  <a:pt x="9291" y="28519"/>
                  <a:pt x="9333" y="29021"/>
                  <a:pt x="9354" y="29230"/>
                </a:cubicBezTo>
                <a:cubicBezTo>
                  <a:pt x="8914" y="28875"/>
                  <a:pt x="8558" y="28498"/>
                  <a:pt x="8245" y="28163"/>
                </a:cubicBezTo>
                <a:cubicBezTo>
                  <a:pt x="8600" y="28142"/>
                  <a:pt x="8935" y="28059"/>
                  <a:pt x="9249" y="27933"/>
                </a:cubicBezTo>
                <a:close/>
                <a:moveTo>
                  <a:pt x="24732" y="33813"/>
                </a:moveTo>
                <a:lnTo>
                  <a:pt x="24732" y="33813"/>
                </a:lnTo>
                <a:cubicBezTo>
                  <a:pt x="24900" y="33834"/>
                  <a:pt x="25067" y="33855"/>
                  <a:pt x="25235" y="33855"/>
                </a:cubicBezTo>
                <a:cubicBezTo>
                  <a:pt x="25297" y="33855"/>
                  <a:pt x="25360" y="33834"/>
                  <a:pt x="25423" y="33834"/>
                </a:cubicBezTo>
                <a:cubicBezTo>
                  <a:pt x="25423" y="34127"/>
                  <a:pt x="25444" y="34440"/>
                  <a:pt x="25465" y="34692"/>
                </a:cubicBezTo>
                <a:cubicBezTo>
                  <a:pt x="25465" y="34712"/>
                  <a:pt x="25465" y="34712"/>
                  <a:pt x="25465" y="34712"/>
                </a:cubicBezTo>
                <a:cubicBezTo>
                  <a:pt x="25465" y="34754"/>
                  <a:pt x="25465" y="34796"/>
                  <a:pt x="25465" y="34817"/>
                </a:cubicBezTo>
                <a:cubicBezTo>
                  <a:pt x="25486" y="34838"/>
                  <a:pt x="25486" y="34838"/>
                  <a:pt x="25486" y="34859"/>
                </a:cubicBezTo>
                <a:cubicBezTo>
                  <a:pt x="25486" y="34901"/>
                  <a:pt x="25486" y="34922"/>
                  <a:pt x="25486" y="34943"/>
                </a:cubicBezTo>
                <a:cubicBezTo>
                  <a:pt x="25486" y="34984"/>
                  <a:pt x="25507" y="35026"/>
                  <a:pt x="25507" y="35047"/>
                </a:cubicBezTo>
                <a:cubicBezTo>
                  <a:pt x="25507" y="35068"/>
                  <a:pt x="25507" y="35068"/>
                  <a:pt x="25507" y="35089"/>
                </a:cubicBezTo>
                <a:cubicBezTo>
                  <a:pt x="25507" y="35110"/>
                  <a:pt x="25507" y="35131"/>
                  <a:pt x="25507" y="35152"/>
                </a:cubicBezTo>
                <a:cubicBezTo>
                  <a:pt x="25507" y="35152"/>
                  <a:pt x="25507" y="35173"/>
                  <a:pt x="25527" y="35173"/>
                </a:cubicBezTo>
                <a:cubicBezTo>
                  <a:pt x="25527" y="35194"/>
                  <a:pt x="25527" y="35215"/>
                  <a:pt x="25527" y="35215"/>
                </a:cubicBezTo>
                <a:cubicBezTo>
                  <a:pt x="25527" y="35236"/>
                  <a:pt x="25527" y="35236"/>
                  <a:pt x="25527" y="35256"/>
                </a:cubicBezTo>
                <a:cubicBezTo>
                  <a:pt x="25527" y="35256"/>
                  <a:pt x="25527" y="35277"/>
                  <a:pt x="25527" y="35277"/>
                </a:cubicBezTo>
                <a:cubicBezTo>
                  <a:pt x="25527" y="35277"/>
                  <a:pt x="25527" y="35277"/>
                  <a:pt x="25527" y="35290"/>
                </a:cubicBezTo>
                <a:lnTo>
                  <a:pt x="25527" y="35290"/>
                </a:lnTo>
                <a:cubicBezTo>
                  <a:pt x="25480" y="35267"/>
                  <a:pt x="25460" y="35228"/>
                  <a:pt x="25423" y="35173"/>
                </a:cubicBezTo>
                <a:cubicBezTo>
                  <a:pt x="25423" y="35173"/>
                  <a:pt x="25402" y="35152"/>
                  <a:pt x="25402" y="35131"/>
                </a:cubicBezTo>
                <a:cubicBezTo>
                  <a:pt x="25360" y="35089"/>
                  <a:pt x="25339" y="35047"/>
                  <a:pt x="25318" y="35005"/>
                </a:cubicBezTo>
                <a:cubicBezTo>
                  <a:pt x="25297" y="34984"/>
                  <a:pt x="25297" y="34984"/>
                  <a:pt x="25297" y="34964"/>
                </a:cubicBezTo>
                <a:cubicBezTo>
                  <a:pt x="25088" y="34650"/>
                  <a:pt x="24879" y="34189"/>
                  <a:pt x="24732" y="33813"/>
                </a:cubicBezTo>
                <a:close/>
                <a:moveTo>
                  <a:pt x="28248" y="36365"/>
                </a:moveTo>
                <a:cubicBezTo>
                  <a:pt x="28352" y="36407"/>
                  <a:pt x="28478" y="36428"/>
                  <a:pt x="28603" y="36449"/>
                </a:cubicBezTo>
                <a:cubicBezTo>
                  <a:pt x="28499" y="36554"/>
                  <a:pt x="28373" y="36700"/>
                  <a:pt x="28206" y="36826"/>
                </a:cubicBezTo>
                <a:cubicBezTo>
                  <a:pt x="28206" y="36742"/>
                  <a:pt x="28227" y="36575"/>
                  <a:pt x="28248" y="36365"/>
                </a:cubicBezTo>
                <a:close/>
                <a:moveTo>
                  <a:pt x="17472" y="0"/>
                </a:moveTo>
                <a:cubicBezTo>
                  <a:pt x="15003" y="0"/>
                  <a:pt x="13015" y="1946"/>
                  <a:pt x="12890" y="4373"/>
                </a:cubicBezTo>
                <a:lnTo>
                  <a:pt x="12764" y="4373"/>
                </a:lnTo>
                <a:cubicBezTo>
                  <a:pt x="11571" y="4373"/>
                  <a:pt x="10588" y="5252"/>
                  <a:pt x="10421" y="6403"/>
                </a:cubicBezTo>
                <a:lnTo>
                  <a:pt x="10316" y="6403"/>
                </a:lnTo>
                <a:cubicBezTo>
                  <a:pt x="10128" y="6403"/>
                  <a:pt x="9939" y="6424"/>
                  <a:pt x="9751" y="6466"/>
                </a:cubicBezTo>
                <a:cubicBezTo>
                  <a:pt x="9584" y="6445"/>
                  <a:pt x="9416" y="6424"/>
                  <a:pt x="9228" y="6424"/>
                </a:cubicBezTo>
                <a:cubicBezTo>
                  <a:pt x="7617" y="6424"/>
                  <a:pt x="6278" y="7533"/>
                  <a:pt x="5943" y="9039"/>
                </a:cubicBezTo>
                <a:cubicBezTo>
                  <a:pt x="3600" y="9248"/>
                  <a:pt x="1758" y="11215"/>
                  <a:pt x="1758" y="13621"/>
                </a:cubicBezTo>
                <a:cubicBezTo>
                  <a:pt x="1758" y="16153"/>
                  <a:pt x="3809" y="18204"/>
                  <a:pt x="6341" y="18204"/>
                </a:cubicBezTo>
                <a:cubicBezTo>
                  <a:pt x="7010" y="18204"/>
                  <a:pt x="7638" y="18078"/>
                  <a:pt x="8203" y="17827"/>
                </a:cubicBezTo>
                <a:cubicBezTo>
                  <a:pt x="8684" y="19354"/>
                  <a:pt x="10128" y="20484"/>
                  <a:pt x="11822" y="20484"/>
                </a:cubicBezTo>
                <a:cubicBezTo>
                  <a:pt x="12534" y="20484"/>
                  <a:pt x="13203" y="20275"/>
                  <a:pt x="13768" y="19940"/>
                </a:cubicBezTo>
                <a:cubicBezTo>
                  <a:pt x="14312" y="20212"/>
                  <a:pt x="14898" y="20422"/>
                  <a:pt x="15505" y="20589"/>
                </a:cubicBezTo>
                <a:cubicBezTo>
                  <a:pt x="15610" y="21426"/>
                  <a:pt x="15526" y="23351"/>
                  <a:pt x="14522" y="27808"/>
                </a:cubicBezTo>
                <a:cubicBezTo>
                  <a:pt x="14208" y="29189"/>
                  <a:pt x="13957" y="30507"/>
                  <a:pt x="13789" y="31741"/>
                </a:cubicBezTo>
                <a:cubicBezTo>
                  <a:pt x="12387" y="31218"/>
                  <a:pt x="11258" y="30611"/>
                  <a:pt x="10337" y="30005"/>
                </a:cubicBezTo>
                <a:cubicBezTo>
                  <a:pt x="9960" y="29230"/>
                  <a:pt x="9751" y="28456"/>
                  <a:pt x="9667" y="27724"/>
                </a:cubicBezTo>
                <a:cubicBezTo>
                  <a:pt x="9981" y="27536"/>
                  <a:pt x="10274" y="27305"/>
                  <a:pt x="10504" y="27054"/>
                </a:cubicBezTo>
                <a:cubicBezTo>
                  <a:pt x="10797" y="27222"/>
                  <a:pt x="11132" y="27326"/>
                  <a:pt x="11488" y="27326"/>
                </a:cubicBezTo>
                <a:cubicBezTo>
                  <a:pt x="12492" y="27326"/>
                  <a:pt x="13308" y="26510"/>
                  <a:pt x="13308" y="25506"/>
                </a:cubicBezTo>
                <a:cubicBezTo>
                  <a:pt x="13308" y="25108"/>
                  <a:pt x="13203" y="24774"/>
                  <a:pt x="12994" y="24481"/>
                </a:cubicBezTo>
                <a:cubicBezTo>
                  <a:pt x="13036" y="24376"/>
                  <a:pt x="13036" y="24272"/>
                  <a:pt x="13036" y="24167"/>
                </a:cubicBezTo>
                <a:cubicBezTo>
                  <a:pt x="13036" y="23644"/>
                  <a:pt x="12618" y="23225"/>
                  <a:pt x="12094" y="23225"/>
                </a:cubicBezTo>
                <a:lnTo>
                  <a:pt x="12011" y="23225"/>
                </a:lnTo>
                <a:cubicBezTo>
                  <a:pt x="11948" y="23184"/>
                  <a:pt x="11864" y="23163"/>
                  <a:pt x="11781" y="23142"/>
                </a:cubicBezTo>
                <a:cubicBezTo>
                  <a:pt x="11530" y="22765"/>
                  <a:pt x="11153" y="22493"/>
                  <a:pt x="10693" y="22388"/>
                </a:cubicBezTo>
                <a:cubicBezTo>
                  <a:pt x="10714" y="22284"/>
                  <a:pt x="10734" y="22200"/>
                  <a:pt x="10734" y="22095"/>
                </a:cubicBezTo>
                <a:cubicBezTo>
                  <a:pt x="10734" y="21468"/>
                  <a:pt x="10211" y="20966"/>
                  <a:pt x="9584" y="20966"/>
                </a:cubicBezTo>
                <a:lnTo>
                  <a:pt x="9500" y="20966"/>
                </a:lnTo>
                <a:cubicBezTo>
                  <a:pt x="9207" y="20317"/>
                  <a:pt x="8579" y="19878"/>
                  <a:pt x="7826" y="19878"/>
                </a:cubicBezTo>
                <a:cubicBezTo>
                  <a:pt x="6843" y="19878"/>
                  <a:pt x="6048" y="20652"/>
                  <a:pt x="6006" y="21614"/>
                </a:cubicBezTo>
                <a:lnTo>
                  <a:pt x="5964" y="21614"/>
                </a:lnTo>
                <a:cubicBezTo>
                  <a:pt x="5483" y="21614"/>
                  <a:pt x="5085" y="21970"/>
                  <a:pt x="5022" y="22430"/>
                </a:cubicBezTo>
                <a:lnTo>
                  <a:pt x="4980" y="22430"/>
                </a:lnTo>
                <a:cubicBezTo>
                  <a:pt x="4897" y="22430"/>
                  <a:pt x="4834" y="22430"/>
                  <a:pt x="4771" y="22451"/>
                </a:cubicBezTo>
                <a:cubicBezTo>
                  <a:pt x="4688" y="22430"/>
                  <a:pt x="4625" y="22430"/>
                  <a:pt x="4541" y="22430"/>
                </a:cubicBezTo>
                <a:cubicBezTo>
                  <a:pt x="3913" y="22430"/>
                  <a:pt x="3369" y="22870"/>
                  <a:pt x="3244" y="23476"/>
                </a:cubicBezTo>
                <a:cubicBezTo>
                  <a:pt x="2302" y="23560"/>
                  <a:pt x="1570" y="24334"/>
                  <a:pt x="1570" y="25297"/>
                </a:cubicBezTo>
                <a:cubicBezTo>
                  <a:pt x="1570" y="26301"/>
                  <a:pt x="2386" y="27117"/>
                  <a:pt x="3411" y="27117"/>
                </a:cubicBezTo>
                <a:cubicBezTo>
                  <a:pt x="3662" y="27117"/>
                  <a:pt x="3913" y="27075"/>
                  <a:pt x="4144" y="26971"/>
                </a:cubicBezTo>
                <a:cubicBezTo>
                  <a:pt x="4332" y="27577"/>
                  <a:pt x="4897" y="28017"/>
                  <a:pt x="5587" y="28017"/>
                </a:cubicBezTo>
                <a:cubicBezTo>
                  <a:pt x="5859" y="28017"/>
                  <a:pt x="6131" y="27954"/>
                  <a:pt x="6361" y="27808"/>
                </a:cubicBezTo>
                <a:cubicBezTo>
                  <a:pt x="6780" y="28017"/>
                  <a:pt x="7261" y="28142"/>
                  <a:pt x="7763" y="28163"/>
                </a:cubicBezTo>
                <a:cubicBezTo>
                  <a:pt x="8684" y="29293"/>
                  <a:pt x="9981" y="30423"/>
                  <a:pt x="10965" y="31134"/>
                </a:cubicBezTo>
                <a:cubicBezTo>
                  <a:pt x="11062" y="31300"/>
                  <a:pt x="11105" y="31366"/>
                  <a:pt x="11113" y="31366"/>
                </a:cubicBezTo>
                <a:cubicBezTo>
                  <a:pt x="11121" y="31366"/>
                  <a:pt x="11083" y="31279"/>
                  <a:pt x="11027" y="31155"/>
                </a:cubicBezTo>
                <a:lnTo>
                  <a:pt x="11027" y="31155"/>
                </a:lnTo>
                <a:cubicBezTo>
                  <a:pt x="11362" y="31407"/>
                  <a:pt x="11676" y="31595"/>
                  <a:pt x="11906" y="31720"/>
                </a:cubicBezTo>
                <a:cubicBezTo>
                  <a:pt x="12639" y="32076"/>
                  <a:pt x="13245" y="32641"/>
                  <a:pt x="13622" y="33059"/>
                </a:cubicBezTo>
                <a:cubicBezTo>
                  <a:pt x="13517" y="34001"/>
                  <a:pt x="13434" y="34901"/>
                  <a:pt x="13392" y="35696"/>
                </a:cubicBezTo>
                <a:cubicBezTo>
                  <a:pt x="12115" y="36407"/>
                  <a:pt x="10462" y="37223"/>
                  <a:pt x="8307" y="38186"/>
                </a:cubicBezTo>
                <a:cubicBezTo>
                  <a:pt x="210" y="41764"/>
                  <a:pt x="1" y="46806"/>
                  <a:pt x="1" y="46806"/>
                </a:cubicBezTo>
                <a:lnTo>
                  <a:pt x="1" y="101103"/>
                </a:lnTo>
                <a:lnTo>
                  <a:pt x="34838" y="101103"/>
                </a:lnTo>
                <a:lnTo>
                  <a:pt x="34838" y="46806"/>
                </a:lnTo>
                <a:cubicBezTo>
                  <a:pt x="34838" y="46806"/>
                  <a:pt x="34734" y="44442"/>
                  <a:pt x="32077" y="41806"/>
                </a:cubicBezTo>
                <a:cubicBezTo>
                  <a:pt x="32830" y="41680"/>
                  <a:pt x="32976" y="41575"/>
                  <a:pt x="31972" y="41513"/>
                </a:cubicBezTo>
                <a:cubicBezTo>
                  <a:pt x="31888" y="41492"/>
                  <a:pt x="31825" y="41492"/>
                  <a:pt x="31742" y="41492"/>
                </a:cubicBezTo>
                <a:cubicBezTo>
                  <a:pt x="30570" y="40404"/>
                  <a:pt x="28938" y="39274"/>
                  <a:pt x="26699" y="38269"/>
                </a:cubicBezTo>
                <a:cubicBezTo>
                  <a:pt x="26678" y="38228"/>
                  <a:pt x="26678" y="38207"/>
                  <a:pt x="26678" y="38186"/>
                </a:cubicBezTo>
                <a:cubicBezTo>
                  <a:pt x="26825" y="38039"/>
                  <a:pt x="27034" y="37851"/>
                  <a:pt x="27306" y="37705"/>
                </a:cubicBezTo>
                <a:cubicBezTo>
                  <a:pt x="27387" y="37664"/>
                  <a:pt x="27487" y="37604"/>
                  <a:pt x="27607" y="37524"/>
                </a:cubicBezTo>
                <a:lnTo>
                  <a:pt x="27607" y="37524"/>
                </a:lnTo>
                <a:cubicBezTo>
                  <a:pt x="27587" y="37573"/>
                  <a:pt x="27579" y="37592"/>
                  <a:pt x="27580" y="37592"/>
                </a:cubicBezTo>
                <a:cubicBezTo>
                  <a:pt x="27582" y="37592"/>
                  <a:pt x="27598" y="37560"/>
                  <a:pt x="27620" y="37516"/>
                </a:cubicBezTo>
                <a:lnTo>
                  <a:pt x="27620" y="37516"/>
                </a:lnTo>
                <a:cubicBezTo>
                  <a:pt x="27616" y="37519"/>
                  <a:pt x="27611" y="37522"/>
                  <a:pt x="27607" y="37524"/>
                </a:cubicBezTo>
                <a:lnTo>
                  <a:pt x="27607" y="37524"/>
                </a:lnTo>
                <a:cubicBezTo>
                  <a:pt x="27611" y="37516"/>
                  <a:pt x="27615" y="37506"/>
                  <a:pt x="27620" y="37495"/>
                </a:cubicBezTo>
                <a:cubicBezTo>
                  <a:pt x="27976" y="37244"/>
                  <a:pt x="28457" y="36847"/>
                  <a:pt x="28771" y="36449"/>
                </a:cubicBezTo>
                <a:cubicBezTo>
                  <a:pt x="28959" y="36449"/>
                  <a:pt x="29126" y="36407"/>
                  <a:pt x="29273" y="36324"/>
                </a:cubicBezTo>
                <a:cubicBezTo>
                  <a:pt x="29356" y="36365"/>
                  <a:pt x="29440" y="36407"/>
                  <a:pt x="29545" y="36407"/>
                </a:cubicBezTo>
                <a:cubicBezTo>
                  <a:pt x="29796" y="36407"/>
                  <a:pt x="30005" y="36240"/>
                  <a:pt x="30068" y="36031"/>
                </a:cubicBezTo>
                <a:cubicBezTo>
                  <a:pt x="30152" y="36052"/>
                  <a:pt x="30235" y="36072"/>
                  <a:pt x="30319" y="36072"/>
                </a:cubicBezTo>
                <a:cubicBezTo>
                  <a:pt x="30675" y="36072"/>
                  <a:pt x="30989" y="35780"/>
                  <a:pt x="30989" y="35424"/>
                </a:cubicBezTo>
                <a:cubicBezTo>
                  <a:pt x="30989" y="35089"/>
                  <a:pt x="30717" y="34817"/>
                  <a:pt x="30382" y="34775"/>
                </a:cubicBezTo>
                <a:cubicBezTo>
                  <a:pt x="30340" y="34566"/>
                  <a:pt x="30152" y="34420"/>
                  <a:pt x="29921" y="34420"/>
                </a:cubicBezTo>
                <a:lnTo>
                  <a:pt x="29838" y="34420"/>
                </a:lnTo>
                <a:cubicBezTo>
                  <a:pt x="29817" y="34420"/>
                  <a:pt x="29796" y="34399"/>
                  <a:pt x="29754" y="34399"/>
                </a:cubicBezTo>
                <a:lnTo>
                  <a:pt x="29733" y="34399"/>
                </a:lnTo>
                <a:cubicBezTo>
                  <a:pt x="29712" y="34231"/>
                  <a:pt x="29587" y="34106"/>
                  <a:pt x="29419" y="34106"/>
                </a:cubicBezTo>
                <a:cubicBezTo>
                  <a:pt x="29398" y="34106"/>
                  <a:pt x="29398" y="34127"/>
                  <a:pt x="29398" y="34127"/>
                </a:cubicBezTo>
                <a:cubicBezTo>
                  <a:pt x="29377" y="33771"/>
                  <a:pt x="29084" y="33499"/>
                  <a:pt x="28750" y="33499"/>
                </a:cubicBezTo>
                <a:cubicBezTo>
                  <a:pt x="28478" y="33499"/>
                  <a:pt x="28248" y="33645"/>
                  <a:pt x="28143" y="33875"/>
                </a:cubicBezTo>
                <a:lnTo>
                  <a:pt x="28122" y="33875"/>
                </a:lnTo>
                <a:cubicBezTo>
                  <a:pt x="27892" y="33875"/>
                  <a:pt x="27704" y="34064"/>
                  <a:pt x="27704" y="34294"/>
                </a:cubicBezTo>
                <a:cubicBezTo>
                  <a:pt x="27704" y="34315"/>
                  <a:pt x="27704" y="34357"/>
                  <a:pt x="27724" y="34399"/>
                </a:cubicBezTo>
                <a:cubicBezTo>
                  <a:pt x="27557" y="34440"/>
                  <a:pt x="27432" y="34524"/>
                  <a:pt x="27348" y="34671"/>
                </a:cubicBezTo>
                <a:cubicBezTo>
                  <a:pt x="27306" y="34671"/>
                  <a:pt x="27285" y="34671"/>
                  <a:pt x="27243" y="34692"/>
                </a:cubicBezTo>
                <a:lnTo>
                  <a:pt x="27222" y="34692"/>
                </a:lnTo>
                <a:cubicBezTo>
                  <a:pt x="27034" y="34692"/>
                  <a:pt x="26887" y="34838"/>
                  <a:pt x="26887" y="35026"/>
                </a:cubicBezTo>
                <a:cubicBezTo>
                  <a:pt x="26887" y="35068"/>
                  <a:pt x="26887" y="35089"/>
                  <a:pt x="26908" y="35131"/>
                </a:cubicBezTo>
                <a:cubicBezTo>
                  <a:pt x="26825" y="35236"/>
                  <a:pt x="26783" y="35361"/>
                  <a:pt x="26783" y="35487"/>
                </a:cubicBezTo>
                <a:cubicBezTo>
                  <a:pt x="26783" y="35863"/>
                  <a:pt x="27076" y="36156"/>
                  <a:pt x="27432" y="36156"/>
                </a:cubicBezTo>
                <a:cubicBezTo>
                  <a:pt x="27578" y="36156"/>
                  <a:pt x="27683" y="36114"/>
                  <a:pt x="27787" y="36052"/>
                </a:cubicBezTo>
                <a:cubicBezTo>
                  <a:pt x="27871" y="36135"/>
                  <a:pt x="27976" y="36219"/>
                  <a:pt x="28080" y="36282"/>
                </a:cubicBezTo>
                <a:cubicBezTo>
                  <a:pt x="28059" y="36533"/>
                  <a:pt x="27996" y="36826"/>
                  <a:pt x="27850" y="37098"/>
                </a:cubicBezTo>
                <a:cubicBezTo>
                  <a:pt x="27536" y="37307"/>
                  <a:pt x="27118" y="37537"/>
                  <a:pt x="26615" y="37725"/>
                </a:cubicBezTo>
                <a:cubicBezTo>
                  <a:pt x="26553" y="37286"/>
                  <a:pt x="26469" y="36805"/>
                  <a:pt x="26364" y="36324"/>
                </a:cubicBezTo>
                <a:cubicBezTo>
                  <a:pt x="26009" y="34733"/>
                  <a:pt x="25967" y="34043"/>
                  <a:pt x="26009" y="33750"/>
                </a:cubicBezTo>
                <a:cubicBezTo>
                  <a:pt x="26218" y="33687"/>
                  <a:pt x="26427" y="33624"/>
                  <a:pt x="26636" y="33520"/>
                </a:cubicBezTo>
                <a:cubicBezTo>
                  <a:pt x="26825" y="33645"/>
                  <a:pt x="27055" y="33708"/>
                  <a:pt x="27327" y="33708"/>
                </a:cubicBezTo>
                <a:cubicBezTo>
                  <a:pt x="27934" y="33708"/>
                  <a:pt x="28436" y="33311"/>
                  <a:pt x="28624" y="32767"/>
                </a:cubicBezTo>
                <a:cubicBezTo>
                  <a:pt x="28812" y="32850"/>
                  <a:pt x="29043" y="32892"/>
                  <a:pt x="29273" y="32892"/>
                </a:cubicBezTo>
                <a:cubicBezTo>
                  <a:pt x="30173" y="32892"/>
                  <a:pt x="30905" y="32160"/>
                  <a:pt x="30905" y="31260"/>
                </a:cubicBezTo>
                <a:cubicBezTo>
                  <a:pt x="30905" y="30402"/>
                  <a:pt x="30256" y="29712"/>
                  <a:pt x="29419" y="29628"/>
                </a:cubicBezTo>
                <a:cubicBezTo>
                  <a:pt x="29294" y="29105"/>
                  <a:pt x="28812" y="28707"/>
                  <a:pt x="28248" y="28707"/>
                </a:cubicBezTo>
                <a:lnTo>
                  <a:pt x="28059" y="28707"/>
                </a:lnTo>
                <a:cubicBezTo>
                  <a:pt x="27996" y="28707"/>
                  <a:pt x="27913" y="28686"/>
                  <a:pt x="27850" y="28686"/>
                </a:cubicBezTo>
                <a:lnTo>
                  <a:pt x="27808" y="28686"/>
                </a:lnTo>
                <a:cubicBezTo>
                  <a:pt x="27766" y="28289"/>
                  <a:pt x="27411" y="27975"/>
                  <a:pt x="26971" y="27975"/>
                </a:cubicBezTo>
                <a:lnTo>
                  <a:pt x="26929" y="27975"/>
                </a:lnTo>
                <a:cubicBezTo>
                  <a:pt x="26887" y="27096"/>
                  <a:pt x="26176" y="26406"/>
                  <a:pt x="25297" y="26406"/>
                </a:cubicBezTo>
                <a:cubicBezTo>
                  <a:pt x="24649" y="26406"/>
                  <a:pt x="24063" y="26803"/>
                  <a:pt x="23812" y="27389"/>
                </a:cubicBezTo>
                <a:cubicBezTo>
                  <a:pt x="23770" y="27368"/>
                  <a:pt x="23749" y="27368"/>
                  <a:pt x="23728" y="27368"/>
                </a:cubicBezTo>
                <a:cubicBezTo>
                  <a:pt x="23163" y="27368"/>
                  <a:pt x="22703" y="27829"/>
                  <a:pt x="22703" y="28394"/>
                </a:cubicBezTo>
                <a:cubicBezTo>
                  <a:pt x="22703" y="28477"/>
                  <a:pt x="22703" y="28561"/>
                  <a:pt x="22724" y="28645"/>
                </a:cubicBezTo>
                <a:cubicBezTo>
                  <a:pt x="22326" y="28749"/>
                  <a:pt x="21991" y="29000"/>
                  <a:pt x="21782" y="29335"/>
                </a:cubicBezTo>
                <a:cubicBezTo>
                  <a:pt x="21698" y="29335"/>
                  <a:pt x="21615" y="29377"/>
                  <a:pt x="21552" y="29419"/>
                </a:cubicBezTo>
                <a:cubicBezTo>
                  <a:pt x="21531" y="29398"/>
                  <a:pt x="21510" y="29398"/>
                  <a:pt x="21468" y="29398"/>
                </a:cubicBezTo>
                <a:cubicBezTo>
                  <a:pt x="21008" y="29398"/>
                  <a:pt x="20631" y="29774"/>
                  <a:pt x="20631" y="30256"/>
                </a:cubicBezTo>
                <a:cubicBezTo>
                  <a:pt x="20631" y="30339"/>
                  <a:pt x="20652" y="30444"/>
                  <a:pt x="20673" y="30528"/>
                </a:cubicBezTo>
                <a:cubicBezTo>
                  <a:pt x="20485" y="30779"/>
                  <a:pt x="20380" y="31093"/>
                  <a:pt x="20380" y="31427"/>
                </a:cubicBezTo>
                <a:cubicBezTo>
                  <a:pt x="20380" y="32348"/>
                  <a:pt x="21134" y="33080"/>
                  <a:pt x="22033" y="33080"/>
                </a:cubicBezTo>
                <a:cubicBezTo>
                  <a:pt x="22347" y="33080"/>
                  <a:pt x="22661" y="32976"/>
                  <a:pt x="22891" y="32829"/>
                </a:cubicBezTo>
                <a:cubicBezTo>
                  <a:pt x="23226" y="33185"/>
                  <a:pt x="23644" y="33457"/>
                  <a:pt x="24126" y="33645"/>
                </a:cubicBezTo>
                <a:cubicBezTo>
                  <a:pt x="24398" y="34336"/>
                  <a:pt x="24879" y="35110"/>
                  <a:pt x="25235" y="35947"/>
                </a:cubicBezTo>
                <a:cubicBezTo>
                  <a:pt x="24670" y="35842"/>
                  <a:pt x="24251" y="35675"/>
                  <a:pt x="23979" y="35508"/>
                </a:cubicBezTo>
                <a:cubicBezTo>
                  <a:pt x="24000" y="35466"/>
                  <a:pt x="24042" y="35424"/>
                  <a:pt x="24063" y="35382"/>
                </a:cubicBezTo>
                <a:cubicBezTo>
                  <a:pt x="24105" y="35403"/>
                  <a:pt x="24147" y="35424"/>
                  <a:pt x="24209" y="35424"/>
                </a:cubicBezTo>
                <a:cubicBezTo>
                  <a:pt x="24439" y="35424"/>
                  <a:pt x="24607" y="35236"/>
                  <a:pt x="24607" y="35026"/>
                </a:cubicBezTo>
                <a:cubicBezTo>
                  <a:pt x="24607" y="34817"/>
                  <a:pt x="24460" y="34650"/>
                  <a:pt x="24251" y="34629"/>
                </a:cubicBezTo>
                <a:cubicBezTo>
                  <a:pt x="24209" y="34503"/>
                  <a:pt x="24105" y="34399"/>
                  <a:pt x="23958" y="34399"/>
                </a:cubicBezTo>
                <a:lnTo>
                  <a:pt x="23854" y="34399"/>
                </a:lnTo>
                <a:cubicBezTo>
                  <a:pt x="23854" y="34294"/>
                  <a:pt x="23770" y="34231"/>
                  <a:pt x="23665" y="34231"/>
                </a:cubicBezTo>
                <a:lnTo>
                  <a:pt x="23644" y="34231"/>
                </a:lnTo>
                <a:cubicBezTo>
                  <a:pt x="23644" y="34022"/>
                  <a:pt x="23456" y="33855"/>
                  <a:pt x="23247" y="33855"/>
                </a:cubicBezTo>
                <a:cubicBezTo>
                  <a:pt x="23100" y="33855"/>
                  <a:pt x="22954" y="33938"/>
                  <a:pt x="22891" y="34085"/>
                </a:cubicBezTo>
                <a:lnTo>
                  <a:pt x="22870" y="34085"/>
                </a:lnTo>
                <a:cubicBezTo>
                  <a:pt x="22724" y="34085"/>
                  <a:pt x="22619" y="34189"/>
                  <a:pt x="22619" y="34336"/>
                </a:cubicBezTo>
                <a:cubicBezTo>
                  <a:pt x="22619" y="34357"/>
                  <a:pt x="22619" y="34378"/>
                  <a:pt x="22640" y="34399"/>
                </a:cubicBezTo>
                <a:cubicBezTo>
                  <a:pt x="22535" y="34420"/>
                  <a:pt x="22452" y="34482"/>
                  <a:pt x="22410" y="34566"/>
                </a:cubicBezTo>
                <a:lnTo>
                  <a:pt x="22326" y="34566"/>
                </a:lnTo>
                <a:cubicBezTo>
                  <a:pt x="22201" y="34566"/>
                  <a:pt x="22117" y="34671"/>
                  <a:pt x="22117" y="34775"/>
                </a:cubicBezTo>
                <a:cubicBezTo>
                  <a:pt x="22117" y="34796"/>
                  <a:pt x="22117" y="34817"/>
                  <a:pt x="22138" y="34838"/>
                </a:cubicBezTo>
                <a:cubicBezTo>
                  <a:pt x="22096" y="34901"/>
                  <a:pt x="22054" y="34984"/>
                  <a:pt x="22054" y="35068"/>
                </a:cubicBezTo>
                <a:cubicBezTo>
                  <a:pt x="22054" y="35277"/>
                  <a:pt x="22242" y="35466"/>
                  <a:pt x="22452" y="35466"/>
                </a:cubicBezTo>
                <a:cubicBezTo>
                  <a:pt x="22535" y="35466"/>
                  <a:pt x="22598" y="35445"/>
                  <a:pt x="22661" y="35403"/>
                </a:cubicBezTo>
                <a:cubicBezTo>
                  <a:pt x="22807" y="35549"/>
                  <a:pt x="23017" y="35654"/>
                  <a:pt x="23226" y="35654"/>
                </a:cubicBezTo>
                <a:cubicBezTo>
                  <a:pt x="23351" y="35654"/>
                  <a:pt x="23456" y="35612"/>
                  <a:pt x="23561" y="35570"/>
                </a:cubicBezTo>
                <a:cubicBezTo>
                  <a:pt x="23623" y="35591"/>
                  <a:pt x="23686" y="35612"/>
                  <a:pt x="23728" y="35612"/>
                </a:cubicBezTo>
                <a:cubicBezTo>
                  <a:pt x="23791" y="35612"/>
                  <a:pt x="23833" y="35591"/>
                  <a:pt x="23895" y="35570"/>
                </a:cubicBezTo>
                <a:cubicBezTo>
                  <a:pt x="24335" y="35863"/>
                  <a:pt x="24942" y="36093"/>
                  <a:pt x="25214" y="36135"/>
                </a:cubicBezTo>
                <a:cubicBezTo>
                  <a:pt x="25255" y="36156"/>
                  <a:pt x="25297" y="36156"/>
                  <a:pt x="25339" y="36177"/>
                </a:cubicBezTo>
                <a:cubicBezTo>
                  <a:pt x="25527" y="36637"/>
                  <a:pt x="25653" y="37119"/>
                  <a:pt x="25695" y="37621"/>
                </a:cubicBezTo>
                <a:cubicBezTo>
                  <a:pt x="25695" y="37684"/>
                  <a:pt x="25695" y="37746"/>
                  <a:pt x="25695" y="37809"/>
                </a:cubicBezTo>
                <a:cubicBezTo>
                  <a:pt x="19334" y="34943"/>
                  <a:pt x="17765" y="33331"/>
                  <a:pt x="17451" y="32934"/>
                </a:cubicBezTo>
                <a:lnTo>
                  <a:pt x="17451" y="32850"/>
                </a:lnTo>
                <a:cubicBezTo>
                  <a:pt x="17451" y="32850"/>
                  <a:pt x="17430" y="32871"/>
                  <a:pt x="17409" y="32892"/>
                </a:cubicBezTo>
                <a:cubicBezTo>
                  <a:pt x="17388" y="32871"/>
                  <a:pt x="17367" y="32850"/>
                  <a:pt x="17367" y="32850"/>
                </a:cubicBezTo>
                <a:lnTo>
                  <a:pt x="17367" y="32934"/>
                </a:lnTo>
                <a:cubicBezTo>
                  <a:pt x="17263" y="33080"/>
                  <a:pt x="17012" y="33352"/>
                  <a:pt x="16447" y="33771"/>
                </a:cubicBezTo>
                <a:cubicBezTo>
                  <a:pt x="16384" y="33018"/>
                  <a:pt x="16342" y="32223"/>
                  <a:pt x="16405" y="31427"/>
                </a:cubicBezTo>
                <a:cubicBezTo>
                  <a:pt x="16488" y="30046"/>
                  <a:pt x="16865" y="28686"/>
                  <a:pt x="17388" y="27368"/>
                </a:cubicBezTo>
                <a:cubicBezTo>
                  <a:pt x="17493" y="27347"/>
                  <a:pt x="17597" y="27326"/>
                  <a:pt x="17702" y="27305"/>
                </a:cubicBezTo>
                <a:cubicBezTo>
                  <a:pt x="18455" y="27180"/>
                  <a:pt x="20150" y="26510"/>
                  <a:pt x="21426" y="25715"/>
                </a:cubicBezTo>
                <a:cubicBezTo>
                  <a:pt x="21552" y="25778"/>
                  <a:pt x="21719" y="25820"/>
                  <a:pt x="21866" y="25820"/>
                </a:cubicBezTo>
                <a:cubicBezTo>
                  <a:pt x="22033" y="25820"/>
                  <a:pt x="22201" y="25778"/>
                  <a:pt x="22347" y="25694"/>
                </a:cubicBezTo>
                <a:cubicBezTo>
                  <a:pt x="22619" y="25841"/>
                  <a:pt x="22954" y="25925"/>
                  <a:pt x="23289" y="25925"/>
                </a:cubicBezTo>
                <a:cubicBezTo>
                  <a:pt x="23916" y="25925"/>
                  <a:pt x="24481" y="25653"/>
                  <a:pt x="24879" y="25213"/>
                </a:cubicBezTo>
                <a:cubicBezTo>
                  <a:pt x="25046" y="25339"/>
                  <a:pt x="25235" y="25401"/>
                  <a:pt x="25465" y="25401"/>
                </a:cubicBezTo>
                <a:cubicBezTo>
                  <a:pt x="26071" y="25401"/>
                  <a:pt x="26574" y="24899"/>
                  <a:pt x="26574" y="24272"/>
                </a:cubicBezTo>
                <a:cubicBezTo>
                  <a:pt x="26574" y="24041"/>
                  <a:pt x="26511" y="23832"/>
                  <a:pt x="26385" y="23665"/>
                </a:cubicBezTo>
                <a:cubicBezTo>
                  <a:pt x="26406" y="23602"/>
                  <a:pt x="26406" y="23539"/>
                  <a:pt x="26406" y="23476"/>
                </a:cubicBezTo>
                <a:cubicBezTo>
                  <a:pt x="26406" y="23163"/>
                  <a:pt x="26155" y="22891"/>
                  <a:pt x="25841" y="22891"/>
                </a:cubicBezTo>
                <a:cubicBezTo>
                  <a:pt x="25820" y="22891"/>
                  <a:pt x="25820" y="22912"/>
                  <a:pt x="25799" y="22912"/>
                </a:cubicBezTo>
                <a:cubicBezTo>
                  <a:pt x="25758" y="22870"/>
                  <a:pt x="25695" y="22849"/>
                  <a:pt x="25632" y="22849"/>
                </a:cubicBezTo>
                <a:cubicBezTo>
                  <a:pt x="25486" y="22619"/>
                  <a:pt x="25255" y="22451"/>
                  <a:pt x="24983" y="22388"/>
                </a:cubicBezTo>
                <a:cubicBezTo>
                  <a:pt x="25004" y="22326"/>
                  <a:pt x="25004" y="22263"/>
                  <a:pt x="25004" y="22200"/>
                </a:cubicBezTo>
                <a:cubicBezTo>
                  <a:pt x="25004" y="21823"/>
                  <a:pt x="24691" y="21510"/>
                  <a:pt x="24314" y="21510"/>
                </a:cubicBezTo>
                <a:lnTo>
                  <a:pt x="24251" y="21510"/>
                </a:lnTo>
                <a:cubicBezTo>
                  <a:pt x="24084" y="21133"/>
                  <a:pt x="23686" y="20861"/>
                  <a:pt x="23247" y="20861"/>
                </a:cubicBezTo>
                <a:cubicBezTo>
                  <a:pt x="22640" y="20861"/>
                  <a:pt x="22159" y="21321"/>
                  <a:pt x="22138" y="21907"/>
                </a:cubicBezTo>
                <a:lnTo>
                  <a:pt x="22096" y="21907"/>
                </a:lnTo>
                <a:cubicBezTo>
                  <a:pt x="21803" y="21907"/>
                  <a:pt x="21573" y="22137"/>
                  <a:pt x="21531" y="22409"/>
                </a:cubicBezTo>
                <a:lnTo>
                  <a:pt x="21510" y="22409"/>
                </a:lnTo>
                <a:cubicBezTo>
                  <a:pt x="21447" y="22409"/>
                  <a:pt x="21406" y="22409"/>
                  <a:pt x="21364" y="22430"/>
                </a:cubicBezTo>
                <a:cubicBezTo>
                  <a:pt x="21322" y="22409"/>
                  <a:pt x="21280" y="22409"/>
                  <a:pt x="21238" y="22409"/>
                </a:cubicBezTo>
                <a:cubicBezTo>
                  <a:pt x="20841" y="22409"/>
                  <a:pt x="20527" y="22681"/>
                  <a:pt x="20443" y="23058"/>
                </a:cubicBezTo>
                <a:cubicBezTo>
                  <a:pt x="19878" y="23100"/>
                  <a:pt x="19439" y="23581"/>
                  <a:pt x="19439" y="24167"/>
                </a:cubicBezTo>
                <a:cubicBezTo>
                  <a:pt x="19439" y="24774"/>
                  <a:pt x="19920" y="25276"/>
                  <a:pt x="20548" y="25276"/>
                </a:cubicBezTo>
                <a:cubicBezTo>
                  <a:pt x="20694" y="25276"/>
                  <a:pt x="20841" y="25234"/>
                  <a:pt x="20987" y="25171"/>
                </a:cubicBezTo>
                <a:cubicBezTo>
                  <a:pt x="21029" y="25297"/>
                  <a:pt x="21092" y="25422"/>
                  <a:pt x="21175" y="25506"/>
                </a:cubicBezTo>
                <a:cubicBezTo>
                  <a:pt x="20401" y="25966"/>
                  <a:pt x="19250" y="26469"/>
                  <a:pt x="17639" y="26741"/>
                </a:cubicBezTo>
                <a:cubicBezTo>
                  <a:pt x="18644" y="24397"/>
                  <a:pt x="20004" y="22221"/>
                  <a:pt x="20799" y="20296"/>
                </a:cubicBezTo>
                <a:cubicBezTo>
                  <a:pt x="22117" y="19815"/>
                  <a:pt x="23289" y="19020"/>
                  <a:pt x="24209" y="17994"/>
                </a:cubicBezTo>
                <a:cubicBezTo>
                  <a:pt x="24921" y="18434"/>
                  <a:pt x="25758" y="18706"/>
                  <a:pt x="26657" y="18706"/>
                </a:cubicBezTo>
                <a:cubicBezTo>
                  <a:pt x="29189" y="18706"/>
                  <a:pt x="31261" y="16634"/>
                  <a:pt x="31261" y="14103"/>
                </a:cubicBezTo>
                <a:cubicBezTo>
                  <a:pt x="31261" y="13161"/>
                  <a:pt x="30968" y="12282"/>
                  <a:pt x="30465" y="11529"/>
                </a:cubicBezTo>
                <a:cubicBezTo>
                  <a:pt x="30549" y="11299"/>
                  <a:pt x="30591" y="11048"/>
                  <a:pt x="30591" y="10797"/>
                </a:cubicBezTo>
                <a:cubicBezTo>
                  <a:pt x="30591" y="9479"/>
                  <a:pt x="29524" y="8411"/>
                  <a:pt x="28206" y="8411"/>
                </a:cubicBezTo>
                <a:cubicBezTo>
                  <a:pt x="28164" y="8411"/>
                  <a:pt x="28101" y="8411"/>
                  <a:pt x="28038" y="8432"/>
                </a:cubicBezTo>
                <a:cubicBezTo>
                  <a:pt x="27829" y="8307"/>
                  <a:pt x="27620" y="8223"/>
                  <a:pt x="27390" y="8181"/>
                </a:cubicBezTo>
                <a:cubicBezTo>
                  <a:pt x="26762" y="7261"/>
                  <a:pt x="25799" y="6570"/>
                  <a:pt x="24691" y="6277"/>
                </a:cubicBezTo>
                <a:cubicBezTo>
                  <a:pt x="24753" y="6068"/>
                  <a:pt x="24774" y="5838"/>
                  <a:pt x="24774" y="5587"/>
                </a:cubicBezTo>
                <a:cubicBezTo>
                  <a:pt x="24774" y="3997"/>
                  <a:pt x="23498" y="2720"/>
                  <a:pt x="21908" y="2720"/>
                </a:cubicBezTo>
                <a:lnTo>
                  <a:pt x="21657" y="2720"/>
                </a:lnTo>
                <a:cubicBezTo>
                  <a:pt x="20945" y="1130"/>
                  <a:pt x="19355" y="0"/>
                  <a:pt x="17472" y="0"/>
                </a:cubicBezTo>
                <a:close/>
              </a:path>
            </a:pathLst>
          </a:custGeom>
          <a:solidFill>
            <a:srgbClr val="39B5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2" name="Google Shape;372;p20"/>
          <p:cNvGrpSpPr/>
          <p:nvPr/>
        </p:nvGrpSpPr>
        <p:grpSpPr>
          <a:xfrm>
            <a:off x="0" y="3531054"/>
            <a:ext cx="9144000" cy="1612521"/>
            <a:chOff x="0" y="3531054"/>
            <a:chExt cx="9144000" cy="1612521"/>
          </a:xfrm>
        </p:grpSpPr>
        <p:sp>
          <p:nvSpPr>
            <p:cNvPr id="373" name="Google Shape;373;p20"/>
            <p:cNvSpPr/>
            <p:nvPr/>
          </p:nvSpPr>
          <p:spPr>
            <a:xfrm>
              <a:off x="0" y="3782775"/>
              <a:ext cx="9144000" cy="1360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0"/>
            <p:cNvSpPr/>
            <p:nvPr/>
          </p:nvSpPr>
          <p:spPr>
            <a:xfrm>
              <a:off x="0" y="3531054"/>
              <a:ext cx="9144000" cy="254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5" name="Google Shape;375;p20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376" name="Google Shape;376;p20"/>
          <p:cNvSpPr txBox="1"/>
          <p:nvPr/>
        </p:nvSpPr>
        <p:spPr>
          <a:xfrm>
            <a:off x="811200" y="4131062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20"/>
          <p:cNvSpPr txBox="1"/>
          <p:nvPr/>
        </p:nvSpPr>
        <p:spPr>
          <a:xfrm>
            <a:off x="3944700" y="4131075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20"/>
          <p:cNvSpPr txBox="1"/>
          <p:nvPr/>
        </p:nvSpPr>
        <p:spPr>
          <a:xfrm>
            <a:off x="2377950" y="4131046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20"/>
          <p:cNvSpPr txBox="1"/>
          <p:nvPr/>
        </p:nvSpPr>
        <p:spPr>
          <a:xfrm>
            <a:off x="5511450" y="4131075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biggest planet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0" name="Google Shape;380;p20"/>
          <p:cNvSpPr txBox="1"/>
          <p:nvPr/>
        </p:nvSpPr>
        <p:spPr>
          <a:xfrm>
            <a:off x="7078200" y="4131054"/>
            <a:ext cx="1254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20"/>
          <p:cNvSpPr txBox="1"/>
          <p:nvPr/>
        </p:nvSpPr>
        <p:spPr>
          <a:xfrm>
            <a:off x="811200" y="3778623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Mars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20"/>
          <p:cNvSpPr txBox="1"/>
          <p:nvPr/>
        </p:nvSpPr>
        <p:spPr>
          <a:xfrm>
            <a:off x="3944700" y="3778630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20"/>
          <p:cNvSpPr txBox="1"/>
          <p:nvPr/>
        </p:nvSpPr>
        <p:spPr>
          <a:xfrm>
            <a:off x="2377950" y="3778614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4" name="Google Shape;384;p20"/>
          <p:cNvSpPr txBox="1"/>
          <p:nvPr/>
        </p:nvSpPr>
        <p:spPr>
          <a:xfrm>
            <a:off x="5511450" y="3778630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Saturn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20"/>
          <p:cNvSpPr txBox="1"/>
          <p:nvPr/>
        </p:nvSpPr>
        <p:spPr>
          <a:xfrm>
            <a:off x="7078200" y="3778619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Neptune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6" name="Google Shape;386;p20"/>
          <p:cNvSpPr txBox="1"/>
          <p:nvPr/>
        </p:nvSpPr>
        <p:spPr>
          <a:xfrm>
            <a:off x="811200" y="2679202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10%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7" name="Google Shape;387;p20"/>
          <p:cNvSpPr txBox="1"/>
          <p:nvPr/>
        </p:nvSpPr>
        <p:spPr>
          <a:xfrm>
            <a:off x="2369225" y="2365352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30%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8" name="Google Shape;388;p20"/>
          <p:cNvSpPr txBox="1"/>
          <p:nvPr/>
        </p:nvSpPr>
        <p:spPr>
          <a:xfrm>
            <a:off x="3945016" y="1948215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50%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9" name="Google Shape;389;p20"/>
          <p:cNvSpPr txBox="1"/>
          <p:nvPr/>
        </p:nvSpPr>
        <p:spPr>
          <a:xfrm>
            <a:off x="5507188" y="1325377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70%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" name="Google Shape;390;p20"/>
          <p:cNvSpPr txBox="1"/>
          <p:nvPr/>
        </p:nvSpPr>
        <p:spPr>
          <a:xfrm>
            <a:off x="7069675" y="862627"/>
            <a:ext cx="12546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90%</a:t>
            </a:r>
            <a:endParaRPr sz="16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1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396" name="Google Shape;396;p21"/>
          <p:cNvGrpSpPr/>
          <p:nvPr/>
        </p:nvGrpSpPr>
        <p:grpSpPr>
          <a:xfrm>
            <a:off x="2838609" y="981613"/>
            <a:ext cx="3466834" cy="4161894"/>
            <a:chOff x="2838609" y="1096288"/>
            <a:chExt cx="3466834" cy="4161894"/>
          </a:xfrm>
        </p:grpSpPr>
        <p:sp>
          <p:nvSpPr>
            <p:cNvPr id="397" name="Google Shape;397;p21"/>
            <p:cNvSpPr/>
            <p:nvPr/>
          </p:nvSpPr>
          <p:spPr>
            <a:xfrm>
              <a:off x="3123372" y="2761909"/>
              <a:ext cx="495965" cy="495965"/>
            </a:xfrm>
            <a:custGeom>
              <a:avLst/>
              <a:gdLst/>
              <a:ahLst/>
              <a:cxnLst/>
              <a:rect l="l" t="t" r="r" b="b"/>
              <a:pathLst>
                <a:path w="23833" h="23833" extrusionOk="0">
                  <a:moveTo>
                    <a:pt x="11927" y="2971"/>
                  </a:moveTo>
                  <a:cubicBezTo>
                    <a:pt x="16865" y="2971"/>
                    <a:pt x="20861" y="6989"/>
                    <a:pt x="20861" y="11906"/>
                  </a:cubicBezTo>
                  <a:cubicBezTo>
                    <a:pt x="20861" y="16844"/>
                    <a:pt x="16844" y="20861"/>
                    <a:pt x="11927" y="20861"/>
                  </a:cubicBezTo>
                  <a:cubicBezTo>
                    <a:pt x="6989" y="20861"/>
                    <a:pt x="2972" y="16844"/>
                    <a:pt x="2972" y="11906"/>
                  </a:cubicBezTo>
                  <a:cubicBezTo>
                    <a:pt x="2972" y="6989"/>
                    <a:pt x="6989" y="2971"/>
                    <a:pt x="11927" y="2971"/>
                  </a:cubicBezTo>
                  <a:close/>
                  <a:moveTo>
                    <a:pt x="11927" y="0"/>
                  </a:moveTo>
                  <a:cubicBezTo>
                    <a:pt x="5357" y="0"/>
                    <a:pt x="1" y="5336"/>
                    <a:pt x="1" y="11906"/>
                  </a:cubicBezTo>
                  <a:cubicBezTo>
                    <a:pt x="1" y="18476"/>
                    <a:pt x="5357" y="23832"/>
                    <a:pt x="11927" y="23832"/>
                  </a:cubicBezTo>
                  <a:cubicBezTo>
                    <a:pt x="18476" y="23832"/>
                    <a:pt x="23833" y="18476"/>
                    <a:pt x="23833" y="11906"/>
                  </a:cubicBezTo>
                  <a:cubicBezTo>
                    <a:pt x="23833" y="5357"/>
                    <a:pt x="18476" y="0"/>
                    <a:pt x="11927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3326290" y="2613866"/>
              <a:ext cx="90149" cy="90149"/>
            </a:xfrm>
            <a:custGeom>
              <a:avLst/>
              <a:gdLst/>
              <a:ahLst/>
              <a:cxnLst/>
              <a:rect l="l" t="t" r="r" b="b"/>
              <a:pathLst>
                <a:path w="4332" h="4332" extrusionOk="0">
                  <a:moveTo>
                    <a:pt x="2176" y="1130"/>
                  </a:moveTo>
                  <a:cubicBezTo>
                    <a:pt x="2741" y="1130"/>
                    <a:pt x="3201" y="1590"/>
                    <a:pt x="3201" y="2176"/>
                  </a:cubicBezTo>
                  <a:cubicBezTo>
                    <a:pt x="3201" y="2741"/>
                    <a:pt x="2741" y="3201"/>
                    <a:pt x="2176" y="3201"/>
                  </a:cubicBezTo>
                  <a:cubicBezTo>
                    <a:pt x="1611" y="3201"/>
                    <a:pt x="1151" y="2741"/>
                    <a:pt x="1151" y="2176"/>
                  </a:cubicBezTo>
                  <a:cubicBezTo>
                    <a:pt x="1151" y="1590"/>
                    <a:pt x="1611" y="1130"/>
                    <a:pt x="2176" y="1130"/>
                  </a:cubicBezTo>
                  <a:close/>
                  <a:moveTo>
                    <a:pt x="2176" y="0"/>
                  </a:moveTo>
                  <a:cubicBezTo>
                    <a:pt x="983" y="0"/>
                    <a:pt x="0" y="983"/>
                    <a:pt x="0" y="2176"/>
                  </a:cubicBezTo>
                  <a:cubicBezTo>
                    <a:pt x="0" y="3348"/>
                    <a:pt x="983" y="4331"/>
                    <a:pt x="2176" y="4331"/>
                  </a:cubicBezTo>
                  <a:cubicBezTo>
                    <a:pt x="3369" y="4331"/>
                    <a:pt x="4331" y="3369"/>
                    <a:pt x="4331" y="2176"/>
                  </a:cubicBezTo>
                  <a:cubicBezTo>
                    <a:pt x="4331" y="983"/>
                    <a:pt x="3369" y="0"/>
                    <a:pt x="2176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3361105" y="2694401"/>
              <a:ext cx="20935" cy="77101"/>
            </a:xfrm>
            <a:custGeom>
              <a:avLst/>
              <a:gdLst/>
              <a:ahLst/>
              <a:cxnLst/>
              <a:rect l="l" t="t" r="r" b="b"/>
              <a:pathLst>
                <a:path w="1006" h="3705" extrusionOk="0">
                  <a:moveTo>
                    <a:pt x="1" y="1"/>
                  </a:moveTo>
                  <a:lnTo>
                    <a:pt x="1" y="3704"/>
                  </a:lnTo>
                  <a:lnTo>
                    <a:pt x="1005" y="3704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3150363" y="2788900"/>
              <a:ext cx="441984" cy="441963"/>
            </a:xfrm>
            <a:custGeom>
              <a:avLst/>
              <a:gdLst/>
              <a:ahLst/>
              <a:cxnLst/>
              <a:rect l="l" t="t" r="r" b="b"/>
              <a:pathLst>
                <a:path w="21239" h="21238" extrusionOk="0">
                  <a:moveTo>
                    <a:pt x="10797" y="0"/>
                  </a:moveTo>
                  <a:cubicBezTo>
                    <a:pt x="10714" y="21"/>
                    <a:pt x="10630" y="84"/>
                    <a:pt x="10630" y="168"/>
                  </a:cubicBezTo>
                  <a:cubicBezTo>
                    <a:pt x="10630" y="272"/>
                    <a:pt x="10693" y="335"/>
                    <a:pt x="10797" y="335"/>
                  </a:cubicBezTo>
                  <a:cubicBezTo>
                    <a:pt x="10902" y="335"/>
                    <a:pt x="11007" y="356"/>
                    <a:pt x="11132" y="356"/>
                  </a:cubicBezTo>
                  <a:cubicBezTo>
                    <a:pt x="11216" y="356"/>
                    <a:pt x="11300" y="272"/>
                    <a:pt x="11300" y="189"/>
                  </a:cubicBezTo>
                  <a:cubicBezTo>
                    <a:pt x="11300" y="105"/>
                    <a:pt x="11237" y="21"/>
                    <a:pt x="11132" y="21"/>
                  </a:cubicBezTo>
                  <a:cubicBezTo>
                    <a:pt x="11028" y="0"/>
                    <a:pt x="10902" y="0"/>
                    <a:pt x="10797" y="0"/>
                  </a:cubicBezTo>
                  <a:close/>
                  <a:moveTo>
                    <a:pt x="10139" y="18"/>
                  </a:moveTo>
                  <a:cubicBezTo>
                    <a:pt x="10129" y="18"/>
                    <a:pt x="10118" y="19"/>
                    <a:pt x="10107" y="21"/>
                  </a:cubicBezTo>
                  <a:cubicBezTo>
                    <a:pt x="10002" y="21"/>
                    <a:pt x="9877" y="21"/>
                    <a:pt x="9772" y="42"/>
                  </a:cubicBezTo>
                  <a:cubicBezTo>
                    <a:pt x="9668" y="42"/>
                    <a:pt x="9605" y="126"/>
                    <a:pt x="9605" y="210"/>
                  </a:cubicBezTo>
                  <a:cubicBezTo>
                    <a:pt x="9626" y="314"/>
                    <a:pt x="9689" y="377"/>
                    <a:pt x="9793" y="377"/>
                  </a:cubicBezTo>
                  <a:cubicBezTo>
                    <a:pt x="9898" y="377"/>
                    <a:pt x="10023" y="356"/>
                    <a:pt x="10128" y="356"/>
                  </a:cubicBezTo>
                  <a:cubicBezTo>
                    <a:pt x="10212" y="356"/>
                    <a:pt x="10295" y="272"/>
                    <a:pt x="10295" y="168"/>
                  </a:cubicBezTo>
                  <a:cubicBezTo>
                    <a:pt x="10277" y="93"/>
                    <a:pt x="10224" y="18"/>
                    <a:pt x="10139" y="18"/>
                  </a:cubicBezTo>
                  <a:close/>
                  <a:moveTo>
                    <a:pt x="11823" y="63"/>
                  </a:moveTo>
                  <a:cubicBezTo>
                    <a:pt x="11739" y="63"/>
                    <a:pt x="11655" y="126"/>
                    <a:pt x="11634" y="210"/>
                  </a:cubicBezTo>
                  <a:cubicBezTo>
                    <a:pt x="11634" y="314"/>
                    <a:pt x="11697" y="398"/>
                    <a:pt x="11781" y="398"/>
                  </a:cubicBezTo>
                  <a:cubicBezTo>
                    <a:pt x="11906" y="419"/>
                    <a:pt x="12011" y="440"/>
                    <a:pt x="12116" y="440"/>
                  </a:cubicBezTo>
                  <a:lnTo>
                    <a:pt x="12137" y="440"/>
                  </a:lnTo>
                  <a:cubicBezTo>
                    <a:pt x="12220" y="440"/>
                    <a:pt x="12304" y="398"/>
                    <a:pt x="12304" y="314"/>
                  </a:cubicBezTo>
                  <a:cubicBezTo>
                    <a:pt x="12325" y="210"/>
                    <a:pt x="12262" y="126"/>
                    <a:pt x="12158" y="105"/>
                  </a:cubicBezTo>
                  <a:cubicBezTo>
                    <a:pt x="12053" y="105"/>
                    <a:pt x="11948" y="84"/>
                    <a:pt x="11823" y="63"/>
                  </a:cubicBezTo>
                  <a:close/>
                  <a:moveTo>
                    <a:pt x="9082" y="105"/>
                  </a:moveTo>
                  <a:cubicBezTo>
                    <a:pt x="8977" y="126"/>
                    <a:pt x="8852" y="147"/>
                    <a:pt x="8747" y="168"/>
                  </a:cubicBezTo>
                  <a:cubicBezTo>
                    <a:pt x="8663" y="189"/>
                    <a:pt x="8601" y="272"/>
                    <a:pt x="8601" y="356"/>
                  </a:cubicBezTo>
                  <a:cubicBezTo>
                    <a:pt x="8621" y="440"/>
                    <a:pt x="8684" y="502"/>
                    <a:pt x="8768" y="502"/>
                  </a:cubicBezTo>
                  <a:lnTo>
                    <a:pt x="8810" y="502"/>
                  </a:lnTo>
                  <a:cubicBezTo>
                    <a:pt x="8914" y="482"/>
                    <a:pt x="9019" y="461"/>
                    <a:pt x="9124" y="440"/>
                  </a:cubicBezTo>
                  <a:cubicBezTo>
                    <a:pt x="9228" y="440"/>
                    <a:pt x="9291" y="356"/>
                    <a:pt x="9270" y="251"/>
                  </a:cubicBezTo>
                  <a:cubicBezTo>
                    <a:pt x="9270" y="168"/>
                    <a:pt x="9165" y="105"/>
                    <a:pt x="9082" y="105"/>
                  </a:cubicBezTo>
                  <a:close/>
                  <a:moveTo>
                    <a:pt x="12808" y="226"/>
                  </a:moveTo>
                  <a:cubicBezTo>
                    <a:pt x="12722" y="226"/>
                    <a:pt x="12657" y="283"/>
                    <a:pt x="12639" y="356"/>
                  </a:cubicBezTo>
                  <a:cubicBezTo>
                    <a:pt x="12618" y="461"/>
                    <a:pt x="12681" y="544"/>
                    <a:pt x="12764" y="565"/>
                  </a:cubicBezTo>
                  <a:cubicBezTo>
                    <a:pt x="12890" y="586"/>
                    <a:pt x="12994" y="607"/>
                    <a:pt x="13099" y="649"/>
                  </a:cubicBezTo>
                  <a:lnTo>
                    <a:pt x="13141" y="649"/>
                  </a:lnTo>
                  <a:cubicBezTo>
                    <a:pt x="13204" y="649"/>
                    <a:pt x="13287" y="586"/>
                    <a:pt x="13308" y="502"/>
                  </a:cubicBezTo>
                  <a:cubicBezTo>
                    <a:pt x="13329" y="419"/>
                    <a:pt x="13266" y="335"/>
                    <a:pt x="13183" y="314"/>
                  </a:cubicBezTo>
                  <a:cubicBezTo>
                    <a:pt x="13078" y="293"/>
                    <a:pt x="12953" y="251"/>
                    <a:pt x="12848" y="230"/>
                  </a:cubicBezTo>
                  <a:cubicBezTo>
                    <a:pt x="12834" y="228"/>
                    <a:pt x="12821" y="226"/>
                    <a:pt x="12808" y="226"/>
                  </a:cubicBezTo>
                  <a:close/>
                  <a:moveTo>
                    <a:pt x="8121" y="309"/>
                  </a:moveTo>
                  <a:cubicBezTo>
                    <a:pt x="8106" y="309"/>
                    <a:pt x="8091" y="311"/>
                    <a:pt x="8077" y="314"/>
                  </a:cubicBezTo>
                  <a:cubicBezTo>
                    <a:pt x="7952" y="335"/>
                    <a:pt x="7847" y="377"/>
                    <a:pt x="7743" y="398"/>
                  </a:cubicBezTo>
                  <a:cubicBezTo>
                    <a:pt x="7659" y="419"/>
                    <a:pt x="7596" y="523"/>
                    <a:pt x="7617" y="607"/>
                  </a:cubicBezTo>
                  <a:cubicBezTo>
                    <a:pt x="7638" y="691"/>
                    <a:pt x="7722" y="733"/>
                    <a:pt x="7784" y="733"/>
                  </a:cubicBezTo>
                  <a:lnTo>
                    <a:pt x="7826" y="733"/>
                  </a:lnTo>
                  <a:cubicBezTo>
                    <a:pt x="7952" y="691"/>
                    <a:pt x="8056" y="670"/>
                    <a:pt x="8161" y="628"/>
                  </a:cubicBezTo>
                  <a:cubicBezTo>
                    <a:pt x="8245" y="628"/>
                    <a:pt x="8308" y="523"/>
                    <a:pt x="8287" y="440"/>
                  </a:cubicBezTo>
                  <a:cubicBezTo>
                    <a:pt x="8269" y="353"/>
                    <a:pt x="8194" y="309"/>
                    <a:pt x="8121" y="309"/>
                  </a:cubicBezTo>
                  <a:close/>
                  <a:moveTo>
                    <a:pt x="13777" y="489"/>
                  </a:moveTo>
                  <a:cubicBezTo>
                    <a:pt x="13713" y="489"/>
                    <a:pt x="13655" y="542"/>
                    <a:pt x="13622" y="607"/>
                  </a:cubicBezTo>
                  <a:cubicBezTo>
                    <a:pt x="13601" y="691"/>
                    <a:pt x="13643" y="795"/>
                    <a:pt x="13727" y="816"/>
                  </a:cubicBezTo>
                  <a:cubicBezTo>
                    <a:pt x="13852" y="858"/>
                    <a:pt x="13957" y="900"/>
                    <a:pt x="14062" y="921"/>
                  </a:cubicBezTo>
                  <a:cubicBezTo>
                    <a:pt x="14062" y="942"/>
                    <a:pt x="14103" y="942"/>
                    <a:pt x="14103" y="942"/>
                  </a:cubicBezTo>
                  <a:cubicBezTo>
                    <a:pt x="14166" y="942"/>
                    <a:pt x="14250" y="900"/>
                    <a:pt x="14271" y="816"/>
                  </a:cubicBezTo>
                  <a:cubicBezTo>
                    <a:pt x="14292" y="733"/>
                    <a:pt x="14250" y="649"/>
                    <a:pt x="14166" y="607"/>
                  </a:cubicBezTo>
                  <a:cubicBezTo>
                    <a:pt x="14062" y="565"/>
                    <a:pt x="13957" y="544"/>
                    <a:pt x="13831" y="502"/>
                  </a:cubicBezTo>
                  <a:cubicBezTo>
                    <a:pt x="13813" y="493"/>
                    <a:pt x="13795" y="489"/>
                    <a:pt x="13777" y="489"/>
                  </a:cubicBezTo>
                  <a:close/>
                  <a:moveTo>
                    <a:pt x="7149" y="594"/>
                  </a:moveTo>
                  <a:cubicBezTo>
                    <a:pt x="7131" y="594"/>
                    <a:pt x="7112" y="598"/>
                    <a:pt x="7094" y="607"/>
                  </a:cubicBezTo>
                  <a:cubicBezTo>
                    <a:pt x="6968" y="649"/>
                    <a:pt x="6864" y="691"/>
                    <a:pt x="6759" y="733"/>
                  </a:cubicBezTo>
                  <a:cubicBezTo>
                    <a:pt x="6676" y="754"/>
                    <a:pt x="6634" y="858"/>
                    <a:pt x="6676" y="942"/>
                  </a:cubicBezTo>
                  <a:cubicBezTo>
                    <a:pt x="6696" y="1005"/>
                    <a:pt x="6759" y="1047"/>
                    <a:pt x="6822" y="1047"/>
                  </a:cubicBezTo>
                  <a:lnTo>
                    <a:pt x="6885" y="1047"/>
                  </a:lnTo>
                  <a:cubicBezTo>
                    <a:pt x="6989" y="1005"/>
                    <a:pt x="7094" y="963"/>
                    <a:pt x="7199" y="921"/>
                  </a:cubicBezTo>
                  <a:cubicBezTo>
                    <a:pt x="7282" y="900"/>
                    <a:pt x="7345" y="795"/>
                    <a:pt x="7303" y="712"/>
                  </a:cubicBezTo>
                  <a:cubicBezTo>
                    <a:pt x="7271" y="646"/>
                    <a:pt x="7212" y="594"/>
                    <a:pt x="7149" y="594"/>
                  </a:cubicBezTo>
                  <a:close/>
                  <a:moveTo>
                    <a:pt x="14736" y="842"/>
                  </a:moveTo>
                  <a:cubicBezTo>
                    <a:pt x="14668" y="842"/>
                    <a:pt x="14615" y="881"/>
                    <a:pt x="14585" y="942"/>
                  </a:cubicBezTo>
                  <a:cubicBezTo>
                    <a:pt x="14543" y="1026"/>
                    <a:pt x="14585" y="1130"/>
                    <a:pt x="14668" y="1172"/>
                  </a:cubicBezTo>
                  <a:cubicBezTo>
                    <a:pt x="14773" y="1214"/>
                    <a:pt x="14878" y="1256"/>
                    <a:pt x="14982" y="1298"/>
                  </a:cubicBezTo>
                  <a:cubicBezTo>
                    <a:pt x="15003" y="1319"/>
                    <a:pt x="15024" y="1319"/>
                    <a:pt x="15045" y="1319"/>
                  </a:cubicBezTo>
                  <a:cubicBezTo>
                    <a:pt x="15108" y="1319"/>
                    <a:pt x="15171" y="1277"/>
                    <a:pt x="15191" y="1214"/>
                  </a:cubicBezTo>
                  <a:cubicBezTo>
                    <a:pt x="15233" y="1130"/>
                    <a:pt x="15191" y="1047"/>
                    <a:pt x="15108" y="1005"/>
                  </a:cubicBezTo>
                  <a:cubicBezTo>
                    <a:pt x="15024" y="942"/>
                    <a:pt x="14919" y="900"/>
                    <a:pt x="14815" y="858"/>
                  </a:cubicBezTo>
                  <a:cubicBezTo>
                    <a:pt x="14787" y="847"/>
                    <a:pt x="14760" y="842"/>
                    <a:pt x="14736" y="842"/>
                  </a:cubicBezTo>
                  <a:close/>
                  <a:moveTo>
                    <a:pt x="6202" y="988"/>
                  </a:moveTo>
                  <a:cubicBezTo>
                    <a:pt x="6178" y="988"/>
                    <a:pt x="6154" y="993"/>
                    <a:pt x="6132" y="1005"/>
                  </a:cubicBezTo>
                  <a:cubicBezTo>
                    <a:pt x="6027" y="1047"/>
                    <a:pt x="5922" y="1088"/>
                    <a:pt x="5818" y="1151"/>
                  </a:cubicBezTo>
                  <a:cubicBezTo>
                    <a:pt x="5734" y="1193"/>
                    <a:pt x="5713" y="1298"/>
                    <a:pt x="5755" y="1381"/>
                  </a:cubicBezTo>
                  <a:cubicBezTo>
                    <a:pt x="5776" y="1444"/>
                    <a:pt x="5839" y="1465"/>
                    <a:pt x="5901" y="1465"/>
                  </a:cubicBezTo>
                  <a:cubicBezTo>
                    <a:pt x="5922" y="1465"/>
                    <a:pt x="5943" y="1465"/>
                    <a:pt x="5964" y="1444"/>
                  </a:cubicBezTo>
                  <a:cubicBezTo>
                    <a:pt x="6069" y="1402"/>
                    <a:pt x="6173" y="1360"/>
                    <a:pt x="6278" y="1298"/>
                  </a:cubicBezTo>
                  <a:cubicBezTo>
                    <a:pt x="6362" y="1256"/>
                    <a:pt x="6383" y="1172"/>
                    <a:pt x="6362" y="1088"/>
                  </a:cubicBezTo>
                  <a:cubicBezTo>
                    <a:pt x="6331" y="1027"/>
                    <a:pt x="6267" y="988"/>
                    <a:pt x="6202" y="988"/>
                  </a:cubicBezTo>
                  <a:close/>
                  <a:moveTo>
                    <a:pt x="15648" y="1288"/>
                  </a:moveTo>
                  <a:cubicBezTo>
                    <a:pt x="15589" y="1288"/>
                    <a:pt x="15533" y="1325"/>
                    <a:pt x="15505" y="1381"/>
                  </a:cubicBezTo>
                  <a:cubicBezTo>
                    <a:pt x="15463" y="1465"/>
                    <a:pt x="15484" y="1570"/>
                    <a:pt x="15568" y="1611"/>
                  </a:cubicBezTo>
                  <a:cubicBezTo>
                    <a:pt x="15673" y="1653"/>
                    <a:pt x="15756" y="1716"/>
                    <a:pt x="15861" y="1779"/>
                  </a:cubicBezTo>
                  <a:cubicBezTo>
                    <a:pt x="15882" y="1779"/>
                    <a:pt x="15903" y="1800"/>
                    <a:pt x="15945" y="1800"/>
                  </a:cubicBezTo>
                  <a:cubicBezTo>
                    <a:pt x="16007" y="1800"/>
                    <a:pt x="16049" y="1758"/>
                    <a:pt x="16091" y="1716"/>
                  </a:cubicBezTo>
                  <a:cubicBezTo>
                    <a:pt x="16133" y="1632"/>
                    <a:pt x="16112" y="1528"/>
                    <a:pt x="16028" y="1486"/>
                  </a:cubicBezTo>
                  <a:cubicBezTo>
                    <a:pt x="15924" y="1423"/>
                    <a:pt x="15840" y="1360"/>
                    <a:pt x="15735" y="1319"/>
                  </a:cubicBezTo>
                  <a:cubicBezTo>
                    <a:pt x="15708" y="1298"/>
                    <a:pt x="15677" y="1288"/>
                    <a:pt x="15648" y="1288"/>
                  </a:cubicBezTo>
                  <a:close/>
                  <a:moveTo>
                    <a:pt x="5299" y="1465"/>
                  </a:moveTo>
                  <a:cubicBezTo>
                    <a:pt x="5269" y="1465"/>
                    <a:pt x="5239" y="1472"/>
                    <a:pt x="5211" y="1486"/>
                  </a:cubicBezTo>
                  <a:cubicBezTo>
                    <a:pt x="5127" y="1549"/>
                    <a:pt x="5023" y="1591"/>
                    <a:pt x="4918" y="1653"/>
                  </a:cubicBezTo>
                  <a:cubicBezTo>
                    <a:pt x="4855" y="1716"/>
                    <a:pt x="4813" y="1821"/>
                    <a:pt x="4876" y="1904"/>
                  </a:cubicBezTo>
                  <a:cubicBezTo>
                    <a:pt x="4897" y="1946"/>
                    <a:pt x="4960" y="1967"/>
                    <a:pt x="5023" y="1967"/>
                  </a:cubicBezTo>
                  <a:cubicBezTo>
                    <a:pt x="5043" y="1967"/>
                    <a:pt x="5085" y="1967"/>
                    <a:pt x="5106" y="1946"/>
                  </a:cubicBezTo>
                  <a:cubicBezTo>
                    <a:pt x="5211" y="1883"/>
                    <a:pt x="5295" y="1842"/>
                    <a:pt x="5399" y="1779"/>
                  </a:cubicBezTo>
                  <a:cubicBezTo>
                    <a:pt x="5462" y="1716"/>
                    <a:pt x="5504" y="1632"/>
                    <a:pt x="5462" y="1549"/>
                  </a:cubicBezTo>
                  <a:cubicBezTo>
                    <a:pt x="5420" y="1493"/>
                    <a:pt x="5360" y="1465"/>
                    <a:pt x="5299" y="1465"/>
                  </a:cubicBezTo>
                  <a:close/>
                  <a:moveTo>
                    <a:pt x="16520" y="1820"/>
                  </a:moveTo>
                  <a:cubicBezTo>
                    <a:pt x="16462" y="1820"/>
                    <a:pt x="16404" y="1843"/>
                    <a:pt x="16363" y="1883"/>
                  </a:cubicBezTo>
                  <a:cubicBezTo>
                    <a:pt x="16321" y="1967"/>
                    <a:pt x="16342" y="2072"/>
                    <a:pt x="16405" y="2135"/>
                  </a:cubicBezTo>
                  <a:cubicBezTo>
                    <a:pt x="16510" y="2197"/>
                    <a:pt x="16593" y="2260"/>
                    <a:pt x="16677" y="2323"/>
                  </a:cubicBezTo>
                  <a:cubicBezTo>
                    <a:pt x="16719" y="2344"/>
                    <a:pt x="16761" y="2344"/>
                    <a:pt x="16782" y="2344"/>
                  </a:cubicBezTo>
                  <a:cubicBezTo>
                    <a:pt x="16844" y="2344"/>
                    <a:pt x="16886" y="2323"/>
                    <a:pt x="16928" y="2281"/>
                  </a:cubicBezTo>
                  <a:cubicBezTo>
                    <a:pt x="16970" y="2218"/>
                    <a:pt x="16970" y="2114"/>
                    <a:pt x="16886" y="2051"/>
                  </a:cubicBezTo>
                  <a:cubicBezTo>
                    <a:pt x="16803" y="1988"/>
                    <a:pt x="16698" y="1904"/>
                    <a:pt x="16614" y="1842"/>
                  </a:cubicBezTo>
                  <a:cubicBezTo>
                    <a:pt x="16585" y="1827"/>
                    <a:pt x="16552" y="1820"/>
                    <a:pt x="16520" y="1820"/>
                  </a:cubicBezTo>
                  <a:close/>
                  <a:moveTo>
                    <a:pt x="4457" y="2014"/>
                  </a:moveTo>
                  <a:cubicBezTo>
                    <a:pt x="4422" y="2014"/>
                    <a:pt x="4386" y="2026"/>
                    <a:pt x="4353" y="2051"/>
                  </a:cubicBezTo>
                  <a:cubicBezTo>
                    <a:pt x="4269" y="2114"/>
                    <a:pt x="4165" y="2176"/>
                    <a:pt x="4081" y="2260"/>
                  </a:cubicBezTo>
                  <a:cubicBezTo>
                    <a:pt x="4018" y="2323"/>
                    <a:pt x="3997" y="2427"/>
                    <a:pt x="4060" y="2490"/>
                  </a:cubicBezTo>
                  <a:cubicBezTo>
                    <a:pt x="4081" y="2532"/>
                    <a:pt x="4144" y="2553"/>
                    <a:pt x="4186" y="2553"/>
                  </a:cubicBezTo>
                  <a:cubicBezTo>
                    <a:pt x="4227" y="2553"/>
                    <a:pt x="4269" y="2553"/>
                    <a:pt x="4290" y="2532"/>
                  </a:cubicBezTo>
                  <a:cubicBezTo>
                    <a:pt x="4374" y="2448"/>
                    <a:pt x="4458" y="2386"/>
                    <a:pt x="4562" y="2323"/>
                  </a:cubicBezTo>
                  <a:cubicBezTo>
                    <a:pt x="4625" y="2260"/>
                    <a:pt x="4646" y="2155"/>
                    <a:pt x="4583" y="2093"/>
                  </a:cubicBezTo>
                  <a:cubicBezTo>
                    <a:pt x="4558" y="2042"/>
                    <a:pt x="4509" y="2014"/>
                    <a:pt x="4457" y="2014"/>
                  </a:cubicBezTo>
                  <a:close/>
                  <a:moveTo>
                    <a:pt x="17329" y="2431"/>
                  </a:moveTo>
                  <a:cubicBezTo>
                    <a:pt x="17277" y="2431"/>
                    <a:pt x="17224" y="2454"/>
                    <a:pt x="17200" y="2490"/>
                  </a:cubicBezTo>
                  <a:cubicBezTo>
                    <a:pt x="17137" y="2553"/>
                    <a:pt x="17137" y="2679"/>
                    <a:pt x="17221" y="2720"/>
                  </a:cubicBezTo>
                  <a:cubicBezTo>
                    <a:pt x="17305" y="2804"/>
                    <a:pt x="17388" y="2867"/>
                    <a:pt x="17472" y="2951"/>
                  </a:cubicBezTo>
                  <a:cubicBezTo>
                    <a:pt x="17493" y="2971"/>
                    <a:pt x="17535" y="2992"/>
                    <a:pt x="17577" y="2992"/>
                  </a:cubicBezTo>
                  <a:cubicBezTo>
                    <a:pt x="17619" y="2992"/>
                    <a:pt x="17660" y="2971"/>
                    <a:pt x="17702" y="2930"/>
                  </a:cubicBezTo>
                  <a:cubicBezTo>
                    <a:pt x="17765" y="2867"/>
                    <a:pt x="17765" y="2762"/>
                    <a:pt x="17681" y="2699"/>
                  </a:cubicBezTo>
                  <a:cubicBezTo>
                    <a:pt x="17598" y="2616"/>
                    <a:pt x="17514" y="2553"/>
                    <a:pt x="17430" y="2469"/>
                  </a:cubicBezTo>
                  <a:cubicBezTo>
                    <a:pt x="17404" y="2443"/>
                    <a:pt x="17367" y="2431"/>
                    <a:pt x="17329" y="2431"/>
                  </a:cubicBezTo>
                  <a:close/>
                  <a:moveTo>
                    <a:pt x="3664" y="2655"/>
                  </a:moveTo>
                  <a:cubicBezTo>
                    <a:pt x="3625" y="2655"/>
                    <a:pt x="3587" y="2670"/>
                    <a:pt x="3558" y="2699"/>
                  </a:cubicBezTo>
                  <a:cubicBezTo>
                    <a:pt x="3474" y="2783"/>
                    <a:pt x="3391" y="2867"/>
                    <a:pt x="3307" y="2930"/>
                  </a:cubicBezTo>
                  <a:cubicBezTo>
                    <a:pt x="3223" y="2992"/>
                    <a:pt x="3223" y="3097"/>
                    <a:pt x="3286" y="3181"/>
                  </a:cubicBezTo>
                  <a:cubicBezTo>
                    <a:pt x="3328" y="3202"/>
                    <a:pt x="3370" y="3223"/>
                    <a:pt x="3411" y="3223"/>
                  </a:cubicBezTo>
                  <a:cubicBezTo>
                    <a:pt x="3453" y="3223"/>
                    <a:pt x="3495" y="3202"/>
                    <a:pt x="3537" y="3181"/>
                  </a:cubicBezTo>
                  <a:cubicBezTo>
                    <a:pt x="3621" y="3097"/>
                    <a:pt x="3704" y="3034"/>
                    <a:pt x="3788" y="2951"/>
                  </a:cubicBezTo>
                  <a:cubicBezTo>
                    <a:pt x="3851" y="2888"/>
                    <a:pt x="3851" y="2783"/>
                    <a:pt x="3788" y="2720"/>
                  </a:cubicBezTo>
                  <a:cubicBezTo>
                    <a:pt x="3754" y="2676"/>
                    <a:pt x="3709" y="2655"/>
                    <a:pt x="3664" y="2655"/>
                  </a:cubicBezTo>
                  <a:close/>
                  <a:moveTo>
                    <a:pt x="18068" y="3118"/>
                  </a:moveTo>
                  <a:cubicBezTo>
                    <a:pt x="18027" y="3118"/>
                    <a:pt x="17985" y="3139"/>
                    <a:pt x="17953" y="3181"/>
                  </a:cubicBezTo>
                  <a:cubicBezTo>
                    <a:pt x="17870" y="3243"/>
                    <a:pt x="17870" y="3348"/>
                    <a:pt x="17953" y="3411"/>
                  </a:cubicBezTo>
                  <a:cubicBezTo>
                    <a:pt x="18016" y="3495"/>
                    <a:pt x="18100" y="3578"/>
                    <a:pt x="18184" y="3641"/>
                  </a:cubicBezTo>
                  <a:cubicBezTo>
                    <a:pt x="18204" y="3683"/>
                    <a:pt x="18246" y="3704"/>
                    <a:pt x="18288" y="3704"/>
                  </a:cubicBezTo>
                  <a:cubicBezTo>
                    <a:pt x="18351" y="3704"/>
                    <a:pt x="18372" y="3683"/>
                    <a:pt x="18414" y="3662"/>
                  </a:cubicBezTo>
                  <a:cubicBezTo>
                    <a:pt x="18476" y="3599"/>
                    <a:pt x="18476" y="3495"/>
                    <a:pt x="18414" y="3432"/>
                  </a:cubicBezTo>
                  <a:cubicBezTo>
                    <a:pt x="18351" y="3348"/>
                    <a:pt x="18267" y="3243"/>
                    <a:pt x="18184" y="3181"/>
                  </a:cubicBezTo>
                  <a:cubicBezTo>
                    <a:pt x="18152" y="3139"/>
                    <a:pt x="18110" y="3118"/>
                    <a:pt x="18068" y="3118"/>
                  </a:cubicBezTo>
                  <a:close/>
                  <a:moveTo>
                    <a:pt x="2950" y="3366"/>
                  </a:moveTo>
                  <a:cubicBezTo>
                    <a:pt x="2905" y="3366"/>
                    <a:pt x="2859" y="3387"/>
                    <a:pt x="2826" y="3432"/>
                  </a:cubicBezTo>
                  <a:cubicBezTo>
                    <a:pt x="2742" y="3515"/>
                    <a:pt x="2658" y="3599"/>
                    <a:pt x="2595" y="3683"/>
                  </a:cubicBezTo>
                  <a:cubicBezTo>
                    <a:pt x="2533" y="3746"/>
                    <a:pt x="2533" y="3850"/>
                    <a:pt x="2616" y="3913"/>
                  </a:cubicBezTo>
                  <a:cubicBezTo>
                    <a:pt x="2637" y="3955"/>
                    <a:pt x="2679" y="3955"/>
                    <a:pt x="2721" y="3955"/>
                  </a:cubicBezTo>
                  <a:cubicBezTo>
                    <a:pt x="2763" y="3955"/>
                    <a:pt x="2826" y="3934"/>
                    <a:pt x="2847" y="3892"/>
                  </a:cubicBezTo>
                  <a:cubicBezTo>
                    <a:pt x="2930" y="3808"/>
                    <a:pt x="2993" y="3725"/>
                    <a:pt x="3077" y="3641"/>
                  </a:cubicBezTo>
                  <a:cubicBezTo>
                    <a:pt x="3139" y="3578"/>
                    <a:pt x="3139" y="3474"/>
                    <a:pt x="3056" y="3411"/>
                  </a:cubicBezTo>
                  <a:cubicBezTo>
                    <a:pt x="3027" y="3382"/>
                    <a:pt x="2988" y="3366"/>
                    <a:pt x="2950" y="3366"/>
                  </a:cubicBezTo>
                  <a:close/>
                  <a:moveTo>
                    <a:pt x="18734" y="3875"/>
                  </a:moveTo>
                  <a:cubicBezTo>
                    <a:pt x="18697" y="3875"/>
                    <a:pt x="18658" y="3887"/>
                    <a:pt x="18623" y="3913"/>
                  </a:cubicBezTo>
                  <a:cubicBezTo>
                    <a:pt x="18560" y="3976"/>
                    <a:pt x="18560" y="4080"/>
                    <a:pt x="18602" y="4143"/>
                  </a:cubicBezTo>
                  <a:cubicBezTo>
                    <a:pt x="18686" y="4248"/>
                    <a:pt x="18748" y="4332"/>
                    <a:pt x="18811" y="4415"/>
                  </a:cubicBezTo>
                  <a:cubicBezTo>
                    <a:pt x="18853" y="4457"/>
                    <a:pt x="18895" y="4478"/>
                    <a:pt x="18937" y="4478"/>
                  </a:cubicBezTo>
                  <a:cubicBezTo>
                    <a:pt x="18979" y="4478"/>
                    <a:pt x="19020" y="4478"/>
                    <a:pt x="19041" y="4457"/>
                  </a:cubicBezTo>
                  <a:cubicBezTo>
                    <a:pt x="19125" y="4394"/>
                    <a:pt x="19146" y="4290"/>
                    <a:pt x="19083" y="4206"/>
                  </a:cubicBezTo>
                  <a:cubicBezTo>
                    <a:pt x="19020" y="4122"/>
                    <a:pt x="18937" y="4039"/>
                    <a:pt x="18874" y="3934"/>
                  </a:cubicBezTo>
                  <a:cubicBezTo>
                    <a:pt x="18838" y="3897"/>
                    <a:pt x="18787" y="3875"/>
                    <a:pt x="18734" y="3875"/>
                  </a:cubicBezTo>
                  <a:close/>
                  <a:moveTo>
                    <a:pt x="2296" y="4147"/>
                  </a:moveTo>
                  <a:cubicBezTo>
                    <a:pt x="2243" y="4147"/>
                    <a:pt x="2193" y="4169"/>
                    <a:pt x="2156" y="4206"/>
                  </a:cubicBezTo>
                  <a:cubicBezTo>
                    <a:pt x="2093" y="4311"/>
                    <a:pt x="2010" y="4394"/>
                    <a:pt x="1947" y="4499"/>
                  </a:cubicBezTo>
                  <a:cubicBezTo>
                    <a:pt x="1905" y="4562"/>
                    <a:pt x="1926" y="4666"/>
                    <a:pt x="1989" y="4729"/>
                  </a:cubicBezTo>
                  <a:cubicBezTo>
                    <a:pt x="2030" y="4750"/>
                    <a:pt x="2072" y="4750"/>
                    <a:pt x="2093" y="4750"/>
                  </a:cubicBezTo>
                  <a:cubicBezTo>
                    <a:pt x="2156" y="4750"/>
                    <a:pt x="2198" y="4729"/>
                    <a:pt x="2240" y="4687"/>
                  </a:cubicBezTo>
                  <a:cubicBezTo>
                    <a:pt x="2302" y="4604"/>
                    <a:pt x="2365" y="4520"/>
                    <a:pt x="2428" y="4415"/>
                  </a:cubicBezTo>
                  <a:cubicBezTo>
                    <a:pt x="2491" y="4352"/>
                    <a:pt x="2470" y="4248"/>
                    <a:pt x="2407" y="4185"/>
                  </a:cubicBezTo>
                  <a:cubicBezTo>
                    <a:pt x="2372" y="4159"/>
                    <a:pt x="2333" y="4147"/>
                    <a:pt x="2296" y="4147"/>
                  </a:cubicBezTo>
                  <a:close/>
                  <a:moveTo>
                    <a:pt x="19354" y="4693"/>
                  </a:moveTo>
                  <a:cubicBezTo>
                    <a:pt x="19320" y="4693"/>
                    <a:pt x="19284" y="4704"/>
                    <a:pt x="19251" y="4729"/>
                  </a:cubicBezTo>
                  <a:cubicBezTo>
                    <a:pt x="19167" y="4771"/>
                    <a:pt x="19146" y="4876"/>
                    <a:pt x="19209" y="4959"/>
                  </a:cubicBezTo>
                  <a:cubicBezTo>
                    <a:pt x="19272" y="5043"/>
                    <a:pt x="19313" y="5148"/>
                    <a:pt x="19376" y="5231"/>
                  </a:cubicBezTo>
                  <a:cubicBezTo>
                    <a:pt x="19418" y="5294"/>
                    <a:pt x="19460" y="5315"/>
                    <a:pt x="19523" y="5315"/>
                  </a:cubicBezTo>
                  <a:cubicBezTo>
                    <a:pt x="19564" y="5315"/>
                    <a:pt x="19585" y="5315"/>
                    <a:pt x="19606" y="5294"/>
                  </a:cubicBezTo>
                  <a:cubicBezTo>
                    <a:pt x="19690" y="5252"/>
                    <a:pt x="19711" y="5148"/>
                    <a:pt x="19669" y="5064"/>
                  </a:cubicBezTo>
                  <a:cubicBezTo>
                    <a:pt x="19606" y="4959"/>
                    <a:pt x="19544" y="4876"/>
                    <a:pt x="19481" y="4771"/>
                  </a:cubicBezTo>
                  <a:cubicBezTo>
                    <a:pt x="19455" y="4720"/>
                    <a:pt x="19407" y="4693"/>
                    <a:pt x="19354" y="4693"/>
                  </a:cubicBezTo>
                  <a:close/>
                  <a:moveTo>
                    <a:pt x="1727" y="4980"/>
                  </a:moveTo>
                  <a:cubicBezTo>
                    <a:pt x="1672" y="4980"/>
                    <a:pt x="1612" y="5008"/>
                    <a:pt x="1570" y="5064"/>
                  </a:cubicBezTo>
                  <a:cubicBezTo>
                    <a:pt x="1507" y="5168"/>
                    <a:pt x="1466" y="5252"/>
                    <a:pt x="1403" y="5357"/>
                  </a:cubicBezTo>
                  <a:cubicBezTo>
                    <a:pt x="1361" y="5440"/>
                    <a:pt x="1382" y="5545"/>
                    <a:pt x="1466" y="5587"/>
                  </a:cubicBezTo>
                  <a:cubicBezTo>
                    <a:pt x="1486" y="5608"/>
                    <a:pt x="1528" y="5608"/>
                    <a:pt x="1549" y="5608"/>
                  </a:cubicBezTo>
                  <a:cubicBezTo>
                    <a:pt x="1612" y="5608"/>
                    <a:pt x="1675" y="5587"/>
                    <a:pt x="1696" y="5524"/>
                  </a:cubicBezTo>
                  <a:cubicBezTo>
                    <a:pt x="1758" y="5420"/>
                    <a:pt x="1800" y="5336"/>
                    <a:pt x="1863" y="5231"/>
                  </a:cubicBezTo>
                  <a:cubicBezTo>
                    <a:pt x="1926" y="5168"/>
                    <a:pt x="1884" y="5064"/>
                    <a:pt x="1800" y="5001"/>
                  </a:cubicBezTo>
                  <a:cubicBezTo>
                    <a:pt x="1779" y="4987"/>
                    <a:pt x="1754" y="4980"/>
                    <a:pt x="1727" y="4980"/>
                  </a:cubicBezTo>
                  <a:close/>
                  <a:moveTo>
                    <a:pt x="19861" y="5566"/>
                  </a:moveTo>
                  <a:cubicBezTo>
                    <a:pt x="19832" y="5566"/>
                    <a:pt x="19802" y="5573"/>
                    <a:pt x="19774" y="5587"/>
                  </a:cubicBezTo>
                  <a:cubicBezTo>
                    <a:pt x="19690" y="5629"/>
                    <a:pt x="19669" y="5733"/>
                    <a:pt x="19711" y="5817"/>
                  </a:cubicBezTo>
                  <a:cubicBezTo>
                    <a:pt x="19753" y="5922"/>
                    <a:pt x="19816" y="6005"/>
                    <a:pt x="19857" y="6110"/>
                  </a:cubicBezTo>
                  <a:cubicBezTo>
                    <a:pt x="19899" y="6173"/>
                    <a:pt x="19962" y="6215"/>
                    <a:pt x="20025" y="6215"/>
                  </a:cubicBezTo>
                  <a:cubicBezTo>
                    <a:pt x="20046" y="6215"/>
                    <a:pt x="20067" y="6194"/>
                    <a:pt x="20088" y="6194"/>
                  </a:cubicBezTo>
                  <a:cubicBezTo>
                    <a:pt x="20171" y="6152"/>
                    <a:pt x="20213" y="6047"/>
                    <a:pt x="20171" y="5964"/>
                  </a:cubicBezTo>
                  <a:cubicBezTo>
                    <a:pt x="20129" y="5859"/>
                    <a:pt x="20067" y="5754"/>
                    <a:pt x="20004" y="5650"/>
                  </a:cubicBezTo>
                  <a:cubicBezTo>
                    <a:pt x="19976" y="5594"/>
                    <a:pt x="19920" y="5566"/>
                    <a:pt x="19861" y="5566"/>
                  </a:cubicBezTo>
                  <a:close/>
                  <a:moveTo>
                    <a:pt x="1241" y="5863"/>
                  </a:moveTo>
                  <a:cubicBezTo>
                    <a:pt x="1184" y="5863"/>
                    <a:pt x="1120" y="5902"/>
                    <a:pt x="1089" y="5964"/>
                  </a:cubicBezTo>
                  <a:cubicBezTo>
                    <a:pt x="1026" y="6068"/>
                    <a:pt x="984" y="6173"/>
                    <a:pt x="942" y="6277"/>
                  </a:cubicBezTo>
                  <a:cubicBezTo>
                    <a:pt x="901" y="6361"/>
                    <a:pt x="942" y="6466"/>
                    <a:pt x="1026" y="6508"/>
                  </a:cubicBezTo>
                  <a:lnTo>
                    <a:pt x="1089" y="6508"/>
                  </a:lnTo>
                  <a:cubicBezTo>
                    <a:pt x="1152" y="6508"/>
                    <a:pt x="1214" y="6466"/>
                    <a:pt x="1235" y="6403"/>
                  </a:cubicBezTo>
                  <a:cubicBezTo>
                    <a:pt x="1298" y="6298"/>
                    <a:pt x="1340" y="6215"/>
                    <a:pt x="1382" y="6110"/>
                  </a:cubicBezTo>
                  <a:cubicBezTo>
                    <a:pt x="1424" y="6026"/>
                    <a:pt x="1382" y="5922"/>
                    <a:pt x="1298" y="5880"/>
                  </a:cubicBezTo>
                  <a:cubicBezTo>
                    <a:pt x="1281" y="5869"/>
                    <a:pt x="1262" y="5863"/>
                    <a:pt x="1241" y="5863"/>
                  </a:cubicBezTo>
                  <a:close/>
                  <a:moveTo>
                    <a:pt x="20304" y="6491"/>
                  </a:moveTo>
                  <a:cubicBezTo>
                    <a:pt x="20280" y="6491"/>
                    <a:pt x="20256" y="6496"/>
                    <a:pt x="20234" y="6508"/>
                  </a:cubicBezTo>
                  <a:cubicBezTo>
                    <a:pt x="20150" y="6528"/>
                    <a:pt x="20108" y="6633"/>
                    <a:pt x="20129" y="6717"/>
                  </a:cubicBezTo>
                  <a:cubicBezTo>
                    <a:pt x="20171" y="6821"/>
                    <a:pt x="20213" y="6926"/>
                    <a:pt x="20255" y="7031"/>
                  </a:cubicBezTo>
                  <a:cubicBezTo>
                    <a:pt x="20276" y="7093"/>
                    <a:pt x="20339" y="7135"/>
                    <a:pt x="20422" y="7135"/>
                  </a:cubicBezTo>
                  <a:lnTo>
                    <a:pt x="20464" y="7135"/>
                  </a:lnTo>
                  <a:cubicBezTo>
                    <a:pt x="20569" y="7093"/>
                    <a:pt x="20611" y="6989"/>
                    <a:pt x="20569" y="6905"/>
                  </a:cubicBezTo>
                  <a:cubicBezTo>
                    <a:pt x="20527" y="6801"/>
                    <a:pt x="20485" y="6696"/>
                    <a:pt x="20443" y="6591"/>
                  </a:cubicBezTo>
                  <a:cubicBezTo>
                    <a:pt x="20428" y="6530"/>
                    <a:pt x="20368" y="6491"/>
                    <a:pt x="20304" y="6491"/>
                  </a:cubicBezTo>
                  <a:close/>
                  <a:moveTo>
                    <a:pt x="849" y="6795"/>
                  </a:moveTo>
                  <a:cubicBezTo>
                    <a:pt x="769" y="6795"/>
                    <a:pt x="705" y="6836"/>
                    <a:pt x="670" y="6905"/>
                  </a:cubicBezTo>
                  <a:cubicBezTo>
                    <a:pt x="629" y="7010"/>
                    <a:pt x="587" y="7114"/>
                    <a:pt x="566" y="7240"/>
                  </a:cubicBezTo>
                  <a:cubicBezTo>
                    <a:pt x="524" y="7324"/>
                    <a:pt x="587" y="7428"/>
                    <a:pt x="670" y="7449"/>
                  </a:cubicBezTo>
                  <a:lnTo>
                    <a:pt x="712" y="7449"/>
                  </a:lnTo>
                  <a:cubicBezTo>
                    <a:pt x="796" y="7449"/>
                    <a:pt x="859" y="7407"/>
                    <a:pt x="880" y="7345"/>
                  </a:cubicBezTo>
                  <a:cubicBezTo>
                    <a:pt x="922" y="7240"/>
                    <a:pt x="942" y="7135"/>
                    <a:pt x="984" y="7031"/>
                  </a:cubicBezTo>
                  <a:cubicBezTo>
                    <a:pt x="1026" y="6947"/>
                    <a:pt x="984" y="6842"/>
                    <a:pt x="901" y="6801"/>
                  </a:cubicBezTo>
                  <a:cubicBezTo>
                    <a:pt x="883" y="6797"/>
                    <a:pt x="865" y="6795"/>
                    <a:pt x="849" y="6795"/>
                  </a:cubicBezTo>
                  <a:close/>
                  <a:moveTo>
                    <a:pt x="20631" y="7444"/>
                  </a:moveTo>
                  <a:cubicBezTo>
                    <a:pt x="20618" y="7444"/>
                    <a:pt x="20604" y="7446"/>
                    <a:pt x="20590" y="7449"/>
                  </a:cubicBezTo>
                  <a:cubicBezTo>
                    <a:pt x="20485" y="7491"/>
                    <a:pt x="20443" y="7575"/>
                    <a:pt x="20464" y="7658"/>
                  </a:cubicBezTo>
                  <a:cubicBezTo>
                    <a:pt x="20506" y="7763"/>
                    <a:pt x="20527" y="7868"/>
                    <a:pt x="20548" y="7993"/>
                  </a:cubicBezTo>
                  <a:cubicBezTo>
                    <a:pt x="20569" y="8056"/>
                    <a:pt x="20652" y="8119"/>
                    <a:pt x="20715" y="8119"/>
                  </a:cubicBezTo>
                  <a:cubicBezTo>
                    <a:pt x="20736" y="8119"/>
                    <a:pt x="20757" y="8098"/>
                    <a:pt x="20757" y="8098"/>
                  </a:cubicBezTo>
                  <a:cubicBezTo>
                    <a:pt x="20862" y="8077"/>
                    <a:pt x="20904" y="7993"/>
                    <a:pt x="20883" y="7889"/>
                  </a:cubicBezTo>
                  <a:cubicBezTo>
                    <a:pt x="20862" y="7784"/>
                    <a:pt x="20820" y="7679"/>
                    <a:pt x="20799" y="7575"/>
                  </a:cubicBezTo>
                  <a:cubicBezTo>
                    <a:pt x="20764" y="7487"/>
                    <a:pt x="20700" y="7444"/>
                    <a:pt x="20631" y="7444"/>
                  </a:cubicBezTo>
                  <a:close/>
                  <a:moveTo>
                    <a:pt x="532" y="7759"/>
                  </a:moveTo>
                  <a:cubicBezTo>
                    <a:pt x="456" y="7759"/>
                    <a:pt x="375" y="7816"/>
                    <a:pt x="357" y="7889"/>
                  </a:cubicBezTo>
                  <a:cubicBezTo>
                    <a:pt x="336" y="8014"/>
                    <a:pt x="315" y="8119"/>
                    <a:pt x="273" y="8223"/>
                  </a:cubicBezTo>
                  <a:cubicBezTo>
                    <a:pt x="252" y="8307"/>
                    <a:pt x="315" y="8412"/>
                    <a:pt x="398" y="8433"/>
                  </a:cubicBezTo>
                  <a:lnTo>
                    <a:pt x="440" y="8433"/>
                  </a:lnTo>
                  <a:cubicBezTo>
                    <a:pt x="524" y="8433"/>
                    <a:pt x="587" y="8370"/>
                    <a:pt x="608" y="8307"/>
                  </a:cubicBezTo>
                  <a:cubicBezTo>
                    <a:pt x="629" y="8202"/>
                    <a:pt x="650" y="8077"/>
                    <a:pt x="691" y="7972"/>
                  </a:cubicBezTo>
                  <a:cubicBezTo>
                    <a:pt x="712" y="7889"/>
                    <a:pt x="650" y="7805"/>
                    <a:pt x="566" y="7763"/>
                  </a:cubicBezTo>
                  <a:cubicBezTo>
                    <a:pt x="555" y="7760"/>
                    <a:pt x="543" y="7759"/>
                    <a:pt x="532" y="7759"/>
                  </a:cubicBezTo>
                  <a:close/>
                  <a:moveTo>
                    <a:pt x="20875" y="8428"/>
                  </a:moveTo>
                  <a:cubicBezTo>
                    <a:pt x="20863" y="8428"/>
                    <a:pt x="20852" y="8430"/>
                    <a:pt x="20841" y="8433"/>
                  </a:cubicBezTo>
                  <a:cubicBezTo>
                    <a:pt x="20757" y="8453"/>
                    <a:pt x="20694" y="8537"/>
                    <a:pt x="20715" y="8642"/>
                  </a:cubicBezTo>
                  <a:cubicBezTo>
                    <a:pt x="20736" y="8746"/>
                    <a:pt x="20757" y="8851"/>
                    <a:pt x="20778" y="8956"/>
                  </a:cubicBezTo>
                  <a:cubicBezTo>
                    <a:pt x="20778" y="9039"/>
                    <a:pt x="20841" y="9102"/>
                    <a:pt x="20945" y="9102"/>
                  </a:cubicBezTo>
                  <a:lnTo>
                    <a:pt x="20966" y="9102"/>
                  </a:lnTo>
                  <a:cubicBezTo>
                    <a:pt x="21050" y="9081"/>
                    <a:pt x="21113" y="8997"/>
                    <a:pt x="21092" y="8914"/>
                  </a:cubicBezTo>
                  <a:cubicBezTo>
                    <a:pt x="21092" y="8788"/>
                    <a:pt x="21071" y="8684"/>
                    <a:pt x="21050" y="8558"/>
                  </a:cubicBezTo>
                  <a:cubicBezTo>
                    <a:pt x="21032" y="8485"/>
                    <a:pt x="20951" y="8428"/>
                    <a:pt x="20875" y="8428"/>
                  </a:cubicBezTo>
                  <a:close/>
                  <a:moveTo>
                    <a:pt x="303" y="8763"/>
                  </a:moveTo>
                  <a:cubicBezTo>
                    <a:pt x="231" y="8763"/>
                    <a:pt x="166" y="8820"/>
                    <a:pt x="147" y="8893"/>
                  </a:cubicBezTo>
                  <a:cubicBezTo>
                    <a:pt x="126" y="9018"/>
                    <a:pt x="106" y="9123"/>
                    <a:pt x="106" y="9249"/>
                  </a:cubicBezTo>
                  <a:cubicBezTo>
                    <a:pt x="85" y="9332"/>
                    <a:pt x="147" y="9416"/>
                    <a:pt x="252" y="9437"/>
                  </a:cubicBezTo>
                  <a:lnTo>
                    <a:pt x="273" y="9437"/>
                  </a:lnTo>
                  <a:cubicBezTo>
                    <a:pt x="357" y="9437"/>
                    <a:pt x="419" y="9374"/>
                    <a:pt x="440" y="9290"/>
                  </a:cubicBezTo>
                  <a:cubicBezTo>
                    <a:pt x="440" y="9165"/>
                    <a:pt x="461" y="9060"/>
                    <a:pt x="482" y="8956"/>
                  </a:cubicBezTo>
                  <a:cubicBezTo>
                    <a:pt x="503" y="8872"/>
                    <a:pt x="440" y="8767"/>
                    <a:pt x="336" y="8767"/>
                  </a:cubicBezTo>
                  <a:cubicBezTo>
                    <a:pt x="325" y="8765"/>
                    <a:pt x="314" y="8763"/>
                    <a:pt x="303" y="8763"/>
                  </a:cubicBezTo>
                  <a:close/>
                  <a:moveTo>
                    <a:pt x="21035" y="9434"/>
                  </a:moveTo>
                  <a:cubicBezTo>
                    <a:pt x="21026" y="9434"/>
                    <a:pt x="21017" y="9435"/>
                    <a:pt x="21008" y="9437"/>
                  </a:cubicBezTo>
                  <a:cubicBezTo>
                    <a:pt x="20904" y="9437"/>
                    <a:pt x="20841" y="9521"/>
                    <a:pt x="20841" y="9625"/>
                  </a:cubicBezTo>
                  <a:cubicBezTo>
                    <a:pt x="20862" y="9730"/>
                    <a:pt x="20862" y="9834"/>
                    <a:pt x="20883" y="9960"/>
                  </a:cubicBezTo>
                  <a:cubicBezTo>
                    <a:pt x="20883" y="10044"/>
                    <a:pt x="20966" y="10106"/>
                    <a:pt x="21050" y="10106"/>
                  </a:cubicBezTo>
                  <a:cubicBezTo>
                    <a:pt x="21155" y="10106"/>
                    <a:pt x="21217" y="10023"/>
                    <a:pt x="21217" y="9939"/>
                  </a:cubicBezTo>
                  <a:cubicBezTo>
                    <a:pt x="21197" y="9814"/>
                    <a:pt x="21197" y="9709"/>
                    <a:pt x="21176" y="9583"/>
                  </a:cubicBezTo>
                  <a:cubicBezTo>
                    <a:pt x="21176" y="9508"/>
                    <a:pt x="21109" y="9434"/>
                    <a:pt x="21035" y="9434"/>
                  </a:cubicBezTo>
                  <a:close/>
                  <a:moveTo>
                    <a:pt x="210" y="9772"/>
                  </a:moveTo>
                  <a:cubicBezTo>
                    <a:pt x="126" y="9772"/>
                    <a:pt x="43" y="9834"/>
                    <a:pt x="22" y="9918"/>
                  </a:cubicBezTo>
                  <a:cubicBezTo>
                    <a:pt x="22" y="10044"/>
                    <a:pt x="22" y="10148"/>
                    <a:pt x="22" y="10274"/>
                  </a:cubicBezTo>
                  <a:cubicBezTo>
                    <a:pt x="22" y="10358"/>
                    <a:pt x="85" y="10441"/>
                    <a:pt x="189" y="10441"/>
                  </a:cubicBezTo>
                  <a:cubicBezTo>
                    <a:pt x="273" y="10441"/>
                    <a:pt x="357" y="10378"/>
                    <a:pt x="357" y="10274"/>
                  </a:cubicBezTo>
                  <a:cubicBezTo>
                    <a:pt x="357" y="10169"/>
                    <a:pt x="357" y="10065"/>
                    <a:pt x="378" y="9960"/>
                  </a:cubicBezTo>
                  <a:cubicBezTo>
                    <a:pt x="378" y="9855"/>
                    <a:pt x="315" y="9772"/>
                    <a:pt x="210" y="9772"/>
                  </a:cubicBezTo>
                  <a:close/>
                  <a:moveTo>
                    <a:pt x="189" y="10441"/>
                  </a:moveTo>
                  <a:cubicBezTo>
                    <a:pt x="85" y="10441"/>
                    <a:pt x="1" y="10525"/>
                    <a:pt x="1" y="10609"/>
                  </a:cubicBezTo>
                  <a:cubicBezTo>
                    <a:pt x="1" y="10734"/>
                    <a:pt x="22" y="10839"/>
                    <a:pt x="22" y="10964"/>
                  </a:cubicBezTo>
                  <a:cubicBezTo>
                    <a:pt x="22" y="11048"/>
                    <a:pt x="85" y="11132"/>
                    <a:pt x="189" y="11132"/>
                  </a:cubicBezTo>
                  <a:cubicBezTo>
                    <a:pt x="294" y="11132"/>
                    <a:pt x="357" y="11048"/>
                    <a:pt x="357" y="10943"/>
                  </a:cubicBezTo>
                  <a:cubicBezTo>
                    <a:pt x="357" y="10839"/>
                    <a:pt x="357" y="10734"/>
                    <a:pt x="357" y="10609"/>
                  </a:cubicBezTo>
                  <a:cubicBezTo>
                    <a:pt x="357" y="10525"/>
                    <a:pt x="273" y="10441"/>
                    <a:pt x="189" y="10441"/>
                  </a:cubicBezTo>
                  <a:close/>
                  <a:moveTo>
                    <a:pt x="21071" y="10441"/>
                  </a:moveTo>
                  <a:cubicBezTo>
                    <a:pt x="20966" y="10441"/>
                    <a:pt x="20904" y="10525"/>
                    <a:pt x="20904" y="10609"/>
                  </a:cubicBezTo>
                  <a:cubicBezTo>
                    <a:pt x="20904" y="10734"/>
                    <a:pt x="20904" y="10839"/>
                    <a:pt x="20883" y="10943"/>
                  </a:cubicBezTo>
                  <a:cubicBezTo>
                    <a:pt x="20883" y="11048"/>
                    <a:pt x="20966" y="11111"/>
                    <a:pt x="21050" y="11132"/>
                  </a:cubicBezTo>
                  <a:lnTo>
                    <a:pt x="21071" y="11132"/>
                  </a:lnTo>
                  <a:cubicBezTo>
                    <a:pt x="21155" y="11132"/>
                    <a:pt x="21238" y="11048"/>
                    <a:pt x="21238" y="10964"/>
                  </a:cubicBezTo>
                  <a:cubicBezTo>
                    <a:pt x="21238" y="10839"/>
                    <a:pt x="21238" y="10734"/>
                    <a:pt x="21238" y="10609"/>
                  </a:cubicBezTo>
                  <a:cubicBezTo>
                    <a:pt x="21238" y="10525"/>
                    <a:pt x="21155" y="10441"/>
                    <a:pt x="21071" y="10441"/>
                  </a:cubicBezTo>
                  <a:close/>
                  <a:moveTo>
                    <a:pt x="237" y="11463"/>
                  </a:moveTo>
                  <a:cubicBezTo>
                    <a:pt x="228" y="11463"/>
                    <a:pt x="219" y="11464"/>
                    <a:pt x="210" y="11466"/>
                  </a:cubicBezTo>
                  <a:cubicBezTo>
                    <a:pt x="126" y="11466"/>
                    <a:pt x="43" y="11550"/>
                    <a:pt x="64" y="11655"/>
                  </a:cubicBezTo>
                  <a:cubicBezTo>
                    <a:pt x="64" y="11759"/>
                    <a:pt x="85" y="11885"/>
                    <a:pt x="106" y="11990"/>
                  </a:cubicBezTo>
                  <a:cubicBezTo>
                    <a:pt x="106" y="12073"/>
                    <a:pt x="189" y="12136"/>
                    <a:pt x="273" y="12136"/>
                  </a:cubicBezTo>
                  <a:lnTo>
                    <a:pt x="294" y="12136"/>
                  </a:lnTo>
                  <a:cubicBezTo>
                    <a:pt x="378" y="12115"/>
                    <a:pt x="440" y="12031"/>
                    <a:pt x="440" y="11948"/>
                  </a:cubicBezTo>
                  <a:cubicBezTo>
                    <a:pt x="419" y="11843"/>
                    <a:pt x="398" y="11718"/>
                    <a:pt x="398" y="11613"/>
                  </a:cubicBezTo>
                  <a:cubicBezTo>
                    <a:pt x="380" y="11538"/>
                    <a:pt x="311" y="11463"/>
                    <a:pt x="237" y="11463"/>
                  </a:cubicBezTo>
                  <a:close/>
                  <a:moveTo>
                    <a:pt x="21003" y="11463"/>
                  </a:moveTo>
                  <a:cubicBezTo>
                    <a:pt x="20929" y="11463"/>
                    <a:pt x="20862" y="11538"/>
                    <a:pt x="20862" y="11613"/>
                  </a:cubicBezTo>
                  <a:cubicBezTo>
                    <a:pt x="20841" y="11718"/>
                    <a:pt x="20841" y="11843"/>
                    <a:pt x="20820" y="11948"/>
                  </a:cubicBezTo>
                  <a:cubicBezTo>
                    <a:pt x="20799" y="12031"/>
                    <a:pt x="20862" y="12115"/>
                    <a:pt x="20966" y="12136"/>
                  </a:cubicBezTo>
                  <a:lnTo>
                    <a:pt x="20987" y="12136"/>
                  </a:lnTo>
                  <a:cubicBezTo>
                    <a:pt x="21071" y="12136"/>
                    <a:pt x="21134" y="12073"/>
                    <a:pt x="21155" y="11990"/>
                  </a:cubicBezTo>
                  <a:cubicBezTo>
                    <a:pt x="21176" y="11885"/>
                    <a:pt x="21176" y="11759"/>
                    <a:pt x="21197" y="11655"/>
                  </a:cubicBezTo>
                  <a:cubicBezTo>
                    <a:pt x="21197" y="11550"/>
                    <a:pt x="21134" y="11466"/>
                    <a:pt x="21029" y="11466"/>
                  </a:cubicBezTo>
                  <a:cubicBezTo>
                    <a:pt x="21020" y="11464"/>
                    <a:pt x="21011" y="11463"/>
                    <a:pt x="21003" y="11463"/>
                  </a:cubicBezTo>
                  <a:close/>
                  <a:moveTo>
                    <a:pt x="376" y="12467"/>
                  </a:moveTo>
                  <a:cubicBezTo>
                    <a:pt x="363" y="12467"/>
                    <a:pt x="349" y="12468"/>
                    <a:pt x="336" y="12471"/>
                  </a:cubicBezTo>
                  <a:cubicBezTo>
                    <a:pt x="252" y="12492"/>
                    <a:pt x="189" y="12575"/>
                    <a:pt x="210" y="12659"/>
                  </a:cubicBezTo>
                  <a:cubicBezTo>
                    <a:pt x="231" y="12785"/>
                    <a:pt x="252" y="12889"/>
                    <a:pt x="273" y="12994"/>
                  </a:cubicBezTo>
                  <a:cubicBezTo>
                    <a:pt x="294" y="13078"/>
                    <a:pt x="378" y="13140"/>
                    <a:pt x="440" y="13140"/>
                  </a:cubicBezTo>
                  <a:cubicBezTo>
                    <a:pt x="461" y="13140"/>
                    <a:pt x="461" y="13140"/>
                    <a:pt x="482" y="13119"/>
                  </a:cubicBezTo>
                  <a:cubicBezTo>
                    <a:pt x="566" y="13119"/>
                    <a:pt x="629" y="13015"/>
                    <a:pt x="608" y="12931"/>
                  </a:cubicBezTo>
                  <a:cubicBezTo>
                    <a:pt x="587" y="12827"/>
                    <a:pt x="566" y="12701"/>
                    <a:pt x="545" y="12596"/>
                  </a:cubicBezTo>
                  <a:cubicBezTo>
                    <a:pt x="527" y="12524"/>
                    <a:pt x="461" y="12467"/>
                    <a:pt x="376" y="12467"/>
                  </a:cubicBezTo>
                  <a:close/>
                  <a:moveTo>
                    <a:pt x="20870" y="12467"/>
                  </a:moveTo>
                  <a:cubicBezTo>
                    <a:pt x="20794" y="12467"/>
                    <a:pt x="20715" y="12524"/>
                    <a:pt x="20715" y="12596"/>
                  </a:cubicBezTo>
                  <a:cubicBezTo>
                    <a:pt x="20694" y="12701"/>
                    <a:pt x="20652" y="12827"/>
                    <a:pt x="20632" y="12931"/>
                  </a:cubicBezTo>
                  <a:cubicBezTo>
                    <a:pt x="20611" y="13015"/>
                    <a:pt x="20673" y="13099"/>
                    <a:pt x="20757" y="13119"/>
                  </a:cubicBezTo>
                  <a:cubicBezTo>
                    <a:pt x="20778" y="13140"/>
                    <a:pt x="20799" y="13140"/>
                    <a:pt x="20799" y="13140"/>
                  </a:cubicBezTo>
                  <a:cubicBezTo>
                    <a:pt x="20883" y="13140"/>
                    <a:pt x="20945" y="13078"/>
                    <a:pt x="20966" y="12994"/>
                  </a:cubicBezTo>
                  <a:cubicBezTo>
                    <a:pt x="20987" y="12889"/>
                    <a:pt x="21029" y="12785"/>
                    <a:pt x="21029" y="12659"/>
                  </a:cubicBezTo>
                  <a:cubicBezTo>
                    <a:pt x="21050" y="12575"/>
                    <a:pt x="20987" y="12492"/>
                    <a:pt x="20904" y="12471"/>
                  </a:cubicBezTo>
                  <a:cubicBezTo>
                    <a:pt x="20893" y="12468"/>
                    <a:pt x="20881" y="12467"/>
                    <a:pt x="20870" y="12467"/>
                  </a:cubicBezTo>
                  <a:close/>
                  <a:moveTo>
                    <a:pt x="610" y="13449"/>
                  </a:moveTo>
                  <a:cubicBezTo>
                    <a:pt x="595" y="13449"/>
                    <a:pt x="580" y="13451"/>
                    <a:pt x="566" y="13454"/>
                  </a:cubicBezTo>
                  <a:cubicBezTo>
                    <a:pt x="482" y="13475"/>
                    <a:pt x="440" y="13580"/>
                    <a:pt x="461" y="13663"/>
                  </a:cubicBezTo>
                  <a:cubicBezTo>
                    <a:pt x="482" y="13768"/>
                    <a:pt x="524" y="13894"/>
                    <a:pt x="566" y="13998"/>
                  </a:cubicBezTo>
                  <a:cubicBezTo>
                    <a:pt x="587" y="14061"/>
                    <a:pt x="650" y="14103"/>
                    <a:pt x="712" y="14103"/>
                  </a:cubicBezTo>
                  <a:lnTo>
                    <a:pt x="775" y="14103"/>
                  </a:lnTo>
                  <a:cubicBezTo>
                    <a:pt x="859" y="14061"/>
                    <a:pt x="901" y="13977"/>
                    <a:pt x="880" y="13894"/>
                  </a:cubicBezTo>
                  <a:cubicBezTo>
                    <a:pt x="838" y="13789"/>
                    <a:pt x="817" y="13684"/>
                    <a:pt x="775" y="13559"/>
                  </a:cubicBezTo>
                  <a:cubicBezTo>
                    <a:pt x="758" y="13489"/>
                    <a:pt x="683" y="13449"/>
                    <a:pt x="610" y="13449"/>
                  </a:cubicBezTo>
                  <a:close/>
                  <a:moveTo>
                    <a:pt x="20630" y="13449"/>
                  </a:moveTo>
                  <a:cubicBezTo>
                    <a:pt x="20557" y="13449"/>
                    <a:pt x="20482" y="13493"/>
                    <a:pt x="20464" y="13580"/>
                  </a:cubicBezTo>
                  <a:cubicBezTo>
                    <a:pt x="20443" y="13684"/>
                    <a:pt x="20401" y="13789"/>
                    <a:pt x="20360" y="13894"/>
                  </a:cubicBezTo>
                  <a:cubicBezTo>
                    <a:pt x="20339" y="13977"/>
                    <a:pt x="20380" y="14082"/>
                    <a:pt x="20464" y="14103"/>
                  </a:cubicBezTo>
                  <a:lnTo>
                    <a:pt x="20527" y="14103"/>
                  </a:lnTo>
                  <a:cubicBezTo>
                    <a:pt x="20590" y="14103"/>
                    <a:pt x="20673" y="14061"/>
                    <a:pt x="20694" y="13998"/>
                  </a:cubicBezTo>
                  <a:cubicBezTo>
                    <a:pt x="20715" y="13894"/>
                    <a:pt x="20757" y="13789"/>
                    <a:pt x="20799" y="13663"/>
                  </a:cubicBezTo>
                  <a:cubicBezTo>
                    <a:pt x="20820" y="13580"/>
                    <a:pt x="20778" y="13475"/>
                    <a:pt x="20673" y="13454"/>
                  </a:cubicBezTo>
                  <a:cubicBezTo>
                    <a:pt x="20659" y="13451"/>
                    <a:pt x="20645" y="13449"/>
                    <a:pt x="20630" y="13449"/>
                  </a:cubicBezTo>
                  <a:close/>
                  <a:moveTo>
                    <a:pt x="20289" y="14400"/>
                  </a:moveTo>
                  <a:cubicBezTo>
                    <a:pt x="20224" y="14400"/>
                    <a:pt x="20160" y="14439"/>
                    <a:pt x="20129" y="14500"/>
                  </a:cubicBezTo>
                  <a:cubicBezTo>
                    <a:pt x="20088" y="14605"/>
                    <a:pt x="20046" y="14710"/>
                    <a:pt x="20004" y="14814"/>
                  </a:cubicBezTo>
                  <a:cubicBezTo>
                    <a:pt x="19962" y="14898"/>
                    <a:pt x="20004" y="15003"/>
                    <a:pt x="20088" y="15044"/>
                  </a:cubicBezTo>
                  <a:lnTo>
                    <a:pt x="20150" y="15044"/>
                  </a:lnTo>
                  <a:cubicBezTo>
                    <a:pt x="20213" y="15044"/>
                    <a:pt x="20276" y="15023"/>
                    <a:pt x="20318" y="14961"/>
                  </a:cubicBezTo>
                  <a:cubicBezTo>
                    <a:pt x="20360" y="14856"/>
                    <a:pt x="20401" y="14751"/>
                    <a:pt x="20443" y="14647"/>
                  </a:cubicBezTo>
                  <a:cubicBezTo>
                    <a:pt x="20485" y="14542"/>
                    <a:pt x="20443" y="14459"/>
                    <a:pt x="20360" y="14417"/>
                  </a:cubicBezTo>
                  <a:cubicBezTo>
                    <a:pt x="20337" y="14405"/>
                    <a:pt x="20313" y="14400"/>
                    <a:pt x="20289" y="14400"/>
                  </a:cubicBezTo>
                  <a:close/>
                  <a:moveTo>
                    <a:pt x="965" y="14401"/>
                  </a:moveTo>
                  <a:cubicBezTo>
                    <a:pt x="944" y="14401"/>
                    <a:pt x="922" y="14406"/>
                    <a:pt x="901" y="14417"/>
                  </a:cubicBezTo>
                  <a:cubicBezTo>
                    <a:pt x="796" y="14459"/>
                    <a:pt x="754" y="14563"/>
                    <a:pt x="796" y="14647"/>
                  </a:cubicBezTo>
                  <a:cubicBezTo>
                    <a:pt x="838" y="14751"/>
                    <a:pt x="880" y="14856"/>
                    <a:pt x="942" y="14961"/>
                  </a:cubicBezTo>
                  <a:cubicBezTo>
                    <a:pt x="963" y="15023"/>
                    <a:pt x="1026" y="15065"/>
                    <a:pt x="1089" y="15065"/>
                  </a:cubicBezTo>
                  <a:cubicBezTo>
                    <a:pt x="1110" y="15065"/>
                    <a:pt x="1131" y="15044"/>
                    <a:pt x="1152" y="15044"/>
                  </a:cubicBezTo>
                  <a:cubicBezTo>
                    <a:pt x="1235" y="15003"/>
                    <a:pt x="1277" y="14898"/>
                    <a:pt x="1235" y="14814"/>
                  </a:cubicBezTo>
                  <a:cubicBezTo>
                    <a:pt x="1194" y="14710"/>
                    <a:pt x="1152" y="14605"/>
                    <a:pt x="1110" y="14521"/>
                  </a:cubicBezTo>
                  <a:cubicBezTo>
                    <a:pt x="1079" y="14444"/>
                    <a:pt x="1025" y="14401"/>
                    <a:pt x="965" y="14401"/>
                  </a:cubicBezTo>
                  <a:close/>
                  <a:moveTo>
                    <a:pt x="1368" y="15321"/>
                  </a:moveTo>
                  <a:cubicBezTo>
                    <a:pt x="1345" y="15321"/>
                    <a:pt x="1321" y="15326"/>
                    <a:pt x="1298" y="15337"/>
                  </a:cubicBezTo>
                  <a:cubicBezTo>
                    <a:pt x="1214" y="15379"/>
                    <a:pt x="1194" y="15484"/>
                    <a:pt x="1235" y="15567"/>
                  </a:cubicBezTo>
                  <a:cubicBezTo>
                    <a:pt x="1298" y="15672"/>
                    <a:pt x="1340" y="15777"/>
                    <a:pt x="1403" y="15881"/>
                  </a:cubicBezTo>
                  <a:cubicBezTo>
                    <a:pt x="1424" y="15923"/>
                    <a:pt x="1486" y="15965"/>
                    <a:pt x="1549" y="15965"/>
                  </a:cubicBezTo>
                  <a:cubicBezTo>
                    <a:pt x="1570" y="15965"/>
                    <a:pt x="1612" y="15965"/>
                    <a:pt x="1633" y="15944"/>
                  </a:cubicBezTo>
                  <a:cubicBezTo>
                    <a:pt x="1717" y="15902"/>
                    <a:pt x="1738" y="15798"/>
                    <a:pt x="1696" y="15714"/>
                  </a:cubicBezTo>
                  <a:cubicBezTo>
                    <a:pt x="1633" y="15609"/>
                    <a:pt x="1591" y="15526"/>
                    <a:pt x="1528" y="15421"/>
                  </a:cubicBezTo>
                  <a:cubicBezTo>
                    <a:pt x="1498" y="15360"/>
                    <a:pt x="1433" y="15321"/>
                    <a:pt x="1368" y="15321"/>
                  </a:cubicBezTo>
                  <a:close/>
                  <a:moveTo>
                    <a:pt x="19871" y="15321"/>
                  </a:moveTo>
                  <a:cubicBezTo>
                    <a:pt x="19806" y="15321"/>
                    <a:pt x="19742" y="15360"/>
                    <a:pt x="19711" y="15421"/>
                  </a:cubicBezTo>
                  <a:cubicBezTo>
                    <a:pt x="19669" y="15505"/>
                    <a:pt x="19606" y="15609"/>
                    <a:pt x="19544" y="15714"/>
                  </a:cubicBezTo>
                  <a:cubicBezTo>
                    <a:pt x="19502" y="15777"/>
                    <a:pt x="19544" y="15881"/>
                    <a:pt x="19606" y="15944"/>
                  </a:cubicBezTo>
                  <a:cubicBezTo>
                    <a:pt x="19648" y="15944"/>
                    <a:pt x="19669" y="15965"/>
                    <a:pt x="19690" y="15965"/>
                  </a:cubicBezTo>
                  <a:cubicBezTo>
                    <a:pt x="19753" y="15965"/>
                    <a:pt x="19816" y="15923"/>
                    <a:pt x="19836" y="15881"/>
                  </a:cubicBezTo>
                  <a:cubicBezTo>
                    <a:pt x="19899" y="15777"/>
                    <a:pt x="19962" y="15672"/>
                    <a:pt x="20004" y="15567"/>
                  </a:cubicBezTo>
                  <a:cubicBezTo>
                    <a:pt x="20046" y="15484"/>
                    <a:pt x="20025" y="15379"/>
                    <a:pt x="19941" y="15337"/>
                  </a:cubicBezTo>
                  <a:cubicBezTo>
                    <a:pt x="19919" y="15326"/>
                    <a:pt x="19895" y="15321"/>
                    <a:pt x="19871" y="15321"/>
                  </a:cubicBezTo>
                  <a:close/>
                  <a:moveTo>
                    <a:pt x="1910" y="16201"/>
                  </a:moveTo>
                  <a:cubicBezTo>
                    <a:pt x="1877" y="16201"/>
                    <a:pt x="1846" y="16212"/>
                    <a:pt x="1821" y="16237"/>
                  </a:cubicBezTo>
                  <a:cubicBezTo>
                    <a:pt x="1738" y="16279"/>
                    <a:pt x="1717" y="16384"/>
                    <a:pt x="1758" y="16467"/>
                  </a:cubicBezTo>
                  <a:cubicBezTo>
                    <a:pt x="1821" y="16551"/>
                    <a:pt x="1884" y="16656"/>
                    <a:pt x="1968" y="16739"/>
                  </a:cubicBezTo>
                  <a:cubicBezTo>
                    <a:pt x="1989" y="16802"/>
                    <a:pt x="2051" y="16823"/>
                    <a:pt x="2093" y="16823"/>
                  </a:cubicBezTo>
                  <a:cubicBezTo>
                    <a:pt x="2135" y="16823"/>
                    <a:pt x="2177" y="16802"/>
                    <a:pt x="2198" y="16781"/>
                  </a:cubicBezTo>
                  <a:cubicBezTo>
                    <a:pt x="2282" y="16739"/>
                    <a:pt x="2302" y="16635"/>
                    <a:pt x="2240" y="16551"/>
                  </a:cubicBezTo>
                  <a:cubicBezTo>
                    <a:pt x="2177" y="16467"/>
                    <a:pt x="2114" y="16363"/>
                    <a:pt x="2051" y="16279"/>
                  </a:cubicBezTo>
                  <a:cubicBezTo>
                    <a:pt x="2013" y="16228"/>
                    <a:pt x="1960" y="16201"/>
                    <a:pt x="1910" y="16201"/>
                  </a:cubicBezTo>
                  <a:close/>
                  <a:moveTo>
                    <a:pt x="19351" y="16195"/>
                  </a:moveTo>
                  <a:cubicBezTo>
                    <a:pt x="19292" y="16195"/>
                    <a:pt x="19237" y="16223"/>
                    <a:pt x="19209" y="16279"/>
                  </a:cubicBezTo>
                  <a:lnTo>
                    <a:pt x="19020" y="16551"/>
                  </a:lnTo>
                  <a:cubicBezTo>
                    <a:pt x="18958" y="16614"/>
                    <a:pt x="18979" y="16718"/>
                    <a:pt x="19062" y="16781"/>
                  </a:cubicBezTo>
                  <a:cubicBezTo>
                    <a:pt x="19083" y="16802"/>
                    <a:pt x="19125" y="16802"/>
                    <a:pt x="19146" y="16823"/>
                  </a:cubicBezTo>
                  <a:cubicBezTo>
                    <a:pt x="19209" y="16823"/>
                    <a:pt x="19251" y="16781"/>
                    <a:pt x="19292" y="16739"/>
                  </a:cubicBezTo>
                  <a:cubicBezTo>
                    <a:pt x="19355" y="16656"/>
                    <a:pt x="19418" y="16551"/>
                    <a:pt x="19481" y="16467"/>
                  </a:cubicBezTo>
                  <a:cubicBezTo>
                    <a:pt x="19544" y="16384"/>
                    <a:pt x="19523" y="16279"/>
                    <a:pt x="19439" y="16216"/>
                  </a:cubicBezTo>
                  <a:cubicBezTo>
                    <a:pt x="19411" y="16202"/>
                    <a:pt x="19381" y="16195"/>
                    <a:pt x="19351" y="16195"/>
                  </a:cubicBezTo>
                  <a:close/>
                  <a:moveTo>
                    <a:pt x="2502" y="17015"/>
                  </a:moveTo>
                  <a:cubicBezTo>
                    <a:pt x="2467" y="17015"/>
                    <a:pt x="2433" y="17027"/>
                    <a:pt x="2407" y="17053"/>
                  </a:cubicBezTo>
                  <a:cubicBezTo>
                    <a:pt x="2323" y="17116"/>
                    <a:pt x="2323" y="17220"/>
                    <a:pt x="2365" y="17283"/>
                  </a:cubicBezTo>
                  <a:cubicBezTo>
                    <a:pt x="2449" y="17388"/>
                    <a:pt x="2512" y="17472"/>
                    <a:pt x="2595" y="17555"/>
                  </a:cubicBezTo>
                  <a:cubicBezTo>
                    <a:pt x="2637" y="17597"/>
                    <a:pt x="2679" y="17618"/>
                    <a:pt x="2721" y="17618"/>
                  </a:cubicBezTo>
                  <a:cubicBezTo>
                    <a:pt x="2763" y="17618"/>
                    <a:pt x="2805" y="17597"/>
                    <a:pt x="2847" y="17576"/>
                  </a:cubicBezTo>
                  <a:cubicBezTo>
                    <a:pt x="2909" y="17513"/>
                    <a:pt x="2909" y="17409"/>
                    <a:pt x="2847" y="17346"/>
                  </a:cubicBezTo>
                  <a:cubicBezTo>
                    <a:pt x="2784" y="17241"/>
                    <a:pt x="2700" y="17179"/>
                    <a:pt x="2637" y="17074"/>
                  </a:cubicBezTo>
                  <a:cubicBezTo>
                    <a:pt x="2601" y="17038"/>
                    <a:pt x="2550" y="17015"/>
                    <a:pt x="2502" y="17015"/>
                  </a:cubicBezTo>
                  <a:close/>
                  <a:moveTo>
                    <a:pt x="18752" y="17015"/>
                  </a:moveTo>
                  <a:cubicBezTo>
                    <a:pt x="18700" y="17015"/>
                    <a:pt x="18647" y="17038"/>
                    <a:pt x="18623" y="17074"/>
                  </a:cubicBezTo>
                  <a:cubicBezTo>
                    <a:pt x="18539" y="17158"/>
                    <a:pt x="18476" y="17241"/>
                    <a:pt x="18393" y="17325"/>
                  </a:cubicBezTo>
                  <a:cubicBezTo>
                    <a:pt x="18351" y="17409"/>
                    <a:pt x="18351" y="17513"/>
                    <a:pt x="18414" y="17576"/>
                  </a:cubicBezTo>
                  <a:cubicBezTo>
                    <a:pt x="18456" y="17597"/>
                    <a:pt x="18497" y="17618"/>
                    <a:pt x="18539" y="17618"/>
                  </a:cubicBezTo>
                  <a:cubicBezTo>
                    <a:pt x="18581" y="17618"/>
                    <a:pt x="18623" y="17597"/>
                    <a:pt x="18665" y="17555"/>
                  </a:cubicBezTo>
                  <a:cubicBezTo>
                    <a:pt x="18728" y="17472"/>
                    <a:pt x="18811" y="17367"/>
                    <a:pt x="18874" y="17283"/>
                  </a:cubicBezTo>
                  <a:cubicBezTo>
                    <a:pt x="18937" y="17220"/>
                    <a:pt x="18937" y="17116"/>
                    <a:pt x="18853" y="17053"/>
                  </a:cubicBezTo>
                  <a:cubicBezTo>
                    <a:pt x="18827" y="17027"/>
                    <a:pt x="18789" y="17015"/>
                    <a:pt x="18752" y="17015"/>
                  </a:cubicBezTo>
                  <a:close/>
                  <a:moveTo>
                    <a:pt x="3181" y="17780"/>
                  </a:moveTo>
                  <a:cubicBezTo>
                    <a:pt x="3134" y="17780"/>
                    <a:pt x="3087" y="17796"/>
                    <a:pt x="3056" y="17827"/>
                  </a:cubicBezTo>
                  <a:cubicBezTo>
                    <a:pt x="2993" y="17890"/>
                    <a:pt x="2993" y="17995"/>
                    <a:pt x="3056" y="18057"/>
                  </a:cubicBezTo>
                  <a:cubicBezTo>
                    <a:pt x="3139" y="18141"/>
                    <a:pt x="3223" y="18225"/>
                    <a:pt x="3307" y="18308"/>
                  </a:cubicBezTo>
                  <a:cubicBezTo>
                    <a:pt x="3349" y="18329"/>
                    <a:pt x="3391" y="18350"/>
                    <a:pt x="3432" y="18350"/>
                  </a:cubicBezTo>
                  <a:cubicBezTo>
                    <a:pt x="3474" y="18350"/>
                    <a:pt x="3516" y="18329"/>
                    <a:pt x="3537" y="18308"/>
                  </a:cubicBezTo>
                  <a:cubicBezTo>
                    <a:pt x="3621" y="18225"/>
                    <a:pt x="3600" y="18120"/>
                    <a:pt x="3537" y="18057"/>
                  </a:cubicBezTo>
                  <a:cubicBezTo>
                    <a:pt x="3453" y="17995"/>
                    <a:pt x="3370" y="17911"/>
                    <a:pt x="3307" y="17827"/>
                  </a:cubicBezTo>
                  <a:cubicBezTo>
                    <a:pt x="3275" y="17796"/>
                    <a:pt x="3228" y="17780"/>
                    <a:pt x="3181" y="17780"/>
                  </a:cubicBezTo>
                  <a:close/>
                  <a:moveTo>
                    <a:pt x="18077" y="17772"/>
                  </a:moveTo>
                  <a:cubicBezTo>
                    <a:pt x="18033" y="17772"/>
                    <a:pt x="17987" y="17794"/>
                    <a:pt x="17953" y="17827"/>
                  </a:cubicBezTo>
                  <a:cubicBezTo>
                    <a:pt x="17870" y="17890"/>
                    <a:pt x="17786" y="17974"/>
                    <a:pt x="17702" y="18057"/>
                  </a:cubicBezTo>
                  <a:cubicBezTo>
                    <a:pt x="17639" y="18120"/>
                    <a:pt x="17639" y="18225"/>
                    <a:pt x="17702" y="18288"/>
                  </a:cubicBezTo>
                  <a:cubicBezTo>
                    <a:pt x="17744" y="18329"/>
                    <a:pt x="17786" y="18350"/>
                    <a:pt x="17828" y="18350"/>
                  </a:cubicBezTo>
                  <a:cubicBezTo>
                    <a:pt x="17870" y="18350"/>
                    <a:pt x="17912" y="18329"/>
                    <a:pt x="17953" y="18288"/>
                  </a:cubicBezTo>
                  <a:cubicBezTo>
                    <a:pt x="18037" y="18225"/>
                    <a:pt x="18121" y="18141"/>
                    <a:pt x="18184" y="18057"/>
                  </a:cubicBezTo>
                  <a:cubicBezTo>
                    <a:pt x="18267" y="17995"/>
                    <a:pt x="18267" y="17890"/>
                    <a:pt x="18184" y="17827"/>
                  </a:cubicBezTo>
                  <a:cubicBezTo>
                    <a:pt x="18154" y="17788"/>
                    <a:pt x="18116" y="17772"/>
                    <a:pt x="18077" y="17772"/>
                  </a:cubicBezTo>
                  <a:close/>
                  <a:moveTo>
                    <a:pt x="17316" y="18459"/>
                  </a:moveTo>
                  <a:cubicBezTo>
                    <a:pt x="17281" y="18459"/>
                    <a:pt x="17247" y="18471"/>
                    <a:pt x="17221" y="18497"/>
                  </a:cubicBezTo>
                  <a:cubicBezTo>
                    <a:pt x="17137" y="18560"/>
                    <a:pt x="17054" y="18643"/>
                    <a:pt x="16949" y="18706"/>
                  </a:cubicBezTo>
                  <a:cubicBezTo>
                    <a:pt x="16886" y="18769"/>
                    <a:pt x="16865" y="18873"/>
                    <a:pt x="16928" y="18936"/>
                  </a:cubicBezTo>
                  <a:cubicBezTo>
                    <a:pt x="16970" y="18978"/>
                    <a:pt x="17012" y="18999"/>
                    <a:pt x="17054" y="18999"/>
                  </a:cubicBezTo>
                  <a:cubicBezTo>
                    <a:pt x="17095" y="18999"/>
                    <a:pt x="17137" y="18999"/>
                    <a:pt x="17179" y="18978"/>
                  </a:cubicBezTo>
                  <a:cubicBezTo>
                    <a:pt x="17263" y="18894"/>
                    <a:pt x="17347" y="18832"/>
                    <a:pt x="17430" y="18748"/>
                  </a:cubicBezTo>
                  <a:cubicBezTo>
                    <a:pt x="17514" y="18685"/>
                    <a:pt x="17514" y="18580"/>
                    <a:pt x="17451" y="18518"/>
                  </a:cubicBezTo>
                  <a:cubicBezTo>
                    <a:pt x="17415" y="18481"/>
                    <a:pt x="17364" y="18459"/>
                    <a:pt x="17316" y="18459"/>
                  </a:cubicBezTo>
                  <a:close/>
                  <a:moveTo>
                    <a:pt x="3936" y="18459"/>
                  </a:moveTo>
                  <a:cubicBezTo>
                    <a:pt x="3882" y="18459"/>
                    <a:pt x="3825" y="18481"/>
                    <a:pt x="3788" y="18518"/>
                  </a:cubicBezTo>
                  <a:cubicBezTo>
                    <a:pt x="3746" y="18601"/>
                    <a:pt x="3746" y="18706"/>
                    <a:pt x="3809" y="18769"/>
                  </a:cubicBezTo>
                  <a:cubicBezTo>
                    <a:pt x="3914" y="18832"/>
                    <a:pt x="3997" y="18915"/>
                    <a:pt x="4081" y="18978"/>
                  </a:cubicBezTo>
                  <a:cubicBezTo>
                    <a:pt x="4123" y="18999"/>
                    <a:pt x="4165" y="19020"/>
                    <a:pt x="4186" y="19020"/>
                  </a:cubicBezTo>
                  <a:cubicBezTo>
                    <a:pt x="4248" y="19020"/>
                    <a:pt x="4290" y="18999"/>
                    <a:pt x="4332" y="18957"/>
                  </a:cubicBezTo>
                  <a:cubicBezTo>
                    <a:pt x="4374" y="18873"/>
                    <a:pt x="4374" y="18769"/>
                    <a:pt x="4290" y="18706"/>
                  </a:cubicBezTo>
                  <a:cubicBezTo>
                    <a:pt x="4207" y="18643"/>
                    <a:pt x="4123" y="18580"/>
                    <a:pt x="4039" y="18497"/>
                  </a:cubicBezTo>
                  <a:cubicBezTo>
                    <a:pt x="4013" y="18471"/>
                    <a:pt x="3976" y="18459"/>
                    <a:pt x="3936" y="18459"/>
                  </a:cubicBezTo>
                  <a:close/>
                  <a:moveTo>
                    <a:pt x="4741" y="19082"/>
                  </a:moveTo>
                  <a:cubicBezTo>
                    <a:pt x="4684" y="19082"/>
                    <a:pt x="4631" y="19105"/>
                    <a:pt x="4604" y="19145"/>
                  </a:cubicBezTo>
                  <a:cubicBezTo>
                    <a:pt x="4541" y="19229"/>
                    <a:pt x="4562" y="19334"/>
                    <a:pt x="4646" y="19376"/>
                  </a:cubicBezTo>
                  <a:cubicBezTo>
                    <a:pt x="4730" y="19438"/>
                    <a:pt x="4834" y="19522"/>
                    <a:pt x="4918" y="19564"/>
                  </a:cubicBezTo>
                  <a:cubicBezTo>
                    <a:pt x="4960" y="19585"/>
                    <a:pt x="4981" y="19606"/>
                    <a:pt x="5023" y="19606"/>
                  </a:cubicBezTo>
                  <a:cubicBezTo>
                    <a:pt x="5085" y="19606"/>
                    <a:pt x="5127" y="19564"/>
                    <a:pt x="5169" y="19522"/>
                  </a:cubicBezTo>
                  <a:cubicBezTo>
                    <a:pt x="5211" y="19438"/>
                    <a:pt x="5190" y="19334"/>
                    <a:pt x="5106" y="19292"/>
                  </a:cubicBezTo>
                  <a:cubicBezTo>
                    <a:pt x="5023" y="19229"/>
                    <a:pt x="4918" y="19166"/>
                    <a:pt x="4834" y="19104"/>
                  </a:cubicBezTo>
                  <a:cubicBezTo>
                    <a:pt x="4805" y="19089"/>
                    <a:pt x="4772" y="19082"/>
                    <a:pt x="4741" y="19082"/>
                  </a:cubicBezTo>
                  <a:close/>
                  <a:moveTo>
                    <a:pt x="16521" y="19067"/>
                  </a:moveTo>
                  <a:cubicBezTo>
                    <a:pt x="16485" y="19067"/>
                    <a:pt x="16451" y="19079"/>
                    <a:pt x="16426" y="19104"/>
                  </a:cubicBezTo>
                  <a:cubicBezTo>
                    <a:pt x="16321" y="19166"/>
                    <a:pt x="16238" y="19229"/>
                    <a:pt x="16154" y="19292"/>
                  </a:cubicBezTo>
                  <a:cubicBezTo>
                    <a:pt x="16070" y="19334"/>
                    <a:pt x="16049" y="19438"/>
                    <a:pt x="16091" y="19522"/>
                  </a:cubicBezTo>
                  <a:cubicBezTo>
                    <a:pt x="16133" y="19564"/>
                    <a:pt x="16175" y="19606"/>
                    <a:pt x="16238" y="19606"/>
                  </a:cubicBezTo>
                  <a:cubicBezTo>
                    <a:pt x="16259" y="19606"/>
                    <a:pt x="16300" y="19585"/>
                    <a:pt x="16321" y="19564"/>
                  </a:cubicBezTo>
                  <a:cubicBezTo>
                    <a:pt x="16426" y="19501"/>
                    <a:pt x="16531" y="19438"/>
                    <a:pt x="16614" y="19376"/>
                  </a:cubicBezTo>
                  <a:cubicBezTo>
                    <a:pt x="16698" y="19334"/>
                    <a:pt x="16719" y="19229"/>
                    <a:pt x="16656" y="19145"/>
                  </a:cubicBezTo>
                  <a:cubicBezTo>
                    <a:pt x="16631" y="19095"/>
                    <a:pt x="16575" y="19067"/>
                    <a:pt x="16521" y="19067"/>
                  </a:cubicBezTo>
                  <a:close/>
                  <a:moveTo>
                    <a:pt x="5598" y="19606"/>
                  </a:moveTo>
                  <a:cubicBezTo>
                    <a:pt x="5543" y="19606"/>
                    <a:pt x="5483" y="19634"/>
                    <a:pt x="5441" y="19689"/>
                  </a:cubicBezTo>
                  <a:cubicBezTo>
                    <a:pt x="5399" y="19773"/>
                    <a:pt x="5441" y="19878"/>
                    <a:pt x="5525" y="19920"/>
                  </a:cubicBezTo>
                  <a:cubicBezTo>
                    <a:pt x="5608" y="19982"/>
                    <a:pt x="5713" y="20024"/>
                    <a:pt x="5818" y="20087"/>
                  </a:cubicBezTo>
                  <a:cubicBezTo>
                    <a:pt x="5839" y="20087"/>
                    <a:pt x="5880" y="20108"/>
                    <a:pt x="5901" y="20108"/>
                  </a:cubicBezTo>
                  <a:cubicBezTo>
                    <a:pt x="5964" y="20108"/>
                    <a:pt x="6027" y="20066"/>
                    <a:pt x="6048" y="20003"/>
                  </a:cubicBezTo>
                  <a:cubicBezTo>
                    <a:pt x="6090" y="19920"/>
                    <a:pt x="6048" y="19815"/>
                    <a:pt x="5964" y="19773"/>
                  </a:cubicBezTo>
                  <a:cubicBezTo>
                    <a:pt x="5880" y="19731"/>
                    <a:pt x="5776" y="19689"/>
                    <a:pt x="5671" y="19627"/>
                  </a:cubicBezTo>
                  <a:cubicBezTo>
                    <a:pt x="5650" y="19613"/>
                    <a:pt x="5625" y="19606"/>
                    <a:pt x="5598" y="19606"/>
                  </a:cubicBezTo>
                  <a:close/>
                  <a:moveTo>
                    <a:pt x="15656" y="19606"/>
                  </a:moveTo>
                  <a:cubicBezTo>
                    <a:pt x="15626" y="19606"/>
                    <a:pt x="15596" y="19613"/>
                    <a:pt x="15568" y="19627"/>
                  </a:cubicBezTo>
                  <a:cubicBezTo>
                    <a:pt x="15463" y="19669"/>
                    <a:pt x="15380" y="19731"/>
                    <a:pt x="15275" y="19773"/>
                  </a:cubicBezTo>
                  <a:cubicBezTo>
                    <a:pt x="15191" y="19815"/>
                    <a:pt x="15150" y="19920"/>
                    <a:pt x="15191" y="20003"/>
                  </a:cubicBezTo>
                  <a:cubicBezTo>
                    <a:pt x="15233" y="20066"/>
                    <a:pt x="15296" y="20108"/>
                    <a:pt x="15359" y="20108"/>
                  </a:cubicBezTo>
                  <a:cubicBezTo>
                    <a:pt x="15380" y="20108"/>
                    <a:pt x="15401" y="20087"/>
                    <a:pt x="15422" y="20087"/>
                  </a:cubicBezTo>
                  <a:cubicBezTo>
                    <a:pt x="15526" y="20024"/>
                    <a:pt x="15631" y="19982"/>
                    <a:pt x="15735" y="19920"/>
                  </a:cubicBezTo>
                  <a:cubicBezTo>
                    <a:pt x="15819" y="19878"/>
                    <a:pt x="15840" y="19773"/>
                    <a:pt x="15798" y="19689"/>
                  </a:cubicBezTo>
                  <a:cubicBezTo>
                    <a:pt x="15770" y="19634"/>
                    <a:pt x="15715" y="19606"/>
                    <a:pt x="15656" y="19606"/>
                  </a:cubicBezTo>
                  <a:close/>
                  <a:moveTo>
                    <a:pt x="6501" y="20050"/>
                  </a:moveTo>
                  <a:cubicBezTo>
                    <a:pt x="6437" y="20050"/>
                    <a:pt x="6377" y="20089"/>
                    <a:pt x="6362" y="20150"/>
                  </a:cubicBezTo>
                  <a:cubicBezTo>
                    <a:pt x="6320" y="20233"/>
                    <a:pt x="6362" y="20338"/>
                    <a:pt x="6445" y="20380"/>
                  </a:cubicBezTo>
                  <a:cubicBezTo>
                    <a:pt x="6550" y="20422"/>
                    <a:pt x="6655" y="20464"/>
                    <a:pt x="6759" y="20505"/>
                  </a:cubicBezTo>
                  <a:lnTo>
                    <a:pt x="6822" y="20505"/>
                  </a:lnTo>
                  <a:cubicBezTo>
                    <a:pt x="6885" y="20505"/>
                    <a:pt x="6948" y="20485"/>
                    <a:pt x="6989" y="20401"/>
                  </a:cubicBezTo>
                  <a:cubicBezTo>
                    <a:pt x="7010" y="20317"/>
                    <a:pt x="6968" y="20213"/>
                    <a:pt x="6885" y="20192"/>
                  </a:cubicBezTo>
                  <a:cubicBezTo>
                    <a:pt x="6780" y="20150"/>
                    <a:pt x="6676" y="20108"/>
                    <a:pt x="6571" y="20066"/>
                  </a:cubicBezTo>
                  <a:cubicBezTo>
                    <a:pt x="6548" y="20055"/>
                    <a:pt x="6525" y="20050"/>
                    <a:pt x="6501" y="20050"/>
                  </a:cubicBezTo>
                  <a:close/>
                  <a:moveTo>
                    <a:pt x="14739" y="20050"/>
                  </a:moveTo>
                  <a:cubicBezTo>
                    <a:pt x="14715" y="20050"/>
                    <a:pt x="14691" y="20055"/>
                    <a:pt x="14668" y="20066"/>
                  </a:cubicBezTo>
                  <a:cubicBezTo>
                    <a:pt x="14564" y="20108"/>
                    <a:pt x="14459" y="20150"/>
                    <a:pt x="14354" y="20192"/>
                  </a:cubicBezTo>
                  <a:cubicBezTo>
                    <a:pt x="14271" y="20213"/>
                    <a:pt x="14229" y="20317"/>
                    <a:pt x="14271" y="20401"/>
                  </a:cubicBezTo>
                  <a:cubicBezTo>
                    <a:pt x="14292" y="20485"/>
                    <a:pt x="14354" y="20505"/>
                    <a:pt x="14417" y="20505"/>
                  </a:cubicBezTo>
                  <a:lnTo>
                    <a:pt x="14480" y="20505"/>
                  </a:lnTo>
                  <a:cubicBezTo>
                    <a:pt x="14585" y="20464"/>
                    <a:pt x="14710" y="20422"/>
                    <a:pt x="14815" y="20380"/>
                  </a:cubicBezTo>
                  <a:cubicBezTo>
                    <a:pt x="14899" y="20338"/>
                    <a:pt x="14940" y="20233"/>
                    <a:pt x="14899" y="20150"/>
                  </a:cubicBezTo>
                  <a:cubicBezTo>
                    <a:pt x="14868" y="20089"/>
                    <a:pt x="14804" y="20050"/>
                    <a:pt x="14739" y="20050"/>
                  </a:cubicBezTo>
                  <a:close/>
                  <a:moveTo>
                    <a:pt x="7445" y="20406"/>
                  </a:moveTo>
                  <a:cubicBezTo>
                    <a:pt x="7380" y="20406"/>
                    <a:pt x="7319" y="20449"/>
                    <a:pt x="7303" y="20526"/>
                  </a:cubicBezTo>
                  <a:cubicBezTo>
                    <a:pt x="7261" y="20610"/>
                    <a:pt x="7324" y="20694"/>
                    <a:pt x="7408" y="20736"/>
                  </a:cubicBezTo>
                  <a:cubicBezTo>
                    <a:pt x="7512" y="20757"/>
                    <a:pt x="7617" y="20798"/>
                    <a:pt x="7743" y="20840"/>
                  </a:cubicBezTo>
                  <a:lnTo>
                    <a:pt x="7784" y="20840"/>
                  </a:lnTo>
                  <a:cubicBezTo>
                    <a:pt x="7847" y="20840"/>
                    <a:pt x="7931" y="20798"/>
                    <a:pt x="7952" y="20715"/>
                  </a:cubicBezTo>
                  <a:cubicBezTo>
                    <a:pt x="7973" y="20631"/>
                    <a:pt x="7910" y="20526"/>
                    <a:pt x="7826" y="20505"/>
                  </a:cubicBezTo>
                  <a:cubicBezTo>
                    <a:pt x="7722" y="20485"/>
                    <a:pt x="7617" y="20443"/>
                    <a:pt x="7512" y="20422"/>
                  </a:cubicBezTo>
                  <a:cubicBezTo>
                    <a:pt x="7491" y="20411"/>
                    <a:pt x="7468" y="20406"/>
                    <a:pt x="7445" y="20406"/>
                  </a:cubicBezTo>
                  <a:close/>
                  <a:moveTo>
                    <a:pt x="13792" y="20408"/>
                  </a:moveTo>
                  <a:cubicBezTo>
                    <a:pt x="13772" y="20408"/>
                    <a:pt x="13750" y="20413"/>
                    <a:pt x="13727" y="20422"/>
                  </a:cubicBezTo>
                  <a:cubicBezTo>
                    <a:pt x="13622" y="20443"/>
                    <a:pt x="13518" y="20485"/>
                    <a:pt x="13413" y="20505"/>
                  </a:cubicBezTo>
                  <a:cubicBezTo>
                    <a:pt x="13329" y="20526"/>
                    <a:pt x="13266" y="20631"/>
                    <a:pt x="13308" y="20715"/>
                  </a:cubicBezTo>
                  <a:cubicBezTo>
                    <a:pt x="13329" y="20798"/>
                    <a:pt x="13392" y="20840"/>
                    <a:pt x="13455" y="20840"/>
                  </a:cubicBezTo>
                  <a:lnTo>
                    <a:pt x="13518" y="20840"/>
                  </a:lnTo>
                  <a:cubicBezTo>
                    <a:pt x="13622" y="20798"/>
                    <a:pt x="13727" y="20777"/>
                    <a:pt x="13831" y="20736"/>
                  </a:cubicBezTo>
                  <a:cubicBezTo>
                    <a:pt x="13936" y="20715"/>
                    <a:pt x="13978" y="20610"/>
                    <a:pt x="13957" y="20526"/>
                  </a:cubicBezTo>
                  <a:cubicBezTo>
                    <a:pt x="13924" y="20461"/>
                    <a:pt x="13866" y="20408"/>
                    <a:pt x="13792" y="20408"/>
                  </a:cubicBezTo>
                  <a:close/>
                  <a:moveTo>
                    <a:pt x="8441" y="20669"/>
                  </a:moveTo>
                  <a:cubicBezTo>
                    <a:pt x="8366" y="20669"/>
                    <a:pt x="8287" y="20726"/>
                    <a:pt x="8287" y="20798"/>
                  </a:cubicBezTo>
                  <a:cubicBezTo>
                    <a:pt x="8266" y="20882"/>
                    <a:pt x="8308" y="20987"/>
                    <a:pt x="8412" y="21008"/>
                  </a:cubicBezTo>
                  <a:cubicBezTo>
                    <a:pt x="8517" y="21029"/>
                    <a:pt x="8621" y="21049"/>
                    <a:pt x="8747" y="21070"/>
                  </a:cubicBezTo>
                  <a:lnTo>
                    <a:pt x="8768" y="21070"/>
                  </a:lnTo>
                  <a:cubicBezTo>
                    <a:pt x="8852" y="21070"/>
                    <a:pt x="8935" y="21008"/>
                    <a:pt x="8935" y="20924"/>
                  </a:cubicBezTo>
                  <a:cubicBezTo>
                    <a:pt x="8956" y="20840"/>
                    <a:pt x="8893" y="20736"/>
                    <a:pt x="8810" y="20736"/>
                  </a:cubicBezTo>
                  <a:cubicBezTo>
                    <a:pt x="8684" y="20715"/>
                    <a:pt x="8580" y="20694"/>
                    <a:pt x="8475" y="20673"/>
                  </a:cubicBezTo>
                  <a:cubicBezTo>
                    <a:pt x="8464" y="20670"/>
                    <a:pt x="8453" y="20669"/>
                    <a:pt x="8441" y="20669"/>
                  </a:cubicBezTo>
                  <a:close/>
                  <a:moveTo>
                    <a:pt x="12804" y="20669"/>
                  </a:moveTo>
                  <a:cubicBezTo>
                    <a:pt x="12791" y="20669"/>
                    <a:pt x="12778" y="20670"/>
                    <a:pt x="12764" y="20673"/>
                  </a:cubicBezTo>
                  <a:cubicBezTo>
                    <a:pt x="12660" y="20694"/>
                    <a:pt x="12555" y="20715"/>
                    <a:pt x="12450" y="20736"/>
                  </a:cubicBezTo>
                  <a:cubicBezTo>
                    <a:pt x="12346" y="20736"/>
                    <a:pt x="12283" y="20840"/>
                    <a:pt x="12304" y="20924"/>
                  </a:cubicBezTo>
                  <a:cubicBezTo>
                    <a:pt x="12325" y="21008"/>
                    <a:pt x="12388" y="21070"/>
                    <a:pt x="12471" y="21070"/>
                  </a:cubicBezTo>
                  <a:lnTo>
                    <a:pt x="12513" y="21070"/>
                  </a:lnTo>
                  <a:cubicBezTo>
                    <a:pt x="12618" y="21049"/>
                    <a:pt x="12722" y="21029"/>
                    <a:pt x="12848" y="21008"/>
                  </a:cubicBezTo>
                  <a:cubicBezTo>
                    <a:pt x="12932" y="20987"/>
                    <a:pt x="12994" y="20882"/>
                    <a:pt x="12974" y="20798"/>
                  </a:cubicBezTo>
                  <a:cubicBezTo>
                    <a:pt x="12955" y="20726"/>
                    <a:pt x="12890" y="20669"/>
                    <a:pt x="12804" y="20669"/>
                  </a:cubicBezTo>
                  <a:close/>
                  <a:moveTo>
                    <a:pt x="9458" y="20819"/>
                  </a:moveTo>
                  <a:cubicBezTo>
                    <a:pt x="9375" y="20819"/>
                    <a:pt x="9291" y="20882"/>
                    <a:pt x="9270" y="20966"/>
                  </a:cubicBezTo>
                  <a:cubicBezTo>
                    <a:pt x="9270" y="21070"/>
                    <a:pt x="9333" y="21154"/>
                    <a:pt x="9417" y="21154"/>
                  </a:cubicBezTo>
                  <a:cubicBezTo>
                    <a:pt x="9542" y="21175"/>
                    <a:pt x="9647" y="21175"/>
                    <a:pt x="9772" y="21196"/>
                  </a:cubicBezTo>
                  <a:cubicBezTo>
                    <a:pt x="9856" y="21196"/>
                    <a:pt x="9940" y="21133"/>
                    <a:pt x="9940" y="21049"/>
                  </a:cubicBezTo>
                  <a:cubicBezTo>
                    <a:pt x="9961" y="20945"/>
                    <a:pt x="9877" y="20861"/>
                    <a:pt x="9793" y="20861"/>
                  </a:cubicBezTo>
                  <a:cubicBezTo>
                    <a:pt x="9668" y="20840"/>
                    <a:pt x="9563" y="20840"/>
                    <a:pt x="9458" y="20819"/>
                  </a:cubicBezTo>
                  <a:close/>
                  <a:moveTo>
                    <a:pt x="11781" y="20819"/>
                  </a:moveTo>
                  <a:cubicBezTo>
                    <a:pt x="11676" y="20840"/>
                    <a:pt x="11572" y="20840"/>
                    <a:pt x="11446" y="20861"/>
                  </a:cubicBezTo>
                  <a:cubicBezTo>
                    <a:pt x="11362" y="20861"/>
                    <a:pt x="11300" y="20945"/>
                    <a:pt x="11300" y="21049"/>
                  </a:cubicBezTo>
                  <a:cubicBezTo>
                    <a:pt x="11300" y="21133"/>
                    <a:pt x="11383" y="21196"/>
                    <a:pt x="11467" y="21196"/>
                  </a:cubicBezTo>
                  <a:lnTo>
                    <a:pt x="11488" y="21196"/>
                  </a:lnTo>
                  <a:cubicBezTo>
                    <a:pt x="11593" y="21196"/>
                    <a:pt x="11718" y="21175"/>
                    <a:pt x="11823" y="21175"/>
                  </a:cubicBezTo>
                  <a:cubicBezTo>
                    <a:pt x="11927" y="21154"/>
                    <a:pt x="11990" y="21070"/>
                    <a:pt x="11969" y="20966"/>
                  </a:cubicBezTo>
                  <a:cubicBezTo>
                    <a:pt x="11969" y="20882"/>
                    <a:pt x="11886" y="20819"/>
                    <a:pt x="11781" y="20819"/>
                  </a:cubicBezTo>
                  <a:close/>
                  <a:moveTo>
                    <a:pt x="10463" y="20882"/>
                  </a:moveTo>
                  <a:cubicBezTo>
                    <a:pt x="10358" y="20882"/>
                    <a:pt x="10295" y="20966"/>
                    <a:pt x="10274" y="21049"/>
                  </a:cubicBezTo>
                  <a:cubicBezTo>
                    <a:pt x="10274" y="21154"/>
                    <a:pt x="10358" y="21238"/>
                    <a:pt x="10442" y="21238"/>
                  </a:cubicBezTo>
                  <a:lnTo>
                    <a:pt x="10797" y="21238"/>
                  </a:lnTo>
                  <a:cubicBezTo>
                    <a:pt x="10881" y="21217"/>
                    <a:pt x="10965" y="21154"/>
                    <a:pt x="10965" y="21049"/>
                  </a:cubicBezTo>
                  <a:cubicBezTo>
                    <a:pt x="10965" y="20966"/>
                    <a:pt x="10881" y="20882"/>
                    <a:pt x="10797" y="208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3017575" y="3148562"/>
              <a:ext cx="182899" cy="103655"/>
            </a:xfrm>
            <a:custGeom>
              <a:avLst/>
              <a:gdLst/>
              <a:ahLst/>
              <a:cxnLst/>
              <a:rect l="l" t="t" r="r" b="b"/>
              <a:pathLst>
                <a:path w="8789" h="4981" extrusionOk="0">
                  <a:moveTo>
                    <a:pt x="670" y="0"/>
                  </a:moveTo>
                  <a:cubicBezTo>
                    <a:pt x="251" y="0"/>
                    <a:pt x="21" y="481"/>
                    <a:pt x="272" y="795"/>
                  </a:cubicBezTo>
                  <a:lnTo>
                    <a:pt x="1360" y="2176"/>
                  </a:lnTo>
                  <a:cubicBezTo>
                    <a:pt x="1507" y="2365"/>
                    <a:pt x="1507" y="2616"/>
                    <a:pt x="1360" y="2783"/>
                  </a:cubicBezTo>
                  <a:lnTo>
                    <a:pt x="251" y="4164"/>
                  </a:lnTo>
                  <a:cubicBezTo>
                    <a:pt x="0" y="4478"/>
                    <a:pt x="230" y="4938"/>
                    <a:pt x="628" y="4938"/>
                  </a:cubicBezTo>
                  <a:lnTo>
                    <a:pt x="7658" y="4980"/>
                  </a:lnTo>
                  <a:cubicBezTo>
                    <a:pt x="7670" y="4980"/>
                    <a:pt x="7683" y="4981"/>
                    <a:pt x="7695" y="4981"/>
                  </a:cubicBezTo>
                  <a:cubicBezTo>
                    <a:pt x="8284" y="4981"/>
                    <a:pt x="8747" y="4487"/>
                    <a:pt x="8767" y="3913"/>
                  </a:cubicBezTo>
                  <a:lnTo>
                    <a:pt x="8767" y="1151"/>
                  </a:lnTo>
                  <a:cubicBezTo>
                    <a:pt x="8788" y="544"/>
                    <a:pt x="8286" y="63"/>
                    <a:pt x="7679" y="63"/>
                  </a:cubicBezTo>
                  <a:lnTo>
                    <a:pt x="670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3139479" y="3149873"/>
              <a:ext cx="60994" cy="31361"/>
            </a:xfrm>
            <a:custGeom>
              <a:avLst/>
              <a:gdLst/>
              <a:ahLst/>
              <a:cxnLst/>
              <a:rect l="l" t="t" r="r" b="b"/>
              <a:pathLst>
                <a:path w="2931" h="1507" extrusionOk="0">
                  <a:moveTo>
                    <a:pt x="1884" y="0"/>
                  </a:moveTo>
                  <a:lnTo>
                    <a:pt x="1" y="1486"/>
                  </a:lnTo>
                  <a:lnTo>
                    <a:pt x="2909" y="1507"/>
                  </a:lnTo>
                  <a:lnTo>
                    <a:pt x="2909" y="1088"/>
                  </a:lnTo>
                  <a:cubicBezTo>
                    <a:pt x="2930" y="502"/>
                    <a:pt x="2470" y="21"/>
                    <a:pt x="1884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3542693" y="3152453"/>
              <a:ext cx="182878" cy="103675"/>
            </a:xfrm>
            <a:custGeom>
              <a:avLst/>
              <a:gdLst/>
              <a:ahLst/>
              <a:cxnLst/>
              <a:rect l="l" t="t" r="r" b="b"/>
              <a:pathLst>
                <a:path w="8788" h="4982" extrusionOk="0">
                  <a:moveTo>
                    <a:pt x="1093" y="1"/>
                  </a:moveTo>
                  <a:cubicBezTo>
                    <a:pt x="504" y="1"/>
                    <a:pt x="41" y="495"/>
                    <a:pt x="21" y="1069"/>
                  </a:cubicBezTo>
                  <a:lnTo>
                    <a:pt x="21" y="3831"/>
                  </a:lnTo>
                  <a:cubicBezTo>
                    <a:pt x="0" y="4437"/>
                    <a:pt x="502" y="4919"/>
                    <a:pt x="1109" y="4919"/>
                  </a:cubicBezTo>
                  <a:lnTo>
                    <a:pt x="8118" y="4981"/>
                  </a:lnTo>
                  <a:cubicBezTo>
                    <a:pt x="8537" y="4981"/>
                    <a:pt x="8767" y="4500"/>
                    <a:pt x="8516" y="4186"/>
                  </a:cubicBezTo>
                  <a:lnTo>
                    <a:pt x="7428" y="2805"/>
                  </a:lnTo>
                  <a:cubicBezTo>
                    <a:pt x="7281" y="2617"/>
                    <a:pt x="7281" y="2366"/>
                    <a:pt x="7428" y="2199"/>
                  </a:cubicBezTo>
                  <a:lnTo>
                    <a:pt x="8537" y="818"/>
                  </a:lnTo>
                  <a:cubicBezTo>
                    <a:pt x="8788" y="504"/>
                    <a:pt x="8558" y="43"/>
                    <a:pt x="8160" y="43"/>
                  </a:cubicBezTo>
                  <a:lnTo>
                    <a:pt x="1130" y="2"/>
                  </a:lnTo>
                  <a:cubicBezTo>
                    <a:pt x="1118" y="1"/>
                    <a:pt x="1106" y="1"/>
                    <a:pt x="1093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3543109" y="3152474"/>
              <a:ext cx="60557" cy="31381"/>
            </a:xfrm>
            <a:custGeom>
              <a:avLst/>
              <a:gdLst/>
              <a:ahLst/>
              <a:cxnLst/>
              <a:rect l="l" t="t" r="r" b="b"/>
              <a:pathLst>
                <a:path w="2910" h="1508" extrusionOk="0">
                  <a:moveTo>
                    <a:pt x="1047" y="1"/>
                  </a:moveTo>
                  <a:cubicBezTo>
                    <a:pt x="482" y="21"/>
                    <a:pt x="22" y="503"/>
                    <a:pt x="22" y="1089"/>
                  </a:cubicBezTo>
                  <a:lnTo>
                    <a:pt x="1" y="1486"/>
                  </a:lnTo>
                  <a:lnTo>
                    <a:pt x="2909" y="1507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3097256" y="3179465"/>
              <a:ext cx="548219" cy="118034"/>
            </a:xfrm>
            <a:custGeom>
              <a:avLst/>
              <a:gdLst/>
              <a:ahLst/>
              <a:cxnLst/>
              <a:rect l="l" t="t" r="r" b="b"/>
              <a:pathLst>
                <a:path w="26344" h="5672" extrusionOk="0">
                  <a:moveTo>
                    <a:pt x="2766" y="1"/>
                  </a:moveTo>
                  <a:cubicBezTo>
                    <a:pt x="1256" y="1"/>
                    <a:pt x="21" y="1227"/>
                    <a:pt x="0" y="2742"/>
                  </a:cubicBezTo>
                  <a:cubicBezTo>
                    <a:pt x="0" y="4269"/>
                    <a:pt x="1235" y="5525"/>
                    <a:pt x="2762" y="5546"/>
                  </a:cubicBezTo>
                  <a:lnTo>
                    <a:pt x="23539" y="5671"/>
                  </a:lnTo>
                  <a:cubicBezTo>
                    <a:pt x="23552" y="5671"/>
                    <a:pt x="23565" y="5671"/>
                    <a:pt x="23578" y="5671"/>
                  </a:cubicBezTo>
                  <a:cubicBezTo>
                    <a:pt x="25088" y="5671"/>
                    <a:pt x="26322" y="4445"/>
                    <a:pt x="26343" y="2930"/>
                  </a:cubicBezTo>
                  <a:cubicBezTo>
                    <a:pt x="26343" y="1382"/>
                    <a:pt x="25109" y="147"/>
                    <a:pt x="23581" y="126"/>
                  </a:cubicBezTo>
                  <a:lnTo>
                    <a:pt x="2804" y="1"/>
                  </a:lnTo>
                  <a:cubicBezTo>
                    <a:pt x="2791" y="1"/>
                    <a:pt x="2778" y="1"/>
                    <a:pt x="2766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3799592" y="2893825"/>
              <a:ext cx="495944" cy="495965"/>
            </a:xfrm>
            <a:custGeom>
              <a:avLst/>
              <a:gdLst/>
              <a:ahLst/>
              <a:cxnLst/>
              <a:rect l="l" t="t" r="r" b="b"/>
              <a:pathLst>
                <a:path w="23832" h="23833" extrusionOk="0">
                  <a:moveTo>
                    <a:pt x="11926" y="2972"/>
                  </a:moveTo>
                  <a:cubicBezTo>
                    <a:pt x="16844" y="2972"/>
                    <a:pt x="20861" y="6989"/>
                    <a:pt x="20861" y="11927"/>
                  </a:cubicBezTo>
                  <a:cubicBezTo>
                    <a:pt x="20861" y="16865"/>
                    <a:pt x="16844" y="20862"/>
                    <a:pt x="11926" y="20862"/>
                  </a:cubicBezTo>
                  <a:cubicBezTo>
                    <a:pt x="6988" y="20862"/>
                    <a:pt x="2971" y="16865"/>
                    <a:pt x="2971" y="11927"/>
                  </a:cubicBezTo>
                  <a:cubicBezTo>
                    <a:pt x="2971" y="6989"/>
                    <a:pt x="6988" y="2972"/>
                    <a:pt x="11926" y="2972"/>
                  </a:cubicBezTo>
                  <a:close/>
                  <a:moveTo>
                    <a:pt x="11906" y="1"/>
                  </a:moveTo>
                  <a:cubicBezTo>
                    <a:pt x="5336" y="1"/>
                    <a:pt x="0" y="5357"/>
                    <a:pt x="0" y="11927"/>
                  </a:cubicBezTo>
                  <a:cubicBezTo>
                    <a:pt x="0" y="18497"/>
                    <a:pt x="5336" y="23833"/>
                    <a:pt x="11906" y="23833"/>
                  </a:cubicBezTo>
                  <a:cubicBezTo>
                    <a:pt x="18476" y="23833"/>
                    <a:pt x="23832" y="18497"/>
                    <a:pt x="23832" y="11927"/>
                  </a:cubicBezTo>
                  <a:cubicBezTo>
                    <a:pt x="23832" y="5357"/>
                    <a:pt x="18476" y="1"/>
                    <a:pt x="11906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4002489" y="2746218"/>
              <a:ext cx="90149" cy="89733"/>
            </a:xfrm>
            <a:custGeom>
              <a:avLst/>
              <a:gdLst/>
              <a:ahLst/>
              <a:cxnLst/>
              <a:rect l="l" t="t" r="r" b="b"/>
              <a:pathLst>
                <a:path w="4332" h="4312" extrusionOk="0">
                  <a:moveTo>
                    <a:pt x="2156" y="1131"/>
                  </a:moveTo>
                  <a:cubicBezTo>
                    <a:pt x="2741" y="1131"/>
                    <a:pt x="3202" y="1591"/>
                    <a:pt x="3202" y="2156"/>
                  </a:cubicBezTo>
                  <a:cubicBezTo>
                    <a:pt x="3202" y="2721"/>
                    <a:pt x="2741" y="3181"/>
                    <a:pt x="2156" y="3181"/>
                  </a:cubicBezTo>
                  <a:cubicBezTo>
                    <a:pt x="1591" y="3181"/>
                    <a:pt x="1130" y="2721"/>
                    <a:pt x="1130" y="2156"/>
                  </a:cubicBezTo>
                  <a:cubicBezTo>
                    <a:pt x="1130" y="1591"/>
                    <a:pt x="1591" y="1131"/>
                    <a:pt x="2156" y="1131"/>
                  </a:cubicBezTo>
                  <a:close/>
                  <a:moveTo>
                    <a:pt x="2156" y="1"/>
                  </a:moveTo>
                  <a:cubicBezTo>
                    <a:pt x="963" y="1"/>
                    <a:pt x="0" y="963"/>
                    <a:pt x="0" y="2156"/>
                  </a:cubicBezTo>
                  <a:cubicBezTo>
                    <a:pt x="0" y="3349"/>
                    <a:pt x="963" y="4311"/>
                    <a:pt x="2156" y="4311"/>
                  </a:cubicBezTo>
                  <a:cubicBezTo>
                    <a:pt x="3348" y="4311"/>
                    <a:pt x="4332" y="3349"/>
                    <a:pt x="4332" y="2156"/>
                  </a:cubicBezTo>
                  <a:cubicBezTo>
                    <a:pt x="4332" y="963"/>
                    <a:pt x="3348" y="1"/>
                    <a:pt x="2156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4036888" y="2826337"/>
              <a:ext cx="21351" cy="77538"/>
            </a:xfrm>
            <a:custGeom>
              <a:avLst/>
              <a:gdLst/>
              <a:ahLst/>
              <a:cxnLst/>
              <a:rect l="l" t="t" r="r" b="b"/>
              <a:pathLst>
                <a:path w="1026" h="3726" extrusionOk="0">
                  <a:moveTo>
                    <a:pt x="0" y="1"/>
                  </a:moveTo>
                  <a:lnTo>
                    <a:pt x="0" y="3725"/>
                  </a:lnTo>
                  <a:lnTo>
                    <a:pt x="1026" y="3725"/>
                  </a:lnTo>
                  <a:lnTo>
                    <a:pt x="1026" y="1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3826582" y="2921273"/>
              <a:ext cx="441963" cy="441526"/>
            </a:xfrm>
            <a:custGeom>
              <a:avLst/>
              <a:gdLst/>
              <a:ahLst/>
              <a:cxnLst/>
              <a:rect l="l" t="t" r="r" b="b"/>
              <a:pathLst>
                <a:path w="21238" h="21217" extrusionOk="0">
                  <a:moveTo>
                    <a:pt x="10797" y="0"/>
                  </a:moveTo>
                  <a:cubicBezTo>
                    <a:pt x="10692" y="0"/>
                    <a:pt x="10629" y="63"/>
                    <a:pt x="10609" y="167"/>
                  </a:cubicBezTo>
                  <a:cubicBezTo>
                    <a:pt x="10609" y="251"/>
                    <a:pt x="10692" y="335"/>
                    <a:pt x="10776" y="335"/>
                  </a:cubicBezTo>
                  <a:lnTo>
                    <a:pt x="11132" y="335"/>
                  </a:lnTo>
                  <a:cubicBezTo>
                    <a:pt x="11215" y="335"/>
                    <a:pt x="11278" y="272"/>
                    <a:pt x="11299" y="188"/>
                  </a:cubicBezTo>
                  <a:cubicBezTo>
                    <a:pt x="11299" y="84"/>
                    <a:pt x="11236" y="0"/>
                    <a:pt x="11132" y="0"/>
                  </a:cubicBezTo>
                  <a:close/>
                  <a:moveTo>
                    <a:pt x="10106" y="0"/>
                  </a:moveTo>
                  <a:cubicBezTo>
                    <a:pt x="9981" y="0"/>
                    <a:pt x="9876" y="21"/>
                    <a:pt x="9751" y="21"/>
                  </a:cubicBezTo>
                  <a:cubicBezTo>
                    <a:pt x="9667" y="42"/>
                    <a:pt x="9604" y="105"/>
                    <a:pt x="9604" y="209"/>
                  </a:cubicBezTo>
                  <a:cubicBezTo>
                    <a:pt x="9604" y="293"/>
                    <a:pt x="9688" y="356"/>
                    <a:pt x="9772" y="356"/>
                  </a:cubicBezTo>
                  <a:lnTo>
                    <a:pt x="9793" y="356"/>
                  </a:lnTo>
                  <a:cubicBezTo>
                    <a:pt x="9897" y="356"/>
                    <a:pt x="10002" y="356"/>
                    <a:pt x="10127" y="335"/>
                  </a:cubicBezTo>
                  <a:cubicBezTo>
                    <a:pt x="10211" y="335"/>
                    <a:pt x="10295" y="251"/>
                    <a:pt x="10274" y="167"/>
                  </a:cubicBezTo>
                  <a:cubicBezTo>
                    <a:pt x="10274" y="63"/>
                    <a:pt x="10211" y="0"/>
                    <a:pt x="10106" y="0"/>
                  </a:cubicBezTo>
                  <a:close/>
                  <a:moveTo>
                    <a:pt x="11795" y="60"/>
                  </a:moveTo>
                  <a:cubicBezTo>
                    <a:pt x="11717" y="60"/>
                    <a:pt x="11634" y="134"/>
                    <a:pt x="11634" y="209"/>
                  </a:cubicBezTo>
                  <a:cubicBezTo>
                    <a:pt x="11613" y="293"/>
                    <a:pt x="11697" y="377"/>
                    <a:pt x="11780" y="398"/>
                  </a:cubicBezTo>
                  <a:cubicBezTo>
                    <a:pt x="11885" y="398"/>
                    <a:pt x="12010" y="419"/>
                    <a:pt x="12115" y="440"/>
                  </a:cubicBezTo>
                  <a:lnTo>
                    <a:pt x="12136" y="440"/>
                  </a:lnTo>
                  <a:cubicBezTo>
                    <a:pt x="12220" y="440"/>
                    <a:pt x="12282" y="377"/>
                    <a:pt x="12303" y="293"/>
                  </a:cubicBezTo>
                  <a:cubicBezTo>
                    <a:pt x="12324" y="209"/>
                    <a:pt x="12262" y="126"/>
                    <a:pt x="12157" y="105"/>
                  </a:cubicBezTo>
                  <a:cubicBezTo>
                    <a:pt x="12052" y="84"/>
                    <a:pt x="11948" y="84"/>
                    <a:pt x="11822" y="63"/>
                  </a:cubicBezTo>
                  <a:cubicBezTo>
                    <a:pt x="11813" y="61"/>
                    <a:pt x="11804" y="60"/>
                    <a:pt x="11795" y="60"/>
                  </a:cubicBezTo>
                  <a:close/>
                  <a:moveTo>
                    <a:pt x="9113" y="101"/>
                  </a:moveTo>
                  <a:cubicBezTo>
                    <a:pt x="9103" y="101"/>
                    <a:pt x="9092" y="102"/>
                    <a:pt x="9081" y="105"/>
                  </a:cubicBezTo>
                  <a:cubicBezTo>
                    <a:pt x="8956" y="126"/>
                    <a:pt x="8851" y="147"/>
                    <a:pt x="8746" y="167"/>
                  </a:cubicBezTo>
                  <a:cubicBezTo>
                    <a:pt x="8642" y="167"/>
                    <a:pt x="8579" y="272"/>
                    <a:pt x="8600" y="356"/>
                  </a:cubicBezTo>
                  <a:cubicBezTo>
                    <a:pt x="8621" y="440"/>
                    <a:pt x="8684" y="502"/>
                    <a:pt x="8767" y="502"/>
                  </a:cubicBezTo>
                  <a:cubicBezTo>
                    <a:pt x="8767" y="502"/>
                    <a:pt x="8788" y="502"/>
                    <a:pt x="8788" y="481"/>
                  </a:cubicBezTo>
                  <a:cubicBezTo>
                    <a:pt x="8914" y="481"/>
                    <a:pt x="9018" y="460"/>
                    <a:pt x="9123" y="440"/>
                  </a:cubicBezTo>
                  <a:cubicBezTo>
                    <a:pt x="9228" y="419"/>
                    <a:pt x="9290" y="335"/>
                    <a:pt x="9269" y="251"/>
                  </a:cubicBezTo>
                  <a:cubicBezTo>
                    <a:pt x="9251" y="160"/>
                    <a:pt x="9185" y="101"/>
                    <a:pt x="9113" y="101"/>
                  </a:cubicBezTo>
                  <a:close/>
                  <a:moveTo>
                    <a:pt x="12797" y="225"/>
                  </a:moveTo>
                  <a:cubicBezTo>
                    <a:pt x="12717" y="225"/>
                    <a:pt x="12656" y="269"/>
                    <a:pt x="12638" y="356"/>
                  </a:cubicBezTo>
                  <a:cubicBezTo>
                    <a:pt x="12617" y="440"/>
                    <a:pt x="12680" y="544"/>
                    <a:pt x="12764" y="544"/>
                  </a:cubicBezTo>
                  <a:cubicBezTo>
                    <a:pt x="12868" y="586"/>
                    <a:pt x="12994" y="607"/>
                    <a:pt x="13098" y="628"/>
                  </a:cubicBezTo>
                  <a:lnTo>
                    <a:pt x="13140" y="628"/>
                  </a:lnTo>
                  <a:cubicBezTo>
                    <a:pt x="13203" y="628"/>
                    <a:pt x="13287" y="586"/>
                    <a:pt x="13287" y="502"/>
                  </a:cubicBezTo>
                  <a:cubicBezTo>
                    <a:pt x="13329" y="419"/>
                    <a:pt x="13266" y="314"/>
                    <a:pt x="13182" y="293"/>
                  </a:cubicBezTo>
                  <a:cubicBezTo>
                    <a:pt x="13057" y="272"/>
                    <a:pt x="12952" y="251"/>
                    <a:pt x="12847" y="230"/>
                  </a:cubicBezTo>
                  <a:cubicBezTo>
                    <a:pt x="12830" y="227"/>
                    <a:pt x="12813" y="225"/>
                    <a:pt x="12797" y="225"/>
                  </a:cubicBezTo>
                  <a:close/>
                  <a:moveTo>
                    <a:pt x="8110" y="289"/>
                  </a:moveTo>
                  <a:cubicBezTo>
                    <a:pt x="8099" y="289"/>
                    <a:pt x="8088" y="290"/>
                    <a:pt x="8077" y="293"/>
                  </a:cubicBezTo>
                  <a:cubicBezTo>
                    <a:pt x="7951" y="335"/>
                    <a:pt x="7847" y="356"/>
                    <a:pt x="7742" y="398"/>
                  </a:cubicBezTo>
                  <a:cubicBezTo>
                    <a:pt x="7637" y="419"/>
                    <a:pt x="7596" y="502"/>
                    <a:pt x="7616" y="607"/>
                  </a:cubicBezTo>
                  <a:cubicBezTo>
                    <a:pt x="7637" y="670"/>
                    <a:pt x="7700" y="712"/>
                    <a:pt x="7784" y="712"/>
                  </a:cubicBezTo>
                  <a:lnTo>
                    <a:pt x="7826" y="712"/>
                  </a:lnTo>
                  <a:cubicBezTo>
                    <a:pt x="7930" y="691"/>
                    <a:pt x="8035" y="649"/>
                    <a:pt x="8140" y="628"/>
                  </a:cubicBezTo>
                  <a:cubicBezTo>
                    <a:pt x="8244" y="607"/>
                    <a:pt x="8286" y="523"/>
                    <a:pt x="8265" y="419"/>
                  </a:cubicBezTo>
                  <a:cubicBezTo>
                    <a:pt x="8247" y="346"/>
                    <a:pt x="8181" y="289"/>
                    <a:pt x="8110" y="289"/>
                  </a:cubicBezTo>
                  <a:close/>
                  <a:moveTo>
                    <a:pt x="13788" y="476"/>
                  </a:moveTo>
                  <a:cubicBezTo>
                    <a:pt x="13715" y="476"/>
                    <a:pt x="13639" y="520"/>
                    <a:pt x="13622" y="607"/>
                  </a:cubicBezTo>
                  <a:cubicBezTo>
                    <a:pt x="13601" y="691"/>
                    <a:pt x="13642" y="774"/>
                    <a:pt x="13726" y="816"/>
                  </a:cubicBezTo>
                  <a:cubicBezTo>
                    <a:pt x="13831" y="837"/>
                    <a:pt x="13935" y="879"/>
                    <a:pt x="14040" y="921"/>
                  </a:cubicBezTo>
                  <a:lnTo>
                    <a:pt x="14103" y="921"/>
                  </a:lnTo>
                  <a:cubicBezTo>
                    <a:pt x="14166" y="921"/>
                    <a:pt x="14228" y="879"/>
                    <a:pt x="14249" y="816"/>
                  </a:cubicBezTo>
                  <a:cubicBezTo>
                    <a:pt x="14291" y="732"/>
                    <a:pt x="14249" y="628"/>
                    <a:pt x="14166" y="607"/>
                  </a:cubicBezTo>
                  <a:cubicBezTo>
                    <a:pt x="14040" y="565"/>
                    <a:pt x="13935" y="523"/>
                    <a:pt x="13831" y="481"/>
                  </a:cubicBezTo>
                  <a:cubicBezTo>
                    <a:pt x="13817" y="478"/>
                    <a:pt x="13802" y="476"/>
                    <a:pt x="13788" y="476"/>
                  </a:cubicBezTo>
                  <a:close/>
                  <a:moveTo>
                    <a:pt x="7124" y="581"/>
                  </a:moveTo>
                  <a:cubicBezTo>
                    <a:pt x="7108" y="581"/>
                    <a:pt x="7090" y="582"/>
                    <a:pt x="7072" y="586"/>
                  </a:cubicBezTo>
                  <a:cubicBezTo>
                    <a:pt x="6968" y="628"/>
                    <a:pt x="6863" y="670"/>
                    <a:pt x="6759" y="712"/>
                  </a:cubicBezTo>
                  <a:cubicBezTo>
                    <a:pt x="6675" y="753"/>
                    <a:pt x="6633" y="858"/>
                    <a:pt x="6654" y="942"/>
                  </a:cubicBezTo>
                  <a:cubicBezTo>
                    <a:pt x="6675" y="1004"/>
                    <a:pt x="6759" y="1046"/>
                    <a:pt x="6821" y="1046"/>
                  </a:cubicBezTo>
                  <a:cubicBezTo>
                    <a:pt x="6842" y="1046"/>
                    <a:pt x="6863" y="1046"/>
                    <a:pt x="6884" y="1025"/>
                  </a:cubicBezTo>
                  <a:cubicBezTo>
                    <a:pt x="6989" y="984"/>
                    <a:pt x="7093" y="942"/>
                    <a:pt x="7198" y="921"/>
                  </a:cubicBezTo>
                  <a:cubicBezTo>
                    <a:pt x="7282" y="879"/>
                    <a:pt x="7324" y="795"/>
                    <a:pt x="7303" y="691"/>
                  </a:cubicBezTo>
                  <a:cubicBezTo>
                    <a:pt x="7268" y="621"/>
                    <a:pt x="7205" y="581"/>
                    <a:pt x="7124" y="581"/>
                  </a:cubicBezTo>
                  <a:close/>
                  <a:moveTo>
                    <a:pt x="14749" y="832"/>
                  </a:moveTo>
                  <a:cubicBezTo>
                    <a:pt x="14676" y="832"/>
                    <a:pt x="14601" y="872"/>
                    <a:pt x="14584" y="942"/>
                  </a:cubicBezTo>
                  <a:cubicBezTo>
                    <a:pt x="14542" y="1025"/>
                    <a:pt x="14584" y="1130"/>
                    <a:pt x="14668" y="1151"/>
                  </a:cubicBezTo>
                  <a:cubicBezTo>
                    <a:pt x="14772" y="1193"/>
                    <a:pt x="14877" y="1256"/>
                    <a:pt x="14961" y="1297"/>
                  </a:cubicBezTo>
                  <a:cubicBezTo>
                    <a:pt x="14982" y="1297"/>
                    <a:pt x="15023" y="1318"/>
                    <a:pt x="15044" y="1318"/>
                  </a:cubicBezTo>
                  <a:cubicBezTo>
                    <a:pt x="15107" y="1318"/>
                    <a:pt x="15170" y="1276"/>
                    <a:pt x="15191" y="1214"/>
                  </a:cubicBezTo>
                  <a:cubicBezTo>
                    <a:pt x="15233" y="1130"/>
                    <a:pt x="15191" y="1025"/>
                    <a:pt x="15107" y="984"/>
                  </a:cubicBezTo>
                  <a:cubicBezTo>
                    <a:pt x="15002" y="942"/>
                    <a:pt x="14898" y="900"/>
                    <a:pt x="14793" y="837"/>
                  </a:cubicBezTo>
                  <a:cubicBezTo>
                    <a:pt x="14779" y="833"/>
                    <a:pt x="14764" y="832"/>
                    <a:pt x="14749" y="832"/>
                  </a:cubicBezTo>
                  <a:close/>
                  <a:moveTo>
                    <a:pt x="6201" y="967"/>
                  </a:moveTo>
                  <a:cubicBezTo>
                    <a:pt x="6177" y="967"/>
                    <a:pt x="6153" y="972"/>
                    <a:pt x="6131" y="984"/>
                  </a:cubicBezTo>
                  <a:cubicBezTo>
                    <a:pt x="6026" y="1046"/>
                    <a:pt x="5922" y="1088"/>
                    <a:pt x="5817" y="1130"/>
                  </a:cubicBezTo>
                  <a:cubicBezTo>
                    <a:pt x="5733" y="1172"/>
                    <a:pt x="5691" y="1276"/>
                    <a:pt x="5733" y="1360"/>
                  </a:cubicBezTo>
                  <a:cubicBezTo>
                    <a:pt x="5775" y="1423"/>
                    <a:pt x="5838" y="1465"/>
                    <a:pt x="5880" y="1465"/>
                  </a:cubicBezTo>
                  <a:cubicBezTo>
                    <a:pt x="5922" y="1465"/>
                    <a:pt x="5943" y="1444"/>
                    <a:pt x="5963" y="1444"/>
                  </a:cubicBezTo>
                  <a:cubicBezTo>
                    <a:pt x="6068" y="1381"/>
                    <a:pt x="6173" y="1339"/>
                    <a:pt x="6256" y="1297"/>
                  </a:cubicBezTo>
                  <a:cubicBezTo>
                    <a:pt x="6340" y="1256"/>
                    <a:pt x="6382" y="1151"/>
                    <a:pt x="6340" y="1067"/>
                  </a:cubicBezTo>
                  <a:cubicBezTo>
                    <a:pt x="6325" y="1006"/>
                    <a:pt x="6265" y="967"/>
                    <a:pt x="6201" y="967"/>
                  </a:cubicBezTo>
                  <a:close/>
                  <a:moveTo>
                    <a:pt x="15646" y="1276"/>
                  </a:moveTo>
                  <a:cubicBezTo>
                    <a:pt x="15586" y="1276"/>
                    <a:pt x="15526" y="1304"/>
                    <a:pt x="15484" y="1360"/>
                  </a:cubicBezTo>
                  <a:cubicBezTo>
                    <a:pt x="15442" y="1444"/>
                    <a:pt x="15484" y="1548"/>
                    <a:pt x="15567" y="1590"/>
                  </a:cubicBezTo>
                  <a:cubicBezTo>
                    <a:pt x="15651" y="1653"/>
                    <a:pt x="15756" y="1695"/>
                    <a:pt x="15839" y="1758"/>
                  </a:cubicBezTo>
                  <a:cubicBezTo>
                    <a:pt x="15881" y="1779"/>
                    <a:pt x="15902" y="1779"/>
                    <a:pt x="15944" y="1779"/>
                  </a:cubicBezTo>
                  <a:cubicBezTo>
                    <a:pt x="15986" y="1779"/>
                    <a:pt x="16049" y="1758"/>
                    <a:pt x="16091" y="1695"/>
                  </a:cubicBezTo>
                  <a:cubicBezTo>
                    <a:pt x="16132" y="1611"/>
                    <a:pt x="16111" y="1507"/>
                    <a:pt x="16028" y="1465"/>
                  </a:cubicBezTo>
                  <a:cubicBezTo>
                    <a:pt x="15923" y="1402"/>
                    <a:pt x="15819" y="1360"/>
                    <a:pt x="15735" y="1297"/>
                  </a:cubicBezTo>
                  <a:cubicBezTo>
                    <a:pt x="15707" y="1283"/>
                    <a:pt x="15677" y="1276"/>
                    <a:pt x="15646" y="1276"/>
                  </a:cubicBezTo>
                  <a:close/>
                  <a:moveTo>
                    <a:pt x="5298" y="1444"/>
                  </a:moveTo>
                  <a:cubicBezTo>
                    <a:pt x="5268" y="1444"/>
                    <a:pt x="5238" y="1451"/>
                    <a:pt x="5210" y="1465"/>
                  </a:cubicBezTo>
                  <a:cubicBezTo>
                    <a:pt x="5106" y="1528"/>
                    <a:pt x="5022" y="1590"/>
                    <a:pt x="4917" y="1653"/>
                  </a:cubicBezTo>
                  <a:cubicBezTo>
                    <a:pt x="4834" y="1695"/>
                    <a:pt x="4813" y="1800"/>
                    <a:pt x="4875" y="1883"/>
                  </a:cubicBezTo>
                  <a:cubicBezTo>
                    <a:pt x="4896" y="1925"/>
                    <a:pt x="4959" y="1967"/>
                    <a:pt x="5022" y="1967"/>
                  </a:cubicBezTo>
                  <a:cubicBezTo>
                    <a:pt x="5043" y="1967"/>
                    <a:pt x="5085" y="1967"/>
                    <a:pt x="5106" y="1946"/>
                  </a:cubicBezTo>
                  <a:cubicBezTo>
                    <a:pt x="5189" y="1883"/>
                    <a:pt x="5294" y="1820"/>
                    <a:pt x="5378" y="1758"/>
                  </a:cubicBezTo>
                  <a:cubicBezTo>
                    <a:pt x="5461" y="1716"/>
                    <a:pt x="5482" y="1611"/>
                    <a:pt x="5440" y="1528"/>
                  </a:cubicBezTo>
                  <a:cubicBezTo>
                    <a:pt x="5413" y="1472"/>
                    <a:pt x="5357" y="1444"/>
                    <a:pt x="5298" y="1444"/>
                  </a:cubicBezTo>
                  <a:close/>
                  <a:moveTo>
                    <a:pt x="16504" y="1805"/>
                  </a:moveTo>
                  <a:cubicBezTo>
                    <a:pt x="16454" y="1805"/>
                    <a:pt x="16401" y="1833"/>
                    <a:pt x="16363" y="1883"/>
                  </a:cubicBezTo>
                  <a:cubicBezTo>
                    <a:pt x="16321" y="1967"/>
                    <a:pt x="16342" y="2072"/>
                    <a:pt x="16404" y="2113"/>
                  </a:cubicBezTo>
                  <a:cubicBezTo>
                    <a:pt x="16509" y="2176"/>
                    <a:pt x="16593" y="2239"/>
                    <a:pt x="16676" y="2302"/>
                  </a:cubicBezTo>
                  <a:cubicBezTo>
                    <a:pt x="16718" y="2323"/>
                    <a:pt x="16739" y="2344"/>
                    <a:pt x="16781" y="2344"/>
                  </a:cubicBezTo>
                  <a:cubicBezTo>
                    <a:pt x="16844" y="2344"/>
                    <a:pt x="16886" y="2323"/>
                    <a:pt x="16907" y="2281"/>
                  </a:cubicBezTo>
                  <a:cubicBezTo>
                    <a:pt x="16969" y="2197"/>
                    <a:pt x="16948" y="2092"/>
                    <a:pt x="16886" y="2030"/>
                  </a:cubicBezTo>
                  <a:cubicBezTo>
                    <a:pt x="16781" y="1967"/>
                    <a:pt x="16697" y="1904"/>
                    <a:pt x="16593" y="1841"/>
                  </a:cubicBezTo>
                  <a:cubicBezTo>
                    <a:pt x="16568" y="1817"/>
                    <a:pt x="16537" y="1805"/>
                    <a:pt x="16504" y="1805"/>
                  </a:cubicBezTo>
                  <a:close/>
                  <a:moveTo>
                    <a:pt x="4447" y="2013"/>
                  </a:moveTo>
                  <a:cubicBezTo>
                    <a:pt x="4412" y="2013"/>
                    <a:pt x="4379" y="2024"/>
                    <a:pt x="4352" y="2051"/>
                  </a:cubicBezTo>
                  <a:cubicBezTo>
                    <a:pt x="4248" y="2113"/>
                    <a:pt x="4164" y="2176"/>
                    <a:pt x="4080" y="2239"/>
                  </a:cubicBezTo>
                  <a:cubicBezTo>
                    <a:pt x="3997" y="2302"/>
                    <a:pt x="3997" y="2406"/>
                    <a:pt x="4039" y="2490"/>
                  </a:cubicBezTo>
                  <a:cubicBezTo>
                    <a:pt x="4080" y="2532"/>
                    <a:pt x="4122" y="2553"/>
                    <a:pt x="4185" y="2553"/>
                  </a:cubicBezTo>
                  <a:cubicBezTo>
                    <a:pt x="4206" y="2553"/>
                    <a:pt x="4248" y="2532"/>
                    <a:pt x="4290" y="2511"/>
                  </a:cubicBezTo>
                  <a:cubicBezTo>
                    <a:pt x="4373" y="2448"/>
                    <a:pt x="4457" y="2385"/>
                    <a:pt x="4541" y="2323"/>
                  </a:cubicBezTo>
                  <a:cubicBezTo>
                    <a:pt x="4624" y="2260"/>
                    <a:pt x="4645" y="2155"/>
                    <a:pt x="4583" y="2072"/>
                  </a:cubicBezTo>
                  <a:cubicBezTo>
                    <a:pt x="4546" y="2035"/>
                    <a:pt x="4495" y="2013"/>
                    <a:pt x="4447" y="2013"/>
                  </a:cubicBezTo>
                  <a:close/>
                  <a:moveTo>
                    <a:pt x="17306" y="2424"/>
                  </a:moveTo>
                  <a:cubicBezTo>
                    <a:pt x="17258" y="2424"/>
                    <a:pt x="17212" y="2445"/>
                    <a:pt x="17179" y="2490"/>
                  </a:cubicBezTo>
                  <a:cubicBezTo>
                    <a:pt x="17116" y="2553"/>
                    <a:pt x="17137" y="2657"/>
                    <a:pt x="17199" y="2720"/>
                  </a:cubicBezTo>
                  <a:cubicBezTo>
                    <a:pt x="17283" y="2783"/>
                    <a:pt x="17367" y="2867"/>
                    <a:pt x="17451" y="2929"/>
                  </a:cubicBezTo>
                  <a:cubicBezTo>
                    <a:pt x="17492" y="2971"/>
                    <a:pt x="17534" y="2971"/>
                    <a:pt x="17576" y="2992"/>
                  </a:cubicBezTo>
                  <a:cubicBezTo>
                    <a:pt x="17618" y="2992"/>
                    <a:pt x="17660" y="2971"/>
                    <a:pt x="17702" y="2929"/>
                  </a:cubicBezTo>
                  <a:cubicBezTo>
                    <a:pt x="17764" y="2867"/>
                    <a:pt x="17764" y="2741"/>
                    <a:pt x="17681" y="2678"/>
                  </a:cubicBezTo>
                  <a:cubicBezTo>
                    <a:pt x="17597" y="2616"/>
                    <a:pt x="17513" y="2532"/>
                    <a:pt x="17430" y="2469"/>
                  </a:cubicBezTo>
                  <a:cubicBezTo>
                    <a:pt x="17391" y="2440"/>
                    <a:pt x="17347" y="2424"/>
                    <a:pt x="17306" y="2424"/>
                  </a:cubicBezTo>
                  <a:close/>
                  <a:moveTo>
                    <a:pt x="3672" y="2652"/>
                  </a:moveTo>
                  <a:cubicBezTo>
                    <a:pt x="3631" y="2652"/>
                    <a:pt x="3589" y="2668"/>
                    <a:pt x="3557" y="2699"/>
                  </a:cubicBezTo>
                  <a:cubicBezTo>
                    <a:pt x="3453" y="2762"/>
                    <a:pt x="3369" y="2846"/>
                    <a:pt x="3285" y="2929"/>
                  </a:cubicBezTo>
                  <a:cubicBezTo>
                    <a:pt x="3223" y="2992"/>
                    <a:pt x="3223" y="3097"/>
                    <a:pt x="3285" y="3160"/>
                  </a:cubicBezTo>
                  <a:cubicBezTo>
                    <a:pt x="3327" y="3201"/>
                    <a:pt x="3369" y="3222"/>
                    <a:pt x="3411" y="3222"/>
                  </a:cubicBezTo>
                  <a:cubicBezTo>
                    <a:pt x="3453" y="3222"/>
                    <a:pt x="3495" y="3201"/>
                    <a:pt x="3536" y="3160"/>
                  </a:cubicBezTo>
                  <a:cubicBezTo>
                    <a:pt x="3599" y="3097"/>
                    <a:pt x="3683" y="3013"/>
                    <a:pt x="3767" y="2950"/>
                  </a:cubicBezTo>
                  <a:cubicBezTo>
                    <a:pt x="3850" y="2888"/>
                    <a:pt x="3850" y="2783"/>
                    <a:pt x="3787" y="2699"/>
                  </a:cubicBezTo>
                  <a:cubicBezTo>
                    <a:pt x="3756" y="2668"/>
                    <a:pt x="3714" y="2652"/>
                    <a:pt x="3672" y="2652"/>
                  </a:cubicBezTo>
                  <a:close/>
                  <a:moveTo>
                    <a:pt x="18065" y="3112"/>
                  </a:moveTo>
                  <a:cubicBezTo>
                    <a:pt x="18021" y="3112"/>
                    <a:pt x="17974" y="3128"/>
                    <a:pt x="17932" y="3160"/>
                  </a:cubicBezTo>
                  <a:cubicBezTo>
                    <a:pt x="17869" y="3222"/>
                    <a:pt x="17869" y="3327"/>
                    <a:pt x="17932" y="3390"/>
                  </a:cubicBezTo>
                  <a:cubicBezTo>
                    <a:pt x="18015" y="3473"/>
                    <a:pt x="18099" y="3557"/>
                    <a:pt x="18162" y="3641"/>
                  </a:cubicBezTo>
                  <a:cubicBezTo>
                    <a:pt x="18204" y="3683"/>
                    <a:pt x="18246" y="3683"/>
                    <a:pt x="18288" y="3683"/>
                  </a:cubicBezTo>
                  <a:cubicBezTo>
                    <a:pt x="18329" y="3683"/>
                    <a:pt x="18371" y="3683"/>
                    <a:pt x="18413" y="3641"/>
                  </a:cubicBezTo>
                  <a:cubicBezTo>
                    <a:pt x="18476" y="3578"/>
                    <a:pt x="18476" y="3473"/>
                    <a:pt x="18413" y="3411"/>
                  </a:cubicBezTo>
                  <a:cubicBezTo>
                    <a:pt x="18329" y="3327"/>
                    <a:pt x="18267" y="3243"/>
                    <a:pt x="18183" y="3160"/>
                  </a:cubicBezTo>
                  <a:cubicBezTo>
                    <a:pt x="18152" y="3128"/>
                    <a:pt x="18110" y="3112"/>
                    <a:pt x="18065" y="3112"/>
                  </a:cubicBezTo>
                  <a:close/>
                  <a:moveTo>
                    <a:pt x="2940" y="3364"/>
                  </a:moveTo>
                  <a:cubicBezTo>
                    <a:pt x="2898" y="3364"/>
                    <a:pt x="2856" y="3379"/>
                    <a:pt x="2825" y="3411"/>
                  </a:cubicBezTo>
                  <a:cubicBezTo>
                    <a:pt x="2741" y="3494"/>
                    <a:pt x="2658" y="3578"/>
                    <a:pt x="2595" y="3662"/>
                  </a:cubicBezTo>
                  <a:cubicBezTo>
                    <a:pt x="2532" y="3745"/>
                    <a:pt x="2532" y="3850"/>
                    <a:pt x="2595" y="3913"/>
                  </a:cubicBezTo>
                  <a:cubicBezTo>
                    <a:pt x="2637" y="3934"/>
                    <a:pt x="2678" y="3955"/>
                    <a:pt x="2720" y="3955"/>
                  </a:cubicBezTo>
                  <a:cubicBezTo>
                    <a:pt x="2762" y="3955"/>
                    <a:pt x="2804" y="3934"/>
                    <a:pt x="2846" y="3892"/>
                  </a:cubicBezTo>
                  <a:cubicBezTo>
                    <a:pt x="2909" y="3808"/>
                    <a:pt x="2992" y="3725"/>
                    <a:pt x="3076" y="3641"/>
                  </a:cubicBezTo>
                  <a:cubicBezTo>
                    <a:pt x="3139" y="3578"/>
                    <a:pt x="3118" y="3473"/>
                    <a:pt x="3055" y="3411"/>
                  </a:cubicBezTo>
                  <a:cubicBezTo>
                    <a:pt x="3024" y="3379"/>
                    <a:pt x="2982" y="3364"/>
                    <a:pt x="2940" y="3364"/>
                  </a:cubicBezTo>
                  <a:close/>
                  <a:moveTo>
                    <a:pt x="18746" y="3868"/>
                  </a:moveTo>
                  <a:cubicBezTo>
                    <a:pt x="18704" y="3868"/>
                    <a:pt x="18661" y="3884"/>
                    <a:pt x="18622" y="3913"/>
                  </a:cubicBezTo>
                  <a:cubicBezTo>
                    <a:pt x="18560" y="3955"/>
                    <a:pt x="18539" y="4059"/>
                    <a:pt x="18601" y="4143"/>
                  </a:cubicBezTo>
                  <a:cubicBezTo>
                    <a:pt x="18685" y="4227"/>
                    <a:pt x="18748" y="4310"/>
                    <a:pt x="18811" y="4394"/>
                  </a:cubicBezTo>
                  <a:cubicBezTo>
                    <a:pt x="18852" y="4457"/>
                    <a:pt x="18894" y="4478"/>
                    <a:pt x="18936" y="4478"/>
                  </a:cubicBezTo>
                  <a:cubicBezTo>
                    <a:pt x="18978" y="4478"/>
                    <a:pt x="19020" y="4457"/>
                    <a:pt x="19041" y="4436"/>
                  </a:cubicBezTo>
                  <a:cubicBezTo>
                    <a:pt x="19124" y="4373"/>
                    <a:pt x="19145" y="4269"/>
                    <a:pt x="19083" y="4206"/>
                  </a:cubicBezTo>
                  <a:cubicBezTo>
                    <a:pt x="18999" y="4101"/>
                    <a:pt x="18936" y="4017"/>
                    <a:pt x="18873" y="3934"/>
                  </a:cubicBezTo>
                  <a:cubicBezTo>
                    <a:pt x="18840" y="3889"/>
                    <a:pt x="18794" y="3868"/>
                    <a:pt x="18746" y="3868"/>
                  </a:cubicBezTo>
                  <a:close/>
                  <a:moveTo>
                    <a:pt x="2292" y="4136"/>
                  </a:moveTo>
                  <a:cubicBezTo>
                    <a:pt x="2243" y="4136"/>
                    <a:pt x="2192" y="4157"/>
                    <a:pt x="2155" y="4206"/>
                  </a:cubicBezTo>
                  <a:cubicBezTo>
                    <a:pt x="2072" y="4289"/>
                    <a:pt x="2009" y="4394"/>
                    <a:pt x="1946" y="4478"/>
                  </a:cubicBezTo>
                  <a:cubicBezTo>
                    <a:pt x="1904" y="4561"/>
                    <a:pt x="1904" y="4666"/>
                    <a:pt x="1988" y="4708"/>
                  </a:cubicBezTo>
                  <a:cubicBezTo>
                    <a:pt x="2030" y="4729"/>
                    <a:pt x="2051" y="4750"/>
                    <a:pt x="2093" y="4750"/>
                  </a:cubicBezTo>
                  <a:cubicBezTo>
                    <a:pt x="2134" y="4750"/>
                    <a:pt x="2197" y="4729"/>
                    <a:pt x="2218" y="4687"/>
                  </a:cubicBezTo>
                  <a:cubicBezTo>
                    <a:pt x="2281" y="4582"/>
                    <a:pt x="2365" y="4499"/>
                    <a:pt x="2427" y="4415"/>
                  </a:cubicBezTo>
                  <a:cubicBezTo>
                    <a:pt x="2469" y="4331"/>
                    <a:pt x="2469" y="4227"/>
                    <a:pt x="2386" y="4164"/>
                  </a:cubicBezTo>
                  <a:cubicBezTo>
                    <a:pt x="2360" y="4147"/>
                    <a:pt x="2326" y="4136"/>
                    <a:pt x="2292" y="4136"/>
                  </a:cubicBezTo>
                  <a:close/>
                  <a:moveTo>
                    <a:pt x="19329" y="4686"/>
                  </a:moveTo>
                  <a:cubicBezTo>
                    <a:pt x="19300" y="4686"/>
                    <a:pt x="19272" y="4693"/>
                    <a:pt x="19250" y="4708"/>
                  </a:cubicBezTo>
                  <a:cubicBezTo>
                    <a:pt x="19166" y="4771"/>
                    <a:pt x="19145" y="4875"/>
                    <a:pt x="19187" y="4938"/>
                  </a:cubicBezTo>
                  <a:cubicBezTo>
                    <a:pt x="19250" y="5043"/>
                    <a:pt x="19313" y="5126"/>
                    <a:pt x="19376" y="5231"/>
                  </a:cubicBezTo>
                  <a:cubicBezTo>
                    <a:pt x="19396" y="5273"/>
                    <a:pt x="19459" y="5315"/>
                    <a:pt x="19522" y="5315"/>
                  </a:cubicBezTo>
                  <a:cubicBezTo>
                    <a:pt x="19543" y="5315"/>
                    <a:pt x="19585" y="5294"/>
                    <a:pt x="19606" y="5273"/>
                  </a:cubicBezTo>
                  <a:cubicBezTo>
                    <a:pt x="19689" y="5231"/>
                    <a:pt x="19710" y="5126"/>
                    <a:pt x="19668" y="5043"/>
                  </a:cubicBezTo>
                  <a:cubicBezTo>
                    <a:pt x="19606" y="4959"/>
                    <a:pt x="19543" y="4854"/>
                    <a:pt x="19480" y="4750"/>
                  </a:cubicBezTo>
                  <a:cubicBezTo>
                    <a:pt x="19440" y="4709"/>
                    <a:pt x="19382" y="4686"/>
                    <a:pt x="19329" y="4686"/>
                  </a:cubicBezTo>
                  <a:close/>
                  <a:moveTo>
                    <a:pt x="1708" y="4970"/>
                  </a:moveTo>
                  <a:cubicBezTo>
                    <a:pt x="1651" y="4970"/>
                    <a:pt x="1597" y="5002"/>
                    <a:pt x="1570" y="5043"/>
                  </a:cubicBezTo>
                  <a:cubicBezTo>
                    <a:pt x="1507" y="5147"/>
                    <a:pt x="1444" y="5252"/>
                    <a:pt x="1402" y="5357"/>
                  </a:cubicBezTo>
                  <a:cubicBezTo>
                    <a:pt x="1339" y="5419"/>
                    <a:pt x="1381" y="5524"/>
                    <a:pt x="1465" y="5587"/>
                  </a:cubicBezTo>
                  <a:cubicBezTo>
                    <a:pt x="1486" y="5587"/>
                    <a:pt x="1507" y="5608"/>
                    <a:pt x="1549" y="5608"/>
                  </a:cubicBezTo>
                  <a:cubicBezTo>
                    <a:pt x="1611" y="5608"/>
                    <a:pt x="1653" y="5566"/>
                    <a:pt x="1695" y="5524"/>
                  </a:cubicBezTo>
                  <a:cubicBezTo>
                    <a:pt x="1737" y="5419"/>
                    <a:pt x="1800" y="5315"/>
                    <a:pt x="1862" y="5231"/>
                  </a:cubicBezTo>
                  <a:cubicBezTo>
                    <a:pt x="1904" y="5147"/>
                    <a:pt x="1883" y="5043"/>
                    <a:pt x="1800" y="5001"/>
                  </a:cubicBezTo>
                  <a:cubicBezTo>
                    <a:pt x="1771" y="4979"/>
                    <a:pt x="1739" y="4970"/>
                    <a:pt x="1708" y="4970"/>
                  </a:cubicBezTo>
                  <a:close/>
                  <a:moveTo>
                    <a:pt x="19861" y="5566"/>
                  </a:moveTo>
                  <a:cubicBezTo>
                    <a:pt x="19831" y="5566"/>
                    <a:pt x="19801" y="5573"/>
                    <a:pt x="19773" y="5587"/>
                  </a:cubicBezTo>
                  <a:cubicBezTo>
                    <a:pt x="19689" y="5629"/>
                    <a:pt x="19668" y="5733"/>
                    <a:pt x="19710" y="5817"/>
                  </a:cubicBezTo>
                  <a:cubicBezTo>
                    <a:pt x="19752" y="5901"/>
                    <a:pt x="19815" y="6005"/>
                    <a:pt x="19857" y="6110"/>
                  </a:cubicBezTo>
                  <a:cubicBezTo>
                    <a:pt x="19878" y="6173"/>
                    <a:pt x="19940" y="6193"/>
                    <a:pt x="20003" y="6193"/>
                  </a:cubicBezTo>
                  <a:cubicBezTo>
                    <a:pt x="20045" y="6193"/>
                    <a:pt x="20066" y="6193"/>
                    <a:pt x="20087" y="6173"/>
                  </a:cubicBezTo>
                  <a:cubicBezTo>
                    <a:pt x="20171" y="6152"/>
                    <a:pt x="20212" y="6047"/>
                    <a:pt x="20171" y="5963"/>
                  </a:cubicBezTo>
                  <a:cubicBezTo>
                    <a:pt x="20108" y="5859"/>
                    <a:pt x="20066" y="5754"/>
                    <a:pt x="20003" y="5649"/>
                  </a:cubicBezTo>
                  <a:cubicBezTo>
                    <a:pt x="19975" y="5594"/>
                    <a:pt x="19920" y="5566"/>
                    <a:pt x="19861" y="5566"/>
                  </a:cubicBezTo>
                  <a:close/>
                  <a:moveTo>
                    <a:pt x="1210" y="5859"/>
                  </a:moveTo>
                  <a:cubicBezTo>
                    <a:pt x="1151" y="5859"/>
                    <a:pt x="1095" y="5887"/>
                    <a:pt x="1067" y="5942"/>
                  </a:cubicBezTo>
                  <a:cubicBezTo>
                    <a:pt x="1026" y="6047"/>
                    <a:pt x="984" y="6152"/>
                    <a:pt x="921" y="6256"/>
                  </a:cubicBezTo>
                  <a:cubicBezTo>
                    <a:pt x="900" y="6340"/>
                    <a:pt x="921" y="6445"/>
                    <a:pt x="1005" y="6486"/>
                  </a:cubicBezTo>
                  <a:cubicBezTo>
                    <a:pt x="1046" y="6507"/>
                    <a:pt x="1067" y="6507"/>
                    <a:pt x="1088" y="6507"/>
                  </a:cubicBezTo>
                  <a:cubicBezTo>
                    <a:pt x="1151" y="6507"/>
                    <a:pt x="1214" y="6466"/>
                    <a:pt x="1235" y="6403"/>
                  </a:cubicBezTo>
                  <a:cubicBezTo>
                    <a:pt x="1277" y="6298"/>
                    <a:pt x="1339" y="6193"/>
                    <a:pt x="1381" y="6089"/>
                  </a:cubicBezTo>
                  <a:cubicBezTo>
                    <a:pt x="1423" y="6005"/>
                    <a:pt x="1381" y="5921"/>
                    <a:pt x="1298" y="5880"/>
                  </a:cubicBezTo>
                  <a:cubicBezTo>
                    <a:pt x="1270" y="5866"/>
                    <a:pt x="1239" y="5859"/>
                    <a:pt x="1210" y="5859"/>
                  </a:cubicBezTo>
                  <a:close/>
                  <a:moveTo>
                    <a:pt x="20289" y="6470"/>
                  </a:moveTo>
                  <a:cubicBezTo>
                    <a:pt x="20265" y="6470"/>
                    <a:pt x="20240" y="6476"/>
                    <a:pt x="20212" y="6486"/>
                  </a:cubicBezTo>
                  <a:cubicBezTo>
                    <a:pt x="20129" y="6528"/>
                    <a:pt x="20087" y="6633"/>
                    <a:pt x="20129" y="6717"/>
                  </a:cubicBezTo>
                  <a:cubicBezTo>
                    <a:pt x="20171" y="6821"/>
                    <a:pt x="20212" y="6926"/>
                    <a:pt x="20254" y="7030"/>
                  </a:cubicBezTo>
                  <a:cubicBezTo>
                    <a:pt x="20275" y="7093"/>
                    <a:pt x="20338" y="7135"/>
                    <a:pt x="20401" y="7135"/>
                  </a:cubicBezTo>
                  <a:cubicBezTo>
                    <a:pt x="20422" y="7135"/>
                    <a:pt x="20443" y="7135"/>
                    <a:pt x="20464" y="7114"/>
                  </a:cubicBezTo>
                  <a:cubicBezTo>
                    <a:pt x="20547" y="7093"/>
                    <a:pt x="20610" y="6989"/>
                    <a:pt x="20568" y="6905"/>
                  </a:cubicBezTo>
                  <a:cubicBezTo>
                    <a:pt x="20526" y="6800"/>
                    <a:pt x="20484" y="6696"/>
                    <a:pt x="20443" y="6591"/>
                  </a:cubicBezTo>
                  <a:cubicBezTo>
                    <a:pt x="20412" y="6513"/>
                    <a:pt x="20358" y="6470"/>
                    <a:pt x="20289" y="6470"/>
                  </a:cubicBezTo>
                  <a:close/>
                  <a:moveTo>
                    <a:pt x="836" y="6795"/>
                  </a:moveTo>
                  <a:cubicBezTo>
                    <a:pt x="768" y="6795"/>
                    <a:pt x="704" y="6836"/>
                    <a:pt x="670" y="6905"/>
                  </a:cubicBezTo>
                  <a:cubicBezTo>
                    <a:pt x="628" y="7010"/>
                    <a:pt x="586" y="7114"/>
                    <a:pt x="544" y="7219"/>
                  </a:cubicBezTo>
                  <a:cubicBezTo>
                    <a:pt x="523" y="7323"/>
                    <a:pt x="565" y="7407"/>
                    <a:pt x="670" y="7449"/>
                  </a:cubicBezTo>
                  <a:lnTo>
                    <a:pt x="712" y="7449"/>
                  </a:lnTo>
                  <a:cubicBezTo>
                    <a:pt x="774" y="7449"/>
                    <a:pt x="858" y="7407"/>
                    <a:pt x="879" y="7323"/>
                  </a:cubicBezTo>
                  <a:cubicBezTo>
                    <a:pt x="900" y="7219"/>
                    <a:pt x="942" y="7114"/>
                    <a:pt x="984" y="7010"/>
                  </a:cubicBezTo>
                  <a:cubicBezTo>
                    <a:pt x="1026" y="6926"/>
                    <a:pt x="963" y="6842"/>
                    <a:pt x="879" y="6800"/>
                  </a:cubicBezTo>
                  <a:cubicBezTo>
                    <a:pt x="865" y="6797"/>
                    <a:pt x="850" y="6795"/>
                    <a:pt x="836" y="6795"/>
                  </a:cubicBezTo>
                  <a:close/>
                  <a:moveTo>
                    <a:pt x="20634" y="7436"/>
                  </a:moveTo>
                  <a:cubicBezTo>
                    <a:pt x="20613" y="7436"/>
                    <a:pt x="20591" y="7440"/>
                    <a:pt x="20568" y="7449"/>
                  </a:cubicBezTo>
                  <a:cubicBezTo>
                    <a:pt x="20484" y="7470"/>
                    <a:pt x="20443" y="7574"/>
                    <a:pt x="20464" y="7658"/>
                  </a:cubicBezTo>
                  <a:cubicBezTo>
                    <a:pt x="20484" y="7763"/>
                    <a:pt x="20526" y="7867"/>
                    <a:pt x="20547" y="7972"/>
                  </a:cubicBezTo>
                  <a:cubicBezTo>
                    <a:pt x="20568" y="8056"/>
                    <a:pt x="20652" y="8098"/>
                    <a:pt x="20715" y="8098"/>
                  </a:cubicBezTo>
                  <a:lnTo>
                    <a:pt x="20756" y="8098"/>
                  </a:lnTo>
                  <a:cubicBezTo>
                    <a:pt x="20840" y="8077"/>
                    <a:pt x="20903" y="7972"/>
                    <a:pt x="20882" y="7888"/>
                  </a:cubicBezTo>
                  <a:cubicBezTo>
                    <a:pt x="20840" y="7784"/>
                    <a:pt x="20819" y="7658"/>
                    <a:pt x="20777" y="7554"/>
                  </a:cubicBezTo>
                  <a:cubicBezTo>
                    <a:pt x="20761" y="7488"/>
                    <a:pt x="20706" y="7436"/>
                    <a:pt x="20634" y="7436"/>
                  </a:cubicBezTo>
                  <a:close/>
                  <a:moveTo>
                    <a:pt x="515" y="7758"/>
                  </a:moveTo>
                  <a:cubicBezTo>
                    <a:pt x="434" y="7758"/>
                    <a:pt x="373" y="7801"/>
                    <a:pt x="356" y="7888"/>
                  </a:cubicBezTo>
                  <a:cubicBezTo>
                    <a:pt x="335" y="7993"/>
                    <a:pt x="293" y="8098"/>
                    <a:pt x="272" y="8223"/>
                  </a:cubicBezTo>
                  <a:cubicBezTo>
                    <a:pt x="251" y="8307"/>
                    <a:pt x="314" y="8390"/>
                    <a:pt x="398" y="8411"/>
                  </a:cubicBezTo>
                  <a:cubicBezTo>
                    <a:pt x="408" y="8422"/>
                    <a:pt x="419" y="8427"/>
                    <a:pt x="427" y="8427"/>
                  </a:cubicBezTo>
                  <a:cubicBezTo>
                    <a:pt x="434" y="8427"/>
                    <a:pt x="440" y="8422"/>
                    <a:pt x="440" y="8411"/>
                  </a:cubicBezTo>
                  <a:cubicBezTo>
                    <a:pt x="523" y="8411"/>
                    <a:pt x="586" y="8370"/>
                    <a:pt x="607" y="8286"/>
                  </a:cubicBezTo>
                  <a:cubicBezTo>
                    <a:pt x="628" y="8181"/>
                    <a:pt x="649" y="8077"/>
                    <a:pt x="691" y="7972"/>
                  </a:cubicBezTo>
                  <a:cubicBezTo>
                    <a:pt x="712" y="7888"/>
                    <a:pt x="649" y="7784"/>
                    <a:pt x="565" y="7763"/>
                  </a:cubicBezTo>
                  <a:cubicBezTo>
                    <a:pt x="548" y="7759"/>
                    <a:pt x="531" y="7758"/>
                    <a:pt x="515" y="7758"/>
                  </a:cubicBezTo>
                  <a:close/>
                  <a:moveTo>
                    <a:pt x="20873" y="8428"/>
                  </a:moveTo>
                  <a:cubicBezTo>
                    <a:pt x="20862" y="8428"/>
                    <a:pt x="20851" y="8430"/>
                    <a:pt x="20840" y="8432"/>
                  </a:cubicBezTo>
                  <a:cubicBezTo>
                    <a:pt x="20736" y="8432"/>
                    <a:pt x="20694" y="8537"/>
                    <a:pt x="20694" y="8621"/>
                  </a:cubicBezTo>
                  <a:cubicBezTo>
                    <a:pt x="20715" y="8725"/>
                    <a:pt x="20736" y="8830"/>
                    <a:pt x="20756" y="8955"/>
                  </a:cubicBezTo>
                  <a:cubicBezTo>
                    <a:pt x="20777" y="9039"/>
                    <a:pt x="20840" y="9081"/>
                    <a:pt x="20924" y="9081"/>
                  </a:cubicBezTo>
                  <a:lnTo>
                    <a:pt x="20966" y="9081"/>
                  </a:lnTo>
                  <a:cubicBezTo>
                    <a:pt x="21049" y="9081"/>
                    <a:pt x="21112" y="8976"/>
                    <a:pt x="21091" y="8893"/>
                  </a:cubicBezTo>
                  <a:cubicBezTo>
                    <a:pt x="21070" y="8788"/>
                    <a:pt x="21049" y="8662"/>
                    <a:pt x="21028" y="8558"/>
                  </a:cubicBezTo>
                  <a:cubicBezTo>
                    <a:pt x="21010" y="8485"/>
                    <a:pt x="20945" y="8428"/>
                    <a:pt x="20873" y="8428"/>
                  </a:cubicBezTo>
                  <a:close/>
                  <a:moveTo>
                    <a:pt x="303" y="8742"/>
                  </a:moveTo>
                  <a:cubicBezTo>
                    <a:pt x="231" y="8742"/>
                    <a:pt x="165" y="8802"/>
                    <a:pt x="147" y="8893"/>
                  </a:cubicBezTo>
                  <a:cubicBezTo>
                    <a:pt x="126" y="8997"/>
                    <a:pt x="105" y="9123"/>
                    <a:pt x="84" y="9227"/>
                  </a:cubicBezTo>
                  <a:cubicBezTo>
                    <a:pt x="84" y="9332"/>
                    <a:pt x="147" y="9416"/>
                    <a:pt x="230" y="9416"/>
                  </a:cubicBezTo>
                  <a:lnTo>
                    <a:pt x="251" y="9416"/>
                  </a:lnTo>
                  <a:cubicBezTo>
                    <a:pt x="335" y="9416"/>
                    <a:pt x="419" y="9353"/>
                    <a:pt x="419" y="9269"/>
                  </a:cubicBezTo>
                  <a:cubicBezTo>
                    <a:pt x="440" y="9165"/>
                    <a:pt x="461" y="9060"/>
                    <a:pt x="482" y="8955"/>
                  </a:cubicBezTo>
                  <a:cubicBezTo>
                    <a:pt x="482" y="8851"/>
                    <a:pt x="419" y="8767"/>
                    <a:pt x="335" y="8746"/>
                  </a:cubicBezTo>
                  <a:cubicBezTo>
                    <a:pt x="324" y="8743"/>
                    <a:pt x="313" y="8742"/>
                    <a:pt x="303" y="8742"/>
                  </a:cubicBezTo>
                  <a:close/>
                  <a:moveTo>
                    <a:pt x="20987" y="9416"/>
                  </a:moveTo>
                  <a:cubicBezTo>
                    <a:pt x="20903" y="9437"/>
                    <a:pt x="20840" y="9520"/>
                    <a:pt x="20840" y="9604"/>
                  </a:cubicBezTo>
                  <a:cubicBezTo>
                    <a:pt x="20861" y="9709"/>
                    <a:pt x="20861" y="9834"/>
                    <a:pt x="20861" y="9939"/>
                  </a:cubicBezTo>
                  <a:cubicBezTo>
                    <a:pt x="20882" y="10023"/>
                    <a:pt x="20945" y="10106"/>
                    <a:pt x="21028" y="10106"/>
                  </a:cubicBezTo>
                  <a:lnTo>
                    <a:pt x="21049" y="10106"/>
                  </a:lnTo>
                  <a:cubicBezTo>
                    <a:pt x="21133" y="10085"/>
                    <a:pt x="21217" y="10023"/>
                    <a:pt x="21196" y="9918"/>
                  </a:cubicBezTo>
                  <a:cubicBezTo>
                    <a:pt x="21196" y="9813"/>
                    <a:pt x="21196" y="9688"/>
                    <a:pt x="21175" y="9583"/>
                  </a:cubicBezTo>
                  <a:cubicBezTo>
                    <a:pt x="21175" y="9479"/>
                    <a:pt x="21091" y="9416"/>
                    <a:pt x="20987" y="9416"/>
                  </a:cubicBezTo>
                  <a:close/>
                  <a:moveTo>
                    <a:pt x="210" y="9751"/>
                  </a:moveTo>
                  <a:cubicBezTo>
                    <a:pt x="126" y="9751"/>
                    <a:pt x="21" y="9813"/>
                    <a:pt x="21" y="9918"/>
                  </a:cubicBezTo>
                  <a:cubicBezTo>
                    <a:pt x="21" y="10023"/>
                    <a:pt x="21" y="10148"/>
                    <a:pt x="0" y="10253"/>
                  </a:cubicBezTo>
                  <a:cubicBezTo>
                    <a:pt x="0" y="10357"/>
                    <a:pt x="84" y="10420"/>
                    <a:pt x="168" y="10441"/>
                  </a:cubicBezTo>
                  <a:cubicBezTo>
                    <a:pt x="272" y="10441"/>
                    <a:pt x="335" y="10357"/>
                    <a:pt x="356" y="10274"/>
                  </a:cubicBezTo>
                  <a:cubicBezTo>
                    <a:pt x="356" y="10169"/>
                    <a:pt x="356" y="10043"/>
                    <a:pt x="356" y="9939"/>
                  </a:cubicBezTo>
                  <a:cubicBezTo>
                    <a:pt x="377" y="9855"/>
                    <a:pt x="293" y="9771"/>
                    <a:pt x="210" y="9751"/>
                  </a:cubicBezTo>
                  <a:close/>
                  <a:moveTo>
                    <a:pt x="168" y="10441"/>
                  </a:moveTo>
                  <a:cubicBezTo>
                    <a:pt x="84" y="10441"/>
                    <a:pt x="0" y="10504"/>
                    <a:pt x="0" y="10608"/>
                  </a:cubicBezTo>
                  <a:cubicBezTo>
                    <a:pt x="0" y="10713"/>
                    <a:pt x="0" y="10839"/>
                    <a:pt x="0" y="10943"/>
                  </a:cubicBezTo>
                  <a:cubicBezTo>
                    <a:pt x="21" y="11048"/>
                    <a:pt x="84" y="11111"/>
                    <a:pt x="189" y="11111"/>
                  </a:cubicBezTo>
                  <a:cubicBezTo>
                    <a:pt x="272" y="11111"/>
                    <a:pt x="356" y="11027"/>
                    <a:pt x="356" y="10943"/>
                  </a:cubicBezTo>
                  <a:cubicBezTo>
                    <a:pt x="356" y="10839"/>
                    <a:pt x="356" y="10713"/>
                    <a:pt x="356" y="10608"/>
                  </a:cubicBezTo>
                  <a:cubicBezTo>
                    <a:pt x="356" y="10504"/>
                    <a:pt x="272" y="10441"/>
                    <a:pt x="168" y="10441"/>
                  </a:cubicBezTo>
                  <a:close/>
                  <a:moveTo>
                    <a:pt x="21070" y="10441"/>
                  </a:moveTo>
                  <a:cubicBezTo>
                    <a:pt x="20966" y="10441"/>
                    <a:pt x="20882" y="10504"/>
                    <a:pt x="20882" y="10608"/>
                  </a:cubicBezTo>
                  <a:cubicBezTo>
                    <a:pt x="20882" y="10713"/>
                    <a:pt x="20882" y="10818"/>
                    <a:pt x="20882" y="10943"/>
                  </a:cubicBezTo>
                  <a:cubicBezTo>
                    <a:pt x="20882" y="11027"/>
                    <a:pt x="20966" y="11111"/>
                    <a:pt x="21049" y="11111"/>
                  </a:cubicBezTo>
                  <a:cubicBezTo>
                    <a:pt x="21154" y="11111"/>
                    <a:pt x="21217" y="11048"/>
                    <a:pt x="21238" y="10943"/>
                  </a:cubicBezTo>
                  <a:cubicBezTo>
                    <a:pt x="21238" y="10839"/>
                    <a:pt x="21238" y="10713"/>
                    <a:pt x="21238" y="10608"/>
                  </a:cubicBezTo>
                  <a:cubicBezTo>
                    <a:pt x="21238" y="10504"/>
                    <a:pt x="21154" y="10441"/>
                    <a:pt x="21070" y="10441"/>
                  </a:cubicBezTo>
                  <a:close/>
                  <a:moveTo>
                    <a:pt x="210" y="11445"/>
                  </a:moveTo>
                  <a:cubicBezTo>
                    <a:pt x="105" y="11466"/>
                    <a:pt x="42" y="11550"/>
                    <a:pt x="42" y="11634"/>
                  </a:cubicBezTo>
                  <a:cubicBezTo>
                    <a:pt x="63" y="11738"/>
                    <a:pt x="84" y="11864"/>
                    <a:pt x="84" y="11968"/>
                  </a:cubicBezTo>
                  <a:cubicBezTo>
                    <a:pt x="105" y="12052"/>
                    <a:pt x="168" y="12115"/>
                    <a:pt x="251" y="12115"/>
                  </a:cubicBezTo>
                  <a:lnTo>
                    <a:pt x="272" y="12115"/>
                  </a:lnTo>
                  <a:cubicBezTo>
                    <a:pt x="377" y="12115"/>
                    <a:pt x="440" y="12031"/>
                    <a:pt x="419" y="11927"/>
                  </a:cubicBezTo>
                  <a:cubicBezTo>
                    <a:pt x="419" y="11822"/>
                    <a:pt x="398" y="11717"/>
                    <a:pt x="398" y="11592"/>
                  </a:cubicBezTo>
                  <a:cubicBezTo>
                    <a:pt x="377" y="11508"/>
                    <a:pt x="293" y="11445"/>
                    <a:pt x="210" y="11445"/>
                  </a:cubicBezTo>
                  <a:close/>
                  <a:moveTo>
                    <a:pt x="21028" y="11445"/>
                  </a:moveTo>
                  <a:cubicBezTo>
                    <a:pt x="20945" y="11445"/>
                    <a:pt x="20861" y="11508"/>
                    <a:pt x="20840" y="11613"/>
                  </a:cubicBezTo>
                  <a:cubicBezTo>
                    <a:pt x="20840" y="11717"/>
                    <a:pt x="20819" y="11822"/>
                    <a:pt x="20798" y="11927"/>
                  </a:cubicBezTo>
                  <a:cubicBezTo>
                    <a:pt x="20798" y="12031"/>
                    <a:pt x="20861" y="12115"/>
                    <a:pt x="20945" y="12115"/>
                  </a:cubicBezTo>
                  <a:cubicBezTo>
                    <a:pt x="20966" y="12115"/>
                    <a:pt x="20966" y="12115"/>
                    <a:pt x="20966" y="12136"/>
                  </a:cubicBezTo>
                  <a:cubicBezTo>
                    <a:pt x="21049" y="12136"/>
                    <a:pt x="21133" y="12073"/>
                    <a:pt x="21133" y="11989"/>
                  </a:cubicBezTo>
                  <a:cubicBezTo>
                    <a:pt x="21154" y="11864"/>
                    <a:pt x="21175" y="11759"/>
                    <a:pt x="21175" y="11634"/>
                  </a:cubicBezTo>
                  <a:cubicBezTo>
                    <a:pt x="21196" y="11550"/>
                    <a:pt x="21133" y="11466"/>
                    <a:pt x="21028" y="11445"/>
                  </a:cubicBezTo>
                  <a:close/>
                  <a:moveTo>
                    <a:pt x="374" y="12446"/>
                  </a:moveTo>
                  <a:cubicBezTo>
                    <a:pt x="362" y="12446"/>
                    <a:pt x="349" y="12447"/>
                    <a:pt x="335" y="12450"/>
                  </a:cubicBezTo>
                  <a:cubicBezTo>
                    <a:pt x="251" y="12471"/>
                    <a:pt x="189" y="12554"/>
                    <a:pt x="210" y="12659"/>
                  </a:cubicBezTo>
                  <a:cubicBezTo>
                    <a:pt x="230" y="12764"/>
                    <a:pt x="251" y="12868"/>
                    <a:pt x="272" y="12994"/>
                  </a:cubicBezTo>
                  <a:cubicBezTo>
                    <a:pt x="293" y="13077"/>
                    <a:pt x="356" y="13119"/>
                    <a:pt x="440" y="13119"/>
                  </a:cubicBezTo>
                  <a:lnTo>
                    <a:pt x="482" y="13119"/>
                  </a:lnTo>
                  <a:cubicBezTo>
                    <a:pt x="565" y="13098"/>
                    <a:pt x="628" y="13015"/>
                    <a:pt x="607" y="12910"/>
                  </a:cubicBezTo>
                  <a:cubicBezTo>
                    <a:pt x="586" y="12805"/>
                    <a:pt x="565" y="12701"/>
                    <a:pt x="544" y="12596"/>
                  </a:cubicBezTo>
                  <a:cubicBezTo>
                    <a:pt x="526" y="12505"/>
                    <a:pt x="460" y="12446"/>
                    <a:pt x="374" y="12446"/>
                  </a:cubicBezTo>
                  <a:close/>
                  <a:moveTo>
                    <a:pt x="20864" y="12446"/>
                  </a:moveTo>
                  <a:cubicBezTo>
                    <a:pt x="20778" y="12446"/>
                    <a:pt x="20712" y="12505"/>
                    <a:pt x="20694" y="12596"/>
                  </a:cubicBezTo>
                  <a:cubicBezTo>
                    <a:pt x="20673" y="12701"/>
                    <a:pt x="20652" y="12805"/>
                    <a:pt x="20631" y="12910"/>
                  </a:cubicBezTo>
                  <a:cubicBezTo>
                    <a:pt x="20610" y="13015"/>
                    <a:pt x="20673" y="13098"/>
                    <a:pt x="20756" y="13119"/>
                  </a:cubicBezTo>
                  <a:lnTo>
                    <a:pt x="20798" y="13119"/>
                  </a:lnTo>
                  <a:cubicBezTo>
                    <a:pt x="20882" y="13119"/>
                    <a:pt x="20945" y="13077"/>
                    <a:pt x="20966" y="12994"/>
                  </a:cubicBezTo>
                  <a:cubicBezTo>
                    <a:pt x="20987" y="12889"/>
                    <a:pt x="21008" y="12764"/>
                    <a:pt x="21028" y="12659"/>
                  </a:cubicBezTo>
                  <a:cubicBezTo>
                    <a:pt x="21049" y="12554"/>
                    <a:pt x="20987" y="12471"/>
                    <a:pt x="20903" y="12450"/>
                  </a:cubicBezTo>
                  <a:cubicBezTo>
                    <a:pt x="20889" y="12447"/>
                    <a:pt x="20876" y="12446"/>
                    <a:pt x="20864" y="12446"/>
                  </a:cubicBezTo>
                  <a:close/>
                  <a:moveTo>
                    <a:pt x="622" y="13441"/>
                  </a:moveTo>
                  <a:cubicBezTo>
                    <a:pt x="603" y="13441"/>
                    <a:pt x="584" y="13445"/>
                    <a:pt x="565" y="13454"/>
                  </a:cubicBezTo>
                  <a:cubicBezTo>
                    <a:pt x="482" y="13475"/>
                    <a:pt x="419" y="13559"/>
                    <a:pt x="440" y="13663"/>
                  </a:cubicBezTo>
                  <a:cubicBezTo>
                    <a:pt x="482" y="13768"/>
                    <a:pt x="523" y="13872"/>
                    <a:pt x="544" y="13977"/>
                  </a:cubicBezTo>
                  <a:cubicBezTo>
                    <a:pt x="586" y="14061"/>
                    <a:pt x="649" y="14103"/>
                    <a:pt x="712" y="14103"/>
                  </a:cubicBezTo>
                  <a:cubicBezTo>
                    <a:pt x="733" y="14103"/>
                    <a:pt x="754" y="14103"/>
                    <a:pt x="774" y="14082"/>
                  </a:cubicBezTo>
                  <a:cubicBezTo>
                    <a:pt x="858" y="14061"/>
                    <a:pt x="900" y="13956"/>
                    <a:pt x="879" y="13872"/>
                  </a:cubicBezTo>
                  <a:cubicBezTo>
                    <a:pt x="837" y="13768"/>
                    <a:pt x="795" y="13663"/>
                    <a:pt x="774" y="13559"/>
                  </a:cubicBezTo>
                  <a:cubicBezTo>
                    <a:pt x="758" y="13493"/>
                    <a:pt x="691" y="13441"/>
                    <a:pt x="622" y="13441"/>
                  </a:cubicBezTo>
                  <a:close/>
                  <a:moveTo>
                    <a:pt x="20616" y="13441"/>
                  </a:moveTo>
                  <a:cubicBezTo>
                    <a:pt x="20547" y="13441"/>
                    <a:pt x="20480" y="13493"/>
                    <a:pt x="20464" y="13559"/>
                  </a:cubicBezTo>
                  <a:cubicBezTo>
                    <a:pt x="20422" y="13663"/>
                    <a:pt x="20401" y="13768"/>
                    <a:pt x="20359" y="13872"/>
                  </a:cubicBezTo>
                  <a:cubicBezTo>
                    <a:pt x="20338" y="13956"/>
                    <a:pt x="20380" y="14061"/>
                    <a:pt x="20464" y="14082"/>
                  </a:cubicBezTo>
                  <a:cubicBezTo>
                    <a:pt x="20484" y="14103"/>
                    <a:pt x="20505" y="14103"/>
                    <a:pt x="20526" y="14103"/>
                  </a:cubicBezTo>
                  <a:cubicBezTo>
                    <a:pt x="20589" y="14103"/>
                    <a:pt x="20652" y="14061"/>
                    <a:pt x="20673" y="13977"/>
                  </a:cubicBezTo>
                  <a:cubicBezTo>
                    <a:pt x="20715" y="13872"/>
                    <a:pt x="20756" y="13768"/>
                    <a:pt x="20777" y="13663"/>
                  </a:cubicBezTo>
                  <a:cubicBezTo>
                    <a:pt x="20819" y="13559"/>
                    <a:pt x="20756" y="13475"/>
                    <a:pt x="20673" y="13454"/>
                  </a:cubicBezTo>
                  <a:cubicBezTo>
                    <a:pt x="20654" y="13445"/>
                    <a:pt x="20635" y="13441"/>
                    <a:pt x="20616" y="13441"/>
                  </a:cubicBezTo>
                  <a:close/>
                  <a:moveTo>
                    <a:pt x="949" y="14400"/>
                  </a:moveTo>
                  <a:cubicBezTo>
                    <a:pt x="925" y="14400"/>
                    <a:pt x="901" y="14405"/>
                    <a:pt x="879" y="14416"/>
                  </a:cubicBezTo>
                  <a:cubicBezTo>
                    <a:pt x="795" y="14437"/>
                    <a:pt x="754" y="14542"/>
                    <a:pt x="795" y="14626"/>
                  </a:cubicBezTo>
                  <a:cubicBezTo>
                    <a:pt x="837" y="14730"/>
                    <a:pt x="879" y="14835"/>
                    <a:pt x="921" y="14940"/>
                  </a:cubicBezTo>
                  <a:cubicBezTo>
                    <a:pt x="963" y="15002"/>
                    <a:pt x="1026" y="15044"/>
                    <a:pt x="1088" y="15044"/>
                  </a:cubicBezTo>
                  <a:cubicBezTo>
                    <a:pt x="1109" y="15044"/>
                    <a:pt x="1130" y="15044"/>
                    <a:pt x="1151" y="15023"/>
                  </a:cubicBezTo>
                  <a:cubicBezTo>
                    <a:pt x="1235" y="15002"/>
                    <a:pt x="1277" y="14898"/>
                    <a:pt x="1235" y="14814"/>
                  </a:cubicBezTo>
                  <a:cubicBezTo>
                    <a:pt x="1193" y="14709"/>
                    <a:pt x="1151" y="14605"/>
                    <a:pt x="1109" y="14500"/>
                  </a:cubicBezTo>
                  <a:cubicBezTo>
                    <a:pt x="1079" y="14439"/>
                    <a:pt x="1014" y="14400"/>
                    <a:pt x="949" y="14400"/>
                  </a:cubicBezTo>
                  <a:close/>
                  <a:moveTo>
                    <a:pt x="20272" y="14400"/>
                  </a:moveTo>
                  <a:cubicBezTo>
                    <a:pt x="20212" y="14400"/>
                    <a:pt x="20159" y="14439"/>
                    <a:pt x="20129" y="14500"/>
                  </a:cubicBezTo>
                  <a:cubicBezTo>
                    <a:pt x="20087" y="14605"/>
                    <a:pt x="20045" y="14709"/>
                    <a:pt x="20003" y="14814"/>
                  </a:cubicBezTo>
                  <a:cubicBezTo>
                    <a:pt x="19961" y="14898"/>
                    <a:pt x="20003" y="14981"/>
                    <a:pt x="20087" y="15023"/>
                  </a:cubicBezTo>
                  <a:cubicBezTo>
                    <a:pt x="20108" y="15044"/>
                    <a:pt x="20129" y="15044"/>
                    <a:pt x="20150" y="15044"/>
                  </a:cubicBezTo>
                  <a:cubicBezTo>
                    <a:pt x="20212" y="15044"/>
                    <a:pt x="20275" y="15002"/>
                    <a:pt x="20296" y="14940"/>
                  </a:cubicBezTo>
                  <a:cubicBezTo>
                    <a:pt x="20359" y="14835"/>
                    <a:pt x="20401" y="14730"/>
                    <a:pt x="20443" y="14626"/>
                  </a:cubicBezTo>
                  <a:cubicBezTo>
                    <a:pt x="20484" y="14542"/>
                    <a:pt x="20443" y="14437"/>
                    <a:pt x="20338" y="14416"/>
                  </a:cubicBezTo>
                  <a:cubicBezTo>
                    <a:pt x="20316" y="14405"/>
                    <a:pt x="20293" y="14400"/>
                    <a:pt x="20272" y="14400"/>
                  </a:cubicBezTo>
                  <a:close/>
                  <a:moveTo>
                    <a:pt x="1385" y="15316"/>
                  </a:moveTo>
                  <a:cubicBezTo>
                    <a:pt x="1356" y="15316"/>
                    <a:pt x="1325" y="15323"/>
                    <a:pt x="1298" y="15337"/>
                  </a:cubicBezTo>
                  <a:cubicBezTo>
                    <a:pt x="1214" y="15379"/>
                    <a:pt x="1193" y="15484"/>
                    <a:pt x="1235" y="15567"/>
                  </a:cubicBezTo>
                  <a:cubicBezTo>
                    <a:pt x="1277" y="15672"/>
                    <a:pt x="1339" y="15756"/>
                    <a:pt x="1402" y="15860"/>
                  </a:cubicBezTo>
                  <a:cubicBezTo>
                    <a:pt x="1423" y="15923"/>
                    <a:pt x="1486" y="15944"/>
                    <a:pt x="1549" y="15944"/>
                  </a:cubicBezTo>
                  <a:cubicBezTo>
                    <a:pt x="1570" y="15944"/>
                    <a:pt x="1590" y="15944"/>
                    <a:pt x="1632" y="15923"/>
                  </a:cubicBezTo>
                  <a:cubicBezTo>
                    <a:pt x="1716" y="15881"/>
                    <a:pt x="1737" y="15777"/>
                    <a:pt x="1695" y="15693"/>
                  </a:cubicBezTo>
                  <a:cubicBezTo>
                    <a:pt x="1632" y="15609"/>
                    <a:pt x="1590" y="15505"/>
                    <a:pt x="1528" y="15400"/>
                  </a:cubicBezTo>
                  <a:cubicBezTo>
                    <a:pt x="1500" y="15344"/>
                    <a:pt x="1444" y="15316"/>
                    <a:pt x="1385" y="15316"/>
                  </a:cubicBezTo>
                  <a:close/>
                  <a:moveTo>
                    <a:pt x="19853" y="15316"/>
                  </a:moveTo>
                  <a:cubicBezTo>
                    <a:pt x="19794" y="15316"/>
                    <a:pt x="19738" y="15344"/>
                    <a:pt x="19710" y="15400"/>
                  </a:cubicBezTo>
                  <a:cubicBezTo>
                    <a:pt x="19648" y="15505"/>
                    <a:pt x="19606" y="15588"/>
                    <a:pt x="19543" y="15693"/>
                  </a:cubicBezTo>
                  <a:cubicBezTo>
                    <a:pt x="19501" y="15777"/>
                    <a:pt x="19522" y="15881"/>
                    <a:pt x="19606" y="15923"/>
                  </a:cubicBezTo>
                  <a:cubicBezTo>
                    <a:pt x="19627" y="15944"/>
                    <a:pt x="19668" y="15944"/>
                    <a:pt x="19689" y="15944"/>
                  </a:cubicBezTo>
                  <a:cubicBezTo>
                    <a:pt x="19752" y="15944"/>
                    <a:pt x="19815" y="15923"/>
                    <a:pt x="19836" y="15860"/>
                  </a:cubicBezTo>
                  <a:cubicBezTo>
                    <a:pt x="19899" y="15756"/>
                    <a:pt x="19961" y="15672"/>
                    <a:pt x="20003" y="15567"/>
                  </a:cubicBezTo>
                  <a:cubicBezTo>
                    <a:pt x="20045" y="15484"/>
                    <a:pt x="20024" y="15379"/>
                    <a:pt x="19940" y="15337"/>
                  </a:cubicBezTo>
                  <a:cubicBezTo>
                    <a:pt x="19913" y="15323"/>
                    <a:pt x="19882" y="15316"/>
                    <a:pt x="19853" y="15316"/>
                  </a:cubicBezTo>
                  <a:close/>
                  <a:moveTo>
                    <a:pt x="1894" y="16194"/>
                  </a:moveTo>
                  <a:cubicBezTo>
                    <a:pt x="1862" y="16194"/>
                    <a:pt x="1829" y="16201"/>
                    <a:pt x="1800" y="16216"/>
                  </a:cubicBezTo>
                  <a:cubicBezTo>
                    <a:pt x="1737" y="16279"/>
                    <a:pt x="1716" y="16383"/>
                    <a:pt x="1758" y="16446"/>
                  </a:cubicBezTo>
                  <a:cubicBezTo>
                    <a:pt x="1821" y="16551"/>
                    <a:pt x="1883" y="16634"/>
                    <a:pt x="1946" y="16739"/>
                  </a:cubicBezTo>
                  <a:cubicBezTo>
                    <a:pt x="1988" y="16781"/>
                    <a:pt x="2030" y="16802"/>
                    <a:pt x="2093" y="16802"/>
                  </a:cubicBezTo>
                  <a:cubicBezTo>
                    <a:pt x="2134" y="16802"/>
                    <a:pt x="2155" y="16802"/>
                    <a:pt x="2197" y="16781"/>
                  </a:cubicBezTo>
                  <a:cubicBezTo>
                    <a:pt x="2260" y="16718"/>
                    <a:pt x="2281" y="16613"/>
                    <a:pt x="2239" y="16530"/>
                  </a:cubicBezTo>
                  <a:cubicBezTo>
                    <a:pt x="2176" y="16446"/>
                    <a:pt x="2114" y="16362"/>
                    <a:pt x="2051" y="16258"/>
                  </a:cubicBezTo>
                  <a:cubicBezTo>
                    <a:pt x="2010" y="16217"/>
                    <a:pt x="1952" y="16194"/>
                    <a:pt x="1894" y="16194"/>
                  </a:cubicBezTo>
                  <a:close/>
                  <a:moveTo>
                    <a:pt x="19335" y="16179"/>
                  </a:moveTo>
                  <a:cubicBezTo>
                    <a:pt x="19282" y="16179"/>
                    <a:pt x="19233" y="16207"/>
                    <a:pt x="19208" y="16258"/>
                  </a:cubicBezTo>
                  <a:lnTo>
                    <a:pt x="19020" y="16530"/>
                  </a:lnTo>
                  <a:cubicBezTo>
                    <a:pt x="18957" y="16613"/>
                    <a:pt x="18978" y="16718"/>
                    <a:pt x="19041" y="16760"/>
                  </a:cubicBezTo>
                  <a:cubicBezTo>
                    <a:pt x="19083" y="16781"/>
                    <a:pt x="19104" y="16802"/>
                    <a:pt x="19145" y="16802"/>
                  </a:cubicBezTo>
                  <a:cubicBezTo>
                    <a:pt x="19208" y="16802"/>
                    <a:pt x="19250" y="16781"/>
                    <a:pt x="19292" y="16739"/>
                  </a:cubicBezTo>
                  <a:cubicBezTo>
                    <a:pt x="19355" y="16634"/>
                    <a:pt x="19417" y="16551"/>
                    <a:pt x="19480" y="16446"/>
                  </a:cubicBezTo>
                  <a:cubicBezTo>
                    <a:pt x="19543" y="16362"/>
                    <a:pt x="19522" y="16258"/>
                    <a:pt x="19438" y="16216"/>
                  </a:cubicBezTo>
                  <a:cubicBezTo>
                    <a:pt x="19405" y="16191"/>
                    <a:pt x="19369" y="16179"/>
                    <a:pt x="19335" y="16179"/>
                  </a:cubicBezTo>
                  <a:close/>
                  <a:moveTo>
                    <a:pt x="2509" y="17008"/>
                  </a:moveTo>
                  <a:cubicBezTo>
                    <a:pt x="2468" y="17008"/>
                    <a:pt x="2424" y="17024"/>
                    <a:pt x="2386" y="17053"/>
                  </a:cubicBezTo>
                  <a:cubicBezTo>
                    <a:pt x="2323" y="17095"/>
                    <a:pt x="2302" y="17199"/>
                    <a:pt x="2365" y="17283"/>
                  </a:cubicBezTo>
                  <a:cubicBezTo>
                    <a:pt x="2448" y="17367"/>
                    <a:pt x="2511" y="17450"/>
                    <a:pt x="2595" y="17555"/>
                  </a:cubicBezTo>
                  <a:cubicBezTo>
                    <a:pt x="2616" y="17576"/>
                    <a:pt x="2678" y="17597"/>
                    <a:pt x="2720" y="17597"/>
                  </a:cubicBezTo>
                  <a:cubicBezTo>
                    <a:pt x="2762" y="17597"/>
                    <a:pt x="2804" y="17597"/>
                    <a:pt x="2825" y="17555"/>
                  </a:cubicBezTo>
                  <a:cubicBezTo>
                    <a:pt x="2909" y="17513"/>
                    <a:pt x="2909" y="17388"/>
                    <a:pt x="2846" y="17325"/>
                  </a:cubicBezTo>
                  <a:cubicBezTo>
                    <a:pt x="2783" y="17241"/>
                    <a:pt x="2699" y="17157"/>
                    <a:pt x="2637" y="17074"/>
                  </a:cubicBezTo>
                  <a:cubicBezTo>
                    <a:pt x="2603" y="17029"/>
                    <a:pt x="2557" y="17008"/>
                    <a:pt x="2509" y="17008"/>
                  </a:cubicBezTo>
                  <a:close/>
                  <a:moveTo>
                    <a:pt x="18742" y="17004"/>
                  </a:moveTo>
                  <a:cubicBezTo>
                    <a:pt x="18689" y="17004"/>
                    <a:pt x="18638" y="17025"/>
                    <a:pt x="18601" y="17074"/>
                  </a:cubicBezTo>
                  <a:cubicBezTo>
                    <a:pt x="18539" y="17157"/>
                    <a:pt x="18476" y="17241"/>
                    <a:pt x="18392" y="17325"/>
                  </a:cubicBezTo>
                  <a:cubicBezTo>
                    <a:pt x="18329" y="17388"/>
                    <a:pt x="18350" y="17492"/>
                    <a:pt x="18413" y="17555"/>
                  </a:cubicBezTo>
                  <a:cubicBezTo>
                    <a:pt x="18434" y="17576"/>
                    <a:pt x="18476" y="17597"/>
                    <a:pt x="18518" y="17597"/>
                  </a:cubicBezTo>
                  <a:cubicBezTo>
                    <a:pt x="18580" y="17597"/>
                    <a:pt x="18622" y="17576"/>
                    <a:pt x="18664" y="17534"/>
                  </a:cubicBezTo>
                  <a:cubicBezTo>
                    <a:pt x="18727" y="17450"/>
                    <a:pt x="18811" y="17367"/>
                    <a:pt x="18873" y="17283"/>
                  </a:cubicBezTo>
                  <a:cubicBezTo>
                    <a:pt x="18936" y="17199"/>
                    <a:pt x="18915" y="17095"/>
                    <a:pt x="18852" y="17032"/>
                  </a:cubicBezTo>
                  <a:cubicBezTo>
                    <a:pt x="18818" y="17015"/>
                    <a:pt x="18780" y="17004"/>
                    <a:pt x="18742" y="17004"/>
                  </a:cubicBezTo>
                  <a:close/>
                  <a:moveTo>
                    <a:pt x="18068" y="17759"/>
                  </a:moveTo>
                  <a:cubicBezTo>
                    <a:pt x="18026" y="17759"/>
                    <a:pt x="17984" y="17775"/>
                    <a:pt x="17953" y="17806"/>
                  </a:cubicBezTo>
                  <a:cubicBezTo>
                    <a:pt x="17869" y="17890"/>
                    <a:pt x="17785" y="17973"/>
                    <a:pt x="17702" y="18036"/>
                  </a:cubicBezTo>
                  <a:cubicBezTo>
                    <a:pt x="17639" y="18099"/>
                    <a:pt x="17639" y="18204"/>
                    <a:pt x="17702" y="18287"/>
                  </a:cubicBezTo>
                  <a:cubicBezTo>
                    <a:pt x="17743" y="18308"/>
                    <a:pt x="17785" y="18329"/>
                    <a:pt x="17827" y="18329"/>
                  </a:cubicBezTo>
                  <a:cubicBezTo>
                    <a:pt x="17869" y="18329"/>
                    <a:pt x="17911" y="18308"/>
                    <a:pt x="17932" y="18287"/>
                  </a:cubicBezTo>
                  <a:cubicBezTo>
                    <a:pt x="18015" y="18204"/>
                    <a:pt x="18099" y="18120"/>
                    <a:pt x="18183" y="18036"/>
                  </a:cubicBezTo>
                  <a:cubicBezTo>
                    <a:pt x="18246" y="17973"/>
                    <a:pt x="18246" y="17869"/>
                    <a:pt x="18183" y="17806"/>
                  </a:cubicBezTo>
                  <a:cubicBezTo>
                    <a:pt x="18152" y="17775"/>
                    <a:pt x="18110" y="17759"/>
                    <a:pt x="18068" y="17759"/>
                  </a:cubicBezTo>
                  <a:close/>
                  <a:moveTo>
                    <a:pt x="3161" y="17761"/>
                  </a:moveTo>
                  <a:cubicBezTo>
                    <a:pt x="3122" y="17761"/>
                    <a:pt x="3084" y="17777"/>
                    <a:pt x="3055" y="17806"/>
                  </a:cubicBezTo>
                  <a:cubicBezTo>
                    <a:pt x="2992" y="17890"/>
                    <a:pt x="2992" y="17994"/>
                    <a:pt x="3055" y="18057"/>
                  </a:cubicBezTo>
                  <a:cubicBezTo>
                    <a:pt x="3139" y="18141"/>
                    <a:pt x="3223" y="18225"/>
                    <a:pt x="3306" y="18287"/>
                  </a:cubicBezTo>
                  <a:cubicBezTo>
                    <a:pt x="3327" y="18329"/>
                    <a:pt x="3369" y="18329"/>
                    <a:pt x="3411" y="18350"/>
                  </a:cubicBezTo>
                  <a:cubicBezTo>
                    <a:pt x="3453" y="18350"/>
                    <a:pt x="3495" y="18329"/>
                    <a:pt x="3536" y="18287"/>
                  </a:cubicBezTo>
                  <a:cubicBezTo>
                    <a:pt x="3599" y="18225"/>
                    <a:pt x="3599" y="18120"/>
                    <a:pt x="3536" y="18057"/>
                  </a:cubicBezTo>
                  <a:cubicBezTo>
                    <a:pt x="3453" y="17973"/>
                    <a:pt x="3369" y="17890"/>
                    <a:pt x="3285" y="17827"/>
                  </a:cubicBezTo>
                  <a:cubicBezTo>
                    <a:pt x="3252" y="17782"/>
                    <a:pt x="3206" y="17761"/>
                    <a:pt x="3161" y="17761"/>
                  </a:cubicBezTo>
                  <a:close/>
                  <a:moveTo>
                    <a:pt x="3915" y="18452"/>
                  </a:moveTo>
                  <a:cubicBezTo>
                    <a:pt x="3867" y="18452"/>
                    <a:pt x="3821" y="18473"/>
                    <a:pt x="3787" y="18518"/>
                  </a:cubicBezTo>
                  <a:cubicBezTo>
                    <a:pt x="3725" y="18580"/>
                    <a:pt x="3746" y="18685"/>
                    <a:pt x="3808" y="18748"/>
                  </a:cubicBezTo>
                  <a:cubicBezTo>
                    <a:pt x="3892" y="18831"/>
                    <a:pt x="3997" y="18894"/>
                    <a:pt x="4080" y="18957"/>
                  </a:cubicBezTo>
                  <a:cubicBezTo>
                    <a:pt x="4101" y="18999"/>
                    <a:pt x="4143" y="18999"/>
                    <a:pt x="4185" y="18999"/>
                  </a:cubicBezTo>
                  <a:cubicBezTo>
                    <a:pt x="4227" y="18999"/>
                    <a:pt x="4290" y="18978"/>
                    <a:pt x="4311" y="18936"/>
                  </a:cubicBezTo>
                  <a:cubicBezTo>
                    <a:pt x="4373" y="18873"/>
                    <a:pt x="4352" y="18748"/>
                    <a:pt x="4290" y="18706"/>
                  </a:cubicBezTo>
                  <a:cubicBezTo>
                    <a:pt x="4206" y="18622"/>
                    <a:pt x="4122" y="18559"/>
                    <a:pt x="4039" y="18497"/>
                  </a:cubicBezTo>
                  <a:cubicBezTo>
                    <a:pt x="4000" y="18467"/>
                    <a:pt x="3956" y="18452"/>
                    <a:pt x="3915" y="18452"/>
                  </a:cubicBezTo>
                  <a:close/>
                  <a:moveTo>
                    <a:pt x="17326" y="18452"/>
                  </a:moveTo>
                  <a:cubicBezTo>
                    <a:pt x="17288" y="18452"/>
                    <a:pt x="17250" y="18467"/>
                    <a:pt x="17220" y="18497"/>
                  </a:cubicBezTo>
                  <a:cubicBezTo>
                    <a:pt x="17116" y="18559"/>
                    <a:pt x="17032" y="18622"/>
                    <a:pt x="16948" y="18685"/>
                  </a:cubicBezTo>
                  <a:cubicBezTo>
                    <a:pt x="16886" y="18748"/>
                    <a:pt x="16865" y="18852"/>
                    <a:pt x="16927" y="18936"/>
                  </a:cubicBezTo>
                  <a:cubicBezTo>
                    <a:pt x="16948" y="18978"/>
                    <a:pt x="17011" y="18999"/>
                    <a:pt x="17053" y="18999"/>
                  </a:cubicBezTo>
                  <a:cubicBezTo>
                    <a:pt x="17095" y="18999"/>
                    <a:pt x="17137" y="18978"/>
                    <a:pt x="17158" y="18957"/>
                  </a:cubicBezTo>
                  <a:cubicBezTo>
                    <a:pt x="17241" y="18894"/>
                    <a:pt x="17346" y="18810"/>
                    <a:pt x="17430" y="18748"/>
                  </a:cubicBezTo>
                  <a:cubicBezTo>
                    <a:pt x="17492" y="18685"/>
                    <a:pt x="17513" y="18580"/>
                    <a:pt x="17451" y="18518"/>
                  </a:cubicBezTo>
                  <a:cubicBezTo>
                    <a:pt x="17417" y="18473"/>
                    <a:pt x="17371" y="18452"/>
                    <a:pt x="17326" y="18452"/>
                  </a:cubicBezTo>
                  <a:close/>
                  <a:moveTo>
                    <a:pt x="4729" y="19067"/>
                  </a:moveTo>
                  <a:cubicBezTo>
                    <a:pt x="4674" y="19067"/>
                    <a:pt x="4621" y="19095"/>
                    <a:pt x="4583" y="19145"/>
                  </a:cubicBezTo>
                  <a:cubicBezTo>
                    <a:pt x="4541" y="19208"/>
                    <a:pt x="4562" y="19313"/>
                    <a:pt x="4624" y="19375"/>
                  </a:cubicBezTo>
                  <a:cubicBezTo>
                    <a:pt x="4729" y="19438"/>
                    <a:pt x="4834" y="19501"/>
                    <a:pt x="4917" y="19564"/>
                  </a:cubicBezTo>
                  <a:cubicBezTo>
                    <a:pt x="4959" y="19585"/>
                    <a:pt x="4980" y="19585"/>
                    <a:pt x="5022" y="19585"/>
                  </a:cubicBezTo>
                  <a:cubicBezTo>
                    <a:pt x="5064" y="19585"/>
                    <a:pt x="5127" y="19564"/>
                    <a:pt x="5147" y="19522"/>
                  </a:cubicBezTo>
                  <a:cubicBezTo>
                    <a:pt x="5210" y="19438"/>
                    <a:pt x="5189" y="19334"/>
                    <a:pt x="5106" y="19271"/>
                  </a:cubicBezTo>
                  <a:cubicBezTo>
                    <a:pt x="5001" y="19208"/>
                    <a:pt x="4917" y="19166"/>
                    <a:pt x="4834" y="19103"/>
                  </a:cubicBezTo>
                  <a:cubicBezTo>
                    <a:pt x="4801" y="19079"/>
                    <a:pt x="4764" y="19067"/>
                    <a:pt x="4729" y="19067"/>
                  </a:cubicBezTo>
                  <a:close/>
                  <a:moveTo>
                    <a:pt x="16499" y="19062"/>
                  </a:moveTo>
                  <a:cubicBezTo>
                    <a:pt x="16472" y="19062"/>
                    <a:pt x="16446" y="19068"/>
                    <a:pt x="16425" y="19082"/>
                  </a:cubicBezTo>
                  <a:cubicBezTo>
                    <a:pt x="16321" y="19145"/>
                    <a:pt x="16237" y="19208"/>
                    <a:pt x="16132" y="19271"/>
                  </a:cubicBezTo>
                  <a:cubicBezTo>
                    <a:pt x="16070" y="19334"/>
                    <a:pt x="16028" y="19438"/>
                    <a:pt x="16091" y="19501"/>
                  </a:cubicBezTo>
                  <a:cubicBezTo>
                    <a:pt x="16111" y="19564"/>
                    <a:pt x="16174" y="19585"/>
                    <a:pt x="16237" y="19585"/>
                  </a:cubicBezTo>
                  <a:cubicBezTo>
                    <a:pt x="16258" y="19585"/>
                    <a:pt x="16300" y="19585"/>
                    <a:pt x="16321" y="19564"/>
                  </a:cubicBezTo>
                  <a:cubicBezTo>
                    <a:pt x="16425" y="19501"/>
                    <a:pt x="16509" y="19438"/>
                    <a:pt x="16614" y="19375"/>
                  </a:cubicBezTo>
                  <a:cubicBezTo>
                    <a:pt x="16697" y="19313"/>
                    <a:pt x="16697" y="19208"/>
                    <a:pt x="16655" y="19145"/>
                  </a:cubicBezTo>
                  <a:cubicBezTo>
                    <a:pt x="16614" y="19089"/>
                    <a:pt x="16553" y="19062"/>
                    <a:pt x="16499" y="19062"/>
                  </a:cubicBezTo>
                  <a:close/>
                  <a:moveTo>
                    <a:pt x="5583" y="19596"/>
                  </a:moveTo>
                  <a:cubicBezTo>
                    <a:pt x="5524" y="19596"/>
                    <a:pt x="5468" y="19633"/>
                    <a:pt x="5440" y="19689"/>
                  </a:cubicBezTo>
                  <a:cubicBezTo>
                    <a:pt x="5399" y="19773"/>
                    <a:pt x="5440" y="19878"/>
                    <a:pt x="5503" y="19919"/>
                  </a:cubicBezTo>
                  <a:cubicBezTo>
                    <a:pt x="5608" y="19961"/>
                    <a:pt x="5712" y="20024"/>
                    <a:pt x="5817" y="20066"/>
                  </a:cubicBezTo>
                  <a:cubicBezTo>
                    <a:pt x="5838" y="20087"/>
                    <a:pt x="5859" y="20087"/>
                    <a:pt x="5880" y="20087"/>
                  </a:cubicBezTo>
                  <a:cubicBezTo>
                    <a:pt x="5943" y="20087"/>
                    <a:pt x="6005" y="20066"/>
                    <a:pt x="6047" y="20003"/>
                  </a:cubicBezTo>
                  <a:cubicBezTo>
                    <a:pt x="6089" y="19919"/>
                    <a:pt x="6047" y="19815"/>
                    <a:pt x="5963" y="19773"/>
                  </a:cubicBezTo>
                  <a:cubicBezTo>
                    <a:pt x="5859" y="19731"/>
                    <a:pt x="5775" y="19668"/>
                    <a:pt x="5671" y="19626"/>
                  </a:cubicBezTo>
                  <a:cubicBezTo>
                    <a:pt x="5643" y="19606"/>
                    <a:pt x="5612" y="19596"/>
                    <a:pt x="5583" y="19596"/>
                  </a:cubicBezTo>
                  <a:close/>
                  <a:moveTo>
                    <a:pt x="15641" y="19589"/>
                  </a:moveTo>
                  <a:cubicBezTo>
                    <a:pt x="15616" y="19589"/>
                    <a:pt x="15591" y="19594"/>
                    <a:pt x="15567" y="19606"/>
                  </a:cubicBezTo>
                  <a:cubicBezTo>
                    <a:pt x="15463" y="19668"/>
                    <a:pt x="15358" y="19710"/>
                    <a:pt x="15275" y="19773"/>
                  </a:cubicBezTo>
                  <a:cubicBezTo>
                    <a:pt x="15191" y="19815"/>
                    <a:pt x="15149" y="19919"/>
                    <a:pt x="15191" y="20003"/>
                  </a:cubicBezTo>
                  <a:cubicBezTo>
                    <a:pt x="15233" y="20045"/>
                    <a:pt x="15275" y="20087"/>
                    <a:pt x="15358" y="20087"/>
                  </a:cubicBezTo>
                  <a:cubicBezTo>
                    <a:pt x="15379" y="20087"/>
                    <a:pt x="15400" y="20087"/>
                    <a:pt x="15421" y="20066"/>
                  </a:cubicBezTo>
                  <a:cubicBezTo>
                    <a:pt x="15526" y="20024"/>
                    <a:pt x="15630" y="19961"/>
                    <a:pt x="15735" y="19898"/>
                  </a:cubicBezTo>
                  <a:cubicBezTo>
                    <a:pt x="15819" y="19857"/>
                    <a:pt x="15839" y="19752"/>
                    <a:pt x="15798" y="19668"/>
                  </a:cubicBezTo>
                  <a:cubicBezTo>
                    <a:pt x="15767" y="19623"/>
                    <a:pt x="15705" y="19589"/>
                    <a:pt x="15641" y="19589"/>
                  </a:cubicBezTo>
                  <a:close/>
                  <a:moveTo>
                    <a:pt x="6512" y="20038"/>
                  </a:moveTo>
                  <a:cubicBezTo>
                    <a:pt x="6443" y="20038"/>
                    <a:pt x="6373" y="20068"/>
                    <a:pt x="6340" y="20150"/>
                  </a:cubicBezTo>
                  <a:cubicBezTo>
                    <a:pt x="6319" y="20233"/>
                    <a:pt x="6361" y="20317"/>
                    <a:pt x="6445" y="20359"/>
                  </a:cubicBezTo>
                  <a:cubicBezTo>
                    <a:pt x="6549" y="20401"/>
                    <a:pt x="6654" y="20442"/>
                    <a:pt x="6759" y="20484"/>
                  </a:cubicBezTo>
                  <a:cubicBezTo>
                    <a:pt x="6780" y="20505"/>
                    <a:pt x="6800" y="20505"/>
                    <a:pt x="6821" y="20505"/>
                  </a:cubicBezTo>
                  <a:cubicBezTo>
                    <a:pt x="6884" y="20505"/>
                    <a:pt x="6947" y="20463"/>
                    <a:pt x="6968" y="20401"/>
                  </a:cubicBezTo>
                  <a:cubicBezTo>
                    <a:pt x="7010" y="20317"/>
                    <a:pt x="6968" y="20212"/>
                    <a:pt x="6884" y="20170"/>
                  </a:cubicBezTo>
                  <a:cubicBezTo>
                    <a:pt x="6780" y="20129"/>
                    <a:pt x="6675" y="20087"/>
                    <a:pt x="6570" y="20045"/>
                  </a:cubicBezTo>
                  <a:cubicBezTo>
                    <a:pt x="6551" y="20040"/>
                    <a:pt x="6532" y="20038"/>
                    <a:pt x="6512" y="20038"/>
                  </a:cubicBezTo>
                  <a:close/>
                  <a:moveTo>
                    <a:pt x="14726" y="20038"/>
                  </a:moveTo>
                  <a:cubicBezTo>
                    <a:pt x="14706" y="20038"/>
                    <a:pt x="14687" y="20040"/>
                    <a:pt x="14668" y="20045"/>
                  </a:cubicBezTo>
                  <a:cubicBezTo>
                    <a:pt x="14563" y="20087"/>
                    <a:pt x="14458" y="20129"/>
                    <a:pt x="14354" y="20170"/>
                  </a:cubicBezTo>
                  <a:cubicBezTo>
                    <a:pt x="14270" y="20212"/>
                    <a:pt x="14228" y="20317"/>
                    <a:pt x="14270" y="20401"/>
                  </a:cubicBezTo>
                  <a:cubicBezTo>
                    <a:pt x="14291" y="20463"/>
                    <a:pt x="14354" y="20505"/>
                    <a:pt x="14417" y="20505"/>
                  </a:cubicBezTo>
                  <a:cubicBezTo>
                    <a:pt x="14438" y="20505"/>
                    <a:pt x="14458" y="20505"/>
                    <a:pt x="14479" y="20484"/>
                  </a:cubicBezTo>
                  <a:cubicBezTo>
                    <a:pt x="14584" y="20442"/>
                    <a:pt x="14689" y="20401"/>
                    <a:pt x="14793" y="20359"/>
                  </a:cubicBezTo>
                  <a:cubicBezTo>
                    <a:pt x="14877" y="20317"/>
                    <a:pt x="14919" y="20233"/>
                    <a:pt x="14898" y="20150"/>
                  </a:cubicBezTo>
                  <a:cubicBezTo>
                    <a:pt x="14865" y="20068"/>
                    <a:pt x="14795" y="20038"/>
                    <a:pt x="14726" y="20038"/>
                  </a:cubicBezTo>
                  <a:close/>
                  <a:moveTo>
                    <a:pt x="7460" y="20395"/>
                  </a:moveTo>
                  <a:cubicBezTo>
                    <a:pt x="7380" y="20395"/>
                    <a:pt x="7316" y="20436"/>
                    <a:pt x="7282" y="20505"/>
                  </a:cubicBezTo>
                  <a:cubicBezTo>
                    <a:pt x="7261" y="20589"/>
                    <a:pt x="7303" y="20694"/>
                    <a:pt x="7407" y="20714"/>
                  </a:cubicBezTo>
                  <a:cubicBezTo>
                    <a:pt x="7512" y="20756"/>
                    <a:pt x="7616" y="20798"/>
                    <a:pt x="7721" y="20819"/>
                  </a:cubicBezTo>
                  <a:lnTo>
                    <a:pt x="7784" y="20819"/>
                  </a:lnTo>
                  <a:cubicBezTo>
                    <a:pt x="7847" y="20819"/>
                    <a:pt x="7909" y="20777"/>
                    <a:pt x="7930" y="20714"/>
                  </a:cubicBezTo>
                  <a:cubicBezTo>
                    <a:pt x="7972" y="20610"/>
                    <a:pt x="7909" y="20526"/>
                    <a:pt x="7826" y="20505"/>
                  </a:cubicBezTo>
                  <a:cubicBezTo>
                    <a:pt x="7721" y="20463"/>
                    <a:pt x="7616" y="20442"/>
                    <a:pt x="7512" y="20401"/>
                  </a:cubicBezTo>
                  <a:cubicBezTo>
                    <a:pt x="7494" y="20397"/>
                    <a:pt x="7477" y="20395"/>
                    <a:pt x="7460" y="20395"/>
                  </a:cubicBezTo>
                  <a:close/>
                  <a:moveTo>
                    <a:pt x="13771" y="20395"/>
                  </a:moveTo>
                  <a:cubicBezTo>
                    <a:pt x="13755" y="20395"/>
                    <a:pt x="13741" y="20397"/>
                    <a:pt x="13726" y="20401"/>
                  </a:cubicBezTo>
                  <a:cubicBezTo>
                    <a:pt x="13622" y="20442"/>
                    <a:pt x="13517" y="20463"/>
                    <a:pt x="13412" y="20505"/>
                  </a:cubicBezTo>
                  <a:cubicBezTo>
                    <a:pt x="13329" y="20526"/>
                    <a:pt x="13266" y="20610"/>
                    <a:pt x="13287" y="20714"/>
                  </a:cubicBezTo>
                  <a:cubicBezTo>
                    <a:pt x="13308" y="20777"/>
                    <a:pt x="13391" y="20819"/>
                    <a:pt x="13454" y="20819"/>
                  </a:cubicBezTo>
                  <a:lnTo>
                    <a:pt x="13496" y="20819"/>
                  </a:lnTo>
                  <a:cubicBezTo>
                    <a:pt x="13622" y="20798"/>
                    <a:pt x="13726" y="20756"/>
                    <a:pt x="13831" y="20714"/>
                  </a:cubicBezTo>
                  <a:cubicBezTo>
                    <a:pt x="13914" y="20694"/>
                    <a:pt x="13977" y="20610"/>
                    <a:pt x="13935" y="20505"/>
                  </a:cubicBezTo>
                  <a:cubicBezTo>
                    <a:pt x="13918" y="20436"/>
                    <a:pt x="13843" y="20395"/>
                    <a:pt x="13771" y="20395"/>
                  </a:cubicBezTo>
                  <a:close/>
                  <a:moveTo>
                    <a:pt x="8440" y="20648"/>
                  </a:moveTo>
                  <a:cubicBezTo>
                    <a:pt x="8365" y="20648"/>
                    <a:pt x="8283" y="20705"/>
                    <a:pt x="8265" y="20777"/>
                  </a:cubicBezTo>
                  <a:cubicBezTo>
                    <a:pt x="8244" y="20882"/>
                    <a:pt x="8307" y="20966"/>
                    <a:pt x="8412" y="20986"/>
                  </a:cubicBezTo>
                  <a:cubicBezTo>
                    <a:pt x="8516" y="21007"/>
                    <a:pt x="8621" y="21028"/>
                    <a:pt x="8746" y="21049"/>
                  </a:cubicBezTo>
                  <a:lnTo>
                    <a:pt x="8767" y="21049"/>
                  </a:lnTo>
                  <a:cubicBezTo>
                    <a:pt x="8851" y="21049"/>
                    <a:pt x="8914" y="20986"/>
                    <a:pt x="8935" y="20924"/>
                  </a:cubicBezTo>
                  <a:cubicBezTo>
                    <a:pt x="8956" y="20819"/>
                    <a:pt x="8893" y="20735"/>
                    <a:pt x="8809" y="20714"/>
                  </a:cubicBezTo>
                  <a:cubicBezTo>
                    <a:pt x="8684" y="20694"/>
                    <a:pt x="8579" y="20673"/>
                    <a:pt x="8474" y="20652"/>
                  </a:cubicBezTo>
                  <a:cubicBezTo>
                    <a:pt x="8463" y="20649"/>
                    <a:pt x="8452" y="20648"/>
                    <a:pt x="8440" y="20648"/>
                  </a:cubicBezTo>
                  <a:close/>
                  <a:moveTo>
                    <a:pt x="12798" y="20648"/>
                  </a:moveTo>
                  <a:cubicBezTo>
                    <a:pt x="12786" y="20648"/>
                    <a:pt x="12775" y="20649"/>
                    <a:pt x="12764" y="20652"/>
                  </a:cubicBezTo>
                  <a:cubicBezTo>
                    <a:pt x="12659" y="20673"/>
                    <a:pt x="12554" y="20694"/>
                    <a:pt x="12429" y="20714"/>
                  </a:cubicBezTo>
                  <a:cubicBezTo>
                    <a:pt x="12345" y="20735"/>
                    <a:pt x="12282" y="20819"/>
                    <a:pt x="12303" y="20924"/>
                  </a:cubicBezTo>
                  <a:cubicBezTo>
                    <a:pt x="12324" y="21007"/>
                    <a:pt x="12387" y="21049"/>
                    <a:pt x="12471" y="21049"/>
                  </a:cubicBezTo>
                  <a:lnTo>
                    <a:pt x="12492" y="21049"/>
                  </a:lnTo>
                  <a:cubicBezTo>
                    <a:pt x="12617" y="21028"/>
                    <a:pt x="12722" y="21007"/>
                    <a:pt x="12826" y="20986"/>
                  </a:cubicBezTo>
                  <a:cubicBezTo>
                    <a:pt x="12931" y="20966"/>
                    <a:pt x="12973" y="20882"/>
                    <a:pt x="12973" y="20777"/>
                  </a:cubicBezTo>
                  <a:cubicBezTo>
                    <a:pt x="12955" y="20705"/>
                    <a:pt x="12873" y="20648"/>
                    <a:pt x="12798" y="20648"/>
                  </a:cubicBezTo>
                  <a:close/>
                  <a:moveTo>
                    <a:pt x="9418" y="20815"/>
                  </a:moveTo>
                  <a:cubicBezTo>
                    <a:pt x="9333" y="20815"/>
                    <a:pt x="9269" y="20874"/>
                    <a:pt x="9269" y="20966"/>
                  </a:cubicBezTo>
                  <a:cubicBezTo>
                    <a:pt x="9249" y="21049"/>
                    <a:pt x="9332" y="21133"/>
                    <a:pt x="9416" y="21154"/>
                  </a:cubicBezTo>
                  <a:cubicBezTo>
                    <a:pt x="9521" y="21154"/>
                    <a:pt x="9646" y="21175"/>
                    <a:pt x="9751" y="21175"/>
                  </a:cubicBezTo>
                  <a:lnTo>
                    <a:pt x="9772" y="21175"/>
                  </a:lnTo>
                  <a:cubicBezTo>
                    <a:pt x="9855" y="21175"/>
                    <a:pt x="9939" y="21112"/>
                    <a:pt x="9939" y="21028"/>
                  </a:cubicBezTo>
                  <a:cubicBezTo>
                    <a:pt x="9939" y="20945"/>
                    <a:pt x="9876" y="20861"/>
                    <a:pt x="9793" y="20840"/>
                  </a:cubicBezTo>
                  <a:cubicBezTo>
                    <a:pt x="9667" y="20840"/>
                    <a:pt x="9562" y="20819"/>
                    <a:pt x="9458" y="20819"/>
                  </a:cubicBezTo>
                  <a:cubicBezTo>
                    <a:pt x="9444" y="20816"/>
                    <a:pt x="9431" y="20815"/>
                    <a:pt x="9418" y="20815"/>
                  </a:cubicBezTo>
                  <a:close/>
                  <a:moveTo>
                    <a:pt x="11813" y="20815"/>
                  </a:moveTo>
                  <a:cubicBezTo>
                    <a:pt x="11802" y="20815"/>
                    <a:pt x="11791" y="20816"/>
                    <a:pt x="11780" y="20819"/>
                  </a:cubicBezTo>
                  <a:cubicBezTo>
                    <a:pt x="11676" y="20819"/>
                    <a:pt x="11550" y="20840"/>
                    <a:pt x="11445" y="20840"/>
                  </a:cubicBezTo>
                  <a:cubicBezTo>
                    <a:pt x="11362" y="20861"/>
                    <a:pt x="11278" y="20945"/>
                    <a:pt x="11299" y="21028"/>
                  </a:cubicBezTo>
                  <a:cubicBezTo>
                    <a:pt x="11299" y="21112"/>
                    <a:pt x="11383" y="21175"/>
                    <a:pt x="11466" y="21196"/>
                  </a:cubicBezTo>
                  <a:lnTo>
                    <a:pt x="11487" y="21196"/>
                  </a:lnTo>
                  <a:cubicBezTo>
                    <a:pt x="11592" y="21175"/>
                    <a:pt x="11697" y="21175"/>
                    <a:pt x="11822" y="21154"/>
                  </a:cubicBezTo>
                  <a:cubicBezTo>
                    <a:pt x="11906" y="21133"/>
                    <a:pt x="11969" y="21049"/>
                    <a:pt x="11969" y="20966"/>
                  </a:cubicBezTo>
                  <a:cubicBezTo>
                    <a:pt x="11950" y="20874"/>
                    <a:pt x="11885" y="20815"/>
                    <a:pt x="11813" y="20815"/>
                  </a:cubicBezTo>
                  <a:close/>
                  <a:moveTo>
                    <a:pt x="10441" y="20882"/>
                  </a:moveTo>
                  <a:cubicBezTo>
                    <a:pt x="10357" y="20882"/>
                    <a:pt x="10274" y="20945"/>
                    <a:pt x="10274" y="21049"/>
                  </a:cubicBezTo>
                  <a:cubicBezTo>
                    <a:pt x="10274" y="21133"/>
                    <a:pt x="10357" y="21217"/>
                    <a:pt x="10441" y="21217"/>
                  </a:cubicBezTo>
                  <a:lnTo>
                    <a:pt x="10797" y="21217"/>
                  </a:lnTo>
                  <a:cubicBezTo>
                    <a:pt x="10881" y="21217"/>
                    <a:pt x="10964" y="21133"/>
                    <a:pt x="10964" y="21049"/>
                  </a:cubicBezTo>
                  <a:cubicBezTo>
                    <a:pt x="10964" y="20945"/>
                    <a:pt x="10881" y="20882"/>
                    <a:pt x="10797" y="208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3693773" y="3280935"/>
              <a:ext cx="182462" cy="103634"/>
            </a:xfrm>
            <a:custGeom>
              <a:avLst/>
              <a:gdLst/>
              <a:ahLst/>
              <a:cxnLst/>
              <a:rect l="l" t="t" r="r" b="b"/>
              <a:pathLst>
                <a:path w="8768" h="4980" extrusionOk="0">
                  <a:moveTo>
                    <a:pt x="649" y="0"/>
                  </a:moveTo>
                  <a:cubicBezTo>
                    <a:pt x="252" y="0"/>
                    <a:pt x="21" y="460"/>
                    <a:pt x="273" y="774"/>
                  </a:cubicBezTo>
                  <a:lnTo>
                    <a:pt x="1361" y="2176"/>
                  </a:lnTo>
                  <a:cubicBezTo>
                    <a:pt x="1507" y="2343"/>
                    <a:pt x="1486" y="2595"/>
                    <a:pt x="1361" y="2762"/>
                  </a:cubicBezTo>
                  <a:lnTo>
                    <a:pt x="252" y="4143"/>
                  </a:lnTo>
                  <a:cubicBezTo>
                    <a:pt x="1" y="4457"/>
                    <a:pt x="210" y="4938"/>
                    <a:pt x="628" y="4938"/>
                  </a:cubicBezTo>
                  <a:lnTo>
                    <a:pt x="7659" y="4980"/>
                  </a:lnTo>
                  <a:cubicBezTo>
                    <a:pt x="8265" y="4980"/>
                    <a:pt x="8747" y="4499"/>
                    <a:pt x="8747" y="3892"/>
                  </a:cubicBezTo>
                  <a:lnTo>
                    <a:pt x="8768" y="1151"/>
                  </a:lnTo>
                  <a:cubicBezTo>
                    <a:pt x="8768" y="544"/>
                    <a:pt x="8286" y="42"/>
                    <a:pt x="7680" y="42"/>
                  </a:cubicBezTo>
                  <a:lnTo>
                    <a:pt x="649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3815699" y="3281788"/>
              <a:ext cx="60536" cy="31818"/>
            </a:xfrm>
            <a:custGeom>
              <a:avLst/>
              <a:gdLst/>
              <a:ahLst/>
              <a:cxnLst/>
              <a:rect l="l" t="t" r="r" b="b"/>
              <a:pathLst>
                <a:path w="2909" h="1529" extrusionOk="0">
                  <a:moveTo>
                    <a:pt x="1883" y="1"/>
                  </a:moveTo>
                  <a:lnTo>
                    <a:pt x="0" y="1507"/>
                  </a:lnTo>
                  <a:lnTo>
                    <a:pt x="2909" y="1528"/>
                  </a:lnTo>
                  <a:lnTo>
                    <a:pt x="2909" y="1110"/>
                  </a:lnTo>
                  <a:cubicBezTo>
                    <a:pt x="2909" y="524"/>
                    <a:pt x="2469" y="43"/>
                    <a:pt x="1883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4218891" y="3284411"/>
              <a:ext cx="182899" cy="103655"/>
            </a:xfrm>
            <a:custGeom>
              <a:avLst/>
              <a:gdLst/>
              <a:ahLst/>
              <a:cxnLst/>
              <a:rect l="l" t="t" r="r" b="b"/>
              <a:pathLst>
                <a:path w="8789" h="4981" extrusionOk="0">
                  <a:moveTo>
                    <a:pt x="1130" y="0"/>
                  </a:moveTo>
                  <a:cubicBezTo>
                    <a:pt x="524" y="0"/>
                    <a:pt x="21" y="482"/>
                    <a:pt x="21" y="1088"/>
                  </a:cubicBezTo>
                  <a:lnTo>
                    <a:pt x="0" y="3829"/>
                  </a:lnTo>
                  <a:cubicBezTo>
                    <a:pt x="0" y="4436"/>
                    <a:pt x="482" y="4938"/>
                    <a:pt x="1088" y="4938"/>
                  </a:cubicBezTo>
                  <a:lnTo>
                    <a:pt x="8119" y="4980"/>
                  </a:lnTo>
                  <a:cubicBezTo>
                    <a:pt x="8516" y="4980"/>
                    <a:pt x="8747" y="4520"/>
                    <a:pt x="8495" y="4206"/>
                  </a:cubicBezTo>
                  <a:lnTo>
                    <a:pt x="7428" y="2804"/>
                  </a:lnTo>
                  <a:cubicBezTo>
                    <a:pt x="7282" y="2637"/>
                    <a:pt x="7282" y="2386"/>
                    <a:pt x="7428" y="2218"/>
                  </a:cubicBezTo>
                  <a:lnTo>
                    <a:pt x="8537" y="837"/>
                  </a:lnTo>
                  <a:cubicBezTo>
                    <a:pt x="8788" y="523"/>
                    <a:pt x="8558" y="42"/>
                    <a:pt x="8161" y="42"/>
                  </a:cubicBezTo>
                  <a:lnTo>
                    <a:pt x="1130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4219328" y="3284411"/>
              <a:ext cx="60536" cy="31798"/>
            </a:xfrm>
            <a:custGeom>
              <a:avLst/>
              <a:gdLst/>
              <a:ahLst/>
              <a:cxnLst/>
              <a:rect l="l" t="t" r="r" b="b"/>
              <a:pathLst>
                <a:path w="2909" h="1528" extrusionOk="0">
                  <a:moveTo>
                    <a:pt x="1047" y="0"/>
                  </a:moveTo>
                  <a:cubicBezTo>
                    <a:pt x="482" y="21"/>
                    <a:pt x="0" y="503"/>
                    <a:pt x="0" y="1088"/>
                  </a:cubicBezTo>
                  <a:lnTo>
                    <a:pt x="0" y="1507"/>
                  </a:lnTo>
                  <a:lnTo>
                    <a:pt x="2909" y="1528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3773017" y="3311401"/>
              <a:ext cx="548656" cy="118451"/>
            </a:xfrm>
            <a:custGeom>
              <a:avLst/>
              <a:gdLst/>
              <a:ahLst/>
              <a:cxnLst/>
              <a:rect l="l" t="t" r="r" b="b"/>
              <a:pathLst>
                <a:path w="26365" h="5692" extrusionOk="0">
                  <a:moveTo>
                    <a:pt x="2825" y="1"/>
                  </a:moveTo>
                  <a:cubicBezTo>
                    <a:pt x="1277" y="1"/>
                    <a:pt x="22" y="1235"/>
                    <a:pt x="22" y="2763"/>
                  </a:cubicBezTo>
                  <a:cubicBezTo>
                    <a:pt x="1" y="4290"/>
                    <a:pt x="1256" y="5545"/>
                    <a:pt x="2784" y="5545"/>
                  </a:cubicBezTo>
                  <a:lnTo>
                    <a:pt x="23561" y="5692"/>
                  </a:lnTo>
                  <a:cubicBezTo>
                    <a:pt x="25088" y="5692"/>
                    <a:pt x="26343" y="4478"/>
                    <a:pt x="26364" y="2930"/>
                  </a:cubicBezTo>
                  <a:cubicBezTo>
                    <a:pt x="26364" y="1403"/>
                    <a:pt x="25130" y="147"/>
                    <a:pt x="23602" y="147"/>
                  </a:cubicBezTo>
                  <a:lnTo>
                    <a:pt x="2825" y="1"/>
                  </a:ln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3137315" y="1128625"/>
              <a:ext cx="2869428" cy="4129557"/>
            </a:xfrm>
            <a:custGeom>
              <a:avLst/>
              <a:gdLst/>
              <a:ahLst/>
              <a:cxnLst/>
              <a:rect l="l" t="t" r="r" b="b"/>
              <a:pathLst>
                <a:path w="137887" h="198441" extrusionOk="0">
                  <a:moveTo>
                    <a:pt x="68943" y="1"/>
                  </a:moveTo>
                  <a:cubicBezTo>
                    <a:pt x="68567" y="1"/>
                    <a:pt x="68253" y="294"/>
                    <a:pt x="68253" y="670"/>
                  </a:cubicBezTo>
                  <a:lnTo>
                    <a:pt x="66349" y="36784"/>
                  </a:lnTo>
                  <a:cubicBezTo>
                    <a:pt x="66320" y="37620"/>
                    <a:pt x="65636" y="38169"/>
                    <a:pt x="64912" y="38169"/>
                  </a:cubicBezTo>
                  <a:cubicBezTo>
                    <a:pt x="64585" y="38169"/>
                    <a:pt x="64250" y="38057"/>
                    <a:pt x="63964" y="37810"/>
                  </a:cubicBezTo>
                  <a:cubicBezTo>
                    <a:pt x="62959" y="36910"/>
                    <a:pt x="61850" y="35989"/>
                    <a:pt x="60637" y="35048"/>
                  </a:cubicBezTo>
                  <a:cubicBezTo>
                    <a:pt x="54130" y="30152"/>
                    <a:pt x="43082" y="24314"/>
                    <a:pt x="27494" y="24314"/>
                  </a:cubicBezTo>
                  <a:lnTo>
                    <a:pt x="11801" y="24314"/>
                  </a:lnTo>
                  <a:cubicBezTo>
                    <a:pt x="11550" y="24314"/>
                    <a:pt x="11341" y="24460"/>
                    <a:pt x="11278" y="24690"/>
                  </a:cubicBezTo>
                  <a:cubicBezTo>
                    <a:pt x="11173" y="25025"/>
                    <a:pt x="11424" y="25339"/>
                    <a:pt x="11738" y="25360"/>
                  </a:cubicBezTo>
                  <a:lnTo>
                    <a:pt x="27494" y="26343"/>
                  </a:lnTo>
                  <a:cubicBezTo>
                    <a:pt x="38730" y="26343"/>
                    <a:pt x="48648" y="30926"/>
                    <a:pt x="58084" y="39002"/>
                  </a:cubicBezTo>
                  <a:cubicBezTo>
                    <a:pt x="60281" y="40885"/>
                    <a:pt x="62081" y="42706"/>
                    <a:pt x="63545" y="44212"/>
                  </a:cubicBezTo>
                  <a:cubicBezTo>
                    <a:pt x="65721" y="46514"/>
                    <a:pt x="66244" y="64843"/>
                    <a:pt x="66244" y="68002"/>
                  </a:cubicBezTo>
                  <a:lnTo>
                    <a:pt x="66244" y="84616"/>
                  </a:lnTo>
                  <a:cubicBezTo>
                    <a:pt x="66244" y="85466"/>
                    <a:pt x="65549" y="86039"/>
                    <a:pt x="64815" y="86039"/>
                  </a:cubicBezTo>
                  <a:cubicBezTo>
                    <a:pt x="64484" y="86039"/>
                    <a:pt x="64145" y="85922"/>
                    <a:pt x="63859" y="85662"/>
                  </a:cubicBezTo>
                  <a:cubicBezTo>
                    <a:pt x="62645" y="84553"/>
                    <a:pt x="61285" y="83423"/>
                    <a:pt x="59758" y="82272"/>
                  </a:cubicBezTo>
                  <a:cubicBezTo>
                    <a:pt x="52707" y="76958"/>
                    <a:pt x="40759" y="70618"/>
                    <a:pt x="23874" y="70618"/>
                  </a:cubicBezTo>
                  <a:lnTo>
                    <a:pt x="6738" y="70618"/>
                  </a:lnTo>
                  <a:cubicBezTo>
                    <a:pt x="6507" y="70618"/>
                    <a:pt x="6298" y="70764"/>
                    <a:pt x="6235" y="70994"/>
                  </a:cubicBezTo>
                  <a:cubicBezTo>
                    <a:pt x="6131" y="71329"/>
                    <a:pt x="6382" y="71643"/>
                    <a:pt x="6696" y="71664"/>
                  </a:cubicBezTo>
                  <a:lnTo>
                    <a:pt x="23874" y="72647"/>
                  </a:lnTo>
                  <a:cubicBezTo>
                    <a:pt x="36156" y="72647"/>
                    <a:pt x="47057" y="79531"/>
                    <a:pt x="56306" y="86457"/>
                  </a:cubicBezTo>
                  <a:cubicBezTo>
                    <a:pt x="59047" y="88487"/>
                    <a:pt x="61223" y="90537"/>
                    <a:pt x="62876" y="92295"/>
                  </a:cubicBezTo>
                  <a:cubicBezTo>
                    <a:pt x="65031" y="94596"/>
                    <a:pt x="66244" y="102715"/>
                    <a:pt x="66244" y="105874"/>
                  </a:cubicBezTo>
                  <a:lnTo>
                    <a:pt x="66244" y="130229"/>
                  </a:lnTo>
                  <a:cubicBezTo>
                    <a:pt x="66244" y="131080"/>
                    <a:pt x="65539" y="131652"/>
                    <a:pt x="64799" y="131652"/>
                  </a:cubicBezTo>
                  <a:cubicBezTo>
                    <a:pt x="64465" y="131652"/>
                    <a:pt x="64124" y="131536"/>
                    <a:pt x="63838" y="131275"/>
                  </a:cubicBezTo>
                  <a:cubicBezTo>
                    <a:pt x="62373" y="129873"/>
                    <a:pt x="60637" y="128409"/>
                    <a:pt x="58691" y="126923"/>
                  </a:cubicBezTo>
                  <a:cubicBezTo>
                    <a:pt x="50991" y="121106"/>
                    <a:pt x="37914" y="114181"/>
                    <a:pt x="19417" y="114181"/>
                  </a:cubicBezTo>
                  <a:lnTo>
                    <a:pt x="523" y="114181"/>
                  </a:lnTo>
                  <a:cubicBezTo>
                    <a:pt x="230" y="114181"/>
                    <a:pt x="0" y="114432"/>
                    <a:pt x="0" y="114704"/>
                  </a:cubicBezTo>
                  <a:cubicBezTo>
                    <a:pt x="0" y="114997"/>
                    <a:pt x="209" y="115206"/>
                    <a:pt x="502" y="115227"/>
                  </a:cubicBezTo>
                  <a:lnTo>
                    <a:pt x="19417" y="116210"/>
                  </a:lnTo>
                  <a:cubicBezTo>
                    <a:pt x="32976" y="116210"/>
                    <a:pt x="45028" y="123471"/>
                    <a:pt x="55239" y="131108"/>
                  </a:cubicBezTo>
                  <a:cubicBezTo>
                    <a:pt x="58607" y="133619"/>
                    <a:pt x="61202" y="136130"/>
                    <a:pt x="63064" y="138180"/>
                  </a:cubicBezTo>
                  <a:cubicBezTo>
                    <a:pt x="65114" y="140440"/>
                    <a:pt x="66244" y="143411"/>
                    <a:pt x="66244" y="146466"/>
                  </a:cubicBezTo>
                  <a:lnTo>
                    <a:pt x="66244" y="158853"/>
                  </a:lnTo>
                  <a:cubicBezTo>
                    <a:pt x="66244" y="171156"/>
                    <a:pt x="65052" y="183417"/>
                    <a:pt x="62666" y="195490"/>
                  </a:cubicBezTo>
                  <a:cubicBezTo>
                    <a:pt x="62457" y="197059"/>
                    <a:pt x="63671" y="198440"/>
                    <a:pt x="65407" y="198440"/>
                  </a:cubicBezTo>
                  <a:lnTo>
                    <a:pt x="72501" y="198440"/>
                  </a:lnTo>
                  <a:cubicBezTo>
                    <a:pt x="74216" y="198440"/>
                    <a:pt x="75451" y="197059"/>
                    <a:pt x="75221" y="195490"/>
                  </a:cubicBezTo>
                  <a:cubicBezTo>
                    <a:pt x="72856" y="183417"/>
                    <a:pt x="71643" y="171156"/>
                    <a:pt x="71643" y="158853"/>
                  </a:cubicBezTo>
                  <a:lnTo>
                    <a:pt x="71643" y="146466"/>
                  </a:lnTo>
                  <a:cubicBezTo>
                    <a:pt x="71643" y="143411"/>
                    <a:pt x="72773" y="140461"/>
                    <a:pt x="74844" y="138180"/>
                  </a:cubicBezTo>
                  <a:cubicBezTo>
                    <a:pt x="76706" y="136130"/>
                    <a:pt x="79301" y="133619"/>
                    <a:pt x="82648" y="131108"/>
                  </a:cubicBezTo>
                  <a:cubicBezTo>
                    <a:pt x="92859" y="123471"/>
                    <a:pt x="104932" y="116210"/>
                    <a:pt x="118491" y="116210"/>
                  </a:cubicBezTo>
                  <a:lnTo>
                    <a:pt x="137406" y="115227"/>
                  </a:lnTo>
                  <a:cubicBezTo>
                    <a:pt x="137678" y="115206"/>
                    <a:pt x="137887" y="114997"/>
                    <a:pt x="137887" y="114704"/>
                  </a:cubicBezTo>
                  <a:cubicBezTo>
                    <a:pt x="137887" y="114432"/>
                    <a:pt x="137657" y="114202"/>
                    <a:pt x="137364" y="114202"/>
                  </a:cubicBezTo>
                  <a:lnTo>
                    <a:pt x="118491" y="114202"/>
                  </a:lnTo>
                  <a:cubicBezTo>
                    <a:pt x="99973" y="114202"/>
                    <a:pt x="86896" y="121127"/>
                    <a:pt x="79196" y="126944"/>
                  </a:cubicBezTo>
                  <a:cubicBezTo>
                    <a:pt x="77250" y="128409"/>
                    <a:pt x="75534" y="129873"/>
                    <a:pt x="74049" y="131275"/>
                  </a:cubicBezTo>
                  <a:cubicBezTo>
                    <a:pt x="73760" y="131545"/>
                    <a:pt x="73415" y="131666"/>
                    <a:pt x="73077" y="131666"/>
                  </a:cubicBezTo>
                  <a:cubicBezTo>
                    <a:pt x="72341" y="131666"/>
                    <a:pt x="71643" y="131090"/>
                    <a:pt x="71643" y="130229"/>
                  </a:cubicBezTo>
                  <a:lnTo>
                    <a:pt x="71643" y="105874"/>
                  </a:lnTo>
                  <a:cubicBezTo>
                    <a:pt x="71643" y="102715"/>
                    <a:pt x="72856" y="94596"/>
                    <a:pt x="75011" y="92295"/>
                  </a:cubicBezTo>
                  <a:cubicBezTo>
                    <a:pt x="76664" y="90558"/>
                    <a:pt x="78840" y="88507"/>
                    <a:pt x="81581" y="86457"/>
                  </a:cubicBezTo>
                  <a:cubicBezTo>
                    <a:pt x="90830" y="79552"/>
                    <a:pt x="101752" y="72668"/>
                    <a:pt x="114034" y="72668"/>
                  </a:cubicBezTo>
                  <a:lnTo>
                    <a:pt x="131170" y="71685"/>
                  </a:lnTo>
                  <a:cubicBezTo>
                    <a:pt x="131421" y="71664"/>
                    <a:pt x="131652" y="71476"/>
                    <a:pt x="131672" y="71225"/>
                  </a:cubicBezTo>
                  <a:cubicBezTo>
                    <a:pt x="131735" y="70911"/>
                    <a:pt x="131484" y="70639"/>
                    <a:pt x="131170" y="70639"/>
                  </a:cubicBezTo>
                  <a:lnTo>
                    <a:pt x="114034" y="70639"/>
                  </a:lnTo>
                  <a:cubicBezTo>
                    <a:pt x="97128" y="70639"/>
                    <a:pt x="85180" y="76958"/>
                    <a:pt x="78129" y="82272"/>
                  </a:cubicBezTo>
                  <a:cubicBezTo>
                    <a:pt x="76602" y="83423"/>
                    <a:pt x="75242" y="84574"/>
                    <a:pt x="74028" y="85683"/>
                  </a:cubicBezTo>
                  <a:cubicBezTo>
                    <a:pt x="73745" y="85933"/>
                    <a:pt x="73412" y="86046"/>
                    <a:pt x="73085" y="86046"/>
                  </a:cubicBezTo>
                  <a:cubicBezTo>
                    <a:pt x="72346" y="86046"/>
                    <a:pt x="71643" y="85471"/>
                    <a:pt x="71643" y="84616"/>
                  </a:cubicBezTo>
                  <a:lnTo>
                    <a:pt x="71643" y="67584"/>
                  </a:lnTo>
                  <a:cubicBezTo>
                    <a:pt x="71643" y="64822"/>
                    <a:pt x="72563" y="46849"/>
                    <a:pt x="74300" y="44673"/>
                  </a:cubicBezTo>
                  <a:cubicBezTo>
                    <a:pt x="79405" y="38228"/>
                    <a:pt x="91081" y="26343"/>
                    <a:pt x="110393" y="26343"/>
                  </a:cubicBezTo>
                  <a:lnTo>
                    <a:pt x="126107" y="25360"/>
                  </a:lnTo>
                  <a:cubicBezTo>
                    <a:pt x="126358" y="25339"/>
                    <a:pt x="126588" y="25172"/>
                    <a:pt x="126630" y="24900"/>
                  </a:cubicBezTo>
                  <a:cubicBezTo>
                    <a:pt x="126672" y="24586"/>
                    <a:pt x="126421" y="24314"/>
                    <a:pt x="126107" y="24314"/>
                  </a:cubicBezTo>
                  <a:lnTo>
                    <a:pt x="110393" y="24314"/>
                  </a:lnTo>
                  <a:cubicBezTo>
                    <a:pt x="94784" y="24314"/>
                    <a:pt x="83757" y="30152"/>
                    <a:pt x="77250" y="35069"/>
                  </a:cubicBezTo>
                  <a:cubicBezTo>
                    <a:pt x="76037" y="35989"/>
                    <a:pt x="74907" y="36910"/>
                    <a:pt x="73902" y="37810"/>
                  </a:cubicBezTo>
                  <a:cubicBezTo>
                    <a:pt x="73623" y="38057"/>
                    <a:pt x="73292" y="38169"/>
                    <a:pt x="72968" y="38169"/>
                  </a:cubicBezTo>
                  <a:cubicBezTo>
                    <a:pt x="72251" y="38169"/>
                    <a:pt x="71567" y="37620"/>
                    <a:pt x="71538" y="36784"/>
                  </a:cubicBezTo>
                  <a:lnTo>
                    <a:pt x="69634" y="670"/>
                  </a:lnTo>
                  <a:cubicBezTo>
                    <a:pt x="69634" y="294"/>
                    <a:pt x="69320" y="1"/>
                    <a:pt x="689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5745467" y="1570008"/>
              <a:ext cx="319184" cy="149229"/>
            </a:xfrm>
            <a:custGeom>
              <a:avLst/>
              <a:gdLst/>
              <a:ahLst/>
              <a:cxnLst/>
              <a:rect l="l" t="t" r="r" b="b"/>
              <a:pathLst>
                <a:path w="15338" h="7171" extrusionOk="0">
                  <a:moveTo>
                    <a:pt x="6527" y="0"/>
                  </a:moveTo>
                  <a:cubicBezTo>
                    <a:pt x="4507" y="0"/>
                    <a:pt x="2522" y="807"/>
                    <a:pt x="1068" y="2330"/>
                  </a:cubicBezTo>
                  <a:lnTo>
                    <a:pt x="168" y="3250"/>
                  </a:lnTo>
                  <a:cubicBezTo>
                    <a:pt x="1" y="3439"/>
                    <a:pt x="1" y="3732"/>
                    <a:pt x="168" y="3920"/>
                  </a:cubicBezTo>
                  <a:lnTo>
                    <a:pt x="1068" y="4840"/>
                  </a:lnTo>
                  <a:cubicBezTo>
                    <a:pt x="2522" y="6363"/>
                    <a:pt x="4507" y="7170"/>
                    <a:pt x="6527" y="7170"/>
                  </a:cubicBezTo>
                  <a:cubicBezTo>
                    <a:pt x="7617" y="7170"/>
                    <a:pt x="8717" y="6935"/>
                    <a:pt x="9751" y="6452"/>
                  </a:cubicBezTo>
                  <a:lnTo>
                    <a:pt x="14961" y="4024"/>
                  </a:lnTo>
                  <a:cubicBezTo>
                    <a:pt x="15338" y="3836"/>
                    <a:pt x="15338" y="3334"/>
                    <a:pt x="14961" y="3167"/>
                  </a:cubicBezTo>
                  <a:lnTo>
                    <a:pt x="9751" y="719"/>
                  </a:lnTo>
                  <a:cubicBezTo>
                    <a:pt x="8717" y="235"/>
                    <a:pt x="7617" y="0"/>
                    <a:pt x="6527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4483615" y="1096288"/>
              <a:ext cx="176802" cy="316021"/>
            </a:xfrm>
            <a:custGeom>
              <a:avLst/>
              <a:gdLst/>
              <a:ahLst/>
              <a:cxnLst/>
              <a:rect l="l" t="t" r="r" b="b"/>
              <a:pathLst>
                <a:path w="8496" h="15186" extrusionOk="0">
                  <a:moveTo>
                    <a:pt x="4246" y="0"/>
                  </a:moveTo>
                  <a:cubicBezTo>
                    <a:pt x="4076" y="0"/>
                    <a:pt x="3903" y="89"/>
                    <a:pt x="3809" y="267"/>
                  </a:cubicBezTo>
                  <a:lnTo>
                    <a:pt x="1382" y="5477"/>
                  </a:lnTo>
                  <a:cubicBezTo>
                    <a:pt x="1" y="8427"/>
                    <a:pt x="650" y="11922"/>
                    <a:pt x="2993" y="14181"/>
                  </a:cubicBezTo>
                  <a:lnTo>
                    <a:pt x="3914" y="15060"/>
                  </a:lnTo>
                  <a:cubicBezTo>
                    <a:pt x="4008" y="15144"/>
                    <a:pt x="4128" y="15186"/>
                    <a:pt x="4248" y="15186"/>
                  </a:cubicBezTo>
                  <a:cubicBezTo>
                    <a:pt x="4369" y="15186"/>
                    <a:pt x="4489" y="15144"/>
                    <a:pt x="4583" y="15060"/>
                  </a:cubicBezTo>
                  <a:lnTo>
                    <a:pt x="5504" y="14181"/>
                  </a:lnTo>
                  <a:cubicBezTo>
                    <a:pt x="7847" y="11922"/>
                    <a:pt x="8496" y="8427"/>
                    <a:pt x="7115" y="5477"/>
                  </a:cubicBezTo>
                  <a:lnTo>
                    <a:pt x="4667" y="267"/>
                  </a:lnTo>
                  <a:cubicBezTo>
                    <a:pt x="4583" y="89"/>
                    <a:pt x="4416" y="0"/>
                    <a:pt x="4246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5706719" y="2049973"/>
              <a:ext cx="85696" cy="108566"/>
            </a:xfrm>
            <a:custGeom>
              <a:avLst/>
              <a:gdLst/>
              <a:ahLst/>
              <a:cxnLst/>
              <a:rect l="l" t="t" r="r" b="b"/>
              <a:pathLst>
                <a:path w="4118" h="5217" extrusionOk="0">
                  <a:moveTo>
                    <a:pt x="607" y="1"/>
                  </a:moveTo>
                  <a:cubicBezTo>
                    <a:pt x="503" y="1"/>
                    <a:pt x="398" y="64"/>
                    <a:pt x="377" y="168"/>
                  </a:cubicBezTo>
                  <a:lnTo>
                    <a:pt x="272" y="671"/>
                  </a:lnTo>
                  <a:cubicBezTo>
                    <a:pt x="0" y="1989"/>
                    <a:pt x="607" y="3328"/>
                    <a:pt x="1758" y="3997"/>
                  </a:cubicBezTo>
                  <a:lnTo>
                    <a:pt x="3809" y="5190"/>
                  </a:lnTo>
                  <a:cubicBezTo>
                    <a:pt x="3841" y="5208"/>
                    <a:pt x="3874" y="5217"/>
                    <a:pt x="3906" y="5217"/>
                  </a:cubicBezTo>
                  <a:cubicBezTo>
                    <a:pt x="4019" y="5217"/>
                    <a:pt x="4118" y="5111"/>
                    <a:pt x="4101" y="4981"/>
                  </a:cubicBezTo>
                  <a:lnTo>
                    <a:pt x="3704" y="2658"/>
                  </a:lnTo>
                  <a:cubicBezTo>
                    <a:pt x="3495" y="1340"/>
                    <a:pt x="2448" y="294"/>
                    <a:pt x="1130" y="85"/>
                  </a:cubicBezTo>
                  <a:lnTo>
                    <a:pt x="607" y="1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5608746" y="2163139"/>
              <a:ext cx="64386" cy="48217"/>
            </a:xfrm>
            <a:custGeom>
              <a:avLst/>
              <a:gdLst/>
              <a:ahLst/>
              <a:cxnLst/>
              <a:rect l="l" t="t" r="r" b="b"/>
              <a:pathLst>
                <a:path w="3094" h="2317" extrusionOk="0">
                  <a:moveTo>
                    <a:pt x="2956" y="0"/>
                  </a:moveTo>
                  <a:cubicBezTo>
                    <a:pt x="2948" y="0"/>
                    <a:pt x="2939" y="1"/>
                    <a:pt x="2930" y="3"/>
                  </a:cubicBezTo>
                  <a:lnTo>
                    <a:pt x="1549" y="254"/>
                  </a:lnTo>
                  <a:cubicBezTo>
                    <a:pt x="775" y="380"/>
                    <a:pt x="168" y="987"/>
                    <a:pt x="63" y="1782"/>
                  </a:cubicBezTo>
                  <a:lnTo>
                    <a:pt x="1" y="2095"/>
                  </a:lnTo>
                  <a:cubicBezTo>
                    <a:pt x="1" y="2137"/>
                    <a:pt x="42" y="2200"/>
                    <a:pt x="105" y="2221"/>
                  </a:cubicBezTo>
                  <a:lnTo>
                    <a:pt x="398" y="2284"/>
                  </a:lnTo>
                  <a:cubicBezTo>
                    <a:pt x="514" y="2306"/>
                    <a:pt x="630" y="2316"/>
                    <a:pt x="746" y="2316"/>
                  </a:cubicBezTo>
                  <a:cubicBezTo>
                    <a:pt x="1401" y="2316"/>
                    <a:pt x="2027" y="1971"/>
                    <a:pt x="2365" y="1384"/>
                  </a:cubicBezTo>
                  <a:lnTo>
                    <a:pt x="3055" y="170"/>
                  </a:lnTo>
                  <a:cubicBezTo>
                    <a:pt x="3094" y="94"/>
                    <a:pt x="3045" y="0"/>
                    <a:pt x="2956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5956210" y="1984775"/>
              <a:ext cx="114101" cy="59787"/>
            </a:xfrm>
            <a:custGeom>
              <a:avLst/>
              <a:gdLst/>
              <a:ahLst/>
              <a:cxnLst/>
              <a:rect l="l" t="t" r="r" b="b"/>
              <a:pathLst>
                <a:path w="5483" h="2873" extrusionOk="0">
                  <a:moveTo>
                    <a:pt x="1826" y="0"/>
                  </a:moveTo>
                  <a:cubicBezTo>
                    <a:pt x="1393" y="0"/>
                    <a:pt x="955" y="100"/>
                    <a:pt x="545" y="309"/>
                  </a:cubicBezTo>
                  <a:lnTo>
                    <a:pt x="126" y="519"/>
                  </a:lnTo>
                  <a:cubicBezTo>
                    <a:pt x="43" y="560"/>
                    <a:pt x="1" y="665"/>
                    <a:pt x="43" y="749"/>
                  </a:cubicBezTo>
                  <a:lnTo>
                    <a:pt x="231" y="1188"/>
                  </a:lnTo>
                  <a:cubicBezTo>
                    <a:pt x="699" y="2221"/>
                    <a:pt x="1729" y="2873"/>
                    <a:pt x="2849" y="2873"/>
                  </a:cubicBezTo>
                  <a:cubicBezTo>
                    <a:pt x="2931" y="2873"/>
                    <a:pt x="3014" y="2869"/>
                    <a:pt x="3097" y="2862"/>
                  </a:cubicBezTo>
                  <a:lnTo>
                    <a:pt x="5252" y="2653"/>
                  </a:lnTo>
                  <a:cubicBezTo>
                    <a:pt x="5399" y="2632"/>
                    <a:pt x="5483" y="2464"/>
                    <a:pt x="5357" y="2360"/>
                  </a:cubicBezTo>
                  <a:lnTo>
                    <a:pt x="3830" y="832"/>
                  </a:lnTo>
                  <a:cubicBezTo>
                    <a:pt x="3289" y="292"/>
                    <a:pt x="2565" y="0"/>
                    <a:pt x="1826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4957231" y="1169373"/>
              <a:ext cx="67071" cy="110626"/>
            </a:xfrm>
            <a:custGeom>
              <a:avLst/>
              <a:gdLst/>
              <a:ahLst/>
              <a:cxnLst/>
              <a:rect l="l" t="t" r="r" b="b"/>
              <a:pathLst>
                <a:path w="3223" h="5316" extrusionOk="0">
                  <a:moveTo>
                    <a:pt x="338" y="0"/>
                  </a:moveTo>
                  <a:cubicBezTo>
                    <a:pt x="247" y="0"/>
                    <a:pt x="168" y="71"/>
                    <a:pt x="168" y="173"/>
                  </a:cubicBezTo>
                  <a:lnTo>
                    <a:pt x="63" y="2328"/>
                  </a:lnTo>
                  <a:cubicBezTo>
                    <a:pt x="0" y="3562"/>
                    <a:pt x="712" y="4671"/>
                    <a:pt x="1862" y="5131"/>
                  </a:cubicBezTo>
                  <a:lnTo>
                    <a:pt x="2302" y="5299"/>
                  </a:lnTo>
                  <a:cubicBezTo>
                    <a:pt x="2330" y="5310"/>
                    <a:pt x="2356" y="5315"/>
                    <a:pt x="2381" y="5315"/>
                  </a:cubicBezTo>
                  <a:cubicBezTo>
                    <a:pt x="2448" y="5315"/>
                    <a:pt x="2501" y="5276"/>
                    <a:pt x="2532" y="5215"/>
                  </a:cubicBezTo>
                  <a:lnTo>
                    <a:pt x="2741" y="4776"/>
                  </a:lnTo>
                  <a:cubicBezTo>
                    <a:pt x="3222" y="3646"/>
                    <a:pt x="2950" y="2349"/>
                    <a:pt x="2051" y="1512"/>
                  </a:cubicBezTo>
                  <a:lnTo>
                    <a:pt x="460" y="47"/>
                  </a:lnTo>
                  <a:cubicBezTo>
                    <a:pt x="422" y="15"/>
                    <a:pt x="379" y="0"/>
                    <a:pt x="338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5613720" y="1921595"/>
              <a:ext cx="106943" cy="83698"/>
            </a:xfrm>
            <a:custGeom>
              <a:avLst/>
              <a:gdLst/>
              <a:ahLst/>
              <a:cxnLst/>
              <a:rect l="l" t="t" r="r" b="b"/>
              <a:pathLst>
                <a:path w="5139" h="4022" extrusionOk="0">
                  <a:moveTo>
                    <a:pt x="3956" y="0"/>
                  </a:moveTo>
                  <a:cubicBezTo>
                    <a:pt x="2812" y="0"/>
                    <a:pt x="1734" y="625"/>
                    <a:pt x="1184" y="1650"/>
                  </a:cubicBezTo>
                  <a:lnTo>
                    <a:pt x="75" y="3743"/>
                  </a:lnTo>
                  <a:cubicBezTo>
                    <a:pt x="1" y="3874"/>
                    <a:pt x="93" y="4021"/>
                    <a:pt x="233" y="4021"/>
                  </a:cubicBezTo>
                  <a:cubicBezTo>
                    <a:pt x="250" y="4021"/>
                    <a:pt x="267" y="4019"/>
                    <a:pt x="285" y="4015"/>
                  </a:cubicBezTo>
                  <a:lnTo>
                    <a:pt x="2607" y="3555"/>
                  </a:lnTo>
                  <a:cubicBezTo>
                    <a:pt x="3904" y="3282"/>
                    <a:pt x="4909" y="2194"/>
                    <a:pt x="5055" y="876"/>
                  </a:cubicBezTo>
                  <a:lnTo>
                    <a:pt x="5118" y="353"/>
                  </a:lnTo>
                  <a:cubicBezTo>
                    <a:pt x="5139" y="249"/>
                    <a:pt x="5055" y="144"/>
                    <a:pt x="4951" y="123"/>
                  </a:cubicBezTo>
                  <a:lnTo>
                    <a:pt x="4449" y="39"/>
                  </a:lnTo>
                  <a:cubicBezTo>
                    <a:pt x="4284" y="13"/>
                    <a:pt x="4119" y="0"/>
                    <a:pt x="3956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3351637" y="2049973"/>
              <a:ext cx="85259" cy="108566"/>
            </a:xfrm>
            <a:custGeom>
              <a:avLst/>
              <a:gdLst/>
              <a:ahLst/>
              <a:cxnLst/>
              <a:rect l="l" t="t" r="r" b="b"/>
              <a:pathLst>
                <a:path w="4097" h="5217" extrusionOk="0">
                  <a:moveTo>
                    <a:pt x="3511" y="1"/>
                  </a:moveTo>
                  <a:lnTo>
                    <a:pt x="2988" y="85"/>
                  </a:lnTo>
                  <a:cubicBezTo>
                    <a:pt x="1669" y="294"/>
                    <a:pt x="623" y="1340"/>
                    <a:pt x="414" y="2658"/>
                  </a:cubicBezTo>
                  <a:lnTo>
                    <a:pt x="17" y="4981"/>
                  </a:lnTo>
                  <a:cubicBezTo>
                    <a:pt x="0" y="5111"/>
                    <a:pt x="99" y="5217"/>
                    <a:pt x="212" y="5217"/>
                  </a:cubicBezTo>
                  <a:cubicBezTo>
                    <a:pt x="244" y="5217"/>
                    <a:pt x="277" y="5208"/>
                    <a:pt x="309" y="5190"/>
                  </a:cubicBezTo>
                  <a:lnTo>
                    <a:pt x="2360" y="3997"/>
                  </a:lnTo>
                  <a:cubicBezTo>
                    <a:pt x="3511" y="3328"/>
                    <a:pt x="4097" y="1989"/>
                    <a:pt x="3825" y="671"/>
                  </a:cubicBezTo>
                  <a:lnTo>
                    <a:pt x="3720" y="168"/>
                  </a:lnTo>
                  <a:cubicBezTo>
                    <a:pt x="3699" y="64"/>
                    <a:pt x="3615" y="1"/>
                    <a:pt x="3511" y="1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3470524" y="2163139"/>
              <a:ext cx="64782" cy="48217"/>
            </a:xfrm>
            <a:custGeom>
              <a:avLst/>
              <a:gdLst/>
              <a:ahLst/>
              <a:cxnLst/>
              <a:rect l="l" t="t" r="r" b="b"/>
              <a:pathLst>
                <a:path w="3113" h="2317" extrusionOk="0">
                  <a:moveTo>
                    <a:pt x="140" y="0"/>
                  </a:moveTo>
                  <a:cubicBezTo>
                    <a:pt x="65" y="0"/>
                    <a:pt x="0" y="94"/>
                    <a:pt x="58" y="170"/>
                  </a:cubicBezTo>
                  <a:lnTo>
                    <a:pt x="748" y="1384"/>
                  </a:lnTo>
                  <a:cubicBezTo>
                    <a:pt x="1086" y="1971"/>
                    <a:pt x="1697" y="2316"/>
                    <a:pt x="2361" y="2316"/>
                  </a:cubicBezTo>
                  <a:cubicBezTo>
                    <a:pt x="2477" y="2316"/>
                    <a:pt x="2596" y="2306"/>
                    <a:pt x="2715" y="2284"/>
                  </a:cubicBezTo>
                  <a:lnTo>
                    <a:pt x="3008" y="2221"/>
                  </a:lnTo>
                  <a:cubicBezTo>
                    <a:pt x="3071" y="2200"/>
                    <a:pt x="3112" y="2137"/>
                    <a:pt x="3091" y="2095"/>
                  </a:cubicBezTo>
                  <a:lnTo>
                    <a:pt x="3050" y="1782"/>
                  </a:lnTo>
                  <a:cubicBezTo>
                    <a:pt x="2924" y="987"/>
                    <a:pt x="2338" y="380"/>
                    <a:pt x="1543" y="254"/>
                  </a:cubicBezTo>
                  <a:lnTo>
                    <a:pt x="162" y="3"/>
                  </a:lnTo>
                  <a:cubicBezTo>
                    <a:pt x="155" y="1"/>
                    <a:pt x="147" y="0"/>
                    <a:pt x="140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3073741" y="1984775"/>
              <a:ext cx="114101" cy="59787"/>
            </a:xfrm>
            <a:custGeom>
              <a:avLst/>
              <a:gdLst/>
              <a:ahLst/>
              <a:cxnLst/>
              <a:rect l="l" t="t" r="r" b="b"/>
              <a:pathLst>
                <a:path w="5483" h="2873" extrusionOk="0">
                  <a:moveTo>
                    <a:pt x="3651" y="0"/>
                  </a:moveTo>
                  <a:cubicBezTo>
                    <a:pt x="2918" y="0"/>
                    <a:pt x="2194" y="292"/>
                    <a:pt x="1653" y="832"/>
                  </a:cubicBezTo>
                  <a:lnTo>
                    <a:pt x="105" y="2360"/>
                  </a:lnTo>
                  <a:cubicBezTo>
                    <a:pt x="0" y="2464"/>
                    <a:pt x="63" y="2632"/>
                    <a:pt x="231" y="2653"/>
                  </a:cubicBezTo>
                  <a:lnTo>
                    <a:pt x="2386" y="2862"/>
                  </a:lnTo>
                  <a:cubicBezTo>
                    <a:pt x="2469" y="2869"/>
                    <a:pt x="2552" y="2873"/>
                    <a:pt x="2634" y="2873"/>
                  </a:cubicBezTo>
                  <a:cubicBezTo>
                    <a:pt x="3754" y="2873"/>
                    <a:pt x="4784" y="2221"/>
                    <a:pt x="5252" y="1188"/>
                  </a:cubicBezTo>
                  <a:lnTo>
                    <a:pt x="5440" y="749"/>
                  </a:lnTo>
                  <a:cubicBezTo>
                    <a:pt x="5482" y="665"/>
                    <a:pt x="5440" y="560"/>
                    <a:pt x="5357" y="519"/>
                  </a:cubicBezTo>
                  <a:lnTo>
                    <a:pt x="4917" y="309"/>
                  </a:lnTo>
                  <a:cubicBezTo>
                    <a:pt x="4515" y="100"/>
                    <a:pt x="4082" y="0"/>
                    <a:pt x="3651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4122350" y="1169373"/>
              <a:ext cx="67071" cy="110626"/>
            </a:xfrm>
            <a:custGeom>
              <a:avLst/>
              <a:gdLst/>
              <a:ahLst/>
              <a:cxnLst/>
              <a:rect l="l" t="t" r="r" b="b"/>
              <a:pathLst>
                <a:path w="3223" h="5316" extrusionOk="0">
                  <a:moveTo>
                    <a:pt x="2876" y="0"/>
                  </a:moveTo>
                  <a:cubicBezTo>
                    <a:pt x="2835" y="0"/>
                    <a:pt x="2795" y="15"/>
                    <a:pt x="2763" y="47"/>
                  </a:cubicBezTo>
                  <a:lnTo>
                    <a:pt x="1172" y="1512"/>
                  </a:lnTo>
                  <a:cubicBezTo>
                    <a:pt x="273" y="2349"/>
                    <a:pt x="1" y="3646"/>
                    <a:pt x="482" y="4776"/>
                  </a:cubicBezTo>
                  <a:lnTo>
                    <a:pt x="691" y="5215"/>
                  </a:lnTo>
                  <a:cubicBezTo>
                    <a:pt x="722" y="5276"/>
                    <a:pt x="775" y="5315"/>
                    <a:pt x="842" y="5315"/>
                  </a:cubicBezTo>
                  <a:cubicBezTo>
                    <a:pt x="867" y="5315"/>
                    <a:pt x="893" y="5310"/>
                    <a:pt x="921" y="5299"/>
                  </a:cubicBezTo>
                  <a:lnTo>
                    <a:pt x="1361" y="5131"/>
                  </a:lnTo>
                  <a:cubicBezTo>
                    <a:pt x="2491" y="4671"/>
                    <a:pt x="3223" y="3562"/>
                    <a:pt x="3160" y="2328"/>
                  </a:cubicBezTo>
                  <a:lnTo>
                    <a:pt x="3055" y="173"/>
                  </a:lnTo>
                  <a:cubicBezTo>
                    <a:pt x="3055" y="71"/>
                    <a:pt x="2966" y="0"/>
                    <a:pt x="2876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3423390" y="1921595"/>
              <a:ext cx="106943" cy="83698"/>
            </a:xfrm>
            <a:custGeom>
              <a:avLst/>
              <a:gdLst/>
              <a:ahLst/>
              <a:cxnLst/>
              <a:rect l="l" t="t" r="r" b="b"/>
              <a:pathLst>
                <a:path w="5139" h="4022" extrusionOk="0">
                  <a:moveTo>
                    <a:pt x="1183" y="0"/>
                  </a:moveTo>
                  <a:cubicBezTo>
                    <a:pt x="1020" y="0"/>
                    <a:pt x="855" y="13"/>
                    <a:pt x="690" y="39"/>
                  </a:cubicBezTo>
                  <a:lnTo>
                    <a:pt x="167" y="123"/>
                  </a:lnTo>
                  <a:cubicBezTo>
                    <a:pt x="63" y="144"/>
                    <a:pt x="0" y="249"/>
                    <a:pt x="21" y="353"/>
                  </a:cubicBezTo>
                  <a:lnTo>
                    <a:pt x="84" y="876"/>
                  </a:lnTo>
                  <a:cubicBezTo>
                    <a:pt x="230" y="2194"/>
                    <a:pt x="1234" y="3282"/>
                    <a:pt x="2532" y="3555"/>
                  </a:cubicBezTo>
                  <a:lnTo>
                    <a:pt x="4854" y="4015"/>
                  </a:lnTo>
                  <a:cubicBezTo>
                    <a:pt x="4872" y="4019"/>
                    <a:pt x="4889" y="4021"/>
                    <a:pt x="4906" y="4021"/>
                  </a:cubicBezTo>
                  <a:cubicBezTo>
                    <a:pt x="5046" y="4021"/>
                    <a:pt x="5138" y="3874"/>
                    <a:pt x="5064" y="3743"/>
                  </a:cubicBezTo>
                  <a:lnTo>
                    <a:pt x="3955" y="1650"/>
                  </a:lnTo>
                  <a:cubicBezTo>
                    <a:pt x="3405" y="625"/>
                    <a:pt x="2327" y="0"/>
                    <a:pt x="1183" y="0"/>
                  </a:cubicBez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3079401" y="1570008"/>
              <a:ext cx="319184" cy="149229"/>
            </a:xfrm>
            <a:custGeom>
              <a:avLst/>
              <a:gdLst/>
              <a:ahLst/>
              <a:cxnLst/>
              <a:rect l="l" t="t" r="r" b="b"/>
              <a:pathLst>
                <a:path w="15338" h="7171" extrusionOk="0">
                  <a:moveTo>
                    <a:pt x="8811" y="0"/>
                  </a:moveTo>
                  <a:cubicBezTo>
                    <a:pt x="7721" y="0"/>
                    <a:pt x="6621" y="235"/>
                    <a:pt x="5587" y="719"/>
                  </a:cubicBezTo>
                  <a:lnTo>
                    <a:pt x="377" y="3167"/>
                  </a:lnTo>
                  <a:cubicBezTo>
                    <a:pt x="0" y="3334"/>
                    <a:pt x="0" y="3836"/>
                    <a:pt x="377" y="4024"/>
                  </a:cubicBezTo>
                  <a:lnTo>
                    <a:pt x="5587" y="6452"/>
                  </a:lnTo>
                  <a:cubicBezTo>
                    <a:pt x="6621" y="6935"/>
                    <a:pt x="7721" y="7170"/>
                    <a:pt x="8811" y="7170"/>
                  </a:cubicBezTo>
                  <a:cubicBezTo>
                    <a:pt x="10831" y="7170"/>
                    <a:pt x="12816" y="6363"/>
                    <a:pt x="14270" y="4840"/>
                  </a:cubicBezTo>
                  <a:lnTo>
                    <a:pt x="15170" y="3920"/>
                  </a:lnTo>
                  <a:cubicBezTo>
                    <a:pt x="15337" y="3732"/>
                    <a:pt x="15337" y="3439"/>
                    <a:pt x="15170" y="3250"/>
                  </a:cubicBezTo>
                  <a:lnTo>
                    <a:pt x="14270" y="2330"/>
                  </a:lnTo>
                  <a:cubicBezTo>
                    <a:pt x="12816" y="807"/>
                    <a:pt x="10831" y="0"/>
                    <a:pt x="8811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3758659" y="1445293"/>
              <a:ext cx="125422" cy="207164"/>
            </a:xfrm>
            <a:custGeom>
              <a:avLst/>
              <a:gdLst/>
              <a:ahLst/>
              <a:cxnLst/>
              <a:rect l="l" t="t" r="r" b="b"/>
              <a:pathLst>
                <a:path w="6027" h="9955" extrusionOk="0">
                  <a:moveTo>
                    <a:pt x="731" y="0"/>
                  </a:moveTo>
                  <a:cubicBezTo>
                    <a:pt x="567" y="0"/>
                    <a:pt x="412" y="126"/>
                    <a:pt x="398" y="309"/>
                  </a:cubicBezTo>
                  <a:lnTo>
                    <a:pt x="147" y="4347"/>
                  </a:lnTo>
                  <a:cubicBezTo>
                    <a:pt x="0" y="6607"/>
                    <a:pt x="1318" y="8720"/>
                    <a:pt x="3432" y="9578"/>
                  </a:cubicBezTo>
                  <a:lnTo>
                    <a:pt x="4269" y="9934"/>
                  </a:lnTo>
                  <a:cubicBezTo>
                    <a:pt x="4307" y="9948"/>
                    <a:pt x="4346" y="9955"/>
                    <a:pt x="4385" y="9955"/>
                  </a:cubicBezTo>
                  <a:cubicBezTo>
                    <a:pt x="4516" y="9955"/>
                    <a:pt x="4639" y="9879"/>
                    <a:pt x="4687" y="9766"/>
                  </a:cubicBezTo>
                  <a:lnTo>
                    <a:pt x="5064" y="8950"/>
                  </a:lnTo>
                  <a:cubicBezTo>
                    <a:pt x="6026" y="6879"/>
                    <a:pt x="5545" y="4431"/>
                    <a:pt x="3892" y="2862"/>
                  </a:cubicBezTo>
                  <a:lnTo>
                    <a:pt x="963" y="100"/>
                  </a:lnTo>
                  <a:cubicBezTo>
                    <a:pt x="894" y="31"/>
                    <a:pt x="811" y="0"/>
                    <a:pt x="731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4213231" y="1560706"/>
              <a:ext cx="123674" cy="221085"/>
            </a:xfrm>
            <a:custGeom>
              <a:avLst/>
              <a:gdLst/>
              <a:ahLst/>
              <a:cxnLst/>
              <a:rect l="l" t="t" r="r" b="b"/>
              <a:pathLst>
                <a:path w="5943" h="10624" extrusionOk="0">
                  <a:moveTo>
                    <a:pt x="2603" y="1"/>
                  </a:moveTo>
                  <a:cubicBezTo>
                    <a:pt x="2474" y="1"/>
                    <a:pt x="2347" y="69"/>
                    <a:pt x="2302" y="203"/>
                  </a:cubicBezTo>
                  <a:lnTo>
                    <a:pt x="816" y="3969"/>
                  </a:lnTo>
                  <a:cubicBezTo>
                    <a:pt x="0" y="6083"/>
                    <a:pt x="607" y="8510"/>
                    <a:pt x="2365" y="9974"/>
                  </a:cubicBezTo>
                  <a:lnTo>
                    <a:pt x="3055" y="10539"/>
                  </a:lnTo>
                  <a:cubicBezTo>
                    <a:pt x="3122" y="10597"/>
                    <a:pt x="3198" y="10624"/>
                    <a:pt x="3273" y="10624"/>
                  </a:cubicBezTo>
                  <a:cubicBezTo>
                    <a:pt x="3361" y="10624"/>
                    <a:pt x="3448" y="10586"/>
                    <a:pt x="3516" y="10518"/>
                  </a:cubicBezTo>
                  <a:lnTo>
                    <a:pt x="4122" y="9849"/>
                  </a:lnTo>
                  <a:cubicBezTo>
                    <a:pt x="5650" y="8175"/>
                    <a:pt x="5943" y="5685"/>
                    <a:pt x="4855" y="3697"/>
                  </a:cubicBezTo>
                  <a:lnTo>
                    <a:pt x="2888" y="161"/>
                  </a:lnTo>
                  <a:cubicBezTo>
                    <a:pt x="2829" y="54"/>
                    <a:pt x="2716" y="1"/>
                    <a:pt x="2603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3587309" y="1671166"/>
              <a:ext cx="116057" cy="121489"/>
            </a:xfrm>
            <a:custGeom>
              <a:avLst/>
              <a:gdLst/>
              <a:ahLst/>
              <a:cxnLst/>
              <a:rect l="l" t="t" r="r" b="b"/>
              <a:pathLst>
                <a:path w="5577" h="5838" extrusionOk="0">
                  <a:moveTo>
                    <a:pt x="5179" y="0"/>
                  </a:moveTo>
                  <a:lnTo>
                    <a:pt x="4510" y="21"/>
                  </a:lnTo>
                  <a:cubicBezTo>
                    <a:pt x="2857" y="63"/>
                    <a:pt x="1413" y="1151"/>
                    <a:pt x="932" y="2720"/>
                  </a:cubicBezTo>
                  <a:lnTo>
                    <a:pt x="53" y="5524"/>
                  </a:lnTo>
                  <a:cubicBezTo>
                    <a:pt x="1" y="5681"/>
                    <a:pt x="122" y="5838"/>
                    <a:pt x="285" y="5838"/>
                  </a:cubicBezTo>
                  <a:cubicBezTo>
                    <a:pt x="318" y="5838"/>
                    <a:pt x="353" y="5831"/>
                    <a:pt x="388" y="5817"/>
                  </a:cubicBezTo>
                  <a:lnTo>
                    <a:pt x="3087" y="4687"/>
                  </a:lnTo>
                  <a:cubicBezTo>
                    <a:pt x="4614" y="4060"/>
                    <a:pt x="5577" y="2532"/>
                    <a:pt x="5472" y="879"/>
                  </a:cubicBezTo>
                  <a:lnTo>
                    <a:pt x="5409" y="231"/>
                  </a:lnTo>
                  <a:cubicBezTo>
                    <a:pt x="5409" y="105"/>
                    <a:pt x="5305" y="0"/>
                    <a:pt x="5179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5259971" y="1445293"/>
              <a:ext cx="125422" cy="207164"/>
            </a:xfrm>
            <a:custGeom>
              <a:avLst/>
              <a:gdLst/>
              <a:ahLst/>
              <a:cxnLst/>
              <a:rect l="l" t="t" r="r" b="b"/>
              <a:pathLst>
                <a:path w="6027" h="9955" extrusionOk="0">
                  <a:moveTo>
                    <a:pt x="5296" y="0"/>
                  </a:moveTo>
                  <a:cubicBezTo>
                    <a:pt x="5216" y="0"/>
                    <a:pt x="5133" y="31"/>
                    <a:pt x="5064" y="100"/>
                  </a:cubicBezTo>
                  <a:lnTo>
                    <a:pt x="2135" y="2862"/>
                  </a:lnTo>
                  <a:cubicBezTo>
                    <a:pt x="482" y="4431"/>
                    <a:pt x="1" y="6879"/>
                    <a:pt x="963" y="8950"/>
                  </a:cubicBezTo>
                  <a:lnTo>
                    <a:pt x="1340" y="9766"/>
                  </a:lnTo>
                  <a:cubicBezTo>
                    <a:pt x="1388" y="9879"/>
                    <a:pt x="1511" y="9955"/>
                    <a:pt x="1642" y="9955"/>
                  </a:cubicBezTo>
                  <a:cubicBezTo>
                    <a:pt x="1681" y="9955"/>
                    <a:pt x="1720" y="9948"/>
                    <a:pt x="1758" y="9934"/>
                  </a:cubicBezTo>
                  <a:lnTo>
                    <a:pt x="2595" y="9578"/>
                  </a:lnTo>
                  <a:cubicBezTo>
                    <a:pt x="4709" y="8720"/>
                    <a:pt x="6027" y="6607"/>
                    <a:pt x="5880" y="4347"/>
                  </a:cubicBezTo>
                  <a:lnTo>
                    <a:pt x="5629" y="309"/>
                  </a:lnTo>
                  <a:cubicBezTo>
                    <a:pt x="5615" y="126"/>
                    <a:pt x="5460" y="0"/>
                    <a:pt x="5296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4807147" y="1560706"/>
              <a:ext cx="123674" cy="221085"/>
            </a:xfrm>
            <a:custGeom>
              <a:avLst/>
              <a:gdLst/>
              <a:ahLst/>
              <a:cxnLst/>
              <a:rect l="l" t="t" r="r" b="b"/>
              <a:pathLst>
                <a:path w="5943" h="10624" extrusionOk="0">
                  <a:moveTo>
                    <a:pt x="3340" y="1"/>
                  </a:moveTo>
                  <a:cubicBezTo>
                    <a:pt x="3227" y="1"/>
                    <a:pt x="3114" y="54"/>
                    <a:pt x="3055" y="161"/>
                  </a:cubicBezTo>
                  <a:lnTo>
                    <a:pt x="1088" y="3697"/>
                  </a:lnTo>
                  <a:cubicBezTo>
                    <a:pt x="0" y="5685"/>
                    <a:pt x="272" y="8175"/>
                    <a:pt x="1821" y="9849"/>
                  </a:cubicBezTo>
                  <a:lnTo>
                    <a:pt x="2427" y="10518"/>
                  </a:lnTo>
                  <a:cubicBezTo>
                    <a:pt x="2495" y="10586"/>
                    <a:pt x="2582" y="10624"/>
                    <a:pt x="2670" y="10624"/>
                  </a:cubicBezTo>
                  <a:cubicBezTo>
                    <a:pt x="2745" y="10624"/>
                    <a:pt x="2821" y="10597"/>
                    <a:pt x="2888" y="10539"/>
                  </a:cubicBezTo>
                  <a:lnTo>
                    <a:pt x="3578" y="9974"/>
                  </a:lnTo>
                  <a:cubicBezTo>
                    <a:pt x="5336" y="8510"/>
                    <a:pt x="5943" y="6083"/>
                    <a:pt x="5106" y="3969"/>
                  </a:cubicBezTo>
                  <a:lnTo>
                    <a:pt x="3641" y="203"/>
                  </a:lnTo>
                  <a:cubicBezTo>
                    <a:pt x="3596" y="69"/>
                    <a:pt x="3469" y="1"/>
                    <a:pt x="334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5440685" y="1671166"/>
              <a:ext cx="116057" cy="121489"/>
            </a:xfrm>
            <a:custGeom>
              <a:avLst/>
              <a:gdLst/>
              <a:ahLst/>
              <a:cxnLst/>
              <a:rect l="l" t="t" r="r" b="b"/>
              <a:pathLst>
                <a:path w="5577" h="5838" extrusionOk="0">
                  <a:moveTo>
                    <a:pt x="398" y="0"/>
                  </a:moveTo>
                  <a:cubicBezTo>
                    <a:pt x="272" y="0"/>
                    <a:pt x="167" y="105"/>
                    <a:pt x="147" y="231"/>
                  </a:cubicBezTo>
                  <a:lnTo>
                    <a:pt x="105" y="879"/>
                  </a:lnTo>
                  <a:cubicBezTo>
                    <a:pt x="0" y="2532"/>
                    <a:pt x="963" y="4060"/>
                    <a:pt x="2490" y="4687"/>
                  </a:cubicBezTo>
                  <a:lnTo>
                    <a:pt x="5189" y="5817"/>
                  </a:lnTo>
                  <a:cubicBezTo>
                    <a:pt x="5221" y="5831"/>
                    <a:pt x="5253" y="5838"/>
                    <a:pt x="5284" y="5838"/>
                  </a:cubicBezTo>
                  <a:cubicBezTo>
                    <a:pt x="5440" y="5838"/>
                    <a:pt x="5576" y="5681"/>
                    <a:pt x="5524" y="5524"/>
                  </a:cubicBezTo>
                  <a:lnTo>
                    <a:pt x="4645" y="2720"/>
                  </a:lnTo>
                  <a:cubicBezTo>
                    <a:pt x="4164" y="1151"/>
                    <a:pt x="2699" y="63"/>
                    <a:pt x="1046" y="21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5846479" y="3304763"/>
              <a:ext cx="125422" cy="207205"/>
            </a:xfrm>
            <a:custGeom>
              <a:avLst/>
              <a:gdLst/>
              <a:ahLst/>
              <a:cxnLst/>
              <a:rect l="l" t="t" r="r" b="b"/>
              <a:pathLst>
                <a:path w="6027" h="9957" extrusionOk="0">
                  <a:moveTo>
                    <a:pt x="5299" y="0"/>
                  </a:moveTo>
                  <a:cubicBezTo>
                    <a:pt x="5223" y="0"/>
                    <a:pt x="5146" y="28"/>
                    <a:pt x="5085" y="90"/>
                  </a:cubicBezTo>
                  <a:lnTo>
                    <a:pt x="2135" y="2872"/>
                  </a:lnTo>
                  <a:cubicBezTo>
                    <a:pt x="482" y="4421"/>
                    <a:pt x="1" y="6890"/>
                    <a:pt x="963" y="8940"/>
                  </a:cubicBezTo>
                  <a:lnTo>
                    <a:pt x="1340" y="9756"/>
                  </a:lnTo>
                  <a:cubicBezTo>
                    <a:pt x="1401" y="9879"/>
                    <a:pt x="1519" y="9956"/>
                    <a:pt x="1635" y="9956"/>
                  </a:cubicBezTo>
                  <a:cubicBezTo>
                    <a:pt x="1677" y="9956"/>
                    <a:pt x="1719" y="9946"/>
                    <a:pt x="1758" y="9924"/>
                  </a:cubicBezTo>
                  <a:lnTo>
                    <a:pt x="2595" y="9589"/>
                  </a:lnTo>
                  <a:cubicBezTo>
                    <a:pt x="4709" y="8731"/>
                    <a:pt x="6027" y="6618"/>
                    <a:pt x="5880" y="4337"/>
                  </a:cubicBezTo>
                  <a:lnTo>
                    <a:pt x="5629" y="320"/>
                  </a:lnTo>
                  <a:cubicBezTo>
                    <a:pt x="5615" y="122"/>
                    <a:pt x="5458" y="0"/>
                    <a:pt x="5299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4710485" y="3532363"/>
              <a:ext cx="146752" cy="262310"/>
            </a:xfrm>
            <a:custGeom>
              <a:avLst/>
              <a:gdLst/>
              <a:ahLst/>
              <a:cxnLst/>
              <a:rect l="l" t="t" r="r" b="b"/>
              <a:pathLst>
                <a:path w="7052" h="12605" extrusionOk="0">
                  <a:moveTo>
                    <a:pt x="4416" y="1"/>
                  </a:moveTo>
                  <a:cubicBezTo>
                    <a:pt x="4290" y="1"/>
                    <a:pt x="4163" y="60"/>
                    <a:pt x="4080" y="179"/>
                  </a:cubicBezTo>
                  <a:lnTo>
                    <a:pt x="1465" y="4218"/>
                  </a:lnTo>
                  <a:cubicBezTo>
                    <a:pt x="0" y="6519"/>
                    <a:pt x="147" y="9490"/>
                    <a:pt x="1841" y="11624"/>
                  </a:cubicBezTo>
                  <a:lnTo>
                    <a:pt x="2511" y="12461"/>
                  </a:lnTo>
                  <a:cubicBezTo>
                    <a:pt x="2583" y="12557"/>
                    <a:pt x="2696" y="12605"/>
                    <a:pt x="2810" y="12605"/>
                  </a:cubicBezTo>
                  <a:cubicBezTo>
                    <a:pt x="2896" y="12605"/>
                    <a:pt x="2983" y="12578"/>
                    <a:pt x="3055" y="12524"/>
                  </a:cubicBezTo>
                  <a:lnTo>
                    <a:pt x="3913" y="11896"/>
                  </a:lnTo>
                  <a:cubicBezTo>
                    <a:pt x="6131" y="10306"/>
                    <a:pt x="7051" y="7461"/>
                    <a:pt x="6235" y="4866"/>
                  </a:cubicBezTo>
                  <a:lnTo>
                    <a:pt x="4792" y="284"/>
                  </a:lnTo>
                  <a:cubicBezTo>
                    <a:pt x="4733" y="96"/>
                    <a:pt x="4576" y="1"/>
                    <a:pt x="4416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4768815" y="3903533"/>
              <a:ext cx="110501" cy="118346"/>
            </a:xfrm>
            <a:custGeom>
              <a:avLst/>
              <a:gdLst/>
              <a:ahLst/>
              <a:cxnLst/>
              <a:rect l="l" t="t" r="r" b="b"/>
              <a:pathLst>
                <a:path w="5310" h="5687" extrusionOk="0">
                  <a:moveTo>
                    <a:pt x="387" y="0"/>
                  </a:moveTo>
                  <a:cubicBezTo>
                    <a:pt x="277" y="0"/>
                    <a:pt x="189" y="97"/>
                    <a:pt x="189" y="212"/>
                  </a:cubicBezTo>
                  <a:lnTo>
                    <a:pt x="127" y="840"/>
                  </a:lnTo>
                  <a:cubicBezTo>
                    <a:pt x="1" y="2430"/>
                    <a:pt x="901" y="3915"/>
                    <a:pt x="2365" y="4543"/>
                  </a:cubicBezTo>
                  <a:lnTo>
                    <a:pt x="4960" y="5673"/>
                  </a:lnTo>
                  <a:cubicBezTo>
                    <a:pt x="4984" y="5682"/>
                    <a:pt x="5009" y="5687"/>
                    <a:pt x="5034" y="5687"/>
                  </a:cubicBezTo>
                  <a:cubicBezTo>
                    <a:pt x="5177" y="5687"/>
                    <a:pt x="5309" y="5541"/>
                    <a:pt x="5274" y="5380"/>
                  </a:cubicBezTo>
                  <a:lnTo>
                    <a:pt x="4479" y="2681"/>
                  </a:lnTo>
                  <a:cubicBezTo>
                    <a:pt x="4018" y="1154"/>
                    <a:pt x="2637" y="86"/>
                    <a:pt x="1047" y="24"/>
                  </a:cubicBezTo>
                  <a:lnTo>
                    <a:pt x="419" y="3"/>
                  </a:lnTo>
                  <a:cubicBezTo>
                    <a:pt x="409" y="1"/>
                    <a:pt x="398" y="0"/>
                    <a:pt x="387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5519492" y="3537067"/>
              <a:ext cx="86674" cy="141695"/>
            </a:xfrm>
            <a:custGeom>
              <a:avLst/>
              <a:gdLst/>
              <a:ahLst/>
              <a:cxnLst/>
              <a:rect l="l" t="t" r="r" b="b"/>
              <a:pathLst>
                <a:path w="4165" h="6809" extrusionOk="0">
                  <a:moveTo>
                    <a:pt x="1049" y="0"/>
                  </a:moveTo>
                  <a:cubicBezTo>
                    <a:pt x="967" y="0"/>
                    <a:pt x="884" y="47"/>
                    <a:pt x="837" y="142"/>
                  </a:cubicBezTo>
                  <a:lnTo>
                    <a:pt x="607" y="707"/>
                  </a:lnTo>
                  <a:cubicBezTo>
                    <a:pt x="0" y="2171"/>
                    <a:pt x="377" y="3845"/>
                    <a:pt x="1570" y="4891"/>
                  </a:cubicBezTo>
                  <a:lnTo>
                    <a:pt x="3662" y="6753"/>
                  </a:lnTo>
                  <a:cubicBezTo>
                    <a:pt x="3706" y="6791"/>
                    <a:pt x="3758" y="6808"/>
                    <a:pt x="3809" y="6808"/>
                  </a:cubicBezTo>
                  <a:cubicBezTo>
                    <a:pt x="3926" y="6808"/>
                    <a:pt x="4039" y="6718"/>
                    <a:pt x="4039" y="6586"/>
                  </a:cubicBezTo>
                  <a:lnTo>
                    <a:pt x="4122" y="3782"/>
                  </a:lnTo>
                  <a:cubicBezTo>
                    <a:pt x="4164" y="2192"/>
                    <a:pt x="3202" y="769"/>
                    <a:pt x="1716" y="225"/>
                  </a:cubicBezTo>
                  <a:lnTo>
                    <a:pt x="1130" y="16"/>
                  </a:lnTo>
                  <a:cubicBezTo>
                    <a:pt x="1104" y="6"/>
                    <a:pt x="1077" y="0"/>
                    <a:pt x="1049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5084502" y="3456136"/>
              <a:ext cx="85363" cy="152454"/>
            </a:xfrm>
            <a:custGeom>
              <a:avLst/>
              <a:gdLst/>
              <a:ahLst/>
              <a:cxnLst/>
              <a:rect l="l" t="t" r="r" b="b"/>
              <a:pathLst>
                <a:path w="4102" h="7326" extrusionOk="0">
                  <a:moveTo>
                    <a:pt x="2579" y="1"/>
                  </a:moveTo>
                  <a:cubicBezTo>
                    <a:pt x="2505" y="1"/>
                    <a:pt x="2432" y="33"/>
                    <a:pt x="2386" y="97"/>
                  </a:cubicBezTo>
                  <a:lnTo>
                    <a:pt x="858" y="2461"/>
                  </a:lnTo>
                  <a:cubicBezTo>
                    <a:pt x="1" y="3779"/>
                    <a:pt x="84" y="5495"/>
                    <a:pt x="1068" y="6751"/>
                  </a:cubicBezTo>
                  <a:lnTo>
                    <a:pt x="1444" y="7232"/>
                  </a:lnTo>
                  <a:cubicBezTo>
                    <a:pt x="1493" y="7293"/>
                    <a:pt x="1556" y="7325"/>
                    <a:pt x="1621" y="7325"/>
                  </a:cubicBezTo>
                  <a:cubicBezTo>
                    <a:pt x="1667" y="7325"/>
                    <a:pt x="1715" y="7309"/>
                    <a:pt x="1758" y="7274"/>
                  </a:cubicBezTo>
                  <a:lnTo>
                    <a:pt x="2260" y="6918"/>
                  </a:lnTo>
                  <a:cubicBezTo>
                    <a:pt x="3558" y="5997"/>
                    <a:pt x="4102" y="4344"/>
                    <a:pt x="3620" y="2838"/>
                  </a:cubicBezTo>
                  <a:lnTo>
                    <a:pt x="2804" y="160"/>
                  </a:lnTo>
                  <a:cubicBezTo>
                    <a:pt x="2769" y="54"/>
                    <a:pt x="2674" y="1"/>
                    <a:pt x="2579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5925744" y="3521709"/>
              <a:ext cx="79536" cy="83531"/>
            </a:xfrm>
            <a:custGeom>
              <a:avLst/>
              <a:gdLst/>
              <a:ahLst/>
              <a:cxnLst/>
              <a:rect l="l" t="t" r="r" b="b"/>
              <a:pathLst>
                <a:path w="3822" h="4014" extrusionOk="0">
                  <a:moveTo>
                    <a:pt x="272" y="1"/>
                  </a:moveTo>
                  <a:cubicBezTo>
                    <a:pt x="188" y="1"/>
                    <a:pt x="126" y="64"/>
                    <a:pt x="105" y="147"/>
                  </a:cubicBezTo>
                  <a:lnTo>
                    <a:pt x="84" y="608"/>
                  </a:lnTo>
                  <a:cubicBezTo>
                    <a:pt x="0" y="1737"/>
                    <a:pt x="670" y="2805"/>
                    <a:pt x="1716" y="3223"/>
                  </a:cubicBezTo>
                  <a:lnTo>
                    <a:pt x="3578" y="3997"/>
                  </a:lnTo>
                  <a:cubicBezTo>
                    <a:pt x="3601" y="4009"/>
                    <a:pt x="3623" y="4014"/>
                    <a:pt x="3645" y="4014"/>
                  </a:cubicBezTo>
                  <a:cubicBezTo>
                    <a:pt x="3744" y="4014"/>
                    <a:pt x="3821" y="3908"/>
                    <a:pt x="3787" y="3788"/>
                  </a:cubicBezTo>
                  <a:lnTo>
                    <a:pt x="3201" y="1863"/>
                  </a:lnTo>
                  <a:cubicBezTo>
                    <a:pt x="2867" y="796"/>
                    <a:pt x="1862" y="43"/>
                    <a:pt x="732" y="22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3172151" y="3304763"/>
              <a:ext cx="125422" cy="207205"/>
            </a:xfrm>
            <a:custGeom>
              <a:avLst/>
              <a:gdLst/>
              <a:ahLst/>
              <a:cxnLst/>
              <a:rect l="l" t="t" r="r" b="b"/>
              <a:pathLst>
                <a:path w="6027" h="9957" extrusionOk="0">
                  <a:moveTo>
                    <a:pt x="723" y="0"/>
                  </a:moveTo>
                  <a:cubicBezTo>
                    <a:pt x="560" y="0"/>
                    <a:pt x="398" y="122"/>
                    <a:pt x="398" y="320"/>
                  </a:cubicBezTo>
                  <a:lnTo>
                    <a:pt x="126" y="4337"/>
                  </a:lnTo>
                  <a:cubicBezTo>
                    <a:pt x="0" y="6618"/>
                    <a:pt x="1318" y="8731"/>
                    <a:pt x="3432" y="9589"/>
                  </a:cubicBezTo>
                  <a:lnTo>
                    <a:pt x="4248" y="9924"/>
                  </a:lnTo>
                  <a:cubicBezTo>
                    <a:pt x="4292" y="9946"/>
                    <a:pt x="4339" y="9956"/>
                    <a:pt x="4384" y="9956"/>
                  </a:cubicBezTo>
                  <a:cubicBezTo>
                    <a:pt x="4508" y="9956"/>
                    <a:pt x="4626" y="9879"/>
                    <a:pt x="4687" y="9756"/>
                  </a:cubicBezTo>
                  <a:lnTo>
                    <a:pt x="5064" y="8940"/>
                  </a:lnTo>
                  <a:cubicBezTo>
                    <a:pt x="6026" y="6890"/>
                    <a:pt x="5545" y="4421"/>
                    <a:pt x="3892" y="2872"/>
                  </a:cubicBezTo>
                  <a:lnTo>
                    <a:pt x="942" y="90"/>
                  </a:lnTo>
                  <a:cubicBezTo>
                    <a:pt x="881" y="28"/>
                    <a:pt x="802" y="0"/>
                    <a:pt x="723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4286378" y="3532363"/>
              <a:ext cx="147189" cy="262310"/>
            </a:xfrm>
            <a:custGeom>
              <a:avLst/>
              <a:gdLst/>
              <a:ahLst/>
              <a:cxnLst/>
              <a:rect l="l" t="t" r="r" b="b"/>
              <a:pathLst>
                <a:path w="7073" h="12605" extrusionOk="0">
                  <a:moveTo>
                    <a:pt x="2650" y="1"/>
                  </a:moveTo>
                  <a:cubicBezTo>
                    <a:pt x="2487" y="1"/>
                    <a:pt x="2328" y="96"/>
                    <a:pt x="2281" y="284"/>
                  </a:cubicBezTo>
                  <a:lnTo>
                    <a:pt x="838" y="4866"/>
                  </a:lnTo>
                  <a:cubicBezTo>
                    <a:pt x="1" y="7461"/>
                    <a:pt x="942" y="10306"/>
                    <a:pt x="3139" y="11896"/>
                  </a:cubicBezTo>
                  <a:lnTo>
                    <a:pt x="4018" y="12524"/>
                  </a:lnTo>
                  <a:cubicBezTo>
                    <a:pt x="4090" y="12578"/>
                    <a:pt x="4173" y="12605"/>
                    <a:pt x="4256" y="12605"/>
                  </a:cubicBezTo>
                  <a:cubicBezTo>
                    <a:pt x="4367" y="12605"/>
                    <a:pt x="4478" y="12557"/>
                    <a:pt x="4562" y="12461"/>
                  </a:cubicBezTo>
                  <a:lnTo>
                    <a:pt x="5232" y="11624"/>
                  </a:lnTo>
                  <a:cubicBezTo>
                    <a:pt x="6926" y="9490"/>
                    <a:pt x="7073" y="6519"/>
                    <a:pt x="5587" y="4218"/>
                  </a:cubicBezTo>
                  <a:lnTo>
                    <a:pt x="2993" y="179"/>
                  </a:lnTo>
                  <a:cubicBezTo>
                    <a:pt x="2910" y="60"/>
                    <a:pt x="2778" y="1"/>
                    <a:pt x="265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1"/>
            <p:cNvSpPr/>
            <p:nvPr/>
          </p:nvSpPr>
          <p:spPr>
            <a:xfrm>
              <a:off x="4264361" y="3903533"/>
              <a:ext cx="110876" cy="118346"/>
            </a:xfrm>
            <a:custGeom>
              <a:avLst/>
              <a:gdLst/>
              <a:ahLst/>
              <a:cxnLst/>
              <a:rect l="l" t="t" r="r" b="b"/>
              <a:pathLst>
                <a:path w="5328" h="5687" extrusionOk="0">
                  <a:moveTo>
                    <a:pt x="4941" y="0"/>
                  </a:moveTo>
                  <a:cubicBezTo>
                    <a:pt x="4930" y="0"/>
                    <a:pt x="4919" y="1"/>
                    <a:pt x="4909" y="3"/>
                  </a:cubicBezTo>
                  <a:lnTo>
                    <a:pt x="4281" y="24"/>
                  </a:lnTo>
                  <a:cubicBezTo>
                    <a:pt x="2691" y="86"/>
                    <a:pt x="1310" y="1154"/>
                    <a:pt x="849" y="2681"/>
                  </a:cubicBezTo>
                  <a:lnTo>
                    <a:pt x="54" y="5380"/>
                  </a:lnTo>
                  <a:cubicBezTo>
                    <a:pt x="1" y="5541"/>
                    <a:pt x="145" y="5687"/>
                    <a:pt x="293" y="5687"/>
                  </a:cubicBezTo>
                  <a:cubicBezTo>
                    <a:pt x="318" y="5687"/>
                    <a:pt x="344" y="5682"/>
                    <a:pt x="368" y="5673"/>
                  </a:cubicBezTo>
                  <a:lnTo>
                    <a:pt x="2963" y="4543"/>
                  </a:lnTo>
                  <a:cubicBezTo>
                    <a:pt x="4427" y="3915"/>
                    <a:pt x="5327" y="2430"/>
                    <a:pt x="5201" y="840"/>
                  </a:cubicBezTo>
                  <a:lnTo>
                    <a:pt x="5139" y="212"/>
                  </a:lnTo>
                  <a:cubicBezTo>
                    <a:pt x="5139" y="97"/>
                    <a:pt x="5051" y="0"/>
                    <a:pt x="4941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>
              <a:off x="3537886" y="3537067"/>
              <a:ext cx="86674" cy="141695"/>
            </a:xfrm>
            <a:custGeom>
              <a:avLst/>
              <a:gdLst/>
              <a:ahLst/>
              <a:cxnLst/>
              <a:rect l="l" t="t" r="r" b="b"/>
              <a:pathLst>
                <a:path w="4165" h="6809" extrusionOk="0">
                  <a:moveTo>
                    <a:pt x="3116" y="0"/>
                  </a:moveTo>
                  <a:cubicBezTo>
                    <a:pt x="3088" y="0"/>
                    <a:pt x="3061" y="6"/>
                    <a:pt x="3035" y="16"/>
                  </a:cubicBezTo>
                  <a:lnTo>
                    <a:pt x="2449" y="225"/>
                  </a:lnTo>
                  <a:cubicBezTo>
                    <a:pt x="963" y="769"/>
                    <a:pt x="1" y="2192"/>
                    <a:pt x="43" y="3782"/>
                  </a:cubicBezTo>
                  <a:lnTo>
                    <a:pt x="126" y="6586"/>
                  </a:lnTo>
                  <a:cubicBezTo>
                    <a:pt x="126" y="6718"/>
                    <a:pt x="239" y="6808"/>
                    <a:pt x="356" y="6808"/>
                  </a:cubicBezTo>
                  <a:cubicBezTo>
                    <a:pt x="407" y="6808"/>
                    <a:pt x="459" y="6791"/>
                    <a:pt x="503" y="6753"/>
                  </a:cubicBezTo>
                  <a:lnTo>
                    <a:pt x="2595" y="4891"/>
                  </a:lnTo>
                  <a:cubicBezTo>
                    <a:pt x="3788" y="3845"/>
                    <a:pt x="4165" y="2171"/>
                    <a:pt x="3558" y="707"/>
                  </a:cubicBezTo>
                  <a:lnTo>
                    <a:pt x="3307" y="142"/>
                  </a:lnTo>
                  <a:cubicBezTo>
                    <a:pt x="3275" y="47"/>
                    <a:pt x="3197" y="0"/>
                    <a:pt x="3116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3974187" y="3456136"/>
              <a:ext cx="85363" cy="152454"/>
            </a:xfrm>
            <a:custGeom>
              <a:avLst/>
              <a:gdLst/>
              <a:ahLst/>
              <a:cxnLst/>
              <a:rect l="l" t="t" r="r" b="b"/>
              <a:pathLst>
                <a:path w="4102" h="7326" extrusionOk="0">
                  <a:moveTo>
                    <a:pt x="1523" y="1"/>
                  </a:moveTo>
                  <a:cubicBezTo>
                    <a:pt x="1428" y="1"/>
                    <a:pt x="1333" y="54"/>
                    <a:pt x="1298" y="160"/>
                  </a:cubicBezTo>
                  <a:lnTo>
                    <a:pt x="482" y="2838"/>
                  </a:lnTo>
                  <a:cubicBezTo>
                    <a:pt x="0" y="4344"/>
                    <a:pt x="544" y="5997"/>
                    <a:pt x="1842" y="6918"/>
                  </a:cubicBezTo>
                  <a:lnTo>
                    <a:pt x="2344" y="7274"/>
                  </a:lnTo>
                  <a:cubicBezTo>
                    <a:pt x="2379" y="7309"/>
                    <a:pt x="2425" y="7325"/>
                    <a:pt x="2472" y="7325"/>
                  </a:cubicBezTo>
                  <a:cubicBezTo>
                    <a:pt x="2539" y="7325"/>
                    <a:pt x="2609" y="7293"/>
                    <a:pt x="2658" y="7232"/>
                  </a:cubicBezTo>
                  <a:lnTo>
                    <a:pt x="3034" y="6751"/>
                  </a:lnTo>
                  <a:cubicBezTo>
                    <a:pt x="4018" y="5495"/>
                    <a:pt x="4101" y="3779"/>
                    <a:pt x="3244" y="2461"/>
                  </a:cubicBezTo>
                  <a:lnTo>
                    <a:pt x="1716" y="97"/>
                  </a:lnTo>
                  <a:cubicBezTo>
                    <a:pt x="1670" y="33"/>
                    <a:pt x="1597" y="1"/>
                    <a:pt x="1523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3138772" y="3521709"/>
              <a:ext cx="79536" cy="83531"/>
            </a:xfrm>
            <a:custGeom>
              <a:avLst/>
              <a:gdLst/>
              <a:ahLst/>
              <a:cxnLst/>
              <a:rect l="l" t="t" r="r" b="b"/>
              <a:pathLst>
                <a:path w="3822" h="4014" extrusionOk="0">
                  <a:moveTo>
                    <a:pt x="3550" y="1"/>
                  </a:moveTo>
                  <a:lnTo>
                    <a:pt x="3090" y="22"/>
                  </a:lnTo>
                  <a:cubicBezTo>
                    <a:pt x="1960" y="43"/>
                    <a:pt x="955" y="796"/>
                    <a:pt x="621" y="1863"/>
                  </a:cubicBezTo>
                  <a:lnTo>
                    <a:pt x="35" y="3788"/>
                  </a:lnTo>
                  <a:cubicBezTo>
                    <a:pt x="1" y="3908"/>
                    <a:pt x="78" y="4014"/>
                    <a:pt x="177" y="4014"/>
                  </a:cubicBezTo>
                  <a:cubicBezTo>
                    <a:pt x="199" y="4014"/>
                    <a:pt x="221" y="4009"/>
                    <a:pt x="244" y="3997"/>
                  </a:cubicBezTo>
                  <a:lnTo>
                    <a:pt x="2106" y="3223"/>
                  </a:lnTo>
                  <a:cubicBezTo>
                    <a:pt x="3152" y="2805"/>
                    <a:pt x="3822" y="1737"/>
                    <a:pt x="3738" y="608"/>
                  </a:cubicBezTo>
                  <a:lnTo>
                    <a:pt x="3717" y="147"/>
                  </a:lnTo>
                  <a:cubicBezTo>
                    <a:pt x="3696" y="64"/>
                    <a:pt x="3634" y="1"/>
                    <a:pt x="355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1"/>
            <p:cNvSpPr/>
            <p:nvPr/>
          </p:nvSpPr>
          <p:spPr>
            <a:xfrm>
              <a:off x="5836906" y="2534891"/>
              <a:ext cx="319184" cy="149229"/>
            </a:xfrm>
            <a:custGeom>
              <a:avLst/>
              <a:gdLst/>
              <a:ahLst/>
              <a:cxnLst/>
              <a:rect l="l" t="t" r="r" b="b"/>
              <a:pathLst>
                <a:path w="15338" h="7171" extrusionOk="0">
                  <a:moveTo>
                    <a:pt x="6542" y="1"/>
                  </a:moveTo>
                  <a:cubicBezTo>
                    <a:pt x="4525" y="1"/>
                    <a:pt x="2536" y="808"/>
                    <a:pt x="1068" y="2330"/>
                  </a:cubicBezTo>
                  <a:lnTo>
                    <a:pt x="189" y="3251"/>
                  </a:lnTo>
                  <a:cubicBezTo>
                    <a:pt x="1" y="3439"/>
                    <a:pt x="1" y="3732"/>
                    <a:pt x="189" y="3921"/>
                  </a:cubicBezTo>
                  <a:lnTo>
                    <a:pt x="1068" y="4841"/>
                  </a:lnTo>
                  <a:cubicBezTo>
                    <a:pt x="2536" y="6364"/>
                    <a:pt x="4525" y="7171"/>
                    <a:pt x="6542" y="7171"/>
                  </a:cubicBezTo>
                  <a:cubicBezTo>
                    <a:pt x="7629" y="7171"/>
                    <a:pt x="8725" y="6936"/>
                    <a:pt x="9751" y="6452"/>
                  </a:cubicBezTo>
                  <a:lnTo>
                    <a:pt x="14961" y="4025"/>
                  </a:lnTo>
                  <a:cubicBezTo>
                    <a:pt x="15338" y="3837"/>
                    <a:pt x="15338" y="3335"/>
                    <a:pt x="14961" y="3167"/>
                  </a:cubicBezTo>
                  <a:lnTo>
                    <a:pt x="9751" y="719"/>
                  </a:lnTo>
                  <a:cubicBezTo>
                    <a:pt x="8725" y="235"/>
                    <a:pt x="7629" y="1"/>
                    <a:pt x="6542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1"/>
            <p:cNvSpPr/>
            <p:nvPr/>
          </p:nvSpPr>
          <p:spPr>
            <a:xfrm>
              <a:off x="2987962" y="2534891"/>
              <a:ext cx="319184" cy="149229"/>
            </a:xfrm>
            <a:custGeom>
              <a:avLst/>
              <a:gdLst/>
              <a:ahLst/>
              <a:cxnLst/>
              <a:rect l="l" t="t" r="r" b="b"/>
              <a:pathLst>
                <a:path w="15338" h="7171" extrusionOk="0">
                  <a:moveTo>
                    <a:pt x="8791" y="1"/>
                  </a:moveTo>
                  <a:cubicBezTo>
                    <a:pt x="7700" y="1"/>
                    <a:pt x="6600" y="235"/>
                    <a:pt x="5566" y="719"/>
                  </a:cubicBezTo>
                  <a:lnTo>
                    <a:pt x="356" y="3167"/>
                  </a:lnTo>
                  <a:cubicBezTo>
                    <a:pt x="0" y="3335"/>
                    <a:pt x="0" y="3837"/>
                    <a:pt x="356" y="4025"/>
                  </a:cubicBezTo>
                  <a:lnTo>
                    <a:pt x="5566" y="6452"/>
                  </a:lnTo>
                  <a:cubicBezTo>
                    <a:pt x="6600" y="6936"/>
                    <a:pt x="7700" y="7171"/>
                    <a:pt x="8791" y="7171"/>
                  </a:cubicBezTo>
                  <a:cubicBezTo>
                    <a:pt x="10813" y="7171"/>
                    <a:pt x="12802" y="6364"/>
                    <a:pt x="14270" y="4841"/>
                  </a:cubicBezTo>
                  <a:lnTo>
                    <a:pt x="15149" y="3921"/>
                  </a:lnTo>
                  <a:cubicBezTo>
                    <a:pt x="15337" y="3732"/>
                    <a:pt x="15337" y="3439"/>
                    <a:pt x="15149" y="3251"/>
                  </a:cubicBezTo>
                  <a:lnTo>
                    <a:pt x="14270" y="2330"/>
                  </a:lnTo>
                  <a:cubicBezTo>
                    <a:pt x="12802" y="808"/>
                    <a:pt x="10813" y="1"/>
                    <a:pt x="879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5986259" y="3444066"/>
              <a:ext cx="319184" cy="149541"/>
            </a:xfrm>
            <a:custGeom>
              <a:avLst/>
              <a:gdLst/>
              <a:ahLst/>
              <a:cxnLst/>
              <a:rect l="l" t="t" r="r" b="b"/>
              <a:pathLst>
                <a:path w="15338" h="7186" extrusionOk="0">
                  <a:moveTo>
                    <a:pt x="6547" y="0"/>
                  </a:moveTo>
                  <a:cubicBezTo>
                    <a:pt x="4525" y="0"/>
                    <a:pt x="2536" y="807"/>
                    <a:pt x="1067" y="2330"/>
                  </a:cubicBezTo>
                  <a:lnTo>
                    <a:pt x="189" y="3271"/>
                  </a:lnTo>
                  <a:cubicBezTo>
                    <a:pt x="0" y="3439"/>
                    <a:pt x="0" y="3732"/>
                    <a:pt x="189" y="3920"/>
                  </a:cubicBezTo>
                  <a:lnTo>
                    <a:pt x="1067" y="4841"/>
                  </a:lnTo>
                  <a:cubicBezTo>
                    <a:pt x="2541" y="6369"/>
                    <a:pt x="4540" y="7185"/>
                    <a:pt x="6570" y="7185"/>
                  </a:cubicBezTo>
                  <a:cubicBezTo>
                    <a:pt x="7653" y="7185"/>
                    <a:pt x="8745" y="6953"/>
                    <a:pt x="9772" y="6473"/>
                  </a:cubicBezTo>
                  <a:lnTo>
                    <a:pt x="14982" y="4025"/>
                  </a:lnTo>
                  <a:cubicBezTo>
                    <a:pt x="15337" y="3857"/>
                    <a:pt x="15337" y="3334"/>
                    <a:pt x="14982" y="3167"/>
                  </a:cubicBezTo>
                  <a:lnTo>
                    <a:pt x="9772" y="719"/>
                  </a:lnTo>
                  <a:cubicBezTo>
                    <a:pt x="8738" y="235"/>
                    <a:pt x="7638" y="0"/>
                    <a:pt x="6547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2838609" y="3444066"/>
              <a:ext cx="319184" cy="149541"/>
            </a:xfrm>
            <a:custGeom>
              <a:avLst/>
              <a:gdLst/>
              <a:ahLst/>
              <a:cxnLst/>
              <a:rect l="l" t="t" r="r" b="b"/>
              <a:pathLst>
                <a:path w="15338" h="7186" extrusionOk="0">
                  <a:moveTo>
                    <a:pt x="8791" y="0"/>
                  </a:moveTo>
                  <a:cubicBezTo>
                    <a:pt x="7700" y="0"/>
                    <a:pt x="6600" y="235"/>
                    <a:pt x="5566" y="719"/>
                  </a:cubicBezTo>
                  <a:lnTo>
                    <a:pt x="356" y="3167"/>
                  </a:lnTo>
                  <a:cubicBezTo>
                    <a:pt x="1" y="3334"/>
                    <a:pt x="1" y="3857"/>
                    <a:pt x="356" y="4025"/>
                  </a:cubicBezTo>
                  <a:lnTo>
                    <a:pt x="5566" y="6473"/>
                  </a:lnTo>
                  <a:cubicBezTo>
                    <a:pt x="6593" y="6953"/>
                    <a:pt x="7685" y="7185"/>
                    <a:pt x="8768" y="7185"/>
                  </a:cubicBezTo>
                  <a:cubicBezTo>
                    <a:pt x="10798" y="7185"/>
                    <a:pt x="12797" y="6369"/>
                    <a:pt x="14270" y="4841"/>
                  </a:cubicBezTo>
                  <a:lnTo>
                    <a:pt x="15149" y="3920"/>
                  </a:lnTo>
                  <a:cubicBezTo>
                    <a:pt x="15338" y="3732"/>
                    <a:pt x="15338" y="3439"/>
                    <a:pt x="15149" y="3271"/>
                  </a:cubicBezTo>
                  <a:lnTo>
                    <a:pt x="14270" y="2330"/>
                  </a:lnTo>
                  <a:cubicBezTo>
                    <a:pt x="12802" y="807"/>
                    <a:pt x="10813" y="0"/>
                    <a:pt x="8791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4914693" y="3802125"/>
              <a:ext cx="495965" cy="495965"/>
            </a:xfrm>
            <a:custGeom>
              <a:avLst/>
              <a:gdLst/>
              <a:ahLst/>
              <a:cxnLst/>
              <a:rect l="l" t="t" r="r" b="b"/>
              <a:pathLst>
                <a:path w="23833" h="23833" extrusionOk="0">
                  <a:moveTo>
                    <a:pt x="11927" y="2972"/>
                  </a:moveTo>
                  <a:cubicBezTo>
                    <a:pt x="16865" y="2972"/>
                    <a:pt x="20861" y="6989"/>
                    <a:pt x="20861" y="11927"/>
                  </a:cubicBezTo>
                  <a:cubicBezTo>
                    <a:pt x="20861" y="16844"/>
                    <a:pt x="16865" y="20861"/>
                    <a:pt x="11927" y="20861"/>
                  </a:cubicBezTo>
                  <a:cubicBezTo>
                    <a:pt x="6989" y="20861"/>
                    <a:pt x="2972" y="16844"/>
                    <a:pt x="2972" y="11927"/>
                  </a:cubicBezTo>
                  <a:cubicBezTo>
                    <a:pt x="2972" y="6989"/>
                    <a:pt x="6989" y="2972"/>
                    <a:pt x="11927" y="2972"/>
                  </a:cubicBezTo>
                  <a:close/>
                  <a:moveTo>
                    <a:pt x="11927" y="1"/>
                  </a:moveTo>
                  <a:cubicBezTo>
                    <a:pt x="5357" y="1"/>
                    <a:pt x="0" y="5357"/>
                    <a:pt x="0" y="11927"/>
                  </a:cubicBezTo>
                  <a:cubicBezTo>
                    <a:pt x="0" y="18497"/>
                    <a:pt x="5357" y="23833"/>
                    <a:pt x="11927" y="23833"/>
                  </a:cubicBezTo>
                  <a:cubicBezTo>
                    <a:pt x="18497" y="23833"/>
                    <a:pt x="23832" y="18497"/>
                    <a:pt x="23832" y="11927"/>
                  </a:cubicBezTo>
                  <a:cubicBezTo>
                    <a:pt x="23832" y="5357"/>
                    <a:pt x="18497" y="1"/>
                    <a:pt x="11927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1"/>
            <p:cNvSpPr/>
            <p:nvPr/>
          </p:nvSpPr>
          <p:spPr>
            <a:xfrm>
              <a:off x="5118027" y="3654519"/>
              <a:ext cx="89712" cy="89712"/>
            </a:xfrm>
            <a:custGeom>
              <a:avLst/>
              <a:gdLst/>
              <a:ahLst/>
              <a:cxnLst/>
              <a:rect l="l" t="t" r="r" b="b"/>
              <a:pathLst>
                <a:path w="4311" h="4311" extrusionOk="0">
                  <a:moveTo>
                    <a:pt x="2156" y="1130"/>
                  </a:moveTo>
                  <a:cubicBezTo>
                    <a:pt x="2721" y="1130"/>
                    <a:pt x="3181" y="1591"/>
                    <a:pt x="3181" y="2156"/>
                  </a:cubicBezTo>
                  <a:cubicBezTo>
                    <a:pt x="3181" y="2721"/>
                    <a:pt x="2721" y="3181"/>
                    <a:pt x="2156" y="3181"/>
                  </a:cubicBezTo>
                  <a:cubicBezTo>
                    <a:pt x="1591" y="3181"/>
                    <a:pt x="1131" y="2721"/>
                    <a:pt x="1131" y="2156"/>
                  </a:cubicBezTo>
                  <a:cubicBezTo>
                    <a:pt x="1131" y="1591"/>
                    <a:pt x="1591" y="1130"/>
                    <a:pt x="2156" y="1130"/>
                  </a:cubicBezTo>
                  <a:close/>
                  <a:moveTo>
                    <a:pt x="2156" y="0"/>
                  </a:moveTo>
                  <a:cubicBezTo>
                    <a:pt x="963" y="0"/>
                    <a:pt x="1" y="963"/>
                    <a:pt x="1" y="2156"/>
                  </a:cubicBezTo>
                  <a:cubicBezTo>
                    <a:pt x="1" y="3348"/>
                    <a:pt x="963" y="4311"/>
                    <a:pt x="2156" y="4311"/>
                  </a:cubicBezTo>
                  <a:cubicBezTo>
                    <a:pt x="3348" y="4311"/>
                    <a:pt x="4311" y="3348"/>
                    <a:pt x="4311" y="2156"/>
                  </a:cubicBezTo>
                  <a:cubicBezTo>
                    <a:pt x="4311" y="963"/>
                    <a:pt x="3348" y="0"/>
                    <a:pt x="2156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5152426" y="3734638"/>
              <a:ext cx="20914" cy="77517"/>
            </a:xfrm>
            <a:custGeom>
              <a:avLst/>
              <a:gdLst/>
              <a:ahLst/>
              <a:cxnLst/>
              <a:rect l="l" t="t" r="r" b="b"/>
              <a:pathLst>
                <a:path w="1005" h="3725" extrusionOk="0">
                  <a:moveTo>
                    <a:pt x="1" y="0"/>
                  </a:moveTo>
                  <a:lnTo>
                    <a:pt x="1" y="3725"/>
                  </a:lnTo>
                  <a:lnTo>
                    <a:pt x="1005" y="372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1"/>
            <p:cNvSpPr/>
            <p:nvPr/>
          </p:nvSpPr>
          <p:spPr>
            <a:xfrm>
              <a:off x="4942120" y="3829116"/>
              <a:ext cx="441547" cy="441984"/>
            </a:xfrm>
            <a:custGeom>
              <a:avLst/>
              <a:gdLst/>
              <a:ahLst/>
              <a:cxnLst/>
              <a:rect l="l" t="t" r="r" b="b"/>
              <a:pathLst>
                <a:path w="21218" h="21239" extrusionOk="0">
                  <a:moveTo>
                    <a:pt x="10421" y="1"/>
                  </a:moveTo>
                  <a:cubicBezTo>
                    <a:pt x="10316" y="1"/>
                    <a:pt x="10190" y="22"/>
                    <a:pt x="10086" y="22"/>
                  </a:cubicBezTo>
                  <a:cubicBezTo>
                    <a:pt x="10002" y="22"/>
                    <a:pt x="9918" y="105"/>
                    <a:pt x="9918" y="189"/>
                  </a:cubicBezTo>
                  <a:cubicBezTo>
                    <a:pt x="9939" y="294"/>
                    <a:pt x="10002" y="357"/>
                    <a:pt x="10086" y="357"/>
                  </a:cubicBezTo>
                  <a:lnTo>
                    <a:pt x="10441" y="357"/>
                  </a:lnTo>
                  <a:cubicBezTo>
                    <a:pt x="10525" y="357"/>
                    <a:pt x="10609" y="273"/>
                    <a:pt x="10609" y="168"/>
                  </a:cubicBezTo>
                  <a:cubicBezTo>
                    <a:pt x="10588" y="85"/>
                    <a:pt x="10525" y="22"/>
                    <a:pt x="10421" y="1"/>
                  </a:cubicBezTo>
                  <a:close/>
                  <a:moveTo>
                    <a:pt x="11111" y="22"/>
                  </a:moveTo>
                  <a:cubicBezTo>
                    <a:pt x="11027" y="22"/>
                    <a:pt x="10944" y="85"/>
                    <a:pt x="10944" y="189"/>
                  </a:cubicBezTo>
                  <a:cubicBezTo>
                    <a:pt x="10944" y="273"/>
                    <a:pt x="11006" y="357"/>
                    <a:pt x="11111" y="357"/>
                  </a:cubicBezTo>
                  <a:cubicBezTo>
                    <a:pt x="11216" y="357"/>
                    <a:pt x="11320" y="377"/>
                    <a:pt x="11425" y="377"/>
                  </a:cubicBezTo>
                  <a:lnTo>
                    <a:pt x="11446" y="377"/>
                  </a:lnTo>
                  <a:cubicBezTo>
                    <a:pt x="11529" y="377"/>
                    <a:pt x="11613" y="315"/>
                    <a:pt x="11613" y="231"/>
                  </a:cubicBezTo>
                  <a:cubicBezTo>
                    <a:pt x="11634" y="126"/>
                    <a:pt x="11550" y="43"/>
                    <a:pt x="11467" y="43"/>
                  </a:cubicBezTo>
                  <a:cubicBezTo>
                    <a:pt x="11341" y="22"/>
                    <a:pt x="11237" y="22"/>
                    <a:pt x="11111" y="22"/>
                  </a:cubicBezTo>
                  <a:close/>
                  <a:moveTo>
                    <a:pt x="9435" y="81"/>
                  </a:moveTo>
                  <a:cubicBezTo>
                    <a:pt x="9422" y="81"/>
                    <a:pt x="9409" y="82"/>
                    <a:pt x="9395" y="85"/>
                  </a:cubicBezTo>
                  <a:cubicBezTo>
                    <a:pt x="9291" y="85"/>
                    <a:pt x="9165" y="105"/>
                    <a:pt x="9060" y="126"/>
                  </a:cubicBezTo>
                  <a:cubicBezTo>
                    <a:pt x="8977" y="126"/>
                    <a:pt x="8914" y="231"/>
                    <a:pt x="8914" y="315"/>
                  </a:cubicBezTo>
                  <a:cubicBezTo>
                    <a:pt x="8935" y="398"/>
                    <a:pt x="8998" y="461"/>
                    <a:pt x="9081" y="461"/>
                  </a:cubicBezTo>
                  <a:lnTo>
                    <a:pt x="9102" y="461"/>
                  </a:lnTo>
                  <a:cubicBezTo>
                    <a:pt x="9228" y="440"/>
                    <a:pt x="9332" y="419"/>
                    <a:pt x="9437" y="419"/>
                  </a:cubicBezTo>
                  <a:cubicBezTo>
                    <a:pt x="9521" y="398"/>
                    <a:pt x="9605" y="315"/>
                    <a:pt x="9584" y="231"/>
                  </a:cubicBezTo>
                  <a:cubicBezTo>
                    <a:pt x="9584" y="140"/>
                    <a:pt x="9520" y="81"/>
                    <a:pt x="9435" y="81"/>
                  </a:cubicBezTo>
                  <a:close/>
                  <a:moveTo>
                    <a:pt x="12104" y="122"/>
                  </a:moveTo>
                  <a:cubicBezTo>
                    <a:pt x="12032" y="122"/>
                    <a:pt x="11966" y="182"/>
                    <a:pt x="11948" y="273"/>
                  </a:cubicBezTo>
                  <a:cubicBezTo>
                    <a:pt x="11948" y="357"/>
                    <a:pt x="12011" y="440"/>
                    <a:pt x="12094" y="461"/>
                  </a:cubicBezTo>
                  <a:cubicBezTo>
                    <a:pt x="12199" y="482"/>
                    <a:pt x="12325" y="482"/>
                    <a:pt x="12429" y="503"/>
                  </a:cubicBezTo>
                  <a:lnTo>
                    <a:pt x="12450" y="503"/>
                  </a:lnTo>
                  <a:cubicBezTo>
                    <a:pt x="12534" y="503"/>
                    <a:pt x="12597" y="461"/>
                    <a:pt x="12618" y="377"/>
                  </a:cubicBezTo>
                  <a:cubicBezTo>
                    <a:pt x="12638" y="273"/>
                    <a:pt x="12576" y="189"/>
                    <a:pt x="12492" y="168"/>
                  </a:cubicBezTo>
                  <a:cubicBezTo>
                    <a:pt x="12366" y="147"/>
                    <a:pt x="12262" y="126"/>
                    <a:pt x="12136" y="126"/>
                  </a:cubicBezTo>
                  <a:cubicBezTo>
                    <a:pt x="12125" y="124"/>
                    <a:pt x="12115" y="122"/>
                    <a:pt x="12104" y="122"/>
                  </a:cubicBezTo>
                  <a:close/>
                  <a:moveTo>
                    <a:pt x="8424" y="248"/>
                  </a:moveTo>
                  <a:cubicBezTo>
                    <a:pt x="8413" y="248"/>
                    <a:pt x="8402" y="249"/>
                    <a:pt x="8391" y="252"/>
                  </a:cubicBezTo>
                  <a:cubicBezTo>
                    <a:pt x="8265" y="273"/>
                    <a:pt x="8161" y="294"/>
                    <a:pt x="8056" y="315"/>
                  </a:cubicBezTo>
                  <a:cubicBezTo>
                    <a:pt x="7952" y="336"/>
                    <a:pt x="7910" y="440"/>
                    <a:pt x="7931" y="524"/>
                  </a:cubicBezTo>
                  <a:cubicBezTo>
                    <a:pt x="7952" y="608"/>
                    <a:pt x="8014" y="649"/>
                    <a:pt x="8098" y="649"/>
                  </a:cubicBezTo>
                  <a:lnTo>
                    <a:pt x="8119" y="649"/>
                  </a:lnTo>
                  <a:cubicBezTo>
                    <a:pt x="8244" y="629"/>
                    <a:pt x="8349" y="608"/>
                    <a:pt x="8454" y="587"/>
                  </a:cubicBezTo>
                  <a:cubicBezTo>
                    <a:pt x="8537" y="566"/>
                    <a:pt x="8600" y="461"/>
                    <a:pt x="8579" y="377"/>
                  </a:cubicBezTo>
                  <a:cubicBezTo>
                    <a:pt x="8561" y="305"/>
                    <a:pt x="8496" y="248"/>
                    <a:pt x="8424" y="248"/>
                  </a:cubicBezTo>
                  <a:close/>
                  <a:moveTo>
                    <a:pt x="13121" y="311"/>
                  </a:moveTo>
                  <a:cubicBezTo>
                    <a:pt x="13036" y="311"/>
                    <a:pt x="12970" y="368"/>
                    <a:pt x="12952" y="440"/>
                  </a:cubicBezTo>
                  <a:cubicBezTo>
                    <a:pt x="12931" y="524"/>
                    <a:pt x="12973" y="629"/>
                    <a:pt x="13078" y="649"/>
                  </a:cubicBezTo>
                  <a:lnTo>
                    <a:pt x="13392" y="733"/>
                  </a:lnTo>
                  <a:lnTo>
                    <a:pt x="13434" y="733"/>
                  </a:lnTo>
                  <a:cubicBezTo>
                    <a:pt x="13517" y="733"/>
                    <a:pt x="13580" y="691"/>
                    <a:pt x="13601" y="608"/>
                  </a:cubicBezTo>
                  <a:cubicBezTo>
                    <a:pt x="13622" y="524"/>
                    <a:pt x="13580" y="440"/>
                    <a:pt x="13496" y="398"/>
                  </a:cubicBezTo>
                  <a:cubicBezTo>
                    <a:pt x="13371" y="377"/>
                    <a:pt x="13266" y="357"/>
                    <a:pt x="13162" y="315"/>
                  </a:cubicBezTo>
                  <a:cubicBezTo>
                    <a:pt x="13148" y="312"/>
                    <a:pt x="13134" y="311"/>
                    <a:pt x="13121" y="311"/>
                  </a:cubicBezTo>
                  <a:close/>
                  <a:moveTo>
                    <a:pt x="7431" y="498"/>
                  </a:moveTo>
                  <a:cubicBezTo>
                    <a:pt x="7416" y="498"/>
                    <a:pt x="7401" y="499"/>
                    <a:pt x="7387" y="503"/>
                  </a:cubicBezTo>
                  <a:cubicBezTo>
                    <a:pt x="7282" y="545"/>
                    <a:pt x="7177" y="587"/>
                    <a:pt x="7052" y="608"/>
                  </a:cubicBezTo>
                  <a:cubicBezTo>
                    <a:pt x="6968" y="649"/>
                    <a:pt x="6926" y="733"/>
                    <a:pt x="6968" y="838"/>
                  </a:cubicBezTo>
                  <a:cubicBezTo>
                    <a:pt x="6989" y="901"/>
                    <a:pt x="7052" y="942"/>
                    <a:pt x="7115" y="942"/>
                  </a:cubicBezTo>
                  <a:lnTo>
                    <a:pt x="7177" y="942"/>
                  </a:lnTo>
                  <a:cubicBezTo>
                    <a:pt x="7282" y="901"/>
                    <a:pt x="7387" y="859"/>
                    <a:pt x="7491" y="817"/>
                  </a:cubicBezTo>
                  <a:cubicBezTo>
                    <a:pt x="7575" y="796"/>
                    <a:pt x="7617" y="712"/>
                    <a:pt x="7596" y="608"/>
                  </a:cubicBezTo>
                  <a:cubicBezTo>
                    <a:pt x="7579" y="538"/>
                    <a:pt x="7504" y="498"/>
                    <a:pt x="7431" y="498"/>
                  </a:cubicBezTo>
                  <a:close/>
                  <a:moveTo>
                    <a:pt x="14101" y="602"/>
                  </a:moveTo>
                  <a:cubicBezTo>
                    <a:pt x="14028" y="602"/>
                    <a:pt x="13953" y="643"/>
                    <a:pt x="13936" y="712"/>
                  </a:cubicBezTo>
                  <a:cubicBezTo>
                    <a:pt x="13894" y="796"/>
                    <a:pt x="13936" y="901"/>
                    <a:pt x="14040" y="921"/>
                  </a:cubicBezTo>
                  <a:lnTo>
                    <a:pt x="14354" y="1047"/>
                  </a:lnTo>
                  <a:cubicBezTo>
                    <a:pt x="14354" y="1047"/>
                    <a:pt x="14375" y="1068"/>
                    <a:pt x="14396" y="1068"/>
                  </a:cubicBezTo>
                  <a:cubicBezTo>
                    <a:pt x="14480" y="1068"/>
                    <a:pt x="14542" y="1026"/>
                    <a:pt x="14563" y="942"/>
                  </a:cubicBezTo>
                  <a:cubicBezTo>
                    <a:pt x="14605" y="859"/>
                    <a:pt x="14563" y="775"/>
                    <a:pt x="14480" y="733"/>
                  </a:cubicBezTo>
                  <a:cubicBezTo>
                    <a:pt x="14354" y="691"/>
                    <a:pt x="14250" y="649"/>
                    <a:pt x="14145" y="608"/>
                  </a:cubicBezTo>
                  <a:cubicBezTo>
                    <a:pt x="14131" y="604"/>
                    <a:pt x="14116" y="602"/>
                    <a:pt x="14101" y="602"/>
                  </a:cubicBezTo>
                  <a:close/>
                  <a:moveTo>
                    <a:pt x="6494" y="842"/>
                  </a:moveTo>
                  <a:cubicBezTo>
                    <a:pt x="6470" y="842"/>
                    <a:pt x="6447" y="847"/>
                    <a:pt x="6424" y="859"/>
                  </a:cubicBezTo>
                  <a:cubicBezTo>
                    <a:pt x="6319" y="901"/>
                    <a:pt x="6215" y="963"/>
                    <a:pt x="6110" y="1005"/>
                  </a:cubicBezTo>
                  <a:cubicBezTo>
                    <a:pt x="6027" y="1047"/>
                    <a:pt x="5985" y="1152"/>
                    <a:pt x="6027" y="1235"/>
                  </a:cubicBezTo>
                  <a:cubicBezTo>
                    <a:pt x="6047" y="1298"/>
                    <a:pt x="6110" y="1319"/>
                    <a:pt x="6173" y="1319"/>
                  </a:cubicBezTo>
                  <a:lnTo>
                    <a:pt x="6257" y="1319"/>
                  </a:lnTo>
                  <a:cubicBezTo>
                    <a:pt x="6340" y="1256"/>
                    <a:pt x="6445" y="1214"/>
                    <a:pt x="6550" y="1173"/>
                  </a:cubicBezTo>
                  <a:cubicBezTo>
                    <a:pt x="6633" y="1131"/>
                    <a:pt x="6675" y="1047"/>
                    <a:pt x="6633" y="942"/>
                  </a:cubicBezTo>
                  <a:cubicBezTo>
                    <a:pt x="6618" y="881"/>
                    <a:pt x="6558" y="842"/>
                    <a:pt x="6494" y="842"/>
                  </a:cubicBezTo>
                  <a:close/>
                  <a:moveTo>
                    <a:pt x="15037" y="989"/>
                  </a:moveTo>
                  <a:cubicBezTo>
                    <a:pt x="14972" y="989"/>
                    <a:pt x="14908" y="1028"/>
                    <a:pt x="14877" y="1089"/>
                  </a:cubicBezTo>
                  <a:cubicBezTo>
                    <a:pt x="14835" y="1173"/>
                    <a:pt x="14877" y="1277"/>
                    <a:pt x="14961" y="1319"/>
                  </a:cubicBezTo>
                  <a:cubicBezTo>
                    <a:pt x="15066" y="1361"/>
                    <a:pt x="15149" y="1403"/>
                    <a:pt x="15254" y="1465"/>
                  </a:cubicBezTo>
                  <a:lnTo>
                    <a:pt x="15338" y="1465"/>
                  </a:lnTo>
                  <a:cubicBezTo>
                    <a:pt x="15400" y="1465"/>
                    <a:pt x="15442" y="1445"/>
                    <a:pt x="15484" y="1382"/>
                  </a:cubicBezTo>
                  <a:cubicBezTo>
                    <a:pt x="15526" y="1298"/>
                    <a:pt x="15484" y="1193"/>
                    <a:pt x="15400" y="1152"/>
                  </a:cubicBezTo>
                  <a:cubicBezTo>
                    <a:pt x="15317" y="1110"/>
                    <a:pt x="15212" y="1047"/>
                    <a:pt x="15107" y="1005"/>
                  </a:cubicBezTo>
                  <a:cubicBezTo>
                    <a:pt x="15085" y="994"/>
                    <a:pt x="15061" y="989"/>
                    <a:pt x="15037" y="989"/>
                  </a:cubicBezTo>
                  <a:close/>
                  <a:moveTo>
                    <a:pt x="5586" y="1298"/>
                  </a:moveTo>
                  <a:cubicBezTo>
                    <a:pt x="5559" y="1298"/>
                    <a:pt x="5531" y="1305"/>
                    <a:pt x="5503" y="1319"/>
                  </a:cubicBezTo>
                  <a:cubicBezTo>
                    <a:pt x="5399" y="1361"/>
                    <a:pt x="5294" y="1424"/>
                    <a:pt x="5190" y="1486"/>
                  </a:cubicBezTo>
                  <a:cubicBezTo>
                    <a:pt x="5127" y="1528"/>
                    <a:pt x="5085" y="1633"/>
                    <a:pt x="5148" y="1717"/>
                  </a:cubicBezTo>
                  <a:cubicBezTo>
                    <a:pt x="5169" y="1779"/>
                    <a:pt x="5231" y="1800"/>
                    <a:pt x="5294" y="1800"/>
                  </a:cubicBezTo>
                  <a:cubicBezTo>
                    <a:pt x="5315" y="1800"/>
                    <a:pt x="5336" y="1800"/>
                    <a:pt x="5378" y="1779"/>
                  </a:cubicBezTo>
                  <a:cubicBezTo>
                    <a:pt x="5462" y="1717"/>
                    <a:pt x="5566" y="1654"/>
                    <a:pt x="5650" y="1612"/>
                  </a:cubicBezTo>
                  <a:cubicBezTo>
                    <a:pt x="5734" y="1570"/>
                    <a:pt x="5775" y="1465"/>
                    <a:pt x="5734" y="1382"/>
                  </a:cubicBezTo>
                  <a:cubicBezTo>
                    <a:pt x="5692" y="1326"/>
                    <a:pt x="5641" y="1298"/>
                    <a:pt x="5586" y="1298"/>
                  </a:cubicBezTo>
                  <a:close/>
                  <a:moveTo>
                    <a:pt x="15920" y="1465"/>
                  </a:moveTo>
                  <a:cubicBezTo>
                    <a:pt x="15861" y="1465"/>
                    <a:pt x="15805" y="1493"/>
                    <a:pt x="15777" y="1549"/>
                  </a:cubicBezTo>
                  <a:cubicBezTo>
                    <a:pt x="15735" y="1633"/>
                    <a:pt x="15756" y="1738"/>
                    <a:pt x="15840" y="1779"/>
                  </a:cubicBezTo>
                  <a:cubicBezTo>
                    <a:pt x="15923" y="1842"/>
                    <a:pt x="16028" y="1884"/>
                    <a:pt x="16112" y="1947"/>
                  </a:cubicBezTo>
                  <a:cubicBezTo>
                    <a:pt x="16154" y="1968"/>
                    <a:pt x="16175" y="1989"/>
                    <a:pt x="16216" y="1989"/>
                  </a:cubicBezTo>
                  <a:cubicBezTo>
                    <a:pt x="16279" y="1989"/>
                    <a:pt x="16321" y="1947"/>
                    <a:pt x="16363" y="1905"/>
                  </a:cubicBezTo>
                  <a:cubicBezTo>
                    <a:pt x="16405" y="1821"/>
                    <a:pt x="16384" y="1717"/>
                    <a:pt x="16300" y="1675"/>
                  </a:cubicBezTo>
                  <a:cubicBezTo>
                    <a:pt x="16216" y="1612"/>
                    <a:pt x="16112" y="1549"/>
                    <a:pt x="16007" y="1486"/>
                  </a:cubicBezTo>
                  <a:cubicBezTo>
                    <a:pt x="15979" y="1472"/>
                    <a:pt x="15949" y="1465"/>
                    <a:pt x="15920" y="1465"/>
                  </a:cubicBezTo>
                  <a:close/>
                  <a:moveTo>
                    <a:pt x="4728" y="1827"/>
                  </a:moveTo>
                  <a:cubicBezTo>
                    <a:pt x="4694" y="1827"/>
                    <a:pt x="4658" y="1838"/>
                    <a:pt x="4625" y="1863"/>
                  </a:cubicBezTo>
                  <a:cubicBezTo>
                    <a:pt x="4520" y="1926"/>
                    <a:pt x="4436" y="1989"/>
                    <a:pt x="4332" y="2051"/>
                  </a:cubicBezTo>
                  <a:cubicBezTo>
                    <a:pt x="4269" y="2114"/>
                    <a:pt x="4248" y="2219"/>
                    <a:pt x="4311" y="2282"/>
                  </a:cubicBezTo>
                  <a:cubicBezTo>
                    <a:pt x="4332" y="2344"/>
                    <a:pt x="4395" y="2365"/>
                    <a:pt x="4436" y="2365"/>
                  </a:cubicBezTo>
                  <a:cubicBezTo>
                    <a:pt x="4478" y="2365"/>
                    <a:pt x="4520" y="2344"/>
                    <a:pt x="4541" y="2323"/>
                  </a:cubicBezTo>
                  <a:cubicBezTo>
                    <a:pt x="4625" y="2261"/>
                    <a:pt x="4729" y="2198"/>
                    <a:pt x="4813" y="2135"/>
                  </a:cubicBezTo>
                  <a:cubicBezTo>
                    <a:pt x="4897" y="2093"/>
                    <a:pt x="4918" y="1968"/>
                    <a:pt x="4855" y="1905"/>
                  </a:cubicBezTo>
                  <a:cubicBezTo>
                    <a:pt x="4830" y="1854"/>
                    <a:pt x="4781" y="1827"/>
                    <a:pt x="4728" y="1827"/>
                  </a:cubicBezTo>
                  <a:close/>
                  <a:moveTo>
                    <a:pt x="16771" y="2024"/>
                  </a:moveTo>
                  <a:cubicBezTo>
                    <a:pt x="16723" y="2024"/>
                    <a:pt x="16672" y="2044"/>
                    <a:pt x="16635" y="2093"/>
                  </a:cubicBezTo>
                  <a:cubicBezTo>
                    <a:pt x="16572" y="2156"/>
                    <a:pt x="16593" y="2282"/>
                    <a:pt x="16677" y="2323"/>
                  </a:cubicBezTo>
                  <a:cubicBezTo>
                    <a:pt x="16760" y="2386"/>
                    <a:pt x="16844" y="2470"/>
                    <a:pt x="16928" y="2533"/>
                  </a:cubicBezTo>
                  <a:cubicBezTo>
                    <a:pt x="16970" y="2554"/>
                    <a:pt x="17011" y="2574"/>
                    <a:pt x="17032" y="2574"/>
                  </a:cubicBezTo>
                  <a:cubicBezTo>
                    <a:pt x="17095" y="2574"/>
                    <a:pt x="17137" y="2533"/>
                    <a:pt x="17179" y="2491"/>
                  </a:cubicBezTo>
                  <a:cubicBezTo>
                    <a:pt x="17242" y="2428"/>
                    <a:pt x="17221" y="2323"/>
                    <a:pt x="17137" y="2261"/>
                  </a:cubicBezTo>
                  <a:cubicBezTo>
                    <a:pt x="17053" y="2198"/>
                    <a:pt x="16970" y="2114"/>
                    <a:pt x="16865" y="2051"/>
                  </a:cubicBezTo>
                  <a:cubicBezTo>
                    <a:pt x="16839" y="2034"/>
                    <a:pt x="16806" y="2024"/>
                    <a:pt x="16771" y="2024"/>
                  </a:cubicBezTo>
                  <a:close/>
                  <a:moveTo>
                    <a:pt x="3899" y="2432"/>
                  </a:moveTo>
                  <a:cubicBezTo>
                    <a:pt x="3862" y="2432"/>
                    <a:pt x="3823" y="2444"/>
                    <a:pt x="3788" y="2470"/>
                  </a:cubicBezTo>
                  <a:cubicBezTo>
                    <a:pt x="3704" y="2554"/>
                    <a:pt x="3620" y="2637"/>
                    <a:pt x="3537" y="2700"/>
                  </a:cubicBezTo>
                  <a:cubicBezTo>
                    <a:pt x="3474" y="2763"/>
                    <a:pt x="3453" y="2867"/>
                    <a:pt x="3516" y="2930"/>
                  </a:cubicBezTo>
                  <a:cubicBezTo>
                    <a:pt x="3558" y="2972"/>
                    <a:pt x="3599" y="2993"/>
                    <a:pt x="3641" y="2993"/>
                  </a:cubicBezTo>
                  <a:cubicBezTo>
                    <a:pt x="3683" y="2993"/>
                    <a:pt x="3725" y="2972"/>
                    <a:pt x="3767" y="2951"/>
                  </a:cubicBezTo>
                  <a:cubicBezTo>
                    <a:pt x="3851" y="2888"/>
                    <a:pt x="3934" y="2805"/>
                    <a:pt x="4018" y="2742"/>
                  </a:cubicBezTo>
                  <a:cubicBezTo>
                    <a:pt x="4081" y="2679"/>
                    <a:pt x="4102" y="2574"/>
                    <a:pt x="4039" y="2491"/>
                  </a:cubicBezTo>
                  <a:cubicBezTo>
                    <a:pt x="4002" y="2454"/>
                    <a:pt x="3952" y="2432"/>
                    <a:pt x="3899" y="2432"/>
                  </a:cubicBezTo>
                  <a:close/>
                  <a:moveTo>
                    <a:pt x="17569" y="2662"/>
                  </a:moveTo>
                  <a:cubicBezTo>
                    <a:pt x="17517" y="2662"/>
                    <a:pt x="17466" y="2684"/>
                    <a:pt x="17430" y="2721"/>
                  </a:cubicBezTo>
                  <a:cubicBezTo>
                    <a:pt x="17367" y="2784"/>
                    <a:pt x="17367" y="2888"/>
                    <a:pt x="17451" y="2951"/>
                  </a:cubicBezTo>
                  <a:cubicBezTo>
                    <a:pt x="17535" y="3035"/>
                    <a:pt x="17618" y="3118"/>
                    <a:pt x="17702" y="3181"/>
                  </a:cubicBezTo>
                  <a:cubicBezTo>
                    <a:pt x="17723" y="3223"/>
                    <a:pt x="17765" y="3223"/>
                    <a:pt x="17807" y="3223"/>
                  </a:cubicBezTo>
                  <a:cubicBezTo>
                    <a:pt x="17848" y="3223"/>
                    <a:pt x="17890" y="3202"/>
                    <a:pt x="17932" y="3181"/>
                  </a:cubicBezTo>
                  <a:cubicBezTo>
                    <a:pt x="17995" y="3118"/>
                    <a:pt x="17995" y="3014"/>
                    <a:pt x="17932" y="2951"/>
                  </a:cubicBezTo>
                  <a:cubicBezTo>
                    <a:pt x="17848" y="2867"/>
                    <a:pt x="17765" y="2784"/>
                    <a:pt x="17681" y="2700"/>
                  </a:cubicBezTo>
                  <a:cubicBezTo>
                    <a:pt x="17646" y="2674"/>
                    <a:pt x="17607" y="2662"/>
                    <a:pt x="17569" y="2662"/>
                  </a:cubicBezTo>
                  <a:close/>
                  <a:moveTo>
                    <a:pt x="3160" y="3134"/>
                  </a:moveTo>
                  <a:cubicBezTo>
                    <a:pt x="3113" y="3134"/>
                    <a:pt x="3066" y="3150"/>
                    <a:pt x="3034" y="3181"/>
                  </a:cubicBezTo>
                  <a:cubicBezTo>
                    <a:pt x="2951" y="3265"/>
                    <a:pt x="2888" y="3349"/>
                    <a:pt x="2804" y="3432"/>
                  </a:cubicBezTo>
                  <a:cubicBezTo>
                    <a:pt x="2742" y="3495"/>
                    <a:pt x="2742" y="3600"/>
                    <a:pt x="2804" y="3662"/>
                  </a:cubicBezTo>
                  <a:cubicBezTo>
                    <a:pt x="2846" y="3683"/>
                    <a:pt x="2888" y="3704"/>
                    <a:pt x="2930" y="3704"/>
                  </a:cubicBezTo>
                  <a:cubicBezTo>
                    <a:pt x="2972" y="3704"/>
                    <a:pt x="3014" y="3683"/>
                    <a:pt x="3055" y="3662"/>
                  </a:cubicBezTo>
                  <a:cubicBezTo>
                    <a:pt x="3118" y="3579"/>
                    <a:pt x="3202" y="3495"/>
                    <a:pt x="3286" y="3411"/>
                  </a:cubicBezTo>
                  <a:cubicBezTo>
                    <a:pt x="3348" y="3349"/>
                    <a:pt x="3348" y="3244"/>
                    <a:pt x="3286" y="3181"/>
                  </a:cubicBezTo>
                  <a:cubicBezTo>
                    <a:pt x="3254" y="3150"/>
                    <a:pt x="3207" y="3134"/>
                    <a:pt x="3160" y="3134"/>
                  </a:cubicBezTo>
                  <a:close/>
                  <a:moveTo>
                    <a:pt x="18274" y="3373"/>
                  </a:moveTo>
                  <a:cubicBezTo>
                    <a:pt x="18236" y="3373"/>
                    <a:pt x="18197" y="3385"/>
                    <a:pt x="18162" y="3411"/>
                  </a:cubicBezTo>
                  <a:cubicBezTo>
                    <a:pt x="18099" y="3474"/>
                    <a:pt x="18099" y="3579"/>
                    <a:pt x="18162" y="3662"/>
                  </a:cubicBezTo>
                  <a:cubicBezTo>
                    <a:pt x="18225" y="3746"/>
                    <a:pt x="18309" y="3830"/>
                    <a:pt x="18371" y="3914"/>
                  </a:cubicBezTo>
                  <a:cubicBezTo>
                    <a:pt x="18413" y="3934"/>
                    <a:pt x="18455" y="3955"/>
                    <a:pt x="18518" y="3955"/>
                  </a:cubicBezTo>
                  <a:cubicBezTo>
                    <a:pt x="18539" y="3955"/>
                    <a:pt x="18581" y="3955"/>
                    <a:pt x="18623" y="3914"/>
                  </a:cubicBezTo>
                  <a:cubicBezTo>
                    <a:pt x="18685" y="3872"/>
                    <a:pt x="18706" y="3746"/>
                    <a:pt x="18644" y="3683"/>
                  </a:cubicBezTo>
                  <a:cubicBezTo>
                    <a:pt x="18560" y="3600"/>
                    <a:pt x="18476" y="3516"/>
                    <a:pt x="18413" y="3432"/>
                  </a:cubicBezTo>
                  <a:cubicBezTo>
                    <a:pt x="18377" y="3396"/>
                    <a:pt x="18326" y="3373"/>
                    <a:pt x="18274" y="3373"/>
                  </a:cubicBezTo>
                  <a:close/>
                  <a:moveTo>
                    <a:pt x="2484" y="3876"/>
                  </a:moveTo>
                  <a:cubicBezTo>
                    <a:pt x="2431" y="3876"/>
                    <a:pt x="2380" y="3898"/>
                    <a:pt x="2344" y="3934"/>
                  </a:cubicBezTo>
                  <a:cubicBezTo>
                    <a:pt x="2281" y="4039"/>
                    <a:pt x="2218" y="4123"/>
                    <a:pt x="2135" y="4206"/>
                  </a:cubicBezTo>
                  <a:cubicBezTo>
                    <a:pt x="2093" y="4290"/>
                    <a:pt x="2093" y="4395"/>
                    <a:pt x="2177" y="4458"/>
                  </a:cubicBezTo>
                  <a:cubicBezTo>
                    <a:pt x="2198" y="4478"/>
                    <a:pt x="2239" y="4478"/>
                    <a:pt x="2281" y="4478"/>
                  </a:cubicBezTo>
                  <a:cubicBezTo>
                    <a:pt x="2323" y="4478"/>
                    <a:pt x="2386" y="4458"/>
                    <a:pt x="2407" y="4416"/>
                  </a:cubicBezTo>
                  <a:cubicBezTo>
                    <a:pt x="2470" y="4332"/>
                    <a:pt x="2553" y="4248"/>
                    <a:pt x="2616" y="4165"/>
                  </a:cubicBezTo>
                  <a:cubicBezTo>
                    <a:pt x="2679" y="4081"/>
                    <a:pt x="2658" y="3976"/>
                    <a:pt x="2595" y="3914"/>
                  </a:cubicBezTo>
                  <a:cubicBezTo>
                    <a:pt x="2560" y="3887"/>
                    <a:pt x="2521" y="3876"/>
                    <a:pt x="2484" y="3876"/>
                  </a:cubicBezTo>
                  <a:close/>
                  <a:moveTo>
                    <a:pt x="18926" y="4149"/>
                  </a:moveTo>
                  <a:cubicBezTo>
                    <a:pt x="18891" y="4149"/>
                    <a:pt x="18857" y="4161"/>
                    <a:pt x="18832" y="4186"/>
                  </a:cubicBezTo>
                  <a:cubicBezTo>
                    <a:pt x="18748" y="4248"/>
                    <a:pt x="18748" y="4353"/>
                    <a:pt x="18790" y="4416"/>
                  </a:cubicBezTo>
                  <a:cubicBezTo>
                    <a:pt x="18874" y="4520"/>
                    <a:pt x="18936" y="4604"/>
                    <a:pt x="18999" y="4688"/>
                  </a:cubicBezTo>
                  <a:cubicBezTo>
                    <a:pt x="19020" y="4730"/>
                    <a:pt x="19083" y="4771"/>
                    <a:pt x="19125" y="4771"/>
                  </a:cubicBezTo>
                  <a:cubicBezTo>
                    <a:pt x="19167" y="4771"/>
                    <a:pt x="19208" y="4751"/>
                    <a:pt x="19229" y="4730"/>
                  </a:cubicBezTo>
                  <a:cubicBezTo>
                    <a:pt x="19313" y="4688"/>
                    <a:pt x="19334" y="4562"/>
                    <a:pt x="19271" y="4499"/>
                  </a:cubicBezTo>
                  <a:cubicBezTo>
                    <a:pt x="19208" y="4395"/>
                    <a:pt x="19146" y="4311"/>
                    <a:pt x="19062" y="4227"/>
                  </a:cubicBezTo>
                  <a:cubicBezTo>
                    <a:pt x="19037" y="4177"/>
                    <a:pt x="18981" y="4149"/>
                    <a:pt x="18926" y="4149"/>
                  </a:cubicBezTo>
                  <a:close/>
                  <a:moveTo>
                    <a:pt x="1896" y="4699"/>
                  </a:moveTo>
                  <a:cubicBezTo>
                    <a:pt x="1837" y="4699"/>
                    <a:pt x="1778" y="4731"/>
                    <a:pt x="1737" y="4771"/>
                  </a:cubicBezTo>
                  <a:cubicBezTo>
                    <a:pt x="1674" y="4876"/>
                    <a:pt x="1612" y="4960"/>
                    <a:pt x="1549" y="5064"/>
                  </a:cubicBezTo>
                  <a:cubicBezTo>
                    <a:pt x="1507" y="5148"/>
                    <a:pt x="1528" y="5253"/>
                    <a:pt x="1612" y="5295"/>
                  </a:cubicBezTo>
                  <a:cubicBezTo>
                    <a:pt x="1633" y="5315"/>
                    <a:pt x="1674" y="5315"/>
                    <a:pt x="1695" y="5315"/>
                  </a:cubicBezTo>
                  <a:cubicBezTo>
                    <a:pt x="1758" y="5315"/>
                    <a:pt x="1821" y="5295"/>
                    <a:pt x="1842" y="5253"/>
                  </a:cubicBezTo>
                  <a:cubicBezTo>
                    <a:pt x="1905" y="5148"/>
                    <a:pt x="1967" y="5064"/>
                    <a:pt x="2030" y="4960"/>
                  </a:cubicBezTo>
                  <a:cubicBezTo>
                    <a:pt x="2072" y="4897"/>
                    <a:pt x="2051" y="4792"/>
                    <a:pt x="1988" y="4730"/>
                  </a:cubicBezTo>
                  <a:cubicBezTo>
                    <a:pt x="1959" y="4708"/>
                    <a:pt x="1927" y="4699"/>
                    <a:pt x="1896" y="4699"/>
                  </a:cubicBezTo>
                  <a:close/>
                  <a:moveTo>
                    <a:pt x="19521" y="4986"/>
                  </a:moveTo>
                  <a:cubicBezTo>
                    <a:pt x="19487" y="4986"/>
                    <a:pt x="19451" y="4998"/>
                    <a:pt x="19418" y="5023"/>
                  </a:cubicBezTo>
                  <a:cubicBezTo>
                    <a:pt x="19334" y="5064"/>
                    <a:pt x="19313" y="5169"/>
                    <a:pt x="19355" y="5253"/>
                  </a:cubicBezTo>
                  <a:cubicBezTo>
                    <a:pt x="19418" y="5336"/>
                    <a:pt x="19480" y="5441"/>
                    <a:pt x="19543" y="5525"/>
                  </a:cubicBezTo>
                  <a:cubicBezTo>
                    <a:pt x="19564" y="5587"/>
                    <a:pt x="19627" y="5608"/>
                    <a:pt x="19669" y="5608"/>
                  </a:cubicBezTo>
                  <a:cubicBezTo>
                    <a:pt x="19711" y="5608"/>
                    <a:pt x="19732" y="5608"/>
                    <a:pt x="19773" y="5587"/>
                  </a:cubicBezTo>
                  <a:cubicBezTo>
                    <a:pt x="19836" y="5546"/>
                    <a:pt x="19878" y="5441"/>
                    <a:pt x="19836" y="5357"/>
                  </a:cubicBezTo>
                  <a:cubicBezTo>
                    <a:pt x="19773" y="5274"/>
                    <a:pt x="19711" y="5169"/>
                    <a:pt x="19648" y="5064"/>
                  </a:cubicBezTo>
                  <a:cubicBezTo>
                    <a:pt x="19622" y="5014"/>
                    <a:pt x="19574" y="4986"/>
                    <a:pt x="19521" y="4986"/>
                  </a:cubicBezTo>
                  <a:close/>
                  <a:moveTo>
                    <a:pt x="1374" y="5571"/>
                  </a:moveTo>
                  <a:cubicBezTo>
                    <a:pt x="1309" y="5571"/>
                    <a:pt x="1245" y="5610"/>
                    <a:pt x="1214" y="5671"/>
                  </a:cubicBezTo>
                  <a:cubicBezTo>
                    <a:pt x="1172" y="5755"/>
                    <a:pt x="1110" y="5859"/>
                    <a:pt x="1068" y="5964"/>
                  </a:cubicBezTo>
                  <a:cubicBezTo>
                    <a:pt x="1026" y="6048"/>
                    <a:pt x="1047" y="6152"/>
                    <a:pt x="1130" y="6194"/>
                  </a:cubicBezTo>
                  <a:cubicBezTo>
                    <a:pt x="1172" y="6215"/>
                    <a:pt x="1193" y="6215"/>
                    <a:pt x="1214" y="6215"/>
                  </a:cubicBezTo>
                  <a:cubicBezTo>
                    <a:pt x="1277" y="6215"/>
                    <a:pt x="1340" y="6173"/>
                    <a:pt x="1361" y="6111"/>
                  </a:cubicBezTo>
                  <a:cubicBezTo>
                    <a:pt x="1423" y="6027"/>
                    <a:pt x="1465" y="5922"/>
                    <a:pt x="1528" y="5818"/>
                  </a:cubicBezTo>
                  <a:cubicBezTo>
                    <a:pt x="1570" y="5734"/>
                    <a:pt x="1528" y="5629"/>
                    <a:pt x="1444" y="5587"/>
                  </a:cubicBezTo>
                  <a:cubicBezTo>
                    <a:pt x="1422" y="5576"/>
                    <a:pt x="1398" y="5571"/>
                    <a:pt x="1374" y="5571"/>
                  </a:cubicBezTo>
                  <a:close/>
                  <a:moveTo>
                    <a:pt x="20007" y="5880"/>
                  </a:moveTo>
                  <a:cubicBezTo>
                    <a:pt x="19978" y="5880"/>
                    <a:pt x="19948" y="5887"/>
                    <a:pt x="19920" y="5901"/>
                  </a:cubicBezTo>
                  <a:cubicBezTo>
                    <a:pt x="19836" y="5943"/>
                    <a:pt x="19794" y="6027"/>
                    <a:pt x="19836" y="6111"/>
                  </a:cubicBezTo>
                  <a:cubicBezTo>
                    <a:pt x="19899" y="6215"/>
                    <a:pt x="19941" y="6320"/>
                    <a:pt x="19983" y="6424"/>
                  </a:cubicBezTo>
                  <a:cubicBezTo>
                    <a:pt x="20004" y="6487"/>
                    <a:pt x="20066" y="6529"/>
                    <a:pt x="20129" y="6529"/>
                  </a:cubicBezTo>
                  <a:cubicBezTo>
                    <a:pt x="20171" y="6529"/>
                    <a:pt x="20192" y="6508"/>
                    <a:pt x="20213" y="6508"/>
                  </a:cubicBezTo>
                  <a:cubicBezTo>
                    <a:pt x="20296" y="6466"/>
                    <a:pt x="20338" y="6362"/>
                    <a:pt x="20296" y="6278"/>
                  </a:cubicBezTo>
                  <a:cubicBezTo>
                    <a:pt x="20255" y="6173"/>
                    <a:pt x="20192" y="6069"/>
                    <a:pt x="20150" y="5964"/>
                  </a:cubicBezTo>
                  <a:cubicBezTo>
                    <a:pt x="20122" y="5908"/>
                    <a:pt x="20066" y="5880"/>
                    <a:pt x="20007" y="5880"/>
                  </a:cubicBezTo>
                  <a:close/>
                  <a:moveTo>
                    <a:pt x="935" y="6492"/>
                  </a:moveTo>
                  <a:cubicBezTo>
                    <a:pt x="870" y="6492"/>
                    <a:pt x="805" y="6531"/>
                    <a:pt x="775" y="6592"/>
                  </a:cubicBezTo>
                  <a:cubicBezTo>
                    <a:pt x="733" y="6696"/>
                    <a:pt x="691" y="6822"/>
                    <a:pt x="649" y="6927"/>
                  </a:cubicBezTo>
                  <a:cubicBezTo>
                    <a:pt x="628" y="7010"/>
                    <a:pt x="670" y="7115"/>
                    <a:pt x="754" y="7136"/>
                  </a:cubicBezTo>
                  <a:cubicBezTo>
                    <a:pt x="775" y="7157"/>
                    <a:pt x="796" y="7157"/>
                    <a:pt x="817" y="7157"/>
                  </a:cubicBezTo>
                  <a:cubicBezTo>
                    <a:pt x="879" y="7157"/>
                    <a:pt x="942" y="7115"/>
                    <a:pt x="963" y="7052"/>
                  </a:cubicBezTo>
                  <a:cubicBezTo>
                    <a:pt x="1005" y="6927"/>
                    <a:pt x="1047" y="6822"/>
                    <a:pt x="1089" y="6738"/>
                  </a:cubicBezTo>
                  <a:cubicBezTo>
                    <a:pt x="1130" y="6634"/>
                    <a:pt x="1089" y="6550"/>
                    <a:pt x="1005" y="6508"/>
                  </a:cubicBezTo>
                  <a:cubicBezTo>
                    <a:pt x="982" y="6497"/>
                    <a:pt x="959" y="6492"/>
                    <a:pt x="935" y="6492"/>
                  </a:cubicBezTo>
                  <a:close/>
                  <a:moveTo>
                    <a:pt x="20406" y="6806"/>
                  </a:moveTo>
                  <a:cubicBezTo>
                    <a:pt x="20383" y="6806"/>
                    <a:pt x="20360" y="6811"/>
                    <a:pt x="20338" y="6822"/>
                  </a:cubicBezTo>
                  <a:cubicBezTo>
                    <a:pt x="20255" y="6843"/>
                    <a:pt x="20213" y="6947"/>
                    <a:pt x="20234" y="7031"/>
                  </a:cubicBezTo>
                  <a:cubicBezTo>
                    <a:pt x="20276" y="7136"/>
                    <a:pt x="20317" y="7240"/>
                    <a:pt x="20338" y="7345"/>
                  </a:cubicBezTo>
                  <a:cubicBezTo>
                    <a:pt x="20380" y="7429"/>
                    <a:pt x="20443" y="7471"/>
                    <a:pt x="20506" y="7471"/>
                  </a:cubicBezTo>
                  <a:cubicBezTo>
                    <a:pt x="20527" y="7471"/>
                    <a:pt x="20548" y="7450"/>
                    <a:pt x="20568" y="7450"/>
                  </a:cubicBezTo>
                  <a:cubicBezTo>
                    <a:pt x="20652" y="7429"/>
                    <a:pt x="20694" y="7324"/>
                    <a:pt x="20673" y="7240"/>
                  </a:cubicBezTo>
                  <a:cubicBezTo>
                    <a:pt x="20631" y="7136"/>
                    <a:pt x="20589" y="7031"/>
                    <a:pt x="20548" y="6927"/>
                  </a:cubicBezTo>
                  <a:cubicBezTo>
                    <a:pt x="20532" y="6849"/>
                    <a:pt x="20470" y="6806"/>
                    <a:pt x="20406" y="6806"/>
                  </a:cubicBezTo>
                  <a:close/>
                  <a:moveTo>
                    <a:pt x="592" y="7457"/>
                  </a:moveTo>
                  <a:cubicBezTo>
                    <a:pt x="524" y="7457"/>
                    <a:pt x="456" y="7510"/>
                    <a:pt x="440" y="7575"/>
                  </a:cubicBezTo>
                  <a:cubicBezTo>
                    <a:pt x="398" y="7680"/>
                    <a:pt x="377" y="7805"/>
                    <a:pt x="335" y="7910"/>
                  </a:cubicBezTo>
                  <a:cubicBezTo>
                    <a:pt x="314" y="7994"/>
                    <a:pt x="377" y="8077"/>
                    <a:pt x="461" y="8119"/>
                  </a:cubicBezTo>
                  <a:lnTo>
                    <a:pt x="503" y="8119"/>
                  </a:lnTo>
                  <a:cubicBezTo>
                    <a:pt x="586" y="8119"/>
                    <a:pt x="649" y="8056"/>
                    <a:pt x="670" y="7994"/>
                  </a:cubicBezTo>
                  <a:cubicBezTo>
                    <a:pt x="691" y="7889"/>
                    <a:pt x="733" y="7784"/>
                    <a:pt x="754" y="7680"/>
                  </a:cubicBezTo>
                  <a:cubicBezTo>
                    <a:pt x="796" y="7575"/>
                    <a:pt x="733" y="7491"/>
                    <a:pt x="649" y="7471"/>
                  </a:cubicBezTo>
                  <a:cubicBezTo>
                    <a:pt x="631" y="7461"/>
                    <a:pt x="611" y="7457"/>
                    <a:pt x="592" y="7457"/>
                  </a:cubicBezTo>
                  <a:close/>
                  <a:moveTo>
                    <a:pt x="20703" y="7779"/>
                  </a:moveTo>
                  <a:cubicBezTo>
                    <a:pt x="20686" y="7779"/>
                    <a:pt x="20670" y="7781"/>
                    <a:pt x="20652" y="7784"/>
                  </a:cubicBezTo>
                  <a:cubicBezTo>
                    <a:pt x="20568" y="7805"/>
                    <a:pt x="20506" y="7889"/>
                    <a:pt x="20548" y="7994"/>
                  </a:cubicBezTo>
                  <a:cubicBezTo>
                    <a:pt x="20568" y="8098"/>
                    <a:pt x="20589" y="8203"/>
                    <a:pt x="20610" y="8308"/>
                  </a:cubicBezTo>
                  <a:cubicBezTo>
                    <a:pt x="20631" y="8391"/>
                    <a:pt x="20694" y="8433"/>
                    <a:pt x="20778" y="8433"/>
                  </a:cubicBezTo>
                  <a:lnTo>
                    <a:pt x="20820" y="8433"/>
                  </a:lnTo>
                  <a:cubicBezTo>
                    <a:pt x="20903" y="8412"/>
                    <a:pt x="20966" y="8328"/>
                    <a:pt x="20945" y="8245"/>
                  </a:cubicBezTo>
                  <a:cubicBezTo>
                    <a:pt x="20924" y="8119"/>
                    <a:pt x="20903" y="8015"/>
                    <a:pt x="20861" y="7910"/>
                  </a:cubicBezTo>
                  <a:cubicBezTo>
                    <a:pt x="20844" y="7823"/>
                    <a:pt x="20783" y="7779"/>
                    <a:pt x="20703" y="7779"/>
                  </a:cubicBezTo>
                  <a:close/>
                  <a:moveTo>
                    <a:pt x="359" y="8429"/>
                  </a:moveTo>
                  <a:cubicBezTo>
                    <a:pt x="273" y="8429"/>
                    <a:pt x="207" y="8488"/>
                    <a:pt x="189" y="8580"/>
                  </a:cubicBezTo>
                  <a:cubicBezTo>
                    <a:pt x="168" y="8684"/>
                    <a:pt x="147" y="8789"/>
                    <a:pt x="126" y="8914"/>
                  </a:cubicBezTo>
                  <a:cubicBezTo>
                    <a:pt x="105" y="8998"/>
                    <a:pt x="168" y="9082"/>
                    <a:pt x="273" y="9103"/>
                  </a:cubicBezTo>
                  <a:lnTo>
                    <a:pt x="293" y="9103"/>
                  </a:lnTo>
                  <a:cubicBezTo>
                    <a:pt x="377" y="9103"/>
                    <a:pt x="440" y="9040"/>
                    <a:pt x="461" y="8956"/>
                  </a:cubicBezTo>
                  <a:cubicBezTo>
                    <a:pt x="482" y="8852"/>
                    <a:pt x="503" y="8747"/>
                    <a:pt x="524" y="8642"/>
                  </a:cubicBezTo>
                  <a:cubicBezTo>
                    <a:pt x="545" y="8538"/>
                    <a:pt x="482" y="8454"/>
                    <a:pt x="398" y="8433"/>
                  </a:cubicBezTo>
                  <a:cubicBezTo>
                    <a:pt x="385" y="8430"/>
                    <a:pt x="371" y="8429"/>
                    <a:pt x="359" y="8429"/>
                  </a:cubicBezTo>
                  <a:close/>
                  <a:moveTo>
                    <a:pt x="20882" y="8768"/>
                  </a:moveTo>
                  <a:cubicBezTo>
                    <a:pt x="20799" y="8789"/>
                    <a:pt x="20736" y="8872"/>
                    <a:pt x="20757" y="8956"/>
                  </a:cubicBezTo>
                  <a:cubicBezTo>
                    <a:pt x="20757" y="9082"/>
                    <a:pt x="20778" y="9186"/>
                    <a:pt x="20799" y="9291"/>
                  </a:cubicBezTo>
                  <a:cubicBezTo>
                    <a:pt x="20799" y="9375"/>
                    <a:pt x="20882" y="9437"/>
                    <a:pt x="20966" y="9437"/>
                  </a:cubicBezTo>
                  <a:lnTo>
                    <a:pt x="20987" y="9437"/>
                  </a:lnTo>
                  <a:cubicBezTo>
                    <a:pt x="21071" y="9416"/>
                    <a:pt x="21154" y="9333"/>
                    <a:pt x="21133" y="9249"/>
                  </a:cubicBezTo>
                  <a:cubicBezTo>
                    <a:pt x="21112" y="9144"/>
                    <a:pt x="21092" y="9019"/>
                    <a:pt x="21071" y="8914"/>
                  </a:cubicBezTo>
                  <a:cubicBezTo>
                    <a:pt x="21071" y="8810"/>
                    <a:pt x="20987" y="8768"/>
                    <a:pt x="20882" y="8768"/>
                  </a:cubicBezTo>
                  <a:close/>
                  <a:moveTo>
                    <a:pt x="231" y="9437"/>
                  </a:moveTo>
                  <a:cubicBezTo>
                    <a:pt x="147" y="9437"/>
                    <a:pt x="42" y="9500"/>
                    <a:pt x="42" y="9584"/>
                  </a:cubicBezTo>
                  <a:cubicBezTo>
                    <a:pt x="21" y="9709"/>
                    <a:pt x="21" y="9814"/>
                    <a:pt x="21" y="9940"/>
                  </a:cubicBezTo>
                  <a:cubicBezTo>
                    <a:pt x="1" y="10023"/>
                    <a:pt x="84" y="10107"/>
                    <a:pt x="168" y="10107"/>
                  </a:cubicBezTo>
                  <a:lnTo>
                    <a:pt x="189" y="10107"/>
                  </a:lnTo>
                  <a:cubicBezTo>
                    <a:pt x="273" y="10107"/>
                    <a:pt x="335" y="10044"/>
                    <a:pt x="356" y="9960"/>
                  </a:cubicBezTo>
                  <a:cubicBezTo>
                    <a:pt x="356" y="9835"/>
                    <a:pt x="377" y="9730"/>
                    <a:pt x="377" y="9626"/>
                  </a:cubicBezTo>
                  <a:cubicBezTo>
                    <a:pt x="377" y="9521"/>
                    <a:pt x="314" y="9437"/>
                    <a:pt x="231" y="9437"/>
                  </a:cubicBezTo>
                  <a:close/>
                  <a:moveTo>
                    <a:pt x="21008" y="9772"/>
                  </a:moveTo>
                  <a:cubicBezTo>
                    <a:pt x="20924" y="9772"/>
                    <a:pt x="20861" y="9856"/>
                    <a:pt x="20861" y="9960"/>
                  </a:cubicBezTo>
                  <a:cubicBezTo>
                    <a:pt x="20861" y="10065"/>
                    <a:pt x="20861" y="10170"/>
                    <a:pt x="20882" y="10295"/>
                  </a:cubicBezTo>
                  <a:cubicBezTo>
                    <a:pt x="20882" y="10379"/>
                    <a:pt x="20945" y="10442"/>
                    <a:pt x="21050" y="10442"/>
                  </a:cubicBezTo>
                  <a:cubicBezTo>
                    <a:pt x="21133" y="10442"/>
                    <a:pt x="21217" y="10358"/>
                    <a:pt x="21217" y="10274"/>
                  </a:cubicBezTo>
                  <a:cubicBezTo>
                    <a:pt x="21217" y="10149"/>
                    <a:pt x="21196" y="10044"/>
                    <a:pt x="21196" y="9940"/>
                  </a:cubicBezTo>
                  <a:cubicBezTo>
                    <a:pt x="21196" y="9835"/>
                    <a:pt x="21092" y="9772"/>
                    <a:pt x="21008" y="9772"/>
                  </a:cubicBezTo>
                  <a:close/>
                  <a:moveTo>
                    <a:pt x="168" y="10463"/>
                  </a:moveTo>
                  <a:cubicBezTo>
                    <a:pt x="63" y="10463"/>
                    <a:pt x="1" y="10525"/>
                    <a:pt x="1" y="10630"/>
                  </a:cubicBezTo>
                  <a:cubicBezTo>
                    <a:pt x="1" y="10735"/>
                    <a:pt x="1" y="10839"/>
                    <a:pt x="1" y="10965"/>
                  </a:cubicBezTo>
                  <a:cubicBezTo>
                    <a:pt x="1" y="11049"/>
                    <a:pt x="84" y="11132"/>
                    <a:pt x="168" y="11132"/>
                  </a:cubicBezTo>
                  <a:cubicBezTo>
                    <a:pt x="273" y="11132"/>
                    <a:pt x="335" y="11049"/>
                    <a:pt x="335" y="10944"/>
                  </a:cubicBezTo>
                  <a:cubicBezTo>
                    <a:pt x="335" y="10839"/>
                    <a:pt x="335" y="10735"/>
                    <a:pt x="335" y="10609"/>
                  </a:cubicBezTo>
                  <a:cubicBezTo>
                    <a:pt x="335" y="10525"/>
                    <a:pt x="252" y="10463"/>
                    <a:pt x="168" y="10463"/>
                  </a:cubicBezTo>
                  <a:close/>
                  <a:moveTo>
                    <a:pt x="21050" y="10463"/>
                  </a:moveTo>
                  <a:cubicBezTo>
                    <a:pt x="20945" y="10463"/>
                    <a:pt x="20882" y="10525"/>
                    <a:pt x="20882" y="10630"/>
                  </a:cubicBezTo>
                  <a:cubicBezTo>
                    <a:pt x="20882" y="10735"/>
                    <a:pt x="20882" y="10839"/>
                    <a:pt x="20882" y="10944"/>
                  </a:cubicBezTo>
                  <a:cubicBezTo>
                    <a:pt x="20861" y="11049"/>
                    <a:pt x="20945" y="11132"/>
                    <a:pt x="21029" y="11132"/>
                  </a:cubicBezTo>
                  <a:lnTo>
                    <a:pt x="21050" y="11132"/>
                  </a:lnTo>
                  <a:cubicBezTo>
                    <a:pt x="21133" y="11132"/>
                    <a:pt x="21217" y="11049"/>
                    <a:pt x="21217" y="10965"/>
                  </a:cubicBezTo>
                  <a:cubicBezTo>
                    <a:pt x="21217" y="10860"/>
                    <a:pt x="21217" y="10735"/>
                    <a:pt x="21217" y="10630"/>
                  </a:cubicBezTo>
                  <a:cubicBezTo>
                    <a:pt x="21217" y="10525"/>
                    <a:pt x="21133" y="10463"/>
                    <a:pt x="21050" y="10463"/>
                  </a:cubicBezTo>
                  <a:close/>
                  <a:moveTo>
                    <a:pt x="189" y="11467"/>
                  </a:moveTo>
                  <a:cubicBezTo>
                    <a:pt x="105" y="11488"/>
                    <a:pt x="42" y="11551"/>
                    <a:pt x="42" y="11655"/>
                  </a:cubicBezTo>
                  <a:cubicBezTo>
                    <a:pt x="63" y="11760"/>
                    <a:pt x="63" y="11885"/>
                    <a:pt x="84" y="11990"/>
                  </a:cubicBezTo>
                  <a:cubicBezTo>
                    <a:pt x="84" y="12074"/>
                    <a:pt x="168" y="12137"/>
                    <a:pt x="252" y="12137"/>
                  </a:cubicBezTo>
                  <a:lnTo>
                    <a:pt x="273" y="12137"/>
                  </a:lnTo>
                  <a:cubicBezTo>
                    <a:pt x="356" y="12116"/>
                    <a:pt x="419" y="12032"/>
                    <a:pt x="419" y="11948"/>
                  </a:cubicBezTo>
                  <a:cubicBezTo>
                    <a:pt x="398" y="11844"/>
                    <a:pt x="398" y="11739"/>
                    <a:pt x="377" y="11613"/>
                  </a:cubicBezTo>
                  <a:cubicBezTo>
                    <a:pt x="377" y="11530"/>
                    <a:pt x="293" y="11467"/>
                    <a:pt x="189" y="11467"/>
                  </a:cubicBezTo>
                  <a:close/>
                  <a:moveTo>
                    <a:pt x="21008" y="11467"/>
                  </a:moveTo>
                  <a:cubicBezTo>
                    <a:pt x="20924" y="11467"/>
                    <a:pt x="20840" y="11530"/>
                    <a:pt x="20840" y="11613"/>
                  </a:cubicBezTo>
                  <a:cubicBezTo>
                    <a:pt x="20820" y="11739"/>
                    <a:pt x="20799" y="11844"/>
                    <a:pt x="20799" y="11948"/>
                  </a:cubicBezTo>
                  <a:cubicBezTo>
                    <a:pt x="20778" y="12032"/>
                    <a:pt x="20840" y="12116"/>
                    <a:pt x="20945" y="12137"/>
                  </a:cubicBezTo>
                  <a:lnTo>
                    <a:pt x="20966" y="12137"/>
                  </a:lnTo>
                  <a:cubicBezTo>
                    <a:pt x="21050" y="12137"/>
                    <a:pt x="21112" y="12074"/>
                    <a:pt x="21133" y="11990"/>
                  </a:cubicBezTo>
                  <a:cubicBezTo>
                    <a:pt x="21154" y="11885"/>
                    <a:pt x="21154" y="11760"/>
                    <a:pt x="21175" y="11655"/>
                  </a:cubicBezTo>
                  <a:cubicBezTo>
                    <a:pt x="21175" y="11551"/>
                    <a:pt x="21112" y="11467"/>
                    <a:pt x="21008" y="11467"/>
                  </a:cubicBezTo>
                  <a:close/>
                  <a:moveTo>
                    <a:pt x="354" y="12467"/>
                  </a:moveTo>
                  <a:cubicBezTo>
                    <a:pt x="341" y="12467"/>
                    <a:pt x="328" y="12469"/>
                    <a:pt x="314" y="12471"/>
                  </a:cubicBezTo>
                  <a:cubicBezTo>
                    <a:pt x="231" y="12492"/>
                    <a:pt x="168" y="12576"/>
                    <a:pt x="189" y="12681"/>
                  </a:cubicBezTo>
                  <a:cubicBezTo>
                    <a:pt x="210" y="12785"/>
                    <a:pt x="231" y="12890"/>
                    <a:pt x="252" y="13015"/>
                  </a:cubicBezTo>
                  <a:cubicBezTo>
                    <a:pt x="273" y="13078"/>
                    <a:pt x="356" y="13141"/>
                    <a:pt x="419" y="13141"/>
                  </a:cubicBezTo>
                  <a:lnTo>
                    <a:pt x="461" y="13141"/>
                  </a:lnTo>
                  <a:cubicBezTo>
                    <a:pt x="566" y="13120"/>
                    <a:pt x="607" y="13036"/>
                    <a:pt x="586" y="12932"/>
                  </a:cubicBezTo>
                  <a:cubicBezTo>
                    <a:pt x="566" y="12827"/>
                    <a:pt x="545" y="12722"/>
                    <a:pt x="524" y="12618"/>
                  </a:cubicBezTo>
                  <a:cubicBezTo>
                    <a:pt x="505" y="12527"/>
                    <a:pt x="440" y="12467"/>
                    <a:pt x="354" y="12467"/>
                  </a:cubicBezTo>
                  <a:close/>
                  <a:moveTo>
                    <a:pt x="20849" y="12467"/>
                  </a:moveTo>
                  <a:cubicBezTo>
                    <a:pt x="20778" y="12467"/>
                    <a:pt x="20712" y="12524"/>
                    <a:pt x="20694" y="12597"/>
                  </a:cubicBezTo>
                  <a:cubicBezTo>
                    <a:pt x="20673" y="12722"/>
                    <a:pt x="20652" y="12827"/>
                    <a:pt x="20610" y="12932"/>
                  </a:cubicBezTo>
                  <a:cubicBezTo>
                    <a:pt x="20589" y="13015"/>
                    <a:pt x="20652" y="13120"/>
                    <a:pt x="20757" y="13141"/>
                  </a:cubicBezTo>
                  <a:lnTo>
                    <a:pt x="20778" y="13141"/>
                  </a:lnTo>
                  <a:cubicBezTo>
                    <a:pt x="20861" y="13141"/>
                    <a:pt x="20924" y="13078"/>
                    <a:pt x="20945" y="12994"/>
                  </a:cubicBezTo>
                  <a:cubicBezTo>
                    <a:pt x="20966" y="12890"/>
                    <a:pt x="21008" y="12785"/>
                    <a:pt x="21029" y="12681"/>
                  </a:cubicBezTo>
                  <a:cubicBezTo>
                    <a:pt x="21050" y="12576"/>
                    <a:pt x="20987" y="12492"/>
                    <a:pt x="20882" y="12471"/>
                  </a:cubicBezTo>
                  <a:cubicBezTo>
                    <a:pt x="20871" y="12469"/>
                    <a:pt x="20860" y="12467"/>
                    <a:pt x="20849" y="12467"/>
                  </a:cubicBezTo>
                  <a:close/>
                  <a:moveTo>
                    <a:pt x="578" y="13451"/>
                  </a:moveTo>
                  <a:cubicBezTo>
                    <a:pt x="567" y="13451"/>
                    <a:pt x="556" y="13452"/>
                    <a:pt x="545" y="13455"/>
                  </a:cubicBezTo>
                  <a:cubicBezTo>
                    <a:pt x="461" y="13497"/>
                    <a:pt x="419" y="13580"/>
                    <a:pt x="440" y="13664"/>
                  </a:cubicBezTo>
                  <a:cubicBezTo>
                    <a:pt x="461" y="13790"/>
                    <a:pt x="503" y="13894"/>
                    <a:pt x="545" y="13999"/>
                  </a:cubicBezTo>
                  <a:cubicBezTo>
                    <a:pt x="566" y="14082"/>
                    <a:pt x="628" y="14124"/>
                    <a:pt x="691" y="14124"/>
                  </a:cubicBezTo>
                  <a:cubicBezTo>
                    <a:pt x="712" y="14124"/>
                    <a:pt x="733" y="14124"/>
                    <a:pt x="754" y="14103"/>
                  </a:cubicBezTo>
                  <a:cubicBezTo>
                    <a:pt x="838" y="14082"/>
                    <a:pt x="900" y="13978"/>
                    <a:pt x="858" y="13894"/>
                  </a:cubicBezTo>
                  <a:cubicBezTo>
                    <a:pt x="817" y="13790"/>
                    <a:pt x="796" y="13685"/>
                    <a:pt x="754" y="13580"/>
                  </a:cubicBezTo>
                  <a:cubicBezTo>
                    <a:pt x="736" y="13508"/>
                    <a:pt x="654" y="13451"/>
                    <a:pt x="578" y="13451"/>
                  </a:cubicBezTo>
                  <a:close/>
                  <a:moveTo>
                    <a:pt x="20618" y="13451"/>
                  </a:moveTo>
                  <a:cubicBezTo>
                    <a:pt x="20542" y="13451"/>
                    <a:pt x="20461" y="13508"/>
                    <a:pt x="20443" y="13580"/>
                  </a:cubicBezTo>
                  <a:cubicBezTo>
                    <a:pt x="20422" y="13685"/>
                    <a:pt x="20380" y="13790"/>
                    <a:pt x="20338" y="13894"/>
                  </a:cubicBezTo>
                  <a:cubicBezTo>
                    <a:pt x="20317" y="13978"/>
                    <a:pt x="20359" y="14082"/>
                    <a:pt x="20443" y="14103"/>
                  </a:cubicBezTo>
                  <a:cubicBezTo>
                    <a:pt x="20464" y="14124"/>
                    <a:pt x="20485" y="14124"/>
                    <a:pt x="20506" y="14124"/>
                  </a:cubicBezTo>
                  <a:cubicBezTo>
                    <a:pt x="20589" y="14124"/>
                    <a:pt x="20652" y="14062"/>
                    <a:pt x="20673" y="13999"/>
                  </a:cubicBezTo>
                  <a:cubicBezTo>
                    <a:pt x="20694" y="13894"/>
                    <a:pt x="20736" y="13790"/>
                    <a:pt x="20778" y="13685"/>
                  </a:cubicBezTo>
                  <a:cubicBezTo>
                    <a:pt x="20799" y="13580"/>
                    <a:pt x="20736" y="13497"/>
                    <a:pt x="20652" y="13455"/>
                  </a:cubicBezTo>
                  <a:cubicBezTo>
                    <a:pt x="20641" y="13452"/>
                    <a:pt x="20630" y="13451"/>
                    <a:pt x="20618" y="13451"/>
                  </a:cubicBezTo>
                  <a:close/>
                  <a:moveTo>
                    <a:pt x="922" y="14412"/>
                  </a:moveTo>
                  <a:cubicBezTo>
                    <a:pt x="908" y="14412"/>
                    <a:pt x="894" y="14414"/>
                    <a:pt x="879" y="14417"/>
                  </a:cubicBezTo>
                  <a:cubicBezTo>
                    <a:pt x="775" y="14459"/>
                    <a:pt x="733" y="14564"/>
                    <a:pt x="775" y="14647"/>
                  </a:cubicBezTo>
                  <a:cubicBezTo>
                    <a:pt x="817" y="14752"/>
                    <a:pt x="858" y="14857"/>
                    <a:pt x="921" y="14961"/>
                  </a:cubicBezTo>
                  <a:cubicBezTo>
                    <a:pt x="942" y="15024"/>
                    <a:pt x="1005" y="15066"/>
                    <a:pt x="1068" y="15066"/>
                  </a:cubicBezTo>
                  <a:cubicBezTo>
                    <a:pt x="1089" y="15066"/>
                    <a:pt x="1110" y="15045"/>
                    <a:pt x="1130" y="15045"/>
                  </a:cubicBezTo>
                  <a:cubicBezTo>
                    <a:pt x="1214" y="15003"/>
                    <a:pt x="1256" y="14919"/>
                    <a:pt x="1214" y="14815"/>
                  </a:cubicBezTo>
                  <a:cubicBezTo>
                    <a:pt x="1172" y="14731"/>
                    <a:pt x="1130" y="14626"/>
                    <a:pt x="1089" y="14522"/>
                  </a:cubicBezTo>
                  <a:cubicBezTo>
                    <a:pt x="1054" y="14452"/>
                    <a:pt x="991" y="14412"/>
                    <a:pt x="922" y="14412"/>
                  </a:cubicBezTo>
                  <a:close/>
                  <a:moveTo>
                    <a:pt x="20268" y="14422"/>
                  </a:moveTo>
                  <a:cubicBezTo>
                    <a:pt x="20203" y="14422"/>
                    <a:pt x="20139" y="14461"/>
                    <a:pt x="20108" y="14522"/>
                  </a:cubicBezTo>
                  <a:cubicBezTo>
                    <a:pt x="20066" y="14626"/>
                    <a:pt x="20024" y="14731"/>
                    <a:pt x="19983" y="14836"/>
                  </a:cubicBezTo>
                  <a:cubicBezTo>
                    <a:pt x="19941" y="14919"/>
                    <a:pt x="19983" y="15003"/>
                    <a:pt x="20066" y="15045"/>
                  </a:cubicBezTo>
                  <a:cubicBezTo>
                    <a:pt x="20087" y="15066"/>
                    <a:pt x="20108" y="15066"/>
                    <a:pt x="20129" y="15066"/>
                  </a:cubicBezTo>
                  <a:cubicBezTo>
                    <a:pt x="20213" y="15066"/>
                    <a:pt x="20255" y="15024"/>
                    <a:pt x="20296" y="14961"/>
                  </a:cubicBezTo>
                  <a:cubicBezTo>
                    <a:pt x="20338" y="14857"/>
                    <a:pt x="20380" y="14752"/>
                    <a:pt x="20422" y="14647"/>
                  </a:cubicBezTo>
                  <a:cubicBezTo>
                    <a:pt x="20464" y="14564"/>
                    <a:pt x="20422" y="14459"/>
                    <a:pt x="20338" y="14438"/>
                  </a:cubicBezTo>
                  <a:cubicBezTo>
                    <a:pt x="20316" y="14427"/>
                    <a:pt x="20292" y="14422"/>
                    <a:pt x="20268" y="14422"/>
                  </a:cubicBezTo>
                  <a:close/>
                  <a:moveTo>
                    <a:pt x="1355" y="15321"/>
                  </a:moveTo>
                  <a:cubicBezTo>
                    <a:pt x="1334" y="15321"/>
                    <a:pt x="1315" y="15327"/>
                    <a:pt x="1298" y="15338"/>
                  </a:cubicBezTo>
                  <a:cubicBezTo>
                    <a:pt x="1214" y="15380"/>
                    <a:pt x="1172" y="15484"/>
                    <a:pt x="1214" y="15568"/>
                  </a:cubicBezTo>
                  <a:cubicBezTo>
                    <a:pt x="1277" y="15673"/>
                    <a:pt x="1319" y="15777"/>
                    <a:pt x="1382" y="15882"/>
                  </a:cubicBezTo>
                  <a:cubicBezTo>
                    <a:pt x="1423" y="15924"/>
                    <a:pt x="1465" y="15966"/>
                    <a:pt x="1528" y="15966"/>
                  </a:cubicBezTo>
                  <a:cubicBezTo>
                    <a:pt x="1549" y="15966"/>
                    <a:pt x="1591" y="15945"/>
                    <a:pt x="1612" y="15945"/>
                  </a:cubicBezTo>
                  <a:cubicBezTo>
                    <a:pt x="1695" y="15882"/>
                    <a:pt x="1716" y="15798"/>
                    <a:pt x="1674" y="15714"/>
                  </a:cubicBezTo>
                  <a:cubicBezTo>
                    <a:pt x="1612" y="15610"/>
                    <a:pt x="1570" y="15505"/>
                    <a:pt x="1507" y="15422"/>
                  </a:cubicBezTo>
                  <a:cubicBezTo>
                    <a:pt x="1476" y="15360"/>
                    <a:pt x="1412" y="15321"/>
                    <a:pt x="1355" y="15321"/>
                  </a:cubicBezTo>
                  <a:close/>
                  <a:moveTo>
                    <a:pt x="19832" y="15338"/>
                  </a:moveTo>
                  <a:cubicBezTo>
                    <a:pt x="19773" y="15338"/>
                    <a:pt x="19718" y="15366"/>
                    <a:pt x="19690" y="15422"/>
                  </a:cubicBezTo>
                  <a:cubicBezTo>
                    <a:pt x="19648" y="15526"/>
                    <a:pt x="19585" y="15610"/>
                    <a:pt x="19522" y="15714"/>
                  </a:cubicBezTo>
                  <a:cubicBezTo>
                    <a:pt x="19480" y="15798"/>
                    <a:pt x="19522" y="15903"/>
                    <a:pt x="19585" y="15945"/>
                  </a:cubicBezTo>
                  <a:cubicBezTo>
                    <a:pt x="19627" y="15966"/>
                    <a:pt x="19648" y="15966"/>
                    <a:pt x="19669" y="15966"/>
                  </a:cubicBezTo>
                  <a:cubicBezTo>
                    <a:pt x="19732" y="15966"/>
                    <a:pt x="19794" y="15945"/>
                    <a:pt x="19815" y="15882"/>
                  </a:cubicBezTo>
                  <a:cubicBezTo>
                    <a:pt x="19878" y="15777"/>
                    <a:pt x="19941" y="15673"/>
                    <a:pt x="19983" y="15589"/>
                  </a:cubicBezTo>
                  <a:cubicBezTo>
                    <a:pt x="20024" y="15505"/>
                    <a:pt x="20004" y="15401"/>
                    <a:pt x="19920" y="15359"/>
                  </a:cubicBezTo>
                  <a:cubicBezTo>
                    <a:pt x="19892" y="15345"/>
                    <a:pt x="19862" y="15338"/>
                    <a:pt x="19832" y="15338"/>
                  </a:cubicBezTo>
                  <a:close/>
                  <a:moveTo>
                    <a:pt x="1884" y="16201"/>
                  </a:moveTo>
                  <a:cubicBezTo>
                    <a:pt x="1848" y="16201"/>
                    <a:pt x="1812" y="16213"/>
                    <a:pt x="1779" y="16238"/>
                  </a:cubicBezTo>
                  <a:cubicBezTo>
                    <a:pt x="1716" y="16279"/>
                    <a:pt x="1695" y="16384"/>
                    <a:pt x="1737" y="16468"/>
                  </a:cubicBezTo>
                  <a:cubicBezTo>
                    <a:pt x="1800" y="16551"/>
                    <a:pt x="1863" y="16656"/>
                    <a:pt x="1926" y="16740"/>
                  </a:cubicBezTo>
                  <a:cubicBezTo>
                    <a:pt x="1967" y="16803"/>
                    <a:pt x="2030" y="16823"/>
                    <a:pt x="2072" y="16823"/>
                  </a:cubicBezTo>
                  <a:cubicBezTo>
                    <a:pt x="2114" y="16823"/>
                    <a:pt x="2135" y="16803"/>
                    <a:pt x="2177" y="16782"/>
                  </a:cubicBezTo>
                  <a:cubicBezTo>
                    <a:pt x="2239" y="16740"/>
                    <a:pt x="2260" y="16635"/>
                    <a:pt x="2218" y="16551"/>
                  </a:cubicBezTo>
                  <a:cubicBezTo>
                    <a:pt x="2156" y="16468"/>
                    <a:pt x="2093" y="16363"/>
                    <a:pt x="2030" y="16279"/>
                  </a:cubicBezTo>
                  <a:cubicBezTo>
                    <a:pt x="1992" y="16229"/>
                    <a:pt x="1939" y="16201"/>
                    <a:pt x="1884" y="16201"/>
                  </a:cubicBezTo>
                  <a:close/>
                  <a:moveTo>
                    <a:pt x="19314" y="16201"/>
                  </a:moveTo>
                  <a:cubicBezTo>
                    <a:pt x="19261" y="16201"/>
                    <a:pt x="19213" y="16229"/>
                    <a:pt x="19188" y="16279"/>
                  </a:cubicBezTo>
                  <a:cubicBezTo>
                    <a:pt x="19125" y="16363"/>
                    <a:pt x="19062" y="16468"/>
                    <a:pt x="18999" y="16551"/>
                  </a:cubicBezTo>
                  <a:cubicBezTo>
                    <a:pt x="18936" y="16635"/>
                    <a:pt x="18957" y="16740"/>
                    <a:pt x="19041" y="16782"/>
                  </a:cubicBezTo>
                  <a:cubicBezTo>
                    <a:pt x="19062" y="16803"/>
                    <a:pt x="19104" y="16823"/>
                    <a:pt x="19125" y="16823"/>
                  </a:cubicBezTo>
                  <a:cubicBezTo>
                    <a:pt x="19188" y="16823"/>
                    <a:pt x="19229" y="16803"/>
                    <a:pt x="19271" y="16761"/>
                  </a:cubicBezTo>
                  <a:cubicBezTo>
                    <a:pt x="19334" y="16656"/>
                    <a:pt x="19397" y="16572"/>
                    <a:pt x="19460" y="16468"/>
                  </a:cubicBezTo>
                  <a:cubicBezTo>
                    <a:pt x="19522" y="16384"/>
                    <a:pt x="19501" y="16279"/>
                    <a:pt x="19418" y="16238"/>
                  </a:cubicBezTo>
                  <a:cubicBezTo>
                    <a:pt x="19385" y="16213"/>
                    <a:pt x="19348" y="16201"/>
                    <a:pt x="19314" y="16201"/>
                  </a:cubicBezTo>
                  <a:close/>
                  <a:moveTo>
                    <a:pt x="2481" y="17016"/>
                  </a:moveTo>
                  <a:cubicBezTo>
                    <a:pt x="2446" y="17016"/>
                    <a:pt x="2412" y="17027"/>
                    <a:pt x="2386" y="17054"/>
                  </a:cubicBezTo>
                  <a:cubicBezTo>
                    <a:pt x="2302" y="17116"/>
                    <a:pt x="2302" y="17221"/>
                    <a:pt x="2344" y="17284"/>
                  </a:cubicBezTo>
                  <a:cubicBezTo>
                    <a:pt x="2428" y="17388"/>
                    <a:pt x="2490" y="17472"/>
                    <a:pt x="2574" y="17556"/>
                  </a:cubicBezTo>
                  <a:cubicBezTo>
                    <a:pt x="2595" y="17598"/>
                    <a:pt x="2658" y="17619"/>
                    <a:pt x="2700" y="17619"/>
                  </a:cubicBezTo>
                  <a:cubicBezTo>
                    <a:pt x="2742" y="17619"/>
                    <a:pt x="2783" y="17598"/>
                    <a:pt x="2804" y="17577"/>
                  </a:cubicBezTo>
                  <a:cubicBezTo>
                    <a:pt x="2888" y="17514"/>
                    <a:pt x="2888" y="17409"/>
                    <a:pt x="2825" y="17347"/>
                  </a:cubicBezTo>
                  <a:cubicBezTo>
                    <a:pt x="2762" y="17242"/>
                    <a:pt x="2679" y="17158"/>
                    <a:pt x="2616" y="17075"/>
                  </a:cubicBezTo>
                  <a:cubicBezTo>
                    <a:pt x="2580" y="17038"/>
                    <a:pt x="2529" y="17016"/>
                    <a:pt x="2481" y="17016"/>
                  </a:cubicBezTo>
                  <a:close/>
                  <a:moveTo>
                    <a:pt x="18737" y="17016"/>
                  </a:moveTo>
                  <a:cubicBezTo>
                    <a:pt x="18689" y="17016"/>
                    <a:pt x="18638" y="17038"/>
                    <a:pt x="18602" y="17075"/>
                  </a:cubicBezTo>
                  <a:cubicBezTo>
                    <a:pt x="18518" y="17179"/>
                    <a:pt x="18455" y="17263"/>
                    <a:pt x="18392" y="17347"/>
                  </a:cubicBezTo>
                  <a:cubicBezTo>
                    <a:pt x="18330" y="17409"/>
                    <a:pt x="18330" y="17514"/>
                    <a:pt x="18392" y="17577"/>
                  </a:cubicBezTo>
                  <a:cubicBezTo>
                    <a:pt x="18434" y="17598"/>
                    <a:pt x="18476" y="17619"/>
                    <a:pt x="18497" y="17619"/>
                  </a:cubicBezTo>
                  <a:cubicBezTo>
                    <a:pt x="18560" y="17619"/>
                    <a:pt x="18602" y="17598"/>
                    <a:pt x="18644" y="17556"/>
                  </a:cubicBezTo>
                  <a:cubicBezTo>
                    <a:pt x="18706" y="17472"/>
                    <a:pt x="18790" y="17388"/>
                    <a:pt x="18853" y="17305"/>
                  </a:cubicBezTo>
                  <a:cubicBezTo>
                    <a:pt x="18916" y="17221"/>
                    <a:pt x="18916" y="17116"/>
                    <a:pt x="18832" y="17054"/>
                  </a:cubicBezTo>
                  <a:cubicBezTo>
                    <a:pt x="18806" y="17027"/>
                    <a:pt x="18772" y="17016"/>
                    <a:pt x="18737" y="17016"/>
                  </a:cubicBezTo>
                  <a:close/>
                  <a:moveTo>
                    <a:pt x="3150" y="17781"/>
                  </a:moveTo>
                  <a:cubicBezTo>
                    <a:pt x="3108" y="17781"/>
                    <a:pt x="3066" y="17796"/>
                    <a:pt x="3034" y="17828"/>
                  </a:cubicBezTo>
                  <a:cubicBezTo>
                    <a:pt x="2972" y="17891"/>
                    <a:pt x="2972" y="17995"/>
                    <a:pt x="3034" y="18058"/>
                  </a:cubicBezTo>
                  <a:cubicBezTo>
                    <a:pt x="3118" y="18142"/>
                    <a:pt x="3202" y="18225"/>
                    <a:pt x="3286" y="18309"/>
                  </a:cubicBezTo>
                  <a:cubicBezTo>
                    <a:pt x="3306" y="18330"/>
                    <a:pt x="3348" y="18351"/>
                    <a:pt x="3390" y="18351"/>
                  </a:cubicBezTo>
                  <a:cubicBezTo>
                    <a:pt x="3453" y="18351"/>
                    <a:pt x="3495" y="18330"/>
                    <a:pt x="3516" y="18288"/>
                  </a:cubicBezTo>
                  <a:cubicBezTo>
                    <a:pt x="3579" y="18225"/>
                    <a:pt x="3579" y="18121"/>
                    <a:pt x="3516" y="18058"/>
                  </a:cubicBezTo>
                  <a:cubicBezTo>
                    <a:pt x="3432" y="17974"/>
                    <a:pt x="3348" y="17911"/>
                    <a:pt x="3265" y="17828"/>
                  </a:cubicBezTo>
                  <a:cubicBezTo>
                    <a:pt x="3233" y="17796"/>
                    <a:pt x="3191" y="17781"/>
                    <a:pt x="3150" y="17781"/>
                  </a:cubicBezTo>
                  <a:close/>
                  <a:moveTo>
                    <a:pt x="18047" y="17781"/>
                  </a:moveTo>
                  <a:cubicBezTo>
                    <a:pt x="18005" y="17781"/>
                    <a:pt x="17963" y="17796"/>
                    <a:pt x="17932" y="17828"/>
                  </a:cubicBezTo>
                  <a:cubicBezTo>
                    <a:pt x="17848" y="17911"/>
                    <a:pt x="17765" y="17995"/>
                    <a:pt x="17681" y="18058"/>
                  </a:cubicBezTo>
                  <a:cubicBezTo>
                    <a:pt x="17618" y="18121"/>
                    <a:pt x="17618" y="18225"/>
                    <a:pt x="17681" y="18309"/>
                  </a:cubicBezTo>
                  <a:cubicBezTo>
                    <a:pt x="17723" y="18330"/>
                    <a:pt x="17765" y="18351"/>
                    <a:pt x="17807" y="18351"/>
                  </a:cubicBezTo>
                  <a:cubicBezTo>
                    <a:pt x="17848" y="18351"/>
                    <a:pt x="17890" y="18330"/>
                    <a:pt x="17911" y="18309"/>
                  </a:cubicBezTo>
                  <a:cubicBezTo>
                    <a:pt x="17995" y="18225"/>
                    <a:pt x="18079" y="18142"/>
                    <a:pt x="18162" y="18079"/>
                  </a:cubicBezTo>
                  <a:cubicBezTo>
                    <a:pt x="18225" y="17995"/>
                    <a:pt x="18225" y="17891"/>
                    <a:pt x="18162" y="17828"/>
                  </a:cubicBezTo>
                  <a:cubicBezTo>
                    <a:pt x="18131" y="17796"/>
                    <a:pt x="18089" y="17781"/>
                    <a:pt x="18047" y="17781"/>
                  </a:cubicBezTo>
                  <a:close/>
                  <a:moveTo>
                    <a:pt x="3906" y="18459"/>
                  </a:moveTo>
                  <a:cubicBezTo>
                    <a:pt x="3854" y="18459"/>
                    <a:pt x="3803" y="18482"/>
                    <a:pt x="3767" y="18518"/>
                  </a:cubicBezTo>
                  <a:cubicBezTo>
                    <a:pt x="3725" y="18602"/>
                    <a:pt x="3725" y="18707"/>
                    <a:pt x="3788" y="18769"/>
                  </a:cubicBezTo>
                  <a:cubicBezTo>
                    <a:pt x="3892" y="18832"/>
                    <a:pt x="3976" y="18916"/>
                    <a:pt x="4060" y="18979"/>
                  </a:cubicBezTo>
                  <a:cubicBezTo>
                    <a:pt x="4102" y="18999"/>
                    <a:pt x="4123" y="19020"/>
                    <a:pt x="4164" y="19020"/>
                  </a:cubicBezTo>
                  <a:cubicBezTo>
                    <a:pt x="4206" y="19020"/>
                    <a:pt x="4269" y="18999"/>
                    <a:pt x="4290" y="18958"/>
                  </a:cubicBezTo>
                  <a:cubicBezTo>
                    <a:pt x="4353" y="18874"/>
                    <a:pt x="4353" y="18769"/>
                    <a:pt x="4269" y="18707"/>
                  </a:cubicBezTo>
                  <a:cubicBezTo>
                    <a:pt x="4185" y="18644"/>
                    <a:pt x="4102" y="18581"/>
                    <a:pt x="4018" y="18497"/>
                  </a:cubicBezTo>
                  <a:cubicBezTo>
                    <a:pt x="3983" y="18471"/>
                    <a:pt x="3944" y="18459"/>
                    <a:pt x="3906" y="18459"/>
                  </a:cubicBezTo>
                  <a:close/>
                  <a:moveTo>
                    <a:pt x="17302" y="18468"/>
                  </a:moveTo>
                  <a:cubicBezTo>
                    <a:pt x="17265" y="18468"/>
                    <a:pt x="17228" y="18479"/>
                    <a:pt x="17200" y="18497"/>
                  </a:cubicBezTo>
                  <a:cubicBezTo>
                    <a:pt x="17095" y="18581"/>
                    <a:pt x="17011" y="18644"/>
                    <a:pt x="16928" y="18707"/>
                  </a:cubicBezTo>
                  <a:cubicBezTo>
                    <a:pt x="16865" y="18769"/>
                    <a:pt x="16844" y="18874"/>
                    <a:pt x="16907" y="18958"/>
                  </a:cubicBezTo>
                  <a:cubicBezTo>
                    <a:pt x="16928" y="18999"/>
                    <a:pt x="16991" y="19020"/>
                    <a:pt x="17032" y="19020"/>
                  </a:cubicBezTo>
                  <a:cubicBezTo>
                    <a:pt x="17074" y="19020"/>
                    <a:pt x="17116" y="18999"/>
                    <a:pt x="17137" y="18979"/>
                  </a:cubicBezTo>
                  <a:cubicBezTo>
                    <a:pt x="17221" y="18916"/>
                    <a:pt x="17325" y="18832"/>
                    <a:pt x="17409" y="18769"/>
                  </a:cubicBezTo>
                  <a:cubicBezTo>
                    <a:pt x="17472" y="18707"/>
                    <a:pt x="17493" y="18602"/>
                    <a:pt x="17430" y="18518"/>
                  </a:cubicBezTo>
                  <a:cubicBezTo>
                    <a:pt x="17395" y="18484"/>
                    <a:pt x="17348" y="18468"/>
                    <a:pt x="17302" y="18468"/>
                  </a:cubicBezTo>
                  <a:close/>
                  <a:moveTo>
                    <a:pt x="4703" y="19077"/>
                  </a:moveTo>
                  <a:cubicBezTo>
                    <a:pt x="4650" y="19077"/>
                    <a:pt x="4599" y="19097"/>
                    <a:pt x="4562" y="19146"/>
                  </a:cubicBezTo>
                  <a:cubicBezTo>
                    <a:pt x="4520" y="19230"/>
                    <a:pt x="4541" y="19334"/>
                    <a:pt x="4625" y="19376"/>
                  </a:cubicBezTo>
                  <a:cubicBezTo>
                    <a:pt x="4708" y="19439"/>
                    <a:pt x="4813" y="19502"/>
                    <a:pt x="4897" y="19564"/>
                  </a:cubicBezTo>
                  <a:cubicBezTo>
                    <a:pt x="4939" y="19585"/>
                    <a:pt x="4959" y="19606"/>
                    <a:pt x="5001" y="19606"/>
                  </a:cubicBezTo>
                  <a:cubicBezTo>
                    <a:pt x="5043" y="19606"/>
                    <a:pt x="5106" y="19564"/>
                    <a:pt x="5127" y="19523"/>
                  </a:cubicBezTo>
                  <a:cubicBezTo>
                    <a:pt x="5190" y="19439"/>
                    <a:pt x="5169" y="19334"/>
                    <a:pt x="5085" y="19292"/>
                  </a:cubicBezTo>
                  <a:cubicBezTo>
                    <a:pt x="4980" y="19230"/>
                    <a:pt x="4897" y="19167"/>
                    <a:pt x="4813" y="19104"/>
                  </a:cubicBezTo>
                  <a:cubicBezTo>
                    <a:pt x="4778" y="19087"/>
                    <a:pt x="4740" y="19077"/>
                    <a:pt x="4703" y="19077"/>
                  </a:cubicBezTo>
                  <a:close/>
                  <a:moveTo>
                    <a:pt x="16483" y="19082"/>
                  </a:moveTo>
                  <a:cubicBezTo>
                    <a:pt x="16454" y="19082"/>
                    <a:pt x="16427" y="19089"/>
                    <a:pt x="16405" y="19104"/>
                  </a:cubicBezTo>
                  <a:cubicBezTo>
                    <a:pt x="16300" y="19167"/>
                    <a:pt x="16216" y="19230"/>
                    <a:pt x="16112" y="19292"/>
                  </a:cubicBezTo>
                  <a:cubicBezTo>
                    <a:pt x="16049" y="19334"/>
                    <a:pt x="16007" y="19439"/>
                    <a:pt x="16070" y="19523"/>
                  </a:cubicBezTo>
                  <a:cubicBezTo>
                    <a:pt x="16091" y="19564"/>
                    <a:pt x="16154" y="19606"/>
                    <a:pt x="16216" y="19606"/>
                  </a:cubicBezTo>
                  <a:cubicBezTo>
                    <a:pt x="16237" y="19606"/>
                    <a:pt x="16279" y="19585"/>
                    <a:pt x="16300" y="19585"/>
                  </a:cubicBezTo>
                  <a:cubicBezTo>
                    <a:pt x="16405" y="19523"/>
                    <a:pt x="16488" y="19460"/>
                    <a:pt x="16593" y="19397"/>
                  </a:cubicBezTo>
                  <a:cubicBezTo>
                    <a:pt x="16656" y="19334"/>
                    <a:pt x="16677" y="19230"/>
                    <a:pt x="16635" y="19146"/>
                  </a:cubicBezTo>
                  <a:cubicBezTo>
                    <a:pt x="16594" y="19105"/>
                    <a:pt x="16536" y="19082"/>
                    <a:pt x="16483" y="19082"/>
                  </a:cubicBezTo>
                  <a:close/>
                  <a:moveTo>
                    <a:pt x="5583" y="19606"/>
                  </a:moveTo>
                  <a:cubicBezTo>
                    <a:pt x="5524" y="19606"/>
                    <a:pt x="5469" y="19634"/>
                    <a:pt x="5441" y="19690"/>
                  </a:cubicBezTo>
                  <a:cubicBezTo>
                    <a:pt x="5378" y="19774"/>
                    <a:pt x="5420" y="19878"/>
                    <a:pt x="5503" y="19920"/>
                  </a:cubicBezTo>
                  <a:cubicBezTo>
                    <a:pt x="5587" y="19983"/>
                    <a:pt x="5692" y="20025"/>
                    <a:pt x="5796" y="20088"/>
                  </a:cubicBezTo>
                  <a:cubicBezTo>
                    <a:pt x="5817" y="20108"/>
                    <a:pt x="5859" y="20108"/>
                    <a:pt x="5880" y="20108"/>
                  </a:cubicBezTo>
                  <a:cubicBezTo>
                    <a:pt x="5943" y="20108"/>
                    <a:pt x="6006" y="20067"/>
                    <a:pt x="6027" y="20025"/>
                  </a:cubicBezTo>
                  <a:cubicBezTo>
                    <a:pt x="6068" y="19941"/>
                    <a:pt x="6047" y="19836"/>
                    <a:pt x="5964" y="19795"/>
                  </a:cubicBezTo>
                  <a:cubicBezTo>
                    <a:pt x="5859" y="19732"/>
                    <a:pt x="5755" y="19690"/>
                    <a:pt x="5671" y="19627"/>
                  </a:cubicBezTo>
                  <a:cubicBezTo>
                    <a:pt x="5643" y="19613"/>
                    <a:pt x="5613" y="19606"/>
                    <a:pt x="5583" y="19606"/>
                  </a:cubicBezTo>
                  <a:close/>
                  <a:moveTo>
                    <a:pt x="15620" y="19610"/>
                  </a:moveTo>
                  <a:cubicBezTo>
                    <a:pt x="15595" y="19610"/>
                    <a:pt x="15570" y="19616"/>
                    <a:pt x="15547" y="19627"/>
                  </a:cubicBezTo>
                  <a:cubicBezTo>
                    <a:pt x="15442" y="19690"/>
                    <a:pt x="15358" y="19732"/>
                    <a:pt x="15254" y="19795"/>
                  </a:cubicBezTo>
                  <a:cubicBezTo>
                    <a:pt x="15170" y="19836"/>
                    <a:pt x="15128" y="19941"/>
                    <a:pt x="15170" y="20025"/>
                  </a:cubicBezTo>
                  <a:cubicBezTo>
                    <a:pt x="15212" y="20067"/>
                    <a:pt x="15275" y="20108"/>
                    <a:pt x="15338" y="20108"/>
                  </a:cubicBezTo>
                  <a:cubicBezTo>
                    <a:pt x="15358" y="20108"/>
                    <a:pt x="15379" y="20108"/>
                    <a:pt x="15400" y="20088"/>
                  </a:cubicBezTo>
                  <a:cubicBezTo>
                    <a:pt x="15505" y="20046"/>
                    <a:pt x="15610" y="19983"/>
                    <a:pt x="15714" y="19920"/>
                  </a:cubicBezTo>
                  <a:cubicBezTo>
                    <a:pt x="15798" y="19878"/>
                    <a:pt x="15819" y="19774"/>
                    <a:pt x="15777" y="19690"/>
                  </a:cubicBezTo>
                  <a:cubicBezTo>
                    <a:pt x="15747" y="19645"/>
                    <a:pt x="15684" y="19610"/>
                    <a:pt x="15620" y="19610"/>
                  </a:cubicBezTo>
                  <a:close/>
                  <a:moveTo>
                    <a:pt x="6480" y="20050"/>
                  </a:moveTo>
                  <a:cubicBezTo>
                    <a:pt x="6416" y="20050"/>
                    <a:pt x="6356" y="20089"/>
                    <a:pt x="6340" y="20150"/>
                  </a:cubicBezTo>
                  <a:cubicBezTo>
                    <a:pt x="6299" y="20234"/>
                    <a:pt x="6340" y="20339"/>
                    <a:pt x="6424" y="20380"/>
                  </a:cubicBezTo>
                  <a:cubicBezTo>
                    <a:pt x="6529" y="20422"/>
                    <a:pt x="6633" y="20464"/>
                    <a:pt x="6738" y="20506"/>
                  </a:cubicBezTo>
                  <a:cubicBezTo>
                    <a:pt x="6759" y="20527"/>
                    <a:pt x="6780" y="20527"/>
                    <a:pt x="6801" y="20527"/>
                  </a:cubicBezTo>
                  <a:cubicBezTo>
                    <a:pt x="6864" y="20527"/>
                    <a:pt x="6926" y="20485"/>
                    <a:pt x="6968" y="20422"/>
                  </a:cubicBezTo>
                  <a:cubicBezTo>
                    <a:pt x="6989" y="20318"/>
                    <a:pt x="6947" y="20234"/>
                    <a:pt x="6864" y="20192"/>
                  </a:cubicBezTo>
                  <a:cubicBezTo>
                    <a:pt x="6759" y="20150"/>
                    <a:pt x="6654" y="20108"/>
                    <a:pt x="6550" y="20067"/>
                  </a:cubicBezTo>
                  <a:cubicBezTo>
                    <a:pt x="6527" y="20055"/>
                    <a:pt x="6503" y="20050"/>
                    <a:pt x="6480" y="20050"/>
                  </a:cubicBezTo>
                  <a:close/>
                  <a:moveTo>
                    <a:pt x="14717" y="20050"/>
                  </a:moveTo>
                  <a:cubicBezTo>
                    <a:pt x="14693" y="20050"/>
                    <a:pt x="14670" y="20055"/>
                    <a:pt x="14647" y="20067"/>
                  </a:cubicBezTo>
                  <a:cubicBezTo>
                    <a:pt x="14542" y="20108"/>
                    <a:pt x="14459" y="20150"/>
                    <a:pt x="14354" y="20192"/>
                  </a:cubicBezTo>
                  <a:cubicBezTo>
                    <a:pt x="14250" y="20234"/>
                    <a:pt x="14208" y="20318"/>
                    <a:pt x="14250" y="20422"/>
                  </a:cubicBezTo>
                  <a:cubicBezTo>
                    <a:pt x="14270" y="20485"/>
                    <a:pt x="14333" y="20527"/>
                    <a:pt x="14396" y="20527"/>
                  </a:cubicBezTo>
                  <a:cubicBezTo>
                    <a:pt x="14417" y="20527"/>
                    <a:pt x="14438" y="20527"/>
                    <a:pt x="14459" y="20506"/>
                  </a:cubicBezTo>
                  <a:cubicBezTo>
                    <a:pt x="14584" y="20464"/>
                    <a:pt x="14689" y="20422"/>
                    <a:pt x="14794" y="20380"/>
                  </a:cubicBezTo>
                  <a:cubicBezTo>
                    <a:pt x="14877" y="20339"/>
                    <a:pt x="14919" y="20234"/>
                    <a:pt x="14877" y="20150"/>
                  </a:cubicBezTo>
                  <a:cubicBezTo>
                    <a:pt x="14847" y="20089"/>
                    <a:pt x="14782" y="20050"/>
                    <a:pt x="14717" y="20050"/>
                  </a:cubicBezTo>
                  <a:close/>
                  <a:moveTo>
                    <a:pt x="7447" y="20417"/>
                  </a:moveTo>
                  <a:cubicBezTo>
                    <a:pt x="7374" y="20417"/>
                    <a:pt x="7299" y="20458"/>
                    <a:pt x="7282" y="20527"/>
                  </a:cubicBezTo>
                  <a:cubicBezTo>
                    <a:pt x="7240" y="20611"/>
                    <a:pt x="7303" y="20715"/>
                    <a:pt x="7387" y="20736"/>
                  </a:cubicBezTo>
                  <a:cubicBezTo>
                    <a:pt x="7491" y="20778"/>
                    <a:pt x="7617" y="20799"/>
                    <a:pt x="7721" y="20841"/>
                  </a:cubicBezTo>
                  <a:lnTo>
                    <a:pt x="7763" y="20841"/>
                  </a:lnTo>
                  <a:cubicBezTo>
                    <a:pt x="7847" y="20841"/>
                    <a:pt x="7910" y="20799"/>
                    <a:pt x="7931" y="20715"/>
                  </a:cubicBezTo>
                  <a:cubicBezTo>
                    <a:pt x="7952" y="20632"/>
                    <a:pt x="7910" y="20548"/>
                    <a:pt x="7805" y="20506"/>
                  </a:cubicBezTo>
                  <a:cubicBezTo>
                    <a:pt x="7700" y="20485"/>
                    <a:pt x="7596" y="20443"/>
                    <a:pt x="7491" y="20422"/>
                  </a:cubicBezTo>
                  <a:cubicBezTo>
                    <a:pt x="7477" y="20419"/>
                    <a:pt x="7462" y="20417"/>
                    <a:pt x="7447" y="20417"/>
                  </a:cubicBezTo>
                  <a:close/>
                  <a:moveTo>
                    <a:pt x="13783" y="20409"/>
                  </a:moveTo>
                  <a:cubicBezTo>
                    <a:pt x="13764" y="20409"/>
                    <a:pt x="13745" y="20413"/>
                    <a:pt x="13726" y="20422"/>
                  </a:cubicBezTo>
                  <a:cubicBezTo>
                    <a:pt x="13622" y="20443"/>
                    <a:pt x="13517" y="20485"/>
                    <a:pt x="13392" y="20506"/>
                  </a:cubicBezTo>
                  <a:cubicBezTo>
                    <a:pt x="13308" y="20527"/>
                    <a:pt x="13266" y="20632"/>
                    <a:pt x="13287" y="20715"/>
                  </a:cubicBezTo>
                  <a:cubicBezTo>
                    <a:pt x="13308" y="20799"/>
                    <a:pt x="13371" y="20841"/>
                    <a:pt x="13454" y="20841"/>
                  </a:cubicBezTo>
                  <a:lnTo>
                    <a:pt x="13496" y="20841"/>
                  </a:lnTo>
                  <a:cubicBezTo>
                    <a:pt x="13601" y="20799"/>
                    <a:pt x="13706" y="20778"/>
                    <a:pt x="13831" y="20736"/>
                  </a:cubicBezTo>
                  <a:cubicBezTo>
                    <a:pt x="13915" y="20715"/>
                    <a:pt x="13957" y="20611"/>
                    <a:pt x="13936" y="20527"/>
                  </a:cubicBezTo>
                  <a:cubicBezTo>
                    <a:pt x="13919" y="20462"/>
                    <a:pt x="13852" y="20409"/>
                    <a:pt x="13783" y="20409"/>
                  </a:cubicBezTo>
                  <a:close/>
                  <a:moveTo>
                    <a:pt x="8421" y="20669"/>
                  </a:moveTo>
                  <a:cubicBezTo>
                    <a:pt x="8349" y="20669"/>
                    <a:pt x="8284" y="20726"/>
                    <a:pt x="8265" y="20799"/>
                  </a:cubicBezTo>
                  <a:cubicBezTo>
                    <a:pt x="8244" y="20883"/>
                    <a:pt x="8307" y="20987"/>
                    <a:pt x="8391" y="21008"/>
                  </a:cubicBezTo>
                  <a:cubicBezTo>
                    <a:pt x="8496" y="21029"/>
                    <a:pt x="8621" y="21050"/>
                    <a:pt x="8726" y="21071"/>
                  </a:cubicBezTo>
                  <a:lnTo>
                    <a:pt x="8747" y="21071"/>
                  </a:lnTo>
                  <a:cubicBezTo>
                    <a:pt x="8830" y="21071"/>
                    <a:pt x="8914" y="21008"/>
                    <a:pt x="8914" y="20924"/>
                  </a:cubicBezTo>
                  <a:cubicBezTo>
                    <a:pt x="8935" y="20841"/>
                    <a:pt x="8872" y="20757"/>
                    <a:pt x="8788" y="20736"/>
                  </a:cubicBezTo>
                  <a:cubicBezTo>
                    <a:pt x="8684" y="20715"/>
                    <a:pt x="8558" y="20694"/>
                    <a:pt x="8454" y="20673"/>
                  </a:cubicBezTo>
                  <a:cubicBezTo>
                    <a:pt x="8443" y="20671"/>
                    <a:pt x="8432" y="20669"/>
                    <a:pt x="8421" y="20669"/>
                  </a:cubicBezTo>
                  <a:close/>
                  <a:moveTo>
                    <a:pt x="12783" y="20669"/>
                  </a:moveTo>
                  <a:cubicBezTo>
                    <a:pt x="12770" y="20669"/>
                    <a:pt x="12757" y="20671"/>
                    <a:pt x="12743" y="20673"/>
                  </a:cubicBezTo>
                  <a:cubicBezTo>
                    <a:pt x="12638" y="20694"/>
                    <a:pt x="12534" y="20715"/>
                    <a:pt x="12429" y="20736"/>
                  </a:cubicBezTo>
                  <a:cubicBezTo>
                    <a:pt x="12325" y="20757"/>
                    <a:pt x="12283" y="20841"/>
                    <a:pt x="12283" y="20924"/>
                  </a:cubicBezTo>
                  <a:cubicBezTo>
                    <a:pt x="12304" y="21008"/>
                    <a:pt x="12387" y="21071"/>
                    <a:pt x="12450" y="21071"/>
                  </a:cubicBezTo>
                  <a:lnTo>
                    <a:pt x="12492" y="21071"/>
                  </a:lnTo>
                  <a:cubicBezTo>
                    <a:pt x="12597" y="21050"/>
                    <a:pt x="12701" y="21029"/>
                    <a:pt x="12827" y="21008"/>
                  </a:cubicBezTo>
                  <a:cubicBezTo>
                    <a:pt x="12910" y="20987"/>
                    <a:pt x="12973" y="20904"/>
                    <a:pt x="12952" y="20799"/>
                  </a:cubicBezTo>
                  <a:cubicBezTo>
                    <a:pt x="12934" y="20726"/>
                    <a:pt x="12869" y="20669"/>
                    <a:pt x="12783" y="20669"/>
                  </a:cubicBezTo>
                  <a:close/>
                  <a:moveTo>
                    <a:pt x="9437" y="20820"/>
                  </a:moveTo>
                  <a:cubicBezTo>
                    <a:pt x="9353" y="20820"/>
                    <a:pt x="9270" y="20883"/>
                    <a:pt x="9249" y="20987"/>
                  </a:cubicBezTo>
                  <a:cubicBezTo>
                    <a:pt x="9249" y="21071"/>
                    <a:pt x="9312" y="21155"/>
                    <a:pt x="9416" y="21176"/>
                  </a:cubicBezTo>
                  <a:cubicBezTo>
                    <a:pt x="9521" y="21176"/>
                    <a:pt x="9625" y="21196"/>
                    <a:pt x="9751" y="21196"/>
                  </a:cubicBezTo>
                  <a:cubicBezTo>
                    <a:pt x="9856" y="21196"/>
                    <a:pt x="9918" y="21134"/>
                    <a:pt x="9939" y="21050"/>
                  </a:cubicBezTo>
                  <a:cubicBezTo>
                    <a:pt x="9939" y="20945"/>
                    <a:pt x="9877" y="20862"/>
                    <a:pt x="9772" y="20862"/>
                  </a:cubicBezTo>
                  <a:cubicBezTo>
                    <a:pt x="9667" y="20862"/>
                    <a:pt x="9563" y="20841"/>
                    <a:pt x="9437" y="20820"/>
                  </a:cubicBezTo>
                  <a:close/>
                  <a:moveTo>
                    <a:pt x="11799" y="20837"/>
                  </a:moveTo>
                  <a:cubicBezTo>
                    <a:pt x="11786" y="20837"/>
                    <a:pt x="11773" y="20838"/>
                    <a:pt x="11760" y="20841"/>
                  </a:cubicBezTo>
                  <a:cubicBezTo>
                    <a:pt x="11655" y="20841"/>
                    <a:pt x="11550" y="20862"/>
                    <a:pt x="11446" y="20862"/>
                  </a:cubicBezTo>
                  <a:cubicBezTo>
                    <a:pt x="11341" y="20862"/>
                    <a:pt x="11278" y="20945"/>
                    <a:pt x="11278" y="21050"/>
                  </a:cubicBezTo>
                  <a:cubicBezTo>
                    <a:pt x="11278" y="21134"/>
                    <a:pt x="11362" y="21196"/>
                    <a:pt x="11446" y="21196"/>
                  </a:cubicBezTo>
                  <a:lnTo>
                    <a:pt x="11467" y="21196"/>
                  </a:lnTo>
                  <a:cubicBezTo>
                    <a:pt x="11571" y="21196"/>
                    <a:pt x="11697" y="21176"/>
                    <a:pt x="11801" y="21176"/>
                  </a:cubicBezTo>
                  <a:cubicBezTo>
                    <a:pt x="11906" y="21155"/>
                    <a:pt x="11969" y="21071"/>
                    <a:pt x="11948" y="20987"/>
                  </a:cubicBezTo>
                  <a:cubicBezTo>
                    <a:pt x="11948" y="20896"/>
                    <a:pt x="11884" y="20837"/>
                    <a:pt x="11799" y="20837"/>
                  </a:cubicBezTo>
                  <a:close/>
                  <a:moveTo>
                    <a:pt x="10441" y="20883"/>
                  </a:moveTo>
                  <a:cubicBezTo>
                    <a:pt x="10337" y="20883"/>
                    <a:pt x="10274" y="20966"/>
                    <a:pt x="10274" y="21050"/>
                  </a:cubicBezTo>
                  <a:cubicBezTo>
                    <a:pt x="10274" y="21155"/>
                    <a:pt x="10337" y="21238"/>
                    <a:pt x="10441" y="21238"/>
                  </a:cubicBezTo>
                  <a:lnTo>
                    <a:pt x="10776" y="21238"/>
                  </a:lnTo>
                  <a:cubicBezTo>
                    <a:pt x="10881" y="21238"/>
                    <a:pt x="10944" y="21155"/>
                    <a:pt x="10944" y="21050"/>
                  </a:cubicBezTo>
                  <a:cubicBezTo>
                    <a:pt x="10944" y="20966"/>
                    <a:pt x="10860" y="20883"/>
                    <a:pt x="10776" y="20883"/>
                  </a:cubicBezTo>
                  <a:lnTo>
                    <a:pt x="10609" y="20904"/>
                  </a:lnTo>
                  <a:lnTo>
                    <a:pt x="10441" y="208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1"/>
            <p:cNvSpPr/>
            <p:nvPr/>
          </p:nvSpPr>
          <p:spPr>
            <a:xfrm>
              <a:off x="5334429" y="4191400"/>
              <a:ext cx="182025" cy="102781"/>
            </a:xfrm>
            <a:custGeom>
              <a:avLst/>
              <a:gdLst/>
              <a:ahLst/>
              <a:cxnLst/>
              <a:rect l="l" t="t" r="r" b="b"/>
              <a:pathLst>
                <a:path w="8747" h="4939" extrusionOk="0">
                  <a:moveTo>
                    <a:pt x="1089" y="0"/>
                  </a:moveTo>
                  <a:cubicBezTo>
                    <a:pt x="482" y="0"/>
                    <a:pt x="1" y="482"/>
                    <a:pt x="1" y="1088"/>
                  </a:cubicBezTo>
                  <a:lnTo>
                    <a:pt x="1" y="3829"/>
                  </a:lnTo>
                  <a:cubicBezTo>
                    <a:pt x="1" y="4436"/>
                    <a:pt x="482" y="4938"/>
                    <a:pt x="1089" y="4938"/>
                  </a:cubicBezTo>
                  <a:lnTo>
                    <a:pt x="8119" y="4938"/>
                  </a:lnTo>
                  <a:cubicBezTo>
                    <a:pt x="8517" y="4938"/>
                    <a:pt x="8747" y="4457"/>
                    <a:pt x="8496" y="4143"/>
                  </a:cubicBezTo>
                  <a:lnTo>
                    <a:pt x="7408" y="2762"/>
                  </a:lnTo>
                  <a:cubicBezTo>
                    <a:pt x="7261" y="2595"/>
                    <a:pt x="7261" y="2344"/>
                    <a:pt x="7408" y="2155"/>
                  </a:cubicBezTo>
                  <a:lnTo>
                    <a:pt x="8496" y="774"/>
                  </a:lnTo>
                  <a:cubicBezTo>
                    <a:pt x="8747" y="461"/>
                    <a:pt x="8517" y="0"/>
                    <a:pt x="8119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1"/>
            <p:cNvSpPr/>
            <p:nvPr/>
          </p:nvSpPr>
          <p:spPr>
            <a:xfrm>
              <a:off x="5334429" y="4191400"/>
              <a:ext cx="60557" cy="31361"/>
            </a:xfrm>
            <a:custGeom>
              <a:avLst/>
              <a:gdLst/>
              <a:ahLst/>
              <a:cxnLst/>
              <a:rect l="l" t="t" r="r" b="b"/>
              <a:pathLst>
                <a:path w="2910" h="1507" extrusionOk="0">
                  <a:moveTo>
                    <a:pt x="1026" y="0"/>
                  </a:moveTo>
                  <a:cubicBezTo>
                    <a:pt x="461" y="21"/>
                    <a:pt x="1" y="502"/>
                    <a:pt x="1" y="1088"/>
                  </a:cubicBezTo>
                  <a:lnTo>
                    <a:pt x="1" y="1507"/>
                  </a:lnTo>
                  <a:lnTo>
                    <a:pt x="2909" y="1507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1"/>
            <p:cNvSpPr/>
            <p:nvPr/>
          </p:nvSpPr>
          <p:spPr>
            <a:xfrm>
              <a:off x="4808874" y="4191400"/>
              <a:ext cx="182462" cy="102781"/>
            </a:xfrm>
            <a:custGeom>
              <a:avLst/>
              <a:gdLst/>
              <a:ahLst/>
              <a:cxnLst/>
              <a:rect l="l" t="t" r="r" b="b"/>
              <a:pathLst>
                <a:path w="8768" h="4939" extrusionOk="0">
                  <a:moveTo>
                    <a:pt x="650" y="0"/>
                  </a:moveTo>
                  <a:cubicBezTo>
                    <a:pt x="231" y="0"/>
                    <a:pt x="1" y="461"/>
                    <a:pt x="252" y="774"/>
                  </a:cubicBezTo>
                  <a:lnTo>
                    <a:pt x="1361" y="2155"/>
                  </a:lnTo>
                  <a:cubicBezTo>
                    <a:pt x="1487" y="2344"/>
                    <a:pt x="1487" y="2595"/>
                    <a:pt x="1361" y="2762"/>
                  </a:cubicBezTo>
                  <a:lnTo>
                    <a:pt x="252" y="4143"/>
                  </a:lnTo>
                  <a:cubicBezTo>
                    <a:pt x="1" y="4457"/>
                    <a:pt x="231" y="4938"/>
                    <a:pt x="650" y="4938"/>
                  </a:cubicBezTo>
                  <a:lnTo>
                    <a:pt x="7680" y="4938"/>
                  </a:lnTo>
                  <a:cubicBezTo>
                    <a:pt x="8266" y="4938"/>
                    <a:pt x="8768" y="4436"/>
                    <a:pt x="8768" y="3829"/>
                  </a:cubicBezTo>
                  <a:lnTo>
                    <a:pt x="8768" y="1088"/>
                  </a:lnTo>
                  <a:cubicBezTo>
                    <a:pt x="8768" y="482"/>
                    <a:pt x="8266" y="0"/>
                    <a:pt x="7680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1"/>
            <p:cNvSpPr/>
            <p:nvPr/>
          </p:nvSpPr>
          <p:spPr>
            <a:xfrm>
              <a:off x="4930800" y="4191400"/>
              <a:ext cx="60536" cy="31361"/>
            </a:xfrm>
            <a:custGeom>
              <a:avLst/>
              <a:gdLst/>
              <a:ahLst/>
              <a:cxnLst/>
              <a:rect l="l" t="t" r="r" b="b"/>
              <a:pathLst>
                <a:path w="2909" h="1507" extrusionOk="0">
                  <a:moveTo>
                    <a:pt x="1863" y="0"/>
                  </a:moveTo>
                  <a:lnTo>
                    <a:pt x="1" y="1507"/>
                  </a:lnTo>
                  <a:lnTo>
                    <a:pt x="2909" y="1507"/>
                  </a:lnTo>
                  <a:lnTo>
                    <a:pt x="2909" y="1088"/>
                  </a:lnTo>
                  <a:cubicBezTo>
                    <a:pt x="2909" y="502"/>
                    <a:pt x="2449" y="21"/>
                    <a:pt x="1863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1"/>
            <p:cNvSpPr/>
            <p:nvPr/>
          </p:nvSpPr>
          <p:spPr>
            <a:xfrm>
              <a:off x="4888555" y="4221013"/>
              <a:ext cx="548219" cy="115391"/>
            </a:xfrm>
            <a:custGeom>
              <a:avLst/>
              <a:gdLst/>
              <a:ahLst/>
              <a:cxnLst/>
              <a:rect l="l" t="t" r="r" b="b"/>
              <a:pathLst>
                <a:path w="26344" h="5545" extrusionOk="0">
                  <a:moveTo>
                    <a:pt x="2784" y="0"/>
                  </a:moveTo>
                  <a:cubicBezTo>
                    <a:pt x="1256" y="0"/>
                    <a:pt x="1" y="1235"/>
                    <a:pt x="1" y="2783"/>
                  </a:cubicBezTo>
                  <a:cubicBezTo>
                    <a:pt x="1" y="4310"/>
                    <a:pt x="1256" y="5545"/>
                    <a:pt x="2784" y="5545"/>
                  </a:cubicBezTo>
                  <a:lnTo>
                    <a:pt x="23561" y="5545"/>
                  </a:lnTo>
                  <a:cubicBezTo>
                    <a:pt x="25109" y="5545"/>
                    <a:pt x="26344" y="4310"/>
                    <a:pt x="26344" y="2783"/>
                  </a:cubicBezTo>
                  <a:cubicBezTo>
                    <a:pt x="26344" y="1235"/>
                    <a:pt x="25109" y="0"/>
                    <a:pt x="23561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1"/>
            <p:cNvSpPr/>
            <p:nvPr/>
          </p:nvSpPr>
          <p:spPr>
            <a:xfrm>
              <a:off x="5589164" y="2406264"/>
              <a:ext cx="125422" cy="207184"/>
            </a:xfrm>
            <a:custGeom>
              <a:avLst/>
              <a:gdLst/>
              <a:ahLst/>
              <a:cxnLst/>
              <a:rect l="l" t="t" r="r" b="b"/>
              <a:pathLst>
                <a:path w="6027" h="9956" extrusionOk="0">
                  <a:moveTo>
                    <a:pt x="5295" y="1"/>
                  </a:moveTo>
                  <a:cubicBezTo>
                    <a:pt x="5215" y="1"/>
                    <a:pt x="5132" y="31"/>
                    <a:pt x="5064" y="100"/>
                  </a:cubicBezTo>
                  <a:lnTo>
                    <a:pt x="2134" y="2862"/>
                  </a:lnTo>
                  <a:cubicBezTo>
                    <a:pt x="460" y="4431"/>
                    <a:pt x="0" y="6879"/>
                    <a:pt x="942" y="8951"/>
                  </a:cubicBezTo>
                  <a:lnTo>
                    <a:pt x="1318" y="9767"/>
                  </a:lnTo>
                  <a:cubicBezTo>
                    <a:pt x="1383" y="9880"/>
                    <a:pt x="1509" y="9955"/>
                    <a:pt x="1641" y="9955"/>
                  </a:cubicBezTo>
                  <a:cubicBezTo>
                    <a:pt x="1680" y="9955"/>
                    <a:pt x="1719" y="9949"/>
                    <a:pt x="1758" y="9934"/>
                  </a:cubicBezTo>
                  <a:lnTo>
                    <a:pt x="2574" y="9578"/>
                  </a:lnTo>
                  <a:cubicBezTo>
                    <a:pt x="4687" y="8721"/>
                    <a:pt x="6026" y="6607"/>
                    <a:pt x="5880" y="4348"/>
                  </a:cubicBezTo>
                  <a:lnTo>
                    <a:pt x="5629" y="309"/>
                  </a:lnTo>
                  <a:cubicBezTo>
                    <a:pt x="5614" y="127"/>
                    <a:pt x="5459" y="1"/>
                    <a:pt x="5295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1"/>
            <p:cNvSpPr/>
            <p:nvPr/>
          </p:nvSpPr>
          <p:spPr>
            <a:xfrm>
              <a:off x="4778408" y="2590163"/>
              <a:ext cx="124111" cy="221231"/>
            </a:xfrm>
            <a:custGeom>
              <a:avLst/>
              <a:gdLst/>
              <a:ahLst/>
              <a:cxnLst/>
              <a:rect l="l" t="t" r="r" b="b"/>
              <a:pathLst>
                <a:path w="5964" h="10631" extrusionOk="0">
                  <a:moveTo>
                    <a:pt x="3290" y="1"/>
                  </a:moveTo>
                  <a:cubicBezTo>
                    <a:pt x="3176" y="1"/>
                    <a:pt x="3061" y="59"/>
                    <a:pt x="2992" y="177"/>
                  </a:cubicBezTo>
                  <a:lnTo>
                    <a:pt x="1088" y="3734"/>
                  </a:lnTo>
                  <a:cubicBezTo>
                    <a:pt x="0" y="5721"/>
                    <a:pt x="335" y="8211"/>
                    <a:pt x="1883" y="9864"/>
                  </a:cubicBezTo>
                  <a:lnTo>
                    <a:pt x="2490" y="10534"/>
                  </a:lnTo>
                  <a:cubicBezTo>
                    <a:pt x="2556" y="10599"/>
                    <a:pt x="2644" y="10631"/>
                    <a:pt x="2732" y="10631"/>
                  </a:cubicBezTo>
                  <a:cubicBezTo>
                    <a:pt x="2812" y="10631"/>
                    <a:pt x="2891" y="10605"/>
                    <a:pt x="2951" y="10555"/>
                  </a:cubicBezTo>
                  <a:lnTo>
                    <a:pt x="3641" y="9969"/>
                  </a:lnTo>
                  <a:cubicBezTo>
                    <a:pt x="5378" y="8483"/>
                    <a:pt x="5964" y="6056"/>
                    <a:pt x="5106" y="3943"/>
                  </a:cubicBezTo>
                  <a:lnTo>
                    <a:pt x="3599" y="218"/>
                  </a:lnTo>
                  <a:cubicBezTo>
                    <a:pt x="3544" y="74"/>
                    <a:pt x="3418" y="1"/>
                    <a:pt x="329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1"/>
            <p:cNvSpPr/>
            <p:nvPr/>
          </p:nvSpPr>
          <p:spPr>
            <a:xfrm>
              <a:off x="4727466" y="3002246"/>
              <a:ext cx="95664" cy="102656"/>
            </a:xfrm>
            <a:custGeom>
              <a:avLst/>
              <a:gdLst/>
              <a:ahLst/>
              <a:cxnLst/>
              <a:rect l="l" t="t" r="r" b="b"/>
              <a:pathLst>
                <a:path w="4597" h="4933" extrusionOk="0">
                  <a:moveTo>
                    <a:pt x="356" y="1"/>
                  </a:moveTo>
                  <a:cubicBezTo>
                    <a:pt x="251" y="1"/>
                    <a:pt x="168" y="85"/>
                    <a:pt x="147" y="189"/>
                  </a:cubicBezTo>
                  <a:lnTo>
                    <a:pt x="105" y="733"/>
                  </a:lnTo>
                  <a:cubicBezTo>
                    <a:pt x="0" y="2114"/>
                    <a:pt x="774" y="3411"/>
                    <a:pt x="2030" y="3955"/>
                  </a:cubicBezTo>
                  <a:lnTo>
                    <a:pt x="4290" y="4918"/>
                  </a:lnTo>
                  <a:cubicBezTo>
                    <a:pt x="4313" y="4928"/>
                    <a:pt x="4338" y="4933"/>
                    <a:pt x="4362" y="4933"/>
                  </a:cubicBezTo>
                  <a:cubicBezTo>
                    <a:pt x="4485" y="4933"/>
                    <a:pt x="4597" y="4810"/>
                    <a:pt x="4562" y="4688"/>
                  </a:cubicBezTo>
                  <a:lnTo>
                    <a:pt x="3871" y="2323"/>
                  </a:lnTo>
                  <a:cubicBezTo>
                    <a:pt x="3474" y="1005"/>
                    <a:pt x="2281" y="85"/>
                    <a:pt x="900" y="22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1"/>
            <p:cNvSpPr/>
            <p:nvPr/>
          </p:nvSpPr>
          <p:spPr>
            <a:xfrm>
              <a:off x="5361857" y="2479807"/>
              <a:ext cx="87111" cy="143547"/>
            </a:xfrm>
            <a:custGeom>
              <a:avLst/>
              <a:gdLst/>
              <a:ahLst/>
              <a:cxnLst/>
              <a:rect l="l" t="t" r="r" b="b"/>
              <a:pathLst>
                <a:path w="4186" h="6898" extrusionOk="0">
                  <a:moveTo>
                    <a:pt x="3676" y="1"/>
                  </a:moveTo>
                  <a:cubicBezTo>
                    <a:pt x="3621" y="1"/>
                    <a:pt x="3564" y="19"/>
                    <a:pt x="3516" y="60"/>
                  </a:cubicBezTo>
                  <a:lnTo>
                    <a:pt x="1487" y="1985"/>
                  </a:lnTo>
                  <a:cubicBezTo>
                    <a:pt x="336" y="3073"/>
                    <a:pt x="1" y="4768"/>
                    <a:pt x="670" y="6191"/>
                  </a:cubicBezTo>
                  <a:lnTo>
                    <a:pt x="922" y="6756"/>
                  </a:lnTo>
                  <a:cubicBezTo>
                    <a:pt x="969" y="6850"/>
                    <a:pt x="1051" y="6897"/>
                    <a:pt x="1133" y="6897"/>
                  </a:cubicBezTo>
                  <a:cubicBezTo>
                    <a:pt x="1161" y="6897"/>
                    <a:pt x="1188" y="6892"/>
                    <a:pt x="1214" y="6881"/>
                  </a:cubicBezTo>
                  <a:lnTo>
                    <a:pt x="1800" y="6651"/>
                  </a:lnTo>
                  <a:cubicBezTo>
                    <a:pt x="3265" y="6044"/>
                    <a:pt x="4186" y="4580"/>
                    <a:pt x="4081" y="3011"/>
                  </a:cubicBezTo>
                  <a:lnTo>
                    <a:pt x="3914" y="207"/>
                  </a:lnTo>
                  <a:cubicBezTo>
                    <a:pt x="3900" y="80"/>
                    <a:pt x="3791" y="1"/>
                    <a:pt x="3676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1"/>
            <p:cNvSpPr/>
            <p:nvPr/>
          </p:nvSpPr>
          <p:spPr>
            <a:xfrm>
              <a:off x="5492065" y="2630077"/>
              <a:ext cx="87090" cy="141695"/>
            </a:xfrm>
            <a:custGeom>
              <a:avLst/>
              <a:gdLst/>
              <a:ahLst/>
              <a:cxnLst/>
              <a:rect l="l" t="t" r="r" b="b"/>
              <a:pathLst>
                <a:path w="4185" h="6809" extrusionOk="0">
                  <a:moveTo>
                    <a:pt x="1058" y="0"/>
                  </a:moveTo>
                  <a:cubicBezTo>
                    <a:pt x="968" y="0"/>
                    <a:pt x="889" y="48"/>
                    <a:pt x="858" y="142"/>
                  </a:cubicBezTo>
                  <a:lnTo>
                    <a:pt x="628" y="707"/>
                  </a:lnTo>
                  <a:cubicBezTo>
                    <a:pt x="0" y="2171"/>
                    <a:pt x="398" y="3845"/>
                    <a:pt x="1569" y="4891"/>
                  </a:cubicBezTo>
                  <a:lnTo>
                    <a:pt x="3683" y="6754"/>
                  </a:lnTo>
                  <a:cubicBezTo>
                    <a:pt x="3727" y="6791"/>
                    <a:pt x="3779" y="6808"/>
                    <a:pt x="3829" y="6808"/>
                  </a:cubicBezTo>
                  <a:cubicBezTo>
                    <a:pt x="3947" y="6808"/>
                    <a:pt x="4059" y="6718"/>
                    <a:pt x="4059" y="6586"/>
                  </a:cubicBezTo>
                  <a:lnTo>
                    <a:pt x="4143" y="3782"/>
                  </a:lnTo>
                  <a:cubicBezTo>
                    <a:pt x="4185" y="2192"/>
                    <a:pt x="3222" y="769"/>
                    <a:pt x="1737" y="225"/>
                  </a:cubicBezTo>
                  <a:lnTo>
                    <a:pt x="1151" y="16"/>
                  </a:lnTo>
                  <a:cubicBezTo>
                    <a:pt x="1120" y="6"/>
                    <a:pt x="1088" y="0"/>
                    <a:pt x="1058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1"/>
            <p:cNvSpPr/>
            <p:nvPr/>
          </p:nvSpPr>
          <p:spPr>
            <a:xfrm>
              <a:off x="4848496" y="2894262"/>
              <a:ext cx="495965" cy="495528"/>
            </a:xfrm>
            <a:custGeom>
              <a:avLst/>
              <a:gdLst/>
              <a:ahLst/>
              <a:cxnLst/>
              <a:rect l="l" t="t" r="r" b="b"/>
              <a:pathLst>
                <a:path w="23833" h="23812" extrusionOk="0">
                  <a:moveTo>
                    <a:pt x="11907" y="2951"/>
                  </a:moveTo>
                  <a:cubicBezTo>
                    <a:pt x="16844" y="2951"/>
                    <a:pt x="20862" y="6968"/>
                    <a:pt x="20862" y="11906"/>
                  </a:cubicBezTo>
                  <a:cubicBezTo>
                    <a:pt x="20862" y="16844"/>
                    <a:pt x="16844" y="20841"/>
                    <a:pt x="11907" y="20841"/>
                  </a:cubicBezTo>
                  <a:cubicBezTo>
                    <a:pt x="6989" y="20841"/>
                    <a:pt x="2972" y="16844"/>
                    <a:pt x="2972" y="11906"/>
                  </a:cubicBezTo>
                  <a:cubicBezTo>
                    <a:pt x="2972" y="6968"/>
                    <a:pt x="6989" y="2951"/>
                    <a:pt x="11907" y="2951"/>
                  </a:cubicBezTo>
                  <a:close/>
                  <a:moveTo>
                    <a:pt x="11907" y="1"/>
                  </a:moveTo>
                  <a:cubicBezTo>
                    <a:pt x="5357" y="1"/>
                    <a:pt x="1" y="5336"/>
                    <a:pt x="1" y="11906"/>
                  </a:cubicBezTo>
                  <a:cubicBezTo>
                    <a:pt x="1" y="18476"/>
                    <a:pt x="5337" y="23812"/>
                    <a:pt x="11907" y="23812"/>
                  </a:cubicBezTo>
                  <a:cubicBezTo>
                    <a:pt x="18477" y="23812"/>
                    <a:pt x="23833" y="18476"/>
                    <a:pt x="23833" y="11906"/>
                  </a:cubicBezTo>
                  <a:cubicBezTo>
                    <a:pt x="23833" y="5336"/>
                    <a:pt x="18477" y="1"/>
                    <a:pt x="11907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1"/>
            <p:cNvSpPr/>
            <p:nvPr/>
          </p:nvSpPr>
          <p:spPr>
            <a:xfrm>
              <a:off x="5051414" y="2746218"/>
              <a:ext cx="90149" cy="89733"/>
            </a:xfrm>
            <a:custGeom>
              <a:avLst/>
              <a:gdLst/>
              <a:ahLst/>
              <a:cxnLst/>
              <a:rect l="l" t="t" r="r" b="b"/>
              <a:pathLst>
                <a:path w="4332" h="4312" extrusionOk="0">
                  <a:moveTo>
                    <a:pt x="2156" y="1131"/>
                  </a:moveTo>
                  <a:cubicBezTo>
                    <a:pt x="2741" y="1131"/>
                    <a:pt x="3202" y="1591"/>
                    <a:pt x="3202" y="2156"/>
                  </a:cubicBezTo>
                  <a:cubicBezTo>
                    <a:pt x="3202" y="2721"/>
                    <a:pt x="2741" y="3181"/>
                    <a:pt x="2156" y="3181"/>
                  </a:cubicBezTo>
                  <a:cubicBezTo>
                    <a:pt x="1591" y="3181"/>
                    <a:pt x="1130" y="2721"/>
                    <a:pt x="1130" y="2156"/>
                  </a:cubicBezTo>
                  <a:cubicBezTo>
                    <a:pt x="1130" y="1591"/>
                    <a:pt x="1591" y="1131"/>
                    <a:pt x="2156" y="1131"/>
                  </a:cubicBezTo>
                  <a:close/>
                  <a:moveTo>
                    <a:pt x="2156" y="1"/>
                  </a:moveTo>
                  <a:cubicBezTo>
                    <a:pt x="984" y="1"/>
                    <a:pt x="0" y="963"/>
                    <a:pt x="0" y="2156"/>
                  </a:cubicBezTo>
                  <a:cubicBezTo>
                    <a:pt x="0" y="3349"/>
                    <a:pt x="963" y="4311"/>
                    <a:pt x="2156" y="4311"/>
                  </a:cubicBezTo>
                  <a:cubicBezTo>
                    <a:pt x="3348" y="4311"/>
                    <a:pt x="4332" y="3349"/>
                    <a:pt x="4332" y="2156"/>
                  </a:cubicBezTo>
                  <a:cubicBezTo>
                    <a:pt x="4332" y="963"/>
                    <a:pt x="3348" y="1"/>
                    <a:pt x="2156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1"/>
            <p:cNvSpPr/>
            <p:nvPr/>
          </p:nvSpPr>
          <p:spPr>
            <a:xfrm>
              <a:off x="5085813" y="2826337"/>
              <a:ext cx="21351" cy="77538"/>
            </a:xfrm>
            <a:custGeom>
              <a:avLst/>
              <a:gdLst/>
              <a:ahLst/>
              <a:cxnLst/>
              <a:rect l="l" t="t" r="r" b="b"/>
              <a:pathLst>
                <a:path w="1026" h="3726" extrusionOk="0">
                  <a:moveTo>
                    <a:pt x="0" y="1"/>
                  </a:moveTo>
                  <a:lnTo>
                    <a:pt x="0" y="3725"/>
                  </a:lnTo>
                  <a:lnTo>
                    <a:pt x="1026" y="3725"/>
                  </a:lnTo>
                  <a:lnTo>
                    <a:pt x="1026" y="1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1"/>
            <p:cNvSpPr/>
            <p:nvPr/>
          </p:nvSpPr>
          <p:spPr>
            <a:xfrm>
              <a:off x="4875508" y="2921273"/>
              <a:ext cx="441963" cy="441526"/>
            </a:xfrm>
            <a:custGeom>
              <a:avLst/>
              <a:gdLst/>
              <a:ahLst/>
              <a:cxnLst/>
              <a:rect l="l" t="t" r="r" b="b"/>
              <a:pathLst>
                <a:path w="21238" h="21217" extrusionOk="0">
                  <a:moveTo>
                    <a:pt x="10106" y="0"/>
                  </a:moveTo>
                  <a:cubicBezTo>
                    <a:pt x="10002" y="0"/>
                    <a:pt x="9939" y="84"/>
                    <a:pt x="9939" y="188"/>
                  </a:cubicBezTo>
                  <a:cubicBezTo>
                    <a:pt x="9939" y="272"/>
                    <a:pt x="10023" y="335"/>
                    <a:pt x="10106" y="335"/>
                  </a:cubicBezTo>
                  <a:lnTo>
                    <a:pt x="10441" y="335"/>
                  </a:lnTo>
                  <a:cubicBezTo>
                    <a:pt x="10546" y="335"/>
                    <a:pt x="10609" y="251"/>
                    <a:pt x="10609" y="167"/>
                  </a:cubicBezTo>
                  <a:cubicBezTo>
                    <a:pt x="10609" y="63"/>
                    <a:pt x="10525" y="0"/>
                    <a:pt x="10441" y="0"/>
                  </a:cubicBezTo>
                  <a:close/>
                  <a:moveTo>
                    <a:pt x="11132" y="0"/>
                  </a:moveTo>
                  <a:cubicBezTo>
                    <a:pt x="11027" y="0"/>
                    <a:pt x="10964" y="63"/>
                    <a:pt x="10964" y="167"/>
                  </a:cubicBezTo>
                  <a:cubicBezTo>
                    <a:pt x="10943" y="251"/>
                    <a:pt x="11027" y="335"/>
                    <a:pt x="11111" y="335"/>
                  </a:cubicBezTo>
                  <a:cubicBezTo>
                    <a:pt x="11215" y="356"/>
                    <a:pt x="11341" y="356"/>
                    <a:pt x="11445" y="356"/>
                  </a:cubicBezTo>
                  <a:lnTo>
                    <a:pt x="11466" y="356"/>
                  </a:lnTo>
                  <a:cubicBezTo>
                    <a:pt x="11550" y="356"/>
                    <a:pt x="11613" y="293"/>
                    <a:pt x="11634" y="209"/>
                  </a:cubicBezTo>
                  <a:cubicBezTo>
                    <a:pt x="11634" y="126"/>
                    <a:pt x="11571" y="42"/>
                    <a:pt x="11466" y="21"/>
                  </a:cubicBezTo>
                  <a:cubicBezTo>
                    <a:pt x="11362" y="21"/>
                    <a:pt x="11257" y="0"/>
                    <a:pt x="11132" y="0"/>
                  </a:cubicBezTo>
                  <a:close/>
                  <a:moveTo>
                    <a:pt x="9416" y="63"/>
                  </a:moveTo>
                  <a:cubicBezTo>
                    <a:pt x="9311" y="84"/>
                    <a:pt x="9186" y="84"/>
                    <a:pt x="9081" y="105"/>
                  </a:cubicBezTo>
                  <a:cubicBezTo>
                    <a:pt x="8976" y="126"/>
                    <a:pt x="8914" y="209"/>
                    <a:pt x="8935" y="293"/>
                  </a:cubicBezTo>
                  <a:cubicBezTo>
                    <a:pt x="8935" y="377"/>
                    <a:pt x="9018" y="440"/>
                    <a:pt x="9102" y="440"/>
                  </a:cubicBezTo>
                  <a:lnTo>
                    <a:pt x="9123" y="440"/>
                  </a:lnTo>
                  <a:cubicBezTo>
                    <a:pt x="9228" y="419"/>
                    <a:pt x="9353" y="419"/>
                    <a:pt x="9458" y="398"/>
                  </a:cubicBezTo>
                  <a:cubicBezTo>
                    <a:pt x="9541" y="398"/>
                    <a:pt x="9604" y="314"/>
                    <a:pt x="9604" y="209"/>
                  </a:cubicBezTo>
                  <a:cubicBezTo>
                    <a:pt x="9583" y="126"/>
                    <a:pt x="9500" y="63"/>
                    <a:pt x="9416" y="63"/>
                  </a:cubicBezTo>
                  <a:close/>
                  <a:moveTo>
                    <a:pt x="12124" y="101"/>
                  </a:moveTo>
                  <a:cubicBezTo>
                    <a:pt x="12048" y="101"/>
                    <a:pt x="11969" y="160"/>
                    <a:pt x="11969" y="251"/>
                  </a:cubicBezTo>
                  <a:cubicBezTo>
                    <a:pt x="11948" y="335"/>
                    <a:pt x="12010" y="419"/>
                    <a:pt x="12115" y="440"/>
                  </a:cubicBezTo>
                  <a:cubicBezTo>
                    <a:pt x="12220" y="460"/>
                    <a:pt x="12324" y="481"/>
                    <a:pt x="12429" y="481"/>
                  </a:cubicBezTo>
                  <a:cubicBezTo>
                    <a:pt x="12450" y="502"/>
                    <a:pt x="12450" y="502"/>
                    <a:pt x="12471" y="502"/>
                  </a:cubicBezTo>
                  <a:cubicBezTo>
                    <a:pt x="12554" y="502"/>
                    <a:pt x="12617" y="440"/>
                    <a:pt x="12638" y="356"/>
                  </a:cubicBezTo>
                  <a:cubicBezTo>
                    <a:pt x="12659" y="272"/>
                    <a:pt x="12596" y="167"/>
                    <a:pt x="12492" y="167"/>
                  </a:cubicBezTo>
                  <a:cubicBezTo>
                    <a:pt x="12387" y="147"/>
                    <a:pt x="12282" y="126"/>
                    <a:pt x="12157" y="105"/>
                  </a:cubicBezTo>
                  <a:cubicBezTo>
                    <a:pt x="12146" y="102"/>
                    <a:pt x="12135" y="101"/>
                    <a:pt x="12124" y="101"/>
                  </a:cubicBezTo>
                  <a:close/>
                  <a:moveTo>
                    <a:pt x="8431" y="226"/>
                  </a:moveTo>
                  <a:cubicBezTo>
                    <a:pt x="8418" y="226"/>
                    <a:pt x="8404" y="228"/>
                    <a:pt x="8391" y="230"/>
                  </a:cubicBezTo>
                  <a:cubicBezTo>
                    <a:pt x="8286" y="251"/>
                    <a:pt x="8160" y="272"/>
                    <a:pt x="8056" y="293"/>
                  </a:cubicBezTo>
                  <a:cubicBezTo>
                    <a:pt x="7972" y="314"/>
                    <a:pt x="7909" y="419"/>
                    <a:pt x="7930" y="502"/>
                  </a:cubicBezTo>
                  <a:cubicBezTo>
                    <a:pt x="7951" y="586"/>
                    <a:pt x="8035" y="628"/>
                    <a:pt x="8098" y="628"/>
                  </a:cubicBezTo>
                  <a:lnTo>
                    <a:pt x="8140" y="628"/>
                  </a:lnTo>
                  <a:cubicBezTo>
                    <a:pt x="8244" y="607"/>
                    <a:pt x="8349" y="586"/>
                    <a:pt x="8474" y="565"/>
                  </a:cubicBezTo>
                  <a:cubicBezTo>
                    <a:pt x="8558" y="544"/>
                    <a:pt x="8621" y="460"/>
                    <a:pt x="8600" y="356"/>
                  </a:cubicBezTo>
                  <a:cubicBezTo>
                    <a:pt x="8582" y="283"/>
                    <a:pt x="8516" y="226"/>
                    <a:pt x="8431" y="226"/>
                  </a:cubicBezTo>
                  <a:close/>
                  <a:moveTo>
                    <a:pt x="13128" y="289"/>
                  </a:moveTo>
                  <a:cubicBezTo>
                    <a:pt x="13057" y="289"/>
                    <a:pt x="12991" y="346"/>
                    <a:pt x="12973" y="419"/>
                  </a:cubicBezTo>
                  <a:cubicBezTo>
                    <a:pt x="12931" y="523"/>
                    <a:pt x="12994" y="607"/>
                    <a:pt x="13078" y="628"/>
                  </a:cubicBezTo>
                  <a:lnTo>
                    <a:pt x="13412" y="712"/>
                  </a:lnTo>
                  <a:lnTo>
                    <a:pt x="13454" y="712"/>
                  </a:lnTo>
                  <a:cubicBezTo>
                    <a:pt x="13538" y="712"/>
                    <a:pt x="13601" y="670"/>
                    <a:pt x="13622" y="607"/>
                  </a:cubicBezTo>
                  <a:cubicBezTo>
                    <a:pt x="13642" y="502"/>
                    <a:pt x="13580" y="419"/>
                    <a:pt x="13496" y="398"/>
                  </a:cubicBezTo>
                  <a:cubicBezTo>
                    <a:pt x="13391" y="356"/>
                    <a:pt x="13287" y="335"/>
                    <a:pt x="13161" y="293"/>
                  </a:cubicBezTo>
                  <a:cubicBezTo>
                    <a:pt x="13150" y="290"/>
                    <a:pt x="13139" y="289"/>
                    <a:pt x="13128" y="289"/>
                  </a:cubicBezTo>
                  <a:close/>
                  <a:moveTo>
                    <a:pt x="7440" y="477"/>
                  </a:moveTo>
                  <a:cubicBezTo>
                    <a:pt x="7429" y="477"/>
                    <a:pt x="7418" y="479"/>
                    <a:pt x="7407" y="481"/>
                  </a:cubicBezTo>
                  <a:cubicBezTo>
                    <a:pt x="7282" y="523"/>
                    <a:pt x="7177" y="565"/>
                    <a:pt x="7072" y="607"/>
                  </a:cubicBezTo>
                  <a:cubicBezTo>
                    <a:pt x="6989" y="628"/>
                    <a:pt x="6947" y="732"/>
                    <a:pt x="6968" y="816"/>
                  </a:cubicBezTo>
                  <a:cubicBezTo>
                    <a:pt x="6989" y="879"/>
                    <a:pt x="7052" y="921"/>
                    <a:pt x="7135" y="921"/>
                  </a:cubicBezTo>
                  <a:lnTo>
                    <a:pt x="7177" y="921"/>
                  </a:lnTo>
                  <a:cubicBezTo>
                    <a:pt x="7282" y="879"/>
                    <a:pt x="7386" y="837"/>
                    <a:pt x="7491" y="816"/>
                  </a:cubicBezTo>
                  <a:cubicBezTo>
                    <a:pt x="7596" y="774"/>
                    <a:pt x="7637" y="691"/>
                    <a:pt x="7616" y="607"/>
                  </a:cubicBezTo>
                  <a:cubicBezTo>
                    <a:pt x="7580" y="534"/>
                    <a:pt x="7512" y="477"/>
                    <a:pt x="7440" y="477"/>
                  </a:cubicBezTo>
                  <a:close/>
                  <a:moveTo>
                    <a:pt x="14114" y="581"/>
                  </a:moveTo>
                  <a:cubicBezTo>
                    <a:pt x="14033" y="581"/>
                    <a:pt x="13970" y="621"/>
                    <a:pt x="13935" y="691"/>
                  </a:cubicBezTo>
                  <a:cubicBezTo>
                    <a:pt x="13914" y="795"/>
                    <a:pt x="13956" y="879"/>
                    <a:pt x="14040" y="921"/>
                  </a:cubicBezTo>
                  <a:lnTo>
                    <a:pt x="14354" y="1025"/>
                  </a:lnTo>
                  <a:cubicBezTo>
                    <a:pt x="14375" y="1046"/>
                    <a:pt x="14396" y="1046"/>
                    <a:pt x="14417" y="1046"/>
                  </a:cubicBezTo>
                  <a:cubicBezTo>
                    <a:pt x="14479" y="1046"/>
                    <a:pt x="14542" y="1004"/>
                    <a:pt x="14584" y="942"/>
                  </a:cubicBezTo>
                  <a:cubicBezTo>
                    <a:pt x="14605" y="837"/>
                    <a:pt x="14563" y="753"/>
                    <a:pt x="14479" y="712"/>
                  </a:cubicBezTo>
                  <a:cubicBezTo>
                    <a:pt x="14375" y="670"/>
                    <a:pt x="14270" y="628"/>
                    <a:pt x="14166" y="586"/>
                  </a:cubicBezTo>
                  <a:cubicBezTo>
                    <a:pt x="14148" y="582"/>
                    <a:pt x="14130" y="581"/>
                    <a:pt x="14114" y="581"/>
                  </a:cubicBezTo>
                  <a:close/>
                  <a:moveTo>
                    <a:pt x="6476" y="832"/>
                  </a:moveTo>
                  <a:cubicBezTo>
                    <a:pt x="6459" y="832"/>
                    <a:pt x="6442" y="833"/>
                    <a:pt x="6424" y="837"/>
                  </a:cubicBezTo>
                  <a:cubicBezTo>
                    <a:pt x="6319" y="900"/>
                    <a:pt x="6235" y="942"/>
                    <a:pt x="6131" y="984"/>
                  </a:cubicBezTo>
                  <a:cubicBezTo>
                    <a:pt x="6047" y="1025"/>
                    <a:pt x="6005" y="1130"/>
                    <a:pt x="6047" y="1214"/>
                  </a:cubicBezTo>
                  <a:cubicBezTo>
                    <a:pt x="6068" y="1276"/>
                    <a:pt x="6131" y="1318"/>
                    <a:pt x="6194" y="1318"/>
                  </a:cubicBezTo>
                  <a:cubicBezTo>
                    <a:pt x="6215" y="1318"/>
                    <a:pt x="6235" y="1297"/>
                    <a:pt x="6256" y="1297"/>
                  </a:cubicBezTo>
                  <a:cubicBezTo>
                    <a:pt x="6361" y="1256"/>
                    <a:pt x="6466" y="1214"/>
                    <a:pt x="6570" y="1151"/>
                  </a:cubicBezTo>
                  <a:cubicBezTo>
                    <a:pt x="6654" y="1130"/>
                    <a:pt x="6696" y="1025"/>
                    <a:pt x="6654" y="942"/>
                  </a:cubicBezTo>
                  <a:cubicBezTo>
                    <a:pt x="6619" y="872"/>
                    <a:pt x="6556" y="832"/>
                    <a:pt x="6476" y="832"/>
                  </a:cubicBezTo>
                  <a:close/>
                  <a:moveTo>
                    <a:pt x="15037" y="967"/>
                  </a:moveTo>
                  <a:cubicBezTo>
                    <a:pt x="14973" y="967"/>
                    <a:pt x="14913" y="1006"/>
                    <a:pt x="14898" y="1067"/>
                  </a:cubicBezTo>
                  <a:cubicBezTo>
                    <a:pt x="14856" y="1151"/>
                    <a:pt x="14877" y="1256"/>
                    <a:pt x="14961" y="1297"/>
                  </a:cubicBezTo>
                  <a:cubicBezTo>
                    <a:pt x="15065" y="1339"/>
                    <a:pt x="15170" y="1381"/>
                    <a:pt x="15274" y="1444"/>
                  </a:cubicBezTo>
                  <a:cubicBezTo>
                    <a:pt x="15295" y="1444"/>
                    <a:pt x="15316" y="1465"/>
                    <a:pt x="15337" y="1465"/>
                  </a:cubicBezTo>
                  <a:cubicBezTo>
                    <a:pt x="15400" y="1465"/>
                    <a:pt x="15463" y="1423"/>
                    <a:pt x="15484" y="1360"/>
                  </a:cubicBezTo>
                  <a:cubicBezTo>
                    <a:pt x="15546" y="1276"/>
                    <a:pt x="15505" y="1172"/>
                    <a:pt x="15421" y="1130"/>
                  </a:cubicBezTo>
                  <a:cubicBezTo>
                    <a:pt x="15316" y="1088"/>
                    <a:pt x="15212" y="1046"/>
                    <a:pt x="15107" y="984"/>
                  </a:cubicBezTo>
                  <a:cubicBezTo>
                    <a:pt x="15085" y="972"/>
                    <a:pt x="15061" y="967"/>
                    <a:pt x="15037" y="967"/>
                  </a:cubicBezTo>
                  <a:close/>
                  <a:moveTo>
                    <a:pt x="5591" y="1276"/>
                  </a:moveTo>
                  <a:cubicBezTo>
                    <a:pt x="5561" y="1276"/>
                    <a:pt x="5531" y="1283"/>
                    <a:pt x="5503" y="1297"/>
                  </a:cubicBezTo>
                  <a:cubicBezTo>
                    <a:pt x="5419" y="1360"/>
                    <a:pt x="5315" y="1402"/>
                    <a:pt x="5210" y="1465"/>
                  </a:cubicBezTo>
                  <a:cubicBezTo>
                    <a:pt x="5127" y="1507"/>
                    <a:pt x="5106" y="1611"/>
                    <a:pt x="5147" y="1695"/>
                  </a:cubicBezTo>
                  <a:cubicBezTo>
                    <a:pt x="5189" y="1758"/>
                    <a:pt x="5231" y="1779"/>
                    <a:pt x="5294" y="1779"/>
                  </a:cubicBezTo>
                  <a:cubicBezTo>
                    <a:pt x="5336" y="1779"/>
                    <a:pt x="5357" y="1779"/>
                    <a:pt x="5378" y="1758"/>
                  </a:cubicBezTo>
                  <a:cubicBezTo>
                    <a:pt x="5482" y="1695"/>
                    <a:pt x="5587" y="1653"/>
                    <a:pt x="5671" y="1590"/>
                  </a:cubicBezTo>
                  <a:cubicBezTo>
                    <a:pt x="5754" y="1548"/>
                    <a:pt x="5775" y="1444"/>
                    <a:pt x="5733" y="1360"/>
                  </a:cubicBezTo>
                  <a:cubicBezTo>
                    <a:pt x="5705" y="1304"/>
                    <a:pt x="5650" y="1276"/>
                    <a:pt x="5591" y="1276"/>
                  </a:cubicBezTo>
                  <a:close/>
                  <a:moveTo>
                    <a:pt x="15940" y="1444"/>
                  </a:moveTo>
                  <a:cubicBezTo>
                    <a:pt x="15881" y="1444"/>
                    <a:pt x="15825" y="1472"/>
                    <a:pt x="15798" y="1528"/>
                  </a:cubicBezTo>
                  <a:cubicBezTo>
                    <a:pt x="15735" y="1611"/>
                    <a:pt x="15777" y="1716"/>
                    <a:pt x="15860" y="1758"/>
                  </a:cubicBezTo>
                  <a:cubicBezTo>
                    <a:pt x="15944" y="1820"/>
                    <a:pt x="16049" y="1883"/>
                    <a:pt x="16132" y="1946"/>
                  </a:cubicBezTo>
                  <a:cubicBezTo>
                    <a:pt x="16153" y="1946"/>
                    <a:pt x="16195" y="1967"/>
                    <a:pt x="16216" y="1967"/>
                  </a:cubicBezTo>
                  <a:cubicBezTo>
                    <a:pt x="16279" y="1967"/>
                    <a:pt x="16342" y="1925"/>
                    <a:pt x="16363" y="1883"/>
                  </a:cubicBezTo>
                  <a:cubicBezTo>
                    <a:pt x="16425" y="1800"/>
                    <a:pt x="16404" y="1695"/>
                    <a:pt x="16321" y="1653"/>
                  </a:cubicBezTo>
                  <a:cubicBezTo>
                    <a:pt x="16216" y="1590"/>
                    <a:pt x="16132" y="1528"/>
                    <a:pt x="16028" y="1465"/>
                  </a:cubicBezTo>
                  <a:cubicBezTo>
                    <a:pt x="16000" y="1451"/>
                    <a:pt x="15970" y="1444"/>
                    <a:pt x="15940" y="1444"/>
                  </a:cubicBezTo>
                  <a:close/>
                  <a:moveTo>
                    <a:pt x="4729" y="1805"/>
                  </a:moveTo>
                  <a:cubicBezTo>
                    <a:pt x="4694" y="1805"/>
                    <a:pt x="4657" y="1817"/>
                    <a:pt x="4624" y="1841"/>
                  </a:cubicBezTo>
                  <a:cubicBezTo>
                    <a:pt x="4541" y="1904"/>
                    <a:pt x="4436" y="1967"/>
                    <a:pt x="4352" y="2030"/>
                  </a:cubicBezTo>
                  <a:cubicBezTo>
                    <a:pt x="4269" y="2092"/>
                    <a:pt x="4269" y="2197"/>
                    <a:pt x="4311" y="2281"/>
                  </a:cubicBezTo>
                  <a:cubicBezTo>
                    <a:pt x="4352" y="2323"/>
                    <a:pt x="4394" y="2344"/>
                    <a:pt x="4457" y="2344"/>
                  </a:cubicBezTo>
                  <a:cubicBezTo>
                    <a:pt x="4478" y="2344"/>
                    <a:pt x="4520" y="2323"/>
                    <a:pt x="4562" y="2302"/>
                  </a:cubicBezTo>
                  <a:cubicBezTo>
                    <a:pt x="4645" y="2239"/>
                    <a:pt x="4729" y="2176"/>
                    <a:pt x="4834" y="2113"/>
                  </a:cubicBezTo>
                  <a:cubicBezTo>
                    <a:pt x="4896" y="2072"/>
                    <a:pt x="4917" y="1967"/>
                    <a:pt x="4875" y="1883"/>
                  </a:cubicBezTo>
                  <a:cubicBezTo>
                    <a:pt x="4837" y="1833"/>
                    <a:pt x="4784" y="1805"/>
                    <a:pt x="4729" y="1805"/>
                  </a:cubicBezTo>
                  <a:close/>
                  <a:moveTo>
                    <a:pt x="16776" y="2013"/>
                  </a:moveTo>
                  <a:cubicBezTo>
                    <a:pt x="16725" y="2013"/>
                    <a:pt x="16680" y="2035"/>
                    <a:pt x="16655" y="2072"/>
                  </a:cubicBezTo>
                  <a:cubicBezTo>
                    <a:pt x="16593" y="2155"/>
                    <a:pt x="16614" y="2260"/>
                    <a:pt x="16676" y="2323"/>
                  </a:cubicBezTo>
                  <a:cubicBezTo>
                    <a:pt x="16781" y="2385"/>
                    <a:pt x="16865" y="2448"/>
                    <a:pt x="16948" y="2511"/>
                  </a:cubicBezTo>
                  <a:cubicBezTo>
                    <a:pt x="16990" y="2532"/>
                    <a:pt x="17011" y="2553"/>
                    <a:pt x="17053" y="2553"/>
                  </a:cubicBezTo>
                  <a:cubicBezTo>
                    <a:pt x="17095" y="2553"/>
                    <a:pt x="17158" y="2532"/>
                    <a:pt x="17179" y="2490"/>
                  </a:cubicBezTo>
                  <a:cubicBezTo>
                    <a:pt x="17241" y="2406"/>
                    <a:pt x="17241" y="2302"/>
                    <a:pt x="17158" y="2239"/>
                  </a:cubicBezTo>
                  <a:cubicBezTo>
                    <a:pt x="17074" y="2176"/>
                    <a:pt x="16969" y="2113"/>
                    <a:pt x="16886" y="2051"/>
                  </a:cubicBezTo>
                  <a:cubicBezTo>
                    <a:pt x="16851" y="2024"/>
                    <a:pt x="16812" y="2013"/>
                    <a:pt x="16776" y="2013"/>
                  </a:cubicBezTo>
                  <a:close/>
                  <a:moveTo>
                    <a:pt x="3922" y="2424"/>
                  </a:moveTo>
                  <a:cubicBezTo>
                    <a:pt x="3880" y="2424"/>
                    <a:pt x="3837" y="2440"/>
                    <a:pt x="3808" y="2469"/>
                  </a:cubicBezTo>
                  <a:cubicBezTo>
                    <a:pt x="3725" y="2532"/>
                    <a:pt x="3641" y="2616"/>
                    <a:pt x="3557" y="2678"/>
                  </a:cubicBezTo>
                  <a:cubicBezTo>
                    <a:pt x="3474" y="2741"/>
                    <a:pt x="3474" y="2846"/>
                    <a:pt x="3536" y="2929"/>
                  </a:cubicBezTo>
                  <a:cubicBezTo>
                    <a:pt x="3578" y="2971"/>
                    <a:pt x="3620" y="2971"/>
                    <a:pt x="3662" y="2971"/>
                  </a:cubicBezTo>
                  <a:cubicBezTo>
                    <a:pt x="3704" y="2971"/>
                    <a:pt x="3746" y="2971"/>
                    <a:pt x="3767" y="2929"/>
                  </a:cubicBezTo>
                  <a:cubicBezTo>
                    <a:pt x="3850" y="2867"/>
                    <a:pt x="3934" y="2783"/>
                    <a:pt x="4018" y="2720"/>
                  </a:cubicBezTo>
                  <a:cubicBezTo>
                    <a:pt x="4101" y="2657"/>
                    <a:pt x="4101" y="2553"/>
                    <a:pt x="4039" y="2490"/>
                  </a:cubicBezTo>
                  <a:cubicBezTo>
                    <a:pt x="4016" y="2445"/>
                    <a:pt x="3970" y="2424"/>
                    <a:pt x="3922" y="2424"/>
                  </a:cubicBezTo>
                  <a:close/>
                  <a:moveTo>
                    <a:pt x="17566" y="2652"/>
                  </a:moveTo>
                  <a:cubicBezTo>
                    <a:pt x="17524" y="2652"/>
                    <a:pt x="17482" y="2668"/>
                    <a:pt x="17451" y="2699"/>
                  </a:cubicBezTo>
                  <a:cubicBezTo>
                    <a:pt x="17388" y="2783"/>
                    <a:pt x="17388" y="2888"/>
                    <a:pt x="17451" y="2950"/>
                  </a:cubicBezTo>
                  <a:cubicBezTo>
                    <a:pt x="17534" y="3013"/>
                    <a:pt x="17618" y="3097"/>
                    <a:pt x="17702" y="3160"/>
                  </a:cubicBezTo>
                  <a:cubicBezTo>
                    <a:pt x="17743" y="3201"/>
                    <a:pt x="17785" y="3222"/>
                    <a:pt x="17827" y="3222"/>
                  </a:cubicBezTo>
                  <a:cubicBezTo>
                    <a:pt x="17869" y="3222"/>
                    <a:pt x="17911" y="3201"/>
                    <a:pt x="17953" y="3160"/>
                  </a:cubicBezTo>
                  <a:cubicBezTo>
                    <a:pt x="18015" y="3097"/>
                    <a:pt x="18015" y="2992"/>
                    <a:pt x="17932" y="2929"/>
                  </a:cubicBezTo>
                  <a:cubicBezTo>
                    <a:pt x="17848" y="2846"/>
                    <a:pt x="17764" y="2762"/>
                    <a:pt x="17681" y="2699"/>
                  </a:cubicBezTo>
                  <a:cubicBezTo>
                    <a:pt x="17649" y="2668"/>
                    <a:pt x="17607" y="2652"/>
                    <a:pt x="17566" y="2652"/>
                  </a:cubicBezTo>
                  <a:close/>
                  <a:moveTo>
                    <a:pt x="3170" y="3112"/>
                  </a:moveTo>
                  <a:cubicBezTo>
                    <a:pt x="3128" y="3112"/>
                    <a:pt x="3086" y="3128"/>
                    <a:pt x="3055" y="3160"/>
                  </a:cubicBezTo>
                  <a:cubicBezTo>
                    <a:pt x="2971" y="3243"/>
                    <a:pt x="2888" y="3327"/>
                    <a:pt x="2825" y="3411"/>
                  </a:cubicBezTo>
                  <a:cubicBezTo>
                    <a:pt x="2762" y="3473"/>
                    <a:pt x="2762" y="3578"/>
                    <a:pt x="2825" y="3641"/>
                  </a:cubicBezTo>
                  <a:cubicBezTo>
                    <a:pt x="2867" y="3683"/>
                    <a:pt x="2909" y="3683"/>
                    <a:pt x="2950" y="3683"/>
                  </a:cubicBezTo>
                  <a:cubicBezTo>
                    <a:pt x="2992" y="3683"/>
                    <a:pt x="3034" y="3683"/>
                    <a:pt x="3055" y="3641"/>
                  </a:cubicBezTo>
                  <a:cubicBezTo>
                    <a:pt x="3139" y="3557"/>
                    <a:pt x="3222" y="3473"/>
                    <a:pt x="3285" y="3390"/>
                  </a:cubicBezTo>
                  <a:cubicBezTo>
                    <a:pt x="3369" y="3327"/>
                    <a:pt x="3369" y="3222"/>
                    <a:pt x="3285" y="3160"/>
                  </a:cubicBezTo>
                  <a:cubicBezTo>
                    <a:pt x="3254" y="3128"/>
                    <a:pt x="3212" y="3112"/>
                    <a:pt x="3170" y="3112"/>
                  </a:cubicBezTo>
                  <a:close/>
                  <a:moveTo>
                    <a:pt x="18298" y="3364"/>
                  </a:moveTo>
                  <a:cubicBezTo>
                    <a:pt x="18256" y="3364"/>
                    <a:pt x="18214" y="3379"/>
                    <a:pt x="18183" y="3411"/>
                  </a:cubicBezTo>
                  <a:cubicBezTo>
                    <a:pt x="18120" y="3473"/>
                    <a:pt x="18099" y="3578"/>
                    <a:pt x="18162" y="3641"/>
                  </a:cubicBezTo>
                  <a:cubicBezTo>
                    <a:pt x="18246" y="3725"/>
                    <a:pt x="18329" y="3808"/>
                    <a:pt x="18392" y="3892"/>
                  </a:cubicBezTo>
                  <a:cubicBezTo>
                    <a:pt x="18434" y="3934"/>
                    <a:pt x="18476" y="3955"/>
                    <a:pt x="18518" y="3955"/>
                  </a:cubicBezTo>
                  <a:cubicBezTo>
                    <a:pt x="18559" y="3955"/>
                    <a:pt x="18601" y="3934"/>
                    <a:pt x="18643" y="3913"/>
                  </a:cubicBezTo>
                  <a:cubicBezTo>
                    <a:pt x="18706" y="3850"/>
                    <a:pt x="18706" y="3745"/>
                    <a:pt x="18643" y="3662"/>
                  </a:cubicBezTo>
                  <a:cubicBezTo>
                    <a:pt x="18580" y="3578"/>
                    <a:pt x="18497" y="3494"/>
                    <a:pt x="18413" y="3411"/>
                  </a:cubicBezTo>
                  <a:cubicBezTo>
                    <a:pt x="18382" y="3379"/>
                    <a:pt x="18340" y="3364"/>
                    <a:pt x="18298" y="3364"/>
                  </a:cubicBezTo>
                  <a:close/>
                  <a:moveTo>
                    <a:pt x="2489" y="3868"/>
                  </a:moveTo>
                  <a:cubicBezTo>
                    <a:pt x="2444" y="3868"/>
                    <a:pt x="2398" y="3889"/>
                    <a:pt x="2365" y="3934"/>
                  </a:cubicBezTo>
                  <a:cubicBezTo>
                    <a:pt x="2302" y="4017"/>
                    <a:pt x="2218" y="4101"/>
                    <a:pt x="2155" y="4206"/>
                  </a:cubicBezTo>
                  <a:cubicBezTo>
                    <a:pt x="2093" y="4269"/>
                    <a:pt x="2114" y="4373"/>
                    <a:pt x="2197" y="4436"/>
                  </a:cubicBezTo>
                  <a:cubicBezTo>
                    <a:pt x="2218" y="4457"/>
                    <a:pt x="2260" y="4478"/>
                    <a:pt x="2281" y="4478"/>
                  </a:cubicBezTo>
                  <a:cubicBezTo>
                    <a:pt x="2344" y="4478"/>
                    <a:pt x="2386" y="4457"/>
                    <a:pt x="2427" y="4394"/>
                  </a:cubicBezTo>
                  <a:cubicBezTo>
                    <a:pt x="2490" y="4310"/>
                    <a:pt x="2553" y="4227"/>
                    <a:pt x="2637" y="4143"/>
                  </a:cubicBezTo>
                  <a:cubicBezTo>
                    <a:pt x="2678" y="4059"/>
                    <a:pt x="2678" y="3955"/>
                    <a:pt x="2595" y="3913"/>
                  </a:cubicBezTo>
                  <a:cubicBezTo>
                    <a:pt x="2566" y="3884"/>
                    <a:pt x="2528" y="3868"/>
                    <a:pt x="2489" y="3868"/>
                  </a:cubicBezTo>
                  <a:close/>
                  <a:moveTo>
                    <a:pt x="18946" y="4136"/>
                  </a:moveTo>
                  <a:cubicBezTo>
                    <a:pt x="18912" y="4136"/>
                    <a:pt x="18878" y="4147"/>
                    <a:pt x="18852" y="4164"/>
                  </a:cubicBezTo>
                  <a:cubicBezTo>
                    <a:pt x="18769" y="4227"/>
                    <a:pt x="18748" y="4331"/>
                    <a:pt x="18811" y="4415"/>
                  </a:cubicBezTo>
                  <a:cubicBezTo>
                    <a:pt x="18873" y="4499"/>
                    <a:pt x="18936" y="4582"/>
                    <a:pt x="18999" y="4666"/>
                  </a:cubicBezTo>
                  <a:cubicBezTo>
                    <a:pt x="19041" y="4729"/>
                    <a:pt x="19104" y="4750"/>
                    <a:pt x="19145" y="4750"/>
                  </a:cubicBezTo>
                  <a:cubicBezTo>
                    <a:pt x="19187" y="4750"/>
                    <a:pt x="19208" y="4729"/>
                    <a:pt x="19250" y="4708"/>
                  </a:cubicBezTo>
                  <a:cubicBezTo>
                    <a:pt x="19334" y="4666"/>
                    <a:pt x="19334" y="4561"/>
                    <a:pt x="19292" y="4478"/>
                  </a:cubicBezTo>
                  <a:cubicBezTo>
                    <a:pt x="19229" y="4394"/>
                    <a:pt x="19145" y="4289"/>
                    <a:pt x="19083" y="4206"/>
                  </a:cubicBezTo>
                  <a:cubicBezTo>
                    <a:pt x="19046" y="4157"/>
                    <a:pt x="18995" y="4136"/>
                    <a:pt x="18946" y="4136"/>
                  </a:cubicBezTo>
                  <a:close/>
                  <a:moveTo>
                    <a:pt x="1895" y="4686"/>
                  </a:moveTo>
                  <a:cubicBezTo>
                    <a:pt x="1838" y="4686"/>
                    <a:pt x="1785" y="4709"/>
                    <a:pt x="1758" y="4750"/>
                  </a:cubicBezTo>
                  <a:cubicBezTo>
                    <a:pt x="1695" y="4854"/>
                    <a:pt x="1632" y="4959"/>
                    <a:pt x="1570" y="5043"/>
                  </a:cubicBezTo>
                  <a:cubicBezTo>
                    <a:pt x="1528" y="5126"/>
                    <a:pt x="1549" y="5231"/>
                    <a:pt x="1632" y="5273"/>
                  </a:cubicBezTo>
                  <a:cubicBezTo>
                    <a:pt x="1653" y="5294"/>
                    <a:pt x="1674" y="5315"/>
                    <a:pt x="1716" y="5315"/>
                  </a:cubicBezTo>
                  <a:cubicBezTo>
                    <a:pt x="1779" y="5315"/>
                    <a:pt x="1821" y="5273"/>
                    <a:pt x="1862" y="5231"/>
                  </a:cubicBezTo>
                  <a:cubicBezTo>
                    <a:pt x="1925" y="5126"/>
                    <a:pt x="1988" y="5043"/>
                    <a:pt x="2030" y="4938"/>
                  </a:cubicBezTo>
                  <a:cubicBezTo>
                    <a:pt x="2093" y="4875"/>
                    <a:pt x="2072" y="4771"/>
                    <a:pt x="1988" y="4708"/>
                  </a:cubicBezTo>
                  <a:cubicBezTo>
                    <a:pt x="1958" y="4693"/>
                    <a:pt x="1926" y="4686"/>
                    <a:pt x="1895" y="4686"/>
                  </a:cubicBezTo>
                  <a:close/>
                  <a:moveTo>
                    <a:pt x="19517" y="4979"/>
                  </a:moveTo>
                  <a:cubicBezTo>
                    <a:pt x="19488" y="4979"/>
                    <a:pt x="19461" y="4986"/>
                    <a:pt x="19438" y="5001"/>
                  </a:cubicBezTo>
                  <a:cubicBezTo>
                    <a:pt x="19355" y="5043"/>
                    <a:pt x="19334" y="5147"/>
                    <a:pt x="19376" y="5231"/>
                  </a:cubicBezTo>
                  <a:cubicBezTo>
                    <a:pt x="19438" y="5315"/>
                    <a:pt x="19480" y="5419"/>
                    <a:pt x="19543" y="5524"/>
                  </a:cubicBezTo>
                  <a:cubicBezTo>
                    <a:pt x="19585" y="5566"/>
                    <a:pt x="19627" y="5608"/>
                    <a:pt x="19689" y="5608"/>
                  </a:cubicBezTo>
                  <a:cubicBezTo>
                    <a:pt x="19710" y="5608"/>
                    <a:pt x="19752" y="5587"/>
                    <a:pt x="19773" y="5587"/>
                  </a:cubicBezTo>
                  <a:cubicBezTo>
                    <a:pt x="19857" y="5524"/>
                    <a:pt x="19878" y="5419"/>
                    <a:pt x="19836" y="5357"/>
                  </a:cubicBezTo>
                  <a:cubicBezTo>
                    <a:pt x="19773" y="5252"/>
                    <a:pt x="19731" y="5147"/>
                    <a:pt x="19668" y="5043"/>
                  </a:cubicBezTo>
                  <a:cubicBezTo>
                    <a:pt x="19628" y="5002"/>
                    <a:pt x="19570" y="4979"/>
                    <a:pt x="19517" y="4979"/>
                  </a:cubicBezTo>
                  <a:close/>
                  <a:moveTo>
                    <a:pt x="1395" y="5549"/>
                  </a:moveTo>
                  <a:cubicBezTo>
                    <a:pt x="1330" y="5549"/>
                    <a:pt x="1265" y="5588"/>
                    <a:pt x="1235" y="5649"/>
                  </a:cubicBezTo>
                  <a:cubicBezTo>
                    <a:pt x="1172" y="5754"/>
                    <a:pt x="1130" y="5859"/>
                    <a:pt x="1067" y="5963"/>
                  </a:cubicBezTo>
                  <a:cubicBezTo>
                    <a:pt x="1026" y="6047"/>
                    <a:pt x="1067" y="6131"/>
                    <a:pt x="1151" y="6173"/>
                  </a:cubicBezTo>
                  <a:cubicBezTo>
                    <a:pt x="1172" y="6193"/>
                    <a:pt x="1193" y="6193"/>
                    <a:pt x="1235" y="6193"/>
                  </a:cubicBezTo>
                  <a:cubicBezTo>
                    <a:pt x="1298" y="6193"/>
                    <a:pt x="1339" y="6173"/>
                    <a:pt x="1381" y="6110"/>
                  </a:cubicBezTo>
                  <a:cubicBezTo>
                    <a:pt x="1423" y="6005"/>
                    <a:pt x="1486" y="5901"/>
                    <a:pt x="1528" y="5796"/>
                  </a:cubicBezTo>
                  <a:cubicBezTo>
                    <a:pt x="1570" y="5712"/>
                    <a:pt x="1549" y="5629"/>
                    <a:pt x="1465" y="5566"/>
                  </a:cubicBezTo>
                  <a:cubicBezTo>
                    <a:pt x="1442" y="5555"/>
                    <a:pt x="1419" y="5549"/>
                    <a:pt x="1395" y="5549"/>
                  </a:cubicBezTo>
                  <a:close/>
                  <a:moveTo>
                    <a:pt x="20010" y="5863"/>
                  </a:moveTo>
                  <a:cubicBezTo>
                    <a:pt x="19987" y="5863"/>
                    <a:pt x="19963" y="5868"/>
                    <a:pt x="19940" y="5880"/>
                  </a:cubicBezTo>
                  <a:cubicBezTo>
                    <a:pt x="19857" y="5921"/>
                    <a:pt x="19815" y="6026"/>
                    <a:pt x="19857" y="6110"/>
                  </a:cubicBezTo>
                  <a:cubicBezTo>
                    <a:pt x="19899" y="6193"/>
                    <a:pt x="19961" y="6298"/>
                    <a:pt x="20003" y="6403"/>
                  </a:cubicBezTo>
                  <a:cubicBezTo>
                    <a:pt x="20024" y="6466"/>
                    <a:pt x="20087" y="6507"/>
                    <a:pt x="20150" y="6507"/>
                  </a:cubicBezTo>
                  <a:cubicBezTo>
                    <a:pt x="20171" y="6507"/>
                    <a:pt x="20192" y="6507"/>
                    <a:pt x="20212" y="6486"/>
                  </a:cubicBezTo>
                  <a:cubicBezTo>
                    <a:pt x="20296" y="6445"/>
                    <a:pt x="20338" y="6361"/>
                    <a:pt x="20296" y="6277"/>
                  </a:cubicBezTo>
                  <a:cubicBezTo>
                    <a:pt x="20254" y="6173"/>
                    <a:pt x="20212" y="6068"/>
                    <a:pt x="20150" y="5963"/>
                  </a:cubicBezTo>
                  <a:cubicBezTo>
                    <a:pt x="20134" y="5902"/>
                    <a:pt x="20074" y="5863"/>
                    <a:pt x="20010" y="5863"/>
                  </a:cubicBezTo>
                  <a:close/>
                  <a:moveTo>
                    <a:pt x="962" y="6481"/>
                  </a:moveTo>
                  <a:cubicBezTo>
                    <a:pt x="893" y="6481"/>
                    <a:pt x="830" y="6522"/>
                    <a:pt x="795" y="6591"/>
                  </a:cubicBezTo>
                  <a:cubicBezTo>
                    <a:pt x="754" y="6696"/>
                    <a:pt x="712" y="6800"/>
                    <a:pt x="670" y="6905"/>
                  </a:cubicBezTo>
                  <a:cubicBezTo>
                    <a:pt x="628" y="6989"/>
                    <a:pt x="670" y="7093"/>
                    <a:pt x="774" y="7114"/>
                  </a:cubicBezTo>
                  <a:cubicBezTo>
                    <a:pt x="795" y="7135"/>
                    <a:pt x="795" y="7135"/>
                    <a:pt x="816" y="7135"/>
                  </a:cubicBezTo>
                  <a:cubicBezTo>
                    <a:pt x="900" y="7135"/>
                    <a:pt x="963" y="7093"/>
                    <a:pt x="984" y="7030"/>
                  </a:cubicBezTo>
                  <a:cubicBezTo>
                    <a:pt x="1026" y="6926"/>
                    <a:pt x="1067" y="6821"/>
                    <a:pt x="1109" y="6717"/>
                  </a:cubicBezTo>
                  <a:cubicBezTo>
                    <a:pt x="1130" y="6633"/>
                    <a:pt x="1109" y="6528"/>
                    <a:pt x="1005" y="6486"/>
                  </a:cubicBezTo>
                  <a:cubicBezTo>
                    <a:pt x="990" y="6483"/>
                    <a:pt x="976" y="6481"/>
                    <a:pt x="962" y="6481"/>
                  </a:cubicBezTo>
                  <a:close/>
                  <a:moveTo>
                    <a:pt x="20390" y="6795"/>
                  </a:moveTo>
                  <a:cubicBezTo>
                    <a:pt x="20373" y="6795"/>
                    <a:pt x="20356" y="6797"/>
                    <a:pt x="20338" y="6800"/>
                  </a:cubicBezTo>
                  <a:cubicBezTo>
                    <a:pt x="20254" y="6842"/>
                    <a:pt x="20212" y="6926"/>
                    <a:pt x="20254" y="7010"/>
                  </a:cubicBezTo>
                  <a:cubicBezTo>
                    <a:pt x="20296" y="7114"/>
                    <a:pt x="20317" y="7219"/>
                    <a:pt x="20359" y="7323"/>
                  </a:cubicBezTo>
                  <a:cubicBezTo>
                    <a:pt x="20380" y="7407"/>
                    <a:pt x="20443" y="7449"/>
                    <a:pt x="20526" y="7449"/>
                  </a:cubicBezTo>
                  <a:lnTo>
                    <a:pt x="20568" y="7449"/>
                  </a:lnTo>
                  <a:cubicBezTo>
                    <a:pt x="20652" y="7407"/>
                    <a:pt x="20715" y="7323"/>
                    <a:pt x="20673" y="7219"/>
                  </a:cubicBezTo>
                  <a:cubicBezTo>
                    <a:pt x="20652" y="7114"/>
                    <a:pt x="20610" y="7010"/>
                    <a:pt x="20568" y="6905"/>
                  </a:cubicBezTo>
                  <a:cubicBezTo>
                    <a:pt x="20533" y="6836"/>
                    <a:pt x="20470" y="6795"/>
                    <a:pt x="20390" y="6795"/>
                  </a:cubicBezTo>
                  <a:close/>
                  <a:moveTo>
                    <a:pt x="604" y="7436"/>
                  </a:moveTo>
                  <a:cubicBezTo>
                    <a:pt x="532" y="7436"/>
                    <a:pt x="477" y="7488"/>
                    <a:pt x="461" y="7554"/>
                  </a:cubicBezTo>
                  <a:cubicBezTo>
                    <a:pt x="419" y="7658"/>
                    <a:pt x="377" y="7784"/>
                    <a:pt x="356" y="7888"/>
                  </a:cubicBezTo>
                  <a:cubicBezTo>
                    <a:pt x="335" y="7972"/>
                    <a:pt x="377" y="8077"/>
                    <a:pt x="481" y="8098"/>
                  </a:cubicBezTo>
                  <a:lnTo>
                    <a:pt x="523" y="8098"/>
                  </a:lnTo>
                  <a:cubicBezTo>
                    <a:pt x="586" y="8098"/>
                    <a:pt x="670" y="8056"/>
                    <a:pt x="691" y="7972"/>
                  </a:cubicBezTo>
                  <a:cubicBezTo>
                    <a:pt x="712" y="7867"/>
                    <a:pt x="733" y="7763"/>
                    <a:pt x="774" y="7658"/>
                  </a:cubicBezTo>
                  <a:cubicBezTo>
                    <a:pt x="795" y="7574"/>
                    <a:pt x="754" y="7470"/>
                    <a:pt x="670" y="7449"/>
                  </a:cubicBezTo>
                  <a:cubicBezTo>
                    <a:pt x="647" y="7440"/>
                    <a:pt x="625" y="7436"/>
                    <a:pt x="604" y="7436"/>
                  </a:cubicBezTo>
                  <a:close/>
                  <a:moveTo>
                    <a:pt x="20716" y="7758"/>
                  </a:moveTo>
                  <a:cubicBezTo>
                    <a:pt x="20701" y="7758"/>
                    <a:pt x="20687" y="7759"/>
                    <a:pt x="20673" y="7763"/>
                  </a:cubicBezTo>
                  <a:cubicBezTo>
                    <a:pt x="20589" y="7784"/>
                    <a:pt x="20526" y="7888"/>
                    <a:pt x="20547" y="7972"/>
                  </a:cubicBezTo>
                  <a:cubicBezTo>
                    <a:pt x="20568" y="8077"/>
                    <a:pt x="20610" y="8181"/>
                    <a:pt x="20631" y="8286"/>
                  </a:cubicBezTo>
                  <a:cubicBezTo>
                    <a:pt x="20652" y="8370"/>
                    <a:pt x="20715" y="8432"/>
                    <a:pt x="20798" y="8432"/>
                  </a:cubicBezTo>
                  <a:cubicBezTo>
                    <a:pt x="20798" y="8432"/>
                    <a:pt x="20819" y="8432"/>
                    <a:pt x="20840" y="8411"/>
                  </a:cubicBezTo>
                  <a:cubicBezTo>
                    <a:pt x="20924" y="8411"/>
                    <a:pt x="20987" y="8307"/>
                    <a:pt x="20966" y="8223"/>
                  </a:cubicBezTo>
                  <a:cubicBezTo>
                    <a:pt x="20945" y="8098"/>
                    <a:pt x="20903" y="7993"/>
                    <a:pt x="20882" y="7888"/>
                  </a:cubicBezTo>
                  <a:cubicBezTo>
                    <a:pt x="20865" y="7801"/>
                    <a:pt x="20789" y="7758"/>
                    <a:pt x="20716" y="7758"/>
                  </a:cubicBezTo>
                  <a:close/>
                  <a:moveTo>
                    <a:pt x="365" y="8428"/>
                  </a:moveTo>
                  <a:cubicBezTo>
                    <a:pt x="293" y="8428"/>
                    <a:pt x="228" y="8485"/>
                    <a:pt x="209" y="8558"/>
                  </a:cubicBezTo>
                  <a:cubicBezTo>
                    <a:pt x="189" y="8662"/>
                    <a:pt x="168" y="8788"/>
                    <a:pt x="147" y="8893"/>
                  </a:cubicBezTo>
                  <a:cubicBezTo>
                    <a:pt x="126" y="8976"/>
                    <a:pt x="189" y="9081"/>
                    <a:pt x="272" y="9081"/>
                  </a:cubicBezTo>
                  <a:lnTo>
                    <a:pt x="314" y="9081"/>
                  </a:lnTo>
                  <a:cubicBezTo>
                    <a:pt x="398" y="9081"/>
                    <a:pt x="461" y="9039"/>
                    <a:pt x="481" y="8955"/>
                  </a:cubicBezTo>
                  <a:cubicBezTo>
                    <a:pt x="502" y="8851"/>
                    <a:pt x="523" y="8725"/>
                    <a:pt x="544" y="8621"/>
                  </a:cubicBezTo>
                  <a:cubicBezTo>
                    <a:pt x="544" y="8537"/>
                    <a:pt x="502" y="8453"/>
                    <a:pt x="398" y="8432"/>
                  </a:cubicBezTo>
                  <a:cubicBezTo>
                    <a:pt x="387" y="8430"/>
                    <a:pt x="376" y="8428"/>
                    <a:pt x="365" y="8428"/>
                  </a:cubicBezTo>
                  <a:close/>
                  <a:moveTo>
                    <a:pt x="20903" y="8746"/>
                  </a:moveTo>
                  <a:cubicBezTo>
                    <a:pt x="20798" y="8767"/>
                    <a:pt x="20756" y="8851"/>
                    <a:pt x="20756" y="8955"/>
                  </a:cubicBezTo>
                  <a:cubicBezTo>
                    <a:pt x="20777" y="9060"/>
                    <a:pt x="20798" y="9165"/>
                    <a:pt x="20798" y="9269"/>
                  </a:cubicBezTo>
                  <a:cubicBezTo>
                    <a:pt x="20819" y="9353"/>
                    <a:pt x="20882" y="9416"/>
                    <a:pt x="20966" y="9416"/>
                  </a:cubicBezTo>
                  <a:lnTo>
                    <a:pt x="21008" y="9416"/>
                  </a:lnTo>
                  <a:cubicBezTo>
                    <a:pt x="21091" y="9416"/>
                    <a:pt x="21154" y="9332"/>
                    <a:pt x="21133" y="9227"/>
                  </a:cubicBezTo>
                  <a:cubicBezTo>
                    <a:pt x="21133" y="9123"/>
                    <a:pt x="21112" y="8997"/>
                    <a:pt x="21091" y="8893"/>
                  </a:cubicBezTo>
                  <a:cubicBezTo>
                    <a:pt x="21070" y="8809"/>
                    <a:pt x="20987" y="8746"/>
                    <a:pt x="20903" y="8746"/>
                  </a:cubicBezTo>
                  <a:close/>
                  <a:moveTo>
                    <a:pt x="230" y="9416"/>
                  </a:moveTo>
                  <a:cubicBezTo>
                    <a:pt x="147" y="9416"/>
                    <a:pt x="63" y="9479"/>
                    <a:pt x="63" y="9583"/>
                  </a:cubicBezTo>
                  <a:cubicBezTo>
                    <a:pt x="42" y="9688"/>
                    <a:pt x="42" y="9813"/>
                    <a:pt x="21" y="9918"/>
                  </a:cubicBezTo>
                  <a:cubicBezTo>
                    <a:pt x="21" y="10023"/>
                    <a:pt x="84" y="10085"/>
                    <a:pt x="189" y="10106"/>
                  </a:cubicBezTo>
                  <a:cubicBezTo>
                    <a:pt x="293" y="10106"/>
                    <a:pt x="356" y="10023"/>
                    <a:pt x="356" y="9939"/>
                  </a:cubicBezTo>
                  <a:cubicBezTo>
                    <a:pt x="377" y="9834"/>
                    <a:pt x="377" y="9709"/>
                    <a:pt x="398" y="9604"/>
                  </a:cubicBezTo>
                  <a:cubicBezTo>
                    <a:pt x="398" y="9520"/>
                    <a:pt x="335" y="9437"/>
                    <a:pt x="230" y="9416"/>
                  </a:cubicBezTo>
                  <a:close/>
                  <a:moveTo>
                    <a:pt x="21028" y="9751"/>
                  </a:moveTo>
                  <a:cubicBezTo>
                    <a:pt x="20945" y="9771"/>
                    <a:pt x="20861" y="9834"/>
                    <a:pt x="20882" y="9939"/>
                  </a:cubicBezTo>
                  <a:cubicBezTo>
                    <a:pt x="20882" y="10043"/>
                    <a:pt x="20882" y="10148"/>
                    <a:pt x="20882" y="10274"/>
                  </a:cubicBezTo>
                  <a:cubicBezTo>
                    <a:pt x="20882" y="10357"/>
                    <a:pt x="20966" y="10441"/>
                    <a:pt x="21049" y="10441"/>
                  </a:cubicBezTo>
                  <a:cubicBezTo>
                    <a:pt x="21049" y="10441"/>
                    <a:pt x="21049" y="10441"/>
                    <a:pt x="21070" y="10420"/>
                  </a:cubicBezTo>
                  <a:cubicBezTo>
                    <a:pt x="21154" y="10420"/>
                    <a:pt x="21238" y="10357"/>
                    <a:pt x="21217" y="10253"/>
                  </a:cubicBezTo>
                  <a:cubicBezTo>
                    <a:pt x="21217" y="10148"/>
                    <a:pt x="21217" y="10023"/>
                    <a:pt x="21217" y="9918"/>
                  </a:cubicBezTo>
                  <a:cubicBezTo>
                    <a:pt x="21196" y="9813"/>
                    <a:pt x="21112" y="9751"/>
                    <a:pt x="21028" y="9751"/>
                  </a:cubicBezTo>
                  <a:close/>
                  <a:moveTo>
                    <a:pt x="168" y="10441"/>
                  </a:moveTo>
                  <a:cubicBezTo>
                    <a:pt x="84" y="10441"/>
                    <a:pt x="0" y="10504"/>
                    <a:pt x="0" y="10608"/>
                  </a:cubicBezTo>
                  <a:cubicBezTo>
                    <a:pt x="0" y="10713"/>
                    <a:pt x="0" y="10839"/>
                    <a:pt x="0" y="10943"/>
                  </a:cubicBezTo>
                  <a:cubicBezTo>
                    <a:pt x="21" y="11048"/>
                    <a:pt x="84" y="11111"/>
                    <a:pt x="189" y="11111"/>
                  </a:cubicBezTo>
                  <a:cubicBezTo>
                    <a:pt x="272" y="11111"/>
                    <a:pt x="356" y="11027"/>
                    <a:pt x="356" y="10943"/>
                  </a:cubicBezTo>
                  <a:cubicBezTo>
                    <a:pt x="356" y="10818"/>
                    <a:pt x="335" y="10713"/>
                    <a:pt x="335" y="10608"/>
                  </a:cubicBezTo>
                  <a:cubicBezTo>
                    <a:pt x="335" y="10504"/>
                    <a:pt x="272" y="10441"/>
                    <a:pt x="168" y="10441"/>
                  </a:cubicBezTo>
                  <a:close/>
                  <a:moveTo>
                    <a:pt x="21070" y="10441"/>
                  </a:moveTo>
                  <a:cubicBezTo>
                    <a:pt x="20966" y="10441"/>
                    <a:pt x="20882" y="10504"/>
                    <a:pt x="20882" y="10608"/>
                  </a:cubicBezTo>
                  <a:cubicBezTo>
                    <a:pt x="20882" y="10713"/>
                    <a:pt x="20882" y="10818"/>
                    <a:pt x="20882" y="10943"/>
                  </a:cubicBezTo>
                  <a:cubicBezTo>
                    <a:pt x="20882" y="11027"/>
                    <a:pt x="20966" y="11111"/>
                    <a:pt x="21049" y="11111"/>
                  </a:cubicBezTo>
                  <a:cubicBezTo>
                    <a:pt x="21154" y="11111"/>
                    <a:pt x="21217" y="11048"/>
                    <a:pt x="21217" y="10943"/>
                  </a:cubicBezTo>
                  <a:cubicBezTo>
                    <a:pt x="21238" y="10839"/>
                    <a:pt x="21238" y="10713"/>
                    <a:pt x="21238" y="10608"/>
                  </a:cubicBezTo>
                  <a:cubicBezTo>
                    <a:pt x="21238" y="10504"/>
                    <a:pt x="21154" y="10441"/>
                    <a:pt x="21070" y="10441"/>
                  </a:cubicBezTo>
                  <a:close/>
                  <a:moveTo>
                    <a:pt x="209" y="11445"/>
                  </a:moveTo>
                  <a:cubicBezTo>
                    <a:pt x="105" y="11466"/>
                    <a:pt x="42" y="11550"/>
                    <a:pt x="63" y="11634"/>
                  </a:cubicBezTo>
                  <a:cubicBezTo>
                    <a:pt x="63" y="11759"/>
                    <a:pt x="84" y="11864"/>
                    <a:pt x="84" y="11968"/>
                  </a:cubicBezTo>
                  <a:cubicBezTo>
                    <a:pt x="105" y="12052"/>
                    <a:pt x="168" y="12115"/>
                    <a:pt x="251" y="12115"/>
                  </a:cubicBezTo>
                  <a:lnTo>
                    <a:pt x="272" y="12115"/>
                  </a:lnTo>
                  <a:cubicBezTo>
                    <a:pt x="377" y="12115"/>
                    <a:pt x="440" y="12031"/>
                    <a:pt x="419" y="11927"/>
                  </a:cubicBezTo>
                  <a:cubicBezTo>
                    <a:pt x="419" y="11822"/>
                    <a:pt x="398" y="11717"/>
                    <a:pt x="398" y="11592"/>
                  </a:cubicBezTo>
                  <a:cubicBezTo>
                    <a:pt x="377" y="11508"/>
                    <a:pt x="293" y="11445"/>
                    <a:pt x="209" y="11445"/>
                  </a:cubicBezTo>
                  <a:close/>
                  <a:moveTo>
                    <a:pt x="21028" y="11445"/>
                  </a:moveTo>
                  <a:cubicBezTo>
                    <a:pt x="20945" y="11445"/>
                    <a:pt x="20861" y="11508"/>
                    <a:pt x="20840" y="11592"/>
                  </a:cubicBezTo>
                  <a:cubicBezTo>
                    <a:pt x="20840" y="11717"/>
                    <a:pt x="20819" y="11822"/>
                    <a:pt x="20798" y="11927"/>
                  </a:cubicBezTo>
                  <a:cubicBezTo>
                    <a:pt x="20798" y="12031"/>
                    <a:pt x="20861" y="12115"/>
                    <a:pt x="20945" y="12115"/>
                  </a:cubicBezTo>
                  <a:lnTo>
                    <a:pt x="20966" y="12115"/>
                  </a:lnTo>
                  <a:cubicBezTo>
                    <a:pt x="21049" y="12115"/>
                    <a:pt x="21133" y="12052"/>
                    <a:pt x="21133" y="11968"/>
                  </a:cubicBezTo>
                  <a:cubicBezTo>
                    <a:pt x="21154" y="11864"/>
                    <a:pt x="21175" y="11759"/>
                    <a:pt x="21175" y="11634"/>
                  </a:cubicBezTo>
                  <a:cubicBezTo>
                    <a:pt x="21196" y="11550"/>
                    <a:pt x="21133" y="11466"/>
                    <a:pt x="21028" y="11445"/>
                  </a:cubicBezTo>
                  <a:close/>
                  <a:moveTo>
                    <a:pt x="335" y="12450"/>
                  </a:moveTo>
                  <a:cubicBezTo>
                    <a:pt x="251" y="12471"/>
                    <a:pt x="189" y="12575"/>
                    <a:pt x="209" y="12659"/>
                  </a:cubicBezTo>
                  <a:cubicBezTo>
                    <a:pt x="230" y="12764"/>
                    <a:pt x="251" y="12889"/>
                    <a:pt x="272" y="12994"/>
                  </a:cubicBezTo>
                  <a:cubicBezTo>
                    <a:pt x="293" y="13077"/>
                    <a:pt x="356" y="13119"/>
                    <a:pt x="440" y="13119"/>
                  </a:cubicBezTo>
                  <a:lnTo>
                    <a:pt x="481" y="13119"/>
                  </a:lnTo>
                  <a:cubicBezTo>
                    <a:pt x="565" y="13098"/>
                    <a:pt x="628" y="13015"/>
                    <a:pt x="607" y="12910"/>
                  </a:cubicBezTo>
                  <a:cubicBezTo>
                    <a:pt x="586" y="12805"/>
                    <a:pt x="565" y="12701"/>
                    <a:pt x="544" y="12596"/>
                  </a:cubicBezTo>
                  <a:cubicBezTo>
                    <a:pt x="523" y="12492"/>
                    <a:pt x="419" y="12450"/>
                    <a:pt x="335" y="12450"/>
                  </a:cubicBezTo>
                  <a:close/>
                  <a:moveTo>
                    <a:pt x="20864" y="12446"/>
                  </a:moveTo>
                  <a:cubicBezTo>
                    <a:pt x="20778" y="12446"/>
                    <a:pt x="20712" y="12505"/>
                    <a:pt x="20694" y="12596"/>
                  </a:cubicBezTo>
                  <a:cubicBezTo>
                    <a:pt x="20673" y="12701"/>
                    <a:pt x="20652" y="12805"/>
                    <a:pt x="20631" y="12910"/>
                  </a:cubicBezTo>
                  <a:cubicBezTo>
                    <a:pt x="20610" y="13015"/>
                    <a:pt x="20673" y="13098"/>
                    <a:pt x="20756" y="13119"/>
                  </a:cubicBezTo>
                  <a:lnTo>
                    <a:pt x="20798" y="13119"/>
                  </a:lnTo>
                  <a:cubicBezTo>
                    <a:pt x="20882" y="13119"/>
                    <a:pt x="20945" y="13077"/>
                    <a:pt x="20966" y="12994"/>
                  </a:cubicBezTo>
                  <a:cubicBezTo>
                    <a:pt x="20987" y="12889"/>
                    <a:pt x="21008" y="12764"/>
                    <a:pt x="21028" y="12659"/>
                  </a:cubicBezTo>
                  <a:cubicBezTo>
                    <a:pt x="21049" y="12554"/>
                    <a:pt x="20987" y="12471"/>
                    <a:pt x="20903" y="12450"/>
                  </a:cubicBezTo>
                  <a:cubicBezTo>
                    <a:pt x="20889" y="12447"/>
                    <a:pt x="20876" y="12446"/>
                    <a:pt x="20864" y="12446"/>
                  </a:cubicBezTo>
                  <a:close/>
                  <a:moveTo>
                    <a:pt x="622" y="13441"/>
                  </a:moveTo>
                  <a:cubicBezTo>
                    <a:pt x="603" y="13441"/>
                    <a:pt x="584" y="13445"/>
                    <a:pt x="565" y="13454"/>
                  </a:cubicBezTo>
                  <a:cubicBezTo>
                    <a:pt x="481" y="13475"/>
                    <a:pt x="419" y="13559"/>
                    <a:pt x="440" y="13663"/>
                  </a:cubicBezTo>
                  <a:cubicBezTo>
                    <a:pt x="481" y="13768"/>
                    <a:pt x="523" y="13872"/>
                    <a:pt x="544" y="13977"/>
                  </a:cubicBezTo>
                  <a:cubicBezTo>
                    <a:pt x="586" y="14061"/>
                    <a:pt x="649" y="14103"/>
                    <a:pt x="712" y="14103"/>
                  </a:cubicBezTo>
                  <a:cubicBezTo>
                    <a:pt x="733" y="14103"/>
                    <a:pt x="754" y="14103"/>
                    <a:pt x="774" y="14082"/>
                  </a:cubicBezTo>
                  <a:cubicBezTo>
                    <a:pt x="858" y="14061"/>
                    <a:pt x="900" y="13956"/>
                    <a:pt x="879" y="13872"/>
                  </a:cubicBezTo>
                  <a:cubicBezTo>
                    <a:pt x="837" y="13768"/>
                    <a:pt x="795" y="13663"/>
                    <a:pt x="774" y="13559"/>
                  </a:cubicBezTo>
                  <a:cubicBezTo>
                    <a:pt x="758" y="13493"/>
                    <a:pt x="691" y="13441"/>
                    <a:pt x="622" y="13441"/>
                  </a:cubicBezTo>
                  <a:close/>
                  <a:moveTo>
                    <a:pt x="20607" y="13441"/>
                  </a:moveTo>
                  <a:cubicBezTo>
                    <a:pt x="20534" y="13441"/>
                    <a:pt x="20480" y="13493"/>
                    <a:pt x="20464" y="13559"/>
                  </a:cubicBezTo>
                  <a:cubicBezTo>
                    <a:pt x="20422" y="13663"/>
                    <a:pt x="20401" y="13768"/>
                    <a:pt x="20359" y="13872"/>
                  </a:cubicBezTo>
                  <a:cubicBezTo>
                    <a:pt x="20338" y="13956"/>
                    <a:pt x="20380" y="14061"/>
                    <a:pt x="20464" y="14082"/>
                  </a:cubicBezTo>
                  <a:cubicBezTo>
                    <a:pt x="20484" y="14103"/>
                    <a:pt x="20505" y="14103"/>
                    <a:pt x="20526" y="14103"/>
                  </a:cubicBezTo>
                  <a:cubicBezTo>
                    <a:pt x="20589" y="14103"/>
                    <a:pt x="20652" y="14061"/>
                    <a:pt x="20673" y="13977"/>
                  </a:cubicBezTo>
                  <a:cubicBezTo>
                    <a:pt x="20715" y="13872"/>
                    <a:pt x="20756" y="13768"/>
                    <a:pt x="20777" y="13663"/>
                  </a:cubicBezTo>
                  <a:cubicBezTo>
                    <a:pt x="20819" y="13559"/>
                    <a:pt x="20756" y="13475"/>
                    <a:pt x="20673" y="13454"/>
                  </a:cubicBezTo>
                  <a:cubicBezTo>
                    <a:pt x="20650" y="13445"/>
                    <a:pt x="20628" y="13441"/>
                    <a:pt x="20607" y="13441"/>
                  </a:cubicBezTo>
                  <a:close/>
                  <a:moveTo>
                    <a:pt x="949" y="14400"/>
                  </a:moveTo>
                  <a:cubicBezTo>
                    <a:pt x="925" y="14400"/>
                    <a:pt x="901" y="14405"/>
                    <a:pt x="879" y="14416"/>
                  </a:cubicBezTo>
                  <a:cubicBezTo>
                    <a:pt x="795" y="14437"/>
                    <a:pt x="754" y="14542"/>
                    <a:pt x="795" y="14626"/>
                  </a:cubicBezTo>
                  <a:cubicBezTo>
                    <a:pt x="837" y="14730"/>
                    <a:pt x="879" y="14835"/>
                    <a:pt x="921" y="14940"/>
                  </a:cubicBezTo>
                  <a:cubicBezTo>
                    <a:pt x="963" y="15002"/>
                    <a:pt x="1026" y="15044"/>
                    <a:pt x="1088" y="15044"/>
                  </a:cubicBezTo>
                  <a:cubicBezTo>
                    <a:pt x="1109" y="15044"/>
                    <a:pt x="1130" y="15044"/>
                    <a:pt x="1151" y="15023"/>
                  </a:cubicBezTo>
                  <a:cubicBezTo>
                    <a:pt x="1235" y="15002"/>
                    <a:pt x="1277" y="14898"/>
                    <a:pt x="1235" y="14814"/>
                  </a:cubicBezTo>
                  <a:cubicBezTo>
                    <a:pt x="1193" y="14709"/>
                    <a:pt x="1151" y="14605"/>
                    <a:pt x="1109" y="14500"/>
                  </a:cubicBezTo>
                  <a:cubicBezTo>
                    <a:pt x="1079" y="14439"/>
                    <a:pt x="1014" y="14400"/>
                    <a:pt x="949" y="14400"/>
                  </a:cubicBezTo>
                  <a:close/>
                  <a:moveTo>
                    <a:pt x="20272" y="14400"/>
                  </a:moveTo>
                  <a:cubicBezTo>
                    <a:pt x="20212" y="14400"/>
                    <a:pt x="20159" y="14439"/>
                    <a:pt x="20129" y="14500"/>
                  </a:cubicBezTo>
                  <a:cubicBezTo>
                    <a:pt x="20087" y="14605"/>
                    <a:pt x="20045" y="14709"/>
                    <a:pt x="20003" y="14814"/>
                  </a:cubicBezTo>
                  <a:cubicBezTo>
                    <a:pt x="19961" y="14898"/>
                    <a:pt x="20003" y="15002"/>
                    <a:pt x="20087" y="15023"/>
                  </a:cubicBezTo>
                  <a:cubicBezTo>
                    <a:pt x="20108" y="15044"/>
                    <a:pt x="20129" y="15044"/>
                    <a:pt x="20150" y="15044"/>
                  </a:cubicBezTo>
                  <a:cubicBezTo>
                    <a:pt x="20212" y="15044"/>
                    <a:pt x="20275" y="15002"/>
                    <a:pt x="20296" y="14940"/>
                  </a:cubicBezTo>
                  <a:cubicBezTo>
                    <a:pt x="20359" y="14835"/>
                    <a:pt x="20401" y="14730"/>
                    <a:pt x="20443" y="14626"/>
                  </a:cubicBezTo>
                  <a:cubicBezTo>
                    <a:pt x="20484" y="14542"/>
                    <a:pt x="20443" y="14437"/>
                    <a:pt x="20338" y="14416"/>
                  </a:cubicBezTo>
                  <a:cubicBezTo>
                    <a:pt x="20316" y="14405"/>
                    <a:pt x="20293" y="14400"/>
                    <a:pt x="20272" y="14400"/>
                  </a:cubicBezTo>
                  <a:close/>
                  <a:moveTo>
                    <a:pt x="1385" y="15316"/>
                  </a:moveTo>
                  <a:cubicBezTo>
                    <a:pt x="1356" y="15316"/>
                    <a:pt x="1325" y="15323"/>
                    <a:pt x="1298" y="15337"/>
                  </a:cubicBezTo>
                  <a:cubicBezTo>
                    <a:pt x="1214" y="15379"/>
                    <a:pt x="1193" y="15484"/>
                    <a:pt x="1235" y="15567"/>
                  </a:cubicBezTo>
                  <a:cubicBezTo>
                    <a:pt x="1277" y="15651"/>
                    <a:pt x="1339" y="15756"/>
                    <a:pt x="1402" y="15860"/>
                  </a:cubicBezTo>
                  <a:cubicBezTo>
                    <a:pt x="1423" y="15923"/>
                    <a:pt x="1486" y="15944"/>
                    <a:pt x="1549" y="15944"/>
                  </a:cubicBezTo>
                  <a:cubicBezTo>
                    <a:pt x="1570" y="15944"/>
                    <a:pt x="1590" y="15944"/>
                    <a:pt x="1632" y="15923"/>
                  </a:cubicBezTo>
                  <a:cubicBezTo>
                    <a:pt x="1716" y="15881"/>
                    <a:pt x="1737" y="15777"/>
                    <a:pt x="1695" y="15693"/>
                  </a:cubicBezTo>
                  <a:cubicBezTo>
                    <a:pt x="1632" y="15588"/>
                    <a:pt x="1590" y="15505"/>
                    <a:pt x="1528" y="15400"/>
                  </a:cubicBezTo>
                  <a:cubicBezTo>
                    <a:pt x="1500" y="15344"/>
                    <a:pt x="1444" y="15316"/>
                    <a:pt x="1385" y="15316"/>
                  </a:cubicBezTo>
                  <a:close/>
                  <a:moveTo>
                    <a:pt x="19853" y="15316"/>
                  </a:moveTo>
                  <a:cubicBezTo>
                    <a:pt x="19794" y="15316"/>
                    <a:pt x="19738" y="15344"/>
                    <a:pt x="19710" y="15400"/>
                  </a:cubicBezTo>
                  <a:cubicBezTo>
                    <a:pt x="19648" y="15505"/>
                    <a:pt x="19606" y="15609"/>
                    <a:pt x="19543" y="15693"/>
                  </a:cubicBezTo>
                  <a:cubicBezTo>
                    <a:pt x="19501" y="15777"/>
                    <a:pt x="19522" y="15881"/>
                    <a:pt x="19606" y="15923"/>
                  </a:cubicBezTo>
                  <a:cubicBezTo>
                    <a:pt x="19627" y="15944"/>
                    <a:pt x="19668" y="15944"/>
                    <a:pt x="19689" y="15944"/>
                  </a:cubicBezTo>
                  <a:cubicBezTo>
                    <a:pt x="19752" y="15944"/>
                    <a:pt x="19815" y="15923"/>
                    <a:pt x="19836" y="15860"/>
                  </a:cubicBezTo>
                  <a:cubicBezTo>
                    <a:pt x="19899" y="15756"/>
                    <a:pt x="19940" y="15672"/>
                    <a:pt x="20003" y="15567"/>
                  </a:cubicBezTo>
                  <a:cubicBezTo>
                    <a:pt x="20045" y="15484"/>
                    <a:pt x="20024" y="15379"/>
                    <a:pt x="19940" y="15337"/>
                  </a:cubicBezTo>
                  <a:cubicBezTo>
                    <a:pt x="19913" y="15323"/>
                    <a:pt x="19882" y="15316"/>
                    <a:pt x="19853" y="15316"/>
                  </a:cubicBezTo>
                  <a:close/>
                  <a:moveTo>
                    <a:pt x="1903" y="16179"/>
                  </a:moveTo>
                  <a:cubicBezTo>
                    <a:pt x="1869" y="16179"/>
                    <a:pt x="1833" y="16191"/>
                    <a:pt x="1800" y="16216"/>
                  </a:cubicBezTo>
                  <a:cubicBezTo>
                    <a:pt x="1716" y="16258"/>
                    <a:pt x="1695" y="16362"/>
                    <a:pt x="1758" y="16446"/>
                  </a:cubicBezTo>
                  <a:cubicBezTo>
                    <a:pt x="1821" y="16551"/>
                    <a:pt x="1883" y="16634"/>
                    <a:pt x="1946" y="16739"/>
                  </a:cubicBezTo>
                  <a:cubicBezTo>
                    <a:pt x="1988" y="16781"/>
                    <a:pt x="2030" y="16802"/>
                    <a:pt x="2093" y="16802"/>
                  </a:cubicBezTo>
                  <a:cubicBezTo>
                    <a:pt x="2114" y="16802"/>
                    <a:pt x="2155" y="16781"/>
                    <a:pt x="2176" y="16760"/>
                  </a:cubicBezTo>
                  <a:cubicBezTo>
                    <a:pt x="2260" y="16718"/>
                    <a:pt x="2281" y="16613"/>
                    <a:pt x="2218" y="16530"/>
                  </a:cubicBezTo>
                  <a:cubicBezTo>
                    <a:pt x="2155" y="16446"/>
                    <a:pt x="2093" y="16341"/>
                    <a:pt x="2030" y="16258"/>
                  </a:cubicBezTo>
                  <a:cubicBezTo>
                    <a:pt x="2005" y="16207"/>
                    <a:pt x="1956" y="16179"/>
                    <a:pt x="1903" y="16179"/>
                  </a:cubicBezTo>
                  <a:close/>
                  <a:moveTo>
                    <a:pt x="19344" y="16194"/>
                  </a:moveTo>
                  <a:cubicBezTo>
                    <a:pt x="19286" y="16194"/>
                    <a:pt x="19228" y="16217"/>
                    <a:pt x="19187" y="16258"/>
                  </a:cubicBezTo>
                  <a:cubicBezTo>
                    <a:pt x="19124" y="16362"/>
                    <a:pt x="19062" y="16446"/>
                    <a:pt x="18999" y="16530"/>
                  </a:cubicBezTo>
                  <a:cubicBezTo>
                    <a:pt x="18957" y="16613"/>
                    <a:pt x="18978" y="16718"/>
                    <a:pt x="19041" y="16781"/>
                  </a:cubicBezTo>
                  <a:cubicBezTo>
                    <a:pt x="19083" y="16802"/>
                    <a:pt x="19104" y="16802"/>
                    <a:pt x="19145" y="16802"/>
                  </a:cubicBezTo>
                  <a:cubicBezTo>
                    <a:pt x="19187" y="16802"/>
                    <a:pt x="19250" y="16781"/>
                    <a:pt x="19292" y="16739"/>
                  </a:cubicBezTo>
                  <a:cubicBezTo>
                    <a:pt x="19355" y="16655"/>
                    <a:pt x="19417" y="16551"/>
                    <a:pt x="19480" y="16446"/>
                  </a:cubicBezTo>
                  <a:cubicBezTo>
                    <a:pt x="19522" y="16383"/>
                    <a:pt x="19501" y="16279"/>
                    <a:pt x="19438" y="16216"/>
                  </a:cubicBezTo>
                  <a:cubicBezTo>
                    <a:pt x="19409" y="16201"/>
                    <a:pt x="19376" y="16194"/>
                    <a:pt x="19344" y="16194"/>
                  </a:cubicBezTo>
                  <a:close/>
                  <a:moveTo>
                    <a:pt x="2496" y="17004"/>
                  </a:moveTo>
                  <a:cubicBezTo>
                    <a:pt x="2458" y="17004"/>
                    <a:pt x="2420" y="17015"/>
                    <a:pt x="2386" y="17032"/>
                  </a:cubicBezTo>
                  <a:cubicBezTo>
                    <a:pt x="2323" y="17095"/>
                    <a:pt x="2302" y="17199"/>
                    <a:pt x="2365" y="17283"/>
                  </a:cubicBezTo>
                  <a:cubicBezTo>
                    <a:pt x="2427" y="17367"/>
                    <a:pt x="2511" y="17450"/>
                    <a:pt x="2574" y="17534"/>
                  </a:cubicBezTo>
                  <a:cubicBezTo>
                    <a:pt x="2616" y="17576"/>
                    <a:pt x="2658" y="17597"/>
                    <a:pt x="2720" y="17597"/>
                  </a:cubicBezTo>
                  <a:cubicBezTo>
                    <a:pt x="2741" y="17597"/>
                    <a:pt x="2783" y="17576"/>
                    <a:pt x="2825" y="17555"/>
                  </a:cubicBezTo>
                  <a:cubicBezTo>
                    <a:pt x="2888" y="17492"/>
                    <a:pt x="2909" y="17388"/>
                    <a:pt x="2846" y="17325"/>
                  </a:cubicBezTo>
                  <a:cubicBezTo>
                    <a:pt x="2762" y="17241"/>
                    <a:pt x="2699" y="17157"/>
                    <a:pt x="2637" y="17074"/>
                  </a:cubicBezTo>
                  <a:cubicBezTo>
                    <a:pt x="2600" y="17025"/>
                    <a:pt x="2549" y="17004"/>
                    <a:pt x="2496" y="17004"/>
                  </a:cubicBezTo>
                  <a:close/>
                  <a:moveTo>
                    <a:pt x="18729" y="17008"/>
                  </a:moveTo>
                  <a:cubicBezTo>
                    <a:pt x="18681" y="17008"/>
                    <a:pt x="18635" y="17029"/>
                    <a:pt x="18601" y="17074"/>
                  </a:cubicBezTo>
                  <a:cubicBezTo>
                    <a:pt x="18539" y="17157"/>
                    <a:pt x="18455" y="17241"/>
                    <a:pt x="18392" y="17325"/>
                  </a:cubicBezTo>
                  <a:cubicBezTo>
                    <a:pt x="18329" y="17388"/>
                    <a:pt x="18329" y="17513"/>
                    <a:pt x="18413" y="17555"/>
                  </a:cubicBezTo>
                  <a:cubicBezTo>
                    <a:pt x="18434" y="17597"/>
                    <a:pt x="18476" y="17597"/>
                    <a:pt x="18518" y="17597"/>
                  </a:cubicBezTo>
                  <a:cubicBezTo>
                    <a:pt x="18559" y="17597"/>
                    <a:pt x="18601" y="17576"/>
                    <a:pt x="18643" y="17555"/>
                  </a:cubicBezTo>
                  <a:cubicBezTo>
                    <a:pt x="18727" y="17450"/>
                    <a:pt x="18790" y="17367"/>
                    <a:pt x="18873" y="17283"/>
                  </a:cubicBezTo>
                  <a:cubicBezTo>
                    <a:pt x="18936" y="17199"/>
                    <a:pt x="18915" y="17095"/>
                    <a:pt x="18852" y="17053"/>
                  </a:cubicBezTo>
                  <a:cubicBezTo>
                    <a:pt x="18814" y="17024"/>
                    <a:pt x="18770" y="17008"/>
                    <a:pt x="18729" y="17008"/>
                  </a:cubicBezTo>
                  <a:close/>
                  <a:moveTo>
                    <a:pt x="3170" y="17759"/>
                  </a:moveTo>
                  <a:cubicBezTo>
                    <a:pt x="3128" y="17759"/>
                    <a:pt x="3086" y="17775"/>
                    <a:pt x="3055" y="17806"/>
                  </a:cubicBezTo>
                  <a:cubicBezTo>
                    <a:pt x="2971" y="17869"/>
                    <a:pt x="2971" y="17973"/>
                    <a:pt x="3055" y="18036"/>
                  </a:cubicBezTo>
                  <a:cubicBezTo>
                    <a:pt x="3118" y="18120"/>
                    <a:pt x="3202" y="18204"/>
                    <a:pt x="3285" y="18287"/>
                  </a:cubicBezTo>
                  <a:cubicBezTo>
                    <a:pt x="3327" y="18308"/>
                    <a:pt x="3369" y="18329"/>
                    <a:pt x="3411" y="18329"/>
                  </a:cubicBezTo>
                  <a:cubicBezTo>
                    <a:pt x="3453" y="18329"/>
                    <a:pt x="3494" y="18308"/>
                    <a:pt x="3536" y="18287"/>
                  </a:cubicBezTo>
                  <a:cubicBezTo>
                    <a:pt x="3599" y="18225"/>
                    <a:pt x="3599" y="18099"/>
                    <a:pt x="3515" y="18036"/>
                  </a:cubicBezTo>
                  <a:cubicBezTo>
                    <a:pt x="3453" y="17973"/>
                    <a:pt x="3369" y="17890"/>
                    <a:pt x="3285" y="17806"/>
                  </a:cubicBezTo>
                  <a:cubicBezTo>
                    <a:pt x="3254" y="17775"/>
                    <a:pt x="3212" y="17759"/>
                    <a:pt x="3170" y="17759"/>
                  </a:cubicBezTo>
                  <a:close/>
                  <a:moveTo>
                    <a:pt x="18057" y="17759"/>
                  </a:moveTo>
                  <a:cubicBezTo>
                    <a:pt x="18010" y="17759"/>
                    <a:pt x="17963" y="17775"/>
                    <a:pt x="17932" y="17806"/>
                  </a:cubicBezTo>
                  <a:cubicBezTo>
                    <a:pt x="17869" y="17890"/>
                    <a:pt x="17785" y="17973"/>
                    <a:pt x="17702" y="18057"/>
                  </a:cubicBezTo>
                  <a:cubicBezTo>
                    <a:pt x="17639" y="18120"/>
                    <a:pt x="17639" y="18225"/>
                    <a:pt x="17702" y="18287"/>
                  </a:cubicBezTo>
                  <a:cubicBezTo>
                    <a:pt x="17723" y="18329"/>
                    <a:pt x="17764" y="18329"/>
                    <a:pt x="17827" y="18329"/>
                  </a:cubicBezTo>
                  <a:cubicBezTo>
                    <a:pt x="17869" y="18329"/>
                    <a:pt x="17911" y="18329"/>
                    <a:pt x="17932" y="18287"/>
                  </a:cubicBezTo>
                  <a:cubicBezTo>
                    <a:pt x="18015" y="18204"/>
                    <a:pt x="18099" y="18141"/>
                    <a:pt x="18183" y="18057"/>
                  </a:cubicBezTo>
                  <a:cubicBezTo>
                    <a:pt x="18246" y="17994"/>
                    <a:pt x="18246" y="17869"/>
                    <a:pt x="18183" y="17806"/>
                  </a:cubicBezTo>
                  <a:cubicBezTo>
                    <a:pt x="18151" y="17775"/>
                    <a:pt x="18104" y="17759"/>
                    <a:pt x="18057" y="17759"/>
                  </a:cubicBezTo>
                  <a:close/>
                  <a:moveTo>
                    <a:pt x="3915" y="18446"/>
                  </a:moveTo>
                  <a:cubicBezTo>
                    <a:pt x="3869" y="18446"/>
                    <a:pt x="3822" y="18462"/>
                    <a:pt x="3787" y="18497"/>
                  </a:cubicBezTo>
                  <a:cubicBezTo>
                    <a:pt x="3725" y="18580"/>
                    <a:pt x="3746" y="18685"/>
                    <a:pt x="3808" y="18748"/>
                  </a:cubicBezTo>
                  <a:cubicBezTo>
                    <a:pt x="3892" y="18810"/>
                    <a:pt x="3976" y="18894"/>
                    <a:pt x="4080" y="18957"/>
                  </a:cubicBezTo>
                  <a:cubicBezTo>
                    <a:pt x="4101" y="18999"/>
                    <a:pt x="4143" y="18999"/>
                    <a:pt x="4185" y="18999"/>
                  </a:cubicBezTo>
                  <a:cubicBezTo>
                    <a:pt x="4227" y="18999"/>
                    <a:pt x="4269" y="18978"/>
                    <a:pt x="4311" y="18936"/>
                  </a:cubicBezTo>
                  <a:cubicBezTo>
                    <a:pt x="4373" y="18852"/>
                    <a:pt x="4352" y="18748"/>
                    <a:pt x="4290" y="18685"/>
                  </a:cubicBezTo>
                  <a:cubicBezTo>
                    <a:pt x="4185" y="18622"/>
                    <a:pt x="4101" y="18559"/>
                    <a:pt x="4018" y="18476"/>
                  </a:cubicBezTo>
                  <a:cubicBezTo>
                    <a:pt x="3989" y="18457"/>
                    <a:pt x="3953" y="18446"/>
                    <a:pt x="3915" y="18446"/>
                  </a:cubicBezTo>
                  <a:close/>
                  <a:moveTo>
                    <a:pt x="17323" y="18452"/>
                  </a:moveTo>
                  <a:cubicBezTo>
                    <a:pt x="17282" y="18452"/>
                    <a:pt x="17238" y="18467"/>
                    <a:pt x="17199" y="18497"/>
                  </a:cubicBezTo>
                  <a:cubicBezTo>
                    <a:pt x="17116" y="18559"/>
                    <a:pt x="17032" y="18622"/>
                    <a:pt x="16948" y="18706"/>
                  </a:cubicBezTo>
                  <a:cubicBezTo>
                    <a:pt x="16865" y="18748"/>
                    <a:pt x="16865" y="18873"/>
                    <a:pt x="16907" y="18936"/>
                  </a:cubicBezTo>
                  <a:cubicBezTo>
                    <a:pt x="16948" y="18978"/>
                    <a:pt x="16990" y="18999"/>
                    <a:pt x="17053" y="18999"/>
                  </a:cubicBezTo>
                  <a:cubicBezTo>
                    <a:pt x="17095" y="18999"/>
                    <a:pt x="17116" y="18999"/>
                    <a:pt x="17158" y="18978"/>
                  </a:cubicBezTo>
                  <a:cubicBezTo>
                    <a:pt x="17241" y="18894"/>
                    <a:pt x="17325" y="18831"/>
                    <a:pt x="17430" y="18748"/>
                  </a:cubicBezTo>
                  <a:cubicBezTo>
                    <a:pt x="17492" y="18685"/>
                    <a:pt x="17492" y="18580"/>
                    <a:pt x="17451" y="18518"/>
                  </a:cubicBezTo>
                  <a:cubicBezTo>
                    <a:pt x="17417" y="18473"/>
                    <a:pt x="17371" y="18452"/>
                    <a:pt x="17323" y="18452"/>
                  </a:cubicBezTo>
                  <a:close/>
                  <a:moveTo>
                    <a:pt x="4739" y="19062"/>
                  </a:moveTo>
                  <a:cubicBezTo>
                    <a:pt x="4685" y="19062"/>
                    <a:pt x="4624" y="19089"/>
                    <a:pt x="4583" y="19145"/>
                  </a:cubicBezTo>
                  <a:cubicBezTo>
                    <a:pt x="4541" y="19208"/>
                    <a:pt x="4562" y="19313"/>
                    <a:pt x="4624" y="19375"/>
                  </a:cubicBezTo>
                  <a:cubicBezTo>
                    <a:pt x="4729" y="19438"/>
                    <a:pt x="4813" y="19501"/>
                    <a:pt x="4917" y="19564"/>
                  </a:cubicBezTo>
                  <a:cubicBezTo>
                    <a:pt x="4938" y="19585"/>
                    <a:pt x="4980" y="19585"/>
                    <a:pt x="5001" y="19585"/>
                  </a:cubicBezTo>
                  <a:cubicBezTo>
                    <a:pt x="5064" y="19585"/>
                    <a:pt x="5127" y="19564"/>
                    <a:pt x="5147" y="19501"/>
                  </a:cubicBezTo>
                  <a:cubicBezTo>
                    <a:pt x="5189" y="19438"/>
                    <a:pt x="5168" y="19334"/>
                    <a:pt x="5106" y="19271"/>
                  </a:cubicBezTo>
                  <a:cubicBezTo>
                    <a:pt x="5001" y="19208"/>
                    <a:pt x="4917" y="19145"/>
                    <a:pt x="4813" y="19082"/>
                  </a:cubicBezTo>
                  <a:cubicBezTo>
                    <a:pt x="4792" y="19068"/>
                    <a:pt x="4766" y="19062"/>
                    <a:pt x="4739" y="19062"/>
                  </a:cubicBezTo>
                  <a:close/>
                  <a:moveTo>
                    <a:pt x="16508" y="19067"/>
                  </a:moveTo>
                  <a:cubicBezTo>
                    <a:pt x="16474" y="19067"/>
                    <a:pt x="16437" y="19079"/>
                    <a:pt x="16404" y="19103"/>
                  </a:cubicBezTo>
                  <a:cubicBezTo>
                    <a:pt x="16321" y="19166"/>
                    <a:pt x="16237" y="19208"/>
                    <a:pt x="16132" y="19271"/>
                  </a:cubicBezTo>
                  <a:cubicBezTo>
                    <a:pt x="16049" y="19334"/>
                    <a:pt x="16028" y="19438"/>
                    <a:pt x="16070" y="19522"/>
                  </a:cubicBezTo>
                  <a:cubicBezTo>
                    <a:pt x="16111" y="19564"/>
                    <a:pt x="16174" y="19585"/>
                    <a:pt x="16216" y="19585"/>
                  </a:cubicBezTo>
                  <a:cubicBezTo>
                    <a:pt x="16258" y="19585"/>
                    <a:pt x="16279" y="19585"/>
                    <a:pt x="16321" y="19564"/>
                  </a:cubicBezTo>
                  <a:cubicBezTo>
                    <a:pt x="16404" y="19501"/>
                    <a:pt x="16509" y="19438"/>
                    <a:pt x="16593" y="19375"/>
                  </a:cubicBezTo>
                  <a:cubicBezTo>
                    <a:pt x="16676" y="19313"/>
                    <a:pt x="16697" y="19208"/>
                    <a:pt x="16635" y="19145"/>
                  </a:cubicBezTo>
                  <a:cubicBezTo>
                    <a:pt x="16609" y="19095"/>
                    <a:pt x="16561" y="19067"/>
                    <a:pt x="16508" y="19067"/>
                  </a:cubicBezTo>
                  <a:close/>
                  <a:moveTo>
                    <a:pt x="5597" y="19589"/>
                  </a:moveTo>
                  <a:cubicBezTo>
                    <a:pt x="5533" y="19589"/>
                    <a:pt x="5471" y="19623"/>
                    <a:pt x="5440" y="19668"/>
                  </a:cubicBezTo>
                  <a:cubicBezTo>
                    <a:pt x="5399" y="19752"/>
                    <a:pt x="5440" y="19857"/>
                    <a:pt x="5503" y="19898"/>
                  </a:cubicBezTo>
                  <a:cubicBezTo>
                    <a:pt x="5608" y="19961"/>
                    <a:pt x="5712" y="20024"/>
                    <a:pt x="5817" y="20066"/>
                  </a:cubicBezTo>
                  <a:cubicBezTo>
                    <a:pt x="5838" y="20087"/>
                    <a:pt x="5859" y="20087"/>
                    <a:pt x="5880" y="20087"/>
                  </a:cubicBezTo>
                  <a:cubicBezTo>
                    <a:pt x="5943" y="20087"/>
                    <a:pt x="6005" y="20045"/>
                    <a:pt x="6047" y="20003"/>
                  </a:cubicBezTo>
                  <a:cubicBezTo>
                    <a:pt x="6089" y="19919"/>
                    <a:pt x="6047" y="19815"/>
                    <a:pt x="5963" y="19773"/>
                  </a:cubicBezTo>
                  <a:cubicBezTo>
                    <a:pt x="5880" y="19710"/>
                    <a:pt x="5775" y="19668"/>
                    <a:pt x="5671" y="19606"/>
                  </a:cubicBezTo>
                  <a:cubicBezTo>
                    <a:pt x="5647" y="19594"/>
                    <a:pt x="5622" y="19589"/>
                    <a:pt x="5597" y="19589"/>
                  </a:cubicBezTo>
                  <a:close/>
                  <a:moveTo>
                    <a:pt x="15641" y="19596"/>
                  </a:moveTo>
                  <a:cubicBezTo>
                    <a:pt x="15614" y="19596"/>
                    <a:pt x="15588" y="19606"/>
                    <a:pt x="15567" y="19626"/>
                  </a:cubicBezTo>
                  <a:cubicBezTo>
                    <a:pt x="15463" y="19668"/>
                    <a:pt x="15358" y="19731"/>
                    <a:pt x="15274" y="19773"/>
                  </a:cubicBezTo>
                  <a:cubicBezTo>
                    <a:pt x="15191" y="19815"/>
                    <a:pt x="15149" y="19919"/>
                    <a:pt x="15191" y="20003"/>
                  </a:cubicBezTo>
                  <a:cubicBezTo>
                    <a:pt x="15233" y="20066"/>
                    <a:pt x="15274" y="20087"/>
                    <a:pt x="15337" y="20087"/>
                  </a:cubicBezTo>
                  <a:cubicBezTo>
                    <a:pt x="15379" y="20087"/>
                    <a:pt x="15400" y="20087"/>
                    <a:pt x="15421" y="20066"/>
                  </a:cubicBezTo>
                  <a:cubicBezTo>
                    <a:pt x="15526" y="20024"/>
                    <a:pt x="15630" y="19961"/>
                    <a:pt x="15714" y="19919"/>
                  </a:cubicBezTo>
                  <a:cubicBezTo>
                    <a:pt x="15798" y="19878"/>
                    <a:pt x="15839" y="19773"/>
                    <a:pt x="15798" y="19689"/>
                  </a:cubicBezTo>
                  <a:cubicBezTo>
                    <a:pt x="15756" y="19633"/>
                    <a:pt x="15695" y="19596"/>
                    <a:pt x="15641" y="19596"/>
                  </a:cubicBezTo>
                  <a:close/>
                  <a:moveTo>
                    <a:pt x="6512" y="20038"/>
                  </a:moveTo>
                  <a:cubicBezTo>
                    <a:pt x="6443" y="20038"/>
                    <a:pt x="6373" y="20068"/>
                    <a:pt x="6340" y="20150"/>
                  </a:cubicBezTo>
                  <a:cubicBezTo>
                    <a:pt x="6298" y="20233"/>
                    <a:pt x="6340" y="20338"/>
                    <a:pt x="6424" y="20359"/>
                  </a:cubicBezTo>
                  <a:cubicBezTo>
                    <a:pt x="6528" y="20401"/>
                    <a:pt x="6654" y="20463"/>
                    <a:pt x="6759" y="20484"/>
                  </a:cubicBezTo>
                  <a:cubicBezTo>
                    <a:pt x="6780" y="20505"/>
                    <a:pt x="6800" y="20505"/>
                    <a:pt x="6821" y="20505"/>
                  </a:cubicBezTo>
                  <a:cubicBezTo>
                    <a:pt x="6884" y="20505"/>
                    <a:pt x="6947" y="20463"/>
                    <a:pt x="6968" y="20401"/>
                  </a:cubicBezTo>
                  <a:cubicBezTo>
                    <a:pt x="7010" y="20317"/>
                    <a:pt x="6968" y="20212"/>
                    <a:pt x="6884" y="20170"/>
                  </a:cubicBezTo>
                  <a:cubicBezTo>
                    <a:pt x="6780" y="20129"/>
                    <a:pt x="6675" y="20087"/>
                    <a:pt x="6570" y="20045"/>
                  </a:cubicBezTo>
                  <a:cubicBezTo>
                    <a:pt x="6551" y="20040"/>
                    <a:pt x="6532" y="20038"/>
                    <a:pt x="6512" y="20038"/>
                  </a:cubicBezTo>
                  <a:close/>
                  <a:moveTo>
                    <a:pt x="14726" y="20038"/>
                  </a:moveTo>
                  <a:cubicBezTo>
                    <a:pt x="14706" y="20038"/>
                    <a:pt x="14687" y="20040"/>
                    <a:pt x="14668" y="20045"/>
                  </a:cubicBezTo>
                  <a:cubicBezTo>
                    <a:pt x="14563" y="20108"/>
                    <a:pt x="14458" y="20129"/>
                    <a:pt x="14354" y="20170"/>
                  </a:cubicBezTo>
                  <a:cubicBezTo>
                    <a:pt x="14270" y="20212"/>
                    <a:pt x="14228" y="20317"/>
                    <a:pt x="14270" y="20401"/>
                  </a:cubicBezTo>
                  <a:cubicBezTo>
                    <a:pt x="14291" y="20463"/>
                    <a:pt x="14354" y="20505"/>
                    <a:pt x="14417" y="20505"/>
                  </a:cubicBezTo>
                  <a:cubicBezTo>
                    <a:pt x="14438" y="20505"/>
                    <a:pt x="14458" y="20505"/>
                    <a:pt x="14479" y="20484"/>
                  </a:cubicBezTo>
                  <a:cubicBezTo>
                    <a:pt x="14584" y="20463"/>
                    <a:pt x="14689" y="20401"/>
                    <a:pt x="14793" y="20359"/>
                  </a:cubicBezTo>
                  <a:cubicBezTo>
                    <a:pt x="14877" y="20338"/>
                    <a:pt x="14919" y="20233"/>
                    <a:pt x="14877" y="20150"/>
                  </a:cubicBezTo>
                  <a:cubicBezTo>
                    <a:pt x="14861" y="20068"/>
                    <a:pt x="14794" y="20038"/>
                    <a:pt x="14726" y="20038"/>
                  </a:cubicBezTo>
                  <a:close/>
                  <a:moveTo>
                    <a:pt x="7460" y="20395"/>
                  </a:moveTo>
                  <a:cubicBezTo>
                    <a:pt x="7380" y="20395"/>
                    <a:pt x="7320" y="20436"/>
                    <a:pt x="7303" y="20505"/>
                  </a:cubicBezTo>
                  <a:cubicBezTo>
                    <a:pt x="7261" y="20610"/>
                    <a:pt x="7303" y="20694"/>
                    <a:pt x="7407" y="20714"/>
                  </a:cubicBezTo>
                  <a:cubicBezTo>
                    <a:pt x="7512" y="20756"/>
                    <a:pt x="7616" y="20798"/>
                    <a:pt x="7742" y="20819"/>
                  </a:cubicBezTo>
                  <a:lnTo>
                    <a:pt x="7784" y="20819"/>
                  </a:lnTo>
                  <a:cubicBezTo>
                    <a:pt x="7847" y="20819"/>
                    <a:pt x="7930" y="20777"/>
                    <a:pt x="7951" y="20714"/>
                  </a:cubicBezTo>
                  <a:cubicBezTo>
                    <a:pt x="7972" y="20610"/>
                    <a:pt x="7909" y="20526"/>
                    <a:pt x="7826" y="20505"/>
                  </a:cubicBezTo>
                  <a:cubicBezTo>
                    <a:pt x="7721" y="20463"/>
                    <a:pt x="7616" y="20442"/>
                    <a:pt x="7512" y="20401"/>
                  </a:cubicBezTo>
                  <a:cubicBezTo>
                    <a:pt x="7494" y="20397"/>
                    <a:pt x="7477" y="20395"/>
                    <a:pt x="7460" y="20395"/>
                  </a:cubicBezTo>
                  <a:close/>
                  <a:moveTo>
                    <a:pt x="13778" y="20395"/>
                  </a:moveTo>
                  <a:cubicBezTo>
                    <a:pt x="13761" y="20395"/>
                    <a:pt x="13744" y="20397"/>
                    <a:pt x="13726" y="20401"/>
                  </a:cubicBezTo>
                  <a:cubicBezTo>
                    <a:pt x="13622" y="20442"/>
                    <a:pt x="13517" y="20463"/>
                    <a:pt x="13412" y="20505"/>
                  </a:cubicBezTo>
                  <a:cubicBezTo>
                    <a:pt x="13329" y="20526"/>
                    <a:pt x="13266" y="20610"/>
                    <a:pt x="13287" y="20714"/>
                  </a:cubicBezTo>
                  <a:cubicBezTo>
                    <a:pt x="13308" y="20777"/>
                    <a:pt x="13391" y="20819"/>
                    <a:pt x="13454" y="20819"/>
                  </a:cubicBezTo>
                  <a:lnTo>
                    <a:pt x="13496" y="20819"/>
                  </a:lnTo>
                  <a:cubicBezTo>
                    <a:pt x="13622" y="20798"/>
                    <a:pt x="13726" y="20756"/>
                    <a:pt x="13831" y="20714"/>
                  </a:cubicBezTo>
                  <a:cubicBezTo>
                    <a:pt x="13914" y="20694"/>
                    <a:pt x="13977" y="20589"/>
                    <a:pt x="13935" y="20505"/>
                  </a:cubicBezTo>
                  <a:cubicBezTo>
                    <a:pt x="13918" y="20436"/>
                    <a:pt x="13858" y="20395"/>
                    <a:pt x="13778" y="20395"/>
                  </a:cubicBezTo>
                  <a:close/>
                  <a:moveTo>
                    <a:pt x="8440" y="20648"/>
                  </a:moveTo>
                  <a:cubicBezTo>
                    <a:pt x="8365" y="20648"/>
                    <a:pt x="8283" y="20705"/>
                    <a:pt x="8265" y="20777"/>
                  </a:cubicBezTo>
                  <a:cubicBezTo>
                    <a:pt x="8244" y="20882"/>
                    <a:pt x="8307" y="20966"/>
                    <a:pt x="8412" y="20986"/>
                  </a:cubicBezTo>
                  <a:cubicBezTo>
                    <a:pt x="8516" y="21007"/>
                    <a:pt x="8621" y="21028"/>
                    <a:pt x="8746" y="21049"/>
                  </a:cubicBezTo>
                  <a:lnTo>
                    <a:pt x="8767" y="21049"/>
                  </a:lnTo>
                  <a:cubicBezTo>
                    <a:pt x="8851" y="21049"/>
                    <a:pt x="8914" y="21007"/>
                    <a:pt x="8935" y="20924"/>
                  </a:cubicBezTo>
                  <a:cubicBezTo>
                    <a:pt x="8956" y="20819"/>
                    <a:pt x="8893" y="20735"/>
                    <a:pt x="8809" y="20714"/>
                  </a:cubicBezTo>
                  <a:cubicBezTo>
                    <a:pt x="8684" y="20694"/>
                    <a:pt x="8579" y="20673"/>
                    <a:pt x="8474" y="20652"/>
                  </a:cubicBezTo>
                  <a:cubicBezTo>
                    <a:pt x="8463" y="20649"/>
                    <a:pt x="8452" y="20648"/>
                    <a:pt x="8440" y="20648"/>
                  </a:cubicBezTo>
                  <a:close/>
                  <a:moveTo>
                    <a:pt x="12797" y="20648"/>
                  </a:moveTo>
                  <a:cubicBezTo>
                    <a:pt x="12786" y="20648"/>
                    <a:pt x="12774" y="20649"/>
                    <a:pt x="12764" y="20652"/>
                  </a:cubicBezTo>
                  <a:cubicBezTo>
                    <a:pt x="12659" y="20673"/>
                    <a:pt x="12554" y="20694"/>
                    <a:pt x="12429" y="20714"/>
                  </a:cubicBezTo>
                  <a:cubicBezTo>
                    <a:pt x="12345" y="20735"/>
                    <a:pt x="12282" y="20819"/>
                    <a:pt x="12303" y="20924"/>
                  </a:cubicBezTo>
                  <a:cubicBezTo>
                    <a:pt x="12324" y="21007"/>
                    <a:pt x="12387" y="21049"/>
                    <a:pt x="12471" y="21049"/>
                  </a:cubicBezTo>
                  <a:lnTo>
                    <a:pt x="12492" y="21049"/>
                  </a:lnTo>
                  <a:cubicBezTo>
                    <a:pt x="12617" y="21028"/>
                    <a:pt x="12722" y="21007"/>
                    <a:pt x="12826" y="20986"/>
                  </a:cubicBezTo>
                  <a:cubicBezTo>
                    <a:pt x="12931" y="20966"/>
                    <a:pt x="12973" y="20882"/>
                    <a:pt x="12973" y="20798"/>
                  </a:cubicBezTo>
                  <a:cubicBezTo>
                    <a:pt x="12955" y="20707"/>
                    <a:pt x="12873" y="20648"/>
                    <a:pt x="12797" y="20648"/>
                  </a:cubicBezTo>
                  <a:close/>
                  <a:moveTo>
                    <a:pt x="9425" y="20815"/>
                  </a:moveTo>
                  <a:cubicBezTo>
                    <a:pt x="9349" y="20815"/>
                    <a:pt x="9269" y="20874"/>
                    <a:pt x="9269" y="20966"/>
                  </a:cubicBezTo>
                  <a:cubicBezTo>
                    <a:pt x="9269" y="21049"/>
                    <a:pt x="9332" y="21133"/>
                    <a:pt x="9416" y="21154"/>
                  </a:cubicBezTo>
                  <a:cubicBezTo>
                    <a:pt x="9541" y="21154"/>
                    <a:pt x="9646" y="21175"/>
                    <a:pt x="9772" y="21175"/>
                  </a:cubicBezTo>
                  <a:cubicBezTo>
                    <a:pt x="9855" y="21175"/>
                    <a:pt x="9939" y="21112"/>
                    <a:pt x="9939" y="21028"/>
                  </a:cubicBezTo>
                  <a:cubicBezTo>
                    <a:pt x="9960" y="20924"/>
                    <a:pt x="9876" y="20861"/>
                    <a:pt x="9793" y="20840"/>
                  </a:cubicBezTo>
                  <a:cubicBezTo>
                    <a:pt x="9688" y="20840"/>
                    <a:pt x="9562" y="20819"/>
                    <a:pt x="9458" y="20819"/>
                  </a:cubicBezTo>
                  <a:cubicBezTo>
                    <a:pt x="9447" y="20816"/>
                    <a:pt x="9436" y="20815"/>
                    <a:pt x="9425" y="20815"/>
                  </a:cubicBezTo>
                  <a:close/>
                  <a:moveTo>
                    <a:pt x="11807" y="20816"/>
                  </a:moveTo>
                  <a:cubicBezTo>
                    <a:pt x="11798" y="20816"/>
                    <a:pt x="11789" y="20817"/>
                    <a:pt x="11780" y="20819"/>
                  </a:cubicBezTo>
                  <a:cubicBezTo>
                    <a:pt x="11676" y="20819"/>
                    <a:pt x="11550" y="20840"/>
                    <a:pt x="11445" y="20840"/>
                  </a:cubicBezTo>
                  <a:cubicBezTo>
                    <a:pt x="11362" y="20861"/>
                    <a:pt x="11278" y="20945"/>
                    <a:pt x="11299" y="21028"/>
                  </a:cubicBezTo>
                  <a:cubicBezTo>
                    <a:pt x="11299" y="21112"/>
                    <a:pt x="11383" y="21175"/>
                    <a:pt x="11466" y="21175"/>
                  </a:cubicBezTo>
                  <a:cubicBezTo>
                    <a:pt x="11592" y="21175"/>
                    <a:pt x="11697" y="21154"/>
                    <a:pt x="11822" y="21154"/>
                  </a:cubicBezTo>
                  <a:cubicBezTo>
                    <a:pt x="11906" y="21133"/>
                    <a:pt x="11969" y="21049"/>
                    <a:pt x="11969" y="20966"/>
                  </a:cubicBezTo>
                  <a:cubicBezTo>
                    <a:pt x="11950" y="20891"/>
                    <a:pt x="11881" y="20816"/>
                    <a:pt x="11807" y="20816"/>
                  </a:cubicBezTo>
                  <a:close/>
                  <a:moveTo>
                    <a:pt x="10441" y="20882"/>
                  </a:moveTo>
                  <a:cubicBezTo>
                    <a:pt x="10357" y="20882"/>
                    <a:pt x="10274" y="20945"/>
                    <a:pt x="10274" y="21049"/>
                  </a:cubicBezTo>
                  <a:cubicBezTo>
                    <a:pt x="10274" y="21133"/>
                    <a:pt x="10357" y="21217"/>
                    <a:pt x="10441" y="21217"/>
                  </a:cubicBezTo>
                  <a:lnTo>
                    <a:pt x="10797" y="21217"/>
                  </a:lnTo>
                  <a:cubicBezTo>
                    <a:pt x="10881" y="21217"/>
                    <a:pt x="10964" y="21133"/>
                    <a:pt x="10964" y="21049"/>
                  </a:cubicBezTo>
                  <a:cubicBezTo>
                    <a:pt x="10964" y="20945"/>
                    <a:pt x="10881" y="20882"/>
                    <a:pt x="10776" y="208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1"/>
            <p:cNvSpPr/>
            <p:nvPr/>
          </p:nvSpPr>
          <p:spPr>
            <a:xfrm>
              <a:off x="5267817" y="3283099"/>
              <a:ext cx="182462" cy="102781"/>
            </a:xfrm>
            <a:custGeom>
              <a:avLst/>
              <a:gdLst/>
              <a:ahLst/>
              <a:cxnLst/>
              <a:rect l="l" t="t" r="r" b="b"/>
              <a:pathLst>
                <a:path w="8768" h="4939" extrusionOk="0">
                  <a:moveTo>
                    <a:pt x="1109" y="1"/>
                  </a:moveTo>
                  <a:cubicBezTo>
                    <a:pt x="503" y="1"/>
                    <a:pt x="0" y="482"/>
                    <a:pt x="0" y="1089"/>
                  </a:cubicBezTo>
                  <a:lnTo>
                    <a:pt x="0" y="3851"/>
                  </a:lnTo>
                  <a:cubicBezTo>
                    <a:pt x="0" y="4436"/>
                    <a:pt x="503" y="4939"/>
                    <a:pt x="1109" y="4939"/>
                  </a:cubicBezTo>
                  <a:lnTo>
                    <a:pt x="8140" y="4939"/>
                  </a:lnTo>
                  <a:cubicBezTo>
                    <a:pt x="8537" y="4939"/>
                    <a:pt x="8767" y="4457"/>
                    <a:pt x="8516" y="4144"/>
                  </a:cubicBezTo>
                  <a:lnTo>
                    <a:pt x="7407" y="2763"/>
                  </a:lnTo>
                  <a:cubicBezTo>
                    <a:pt x="7282" y="2595"/>
                    <a:pt x="7282" y="2344"/>
                    <a:pt x="7407" y="2177"/>
                  </a:cubicBezTo>
                  <a:lnTo>
                    <a:pt x="8516" y="796"/>
                  </a:lnTo>
                  <a:cubicBezTo>
                    <a:pt x="8767" y="461"/>
                    <a:pt x="8537" y="1"/>
                    <a:pt x="8140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1"/>
            <p:cNvSpPr/>
            <p:nvPr/>
          </p:nvSpPr>
          <p:spPr>
            <a:xfrm>
              <a:off x="5267817" y="3283099"/>
              <a:ext cx="60536" cy="31381"/>
            </a:xfrm>
            <a:custGeom>
              <a:avLst/>
              <a:gdLst/>
              <a:ahLst/>
              <a:cxnLst/>
              <a:rect l="l" t="t" r="r" b="b"/>
              <a:pathLst>
                <a:path w="2909" h="1508" extrusionOk="0">
                  <a:moveTo>
                    <a:pt x="1047" y="1"/>
                  </a:moveTo>
                  <a:cubicBezTo>
                    <a:pt x="461" y="42"/>
                    <a:pt x="0" y="503"/>
                    <a:pt x="21" y="1089"/>
                  </a:cubicBezTo>
                  <a:lnTo>
                    <a:pt x="21" y="1507"/>
                  </a:lnTo>
                  <a:lnTo>
                    <a:pt x="2909" y="1507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1"/>
            <p:cNvSpPr/>
            <p:nvPr/>
          </p:nvSpPr>
          <p:spPr>
            <a:xfrm>
              <a:off x="4742699" y="3283099"/>
              <a:ext cx="182025" cy="102781"/>
            </a:xfrm>
            <a:custGeom>
              <a:avLst/>
              <a:gdLst/>
              <a:ahLst/>
              <a:cxnLst/>
              <a:rect l="l" t="t" r="r" b="b"/>
              <a:pathLst>
                <a:path w="8747" h="4939" extrusionOk="0">
                  <a:moveTo>
                    <a:pt x="628" y="1"/>
                  </a:moveTo>
                  <a:cubicBezTo>
                    <a:pt x="231" y="1"/>
                    <a:pt x="1" y="461"/>
                    <a:pt x="252" y="796"/>
                  </a:cubicBezTo>
                  <a:lnTo>
                    <a:pt x="1340" y="2177"/>
                  </a:lnTo>
                  <a:cubicBezTo>
                    <a:pt x="1486" y="2344"/>
                    <a:pt x="1486" y="2595"/>
                    <a:pt x="1340" y="2763"/>
                  </a:cubicBezTo>
                  <a:lnTo>
                    <a:pt x="252" y="4144"/>
                  </a:lnTo>
                  <a:cubicBezTo>
                    <a:pt x="1" y="4457"/>
                    <a:pt x="231" y="4939"/>
                    <a:pt x="628" y="4939"/>
                  </a:cubicBezTo>
                  <a:lnTo>
                    <a:pt x="7659" y="4939"/>
                  </a:lnTo>
                  <a:cubicBezTo>
                    <a:pt x="8265" y="4939"/>
                    <a:pt x="8747" y="4436"/>
                    <a:pt x="8747" y="3851"/>
                  </a:cubicBezTo>
                  <a:lnTo>
                    <a:pt x="8747" y="1089"/>
                  </a:lnTo>
                  <a:cubicBezTo>
                    <a:pt x="8747" y="482"/>
                    <a:pt x="8265" y="1"/>
                    <a:pt x="7659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1"/>
            <p:cNvSpPr/>
            <p:nvPr/>
          </p:nvSpPr>
          <p:spPr>
            <a:xfrm>
              <a:off x="4864187" y="3283099"/>
              <a:ext cx="60536" cy="31381"/>
            </a:xfrm>
            <a:custGeom>
              <a:avLst/>
              <a:gdLst/>
              <a:ahLst/>
              <a:cxnLst/>
              <a:rect l="l" t="t" r="r" b="b"/>
              <a:pathLst>
                <a:path w="2909" h="1508" extrusionOk="0">
                  <a:moveTo>
                    <a:pt x="1883" y="1"/>
                  </a:moveTo>
                  <a:lnTo>
                    <a:pt x="0" y="1507"/>
                  </a:lnTo>
                  <a:lnTo>
                    <a:pt x="2909" y="1507"/>
                  </a:lnTo>
                  <a:lnTo>
                    <a:pt x="2909" y="1089"/>
                  </a:lnTo>
                  <a:cubicBezTo>
                    <a:pt x="2909" y="503"/>
                    <a:pt x="2448" y="42"/>
                    <a:pt x="1883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1"/>
            <p:cNvSpPr/>
            <p:nvPr/>
          </p:nvSpPr>
          <p:spPr>
            <a:xfrm>
              <a:off x="4822380" y="3312712"/>
              <a:ext cx="548219" cy="115849"/>
            </a:xfrm>
            <a:custGeom>
              <a:avLst/>
              <a:gdLst/>
              <a:ahLst/>
              <a:cxnLst/>
              <a:rect l="l" t="t" r="r" b="b"/>
              <a:pathLst>
                <a:path w="26344" h="5567" extrusionOk="0">
                  <a:moveTo>
                    <a:pt x="2281" y="0"/>
                  </a:moveTo>
                  <a:cubicBezTo>
                    <a:pt x="1026" y="0"/>
                    <a:pt x="1" y="1026"/>
                    <a:pt x="1" y="2281"/>
                  </a:cubicBezTo>
                  <a:lnTo>
                    <a:pt x="1" y="3285"/>
                  </a:lnTo>
                  <a:cubicBezTo>
                    <a:pt x="1" y="4541"/>
                    <a:pt x="1026" y="5566"/>
                    <a:pt x="2281" y="5566"/>
                  </a:cubicBezTo>
                  <a:lnTo>
                    <a:pt x="24063" y="5566"/>
                  </a:lnTo>
                  <a:cubicBezTo>
                    <a:pt x="25318" y="5566"/>
                    <a:pt x="26343" y="4541"/>
                    <a:pt x="26343" y="3285"/>
                  </a:cubicBezTo>
                  <a:lnTo>
                    <a:pt x="26343" y="2281"/>
                  </a:lnTo>
                  <a:cubicBezTo>
                    <a:pt x="26343" y="1026"/>
                    <a:pt x="25318" y="0"/>
                    <a:pt x="24063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1"/>
            <p:cNvSpPr/>
            <p:nvPr/>
          </p:nvSpPr>
          <p:spPr>
            <a:xfrm>
              <a:off x="3747338" y="1862744"/>
              <a:ext cx="495965" cy="495528"/>
            </a:xfrm>
            <a:custGeom>
              <a:avLst/>
              <a:gdLst/>
              <a:ahLst/>
              <a:cxnLst/>
              <a:rect l="l" t="t" r="r" b="b"/>
              <a:pathLst>
                <a:path w="23833" h="23812" extrusionOk="0">
                  <a:moveTo>
                    <a:pt x="11906" y="2951"/>
                  </a:moveTo>
                  <a:cubicBezTo>
                    <a:pt x="16844" y="2951"/>
                    <a:pt x="20861" y="6968"/>
                    <a:pt x="20861" y="11906"/>
                  </a:cubicBezTo>
                  <a:cubicBezTo>
                    <a:pt x="20861" y="16844"/>
                    <a:pt x="16844" y="20841"/>
                    <a:pt x="11906" y="20841"/>
                  </a:cubicBezTo>
                  <a:cubicBezTo>
                    <a:pt x="6989" y="20841"/>
                    <a:pt x="2971" y="16844"/>
                    <a:pt x="2971" y="11906"/>
                  </a:cubicBezTo>
                  <a:cubicBezTo>
                    <a:pt x="2971" y="6968"/>
                    <a:pt x="6989" y="2951"/>
                    <a:pt x="11906" y="2951"/>
                  </a:cubicBezTo>
                  <a:close/>
                  <a:moveTo>
                    <a:pt x="11906" y="1"/>
                  </a:moveTo>
                  <a:cubicBezTo>
                    <a:pt x="5357" y="1"/>
                    <a:pt x="0" y="5336"/>
                    <a:pt x="0" y="11906"/>
                  </a:cubicBezTo>
                  <a:cubicBezTo>
                    <a:pt x="0" y="18476"/>
                    <a:pt x="5357" y="23812"/>
                    <a:pt x="11906" y="23812"/>
                  </a:cubicBezTo>
                  <a:cubicBezTo>
                    <a:pt x="18476" y="23812"/>
                    <a:pt x="23832" y="18476"/>
                    <a:pt x="23832" y="11906"/>
                  </a:cubicBezTo>
                  <a:cubicBezTo>
                    <a:pt x="23832" y="5336"/>
                    <a:pt x="18476" y="1"/>
                    <a:pt x="11906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1"/>
            <p:cNvSpPr/>
            <p:nvPr/>
          </p:nvSpPr>
          <p:spPr>
            <a:xfrm>
              <a:off x="3950235" y="1714701"/>
              <a:ext cx="90149" cy="89733"/>
            </a:xfrm>
            <a:custGeom>
              <a:avLst/>
              <a:gdLst/>
              <a:ahLst/>
              <a:cxnLst/>
              <a:rect l="l" t="t" r="r" b="b"/>
              <a:pathLst>
                <a:path w="4332" h="4312" extrusionOk="0">
                  <a:moveTo>
                    <a:pt x="2156" y="1131"/>
                  </a:moveTo>
                  <a:cubicBezTo>
                    <a:pt x="2742" y="1131"/>
                    <a:pt x="3202" y="1591"/>
                    <a:pt x="3202" y="2156"/>
                  </a:cubicBezTo>
                  <a:cubicBezTo>
                    <a:pt x="3202" y="2721"/>
                    <a:pt x="2742" y="3181"/>
                    <a:pt x="2156" y="3181"/>
                  </a:cubicBezTo>
                  <a:cubicBezTo>
                    <a:pt x="1591" y="3181"/>
                    <a:pt x="1130" y="2721"/>
                    <a:pt x="1130" y="2156"/>
                  </a:cubicBezTo>
                  <a:cubicBezTo>
                    <a:pt x="1130" y="1591"/>
                    <a:pt x="1591" y="1131"/>
                    <a:pt x="2156" y="1131"/>
                  </a:cubicBezTo>
                  <a:close/>
                  <a:moveTo>
                    <a:pt x="2156" y="1"/>
                  </a:moveTo>
                  <a:cubicBezTo>
                    <a:pt x="963" y="1"/>
                    <a:pt x="1" y="963"/>
                    <a:pt x="1" y="2156"/>
                  </a:cubicBezTo>
                  <a:cubicBezTo>
                    <a:pt x="1" y="3349"/>
                    <a:pt x="963" y="4311"/>
                    <a:pt x="2156" y="4311"/>
                  </a:cubicBezTo>
                  <a:cubicBezTo>
                    <a:pt x="3348" y="4311"/>
                    <a:pt x="4332" y="3349"/>
                    <a:pt x="4332" y="2156"/>
                  </a:cubicBezTo>
                  <a:cubicBezTo>
                    <a:pt x="4332" y="963"/>
                    <a:pt x="3348" y="1"/>
                    <a:pt x="2156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1"/>
            <p:cNvSpPr/>
            <p:nvPr/>
          </p:nvSpPr>
          <p:spPr>
            <a:xfrm>
              <a:off x="3984634" y="1794820"/>
              <a:ext cx="21351" cy="77538"/>
            </a:xfrm>
            <a:custGeom>
              <a:avLst/>
              <a:gdLst/>
              <a:ahLst/>
              <a:cxnLst/>
              <a:rect l="l" t="t" r="r" b="b"/>
              <a:pathLst>
                <a:path w="1026" h="3726" extrusionOk="0">
                  <a:moveTo>
                    <a:pt x="1" y="1"/>
                  </a:moveTo>
                  <a:lnTo>
                    <a:pt x="1" y="3725"/>
                  </a:lnTo>
                  <a:lnTo>
                    <a:pt x="1026" y="3725"/>
                  </a:lnTo>
                  <a:lnTo>
                    <a:pt x="1026" y="1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1"/>
            <p:cNvSpPr/>
            <p:nvPr/>
          </p:nvSpPr>
          <p:spPr>
            <a:xfrm>
              <a:off x="3774328" y="1889756"/>
              <a:ext cx="441963" cy="441526"/>
            </a:xfrm>
            <a:custGeom>
              <a:avLst/>
              <a:gdLst/>
              <a:ahLst/>
              <a:cxnLst/>
              <a:rect l="l" t="t" r="r" b="b"/>
              <a:pathLst>
                <a:path w="21238" h="21217" extrusionOk="0">
                  <a:moveTo>
                    <a:pt x="10797" y="0"/>
                  </a:moveTo>
                  <a:cubicBezTo>
                    <a:pt x="10692" y="0"/>
                    <a:pt x="10630" y="63"/>
                    <a:pt x="10609" y="167"/>
                  </a:cubicBezTo>
                  <a:cubicBezTo>
                    <a:pt x="10609" y="251"/>
                    <a:pt x="10692" y="335"/>
                    <a:pt x="10797" y="335"/>
                  </a:cubicBezTo>
                  <a:lnTo>
                    <a:pt x="11132" y="335"/>
                  </a:lnTo>
                  <a:cubicBezTo>
                    <a:pt x="11215" y="335"/>
                    <a:pt x="11278" y="272"/>
                    <a:pt x="11299" y="188"/>
                  </a:cubicBezTo>
                  <a:cubicBezTo>
                    <a:pt x="11299" y="84"/>
                    <a:pt x="11236" y="0"/>
                    <a:pt x="11132" y="0"/>
                  </a:cubicBezTo>
                  <a:close/>
                  <a:moveTo>
                    <a:pt x="10107" y="0"/>
                  </a:moveTo>
                  <a:cubicBezTo>
                    <a:pt x="9981" y="21"/>
                    <a:pt x="9876" y="21"/>
                    <a:pt x="9751" y="21"/>
                  </a:cubicBezTo>
                  <a:cubicBezTo>
                    <a:pt x="9667" y="42"/>
                    <a:pt x="9604" y="126"/>
                    <a:pt x="9604" y="209"/>
                  </a:cubicBezTo>
                  <a:cubicBezTo>
                    <a:pt x="9604" y="293"/>
                    <a:pt x="9688" y="356"/>
                    <a:pt x="9772" y="377"/>
                  </a:cubicBezTo>
                  <a:lnTo>
                    <a:pt x="9793" y="377"/>
                  </a:lnTo>
                  <a:cubicBezTo>
                    <a:pt x="9897" y="356"/>
                    <a:pt x="10002" y="356"/>
                    <a:pt x="10127" y="356"/>
                  </a:cubicBezTo>
                  <a:cubicBezTo>
                    <a:pt x="10211" y="335"/>
                    <a:pt x="10295" y="272"/>
                    <a:pt x="10274" y="167"/>
                  </a:cubicBezTo>
                  <a:cubicBezTo>
                    <a:pt x="10274" y="84"/>
                    <a:pt x="10211" y="0"/>
                    <a:pt x="10107" y="0"/>
                  </a:cubicBezTo>
                  <a:close/>
                  <a:moveTo>
                    <a:pt x="11796" y="60"/>
                  </a:moveTo>
                  <a:cubicBezTo>
                    <a:pt x="11722" y="60"/>
                    <a:pt x="11653" y="134"/>
                    <a:pt x="11634" y="209"/>
                  </a:cubicBezTo>
                  <a:cubicBezTo>
                    <a:pt x="11634" y="314"/>
                    <a:pt x="11697" y="398"/>
                    <a:pt x="11780" y="398"/>
                  </a:cubicBezTo>
                  <a:cubicBezTo>
                    <a:pt x="11885" y="419"/>
                    <a:pt x="12011" y="419"/>
                    <a:pt x="12115" y="439"/>
                  </a:cubicBezTo>
                  <a:lnTo>
                    <a:pt x="12136" y="439"/>
                  </a:lnTo>
                  <a:cubicBezTo>
                    <a:pt x="12220" y="439"/>
                    <a:pt x="12283" y="377"/>
                    <a:pt x="12304" y="293"/>
                  </a:cubicBezTo>
                  <a:cubicBezTo>
                    <a:pt x="12324" y="209"/>
                    <a:pt x="12241" y="126"/>
                    <a:pt x="12157" y="105"/>
                  </a:cubicBezTo>
                  <a:cubicBezTo>
                    <a:pt x="12052" y="84"/>
                    <a:pt x="11927" y="84"/>
                    <a:pt x="11822" y="63"/>
                  </a:cubicBezTo>
                  <a:cubicBezTo>
                    <a:pt x="11813" y="61"/>
                    <a:pt x="11805" y="60"/>
                    <a:pt x="11796" y="60"/>
                  </a:cubicBezTo>
                  <a:close/>
                  <a:moveTo>
                    <a:pt x="9114" y="101"/>
                  </a:moveTo>
                  <a:cubicBezTo>
                    <a:pt x="9103" y="101"/>
                    <a:pt x="9092" y="102"/>
                    <a:pt x="9081" y="105"/>
                  </a:cubicBezTo>
                  <a:cubicBezTo>
                    <a:pt x="8956" y="126"/>
                    <a:pt x="8851" y="147"/>
                    <a:pt x="8747" y="167"/>
                  </a:cubicBezTo>
                  <a:cubicBezTo>
                    <a:pt x="8642" y="167"/>
                    <a:pt x="8579" y="272"/>
                    <a:pt x="8600" y="356"/>
                  </a:cubicBezTo>
                  <a:cubicBezTo>
                    <a:pt x="8621" y="439"/>
                    <a:pt x="8684" y="502"/>
                    <a:pt x="8767" y="502"/>
                  </a:cubicBezTo>
                  <a:lnTo>
                    <a:pt x="8788" y="502"/>
                  </a:lnTo>
                  <a:cubicBezTo>
                    <a:pt x="8914" y="481"/>
                    <a:pt x="9019" y="460"/>
                    <a:pt x="9123" y="439"/>
                  </a:cubicBezTo>
                  <a:cubicBezTo>
                    <a:pt x="9228" y="419"/>
                    <a:pt x="9291" y="335"/>
                    <a:pt x="9270" y="251"/>
                  </a:cubicBezTo>
                  <a:cubicBezTo>
                    <a:pt x="9251" y="160"/>
                    <a:pt x="9186" y="101"/>
                    <a:pt x="9114" y="101"/>
                  </a:cubicBezTo>
                  <a:close/>
                  <a:moveTo>
                    <a:pt x="12794" y="226"/>
                  </a:moveTo>
                  <a:cubicBezTo>
                    <a:pt x="12722" y="226"/>
                    <a:pt x="12656" y="283"/>
                    <a:pt x="12638" y="356"/>
                  </a:cubicBezTo>
                  <a:cubicBezTo>
                    <a:pt x="12617" y="439"/>
                    <a:pt x="12680" y="544"/>
                    <a:pt x="12764" y="565"/>
                  </a:cubicBezTo>
                  <a:cubicBezTo>
                    <a:pt x="12868" y="586"/>
                    <a:pt x="12973" y="607"/>
                    <a:pt x="13099" y="628"/>
                  </a:cubicBezTo>
                  <a:lnTo>
                    <a:pt x="13120" y="628"/>
                  </a:lnTo>
                  <a:cubicBezTo>
                    <a:pt x="13203" y="628"/>
                    <a:pt x="13287" y="586"/>
                    <a:pt x="13287" y="502"/>
                  </a:cubicBezTo>
                  <a:cubicBezTo>
                    <a:pt x="13308" y="419"/>
                    <a:pt x="13266" y="335"/>
                    <a:pt x="13161" y="293"/>
                  </a:cubicBezTo>
                  <a:cubicBezTo>
                    <a:pt x="13057" y="272"/>
                    <a:pt x="12952" y="251"/>
                    <a:pt x="12827" y="230"/>
                  </a:cubicBezTo>
                  <a:cubicBezTo>
                    <a:pt x="12816" y="227"/>
                    <a:pt x="12805" y="226"/>
                    <a:pt x="12794" y="226"/>
                  </a:cubicBezTo>
                  <a:close/>
                  <a:moveTo>
                    <a:pt x="8096" y="289"/>
                  </a:moveTo>
                  <a:cubicBezTo>
                    <a:pt x="8083" y="289"/>
                    <a:pt x="8070" y="290"/>
                    <a:pt x="8056" y="293"/>
                  </a:cubicBezTo>
                  <a:cubicBezTo>
                    <a:pt x="7951" y="335"/>
                    <a:pt x="7847" y="356"/>
                    <a:pt x="7742" y="398"/>
                  </a:cubicBezTo>
                  <a:cubicBezTo>
                    <a:pt x="7638" y="419"/>
                    <a:pt x="7596" y="502"/>
                    <a:pt x="7617" y="607"/>
                  </a:cubicBezTo>
                  <a:cubicBezTo>
                    <a:pt x="7635" y="661"/>
                    <a:pt x="7684" y="716"/>
                    <a:pt x="7752" y="716"/>
                  </a:cubicBezTo>
                  <a:cubicBezTo>
                    <a:pt x="7762" y="716"/>
                    <a:pt x="7773" y="714"/>
                    <a:pt x="7784" y="711"/>
                  </a:cubicBezTo>
                  <a:lnTo>
                    <a:pt x="7826" y="711"/>
                  </a:lnTo>
                  <a:cubicBezTo>
                    <a:pt x="7930" y="691"/>
                    <a:pt x="8035" y="649"/>
                    <a:pt x="8140" y="628"/>
                  </a:cubicBezTo>
                  <a:cubicBezTo>
                    <a:pt x="8244" y="607"/>
                    <a:pt x="8286" y="523"/>
                    <a:pt x="8265" y="419"/>
                  </a:cubicBezTo>
                  <a:cubicBezTo>
                    <a:pt x="8247" y="346"/>
                    <a:pt x="8182" y="289"/>
                    <a:pt x="8096" y="289"/>
                  </a:cubicBezTo>
                  <a:close/>
                  <a:moveTo>
                    <a:pt x="13774" y="489"/>
                  </a:moveTo>
                  <a:cubicBezTo>
                    <a:pt x="13705" y="489"/>
                    <a:pt x="13638" y="542"/>
                    <a:pt x="13622" y="607"/>
                  </a:cubicBezTo>
                  <a:cubicBezTo>
                    <a:pt x="13601" y="691"/>
                    <a:pt x="13643" y="774"/>
                    <a:pt x="13726" y="816"/>
                  </a:cubicBezTo>
                  <a:cubicBezTo>
                    <a:pt x="13831" y="858"/>
                    <a:pt x="13936" y="879"/>
                    <a:pt x="14040" y="921"/>
                  </a:cubicBezTo>
                  <a:lnTo>
                    <a:pt x="14103" y="921"/>
                  </a:lnTo>
                  <a:cubicBezTo>
                    <a:pt x="14166" y="921"/>
                    <a:pt x="14228" y="879"/>
                    <a:pt x="14249" y="816"/>
                  </a:cubicBezTo>
                  <a:cubicBezTo>
                    <a:pt x="14291" y="732"/>
                    <a:pt x="14249" y="628"/>
                    <a:pt x="14166" y="607"/>
                  </a:cubicBezTo>
                  <a:cubicBezTo>
                    <a:pt x="14040" y="565"/>
                    <a:pt x="13936" y="523"/>
                    <a:pt x="13831" y="502"/>
                  </a:cubicBezTo>
                  <a:cubicBezTo>
                    <a:pt x="13813" y="493"/>
                    <a:pt x="13793" y="489"/>
                    <a:pt x="13774" y="489"/>
                  </a:cubicBezTo>
                  <a:close/>
                  <a:moveTo>
                    <a:pt x="7152" y="590"/>
                  </a:moveTo>
                  <a:cubicBezTo>
                    <a:pt x="7127" y="590"/>
                    <a:pt x="7101" y="596"/>
                    <a:pt x="7073" y="607"/>
                  </a:cubicBezTo>
                  <a:cubicBezTo>
                    <a:pt x="6968" y="628"/>
                    <a:pt x="6863" y="670"/>
                    <a:pt x="6759" y="711"/>
                  </a:cubicBezTo>
                  <a:cubicBezTo>
                    <a:pt x="6675" y="753"/>
                    <a:pt x="6633" y="858"/>
                    <a:pt x="6654" y="942"/>
                  </a:cubicBezTo>
                  <a:cubicBezTo>
                    <a:pt x="6675" y="1004"/>
                    <a:pt x="6738" y="1046"/>
                    <a:pt x="6822" y="1046"/>
                  </a:cubicBezTo>
                  <a:cubicBezTo>
                    <a:pt x="6842" y="1046"/>
                    <a:pt x="6863" y="1046"/>
                    <a:pt x="6884" y="1025"/>
                  </a:cubicBezTo>
                  <a:cubicBezTo>
                    <a:pt x="6989" y="983"/>
                    <a:pt x="7094" y="963"/>
                    <a:pt x="7198" y="921"/>
                  </a:cubicBezTo>
                  <a:cubicBezTo>
                    <a:pt x="7282" y="879"/>
                    <a:pt x="7324" y="795"/>
                    <a:pt x="7303" y="691"/>
                  </a:cubicBezTo>
                  <a:cubicBezTo>
                    <a:pt x="7272" y="629"/>
                    <a:pt x="7219" y="590"/>
                    <a:pt x="7152" y="590"/>
                  </a:cubicBezTo>
                  <a:close/>
                  <a:moveTo>
                    <a:pt x="14724" y="842"/>
                  </a:moveTo>
                  <a:cubicBezTo>
                    <a:pt x="14660" y="842"/>
                    <a:pt x="14600" y="880"/>
                    <a:pt x="14584" y="942"/>
                  </a:cubicBezTo>
                  <a:cubicBezTo>
                    <a:pt x="14542" y="1025"/>
                    <a:pt x="14584" y="1130"/>
                    <a:pt x="14668" y="1151"/>
                  </a:cubicBezTo>
                  <a:cubicBezTo>
                    <a:pt x="14773" y="1214"/>
                    <a:pt x="14877" y="1255"/>
                    <a:pt x="14961" y="1297"/>
                  </a:cubicBezTo>
                  <a:cubicBezTo>
                    <a:pt x="14982" y="1297"/>
                    <a:pt x="15024" y="1318"/>
                    <a:pt x="15045" y="1318"/>
                  </a:cubicBezTo>
                  <a:cubicBezTo>
                    <a:pt x="15107" y="1318"/>
                    <a:pt x="15170" y="1276"/>
                    <a:pt x="15191" y="1214"/>
                  </a:cubicBezTo>
                  <a:cubicBezTo>
                    <a:pt x="15233" y="1130"/>
                    <a:pt x="15191" y="1025"/>
                    <a:pt x="15107" y="983"/>
                  </a:cubicBezTo>
                  <a:cubicBezTo>
                    <a:pt x="15003" y="942"/>
                    <a:pt x="14898" y="900"/>
                    <a:pt x="14793" y="858"/>
                  </a:cubicBezTo>
                  <a:cubicBezTo>
                    <a:pt x="14771" y="847"/>
                    <a:pt x="14747" y="842"/>
                    <a:pt x="14724" y="842"/>
                  </a:cubicBezTo>
                  <a:close/>
                  <a:moveTo>
                    <a:pt x="6180" y="967"/>
                  </a:moveTo>
                  <a:cubicBezTo>
                    <a:pt x="6156" y="967"/>
                    <a:pt x="6133" y="972"/>
                    <a:pt x="6110" y="983"/>
                  </a:cubicBezTo>
                  <a:cubicBezTo>
                    <a:pt x="6026" y="1046"/>
                    <a:pt x="5922" y="1088"/>
                    <a:pt x="5817" y="1151"/>
                  </a:cubicBezTo>
                  <a:cubicBezTo>
                    <a:pt x="5734" y="1193"/>
                    <a:pt x="5692" y="1276"/>
                    <a:pt x="5734" y="1360"/>
                  </a:cubicBezTo>
                  <a:cubicBezTo>
                    <a:pt x="5775" y="1423"/>
                    <a:pt x="5817" y="1465"/>
                    <a:pt x="5880" y="1465"/>
                  </a:cubicBezTo>
                  <a:cubicBezTo>
                    <a:pt x="5922" y="1465"/>
                    <a:pt x="5943" y="1465"/>
                    <a:pt x="5964" y="1444"/>
                  </a:cubicBezTo>
                  <a:cubicBezTo>
                    <a:pt x="6068" y="1402"/>
                    <a:pt x="6152" y="1339"/>
                    <a:pt x="6257" y="1297"/>
                  </a:cubicBezTo>
                  <a:cubicBezTo>
                    <a:pt x="6340" y="1255"/>
                    <a:pt x="6382" y="1151"/>
                    <a:pt x="6340" y="1067"/>
                  </a:cubicBezTo>
                  <a:cubicBezTo>
                    <a:pt x="6310" y="1006"/>
                    <a:pt x="6245" y="967"/>
                    <a:pt x="6180" y="967"/>
                  </a:cubicBezTo>
                  <a:close/>
                  <a:moveTo>
                    <a:pt x="15647" y="1276"/>
                  </a:moveTo>
                  <a:cubicBezTo>
                    <a:pt x="15589" y="1276"/>
                    <a:pt x="15533" y="1304"/>
                    <a:pt x="15505" y="1360"/>
                  </a:cubicBezTo>
                  <a:cubicBezTo>
                    <a:pt x="15442" y="1444"/>
                    <a:pt x="15484" y="1548"/>
                    <a:pt x="15568" y="1590"/>
                  </a:cubicBezTo>
                  <a:cubicBezTo>
                    <a:pt x="15651" y="1653"/>
                    <a:pt x="15756" y="1695"/>
                    <a:pt x="15840" y="1758"/>
                  </a:cubicBezTo>
                  <a:cubicBezTo>
                    <a:pt x="15881" y="1779"/>
                    <a:pt x="15902" y="1779"/>
                    <a:pt x="15944" y="1779"/>
                  </a:cubicBezTo>
                  <a:cubicBezTo>
                    <a:pt x="15986" y="1779"/>
                    <a:pt x="16049" y="1758"/>
                    <a:pt x="16091" y="1695"/>
                  </a:cubicBezTo>
                  <a:cubicBezTo>
                    <a:pt x="16133" y="1632"/>
                    <a:pt x="16112" y="1527"/>
                    <a:pt x="16028" y="1465"/>
                  </a:cubicBezTo>
                  <a:cubicBezTo>
                    <a:pt x="15923" y="1423"/>
                    <a:pt x="15819" y="1360"/>
                    <a:pt x="15735" y="1297"/>
                  </a:cubicBezTo>
                  <a:cubicBezTo>
                    <a:pt x="15707" y="1283"/>
                    <a:pt x="15677" y="1276"/>
                    <a:pt x="15647" y="1276"/>
                  </a:cubicBezTo>
                  <a:close/>
                  <a:moveTo>
                    <a:pt x="5298" y="1444"/>
                  </a:moveTo>
                  <a:cubicBezTo>
                    <a:pt x="5269" y="1444"/>
                    <a:pt x="5238" y="1451"/>
                    <a:pt x="5210" y="1465"/>
                  </a:cubicBezTo>
                  <a:cubicBezTo>
                    <a:pt x="5106" y="1527"/>
                    <a:pt x="5022" y="1590"/>
                    <a:pt x="4917" y="1653"/>
                  </a:cubicBezTo>
                  <a:cubicBezTo>
                    <a:pt x="4834" y="1695"/>
                    <a:pt x="4813" y="1799"/>
                    <a:pt x="4855" y="1883"/>
                  </a:cubicBezTo>
                  <a:cubicBezTo>
                    <a:pt x="4897" y="1946"/>
                    <a:pt x="4959" y="1967"/>
                    <a:pt x="5001" y="1967"/>
                  </a:cubicBezTo>
                  <a:cubicBezTo>
                    <a:pt x="5043" y="1967"/>
                    <a:pt x="5064" y="1967"/>
                    <a:pt x="5106" y="1946"/>
                  </a:cubicBezTo>
                  <a:cubicBezTo>
                    <a:pt x="5189" y="1883"/>
                    <a:pt x="5294" y="1820"/>
                    <a:pt x="5378" y="1758"/>
                  </a:cubicBezTo>
                  <a:cubicBezTo>
                    <a:pt x="5461" y="1716"/>
                    <a:pt x="5482" y="1611"/>
                    <a:pt x="5441" y="1527"/>
                  </a:cubicBezTo>
                  <a:cubicBezTo>
                    <a:pt x="5413" y="1472"/>
                    <a:pt x="5357" y="1444"/>
                    <a:pt x="5298" y="1444"/>
                  </a:cubicBezTo>
                  <a:close/>
                  <a:moveTo>
                    <a:pt x="16504" y="1805"/>
                  </a:moveTo>
                  <a:cubicBezTo>
                    <a:pt x="16454" y="1805"/>
                    <a:pt x="16401" y="1833"/>
                    <a:pt x="16363" y="1883"/>
                  </a:cubicBezTo>
                  <a:cubicBezTo>
                    <a:pt x="16321" y="1967"/>
                    <a:pt x="16342" y="2072"/>
                    <a:pt x="16405" y="2113"/>
                  </a:cubicBezTo>
                  <a:cubicBezTo>
                    <a:pt x="16509" y="2176"/>
                    <a:pt x="16593" y="2239"/>
                    <a:pt x="16677" y="2302"/>
                  </a:cubicBezTo>
                  <a:cubicBezTo>
                    <a:pt x="16718" y="2344"/>
                    <a:pt x="16739" y="2344"/>
                    <a:pt x="16781" y="2344"/>
                  </a:cubicBezTo>
                  <a:cubicBezTo>
                    <a:pt x="16844" y="2344"/>
                    <a:pt x="16886" y="2323"/>
                    <a:pt x="16928" y="2281"/>
                  </a:cubicBezTo>
                  <a:cubicBezTo>
                    <a:pt x="16969" y="2197"/>
                    <a:pt x="16949" y="2092"/>
                    <a:pt x="16886" y="2030"/>
                  </a:cubicBezTo>
                  <a:cubicBezTo>
                    <a:pt x="16781" y="1967"/>
                    <a:pt x="16697" y="1904"/>
                    <a:pt x="16593" y="1841"/>
                  </a:cubicBezTo>
                  <a:cubicBezTo>
                    <a:pt x="16568" y="1817"/>
                    <a:pt x="16537" y="1805"/>
                    <a:pt x="16504" y="1805"/>
                  </a:cubicBezTo>
                  <a:close/>
                  <a:moveTo>
                    <a:pt x="4447" y="2013"/>
                  </a:moveTo>
                  <a:cubicBezTo>
                    <a:pt x="4412" y="2013"/>
                    <a:pt x="4379" y="2024"/>
                    <a:pt x="4353" y="2051"/>
                  </a:cubicBezTo>
                  <a:cubicBezTo>
                    <a:pt x="4248" y="2113"/>
                    <a:pt x="4164" y="2176"/>
                    <a:pt x="4081" y="2239"/>
                  </a:cubicBezTo>
                  <a:cubicBezTo>
                    <a:pt x="3997" y="2302"/>
                    <a:pt x="3997" y="2406"/>
                    <a:pt x="4039" y="2490"/>
                  </a:cubicBezTo>
                  <a:cubicBezTo>
                    <a:pt x="4081" y="2532"/>
                    <a:pt x="4122" y="2553"/>
                    <a:pt x="4185" y="2553"/>
                  </a:cubicBezTo>
                  <a:cubicBezTo>
                    <a:pt x="4206" y="2553"/>
                    <a:pt x="4248" y="2532"/>
                    <a:pt x="4290" y="2511"/>
                  </a:cubicBezTo>
                  <a:cubicBezTo>
                    <a:pt x="4373" y="2448"/>
                    <a:pt x="4457" y="2385"/>
                    <a:pt x="4541" y="2323"/>
                  </a:cubicBezTo>
                  <a:cubicBezTo>
                    <a:pt x="4625" y="2260"/>
                    <a:pt x="4645" y="2155"/>
                    <a:pt x="4583" y="2072"/>
                  </a:cubicBezTo>
                  <a:cubicBezTo>
                    <a:pt x="4546" y="2035"/>
                    <a:pt x="4496" y="2013"/>
                    <a:pt x="4447" y="2013"/>
                  </a:cubicBezTo>
                  <a:close/>
                  <a:moveTo>
                    <a:pt x="17306" y="2424"/>
                  </a:moveTo>
                  <a:cubicBezTo>
                    <a:pt x="17258" y="2424"/>
                    <a:pt x="17212" y="2445"/>
                    <a:pt x="17179" y="2490"/>
                  </a:cubicBezTo>
                  <a:cubicBezTo>
                    <a:pt x="17137" y="2553"/>
                    <a:pt x="17137" y="2657"/>
                    <a:pt x="17200" y="2720"/>
                  </a:cubicBezTo>
                  <a:cubicBezTo>
                    <a:pt x="17283" y="2783"/>
                    <a:pt x="17367" y="2867"/>
                    <a:pt x="17451" y="2929"/>
                  </a:cubicBezTo>
                  <a:cubicBezTo>
                    <a:pt x="17493" y="2971"/>
                    <a:pt x="17534" y="2992"/>
                    <a:pt x="17576" y="2992"/>
                  </a:cubicBezTo>
                  <a:cubicBezTo>
                    <a:pt x="17618" y="2992"/>
                    <a:pt x="17660" y="2971"/>
                    <a:pt x="17702" y="2929"/>
                  </a:cubicBezTo>
                  <a:cubicBezTo>
                    <a:pt x="17765" y="2867"/>
                    <a:pt x="17765" y="2741"/>
                    <a:pt x="17681" y="2678"/>
                  </a:cubicBezTo>
                  <a:cubicBezTo>
                    <a:pt x="17597" y="2616"/>
                    <a:pt x="17513" y="2532"/>
                    <a:pt x="17430" y="2469"/>
                  </a:cubicBezTo>
                  <a:cubicBezTo>
                    <a:pt x="17391" y="2440"/>
                    <a:pt x="17348" y="2424"/>
                    <a:pt x="17306" y="2424"/>
                  </a:cubicBezTo>
                  <a:close/>
                  <a:moveTo>
                    <a:pt x="3673" y="2652"/>
                  </a:moveTo>
                  <a:cubicBezTo>
                    <a:pt x="3631" y="2652"/>
                    <a:pt x="3589" y="2668"/>
                    <a:pt x="3557" y="2699"/>
                  </a:cubicBezTo>
                  <a:cubicBezTo>
                    <a:pt x="3474" y="2762"/>
                    <a:pt x="3369" y="2846"/>
                    <a:pt x="3285" y="2929"/>
                  </a:cubicBezTo>
                  <a:cubicBezTo>
                    <a:pt x="3223" y="2992"/>
                    <a:pt x="3223" y="3097"/>
                    <a:pt x="3285" y="3160"/>
                  </a:cubicBezTo>
                  <a:cubicBezTo>
                    <a:pt x="3327" y="3201"/>
                    <a:pt x="3369" y="3222"/>
                    <a:pt x="3411" y="3222"/>
                  </a:cubicBezTo>
                  <a:cubicBezTo>
                    <a:pt x="3453" y="3222"/>
                    <a:pt x="3495" y="3201"/>
                    <a:pt x="3537" y="3160"/>
                  </a:cubicBezTo>
                  <a:cubicBezTo>
                    <a:pt x="3599" y="3097"/>
                    <a:pt x="3683" y="3013"/>
                    <a:pt x="3767" y="2950"/>
                  </a:cubicBezTo>
                  <a:cubicBezTo>
                    <a:pt x="3850" y="2888"/>
                    <a:pt x="3850" y="2783"/>
                    <a:pt x="3788" y="2699"/>
                  </a:cubicBezTo>
                  <a:cubicBezTo>
                    <a:pt x="3756" y="2668"/>
                    <a:pt x="3714" y="2652"/>
                    <a:pt x="3673" y="2652"/>
                  </a:cubicBezTo>
                  <a:close/>
                  <a:moveTo>
                    <a:pt x="18065" y="3112"/>
                  </a:moveTo>
                  <a:cubicBezTo>
                    <a:pt x="18021" y="3112"/>
                    <a:pt x="17974" y="3128"/>
                    <a:pt x="17932" y="3160"/>
                  </a:cubicBezTo>
                  <a:cubicBezTo>
                    <a:pt x="17869" y="3222"/>
                    <a:pt x="17869" y="3327"/>
                    <a:pt x="17932" y="3390"/>
                  </a:cubicBezTo>
                  <a:cubicBezTo>
                    <a:pt x="18016" y="3473"/>
                    <a:pt x="18099" y="3557"/>
                    <a:pt x="18162" y="3641"/>
                  </a:cubicBezTo>
                  <a:cubicBezTo>
                    <a:pt x="18204" y="3683"/>
                    <a:pt x="18246" y="3704"/>
                    <a:pt x="18288" y="3704"/>
                  </a:cubicBezTo>
                  <a:cubicBezTo>
                    <a:pt x="18330" y="3704"/>
                    <a:pt x="18371" y="3683"/>
                    <a:pt x="18413" y="3662"/>
                  </a:cubicBezTo>
                  <a:cubicBezTo>
                    <a:pt x="18476" y="3599"/>
                    <a:pt x="18476" y="3473"/>
                    <a:pt x="18413" y="3411"/>
                  </a:cubicBezTo>
                  <a:cubicBezTo>
                    <a:pt x="18330" y="3327"/>
                    <a:pt x="18267" y="3243"/>
                    <a:pt x="18183" y="3160"/>
                  </a:cubicBezTo>
                  <a:cubicBezTo>
                    <a:pt x="18152" y="3128"/>
                    <a:pt x="18110" y="3112"/>
                    <a:pt x="18065" y="3112"/>
                  </a:cubicBezTo>
                  <a:close/>
                  <a:moveTo>
                    <a:pt x="2940" y="3364"/>
                  </a:moveTo>
                  <a:cubicBezTo>
                    <a:pt x="2898" y="3364"/>
                    <a:pt x="2857" y="3379"/>
                    <a:pt x="2825" y="3411"/>
                  </a:cubicBezTo>
                  <a:cubicBezTo>
                    <a:pt x="2741" y="3494"/>
                    <a:pt x="2658" y="3578"/>
                    <a:pt x="2595" y="3662"/>
                  </a:cubicBezTo>
                  <a:cubicBezTo>
                    <a:pt x="2532" y="3745"/>
                    <a:pt x="2532" y="3850"/>
                    <a:pt x="2595" y="3913"/>
                  </a:cubicBezTo>
                  <a:cubicBezTo>
                    <a:pt x="2637" y="3934"/>
                    <a:pt x="2679" y="3955"/>
                    <a:pt x="2721" y="3955"/>
                  </a:cubicBezTo>
                  <a:cubicBezTo>
                    <a:pt x="2762" y="3955"/>
                    <a:pt x="2804" y="3934"/>
                    <a:pt x="2846" y="3892"/>
                  </a:cubicBezTo>
                  <a:cubicBezTo>
                    <a:pt x="2909" y="3808"/>
                    <a:pt x="2993" y="3724"/>
                    <a:pt x="3076" y="3641"/>
                  </a:cubicBezTo>
                  <a:cubicBezTo>
                    <a:pt x="3139" y="3578"/>
                    <a:pt x="3118" y="3473"/>
                    <a:pt x="3055" y="3411"/>
                  </a:cubicBezTo>
                  <a:cubicBezTo>
                    <a:pt x="3024" y="3379"/>
                    <a:pt x="2982" y="3364"/>
                    <a:pt x="2940" y="3364"/>
                  </a:cubicBezTo>
                  <a:close/>
                  <a:moveTo>
                    <a:pt x="18746" y="3868"/>
                  </a:moveTo>
                  <a:cubicBezTo>
                    <a:pt x="18705" y="3868"/>
                    <a:pt x="18661" y="3884"/>
                    <a:pt x="18622" y="3913"/>
                  </a:cubicBezTo>
                  <a:cubicBezTo>
                    <a:pt x="18560" y="3976"/>
                    <a:pt x="18539" y="4080"/>
                    <a:pt x="18602" y="4143"/>
                  </a:cubicBezTo>
                  <a:cubicBezTo>
                    <a:pt x="18664" y="4227"/>
                    <a:pt x="18748" y="4310"/>
                    <a:pt x="18811" y="4415"/>
                  </a:cubicBezTo>
                  <a:cubicBezTo>
                    <a:pt x="18853" y="4457"/>
                    <a:pt x="18894" y="4478"/>
                    <a:pt x="18936" y="4478"/>
                  </a:cubicBezTo>
                  <a:cubicBezTo>
                    <a:pt x="18978" y="4478"/>
                    <a:pt x="19020" y="4457"/>
                    <a:pt x="19041" y="4436"/>
                  </a:cubicBezTo>
                  <a:cubicBezTo>
                    <a:pt x="19125" y="4373"/>
                    <a:pt x="19125" y="4268"/>
                    <a:pt x="19083" y="4206"/>
                  </a:cubicBezTo>
                  <a:cubicBezTo>
                    <a:pt x="18999" y="4122"/>
                    <a:pt x="18936" y="4017"/>
                    <a:pt x="18874" y="3934"/>
                  </a:cubicBezTo>
                  <a:cubicBezTo>
                    <a:pt x="18840" y="3889"/>
                    <a:pt x="18794" y="3868"/>
                    <a:pt x="18746" y="3868"/>
                  </a:cubicBezTo>
                  <a:close/>
                  <a:moveTo>
                    <a:pt x="2291" y="4147"/>
                  </a:moveTo>
                  <a:cubicBezTo>
                    <a:pt x="2243" y="4147"/>
                    <a:pt x="2192" y="4169"/>
                    <a:pt x="2156" y="4206"/>
                  </a:cubicBezTo>
                  <a:cubicBezTo>
                    <a:pt x="2072" y="4289"/>
                    <a:pt x="2009" y="4394"/>
                    <a:pt x="1946" y="4478"/>
                  </a:cubicBezTo>
                  <a:cubicBezTo>
                    <a:pt x="1904" y="4561"/>
                    <a:pt x="1904" y="4666"/>
                    <a:pt x="1988" y="4708"/>
                  </a:cubicBezTo>
                  <a:cubicBezTo>
                    <a:pt x="2009" y="4729"/>
                    <a:pt x="2051" y="4750"/>
                    <a:pt x="2093" y="4750"/>
                  </a:cubicBezTo>
                  <a:cubicBezTo>
                    <a:pt x="2135" y="4750"/>
                    <a:pt x="2197" y="4729"/>
                    <a:pt x="2239" y="4687"/>
                  </a:cubicBezTo>
                  <a:cubicBezTo>
                    <a:pt x="2302" y="4582"/>
                    <a:pt x="2365" y="4499"/>
                    <a:pt x="2428" y="4415"/>
                  </a:cubicBezTo>
                  <a:cubicBezTo>
                    <a:pt x="2469" y="4331"/>
                    <a:pt x="2469" y="4227"/>
                    <a:pt x="2386" y="4185"/>
                  </a:cubicBezTo>
                  <a:cubicBezTo>
                    <a:pt x="2359" y="4158"/>
                    <a:pt x="2326" y="4147"/>
                    <a:pt x="2291" y="4147"/>
                  </a:cubicBezTo>
                  <a:close/>
                  <a:moveTo>
                    <a:pt x="19324" y="4687"/>
                  </a:moveTo>
                  <a:cubicBezTo>
                    <a:pt x="19297" y="4687"/>
                    <a:pt x="19271" y="4694"/>
                    <a:pt x="19250" y="4708"/>
                  </a:cubicBezTo>
                  <a:cubicBezTo>
                    <a:pt x="19166" y="4771"/>
                    <a:pt x="19146" y="4875"/>
                    <a:pt x="19187" y="4959"/>
                  </a:cubicBezTo>
                  <a:cubicBezTo>
                    <a:pt x="19250" y="5043"/>
                    <a:pt x="19313" y="5126"/>
                    <a:pt x="19376" y="5231"/>
                  </a:cubicBezTo>
                  <a:cubicBezTo>
                    <a:pt x="19397" y="5273"/>
                    <a:pt x="19459" y="5315"/>
                    <a:pt x="19522" y="5315"/>
                  </a:cubicBezTo>
                  <a:cubicBezTo>
                    <a:pt x="19543" y="5315"/>
                    <a:pt x="19585" y="5294"/>
                    <a:pt x="19606" y="5294"/>
                  </a:cubicBezTo>
                  <a:cubicBezTo>
                    <a:pt x="19690" y="5231"/>
                    <a:pt x="19710" y="5126"/>
                    <a:pt x="19669" y="5043"/>
                  </a:cubicBezTo>
                  <a:cubicBezTo>
                    <a:pt x="19606" y="4959"/>
                    <a:pt x="19543" y="4854"/>
                    <a:pt x="19480" y="4771"/>
                  </a:cubicBezTo>
                  <a:cubicBezTo>
                    <a:pt x="19438" y="4715"/>
                    <a:pt x="19378" y="4687"/>
                    <a:pt x="19324" y="4687"/>
                  </a:cubicBezTo>
                  <a:close/>
                  <a:moveTo>
                    <a:pt x="1717" y="4980"/>
                  </a:moveTo>
                  <a:cubicBezTo>
                    <a:pt x="1663" y="4980"/>
                    <a:pt x="1612" y="5008"/>
                    <a:pt x="1570" y="5064"/>
                  </a:cubicBezTo>
                  <a:cubicBezTo>
                    <a:pt x="1507" y="5147"/>
                    <a:pt x="1444" y="5252"/>
                    <a:pt x="1402" y="5357"/>
                  </a:cubicBezTo>
                  <a:cubicBezTo>
                    <a:pt x="1340" y="5440"/>
                    <a:pt x="1381" y="5524"/>
                    <a:pt x="1465" y="5587"/>
                  </a:cubicBezTo>
                  <a:cubicBezTo>
                    <a:pt x="1486" y="5587"/>
                    <a:pt x="1507" y="5608"/>
                    <a:pt x="1549" y="5608"/>
                  </a:cubicBezTo>
                  <a:cubicBezTo>
                    <a:pt x="1612" y="5608"/>
                    <a:pt x="1653" y="5566"/>
                    <a:pt x="1695" y="5524"/>
                  </a:cubicBezTo>
                  <a:cubicBezTo>
                    <a:pt x="1737" y="5419"/>
                    <a:pt x="1800" y="5336"/>
                    <a:pt x="1863" y="5231"/>
                  </a:cubicBezTo>
                  <a:cubicBezTo>
                    <a:pt x="1904" y="5147"/>
                    <a:pt x="1884" y="5043"/>
                    <a:pt x="1800" y="5001"/>
                  </a:cubicBezTo>
                  <a:cubicBezTo>
                    <a:pt x="1772" y="4987"/>
                    <a:pt x="1744" y="4980"/>
                    <a:pt x="1717" y="4980"/>
                  </a:cubicBezTo>
                  <a:close/>
                  <a:moveTo>
                    <a:pt x="19861" y="5566"/>
                  </a:moveTo>
                  <a:cubicBezTo>
                    <a:pt x="19831" y="5566"/>
                    <a:pt x="19801" y="5573"/>
                    <a:pt x="19773" y="5587"/>
                  </a:cubicBezTo>
                  <a:cubicBezTo>
                    <a:pt x="19690" y="5629"/>
                    <a:pt x="19669" y="5733"/>
                    <a:pt x="19710" y="5817"/>
                  </a:cubicBezTo>
                  <a:cubicBezTo>
                    <a:pt x="19752" y="5901"/>
                    <a:pt x="19815" y="6005"/>
                    <a:pt x="19857" y="6110"/>
                  </a:cubicBezTo>
                  <a:cubicBezTo>
                    <a:pt x="19878" y="6173"/>
                    <a:pt x="19941" y="6193"/>
                    <a:pt x="20003" y="6193"/>
                  </a:cubicBezTo>
                  <a:lnTo>
                    <a:pt x="20087" y="6193"/>
                  </a:lnTo>
                  <a:cubicBezTo>
                    <a:pt x="20171" y="6152"/>
                    <a:pt x="20213" y="6047"/>
                    <a:pt x="20171" y="5963"/>
                  </a:cubicBezTo>
                  <a:cubicBezTo>
                    <a:pt x="20108" y="5859"/>
                    <a:pt x="20066" y="5754"/>
                    <a:pt x="20003" y="5649"/>
                  </a:cubicBezTo>
                  <a:cubicBezTo>
                    <a:pt x="19976" y="5594"/>
                    <a:pt x="19920" y="5566"/>
                    <a:pt x="19861" y="5566"/>
                  </a:cubicBezTo>
                  <a:close/>
                  <a:moveTo>
                    <a:pt x="1228" y="5863"/>
                  </a:moveTo>
                  <a:cubicBezTo>
                    <a:pt x="1162" y="5863"/>
                    <a:pt x="1098" y="5902"/>
                    <a:pt x="1068" y="5963"/>
                  </a:cubicBezTo>
                  <a:cubicBezTo>
                    <a:pt x="1026" y="6068"/>
                    <a:pt x="984" y="6152"/>
                    <a:pt x="921" y="6256"/>
                  </a:cubicBezTo>
                  <a:cubicBezTo>
                    <a:pt x="900" y="6361"/>
                    <a:pt x="921" y="6445"/>
                    <a:pt x="1005" y="6486"/>
                  </a:cubicBezTo>
                  <a:cubicBezTo>
                    <a:pt x="1026" y="6507"/>
                    <a:pt x="1068" y="6507"/>
                    <a:pt x="1088" y="6507"/>
                  </a:cubicBezTo>
                  <a:cubicBezTo>
                    <a:pt x="1151" y="6507"/>
                    <a:pt x="1214" y="6465"/>
                    <a:pt x="1235" y="6403"/>
                  </a:cubicBezTo>
                  <a:cubicBezTo>
                    <a:pt x="1277" y="6298"/>
                    <a:pt x="1340" y="6193"/>
                    <a:pt x="1381" y="6110"/>
                  </a:cubicBezTo>
                  <a:cubicBezTo>
                    <a:pt x="1423" y="6026"/>
                    <a:pt x="1381" y="5921"/>
                    <a:pt x="1298" y="5880"/>
                  </a:cubicBezTo>
                  <a:cubicBezTo>
                    <a:pt x="1275" y="5868"/>
                    <a:pt x="1251" y="5863"/>
                    <a:pt x="1228" y="5863"/>
                  </a:cubicBezTo>
                  <a:close/>
                  <a:moveTo>
                    <a:pt x="20257" y="6481"/>
                  </a:moveTo>
                  <a:cubicBezTo>
                    <a:pt x="20242" y="6481"/>
                    <a:pt x="20227" y="6483"/>
                    <a:pt x="20213" y="6486"/>
                  </a:cubicBezTo>
                  <a:cubicBezTo>
                    <a:pt x="20129" y="6528"/>
                    <a:pt x="20087" y="6633"/>
                    <a:pt x="20129" y="6717"/>
                  </a:cubicBezTo>
                  <a:cubicBezTo>
                    <a:pt x="20171" y="6821"/>
                    <a:pt x="20213" y="6926"/>
                    <a:pt x="20254" y="7030"/>
                  </a:cubicBezTo>
                  <a:cubicBezTo>
                    <a:pt x="20275" y="7093"/>
                    <a:pt x="20338" y="7135"/>
                    <a:pt x="20401" y="7135"/>
                  </a:cubicBezTo>
                  <a:cubicBezTo>
                    <a:pt x="20422" y="7135"/>
                    <a:pt x="20443" y="7135"/>
                    <a:pt x="20464" y="7114"/>
                  </a:cubicBezTo>
                  <a:cubicBezTo>
                    <a:pt x="20547" y="7093"/>
                    <a:pt x="20589" y="6989"/>
                    <a:pt x="20568" y="6905"/>
                  </a:cubicBezTo>
                  <a:cubicBezTo>
                    <a:pt x="20526" y="6800"/>
                    <a:pt x="20485" y="6696"/>
                    <a:pt x="20443" y="6591"/>
                  </a:cubicBezTo>
                  <a:cubicBezTo>
                    <a:pt x="20408" y="6522"/>
                    <a:pt x="20330" y="6481"/>
                    <a:pt x="20257" y="6481"/>
                  </a:cubicBezTo>
                  <a:close/>
                  <a:moveTo>
                    <a:pt x="836" y="6795"/>
                  </a:moveTo>
                  <a:cubicBezTo>
                    <a:pt x="768" y="6795"/>
                    <a:pt x="705" y="6836"/>
                    <a:pt x="670" y="6905"/>
                  </a:cubicBezTo>
                  <a:cubicBezTo>
                    <a:pt x="628" y="7009"/>
                    <a:pt x="586" y="7114"/>
                    <a:pt x="544" y="7219"/>
                  </a:cubicBezTo>
                  <a:cubicBezTo>
                    <a:pt x="524" y="7323"/>
                    <a:pt x="565" y="7407"/>
                    <a:pt x="670" y="7449"/>
                  </a:cubicBezTo>
                  <a:lnTo>
                    <a:pt x="712" y="7449"/>
                  </a:lnTo>
                  <a:cubicBezTo>
                    <a:pt x="775" y="7449"/>
                    <a:pt x="858" y="7407"/>
                    <a:pt x="879" y="7323"/>
                  </a:cubicBezTo>
                  <a:cubicBezTo>
                    <a:pt x="900" y="7219"/>
                    <a:pt x="942" y="7114"/>
                    <a:pt x="984" y="7009"/>
                  </a:cubicBezTo>
                  <a:cubicBezTo>
                    <a:pt x="1005" y="6926"/>
                    <a:pt x="963" y="6842"/>
                    <a:pt x="879" y="6800"/>
                  </a:cubicBezTo>
                  <a:cubicBezTo>
                    <a:pt x="865" y="6797"/>
                    <a:pt x="851" y="6795"/>
                    <a:pt x="836" y="6795"/>
                  </a:cubicBezTo>
                  <a:close/>
                  <a:moveTo>
                    <a:pt x="20620" y="7444"/>
                  </a:moveTo>
                  <a:cubicBezTo>
                    <a:pt x="20604" y="7444"/>
                    <a:pt x="20586" y="7445"/>
                    <a:pt x="20568" y="7449"/>
                  </a:cubicBezTo>
                  <a:cubicBezTo>
                    <a:pt x="20485" y="7470"/>
                    <a:pt x="20443" y="7574"/>
                    <a:pt x="20464" y="7658"/>
                  </a:cubicBezTo>
                  <a:cubicBezTo>
                    <a:pt x="20485" y="7763"/>
                    <a:pt x="20526" y="7867"/>
                    <a:pt x="20547" y="7972"/>
                  </a:cubicBezTo>
                  <a:cubicBezTo>
                    <a:pt x="20568" y="8056"/>
                    <a:pt x="20631" y="8098"/>
                    <a:pt x="20715" y="8098"/>
                  </a:cubicBezTo>
                  <a:lnTo>
                    <a:pt x="20757" y="8098"/>
                  </a:lnTo>
                  <a:cubicBezTo>
                    <a:pt x="20861" y="8077"/>
                    <a:pt x="20903" y="7972"/>
                    <a:pt x="20882" y="7888"/>
                  </a:cubicBezTo>
                  <a:cubicBezTo>
                    <a:pt x="20861" y="7784"/>
                    <a:pt x="20819" y="7658"/>
                    <a:pt x="20778" y="7553"/>
                  </a:cubicBezTo>
                  <a:cubicBezTo>
                    <a:pt x="20760" y="7484"/>
                    <a:pt x="20700" y="7444"/>
                    <a:pt x="20620" y="7444"/>
                  </a:cubicBezTo>
                  <a:close/>
                  <a:moveTo>
                    <a:pt x="515" y="7757"/>
                  </a:moveTo>
                  <a:cubicBezTo>
                    <a:pt x="435" y="7757"/>
                    <a:pt x="374" y="7801"/>
                    <a:pt x="356" y="7888"/>
                  </a:cubicBezTo>
                  <a:cubicBezTo>
                    <a:pt x="335" y="7993"/>
                    <a:pt x="293" y="8098"/>
                    <a:pt x="272" y="8223"/>
                  </a:cubicBezTo>
                  <a:cubicBezTo>
                    <a:pt x="252" y="8307"/>
                    <a:pt x="314" y="8390"/>
                    <a:pt x="398" y="8411"/>
                  </a:cubicBezTo>
                  <a:cubicBezTo>
                    <a:pt x="419" y="8432"/>
                    <a:pt x="419" y="8432"/>
                    <a:pt x="440" y="8432"/>
                  </a:cubicBezTo>
                  <a:cubicBezTo>
                    <a:pt x="524" y="8432"/>
                    <a:pt x="586" y="8370"/>
                    <a:pt x="607" y="8286"/>
                  </a:cubicBezTo>
                  <a:cubicBezTo>
                    <a:pt x="628" y="8181"/>
                    <a:pt x="649" y="8077"/>
                    <a:pt x="670" y="7972"/>
                  </a:cubicBezTo>
                  <a:cubicBezTo>
                    <a:pt x="712" y="7888"/>
                    <a:pt x="649" y="7784"/>
                    <a:pt x="565" y="7763"/>
                  </a:cubicBezTo>
                  <a:cubicBezTo>
                    <a:pt x="548" y="7759"/>
                    <a:pt x="531" y="7757"/>
                    <a:pt x="515" y="7757"/>
                  </a:cubicBezTo>
                  <a:close/>
                  <a:moveTo>
                    <a:pt x="20873" y="8428"/>
                  </a:moveTo>
                  <a:cubicBezTo>
                    <a:pt x="20862" y="8428"/>
                    <a:pt x="20851" y="8430"/>
                    <a:pt x="20840" y="8432"/>
                  </a:cubicBezTo>
                  <a:cubicBezTo>
                    <a:pt x="20736" y="8453"/>
                    <a:pt x="20673" y="8537"/>
                    <a:pt x="20694" y="8621"/>
                  </a:cubicBezTo>
                  <a:cubicBezTo>
                    <a:pt x="20715" y="8725"/>
                    <a:pt x="20736" y="8851"/>
                    <a:pt x="20757" y="8955"/>
                  </a:cubicBezTo>
                  <a:cubicBezTo>
                    <a:pt x="20778" y="9039"/>
                    <a:pt x="20840" y="9102"/>
                    <a:pt x="20924" y="9102"/>
                  </a:cubicBezTo>
                  <a:cubicBezTo>
                    <a:pt x="20945" y="9102"/>
                    <a:pt x="20945" y="9102"/>
                    <a:pt x="20945" y="9081"/>
                  </a:cubicBezTo>
                  <a:cubicBezTo>
                    <a:pt x="21050" y="9081"/>
                    <a:pt x="21112" y="8997"/>
                    <a:pt x="21091" y="8893"/>
                  </a:cubicBezTo>
                  <a:cubicBezTo>
                    <a:pt x="21071" y="8788"/>
                    <a:pt x="21050" y="8662"/>
                    <a:pt x="21029" y="8558"/>
                  </a:cubicBezTo>
                  <a:cubicBezTo>
                    <a:pt x="21010" y="8485"/>
                    <a:pt x="20945" y="8428"/>
                    <a:pt x="20873" y="8428"/>
                  </a:cubicBezTo>
                  <a:close/>
                  <a:moveTo>
                    <a:pt x="335" y="8746"/>
                  </a:moveTo>
                  <a:cubicBezTo>
                    <a:pt x="252" y="8746"/>
                    <a:pt x="147" y="8809"/>
                    <a:pt x="147" y="8893"/>
                  </a:cubicBezTo>
                  <a:cubicBezTo>
                    <a:pt x="126" y="8997"/>
                    <a:pt x="105" y="9123"/>
                    <a:pt x="84" y="9227"/>
                  </a:cubicBezTo>
                  <a:cubicBezTo>
                    <a:pt x="84" y="9332"/>
                    <a:pt x="147" y="9416"/>
                    <a:pt x="231" y="9416"/>
                  </a:cubicBezTo>
                  <a:lnTo>
                    <a:pt x="252" y="9416"/>
                  </a:lnTo>
                  <a:cubicBezTo>
                    <a:pt x="335" y="9416"/>
                    <a:pt x="419" y="9374"/>
                    <a:pt x="419" y="9269"/>
                  </a:cubicBezTo>
                  <a:cubicBezTo>
                    <a:pt x="440" y="9165"/>
                    <a:pt x="461" y="9060"/>
                    <a:pt x="482" y="8955"/>
                  </a:cubicBezTo>
                  <a:cubicBezTo>
                    <a:pt x="482" y="8851"/>
                    <a:pt x="419" y="8767"/>
                    <a:pt x="335" y="8746"/>
                  </a:cubicBezTo>
                  <a:close/>
                  <a:moveTo>
                    <a:pt x="21026" y="9433"/>
                  </a:moveTo>
                  <a:cubicBezTo>
                    <a:pt x="21013" y="9433"/>
                    <a:pt x="21000" y="9434"/>
                    <a:pt x="20987" y="9437"/>
                  </a:cubicBezTo>
                  <a:cubicBezTo>
                    <a:pt x="20903" y="9437"/>
                    <a:pt x="20840" y="9520"/>
                    <a:pt x="20840" y="9604"/>
                  </a:cubicBezTo>
                  <a:cubicBezTo>
                    <a:pt x="20861" y="9730"/>
                    <a:pt x="20861" y="9834"/>
                    <a:pt x="20861" y="9939"/>
                  </a:cubicBezTo>
                  <a:cubicBezTo>
                    <a:pt x="20882" y="10022"/>
                    <a:pt x="20945" y="10106"/>
                    <a:pt x="21050" y="10106"/>
                  </a:cubicBezTo>
                  <a:cubicBezTo>
                    <a:pt x="21133" y="10085"/>
                    <a:pt x="21217" y="10022"/>
                    <a:pt x="21196" y="9918"/>
                  </a:cubicBezTo>
                  <a:cubicBezTo>
                    <a:pt x="21196" y="9813"/>
                    <a:pt x="21196" y="9688"/>
                    <a:pt x="21175" y="9583"/>
                  </a:cubicBezTo>
                  <a:cubicBezTo>
                    <a:pt x="21175" y="9492"/>
                    <a:pt x="21112" y="9433"/>
                    <a:pt x="21026" y="9433"/>
                  </a:cubicBezTo>
                  <a:close/>
                  <a:moveTo>
                    <a:pt x="183" y="9768"/>
                  </a:moveTo>
                  <a:cubicBezTo>
                    <a:pt x="105" y="9768"/>
                    <a:pt x="21" y="9843"/>
                    <a:pt x="21" y="9918"/>
                  </a:cubicBezTo>
                  <a:cubicBezTo>
                    <a:pt x="21" y="10022"/>
                    <a:pt x="0" y="10148"/>
                    <a:pt x="0" y="10253"/>
                  </a:cubicBezTo>
                  <a:cubicBezTo>
                    <a:pt x="0" y="10357"/>
                    <a:pt x="84" y="10441"/>
                    <a:pt x="168" y="10441"/>
                  </a:cubicBezTo>
                  <a:cubicBezTo>
                    <a:pt x="272" y="10441"/>
                    <a:pt x="335" y="10357"/>
                    <a:pt x="335" y="10274"/>
                  </a:cubicBezTo>
                  <a:cubicBezTo>
                    <a:pt x="356" y="10169"/>
                    <a:pt x="356" y="10043"/>
                    <a:pt x="356" y="9939"/>
                  </a:cubicBezTo>
                  <a:cubicBezTo>
                    <a:pt x="377" y="9855"/>
                    <a:pt x="293" y="9771"/>
                    <a:pt x="210" y="9771"/>
                  </a:cubicBezTo>
                  <a:cubicBezTo>
                    <a:pt x="201" y="9769"/>
                    <a:pt x="192" y="9768"/>
                    <a:pt x="183" y="9768"/>
                  </a:cubicBezTo>
                  <a:close/>
                  <a:moveTo>
                    <a:pt x="168" y="10441"/>
                  </a:moveTo>
                  <a:cubicBezTo>
                    <a:pt x="84" y="10441"/>
                    <a:pt x="0" y="10504"/>
                    <a:pt x="0" y="10608"/>
                  </a:cubicBezTo>
                  <a:cubicBezTo>
                    <a:pt x="0" y="10713"/>
                    <a:pt x="0" y="10838"/>
                    <a:pt x="0" y="10943"/>
                  </a:cubicBezTo>
                  <a:cubicBezTo>
                    <a:pt x="21" y="11048"/>
                    <a:pt x="84" y="11111"/>
                    <a:pt x="189" y="11111"/>
                  </a:cubicBezTo>
                  <a:cubicBezTo>
                    <a:pt x="272" y="11111"/>
                    <a:pt x="356" y="11027"/>
                    <a:pt x="356" y="10943"/>
                  </a:cubicBezTo>
                  <a:cubicBezTo>
                    <a:pt x="356" y="10838"/>
                    <a:pt x="335" y="10713"/>
                    <a:pt x="335" y="10608"/>
                  </a:cubicBezTo>
                  <a:cubicBezTo>
                    <a:pt x="335" y="10504"/>
                    <a:pt x="272" y="10441"/>
                    <a:pt x="168" y="10441"/>
                  </a:cubicBezTo>
                  <a:close/>
                  <a:moveTo>
                    <a:pt x="21050" y="10441"/>
                  </a:moveTo>
                  <a:cubicBezTo>
                    <a:pt x="20966" y="10441"/>
                    <a:pt x="20882" y="10504"/>
                    <a:pt x="20882" y="10608"/>
                  </a:cubicBezTo>
                  <a:cubicBezTo>
                    <a:pt x="20882" y="10713"/>
                    <a:pt x="20882" y="10838"/>
                    <a:pt x="20882" y="10943"/>
                  </a:cubicBezTo>
                  <a:cubicBezTo>
                    <a:pt x="20882" y="11027"/>
                    <a:pt x="20945" y="11111"/>
                    <a:pt x="21050" y="11111"/>
                  </a:cubicBezTo>
                  <a:cubicBezTo>
                    <a:pt x="21154" y="11111"/>
                    <a:pt x="21217" y="11048"/>
                    <a:pt x="21217" y="10943"/>
                  </a:cubicBezTo>
                  <a:cubicBezTo>
                    <a:pt x="21217" y="10838"/>
                    <a:pt x="21238" y="10734"/>
                    <a:pt x="21238" y="10608"/>
                  </a:cubicBezTo>
                  <a:cubicBezTo>
                    <a:pt x="21238" y="10525"/>
                    <a:pt x="21154" y="10441"/>
                    <a:pt x="21050" y="10441"/>
                  </a:cubicBezTo>
                  <a:close/>
                  <a:moveTo>
                    <a:pt x="210" y="11445"/>
                  </a:moveTo>
                  <a:cubicBezTo>
                    <a:pt x="105" y="11466"/>
                    <a:pt x="42" y="11550"/>
                    <a:pt x="42" y="11634"/>
                  </a:cubicBezTo>
                  <a:cubicBezTo>
                    <a:pt x="63" y="11759"/>
                    <a:pt x="84" y="11864"/>
                    <a:pt x="84" y="11968"/>
                  </a:cubicBezTo>
                  <a:cubicBezTo>
                    <a:pt x="105" y="12073"/>
                    <a:pt x="168" y="12136"/>
                    <a:pt x="252" y="12136"/>
                  </a:cubicBezTo>
                  <a:lnTo>
                    <a:pt x="272" y="12136"/>
                  </a:lnTo>
                  <a:cubicBezTo>
                    <a:pt x="377" y="12115"/>
                    <a:pt x="440" y="12031"/>
                    <a:pt x="419" y="11927"/>
                  </a:cubicBezTo>
                  <a:cubicBezTo>
                    <a:pt x="419" y="11822"/>
                    <a:pt x="398" y="11717"/>
                    <a:pt x="398" y="11613"/>
                  </a:cubicBezTo>
                  <a:cubicBezTo>
                    <a:pt x="377" y="11508"/>
                    <a:pt x="293" y="11445"/>
                    <a:pt x="210" y="11445"/>
                  </a:cubicBezTo>
                  <a:close/>
                  <a:moveTo>
                    <a:pt x="21029" y="11445"/>
                  </a:moveTo>
                  <a:cubicBezTo>
                    <a:pt x="20945" y="11445"/>
                    <a:pt x="20861" y="11508"/>
                    <a:pt x="20840" y="11613"/>
                  </a:cubicBezTo>
                  <a:cubicBezTo>
                    <a:pt x="20840" y="11717"/>
                    <a:pt x="20819" y="11822"/>
                    <a:pt x="20799" y="11927"/>
                  </a:cubicBezTo>
                  <a:cubicBezTo>
                    <a:pt x="20799" y="12031"/>
                    <a:pt x="20861" y="12115"/>
                    <a:pt x="20945" y="12115"/>
                  </a:cubicBezTo>
                  <a:cubicBezTo>
                    <a:pt x="20966" y="12136"/>
                    <a:pt x="20966" y="12136"/>
                    <a:pt x="20966" y="12136"/>
                  </a:cubicBezTo>
                  <a:cubicBezTo>
                    <a:pt x="21050" y="12136"/>
                    <a:pt x="21133" y="12073"/>
                    <a:pt x="21133" y="11989"/>
                  </a:cubicBezTo>
                  <a:cubicBezTo>
                    <a:pt x="21154" y="11864"/>
                    <a:pt x="21175" y="11759"/>
                    <a:pt x="21175" y="11634"/>
                  </a:cubicBezTo>
                  <a:cubicBezTo>
                    <a:pt x="21196" y="11550"/>
                    <a:pt x="21133" y="11466"/>
                    <a:pt x="21029" y="11445"/>
                  </a:cubicBezTo>
                  <a:close/>
                  <a:moveTo>
                    <a:pt x="335" y="12450"/>
                  </a:moveTo>
                  <a:cubicBezTo>
                    <a:pt x="252" y="12471"/>
                    <a:pt x="189" y="12575"/>
                    <a:pt x="210" y="12659"/>
                  </a:cubicBezTo>
                  <a:cubicBezTo>
                    <a:pt x="231" y="12763"/>
                    <a:pt x="252" y="12889"/>
                    <a:pt x="272" y="12994"/>
                  </a:cubicBezTo>
                  <a:cubicBezTo>
                    <a:pt x="293" y="13077"/>
                    <a:pt x="356" y="13119"/>
                    <a:pt x="440" y="13119"/>
                  </a:cubicBezTo>
                  <a:lnTo>
                    <a:pt x="482" y="13119"/>
                  </a:lnTo>
                  <a:cubicBezTo>
                    <a:pt x="565" y="13098"/>
                    <a:pt x="628" y="13015"/>
                    <a:pt x="607" y="12910"/>
                  </a:cubicBezTo>
                  <a:cubicBezTo>
                    <a:pt x="586" y="12805"/>
                    <a:pt x="544" y="12701"/>
                    <a:pt x="524" y="12596"/>
                  </a:cubicBezTo>
                  <a:cubicBezTo>
                    <a:pt x="524" y="12491"/>
                    <a:pt x="419" y="12450"/>
                    <a:pt x="335" y="12450"/>
                  </a:cubicBezTo>
                  <a:close/>
                  <a:moveTo>
                    <a:pt x="20903" y="12450"/>
                  </a:moveTo>
                  <a:cubicBezTo>
                    <a:pt x="20799" y="12450"/>
                    <a:pt x="20715" y="12491"/>
                    <a:pt x="20694" y="12596"/>
                  </a:cubicBezTo>
                  <a:cubicBezTo>
                    <a:pt x="20673" y="12701"/>
                    <a:pt x="20652" y="12805"/>
                    <a:pt x="20631" y="12910"/>
                  </a:cubicBezTo>
                  <a:cubicBezTo>
                    <a:pt x="20610" y="13015"/>
                    <a:pt x="20673" y="13098"/>
                    <a:pt x="20757" y="13119"/>
                  </a:cubicBezTo>
                  <a:lnTo>
                    <a:pt x="20799" y="13119"/>
                  </a:lnTo>
                  <a:cubicBezTo>
                    <a:pt x="20882" y="13119"/>
                    <a:pt x="20945" y="13077"/>
                    <a:pt x="20966" y="12994"/>
                  </a:cubicBezTo>
                  <a:cubicBezTo>
                    <a:pt x="20987" y="12889"/>
                    <a:pt x="21008" y="12763"/>
                    <a:pt x="21029" y="12659"/>
                  </a:cubicBezTo>
                  <a:cubicBezTo>
                    <a:pt x="21050" y="12575"/>
                    <a:pt x="20987" y="12471"/>
                    <a:pt x="20903" y="12450"/>
                  </a:cubicBezTo>
                  <a:close/>
                  <a:moveTo>
                    <a:pt x="620" y="13441"/>
                  </a:moveTo>
                  <a:cubicBezTo>
                    <a:pt x="602" y="13441"/>
                    <a:pt x="584" y="13445"/>
                    <a:pt x="565" y="13454"/>
                  </a:cubicBezTo>
                  <a:cubicBezTo>
                    <a:pt x="461" y="13475"/>
                    <a:pt x="419" y="13579"/>
                    <a:pt x="440" y="13663"/>
                  </a:cubicBezTo>
                  <a:cubicBezTo>
                    <a:pt x="482" y="13768"/>
                    <a:pt x="524" y="13872"/>
                    <a:pt x="544" y="13977"/>
                  </a:cubicBezTo>
                  <a:cubicBezTo>
                    <a:pt x="565" y="14061"/>
                    <a:pt x="649" y="14103"/>
                    <a:pt x="712" y="14103"/>
                  </a:cubicBezTo>
                  <a:cubicBezTo>
                    <a:pt x="733" y="14103"/>
                    <a:pt x="754" y="14103"/>
                    <a:pt x="754" y="14082"/>
                  </a:cubicBezTo>
                  <a:cubicBezTo>
                    <a:pt x="858" y="14061"/>
                    <a:pt x="900" y="13956"/>
                    <a:pt x="879" y="13872"/>
                  </a:cubicBezTo>
                  <a:cubicBezTo>
                    <a:pt x="837" y="13768"/>
                    <a:pt x="796" y="13663"/>
                    <a:pt x="775" y="13559"/>
                  </a:cubicBezTo>
                  <a:cubicBezTo>
                    <a:pt x="742" y="13493"/>
                    <a:pt x="684" y="13441"/>
                    <a:pt x="620" y="13441"/>
                  </a:cubicBezTo>
                  <a:close/>
                  <a:moveTo>
                    <a:pt x="20629" y="13449"/>
                  </a:moveTo>
                  <a:cubicBezTo>
                    <a:pt x="20556" y="13449"/>
                    <a:pt x="20481" y="13489"/>
                    <a:pt x="20464" y="13559"/>
                  </a:cubicBezTo>
                  <a:cubicBezTo>
                    <a:pt x="20422" y="13663"/>
                    <a:pt x="20401" y="13768"/>
                    <a:pt x="20359" y="13872"/>
                  </a:cubicBezTo>
                  <a:cubicBezTo>
                    <a:pt x="20338" y="13977"/>
                    <a:pt x="20380" y="14061"/>
                    <a:pt x="20464" y="14103"/>
                  </a:cubicBezTo>
                  <a:lnTo>
                    <a:pt x="20526" y="14103"/>
                  </a:lnTo>
                  <a:cubicBezTo>
                    <a:pt x="20589" y="14103"/>
                    <a:pt x="20652" y="14061"/>
                    <a:pt x="20673" y="13998"/>
                  </a:cubicBezTo>
                  <a:cubicBezTo>
                    <a:pt x="20715" y="13872"/>
                    <a:pt x="20757" y="13768"/>
                    <a:pt x="20799" y="13663"/>
                  </a:cubicBezTo>
                  <a:cubicBezTo>
                    <a:pt x="20819" y="13579"/>
                    <a:pt x="20757" y="13475"/>
                    <a:pt x="20673" y="13454"/>
                  </a:cubicBezTo>
                  <a:cubicBezTo>
                    <a:pt x="20659" y="13450"/>
                    <a:pt x="20644" y="13449"/>
                    <a:pt x="20629" y="13449"/>
                  </a:cubicBezTo>
                  <a:close/>
                  <a:moveTo>
                    <a:pt x="949" y="14400"/>
                  </a:moveTo>
                  <a:cubicBezTo>
                    <a:pt x="926" y="14400"/>
                    <a:pt x="902" y="14405"/>
                    <a:pt x="879" y="14416"/>
                  </a:cubicBezTo>
                  <a:cubicBezTo>
                    <a:pt x="796" y="14437"/>
                    <a:pt x="754" y="14542"/>
                    <a:pt x="796" y="14626"/>
                  </a:cubicBezTo>
                  <a:cubicBezTo>
                    <a:pt x="837" y="14751"/>
                    <a:pt x="879" y="14835"/>
                    <a:pt x="921" y="14940"/>
                  </a:cubicBezTo>
                  <a:cubicBezTo>
                    <a:pt x="963" y="15002"/>
                    <a:pt x="1026" y="15044"/>
                    <a:pt x="1088" y="15044"/>
                  </a:cubicBezTo>
                  <a:cubicBezTo>
                    <a:pt x="1109" y="15044"/>
                    <a:pt x="1130" y="15044"/>
                    <a:pt x="1151" y="15023"/>
                  </a:cubicBezTo>
                  <a:cubicBezTo>
                    <a:pt x="1235" y="15002"/>
                    <a:pt x="1277" y="14898"/>
                    <a:pt x="1235" y="14814"/>
                  </a:cubicBezTo>
                  <a:cubicBezTo>
                    <a:pt x="1193" y="14709"/>
                    <a:pt x="1151" y="14605"/>
                    <a:pt x="1109" y="14500"/>
                  </a:cubicBezTo>
                  <a:cubicBezTo>
                    <a:pt x="1079" y="14439"/>
                    <a:pt x="1014" y="14400"/>
                    <a:pt x="949" y="14400"/>
                  </a:cubicBezTo>
                  <a:close/>
                  <a:moveTo>
                    <a:pt x="20272" y="14400"/>
                  </a:moveTo>
                  <a:cubicBezTo>
                    <a:pt x="20213" y="14400"/>
                    <a:pt x="20160" y="14439"/>
                    <a:pt x="20129" y="14500"/>
                  </a:cubicBezTo>
                  <a:cubicBezTo>
                    <a:pt x="20087" y="14605"/>
                    <a:pt x="20045" y="14709"/>
                    <a:pt x="20003" y="14814"/>
                  </a:cubicBezTo>
                  <a:cubicBezTo>
                    <a:pt x="19962" y="14898"/>
                    <a:pt x="20003" y="14981"/>
                    <a:pt x="20087" y="15023"/>
                  </a:cubicBezTo>
                  <a:cubicBezTo>
                    <a:pt x="20108" y="15044"/>
                    <a:pt x="20129" y="15044"/>
                    <a:pt x="20150" y="15044"/>
                  </a:cubicBezTo>
                  <a:cubicBezTo>
                    <a:pt x="20213" y="15044"/>
                    <a:pt x="20275" y="15002"/>
                    <a:pt x="20296" y="14940"/>
                  </a:cubicBezTo>
                  <a:cubicBezTo>
                    <a:pt x="20359" y="14835"/>
                    <a:pt x="20401" y="14730"/>
                    <a:pt x="20443" y="14626"/>
                  </a:cubicBezTo>
                  <a:cubicBezTo>
                    <a:pt x="20485" y="14542"/>
                    <a:pt x="20443" y="14437"/>
                    <a:pt x="20338" y="14416"/>
                  </a:cubicBezTo>
                  <a:cubicBezTo>
                    <a:pt x="20316" y="14405"/>
                    <a:pt x="20293" y="14400"/>
                    <a:pt x="20272" y="14400"/>
                  </a:cubicBezTo>
                  <a:close/>
                  <a:moveTo>
                    <a:pt x="1371" y="15320"/>
                  </a:moveTo>
                  <a:cubicBezTo>
                    <a:pt x="1346" y="15320"/>
                    <a:pt x="1321" y="15325"/>
                    <a:pt x="1298" y="15337"/>
                  </a:cubicBezTo>
                  <a:cubicBezTo>
                    <a:pt x="1214" y="15379"/>
                    <a:pt x="1193" y="15484"/>
                    <a:pt x="1235" y="15567"/>
                  </a:cubicBezTo>
                  <a:cubicBezTo>
                    <a:pt x="1277" y="15672"/>
                    <a:pt x="1340" y="15776"/>
                    <a:pt x="1402" y="15860"/>
                  </a:cubicBezTo>
                  <a:cubicBezTo>
                    <a:pt x="1423" y="15923"/>
                    <a:pt x="1486" y="15944"/>
                    <a:pt x="1549" y="15944"/>
                  </a:cubicBezTo>
                  <a:cubicBezTo>
                    <a:pt x="1570" y="15944"/>
                    <a:pt x="1591" y="15944"/>
                    <a:pt x="1632" y="15923"/>
                  </a:cubicBezTo>
                  <a:cubicBezTo>
                    <a:pt x="1716" y="15881"/>
                    <a:pt x="1737" y="15776"/>
                    <a:pt x="1695" y="15693"/>
                  </a:cubicBezTo>
                  <a:cubicBezTo>
                    <a:pt x="1632" y="15609"/>
                    <a:pt x="1591" y="15504"/>
                    <a:pt x="1528" y="15400"/>
                  </a:cubicBezTo>
                  <a:cubicBezTo>
                    <a:pt x="1498" y="15355"/>
                    <a:pt x="1435" y="15320"/>
                    <a:pt x="1371" y="15320"/>
                  </a:cubicBezTo>
                  <a:close/>
                  <a:moveTo>
                    <a:pt x="19853" y="15316"/>
                  </a:moveTo>
                  <a:cubicBezTo>
                    <a:pt x="19794" y="15316"/>
                    <a:pt x="19738" y="15344"/>
                    <a:pt x="19710" y="15400"/>
                  </a:cubicBezTo>
                  <a:cubicBezTo>
                    <a:pt x="19648" y="15504"/>
                    <a:pt x="19606" y="15609"/>
                    <a:pt x="19543" y="15693"/>
                  </a:cubicBezTo>
                  <a:cubicBezTo>
                    <a:pt x="19501" y="15776"/>
                    <a:pt x="19522" y="15881"/>
                    <a:pt x="19606" y="15923"/>
                  </a:cubicBezTo>
                  <a:cubicBezTo>
                    <a:pt x="19627" y="15944"/>
                    <a:pt x="19669" y="15944"/>
                    <a:pt x="19690" y="15944"/>
                  </a:cubicBezTo>
                  <a:cubicBezTo>
                    <a:pt x="19752" y="15944"/>
                    <a:pt x="19815" y="15923"/>
                    <a:pt x="19836" y="15860"/>
                  </a:cubicBezTo>
                  <a:cubicBezTo>
                    <a:pt x="19899" y="15756"/>
                    <a:pt x="19941" y="15672"/>
                    <a:pt x="20003" y="15567"/>
                  </a:cubicBezTo>
                  <a:cubicBezTo>
                    <a:pt x="20045" y="15484"/>
                    <a:pt x="20024" y="15379"/>
                    <a:pt x="19941" y="15337"/>
                  </a:cubicBezTo>
                  <a:cubicBezTo>
                    <a:pt x="19913" y="15323"/>
                    <a:pt x="19883" y="15316"/>
                    <a:pt x="19853" y="15316"/>
                  </a:cubicBezTo>
                  <a:close/>
                  <a:moveTo>
                    <a:pt x="1893" y="16194"/>
                  </a:moveTo>
                  <a:cubicBezTo>
                    <a:pt x="1862" y="16194"/>
                    <a:pt x="1830" y="16201"/>
                    <a:pt x="1800" y="16216"/>
                  </a:cubicBezTo>
                  <a:cubicBezTo>
                    <a:pt x="1716" y="16279"/>
                    <a:pt x="1695" y="16383"/>
                    <a:pt x="1758" y="16446"/>
                  </a:cubicBezTo>
                  <a:cubicBezTo>
                    <a:pt x="1821" y="16551"/>
                    <a:pt x="1884" y="16634"/>
                    <a:pt x="1946" y="16739"/>
                  </a:cubicBezTo>
                  <a:cubicBezTo>
                    <a:pt x="1988" y="16781"/>
                    <a:pt x="2030" y="16802"/>
                    <a:pt x="2093" y="16802"/>
                  </a:cubicBezTo>
                  <a:cubicBezTo>
                    <a:pt x="2114" y="16802"/>
                    <a:pt x="2156" y="16802"/>
                    <a:pt x="2176" y="16781"/>
                  </a:cubicBezTo>
                  <a:cubicBezTo>
                    <a:pt x="2260" y="16718"/>
                    <a:pt x="2281" y="16613"/>
                    <a:pt x="2239" y="16551"/>
                  </a:cubicBezTo>
                  <a:cubicBezTo>
                    <a:pt x="2156" y="16446"/>
                    <a:pt x="2093" y="16362"/>
                    <a:pt x="2030" y="16258"/>
                  </a:cubicBezTo>
                  <a:cubicBezTo>
                    <a:pt x="2003" y="16217"/>
                    <a:pt x="1950" y="16194"/>
                    <a:pt x="1893" y="16194"/>
                  </a:cubicBezTo>
                  <a:close/>
                  <a:moveTo>
                    <a:pt x="19335" y="16179"/>
                  </a:moveTo>
                  <a:cubicBezTo>
                    <a:pt x="19282" y="16179"/>
                    <a:pt x="19234" y="16207"/>
                    <a:pt x="19208" y="16258"/>
                  </a:cubicBezTo>
                  <a:lnTo>
                    <a:pt x="19020" y="16530"/>
                  </a:lnTo>
                  <a:cubicBezTo>
                    <a:pt x="18957" y="16613"/>
                    <a:pt x="18978" y="16718"/>
                    <a:pt x="19041" y="16781"/>
                  </a:cubicBezTo>
                  <a:cubicBezTo>
                    <a:pt x="19083" y="16802"/>
                    <a:pt x="19104" y="16802"/>
                    <a:pt x="19146" y="16802"/>
                  </a:cubicBezTo>
                  <a:cubicBezTo>
                    <a:pt x="19208" y="16802"/>
                    <a:pt x="19250" y="16781"/>
                    <a:pt x="19292" y="16739"/>
                  </a:cubicBezTo>
                  <a:cubicBezTo>
                    <a:pt x="19355" y="16634"/>
                    <a:pt x="19418" y="16551"/>
                    <a:pt x="19480" y="16446"/>
                  </a:cubicBezTo>
                  <a:cubicBezTo>
                    <a:pt x="19543" y="16383"/>
                    <a:pt x="19522" y="16279"/>
                    <a:pt x="19438" y="16216"/>
                  </a:cubicBezTo>
                  <a:cubicBezTo>
                    <a:pt x="19405" y="16191"/>
                    <a:pt x="19369" y="16179"/>
                    <a:pt x="19335" y="16179"/>
                  </a:cubicBezTo>
                  <a:close/>
                  <a:moveTo>
                    <a:pt x="18742" y="17004"/>
                  </a:moveTo>
                  <a:cubicBezTo>
                    <a:pt x="18689" y="17004"/>
                    <a:pt x="18638" y="17025"/>
                    <a:pt x="18602" y="17074"/>
                  </a:cubicBezTo>
                  <a:cubicBezTo>
                    <a:pt x="18539" y="17157"/>
                    <a:pt x="18476" y="17241"/>
                    <a:pt x="18392" y="17325"/>
                  </a:cubicBezTo>
                  <a:cubicBezTo>
                    <a:pt x="18330" y="17388"/>
                    <a:pt x="18350" y="17492"/>
                    <a:pt x="18413" y="17555"/>
                  </a:cubicBezTo>
                  <a:cubicBezTo>
                    <a:pt x="18455" y="17597"/>
                    <a:pt x="18476" y="17597"/>
                    <a:pt x="18518" y="17597"/>
                  </a:cubicBezTo>
                  <a:cubicBezTo>
                    <a:pt x="18581" y="17597"/>
                    <a:pt x="18622" y="17576"/>
                    <a:pt x="18643" y="17534"/>
                  </a:cubicBezTo>
                  <a:cubicBezTo>
                    <a:pt x="18727" y="17450"/>
                    <a:pt x="18790" y="17367"/>
                    <a:pt x="18874" y="17283"/>
                  </a:cubicBezTo>
                  <a:cubicBezTo>
                    <a:pt x="18936" y="17199"/>
                    <a:pt x="18915" y="17095"/>
                    <a:pt x="18853" y="17032"/>
                  </a:cubicBezTo>
                  <a:cubicBezTo>
                    <a:pt x="18818" y="17015"/>
                    <a:pt x="18780" y="17004"/>
                    <a:pt x="18742" y="17004"/>
                  </a:cubicBezTo>
                  <a:close/>
                  <a:moveTo>
                    <a:pt x="2509" y="17008"/>
                  </a:moveTo>
                  <a:cubicBezTo>
                    <a:pt x="2468" y="17008"/>
                    <a:pt x="2425" y="17024"/>
                    <a:pt x="2386" y="17053"/>
                  </a:cubicBezTo>
                  <a:cubicBezTo>
                    <a:pt x="2323" y="17116"/>
                    <a:pt x="2302" y="17220"/>
                    <a:pt x="2365" y="17283"/>
                  </a:cubicBezTo>
                  <a:cubicBezTo>
                    <a:pt x="2448" y="17367"/>
                    <a:pt x="2511" y="17471"/>
                    <a:pt x="2595" y="17555"/>
                  </a:cubicBezTo>
                  <a:cubicBezTo>
                    <a:pt x="2616" y="17597"/>
                    <a:pt x="2679" y="17618"/>
                    <a:pt x="2721" y="17618"/>
                  </a:cubicBezTo>
                  <a:cubicBezTo>
                    <a:pt x="2762" y="17618"/>
                    <a:pt x="2804" y="17597"/>
                    <a:pt x="2825" y="17576"/>
                  </a:cubicBezTo>
                  <a:cubicBezTo>
                    <a:pt x="2888" y="17513"/>
                    <a:pt x="2909" y="17409"/>
                    <a:pt x="2846" y="17325"/>
                  </a:cubicBezTo>
                  <a:cubicBezTo>
                    <a:pt x="2762" y="17241"/>
                    <a:pt x="2700" y="17157"/>
                    <a:pt x="2637" y="17074"/>
                  </a:cubicBezTo>
                  <a:cubicBezTo>
                    <a:pt x="2603" y="17029"/>
                    <a:pt x="2558" y="17008"/>
                    <a:pt x="2509" y="17008"/>
                  </a:cubicBezTo>
                  <a:close/>
                  <a:moveTo>
                    <a:pt x="18068" y="17759"/>
                  </a:moveTo>
                  <a:cubicBezTo>
                    <a:pt x="18026" y="17759"/>
                    <a:pt x="17984" y="17775"/>
                    <a:pt x="17953" y="17806"/>
                  </a:cubicBezTo>
                  <a:cubicBezTo>
                    <a:pt x="17869" y="17890"/>
                    <a:pt x="17786" y="17973"/>
                    <a:pt x="17702" y="18036"/>
                  </a:cubicBezTo>
                  <a:cubicBezTo>
                    <a:pt x="17639" y="18120"/>
                    <a:pt x="17639" y="18225"/>
                    <a:pt x="17702" y="18287"/>
                  </a:cubicBezTo>
                  <a:cubicBezTo>
                    <a:pt x="17744" y="18329"/>
                    <a:pt x="17786" y="18329"/>
                    <a:pt x="17827" y="18329"/>
                  </a:cubicBezTo>
                  <a:cubicBezTo>
                    <a:pt x="17869" y="18329"/>
                    <a:pt x="17911" y="18329"/>
                    <a:pt x="17932" y="18287"/>
                  </a:cubicBezTo>
                  <a:cubicBezTo>
                    <a:pt x="18016" y="18204"/>
                    <a:pt x="18099" y="18120"/>
                    <a:pt x="18183" y="18057"/>
                  </a:cubicBezTo>
                  <a:cubicBezTo>
                    <a:pt x="18246" y="17973"/>
                    <a:pt x="18246" y="17869"/>
                    <a:pt x="18183" y="17806"/>
                  </a:cubicBezTo>
                  <a:cubicBezTo>
                    <a:pt x="18152" y="17775"/>
                    <a:pt x="18110" y="17759"/>
                    <a:pt x="18068" y="17759"/>
                  </a:cubicBezTo>
                  <a:close/>
                  <a:moveTo>
                    <a:pt x="3170" y="17764"/>
                  </a:moveTo>
                  <a:cubicBezTo>
                    <a:pt x="3129" y="17764"/>
                    <a:pt x="3087" y="17785"/>
                    <a:pt x="3055" y="17827"/>
                  </a:cubicBezTo>
                  <a:cubicBezTo>
                    <a:pt x="2993" y="17890"/>
                    <a:pt x="2993" y="17994"/>
                    <a:pt x="3055" y="18057"/>
                  </a:cubicBezTo>
                  <a:cubicBezTo>
                    <a:pt x="3139" y="18141"/>
                    <a:pt x="3223" y="18225"/>
                    <a:pt x="3306" y="18287"/>
                  </a:cubicBezTo>
                  <a:cubicBezTo>
                    <a:pt x="3327" y="18329"/>
                    <a:pt x="3369" y="18350"/>
                    <a:pt x="3411" y="18350"/>
                  </a:cubicBezTo>
                  <a:cubicBezTo>
                    <a:pt x="3453" y="18350"/>
                    <a:pt x="3495" y="18329"/>
                    <a:pt x="3537" y="18287"/>
                  </a:cubicBezTo>
                  <a:cubicBezTo>
                    <a:pt x="3599" y="18225"/>
                    <a:pt x="3599" y="18120"/>
                    <a:pt x="3537" y="18057"/>
                  </a:cubicBezTo>
                  <a:cubicBezTo>
                    <a:pt x="3453" y="17973"/>
                    <a:pt x="3369" y="17890"/>
                    <a:pt x="3285" y="17827"/>
                  </a:cubicBezTo>
                  <a:cubicBezTo>
                    <a:pt x="3254" y="17785"/>
                    <a:pt x="3212" y="17764"/>
                    <a:pt x="3170" y="17764"/>
                  </a:cubicBezTo>
                  <a:close/>
                  <a:moveTo>
                    <a:pt x="3915" y="18452"/>
                  </a:moveTo>
                  <a:cubicBezTo>
                    <a:pt x="3867" y="18452"/>
                    <a:pt x="3821" y="18473"/>
                    <a:pt x="3788" y="18517"/>
                  </a:cubicBezTo>
                  <a:cubicBezTo>
                    <a:pt x="3725" y="18580"/>
                    <a:pt x="3746" y="18685"/>
                    <a:pt x="3809" y="18748"/>
                  </a:cubicBezTo>
                  <a:cubicBezTo>
                    <a:pt x="3892" y="18831"/>
                    <a:pt x="3997" y="18894"/>
                    <a:pt x="4081" y="18978"/>
                  </a:cubicBezTo>
                  <a:cubicBezTo>
                    <a:pt x="4101" y="18999"/>
                    <a:pt x="4143" y="18999"/>
                    <a:pt x="4185" y="18999"/>
                  </a:cubicBezTo>
                  <a:cubicBezTo>
                    <a:pt x="4227" y="18999"/>
                    <a:pt x="4290" y="18978"/>
                    <a:pt x="4311" y="18936"/>
                  </a:cubicBezTo>
                  <a:cubicBezTo>
                    <a:pt x="4373" y="18873"/>
                    <a:pt x="4373" y="18769"/>
                    <a:pt x="4290" y="18706"/>
                  </a:cubicBezTo>
                  <a:cubicBezTo>
                    <a:pt x="4206" y="18643"/>
                    <a:pt x="4122" y="18559"/>
                    <a:pt x="4039" y="18497"/>
                  </a:cubicBezTo>
                  <a:cubicBezTo>
                    <a:pt x="4000" y="18467"/>
                    <a:pt x="3956" y="18452"/>
                    <a:pt x="3915" y="18452"/>
                  </a:cubicBezTo>
                  <a:close/>
                  <a:moveTo>
                    <a:pt x="17323" y="18452"/>
                  </a:moveTo>
                  <a:cubicBezTo>
                    <a:pt x="17282" y="18452"/>
                    <a:pt x="17238" y="18467"/>
                    <a:pt x="17200" y="18497"/>
                  </a:cubicBezTo>
                  <a:cubicBezTo>
                    <a:pt x="17116" y="18559"/>
                    <a:pt x="17032" y="18622"/>
                    <a:pt x="16949" y="18706"/>
                  </a:cubicBezTo>
                  <a:cubicBezTo>
                    <a:pt x="16886" y="18748"/>
                    <a:pt x="16865" y="18873"/>
                    <a:pt x="16928" y="18936"/>
                  </a:cubicBezTo>
                  <a:cubicBezTo>
                    <a:pt x="16949" y="18978"/>
                    <a:pt x="17011" y="18999"/>
                    <a:pt x="17053" y="18999"/>
                  </a:cubicBezTo>
                  <a:cubicBezTo>
                    <a:pt x="17095" y="18999"/>
                    <a:pt x="17137" y="18999"/>
                    <a:pt x="17158" y="18957"/>
                  </a:cubicBezTo>
                  <a:cubicBezTo>
                    <a:pt x="17241" y="18894"/>
                    <a:pt x="17346" y="18831"/>
                    <a:pt x="17430" y="18748"/>
                  </a:cubicBezTo>
                  <a:cubicBezTo>
                    <a:pt x="17493" y="18685"/>
                    <a:pt x="17513" y="18580"/>
                    <a:pt x="17451" y="18517"/>
                  </a:cubicBezTo>
                  <a:cubicBezTo>
                    <a:pt x="17417" y="18473"/>
                    <a:pt x="17371" y="18452"/>
                    <a:pt x="17323" y="18452"/>
                  </a:cubicBezTo>
                  <a:close/>
                  <a:moveTo>
                    <a:pt x="4729" y="19067"/>
                  </a:moveTo>
                  <a:cubicBezTo>
                    <a:pt x="4674" y="19067"/>
                    <a:pt x="4621" y="19094"/>
                    <a:pt x="4583" y="19145"/>
                  </a:cubicBezTo>
                  <a:cubicBezTo>
                    <a:pt x="4541" y="19208"/>
                    <a:pt x="4562" y="19313"/>
                    <a:pt x="4625" y="19375"/>
                  </a:cubicBezTo>
                  <a:cubicBezTo>
                    <a:pt x="4729" y="19438"/>
                    <a:pt x="4834" y="19501"/>
                    <a:pt x="4917" y="19564"/>
                  </a:cubicBezTo>
                  <a:cubicBezTo>
                    <a:pt x="4938" y="19585"/>
                    <a:pt x="4980" y="19585"/>
                    <a:pt x="5001" y="19585"/>
                  </a:cubicBezTo>
                  <a:cubicBezTo>
                    <a:pt x="5064" y="19585"/>
                    <a:pt x="5127" y="19564"/>
                    <a:pt x="5148" y="19522"/>
                  </a:cubicBezTo>
                  <a:cubicBezTo>
                    <a:pt x="5210" y="19438"/>
                    <a:pt x="5169" y="19333"/>
                    <a:pt x="5106" y="19271"/>
                  </a:cubicBezTo>
                  <a:cubicBezTo>
                    <a:pt x="5001" y="19229"/>
                    <a:pt x="4917" y="19166"/>
                    <a:pt x="4834" y="19103"/>
                  </a:cubicBezTo>
                  <a:cubicBezTo>
                    <a:pt x="4801" y="19079"/>
                    <a:pt x="4765" y="19067"/>
                    <a:pt x="4729" y="19067"/>
                  </a:cubicBezTo>
                  <a:close/>
                  <a:moveTo>
                    <a:pt x="16514" y="19067"/>
                  </a:moveTo>
                  <a:cubicBezTo>
                    <a:pt x="16481" y="19067"/>
                    <a:pt x="16450" y="19079"/>
                    <a:pt x="16425" y="19103"/>
                  </a:cubicBezTo>
                  <a:cubicBezTo>
                    <a:pt x="16321" y="19166"/>
                    <a:pt x="16237" y="19208"/>
                    <a:pt x="16133" y="19271"/>
                  </a:cubicBezTo>
                  <a:cubicBezTo>
                    <a:pt x="16070" y="19333"/>
                    <a:pt x="16028" y="19438"/>
                    <a:pt x="16091" y="19501"/>
                  </a:cubicBezTo>
                  <a:cubicBezTo>
                    <a:pt x="16112" y="19564"/>
                    <a:pt x="16174" y="19585"/>
                    <a:pt x="16237" y="19585"/>
                  </a:cubicBezTo>
                  <a:cubicBezTo>
                    <a:pt x="16258" y="19585"/>
                    <a:pt x="16300" y="19585"/>
                    <a:pt x="16321" y="19564"/>
                  </a:cubicBezTo>
                  <a:cubicBezTo>
                    <a:pt x="16425" y="19501"/>
                    <a:pt x="16509" y="19438"/>
                    <a:pt x="16614" y="19375"/>
                  </a:cubicBezTo>
                  <a:cubicBezTo>
                    <a:pt x="16677" y="19313"/>
                    <a:pt x="16697" y="19208"/>
                    <a:pt x="16656" y="19145"/>
                  </a:cubicBezTo>
                  <a:cubicBezTo>
                    <a:pt x="16618" y="19094"/>
                    <a:pt x="16564" y="19067"/>
                    <a:pt x="16514" y="19067"/>
                  </a:cubicBezTo>
                  <a:close/>
                  <a:moveTo>
                    <a:pt x="5583" y="19605"/>
                  </a:moveTo>
                  <a:cubicBezTo>
                    <a:pt x="5524" y="19605"/>
                    <a:pt x="5468" y="19633"/>
                    <a:pt x="5441" y="19689"/>
                  </a:cubicBezTo>
                  <a:cubicBezTo>
                    <a:pt x="5399" y="19773"/>
                    <a:pt x="5420" y="19877"/>
                    <a:pt x="5503" y="19919"/>
                  </a:cubicBezTo>
                  <a:cubicBezTo>
                    <a:pt x="5608" y="19961"/>
                    <a:pt x="5713" y="20024"/>
                    <a:pt x="5817" y="20066"/>
                  </a:cubicBezTo>
                  <a:cubicBezTo>
                    <a:pt x="5838" y="20087"/>
                    <a:pt x="5859" y="20087"/>
                    <a:pt x="5880" y="20087"/>
                  </a:cubicBezTo>
                  <a:cubicBezTo>
                    <a:pt x="5943" y="20087"/>
                    <a:pt x="6006" y="20066"/>
                    <a:pt x="6047" y="20003"/>
                  </a:cubicBezTo>
                  <a:cubicBezTo>
                    <a:pt x="6089" y="19919"/>
                    <a:pt x="6047" y="19815"/>
                    <a:pt x="5964" y="19773"/>
                  </a:cubicBezTo>
                  <a:cubicBezTo>
                    <a:pt x="5859" y="19731"/>
                    <a:pt x="5775" y="19668"/>
                    <a:pt x="5671" y="19626"/>
                  </a:cubicBezTo>
                  <a:cubicBezTo>
                    <a:pt x="5643" y="19612"/>
                    <a:pt x="5613" y="19605"/>
                    <a:pt x="5583" y="19605"/>
                  </a:cubicBezTo>
                  <a:close/>
                  <a:moveTo>
                    <a:pt x="15638" y="19589"/>
                  </a:moveTo>
                  <a:cubicBezTo>
                    <a:pt x="15614" y="19589"/>
                    <a:pt x="15590" y="19594"/>
                    <a:pt x="15568" y="19605"/>
                  </a:cubicBezTo>
                  <a:cubicBezTo>
                    <a:pt x="15463" y="19668"/>
                    <a:pt x="15379" y="19731"/>
                    <a:pt x="15275" y="19773"/>
                  </a:cubicBezTo>
                  <a:cubicBezTo>
                    <a:pt x="15191" y="19815"/>
                    <a:pt x="15149" y="19919"/>
                    <a:pt x="15191" y="20003"/>
                  </a:cubicBezTo>
                  <a:cubicBezTo>
                    <a:pt x="15233" y="20066"/>
                    <a:pt x="15275" y="20087"/>
                    <a:pt x="15358" y="20087"/>
                  </a:cubicBezTo>
                  <a:cubicBezTo>
                    <a:pt x="15379" y="20087"/>
                    <a:pt x="15400" y="20087"/>
                    <a:pt x="15421" y="20066"/>
                  </a:cubicBezTo>
                  <a:cubicBezTo>
                    <a:pt x="15526" y="20024"/>
                    <a:pt x="15630" y="19961"/>
                    <a:pt x="15735" y="19919"/>
                  </a:cubicBezTo>
                  <a:cubicBezTo>
                    <a:pt x="15819" y="19857"/>
                    <a:pt x="15840" y="19752"/>
                    <a:pt x="15798" y="19689"/>
                  </a:cubicBezTo>
                  <a:cubicBezTo>
                    <a:pt x="15767" y="19628"/>
                    <a:pt x="15703" y="19589"/>
                    <a:pt x="15638" y="19589"/>
                  </a:cubicBezTo>
                  <a:close/>
                  <a:moveTo>
                    <a:pt x="6526" y="20040"/>
                  </a:moveTo>
                  <a:cubicBezTo>
                    <a:pt x="6453" y="20040"/>
                    <a:pt x="6375" y="20080"/>
                    <a:pt x="6340" y="20150"/>
                  </a:cubicBezTo>
                  <a:cubicBezTo>
                    <a:pt x="6319" y="20233"/>
                    <a:pt x="6340" y="20338"/>
                    <a:pt x="6445" y="20359"/>
                  </a:cubicBezTo>
                  <a:cubicBezTo>
                    <a:pt x="6550" y="20401"/>
                    <a:pt x="6654" y="20463"/>
                    <a:pt x="6759" y="20505"/>
                  </a:cubicBezTo>
                  <a:lnTo>
                    <a:pt x="6822" y="20505"/>
                  </a:lnTo>
                  <a:cubicBezTo>
                    <a:pt x="6884" y="20505"/>
                    <a:pt x="6947" y="20463"/>
                    <a:pt x="6968" y="20401"/>
                  </a:cubicBezTo>
                  <a:cubicBezTo>
                    <a:pt x="7010" y="20317"/>
                    <a:pt x="6968" y="20212"/>
                    <a:pt x="6884" y="20170"/>
                  </a:cubicBezTo>
                  <a:cubicBezTo>
                    <a:pt x="6780" y="20150"/>
                    <a:pt x="6675" y="20108"/>
                    <a:pt x="6570" y="20045"/>
                  </a:cubicBezTo>
                  <a:cubicBezTo>
                    <a:pt x="6556" y="20041"/>
                    <a:pt x="6541" y="20040"/>
                    <a:pt x="6526" y="20040"/>
                  </a:cubicBezTo>
                  <a:close/>
                  <a:moveTo>
                    <a:pt x="14712" y="20040"/>
                  </a:moveTo>
                  <a:cubicBezTo>
                    <a:pt x="14697" y="20040"/>
                    <a:pt x="14682" y="20041"/>
                    <a:pt x="14668" y="20045"/>
                  </a:cubicBezTo>
                  <a:cubicBezTo>
                    <a:pt x="14563" y="20087"/>
                    <a:pt x="14459" y="20129"/>
                    <a:pt x="14354" y="20170"/>
                  </a:cubicBezTo>
                  <a:cubicBezTo>
                    <a:pt x="14270" y="20212"/>
                    <a:pt x="14228" y="20317"/>
                    <a:pt x="14270" y="20401"/>
                  </a:cubicBezTo>
                  <a:cubicBezTo>
                    <a:pt x="14291" y="20463"/>
                    <a:pt x="14354" y="20505"/>
                    <a:pt x="14417" y="20505"/>
                  </a:cubicBezTo>
                  <a:lnTo>
                    <a:pt x="14480" y="20505"/>
                  </a:lnTo>
                  <a:cubicBezTo>
                    <a:pt x="14584" y="20463"/>
                    <a:pt x="14689" y="20401"/>
                    <a:pt x="14793" y="20359"/>
                  </a:cubicBezTo>
                  <a:cubicBezTo>
                    <a:pt x="14877" y="20338"/>
                    <a:pt x="14919" y="20233"/>
                    <a:pt x="14898" y="20150"/>
                  </a:cubicBezTo>
                  <a:cubicBezTo>
                    <a:pt x="14863" y="20080"/>
                    <a:pt x="14786" y="20040"/>
                    <a:pt x="14712" y="20040"/>
                  </a:cubicBezTo>
                  <a:close/>
                  <a:moveTo>
                    <a:pt x="7460" y="20395"/>
                  </a:moveTo>
                  <a:cubicBezTo>
                    <a:pt x="7380" y="20395"/>
                    <a:pt x="7317" y="20436"/>
                    <a:pt x="7282" y="20505"/>
                  </a:cubicBezTo>
                  <a:cubicBezTo>
                    <a:pt x="7261" y="20610"/>
                    <a:pt x="7324" y="20694"/>
                    <a:pt x="7407" y="20714"/>
                  </a:cubicBezTo>
                  <a:cubicBezTo>
                    <a:pt x="7512" y="20756"/>
                    <a:pt x="7617" y="20798"/>
                    <a:pt x="7721" y="20819"/>
                  </a:cubicBezTo>
                  <a:cubicBezTo>
                    <a:pt x="7742" y="20819"/>
                    <a:pt x="7763" y="20840"/>
                    <a:pt x="7784" y="20840"/>
                  </a:cubicBezTo>
                  <a:cubicBezTo>
                    <a:pt x="7847" y="20840"/>
                    <a:pt x="7910" y="20777"/>
                    <a:pt x="7930" y="20714"/>
                  </a:cubicBezTo>
                  <a:cubicBezTo>
                    <a:pt x="7972" y="20610"/>
                    <a:pt x="7910" y="20526"/>
                    <a:pt x="7826" y="20505"/>
                  </a:cubicBezTo>
                  <a:cubicBezTo>
                    <a:pt x="7721" y="20463"/>
                    <a:pt x="7617" y="20442"/>
                    <a:pt x="7512" y="20401"/>
                  </a:cubicBezTo>
                  <a:cubicBezTo>
                    <a:pt x="7494" y="20397"/>
                    <a:pt x="7477" y="20395"/>
                    <a:pt x="7460" y="20395"/>
                  </a:cubicBezTo>
                  <a:close/>
                  <a:moveTo>
                    <a:pt x="13771" y="20395"/>
                  </a:moveTo>
                  <a:cubicBezTo>
                    <a:pt x="13756" y="20395"/>
                    <a:pt x="13741" y="20397"/>
                    <a:pt x="13726" y="20401"/>
                  </a:cubicBezTo>
                  <a:cubicBezTo>
                    <a:pt x="13622" y="20442"/>
                    <a:pt x="13517" y="20463"/>
                    <a:pt x="13412" y="20505"/>
                  </a:cubicBezTo>
                  <a:cubicBezTo>
                    <a:pt x="13308" y="20526"/>
                    <a:pt x="13266" y="20610"/>
                    <a:pt x="13287" y="20714"/>
                  </a:cubicBezTo>
                  <a:cubicBezTo>
                    <a:pt x="13308" y="20777"/>
                    <a:pt x="13371" y="20840"/>
                    <a:pt x="13454" y="20840"/>
                  </a:cubicBezTo>
                  <a:cubicBezTo>
                    <a:pt x="13475" y="20840"/>
                    <a:pt x="13475" y="20840"/>
                    <a:pt x="13496" y="20819"/>
                  </a:cubicBezTo>
                  <a:cubicBezTo>
                    <a:pt x="13601" y="20798"/>
                    <a:pt x="13726" y="20756"/>
                    <a:pt x="13831" y="20735"/>
                  </a:cubicBezTo>
                  <a:cubicBezTo>
                    <a:pt x="13915" y="20694"/>
                    <a:pt x="13977" y="20610"/>
                    <a:pt x="13936" y="20505"/>
                  </a:cubicBezTo>
                  <a:cubicBezTo>
                    <a:pt x="13918" y="20436"/>
                    <a:pt x="13843" y="20395"/>
                    <a:pt x="13771" y="20395"/>
                  </a:cubicBezTo>
                  <a:close/>
                  <a:moveTo>
                    <a:pt x="8434" y="20648"/>
                  </a:moveTo>
                  <a:cubicBezTo>
                    <a:pt x="8349" y="20648"/>
                    <a:pt x="8283" y="20705"/>
                    <a:pt x="8265" y="20777"/>
                  </a:cubicBezTo>
                  <a:cubicBezTo>
                    <a:pt x="8244" y="20882"/>
                    <a:pt x="8307" y="20966"/>
                    <a:pt x="8391" y="20986"/>
                  </a:cubicBezTo>
                  <a:cubicBezTo>
                    <a:pt x="8516" y="21007"/>
                    <a:pt x="8621" y="21028"/>
                    <a:pt x="8726" y="21049"/>
                  </a:cubicBezTo>
                  <a:lnTo>
                    <a:pt x="8767" y="21049"/>
                  </a:lnTo>
                  <a:cubicBezTo>
                    <a:pt x="8851" y="21049"/>
                    <a:pt x="8914" y="20986"/>
                    <a:pt x="8935" y="20924"/>
                  </a:cubicBezTo>
                  <a:cubicBezTo>
                    <a:pt x="8956" y="20819"/>
                    <a:pt x="8893" y="20735"/>
                    <a:pt x="8788" y="20714"/>
                  </a:cubicBezTo>
                  <a:cubicBezTo>
                    <a:pt x="8684" y="20694"/>
                    <a:pt x="8579" y="20673"/>
                    <a:pt x="8474" y="20652"/>
                  </a:cubicBezTo>
                  <a:cubicBezTo>
                    <a:pt x="8461" y="20649"/>
                    <a:pt x="8447" y="20648"/>
                    <a:pt x="8434" y="20648"/>
                  </a:cubicBezTo>
                  <a:close/>
                  <a:moveTo>
                    <a:pt x="12797" y="20648"/>
                  </a:moveTo>
                  <a:cubicBezTo>
                    <a:pt x="12786" y="20648"/>
                    <a:pt x="12775" y="20649"/>
                    <a:pt x="12764" y="20652"/>
                  </a:cubicBezTo>
                  <a:cubicBezTo>
                    <a:pt x="12659" y="20673"/>
                    <a:pt x="12555" y="20694"/>
                    <a:pt x="12429" y="20714"/>
                  </a:cubicBezTo>
                  <a:cubicBezTo>
                    <a:pt x="12345" y="20735"/>
                    <a:pt x="12283" y="20819"/>
                    <a:pt x="12304" y="20924"/>
                  </a:cubicBezTo>
                  <a:cubicBezTo>
                    <a:pt x="12324" y="21007"/>
                    <a:pt x="12387" y="21049"/>
                    <a:pt x="12471" y="21049"/>
                  </a:cubicBezTo>
                  <a:lnTo>
                    <a:pt x="12492" y="21049"/>
                  </a:lnTo>
                  <a:cubicBezTo>
                    <a:pt x="12617" y="21028"/>
                    <a:pt x="12722" y="21007"/>
                    <a:pt x="12827" y="20986"/>
                  </a:cubicBezTo>
                  <a:cubicBezTo>
                    <a:pt x="12931" y="20966"/>
                    <a:pt x="12973" y="20882"/>
                    <a:pt x="12973" y="20798"/>
                  </a:cubicBezTo>
                  <a:cubicBezTo>
                    <a:pt x="12955" y="20707"/>
                    <a:pt x="12873" y="20648"/>
                    <a:pt x="12797" y="20648"/>
                  </a:cubicBezTo>
                  <a:close/>
                  <a:moveTo>
                    <a:pt x="9426" y="20816"/>
                  </a:moveTo>
                  <a:cubicBezTo>
                    <a:pt x="9337" y="20816"/>
                    <a:pt x="9270" y="20891"/>
                    <a:pt x="9270" y="20966"/>
                  </a:cubicBezTo>
                  <a:cubicBezTo>
                    <a:pt x="9249" y="21049"/>
                    <a:pt x="9332" y="21133"/>
                    <a:pt x="9416" y="21154"/>
                  </a:cubicBezTo>
                  <a:cubicBezTo>
                    <a:pt x="9542" y="21175"/>
                    <a:pt x="9646" y="21175"/>
                    <a:pt x="9751" y="21196"/>
                  </a:cubicBezTo>
                  <a:lnTo>
                    <a:pt x="9772" y="21196"/>
                  </a:lnTo>
                  <a:cubicBezTo>
                    <a:pt x="9855" y="21196"/>
                    <a:pt x="9939" y="21112"/>
                    <a:pt x="9939" y="21028"/>
                  </a:cubicBezTo>
                  <a:cubicBezTo>
                    <a:pt x="9939" y="20945"/>
                    <a:pt x="9876" y="20861"/>
                    <a:pt x="9793" y="20840"/>
                  </a:cubicBezTo>
                  <a:cubicBezTo>
                    <a:pt x="9667" y="20840"/>
                    <a:pt x="9563" y="20840"/>
                    <a:pt x="9458" y="20819"/>
                  </a:cubicBezTo>
                  <a:cubicBezTo>
                    <a:pt x="9447" y="20817"/>
                    <a:pt x="9436" y="20816"/>
                    <a:pt x="9426" y="20816"/>
                  </a:cubicBezTo>
                  <a:close/>
                  <a:moveTo>
                    <a:pt x="11807" y="20816"/>
                  </a:moveTo>
                  <a:cubicBezTo>
                    <a:pt x="11798" y="20816"/>
                    <a:pt x="11789" y="20817"/>
                    <a:pt x="11780" y="20819"/>
                  </a:cubicBezTo>
                  <a:cubicBezTo>
                    <a:pt x="11676" y="20840"/>
                    <a:pt x="11550" y="20840"/>
                    <a:pt x="11446" y="20840"/>
                  </a:cubicBezTo>
                  <a:cubicBezTo>
                    <a:pt x="11362" y="20861"/>
                    <a:pt x="11278" y="20945"/>
                    <a:pt x="11299" y="21028"/>
                  </a:cubicBezTo>
                  <a:cubicBezTo>
                    <a:pt x="11299" y="21112"/>
                    <a:pt x="11383" y="21196"/>
                    <a:pt x="11467" y="21196"/>
                  </a:cubicBezTo>
                  <a:cubicBezTo>
                    <a:pt x="11592" y="21175"/>
                    <a:pt x="11697" y="21175"/>
                    <a:pt x="11822" y="21154"/>
                  </a:cubicBezTo>
                  <a:cubicBezTo>
                    <a:pt x="11906" y="21154"/>
                    <a:pt x="11969" y="21049"/>
                    <a:pt x="11969" y="20966"/>
                  </a:cubicBezTo>
                  <a:cubicBezTo>
                    <a:pt x="11950" y="20891"/>
                    <a:pt x="11881" y="20816"/>
                    <a:pt x="11807" y="20816"/>
                  </a:cubicBezTo>
                  <a:close/>
                  <a:moveTo>
                    <a:pt x="10441" y="20882"/>
                  </a:moveTo>
                  <a:cubicBezTo>
                    <a:pt x="10358" y="20882"/>
                    <a:pt x="10274" y="20945"/>
                    <a:pt x="10274" y="21049"/>
                  </a:cubicBezTo>
                  <a:cubicBezTo>
                    <a:pt x="10274" y="21133"/>
                    <a:pt x="10358" y="21217"/>
                    <a:pt x="10441" y="21217"/>
                  </a:cubicBezTo>
                  <a:lnTo>
                    <a:pt x="10797" y="21217"/>
                  </a:lnTo>
                  <a:cubicBezTo>
                    <a:pt x="10881" y="21217"/>
                    <a:pt x="10964" y="21133"/>
                    <a:pt x="10964" y="21049"/>
                  </a:cubicBezTo>
                  <a:cubicBezTo>
                    <a:pt x="10964" y="20945"/>
                    <a:pt x="10881" y="20882"/>
                    <a:pt x="10797" y="208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3641519" y="2249397"/>
              <a:ext cx="182462" cy="103655"/>
            </a:xfrm>
            <a:custGeom>
              <a:avLst/>
              <a:gdLst/>
              <a:ahLst/>
              <a:cxnLst/>
              <a:rect l="l" t="t" r="r" b="b"/>
              <a:pathLst>
                <a:path w="8768" h="4981" extrusionOk="0">
                  <a:moveTo>
                    <a:pt x="649" y="1"/>
                  </a:moveTo>
                  <a:cubicBezTo>
                    <a:pt x="252" y="1"/>
                    <a:pt x="22" y="461"/>
                    <a:pt x="273" y="775"/>
                  </a:cubicBezTo>
                  <a:lnTo>
                    <a:pt x="1361" y="2177"/>
                  </a:lnTo>
                  <a:cubicBezTo>
                    <a:pt x="1486" y="2344"/>
                    <a:pt x="1486" y="2595"/>
                    <a:pt x="1361" y="2784"/>
                  </a:cubicBezTo>
                  <a:lnTo>
                    <a:pt x="252" y="4144"/>
                  </a:lnTo>
                  <a:cubicBezTo>
                    <a:pt x="1" y="4458"/>
                    <a:pt x="210" y="4939"/>
                    <a:pt x="628" y="4939"/>
                  </a:cubicBezTo>
                  <a:lnTo>
                    <a:pt x="7659" y="4981"/>
                  </a:lnTo>
                  <a:cubicBezTo>
                    <a:pt x="8245" y="4981"/>
                    <a:pt x="8747" y="4500"/>
                    <a:pt x="8747" y="3893"/>
                  </a:cubicBezTo>
                  <a:lnTo>
                    <a:pt x="8768" y="1152"/>
                  </a:lnTo>
                  <a:cubicBezTo>
                    <a:pt x="8768" y="545"/>
                    <a:pt x="8286" y="64"/>
                    <a:pt x="7680" y="43"/>
                  </a:cubicBezTo>
                  <a:lnTo>
                    <a:pt x="649" y="1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3763445" y="2250271"/>
              <a:ext cx="60536" cy="31818"/>
            </a:xfrm>
            <a:custGeom>
              <a:avLst/>
              <a:gdLst/>
              <a:ahLst/>
              <a:cxnLst/>
              <a:rect l="l" t="t" r="r" b="b"/>
              <a:pathLst>
                <a:path w="2909" h="1529" extrusionOk="0">
                  <a:moveTo>
                    <a:pt x="1883" y="1"/>
                  </a:moveTo>
                  <a:lnTo>
                    <a:pt x="0" y="1507"/>
                  </a:lnTo>
                  <a:lnTo>
                    <a:pt x="2909" y="1528"/>
                  </a:lnTo>
                  <a:lnTo>
                    <a:pt x="2909" y="1110"/>
                  </a:lnTo>
                  <a:cubicBezTo>
                    <a:pt x="2909" y="524"/>
                    <a:pt x="2448" y="43"/>
                    <a:pt x="1883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4166638" y="2252893"/>
              <a:ext cx="182899" cy="103655"/>
            </a:xfrm>
            <a:custGeom>
              <a:avLst/>
              <a:gdLst/>
              <a:ahLst/>
              <a:cxnLst/>
              <a:rect l="l" t="t" r="r" b="b"/>
              <a:pathLst>
                <a:path w="8789" h="4981" extrusionOk="0">
                  <a:moveTo>
                    <a:pt x="1130" y="0"/>
                  </a:moveTo>
                  <a:cubicBezTo>
                    <a:pt x="524" y="0"/>
                    <a:pt x="22" y="482"/>
                    <a:pt x="22" y="1088"/>
                  </a:cubicBezTo>
                  <a:lnTo>
                    <a:pt x="1" y="3829"/>
                  </a:lnTo>
                  <a:cubicBezTo>
                    <a:pt x="1" y="4436"/>
                    <a:pt x="482" y="4938"/>
                    <a:pt x="1089" y="4938"/>
                  </a:cubicBezTo>
                  <a:lnTo>
                    <a:pt x="8119" y="4980"/>
                  </a:lnTo>
                  <a:cubicBezTo>
                    <a:pt x="8517" y="4980"/>
                    <a:pt x="8747" y="4520"/>
                    <a:pt x="8496" y="4206"/>
                  </a:cubicBezTo>
                  <a:lnTo>
                    <a:pt x="7428" y="2804"/>
                  </a:lnTo>
                  <a:cubicBezTo>
                    <a:pt x="7282" y="2637"/>
                    <a:pt x="7282" y="2386"/>
                    <a:pt x="7428" y="2218"/>
                  </a:cubicBezTo>
                  <a:lnTo>
                    <a:pt x="8517" y="837"/>
                  </a:lnTo>
                  <a:cubicBezTo>
                    <a:pt x="8789" y="523"/>
                    <a:pt x="8558" y="63"/>
                    <a:pt x="8161" y="42"/>
                  </a:cubicBezTo>
                  <a:lnTo>
                    <a:pt x="1130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4167075" y="2252893"/>
              <a:ext cx="60536" cy="31798"/>
            </a:xfrm>
            <a:custGeom>
              <a:avLst/>
              <a:gdLst/>
              <a:ahLst/>
              <a:cxnLst/>
              <a:rect l="l" t="t" r="r" b="b"/>
              <a:pathLst>
                <a:path w="2909" h="1528" extrusionOk="0">
                  <a:moveTo>
                    <a:pt x="1047" y="0"/>
                  </a:moveTo>
                  <a:cubicBezTo>
                    <a:pt x="461" y="42"/>
                    <a:pt x="1" y="503"/>
                    <a:pt x="1" y="1088"/>
                  </a:cubicBezTo>
                  <a:lnTo>
                    <a:pt x="1" y="1507"/>
                  </a:lnTo>
                  <a:lnTo>
                    <a:pt x="2909" y="1528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3720764" y="2279884"/>
              <a:ext cx="548656" cy="118451"/>
            </a:xfrm>
            <a:custGeom>
              <a:avLst/>
              <a:gdLst/>
              <a:ahLst/>
              <a:cxnLst/>
              <a:rect l="l" t="t" r="r" b="b"/>
              <a:pathLst>
                <a:path w="26365" h="5692" extrusionOk="0">
                  <a:moveTo>
                    <a:pt x="2805" y="1"/>
                  </a:moveTo>
                  <a:cubicBezTo>
                    <a:pt x="1277" y="1"/>
                    <a:pt x="22" y="1235"/>
                    <a:pt x="22" y="2763"/>
                  </a:cubicBezTo>
                  <a:cubicBezTo>
                    <a:pt x="1" y="4290"/>
                    <a:pt x="1235" y="5545"/>
                    <a:pt x="2784" y="5545"/>
                  </a:cubicBezTo>
                  <a:lnTo>
                    <a:pt x="23561" y="5692"/>
                  </a:lnTo>
                  <a:cubicBezTo>
                    <a:pt x="25088" y="5692"/>
                    <a:pt x="26344" y="4457"/>
                    <a:pt x="26344" y="2930"/>
                  </a:cubicBezTo>
                  <a:cubicBezTo>
                    <a:pt x="26365" y="1403"/>
                    <a:pt x="25130" y="147"/>
                    <a:pt x="23603" y="147"/>
                  </a:cubicBezTo>
                  <a:lnTo>
                    <a:pt x="2805" y="1"/>
                  </a:ln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4900750" y="1864055"/>
              <a:ext cx="495965" cy="495965"/>
            </a:xfrm>
            <a:custGeom>
              <a:avLst/>
              <a:gdLst/>
              <a:ahLst/>
              <a:cxnLst/>
              <a:rect l="l" t="t" r="r" b="b"/>
              <a:pathLst>
                <a:path w="23833" h="23833" extrusionOk="0">
                  <a:moveTo>
                    <a:pt x="11927" y="2972"/>
                  </a:moveTo>
                  <a:cubicBezTo>
                    <a:pt x="16844" y="2972"/>
                    <a:pt x="20862" y="6989"/>
                    <a:pt x="20862" y="11906"/>
                  </a:cubicBezTo>
                  <a:cubicBezTo>
                    <a:pt x="20862" y="16844"/>
                    <a:pt x="16844" y="20861"/>
                    <a:pt x="11927" y="20861"/>
                  </a:cubicBezTo>
                  <a:cubicBezTo>
                    <a:pt x="6989" y="20861"/>
                    <a:pt x="2972" y="16844"/>
                    <a:pt x="2972" y="11906"/>
                  </a:cubicBezTo>
                  <a:cubicBezTo>
                    <a:pt x="2972" y="6989"/>
                    <a:pt x="6989" y="2972"/>
                    <a:pt x="11927" y="2972"/>
                  </a:cubicBezTo>
                  <a:close/>
                  <a:moveTo>
                    <a:pt x="11927" y="1"/>
                  </a:moveTo>
                  <a:cubicBezTo>
                    <a:pt x="5357" y="1"/>
                    <a:pt x="1" y="5357"/>
                    <a:pt x="1" y="11906"/>
                  </a:cubicBezTo>
                  <a:cubicBezTo>
                    <a:pt x="1" y="18476"/>
                    <a:pt x="5357" y="23833"/>
                    <a:pt x="11927" y="23833"/>
                  </a:cubicBezTo>
                  <a:cubicBezTo>
                    <a:pt x="18497" y="23833"/>
                    <a:pt x="23833" y="18476"/>
                    <a:pt x="23833" y="11906"/>
                  </a:cubicBezTo>
                  <a:cubicBezTo>
                    <a:pt x="23833" y="5357"/>
                    <a:pt x="18497" y="1"/>
                    <a:pt x="11927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5104105" y="1716012"/>
              <a:ext cx="89712" cy="90149"/>
            </a:xfrm>
            <a:custGeom>
              <a:avLst/>
              <a:gdLst/>
              <a:ahLst/>
              <a:cxnLst/>
              <a:rect l="l" t="t" r="r" b="b"/>
              <a:pathLst>
                <a:path w="4311" h="4332" extrusionOk="0">
                  <a:moveTo>
                    <a:pt x="2155" y="1130"/>
                  </a:moveTo>
                  <a:cubicBezTo>
                    <a:pt x="2720" y="1130"/>
                    <a:pt x="3181" y="1591"/>
                    <a:pt x="3181" y="2156"/>
                  </a:cubicBezTo>
                  <a:cubicBezTo>
                    <a:pt x="3181" y="2742"/>
                    <a:pt x="2720" y="3202"/>
                    <a:pt x="2155" y="3202"/>
                  </a:cubicBezTo>
                  <a:cubicBezTo>
                    <a:pt x="1590" y="3202"/>
                    <a:pt x="1130" y="2721"/>
                    <a:pt x="1130" y="2156"/>
                  </a:cubicBezTo>
                  <a:cubicBezTo>
                    <a:pt x="1130" y="1591"/>
                    <a:pt x="1590" y="1130"/>
                    <a:pt x="2155" y="1130"/>
                  </a:cubicBezTo>
                  <a:close/>
                  <a:moveTo>
                    <a:pt x="2155" y="1"/>
                  </a:moveTo>
                  <a:cubicBezTo>
                    <a:pt x="963" y="1"/>
                    <a:pt x="0" y="963"/>
                    <a:pt x="0" y="2156"/>
                  </a:cubicBezTo>
                  <a:cubicBezTo>
                    <a:pt x="0" y="3348"/>
                    <a:pt x="963" y="4332"/>
                    <a:pt x="2155" y="4332"/>
                  </a:cubicBezTo>
                  <a:cubicBezTo>
                    <a:pt x="3348" y="4332"/>
                    <a:pt x="4310" y="3348"/>
                    <a:pt x="4310" y="2156"/>
                  </a:cubicBezTo>
                  <a:cubicBezTo>
                    <a:pt x="4310" y="984"/>
                    <a:pt x="3348" y="1"/>
                    <a:pt x="2155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5138504" y="1796568"/>
              <a:ext cx="20914" cy="77080"/>
            </a:xfrm>
            <a:custGeom>
              <a:avLst/>
              <a:gdLst/>
              <a:ahLst/>
              <a:cxnLst/>
              <a:rect l="l" t="t" r="r" b="b"/>
              <a:pathLst>
                <a:path w="1005" h="3704" extrusionOk="0">
                  <a:moveTo>
                    <a:pt x="0" y="0"/>
                  </a:moveTo>
                  <a:lnTo>
                    <a:pt x="0" y="3704"/>
                  </a:lnTo>
                  <a:lnTo>
                    <a:pt x="1004" y="3704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4927761" y="1891046"/>
              <a:ext cx="441963" cy="441547"/>
            </a:xfrm>
            <a:custGeom>
              <a:avLst/>
              <a:gdLst/>
              <a:ahLst/>
              <a:cxnLst/>
              <a:rect l="l" t="t" r="r" b="b"/>
              <a:pathLst>
                <a:path w="21238" h="21218" extrusionOk="0">
                  <a:moveTo>
                    <a:pt x="10441" y="1"/>
                  </a:moveTo>
                  <a:cubicBezTo>
                    <a:pt x="10336" y="1"/>
                    <a:pt x="10232" y="1"/>
                    <a:pt x="10106" y="22"/>
                  </a:cubicBezTo>
                  <a:cubicBezTo>
                    <a:pt x="10022" y="22"/>
                    <a:pt x="9939" y="105"/>
                    <a:pt x="9939" y="189"/>
                  </a:cubicBezTo>
                  <a:cubicBezTo>
                    <a:pt x="9960" y="273"/>
                    <a:pt x="10022" y="357"/>
                    <a:pt x="10106" y="357"/>
                  </a:cubicBezTo>
                  <a:lnTo>
                    <a:pt x="10127" y="357"/>
                  </a:lnTo>
                  <a:cubicBezTo>
                    <a:pt x="10232" y="357"/>
                    <a:pt x="10336" y="336"/>
                    <a:pt x="10462" y="336"/>
                  </a:cubicBezTo>
                  <a:cubicBezTo>
                    <a:pt x="10546" y="336"/>
                    <a:pt x="10629" y="273"/>
                    <a:pt x="10629" y="168"/>
                  </a:cubicBezTo>
                  <a:cubicBezTo>
                    <a:pt x="10608" y="85"/>
                    <a:pt x="10546" y="1"/>
                    <a:pt x="10441" y="1"/>
                  </a:cubicBezTo>
                  <a:close/>
                  <a:moveTo>
                    <a:pt x="11105" y="19"/>
                  </a:moveTo>
                  <a:cubicBezTo>
                    <a:pt x="11031" y="19"/>
                    <a:pt x="10964" y="93"/>
                    <a:pt x="10964" y="168"/>
                  </a:cubicBezTo>
                  <a:cubicBezTo>
                    <a:pt x="10964" y="273"/>
                    <a:pt x="11027" y="357"/>
                    <a:pt x="11131" y="357"/>
                  </a:cubicBezTo>
                  <a:cubicBezTo>
                    <a:pt x="11236" y="357"/>
                    <a:pt x="11341" y="357"/>
                    <a:pt x="11445" y="377"/>
                  </a:cubicBezTo>
                  <a:lnTo>
                    <a:pt x="11466" y="377"/>
                  </a:lnTo>
                  <a:cubicBezTo>
                    <a:pt x="11550" y="377"/>
                    <a:pt x="11634" y="315"/>
                    <a:pt x="11634" y="210"/>
                  </a:cubicBezTo>
                  <a:cubicBezTo>
                    <a:pt x="11655" y="126"/>
                    <a:pt x="11571" y="43"/>
                    <a:pt x="11487" y="43"/>
                  </a:cubicBezTo>
                  <a:cubicBezTo>
                    <a:pt x="11362" y="22"/>
                    <a:pt x="11257" y="22"/>
                    <a:pt x="11131" y="22"/>
                  </a:cubicBezTo>
                  <a:cubicBezTo>
                    <a:pt x="11123" y="20"/>
                    <a:pt x="11114" y="19"/>
                    <a:pt x="11105" y="19"/>
                  </a:cubicBezTo>
                  <a:close/>
                  <a:moveTo>
                    <a:pt x="9416" y="64"/>
                  </a:moveTo>
                  <a:cubicBezTo>
                    <a:pt x="9311" y="85"/>
                    <a:pt x="9186" y="105"/>
                    <a:pt x="9081" y="105"/>
                  </a:cubicBezTo>
                  <a:cubicBezTo>
                    <a:pt x="8997" y="126"/>
                    <a:pt x="8934" y="210"/>
                    <a:pt x="8934" y="315"/>
                  </a:cubicBezTo>
                  <a:cubicBezTo>
                    <a:pt x="8955" y="398"/>
                    <a:pt x="9018" y="440"/>
                    <a:pt x="9102" y="440"/>
                  </a:cubicBezTo>
                  <a:lnTo>
                    <a:pt x="9123" y="440"/>
                  </a:lnTo>
                  <a:cubicBezTo>
                    <a:pt x="9248" y="440"/>
                    <a:pt x="9353" y="419"/>
                    <a:pt x="9458" y="398"/>
                  </a:cubicBezTo>
                  <a:cubicBezTo>
                    <a:pt x="9562" y="398"/>
                    <a:pt x="9625" y="315"/>
                    <a:pt x="9604" y="231"/>
                  </a:cubicBezTo>
                  <a:cubicBezTo>
                    <a:pt x="9604" y="126"/>
                    <a:pt x="9520" y="64"/>
                    <a:pt x="9416" y="64"/>
                  </a:cubicBezTo>
                  <a:close/>
                  <a:moveTo>
                    <a:pt x="12157" y="105"/>
                  </a:moveTo>
                  <a:cubicBezTo>
                    <a:pt x="12073" y="105"/>
                    <a:pt x="11989" y="168"/>
                    <a:pt x="11968" y="252"/>
                  </a:cubicBezTo>
                  <a:cubicBezTo>
                    <a:pt x="11947" y="357"/>
                    <a:pt x="12031" y="440"/>
                    <a:pt x="12115" y="440"/>
                  </a:cubicBezTo>
                  <a:cubicBezTo>
                    <a:pt x="12219" y="461"/>
                    <a:pt x="12324" y="482"/>
                    <a:pt x="12450" y="503"/>
                  </a:cubicBezTo>
                  <a:lnTo>
                    <a:pt x="12471" y="503"/>
                  </a:lnTo>
                  <a:cubicBezTo>
                    <a:pt x="12554" y="503"/>
                    <a:pt x="12617" y="440"/>
                    <a:pt x="12638" y="357"/>
                  </a:cubicBezTo>
                  <a:cubicBezTo>
                    <a:pt x="12659" y="273"/>
                    <a:pt x="12596" y="189"/>
                    <a:pt x="12491" y="168"/>
                  </a:cubicBezTo>
                  <a:cubicBezTo>
                    <a:pt x="12387" y="147"/>
                    <a:pt x="12282" y="126"/>
                    <a:pt x="12157" y="105"/>
                  </a:cubicBezTo>
                  <a:close/>
                  <a:moveTo>
                    <a:pt x="8444" y="227"/>
                  </a:moveTo>
                  <a:cubicBezTo>
                    <a:pt x="8433" y="227"/>
                    <a:pt x="8422" y="228"/>
                    <a:pt x="8411" y="231"/>
                  </a:cubicBezTo>
                  <a:cubicBezTo>
                    <a:pt x="8286" y="252"/>
                    <a:pt x="8181" y="294"/>
                    <a:pt x="8077" y="315"/>
                  </a:cubicBezTo>
                  <a:cubicBezTo>
                    <a:pt x="7972" y="336"/>
                    <a:pt x="7930" y="419"/>
                    <a:pt x="7951" y="524"/>
                  </a:cubicBezTo>
                  <a:cubicBezTo>
                    <a:pt x="7972" y="587"/>
                    <a:pt x="8035" y="649"/>
                    <a:pt x="8118" y="649"/>
                  </a:cubicBezTo>
                  <a:lnTo>
                    <a:pt x="8139" y="649"/>
                  </a:lnTo>
                  <a:cubicBezTo>
                    <a:pt x="8265" y="608"/>
                    <a:pt x="8370" y="587"/>
                    <a:pt x="8474" y="566"/>
                  </a:cubicBezTo>
                  <a:cubicBezTo>
                    <a:pt x="8558" y="545"/>
                    <a:pt x="8621" y="461"/>
                    <a:pt x="8600" y="357"/>
                  </a:cubicBezTo>
                  <a:cubicBezTo>
                    <a:pt x="8582" y="284"/>
                    <a:pt x="8516" y="227"/>
                    <a:pt x="8444" y="227"/>
                  </a:cubicBezTo>
                  <a:close/>
                  <a:moveTo>
                    <a:pt x="13132" y="309"/>
                  </a:moveTo>
                  <a:cubicBezTo>
                    <a:pt x="13051" y="309"/>
                    <a:pt x="12990" y="353"/>
                    <a:pt x="12973" y="440"/>
                  </a:cubicBezTo>
                  <a:cubicBezTo>
                    <a:pt x="12952" y="524"/>
                    <a:pt x="12994" y="608"/>
                    <a:pt x="13098" y="629"/>
                  </a:cubicBezTo>
                  <a:lnTo>
                    <a:pt x="13412" y="733"/>
                  </a:lnTo>
                  <a:lnTo>
                    <a:pt x="13454" y="733"/>
                  </a:lnTo>
                  <a:cubicBezTo>
                    <a:pt x="13538" y="733"/>
                    <a:pt x="13600" y="670"/>
                    <a:pt x="13621" y="608"/>
                  </a:cubicBezTo>
                  <a:cubicBezTo>
                    <a:pt x="13642" y="524"/>
                    <a:pt x="13600" y="419"/>
                    <a:pt x="13496" y="398"/>
                  </a:cubicBezTo>
                  <a:cubicBezTo>
                    <a:pt x="13391" y="377"/>
                    <a:pt x="13287" y="336"/>
                    <a:pt x="13182" y="315"/>
                  </a:cubicBezTo>
                  <a:cubicBezTo>
                    <a:pt x="13165" y="311"/>
                    <a:pt x="13148" y="309"/>
                    <a:pt x="13132" y="309"/>
                  </a:cubicBezTo>
                  <a:close/>
                  <a:moveTo>
                    <a:pt x="7464" y="490"/>
                  </a:moveTo>
                  <a:cubicBezTo>
                    <a:pt x="7445" y="490"/>
                    <a:pt x="7425" y="494"/>
                    <a:pt x="7407" y="503"/>
                  </a:cubicBezTo>
                  <a:cubicBezTo>
                    <a:pt x="7302" y="545"/>
                    <a:pt x="7198" y="566"/>
                    <a:pt x="7072" y="608"/>
                  </a:cubicBezTo>
                  <a:cubicBezTo>
                    <a:pt x="6989" y="629"/>
                    <a:pt x="6947" y="733"/>
                    <a:pt x="6989" y="817"/>
                  </a:cubicBezTo>
                  <a:cubicBezTo>
                    <a:pt x="7009" y="901"/>
                    <a:pt x="7072" y="942"/>
                    <a:pt x="7135" y="942"/>
                  </a:cubicBezTo>
                  <a:cubicBezTo>
                    <a:pt x="7156" y="942"/>
                    <a:pt x="7177" y="942"/>
                    <a:pt x="7198" y="921"/>
                  </a:cubicBezTo>
                  <a:cubicBezTo>
                    <a:pt x="7302" y="880"/>
                    <a:pt x="7407" y="859"/>
                    <a:pt x="7512" y="817"/>
                  </a:cubicBezTo>
                  <a:cubicBezTo>
                    <a:pt x="7595" y="796"/>
                    <a:pt x="7637" y="691"/>
                    <a:pt x="7616" y="608"/>
                  </a:cubicBezTo>
                  <a:cubicBezTo>
                    <a:pt x="7600" y="542"/>
                    <a:pt x="7533" y="490"/>
                    <a:pt x="7464" y="490"/>
                  </a:cubicBezTo>
                  <a:close/>
                  <a:moveTo>
                    <a:pt x="14108" y="594"/>
                  </a:moveTo>
                  <a:cubicBezTo>
                    <a:pt x="14040" y="594"/>
                    <a:pt x="13972" y="647"/>
                    <a:pt x="13956" y="712"/>
                  </a:cubicBezTo>
                  <a:cubicBezTo>
                    <a:pt x="13914" y="796"/>
                    <a:pt x="13956" y="901"/>
                    <a:pt x="14061" y="921"/>
                  </a:cubicBezTo>
                  <a:lnTo>
                    <a:pt x="14375" y="1047"/>
                  </a:lnTo>
                  <a:lnTo>
                    <a:pt x="14416" y="1047"/>
                  </a:lnTo>
                  <a:cubicBezTo>
                    <a:pt x="14500" y="1047"/>
                    <a:pt x="14563" y="1005"/>
                    <a:pt x="14584" y="942"/>
                  </a:cubicBezTo>
                  <a:cubicBezTo>
                    <a:pt x="14626" y="859"/>
                    <a:pt x="14584" y="754"/>
                    <a:pt x="14500" y="733"/>
                  </a:cubicBezTo>
                  <a:cubicBezTo>
                    <a:pt x="14375" y="691"/>
                    <a:pt x="14270" y="649"/>
                    <a:pt x="14165" y="608"/>
                  </a:cubicBezTo>
                  <a:cubicBezTo>
                    <a:pt x="14147" y="598"/>
                    <a:pt x="14128" y="594"/>
                    <a:pt x="14108" y="594"/>
                  </a:cubicBezTo>
                  <a:close/>
                  <a:moveTo>
                    <a:pt x="6514" y="842"/>
                  </a:moveTo>
                  <a:cubicBezTo>
                    <a:pt x="6491" y="842"/>
                    <a:pt x="6467" y="847"/>
                    <a:pt x="6445" y="859"/>
                  </a:cubicBezTo>
                  <a:cubicBezTo>
                    <a:pt x="6340" y="901"/>
                    <a:pt x="6235" y="942"/>
                    <a:pt x="6131" y="1005"/>
                  </a:cubicBezTo>
                  <a:cubicBezTo>
                    <a:pt x="6047" y="1047"/>
                    <a:pt x="6005" y="1131"/>
                    <a:pt x="6047" y="1214"/>
                  </a:cubicBezTo>
                  <a:cubicBezTo>
                    <a:pt x="6068" y="1277"/>
                    <a:pt x="6131" y="1319"/>
                    <a:pt x="6193" y="1319"/>
                  </a:cubicBezTo>
                  <a:cubicBezTo>
                    <a:pt x="6235" y="1319"/>
                    <a:pt x="6256" y="1319"/>
                    <a:pt x="6277" y="1298"/>
                  </a:cubicBezTo>
                  <a:cubicBezTo>
                    <a:pt x="6361" y="1256"/>
                    <a:pt x="6465" y="1214"/>
                    <a:pt x="6570" y="1173"/>
                  </a:cubicBezTo>
                  <a:cubicBezTo>
                    <a:pt x="6654" y="1131"/>
                    <a:pt x="6696" y="1026"/>
                    <a:pt x="6654" y="942"/>
                  </a:cubicBezTo>
                  <a:cubicBezTo>
                    <a:pt x="6638" y="881"/>
                    <a:pt x="6578" y="842"/>
                    <a:pt x="6514" y="842"/>
                  </a:cubicBezTo>
                  <a:close/>
                  <a:moveTo>
                    <a:pt x="15040" y="984"/>
                  </a:moveTo>
                  <a:cubicBezTo>
                    <a:pt x="14981" y="984"/>
                    <a:pt x="14926" y="1012"/>
                    <a:pt x="14898" y="1068"/>
                  </a:cubicBezTo>
                  <a:cubicBezTo>
                    <a:pt x="14856" y="1152"/>
                    <a:pt x="14898" y="1256"/>
                    <a:pt x="14981" y="1298"/>
                  </a:cubicBezTo>
                  <a:cubicBezTo>
                    <a:pt x="15086" y="1340"/>
                    <a:pt x="15170" y="1403"/>
                    <a:pt x="15274" y="1445"/>
                  </a:cubicBezTo>
                  <a:cubicBezTo>
                    <a:pt x="15295" y="1465"/>
                    <a:pt x="15316" y="1465"/>
                    <a:pt x="15358" y="1465"/>
                  </a:cubicBezTo>
                  <a:cubicBezTo>
                    <a:pt x="15421" y="1465"/>
                    <a:pt x="15463" y="1424"/>
                    <a:pt x="15504" y="1382"/>
                  </a:cubicBezTo>
                  <a:cubicBezTo>
                    <a:pt x="15546" y="1298"/>
                    <a:pt x="15504" y="1193"/>
                    <a:pt x="15421" y="1152"/>
                  </a:cubicBezTo>
                  <a:cubicBezTo>
                    <a:pt x="15337" y="1089"/>
                    <a:pt x="15232" y="1047"/>
                    <a:pt x="15128" y="1005"/>
                  </a:cubicBezTo>
                  <a:cubicBezTo>
                    <a:pt x="15100" y="991"/>
                    <a:pt x="15070" y="984"/>
                    <a:pt x="15040" y="984"/>
                  </a:cubicBezTo>
                  <a:close/>
                  <a:moveTo>
                    <a:pt x="5594" y="1282"/>
                  </a:moveTo>
                  <a:cubicBezTo>
                    <a:pt x="5570" y="1282"/>
                    <a:pt x="5546" y="1287"/>
                    <a:pt x="5524" y="1298"/>
                  </a:cubicBezTo>
                  <a:cubicBezTo>
                    <a:pt x="5419" y="1361"/>
                    <a:pt x="5315" y="1424"/>
                    <a:pt x="5231" y="1486"/>
                  </a:cubicBezTo>
                  <a:cubicBezTo>
                    <a:pt x="5147" y="1528"/>
                    <a:pt x="5105" y="1633"/>
                    <a:pt x="5168" y="1717"/>
                  </a:cubicBezTo>
                  <a:cubicBezTo>
                    <a:pt x="5189" y="1758"/>
                    <a:pt x="5252" y="1800"/>
                    <a:pt x="5315" y="1800"/>
                  </a:cubicBezTo>
                  <a:cubicBezTo>
                    <a:pt x="5336" y="1800"/>
                    <a:pt x="5357" y="1779"/>
                    <a:pt x="5398" y="1758"/>
                  </a:cubicBezTo>
                  <a:cubicBezTo>
                    <a:pt x="5482" y="1717"/>
                    <a:pt x="5587" y="1654"/>
                    <a:pt x="5691" y="1612"/>
                  </a:cubicBezTo>
                  <a:cubicBezTo>
                    <a:pt x="5754" y="1549"/>
                    <a:pt x="5796" y="1445"/>
                    <a:pt x="5754" y="1382"/>
                  </a:cubicBezTo>
                  <a:cubicBezTo>
                    <a:pt x="5723" y="1321"/>
                    <a:pt x="5659" y="1282"/>
                    <a:pt x="5594" y="1282"/>
                  </a:cubicBezTo>
                  <a:close/>
                  <a:moveTo>
                    <a:pt x="15940" y="1456"/>
                  </a:moveTo>
                  <a:cubicBezTo>
                    <a:pt x="15881" y="1456"/>
                    <a:pt x="15825" y="1493"/>
                    <a:pt x="15797" y="1549"/>
                  </a:cubicBezTo>
                  <a:cubicBezTo>
                    <a:pt x="15756" y="1612"/>
                    <a:pt x="15776" y="1717"/>
                    <a:pt x="15860" y="1779"/>
                  </a:cubicBezTo>
                  <a:cubicBezTo>
                    <a:pt x="15944" y="1821"/>
                    <a:pt x="16048" y="1884"/>
                    <a:pt x="16132" y="1947"/>
                  </a:cubicBezTo>
                  <a:cubicBezTo>
                    <a:pt x="16174" y="1968"/>
                    <a:pt x="16195" y="1968"/>
                    <a:pt x="16237" y="1968"/>
                  </a:cubicBezTo>
                  <a:cubicBezTo>
                    <a:pt x="16279" y="1968"/>
                    <a:pt x="16341" y="1947"/>
                    <a:pt x="16383" y="1884"/>
                  </a:cubicBezTo>
                  <a:cubicBezTo>
                    <a:pt x="16425" y="1821"/>
                    <a:pt x="16404" y="1717"/>
                    <a:pt x="16321" y="1654"/>
                  </a:cubicBezTo>
                  <a:cubicBezTo>
                    <a:pt x="16237" y="1591"/>
                    <a:pt x="16132" y="1528"/>
                    <a:pt x="16028" y="1486"/>
                  </a:cubicBezTo>
                  <a:cubicBezTo>
                    <a:pt x="16000" y="1465"/>
                    <a:pt x="15969" y="1456"/>
                    <a:pt x="15940" y="1456"/>
                  </a:cubicBezTo>
                  <a:close/>
                  <a:moveTo>
                    <a:pt x="4738" y="1820"/>
                  </a:moveTo>
                  <a:cubicBezTo>
                    <a:pt x="4707" y="1820"/>
                    <a:pt x="4675" y="1827"/>
                    <a:pt x="4645" y="1842"/>
                  </a:cubicBezTo>
                  <a:cubicBezTo>
                    <a:pt x="4541" y="1905"/>
                    <a:pt x="4457" y="1989"/>
                    <a:pt x="4352" y="2051"/>
                  </a:cubicBezTo>
                  <a:cubicBezTo>
                    <a:pt x="4289" y="2093"/>
                    <a:pt x="4269" y="2198"/>
                    <a:pt x="4331" y="2282"/>
                  </a:cubicBezTo>
                  <a:cubicBezTo>
                    <a:pt x="4352" y="2323"/>
                    <a:pt x="4415" y="2344"/>
                    <a:pt x="4457" y="2344"/>
                  </a:cubicBezTo>
                  <a:cubicBezTo>
                    <a:pt x="4499" y="2344"/>
                    <a:pt x="4520" y="2344"/>
                    <a:pt x="4561" y="2323"/>
                  </a:cubicBezTo>
                  <a:cubicBezTo>
                    <a:pt x="4645" y="2261"/>
                    <a:pt x="4750" y="2198"/>
                    <a:pt x="4833" y="2135"/>
                  </a:cubicBezTo>
                  <a:cubicBezTo>
                    <a:pt x="4917" y="2072"/>
                    <a:pt x="4938" y="1968"/>
                    <a:pt x="4875" y="1884"/>
                  </a:cubicBezTo>
                  <a:cubicBezTo>
                    <a:pt x="4848" y="1843"/>
                    <a:pt x="4795" y="1820"/>
                    <a:pt x="4738" y="1820"/>
                  </a:cubicBezTo>
                  <a:close/>
                  <a:moveTo>
                    <a:pt x="16797" y="2015"/>
                  </a:moveTo>
                  <a:cubicBezTo>
                    <a:pt x="16747" y="2015"/>
                    <a:pt x="16693" y="2043"/>
                    <a:pt x="16655" y="2093"/>
                  </a:cubicBezTo>
                  <a:cubicBezTo>
                    <a:pt x="16593" y="2156"/>
                    <a:pt x="16613" y="2261"/>
                    <a:pt x="16697" y="2323"/>
                  </a:cubicBezTo>
                  <a:cubicBezTo>
                    <a:pt x="16781" y="2386"/>
                    <a:pt x="16865" y="2449"/>
                    <a:pt x="16948" y="2512"/>
                  </a:cubicBezTo>
                  <a:cubicBezTo>
                    <a:pt x="16990" y="2554"/>
                    <a:pt x="17032" y="2554"/>
                    <a:pt x="17053" y="2554"/>
                  </a:cubicBezTo>
                  <a:cubicBezTo>
                    <a:pt x="17116" y="2554"/>
                    <a:pt x="17157" y="2533"/>
                    <a:pt x="17199" y="2491"/>
                  </a:cubicBezTo>
                  <a:cubicBezTo>
                    <a:pt x="17262" y="2428"/>
                    <a:pt x="17241" y="2323"/>
                    <a:pt x="17157" y="2261"/>
                  </a:cubicBezTo>
                  <a:cubicBezTo>
                    <a:pt x="17074" y="2177"/>
                    <a:pt x="16990" y="2114"/>
                    <a:pt x="16885" y="2051"/>
                  </a:cubicBezTo>
                  <a:cubicBezTo>
                    <a:pt x="16861" y="2027"/>
                    <a:pt x="16829" y="2015"/>
                    <a:pt x="16797" y="2015"/>
                  </a:cubicBezTo>
                  <a:close/>
                  <a:moveTo>
                    <a:pt x="3920" y="2432"/>
                  </a:moveTo>
                  <a:cubicBezTo>
                    <a:pt x="3882" y="2432"/>
                    <a:pt x="3843" y="2444"/>
                    <a:pt x="3808" y="2470"/>
                  </a:cubicBezTo>
                  <a:cubicBezTo>
                    <a:pt x="3724" y="2533"/>
                    <a:pt x="3641" y="2616"/>
                    <a:pt x="3557" y="2700"/>
                  </a:cubicBezTo>
                  <a:cubicBezTo>
                    <a:pt x="3494" y="2763"/>
                    <a:pt x="3473" y="2867"/>
                    <a:pt x="3536" y="2930"/>
                  </a:cubicBezTo>
                  <a:cubicBezTo>
                    <a:pt x="3578" y="2972"/>
                    <a:pt x="3620" y="2993"/>
                    <a:pt x="3662" y="2993"/>
                  </a:cubicBezTo>
                  <a:cubicBezTo>
                    <a:pt x="3704" y="2993"/>
                    <a:pt x="3745" y="2972"/>
                    <a:pt x="3787" y="2951"/>
                  </a:cubicBezTo>
                  <a:cubicBezTo>
                    <a:pt x="3871" y="2867"/>
                    <a:pt x="3955" y="2805"/>
                    <a:pt x="4038" y="2721"/>
                  </a:cubicBezTo>
                  <a:cubicBezTo>
                    <a:pt x="4101" y="2658"/>
                    <a:pt x="4122" y="2554"/>
                    <a:pt x="4059" y="2491"/>
                  </a:cubicBezTo>
                  <a:cubicBezTo>
                    <a:pt x="4023" y="2454"/>
                    <a:pt x="3972" y="2432"/>
                    <a:pt x="3920" y="2432"/>
                  </a:cubicBezTo>
                  <a:close/>
                  <a:moveTo>
                    <a:pt x="17574" y="2655"/>
                  </a:moveTo>
                  <a:cubicBezTo>
                    <a:pt x="17530" y="2655"/>
                    <a:pt x="17484" y="2676"/>
                    <a:pt x="17450" y="2721"/>
                  </a:cubicBezTo>
                  <a:cubicBezTo>
                    <a:pt x="17388" y="2784"/>
                    <a:pt x="17388" y="2888"/>
                    <a:pt x="17471" y="2951"/>
                  </a:cubicBezTo>
                  <a:cubicBezTo>
                    <a:pt x="17555" y="3014"/>
                    <a:pt x="17639" y="3098"/>
                    <a:pt x="17701" y="3181"/>
                  </a:cubicBezTo>
                  <a:cubicBezTo>
                    <a:pt x="17743" y="3202"/>
                    <a:pt x="17785" y="3223"/>
                    <a:pt x="17827" y="3223"/>
                  </a:cubicBezTo>
                  <a:cubicBezTo>
                    <a:pt x="17869" y="3223"/>
                    <a:pt x="17911" y="3202"/>
                    <a:pt x="17953" y="3181"/>
                  </a:cubicBezTo>
                  <a:cubicBezTo>
                    <a:pt x="18015" y="3098"/>
                    <a:pt x="18015" y="2993"/>
                    <a:pt x="17953" y="2930"/>
                  </a:cubicBezTo>
                  <a:cubicBezTo>
                    <a:pt x="17869" y="2846"/>
                    <a:pt x="17785" y="2784"/>
                    <a:pt x="17681" y="2700"/>
                  </a:cubicBezTo>
                  <a:cubicBezTo>
                    <a:pt x="17651" y="2671"/>
                    <a:pt x="17613" y="2655"/>
                    <a:pt x="17574" y="2655"/>
                  </a:cubicBezTo>
                  <a:close/>
                  <a:moveTo>
                    <a:pt x="3180" y="3113"/>
                  </a:moveTo>
                  <a:cubicBezTo>
                    <a:pt x="3133" y="3113"/>
                    <a:pt x="3086" y="3129"/>
                    <a:pt x="3055" y="3160"/>
                  </a:cubicBezTo>
                  <a:cubicBezTo>
                    <a:pt x="2971" y="3244"/>
                    <a:pt x="2908" y="3328"/>
                    <a:pt x="2825" y="3411"/>
                  </a:cubicBezTo>
                  <a:cubicBezTo>
                    <a:pt x="2762" y="3495"/>
                    <a:pt x="2762" y="3600"/>
                    <a:pt x="2825" y="3662"/>
                  </a:cubicBezTo>
                  <a:cubicBezTo>
                    <a:pt x="2867" y="3683"/>
                    <a:pt x="2908" y="3704"/>
                    <a:pt x="2950" y="3704"/>
                  </a:cubicBezTo>
                  <a:cubicBezTo>
                    <a:pt x="2992" y="3704"/>
                    <a:pt x="3034" y="3683"/>
                    <a:pt x="3076" y="3642"/>
                  </a:cubicBezTo>
                  <a:cubicBezTo>
                    <a:pt x="3139" y="3558"/>
                    <a:pt x="3222" y="3474"/>
                    <a:pt x="3306" y="3411"/>
                  </a:cubicBezTo>
                  <a:cubicBezTo>
                    <a:pt x="3369" y="3349"/>
                    <a:pt x="3369" y="3223"/>
                    <a:pt x="3306" y="3160"/>
                  </a:cubicBezTo>
                  <a:cubicBezTo>
                    <a:pt x="3275" y="3129"/>
                    <a:pt x="3228" y="3113"/>
                    <a:pt x="3180" y="3113"/>
                  </a:cubicBezTo>
                  <a:close/>
                  <a:moveTo>
                    <a:pt x="18306" y="3367"/>
                  </a:moveTo>
                  <a:cubicBezTo>
                    <a:pt x="18265" y="3367"/>
                    <a:pt x="18222" y="3382"/>
                    <a:pt x="18183" y="3411"/>
                  </a:cubicBezTo>
                  <a:cubicBezTo>
                    <a:pt x="18120" y="3474"/>
                    <a:pt x="18120" y="3579"/>
                    <a:pt x="18183" y="3642"/>
                  </a:cubicBezTo>
                  <a:cubicBezTo>
                    <a:pt x="18245" y="3725"/>
                    <a:pt x="18329" y="3809"/>
                    <a:pt x="18392" y="3893"/>
                  </a:cubicBezTo>
                  <a:cubicBezTo>
                    <a:pt x="18434" y="3934"/>
                    <a:pt x="18476" y="3955"/>
                    <a:pt x="18538" y="3955"/>
                  </a:cubicBezTo>
                  <a:cubicBezTo>
                    <a:pt x="18559" y="3955"/>
                    <a:pt x="18601" y="3934"/>
                    <a:pt x="18643" y="3914"/>
                  </a:cubicBezTo>
                  <a:cubicBezTo>
                    <a:pt x="18706" y="3851"/>
                    <a:pt x="18727" y="3746"/>
                    <a:pt x="18664" y="3683"/>
                  </a:cubicBezTo>
                  <a:cubicBezTo>
                    <a:pt x="18580" y="3600"/>
                    <a:pt x="18497" y="3516"/>
                    <a:pt x="18434" y="3432"/>
                  </a:cubicBezTo>
                  <a:cubicBezTo>
                    <a:pt x="18400" y="3387"/>
                    <a:pt x="18354" y="3367"/>
                    <a:pt x="18306" y="3367"/>
                  </a:cubicBezTo>
                  <a:close/>
                  <a:moveTo>
                    <a:pt x="2504" y="3876"/>
                  </a:moveTo>
                  <a:cubicBezTo>
                    <a:pt x="2452" y="3876"/>
                    <a:pt x="2401" y="3898"/>
                    <a:pt x="2364" y="3934"/>
                  </a:cubicBezTo>
                  <a:cubicBezTo>
                    <a:pt x="2302" y="4018"/>
                    <a:pt x="2218" y="4123"/>
                    <a:pt x="2155" y="4206"/>
                  </a:cubicBezTo>
                  <a:cubicBezTo>
                    <a:pt x="2113" y="4290"/>
                    <a:pt x="2113" y="4395"/>
                    <a:pt x="2197" y="4437"/>
                  </a:cubicBezTo>
                  <a:cubicBezTo>
                    <a:pt x="2218" y="4478"/>
                    <a:pt x="2260" y="4478"/>
                    <a:pt x="2302" y="4478"/>
                  </a:cubicBezTo>
                  <a:cubicBezTo>
                    <a:pt x="2344" y="4478"/>
                    <a:pt x="2406" y="4458"/>
                    <a:pt x="2427" y="4416"/>
                  </a:cubicBezTo>
                  <a:cubicBezTo>
                    <a:pt x="2490" y="4332"/>
                    <a:pt x="2553" y="4227"/>
                    <a:pt x="2636" y="4144"/>
                  </a:cubicBezTo>
                  <a:cubicBezTo>
                    <a:pt x="2699" y="4081"/>
                    <a:pt x="2678" y="3976"/>
                    <a:pt x="2616" y="3914"/>
                  </a:cubicBezTo>
                  <a:cubicBezTo>
                    <a:pt x="2580" y="3887"/>
                    <a:pt x="2542" y="3876"/>
                    <a:pt x="2504" y="3876"/>
                  </a:cubicBezTo>
                  <a:close/>
                  <a:moveTo>
                    <a:pt x="18953" y="4148"/>
                  </a:moveTo>
                  <a:cubicBezTo>
                    <a:pt x="18916" y="4148"/>
                    <a:pt x="18879" y="4159"/>
                    <a:pt x="18852" y="4186"/>
                  </a:cubicBezTo>
                  <a:cubicBezTo>
                    <a:pt x="18769" y="4227"/>
                    <a:pt x="18769" y="4353"/>
                    <a:pt x="18810" y="4416"/>
                  </a:cubicBezTo>
                  <a:cubicBezTo>
                    <a:pt x="18894" y="4499"/>
                    <a:pt x="18957" y="4583"/>
                    <a:pt x="19020" y="4688"/>
                  </a:cubicBezTo>
                  <a:cubicBezTo>
                    <a:pt x="19041" y="4730"/>
                    <a:pt x="19103" y="4750"/>
                    <a:pt x="19145" y="4750"/>
                  </a:cubicBezTo>
                  <a:cubicBezTo>
                    <a:pt x="19187" y="4750"/>
                    <a:pt x="19229" y="4750"/>
                    <a:pt x="19250" y="4730"/>
                  </a:cubicBezTo>
                  <a:cubicBezTo>
                    <a:pt x="19334" y="4667"/>
                    <a:pt x="19354" y="4562"/>
                    <a:pt x="19292" y="4478"/>
                  </a:cubicBezTo>
                  <a:cubicBezTo>
                    <a:pt x="19229" y="4395"/>
                    <a:pt x="19166" y="4311"/>
                    <a:pt x="19082" y="4206"/>
                  </a:cubicBezTo>
                  <a:cubicBezTo>
                    <a:pt x="19058" y="4170"/>
                    <a:pt x="19006" y="4148"/>
                    <a:pt x="18953" y="4148"/>
                  </a:cubicBezTo>
                  <a:close/>
                  <a:moveTo>
                    <a:pt x="1904" y="4693"/>
                  </a:moveTo>
                  <a:cubicBezTo>
                    <a:pt x="1849" y="4693"/>
                    <a:pt x="1796" y="4721"/>
                    <a:pt x="1758" y="4771"/>
                  </a:cubicBezTo>
                  <a:cubicBezTo>
                    <a:pt x="1695" y="4855"/>
                    <a:pt x="1632" y="4960"/>
                    <a:pt x="1569" y="5064"/>
                  </a:cubicBezTo>
                  <a:cubicBezTo>
                    <a:pt x="1528" y="5127"/>
                    <a:pt x="1548" y="5232"/>
                    <a:pt x="1632" y="5295"/>
                  </a:cubicBezTo>
                  <a:cubicBezTo>
                    <a:pt x="1653" y="5315"/>
                    <a:pt x="1695" y="5315"/>
                    <a:pt x="1716" y="5315"/>
                  </a:cubicBezTo>
                  <a:cubicBezTo>
                    <a:pt x="1779" y="5315"/>
                    <a:pt x="1841" y="5295"/>
                    <a:pt x="1862" y="5232"/>
                  </a:cubicBezTo>
                  <a:cubicBezTo>
                    <a:pt x="1925" y="5148"/>
                    <a:pt x="1988" y="5043"/>
                    <a:pt x="2051" y="4960"/>
                  </a:cubicBezTo>
                  <a:cubicBezTo>
                    <a:pt x="2092" y="4876"/>
                    <a:pt x="2072" y="4771"/>
                    <a:pt x="2009" y="4730"/>
                  </a:cubicBezTo>
                  <a:cubicBezTo>
                    <a:pt x="1976" y="4705"/>
                    <a:pt x="1939" y="4693"/>
                    <a:pt x="1904" y="4693"/>
                  </a:cubicBezTo>
                  <a:close/>
                  <a:moveTo>
                    <a:pt x="19526" y="4981"/>
                  </a:moveTo>
                  <a:cubicBezTo>
                    <a:pt x="19496" y="4981"/>
                    <a:pt x="19466" y="4988"/>
                    <a:pt x="19438" y="5002"/>
                  </a:cubicBezTo>
                  <a:cubicBezTo>
                    <a:pt x="19354" y="5064"/>
                    <a:pt x="19334" y="5169"/>
                    <a:pt x="19375" y="5232"/>
                  </a:cubicBezTo>
                  <a:cubicBezTo>
                    <a:pt x="19438" y="5336"/>
                    <a:pt x="19501" y="5420"/>
                    <a:pt x="19543" y="5525"/>
                  </a:cubicBezTo>
                  <a:cubicBezTo>
                    <a:pt x="19585" y="5587"/>
                    <a:pt x="19647" y="5608"/>
                    <a:pt x="19689" y="5608"/>
                  </a:cubicBezTo>
                  <a:cubicBezTo>
                    <a:pt x="19731" y="5608"/>
                    <a:pt x="19752" y="5608"/>
                    <a:pt x="19773" y="5587"/>
                  </a:cubicBezTo>
                  <a:cubicBezTo>
                    <a:pt x="19857" y="5546"/>
                    <a:pt x="19898" y="5441"/>
                    <a:pt x="19836" y="5357"/>
                  </a:cubicBezTo>
                  <a:cubicBezTo>
                    <a:pt x="19794" y="5253"/>
                    <a:pt x="19731" y="5148"/>
                    <a:pt x="19668" y="5064"/>
                  </a:cubicBezTo>
                  <a:cubicBezTo>
                    <a:pt x="19640" y="5009"/>
                    <a:pt x="19585" y="4981"/>
                    <a:pt x="19526" y="4981"/>
                  </a:cubicBezTo>
                  <a:close/>
                  <a:moveTo>
                    <a:pt x="1377" y="5567"/>
                  </a:moveTo>
                  <a:cubicBezTo>
                    <a:pt x="1318" y="5567"/>
                    <a:pt x="1262" y="5594"/>
                    <a:pt x="1235" y="5650"/>
                  </a:cubicBezTo>
                  <a:cubicBezTo>
                    <a:pt x="1193" y="5755"/>
                    <a:pt x="1130" y="5859"/>
                    <a:pt x="1088" y="5964"/>
                  </a:cubicBezTo>
                  <a:cubicBezTo>
                    <a:pt x="1046" y="6048"/>
                    <a:pt x="1067" y="6152"/>
                    <a:pt x="1151" y="6194"/>
                  </a:cubicBezTo>
                  <a:cubicBezTo>
                    <a:pt x="1193" y="6194"/>
                    <a:pt x="1214" y="6215"/>
                    <a:pt x="1235" y="6215"/>
                  </a:cubicBezTo>
                  <a:cubicBezTo>
                    <a:pt x="1297" y="6215"/>
                    <a:pt x="1360" y="6173"/>
                    <a:pt x="1381" y="6111"/>
                  </a:cubicBezTo>
                  <a:cubicBezTo>
                    <a:pt x="1444" y="6006"/>
                    <a:pt x="1486" y="5901"/>
                    <a:pt x="1548" y="5818"/>
                  </a:cubicBezTo>
                  <a:cubicBezTo>
                    <a:pt x="1590" y="5734"/>
                    <a:pt x="1548" y="5629"/>
                    <a:pt x="1465" y="5587"/>
                  </a:cubicBezTo>
                  <a:cubicBezTo>
                    <a:pt x="1437" y="5573"/>
                    <a:pt x="1407" y="5567"/>
                    <a:pt x="1377" y="5567"/>
                  </a:cubicBezTo>
                  <a:close/>
                  <a:moveTo>
                    <a:pt x="20010" y="5864"/>
                  </a:moveTo>
                  <a:cubicBezTo>
                    <a:pt x="19987" y="5864"/>
                    <a:pt x="19963" y="5869"/>
                    <a:pt x="19940" y="5880"/>
                  </a:cubicBezTo>
                  <a:cubicBezTo>
                    <a:pt x="19857" y="5922"/>
                    <a:pt x="19815" y="6027"/>
                    <a:pt x="19857" y="6111"/>
                  </a:cubicBezTo>
                  <a:cubicBezTo>
                    <a:pt x="19919" y="6215"/>
                    <a:pt x="19961" y="6320"/>
                    <a:pt x="20003" y="6403"/>
                  </a:cubicBezTo>
                  <a:cubicBezTo>
                    <a:pt x="20024" y="6466"/>
                    <a:pt x="20087" y="6508"/>
                    <a:pt x="20150" y="6508"/>
                  </a:cubicBezTo>
                  <a:lnTo>
                    <a:pt x="20233" y="6508"/>
                  </a:lnTo>
                  <a:cubicBezTo>
                    <a:pt x="20317" y="6466"/>
                    <a:pt x="20359" y="6362"/>
                    <a:pt x="20317" y="6278"/>
                  </a:cubicBezTo>
                  <a:cubicBezTo>
                    <a:pt x="20275" y="6173"/>
                    <a:pt x="20212" y="6069"/>
                    <a:pt x="20170" y="5964"/>
                  </a:cubicBezTo>
                  <a:cubicBezTo>
                    <a:pt x="20140" y="5903"/>
                    <a:pt x="20076" y="5864"/>
                    <a:pt x="20010" y="5864"/>
                  </a:cubicBezTo>
                  <a:close/>
                  <a:moveTo>
                    <a:pt x="955" y="6492"/>
                  </a:moveTo>
                  <a:cubicBezTo>
                    <a:pt x="890" y="6492"/>
                    <a:pt x="826" y="6531"/>
                    <a:pt x="795" y="6592"/>
                  </a:cubicBezTo>
                  <a:cubicBezTo>
                    <a:pt x="753" y="6696"/>
                    <a:pt x="711" y="6801"/>
                    <a:pt x="670" y="6906"/>
                  </a:cubicBezTo>
                  <a:cubicBezTo>
                    <a:pt x="649" y="6989"/>
                    <a:pt x="691" y="7094"/>
                    <a:pt x="774" y="7136"/>
                  </a:cubicBezTo>
                  <a:lnTo>
                    <a:pt x="837" y="7136"/>
                  </a:lnTo>
                  <a:cubicBezTo>
                    <a:pt x="900" y="7136"/>
                    <a:pt x="963" y="7094"/>
                    <a:pt x="983" y="7031"/>
                  </a:cubicBezTo>
                  <a:cubicBezTo>
                    <a:pt x="1025" y="6927"/>
                    <a:pt x="1067" y="6822"/>
                    <a:pt x="1109" y="6717"/>
                  </a:cubicBezTo>
                  <a:cubicBezTo>
                    <a:pt x="1151" y="6634"/>
                    <a:pt x="1109" y="6529"/>
                    <a:pt x="1025" y="6508"/>
                  </a:cubicBezTo>
                  <a:cubicBezTo>
                    <a:pt x="1003" y="6497"/>
                    <a:pt x="979" y="6492"/>
                    <a:pt x="955" y="6492"/>
                  </a:cubicBezTo>
                  <a:close/>
                  <a:moveTo>
                    <a:pt x="20403" y="6796"/>
                  </a:moveTo>
                  <a:cubicBezTo>
                    <a:pt x="20388" y="6796"/>
                    <a:pt x="20373" y="6797"/>
                    <a:pt x="20359" y="6801"/>
                  </a:cubicBezTo>
                  <a:cubicBezTo>
                    <a:pt x="20275" y="6843"/>
                    <a:pt x="20233" y="6947"/>
                    <a:pt x="20254" y="7031"/>
                  </a:cubicBezTo>
                  <a:cubicBezTo>
                    <a:pt x="20296" y="7136"/>
                    <a:pt x="20338" y="7240"/>
                    <a:pt x="20359" y="7345"/>
                  </a:cubicBezTo>
                  <a:cubicBezTo>
                    <a:pt x="20401" y="7408"/>
                    <a:pt x="20463" y="7450"/>
                    <a:pt x="20526" y="7450"/>
                  </a:cubicBezTo>
                  <a:lnTo>
                    <a:pt x="20589" y="7450"/>
                  </a:lnTo>
                  <a:cubicBezTo>
                    <a:pt x="20673" y="7429"/>
                    <a:pt x="20714" y="7324"/>
                    <a:pt x="20694" y="7240"/>
                  </a:cubicBezTo>
                  <a:cubicBezTo>
                    <a:pt x="20652" y="7115"/>
                    <a:pt x="20610" y="7010"/>
                    <a:pt x="20568" y="6906"/>
                  </a:cubicBezTo>
                  <a:cubicBezTo>
                    <a:pt x="20551" y="6836"/>
                    <a:pt x="20476" y="6796"/>
                    <a:pt x="20403" y="6796"/>
                  </a:cubicBezTo>
                  <a:close/>
                  <a:moveTo>
                    <a:pt x="625" y="7444"/>
                  </a:moveTo>
                  <a:cubicBezTo>
                    <a:pt x="553" y="7444"/>
                    <a:pt x="478" y="7485"/>
                    <a:pt x="460" y="7554"/>
                  </a:cubicBezTo>
                  <a:cubicBezTo>
                    <a:pt x="419" y="7680"/>
                    <a:pt x="398" y="7784"/>
                    <a:pt x="356" y="7889"/>
                  </a:cubicBezTo>
                  <a:cubicBezTo>
                    <a:pt x="335" y="7994"/>
                    <a:pt x="398" y="8077"/>
                    <a:pt x="481" y="8098"/>
                  </a:cubicBezTo>
                  <a:lnTo>
                    <a:pt x="523" y="8098"/>
                  </a:lnTo>
                  <a:cubicBezTo>
                    <a:pt x="607" y="8098"/>
                    <a:pt x="670" y="8056"/>
                    <a:pt x="691" y="7973"/>
                  </a:cubicBezTo>
                  <a:cubicBezTo>
                    <a:pt x="711" y="7868"/>
                    <a:pt x="753" y="7763"/>
                    <a:pt x="774" y="7659"/>
                  </a:cubicBezTo>
                  <a:cubicBezTo>
                    <a:pt x="816" y="7575"/>
                    <a:pt x="753" y="7471"/>
                    <a:pt x="670" y="7450"/>
                  </a:cubicBezTo>
                  <a:cubicBezTo>
                    <a:pt x="655" y="7446"/>
                    <a:pt x="640" y="7444"/>
                    <a:pt x="625" y="7444"/>
                  </a:cubicBezTo>
                  <a:close/>
                  <a:moveTo>
                    <a:pt x="20713" y="7759"/>
                  </a:moveTo>
                  <a:cubicBezTo>
                    <a:pt x="20700" y="7759"/>
                    <a:pt x="20686" y="7761"/>
                    <a:pt x="20673" y="7763"/>
                  </a:cubicBezTo>
                  <a:cubicBezTo>
                    <a:pt x="20589" y="7805"/>
                    <a:pt x="20526" y="7889"/>
                    <a:pt x="20568" y="7973"/>
                  </a:cubicBezTo>
                  <a:cubicBezTo>
                    <a:pt x="20589" y="8077"/>
                    <a:pt x="20610" y="8203"/>
                    <a:pt x="20631" y="8308"/>
                  </a:cubicBezTo>
                  <a:cubicBezTo>
                    <a:pt x="20652" y="8370"/>
                    <a:pt x="20714" y="8433"/>
                    <a:pt x="20798" y="8433"/>
                  </a:cubicBezTo>
                  <a:lnTo>
                    <a:pt x="20840" y="8433"/>
                  </a:lnTo>
                  <a:cubicBezTo>
                    <a:pt x="20924" y="8412"/>
                    <a:pt x="20986" y="8328"/>
                    <a:pt x="20966" y="8224"/>
                  </a:cubicBezTo>
                  <a:cubicBezTo>
                    <a:pt x="20945" y="8119"/>
                    <a:pt x="20924" y="7994"/>
                    <a:pt x="20882" y="7889"/>
                  </a:cubicBezTo>
                  <a:cubicBezTo>
                    <a:pt x="20864" y="7816"/>
                    <a:pt x="20798" y="7759"/>
                    <a:pt x="20713" y="7759"/>
                  </a:cubicBezTo>
                  <a:close/>
                  <a:moveTo>
                    <a:pt x="378" y="8429"/>
                  </a:moveTo>
                  <a:cubicBezTo>
                    <a:pt x="293" y="8429"/>
                    <a:pt x="227" y="8486"/>
                    <a:pt x="209" y="8559"/>
                  </a:cubicBezTo>
                  <a:cubicBezTo>
                    <a:pt x="188" y="8684"/>
                    <a:pt x="167" y="8789"/>
                    <a:pt x="147" y="8914"/>
                  </a:cubicBezTo>
                  <a:cubicBezTo>
                    <a:pt x="126" y="8998"/>
                    <a:pt x="188" y="9082"/>
                    <a:pt x="293" y="9103"/>
                  </a:cubicBezTo>
                  <a:lnTo>
                    <a:pt x="314" y="9103"/>
                  </a:lnTo>
                  <a:cubicBezTo>
                    <a:pt x="398" y="9103"/>
                    <a:pt x="460" y="9040"/>
                    <a:pt x="481" y="8956"/>
                  </a:cubicBezTo>
                  <a:cubicBezTo>
                    <a:pt x="502" y="8852"/>
                    <a:pt x="523" y="8747"/>
                    <a:pt x="544" y="8642"/>
                  </a:cubicBezTo>
                  <a:cubicBezTo>
                    <a:pt x="565" y="8538"/>
                    <a:pt x="502" y="8454"/>
                    <a:pt x="419" y="8433"/>
                  </a:cubicBezTo>
                  <a:cubicBezTo>
                    <a:pt x="405" y="8430"/>
                    <a:pt x="391" y="8429"/>
                    <a:pt x="378" y="8429"/>
                  </a:cubicBezTo>
                  <a:close/>
                  <a:moveTo>
                    <a:pt x="20943" y="8764"/>
                  </a:moveTo>
                  <a:cubicBezTo>
                    <a:pt x="20930" y="8764"/>
                    <a:pt x="20917" y="8765"/>
                    <a:pt x="20903" y="8768"/>
                  </a:cubicBezTo>
                  <a:cubicBezTo>
                    <a:pt x="20819" y="8789"/>
                    <a:pt x="20756" y="8872"/>
                    <a:pt x="20777" y="8956"/>
                  </a:cubicBezTo>
                  <a:cubicBezTo>
                    <a:pt x="20777" y="9061"/>
                    <a:pt x="20798" y="9186"/>
                    <a:pt x="20819" y="9291"/>
                  </a:cubicBezTo>
                  <a:cubicBezTo>
                    <a:pt x="20819" y="9375"/>
                    <a:pt x="20903" y="9437"/>
                    <a:pt x="20986" y="9437"/>
                  </a:cubicBezTo>
                  <a:lnTo>
                    <a:pt x="21007" y="9437"/>
                  </a:lnTo>
                  <a:cubicBezTo>
                    <a:pt x="21091" y="9416"/>
                    <a:pt x="21154" y="9333"/>
                    <a:pt x="21154" y="9249"/>
                  </a:cubicBezTo>
                  <a:cubicBezTo>
                    <a:pt x="21133" y="9124"/>
                    <a:pt x="21112" y="9019"/>
                    <a:pt x="21091" y="8893"/>
                  </a:cubicBezTo>
                  <a:cubicBezTo>
                    <a:pt x="21091" y="8821"/>
                    <a:pt x="21028" y="8764"/>
                    <a:pt x="20943" y="8764"/>
                  </a:cubicBezTo>
                  <a:close/>
                  <a:moveTo>
                    <a:pt x="224" y="9434"/>
                  </a:moveTo>
                  <a:cubicBezTo>
                    <a:pt x="147" y="9434"/>
                    <a:pt x="63" y="9509"/>
                    <a:pt x="63" y="9584"/>
                  </a:cubicBezTo>
                  <a:cubicBezTo>
                    <a:pt x="42" y="9709"/>
                    <a:pt x="42" y="9814"/>
                    <a:pt x="42" y="9919"/>
                  </a:cubicBezTo>
                  <a:cubicBezTo>
                    <a:pt x="21" y="10023"/>
                    <a:pt x="105" y="10107"/>
                    <a:pt x="188" y="10107"/>
                  </a:cubicBezTo>
                  <a:lnTo>
                    <a:pt x="209" y="10107"/>
                  </a:lnTo>
                  <a:cubicBezTo>
                    <a:pt x="293" y="10107"/>
                    <a:pt x="356" y="10044"/>
                    <a:pt x="377" y="9940"/>
                  </a:cubicBezTo>
                  <a:cubicBezTo>
                    <a:pt x="377" y="9835"/>
                    <a:pt x="377" y="9730"/>
                    <a:pt x="398" y="9626"/>
                  </a:cubicBezTo>
                  <a:cubicBezTo>
                    <a:pt x="398" y="9521"/>
                    <a:pt x="335" y="9437"/>
                    <a:pt x="251" y="9437"/>
                  </a:cubicBezTo>
                  <a:cubicBezTo>
                    <a:pt x="242" y="9435"/>
                    <a:pt x="233" y="9434"/>
                    <a:pt x="224" y="9434"/>
                  </a:cubicBezTo>
                  <a:close/>
                  <a:moveTo>
                    <a:pt x="21028" y="9772"/>
                  </a:moveTo>
                  <a:cubicBezTo>
                    <a:pt x="20945" y="9772"/>
                    <a:pt x="20882" y="9856"/>
                    <a:pt x="20882" y="9940"/>
                  </a:cubicBezTo>
                  <a:cubicBezTo>
                    <a:pt x="20882" y="10065"/>
                    <a:pt x="20882" y="10170"/>
                    <a:pt x="20903" y="10274"/>
                  </a:cubicBezTo>
                  <a:cubicBezTo>
                    <a:pt x="20903" y="10379"/>
                    <a:pt x="20966" y="10442"/>
                    <a:pt x="21070" y="10442"/>
                  </a:cubicBezTo>
                  <a:cubicBezTo>
                    <a:pt x="21154" y="10442"/>
                    <a:pt x="21238" y="10358"/>
                    <a:pt x="21238" y="10274"/>
                  </a:cubicBezTo>
                  <a:cubicBezTo>
                    <a:pt x="21238" y="10149"/>
                    <a:pt x="21217" y="10044"/>
                    <a:pt x="21217" y="9919"/>
                  </a:cubicBezTo>
                  <a:cubicBezTo>
                    <a:pt x="21217" y="9835"/>
                    <a:pt x="21112" y="9772"/>
                    <a:pt x="21028" y="9772"/>
                  </a:cubicBezTo>
                  <a:close/>
                  <a:moveTo>
                    <a:pt x="21070" y="10442"/>
                  </a:moveTo>
                  <a:cubicBezTo>
                    <a:pt x="20966" y="10442"/>
                    <a:pt x="20903" y="10525"/>
                    <a:pt x="20903" y="10609"/>
                  </a:cubicBezTo>
                  <a:cubicBezTo>
                    <a:pt x="20903" y="10714"/>
                    <a:pt x="20903" y="10839"/>
                    <a:pt x="20903" y="10944"/>
                  </a:cubicBezTo>
                  <a:cubicBezTo>
                    <a:pt x="20882" y="11049"/>
                    <a:pt x="20966" y="11111"/>
                    <a:pt x="21049" y="11111"/>
                  </a:cubicBezTo>
                  <a:lnTo>
                    <a:pt x="21070" y="11111"/>
                  </a:lnTo>
                  <a:cubicBezTo>
                    <a:pt x="21154" y="11111"/>
                    <a:pt x="21238" y="11049"/>
                    <a:pt x="21238" y="10965"/>
                  </a:cubicBezTo>
                  <a:cubicBezTo>
                    <a:pt x="21238" y="10839"/>
                    <a:pt x="21238" y="10735"/>
                    <a:pt x="21238" y="10609"/>
                  </a:cubicBezTo>
                  <a:cubicBezTo>
                    <a:pt x="21238" y="10525"/>
                    <a:pt x="21154" y="10442"/>
                    <a:pt x="21070" y="10442"/>
                  </a:cubicBezTo>
                  <a:close/>
                  <a:moveTo>
                    <a:pt x="188" y="10442"/>
                  </a:moveTo>
                  <a:cubicBezTo>
                    <a:pt x="84" y="10442"/>
                    <a:pt x="0" y="10525"/>
                    <a:pt x="0" y="10609"/>
                  </a:cubicBezTo>
                  <a:cubicBezTo>
                    <a:pt x="0" y="10735"/>
                    <a:pt x="21" y="10839"/>
                    <a:pt x="21" y="10965"/>
                  </a:cubicBezTo>
                  <a:cubicBezTo>
                    <a:pt x="21" y="11049"/>
                    <a:pt x="84" y="11132"/>
                    <a:pt x="188" y="11132"/>
                  </a:cubicBezTo>
                  <a:cubicBezTo>
                    <a:pt x="188" y="11132"/>
                    <a:pt x="188" y="11132"/>
                    <a:pt x="188" y="11111"/>
                  </a:cubicBezTo>
                  <a:cubicBezTo>
                    <a:pt x="293" y="11111"/>
                    <a:pt x="356" y="11049"/>
                    <a:pt x="356" y="10944"/>
                  </a:cubicBezTo>
                  <a:cubicBezTo>
                    <a:pt x="356" y="10839"/>
                    <a:pt x="356" y="10735"/>
                    <a:pt x="356" y="10609"/>
                  </a:cubicBezTo>
                  <a:cubicBezTo>
                    <a:pt x="356" y="10525"/>
                    <a:pt x="272" y="10442"/>
                    <a:pt x="188" y="10442"/>
                  </a:cubicBezTo>
                  <a:close/>
                  <a:moveTo>
                    <a:pt x="243" y="11463"/>
                  </a:moveTo>
                  <a:cubicBezTo>
                    <a:pt x="231" y="11463"/>
                    <a:pt x="220" y="11464"/>
                    <a:pt x="209" y="11467"/>
                  </a:cubicBezTo>
                  <a:cubicBezTo>
                    <a:pt x="126" y="11467"/>
                    <a:pt x="63" y="11551"/>
                    <a:pt x="63" y="11634"/>
                  </a:cubicBezTo>
                  <a:cubicBezTo>
                    <a:pt x="63" y="11760"/>
                    <a:pt x="84" y="11865"/>
                    <a:pt x="105" y="11990"/>
                  </a:cubicBezTo>
                  <a:cubicBezTo>
                    <a:pt x="105" y="12074"/>
                    <a:pt x="188" y="12137"/>
                    <a:pt x="272" y="12137"/>
                  </a:cubicBezTo>
                  <a:lnTo>
                    <a:pt x="293" y="12137"/>
                  </a:lnTo>
                  <a:cubicBezTo>
                    <a:pt x="377" y="12116"/>
                    <a:pt x="439" y="12032"/>
                    <a:pt x="439" y="11948"/>
                  </a:cubicBezTo>
                  <a:cubicBezTo>
                    <a:pt x="419" y="11844"/>
                    <a:pt x="419" y="11718"/>
                    <a:pt x="398" y="11613"/>
                  </a:cubicBezTo>
                  <a:cubicBezTo>
                    <a:pt x="398" y="11522"/>
                    <a:pt x="318" y="11463"/>
                    <a:pt x="243" y="11463"/>
                  </a:cubicBezTo>
                  <a:close/>
                  <a:moveTo>
                    <a:pt x="20996" y="11463"/>
                  </a:moveTo>
                  <a:cubicBezTo>
                    <a:pt x="20924" y="11463"/>
                    <a:pt x="20861" y="11522"/>
                    <a:pt x="20861" y="11613"/>
                  </a:cubicBezTo>
                  <a:cubicBezTo>
                    <a:pt x="20840" y="11718"/>
                    <a:pt x="20819" y="11823"/>
                    <a:pt x="20819" y="11948"/>
                  </a:cubicBezTo>
                  <a:cubicBezTo>
                    <a:pt x="20798" y="12032"/>
                    <a:pt x="20861" y="12116"/>
                    <a:pt x="20966" y="12137"/>
                  </a:cubicBezTo>
                  <a:lnTo>
                    <a:pt x="20986" y="12137"/>
                  </a:lnTo>
                  <a:cubicBezTo>
                    <a:pt x="21070" y="12137"/>
                    <a:pt x="21133" y="12074"/>
                    <a:pt x="21154" y="11990"/>
                  </a:cubicBezTo>
                  <a:cubicBezTo>
                    <a:pt x="21175" y="11865"/>
                    <a:pt x="21175" y="11760"/>
                    <a:pt x="21196" y="11634"/>
                  </a:cubicBezTo>
                  <a:cubicBezTo>
                    <a:pt x="21196" y="11551"/>
                    <a:pt x="21133" y="11467"/>
                    <a:pt x="21028" y="11467"/>
                  </a:cubicBezTo>
                  <a:cubicBezTo>
                    <a:pt x="21018" y="11464"/>
                    <a:pt x="21007" y="11463"/>
                    <a:pt x="20996" y="11463"/>
                  </a:cubicBezTo>
                  <a:close/>
                  <a:moveTo>
                    <a:pt x="375" y="12467"/>
                  </a:moveTo>
                  <a:cubicBezTo>
                    <a:pt x="362" y="12467"/>
                    <a:pt x="349" y="12469"/>
                    <a:pt x="335" y="12471"/>
                  </a:cubicBezTo>
                  <a:cubicBezTo>
                    <a:pt x="251" y="12492"/>
                    <a:pt x="188" y="12576"/>
                    <a:pt x="209" y="12660"/>
                  </a:cubicBezTo>
                  <a:cubicBezTo>
                    <a:pt x="230" y="12785"/>
                    <a:pt x="251" y="12890"/>
                    <a:pt x="272" y="12994"/>
                  </a:cubicBezTo>
                  <a:cubicBezTo>
                    <a:pt x="293" y="13078"/>
                    <a:pt x="377" y="13141"/>
                    <a:pt x="439" y="13141"/>
                  </a:cubicBezTo>
                  <a:cubicBezTo>
                    <a:pt x="460" y="13141"/>
                    <a:pt x="460" y="13141"/>
                    <a:pt x="481" y="13120"/>
                  </a:cubicBezTo>
                  <a:cubicBezTo>
                    <a:pt x="586" y="13120"/>
                    <a:pt x="628" y="13015"/>
                    <a:pt x="607" y="12932"/>
                  </a:cubicBezTo>
                  <a:cubicBezTo>
                    <a:pt x="586" y="12827"/>
                    <a:pt x="565" y="12701"/>
                    <a:pt x="544" y="12597"/>
                  </a:cubicBezTo>
                  <a:cubicBezTo>
                    <a:pt x="526" y="12524"/>
                    <a:pt x="460" y="12467"/>
                    <a:pt x="375" y="12467"/>
                  </a:cubicBezTo>
                  <a:close/>
                  <a:moveTo>
                    <a:pt x="20870" y="12467"/>
                  </a:moveTo>
                  <a:cubicBezTo>
                    <a:pt x="20798" y="12467"/>
                    <a:pt x="20733" y="12524"/>
                    <a:pt x="20714" y="12597"/>
                  </a:cubicBezTo>
                  <a:cubicBezTo>
                    <a:pt x="20694" y="12701"/>
                    <a:pt x="20652" y="12827"/>
                    <a:pt x="20631" y="12932"/>
                  </a:cubicBezTo>
                  <a:cubicBezTo>
                    <a:pt x="20610" y="13015"/>
                    <a:pt x="20673" y="13099"/>
                    <a:pt x="20756" y="13120"/>
                  </a:cubicBezTo>
                  <a:cubicBezTo>
                    <a:pt x="20777" y="13120"/>
                    <a:pt x="20798" y="13141"/>
                    <a:pt x="20798" y="13141"/>
                  </a:cubicBezTo>
                  <a:cubicBezTo>
                    <a:pt x="20882" y="13141"/>
                    <a:pt x="20945" y="13078"/>
                    <a:pt x="20966" y="12994"/>
                  </a:cubicBezTo>
                  <a:cubicBezTo>
                    <a:pt x="20986" y="12890"/>
                    <a:pt x="21028" y="12785"/>
                    <a:pt x="21049" y="12660"/>
                  </a:cubicBezTo>
                  <a:cubicBezTo>
                    <a:pt x="21049" y="12576"/>
                    <a:pt x="21007" y="12492"/>
                    <a:pt x="20903" y="12471"/>
                  </a:cubicBezTo>
                  <a:cubicBezTo>
                    <a:pt x="20892" y="12469"/>
                    <a:pt x="20881" y="12467"/>
                    <a:pt x="20870" y="12467"/>
                  </a:cubicBezTo>
                  <a:close/>
                  <a:moveTo>
                    <a:pt x="609" y="13449"/>
                  </a:moveTo>
                  <a:cubicBezTo>
                    <a:pt x="594" y="13449"/>
                    <a:pt x="579" y="13451"/>
                    <a:pt x="565" y="13455"/>
                  </a:cubicBezTo>
                  <a:cubicBezTo>
                    <a:pt x="481" y="13476"/>
                    <a:pt x="439" y="13580"/>
                    <a:pt x="460" y="13664"/>
                  </a:cubicBezTo>
                  <a:cubicBezTo>
                    <a:pt x="481" y="13769"/>
                    <a:pt x="523" y="13894"/>
                    <a:pt x="565" y="13999"/>
                  </a:cubicBezTo>
                  <a:cubicBezTo>
                    <a:pt x="586" y="14062"/>
                    <a:pt x="649" y="14103"/>
                    <a:pt x="711" y="14103"/>
                  </a:cubicBezTo>
                  <a:lnTo>
                    <a:pt x="774" y="14103"/>
                  </a:lnTo>
                  <a:cubicBezTo>
                    <a:pt x="858" y="14062"/>
                    <a:pt x="921" y="13978"/>
                    <a:pt x="879" y="13873"/>
                  </a:cubicBezTo>
                  <a:cubicBezTo>
                    <a:pt x="837" y="13769"/>
                    <a:pt x="816" y="13664"/>
                    <a:pt x="774" y="13559"/>
                  </a:cubicBezTo>
                  <a:cubicBezTo>
                    <a:pt x="757" y="13490"/>
                    <a:pt x="682" y="13449"/>
                    <a:pt x="609" y="13449"/>
                  </a:cubicBezTo>
                  <a:close/>
                  <a:moveTo>
                    <a:pt x="20628" y="13449"/>
                  </a:moveTo>
                  <a:cubicBezTo>
                    <a:pt x="20555" y="13449"/>
                    <a:pt x="20481" y="13490"/>
                    <a:pt x="20463" y="13559"/>
                  </a:cubicBezTo>
                  <a:cubicBezTo>
                    <a:pt x="20442" y="13664"/>
                    <a:pt x="20401" y="13789"/>
                    <a:pt x="20359" y="13894"/>
                  </a:cubicBezTo>
                  <a:cubicBezTo>
                    <a:pt x="20338" y="13978"/>
                    <a:pt x="20380" y="14062"/>
                    <a:pt x="20463" y="14103"/>
                  </a:cubicBezTo>
                  <a:lnTo>
                    <a:pt x="20526" y="14103"/>
                  </a:lnTo>
                  <a:cubicBezTo>
                    <a:pt x="20589" y="14103"/>
                    <a:pt x="20673" y="14062"/>
                    <a:pt x="20694" y="13999"/>
                  </a:cubicBezTo>
                  <a:cubicBezTo>
                    <a:pt x="20714" y="13894"/>
                    <a:pt x="20756" y="13769"/>
                    <a:pt x="20798" y="13664"/>
                  </a:cubicBezTo>
                  <a:cubicBezTo>
                    <a:pt x="20819" y="13580"/>
                    <a:pt x="20756" y="13476"/>
                    <a:pt x="20673" y="13455"/>
                  </a:cubicBezTo>
                  <a:cubicBezTo>
                    <a:pt x="20658" y="13451"/>
                    <a:pt x="20643" y="13449"/>
                    <a:pt x="20628" y="13449"/>
                  </a:cubicBezTo>
                  <a:close/>
                  <a:moveTo>
                    <a:pt x="966" y="14401"/>
                  </a:moveTo>
                  <a:cubicBezTo>
                    <a:pt x="945" y="14401"/>
                    <a:pt x="922" y="14406"/>
                    <a:pt x="900" y="14417"/>
                  </a:cubicBezTo>
                  <a:cubicBezTo>
                    <a:pt x="795" y="14459"/>
                    <a:pt x="753" y="14543"/>
                    <a:pt x="795" y="14647"/>
                  </a:cubicBezTo>
                  <a:cubicBezTo>
                    <a:pt x="837" y="14752"/>
                    <a:pt x="879" y="14857"/>
                    <a:pt x="942" y="14961"/>
                  </a:cubicBezTo>
                  <a:cubicBezTo>
                    <a:pt x="963" y="15024"/>
                    <a:pt x="1025" y="15045"/>
                    <a:pt x="1088" y="15045"/>
                  </a:cubicBezTo>
                  <a:lnTo>
                    <a:pt x="1151" y="15045"/>
                  </a:lnTo>
                  <a:cubicBezTo>
                    <a:pt x="1235" y="15003"/>
                    <a:pt x="1276" y="14898"/>
                    <a:pt x="1235" y="14815"/>
                  </a:cubicBezTo>
                  <a:cubicBezTo>
                    <a:pt x="1193" y="14710"/>
                    <a:pt x="1151" y="14606"/>
                    <a:pt x="1109" y="14501"/>
                  </a:cubicBezTo>
                  <a:cubicBezTo>
                    <a:pt x="1078" y="14440"/>
                    <a:pt x="1025" y="14401"/>
                    <a:pt x="966" y="14401"/>
                  </a:cubicBezTo>
                  <a:close/>
                  <a:moveTo>
                    <a:pt x="20291" y="14401"/>
                  </a:moveTo>
                  <a:cubicBezTo>
                    <a:pt x="20225" y="14401"/>
                    <a:pt x="20160" y="14444"/>
                    <a:pt x="20129" y="14522"/>
                  </a:cubicBezTo>
                  <a:cubicBezTo>
                    <a:pt x="20087" y="14606"/>
                    <a:pt x="20045" y="14710"/>
                    <a:pt x="20003" y="14815"/>
                  </a:cubicBezTo>
                  <a:cubicBezTo>
                    <a:pt x="19961" y="14898"/>
                    <a:pt x="20003" y="15003"/>
                    <a:pt x="20087" y="15045"/>
                  </a:cubicBezTo>
                  <a:lnTo>
                    <a:pt x="20150" y="15045"/>
                  </a:lnTo>
                  <a:cubicBezTo>
                    <a:pt x="20212" y="15045"/>
                    <a:pt x="20275" y="15024"/>
                    <a:pt x="20317" y="14961"/>
                  </a:cubicBezTo>
                  <a:cubicBezTo>
                    <a:pt x="20359" y="14857"/>
                    <a:pt x="20401" y="14752"/>
                    <a:pt x="20442" y="14647"/>
                  </a:cubicBezTo>
                  <a:cubicBezTo>
                    <a:pt x="20484" y="14543"/>
                    <a:pt x="20442" y="14459"/>
                    <a:pt x="20359" y="14417"/>
                  </a:cubicBezTo>
                  <a:cubicBezTo>
                    <a:pt x="20337" y="14406"/>
                    <a:pt x="20314" y="14401"/>
                    <a:pt x="20291" y="14401"/>
                  </a:cubicBezTo>
                  <a:close/>
                  <a:moveTo>
                    <a:pt x="1368" y="15321"/>
                  </a:moveTo>
                  <a:cubicBezTo>
                    <a:pt x="1344" y="15321"/>
                    <a:pt x="1320" y="15327"/>
                    <a:pt x="1297" y="15338"/>
                  </a:cubicBezTo>
                  <a:cubicBezTo>
                    <a:pt x="1235" y="15380"/>
                    <a:pt x="1193" y="15484"/>
                    <a:pt x="1235" y="15568"/>
                  </a:cubicBezTo>
                  <a:cubicBezTo>
                    <a:pt x="1297" y="15673"/>
                    <a:pt x="1339" y="15777"/>
                    <a:pt x="1402" y="15861"/>
                  </a:cubicBezTo>
                  <a:cubicBezTo>
                    <a:pt x="1423" y="15924"/>
                    <a:pt x="1486" y="15966"/>
                    <a:pt x="1548" y="15966"/>
                  </a:cubicBezTo>
                  <a:cubicBezTo>
                    <a:pt x="1569" y="15966"/>
                    <a:pt x="1611" y="15945"/>
                    <a:pt x="1632" y="15924"/>
                  </a:cubicBezTo>
                  <a:cubicBezTo>
                    <a:pt x="1716" y="15882"/>
                    <a:pt x="1737" y="15777"/>
                    <a:pt x="1695" y="15694"/>
                  </a:cubicBezTo>
                  <a:cubicBezTo>
                    <a:pt x="1632" y="15610"/>
                    <a:pt x="1590" y="15505"/>
                    <a:pt x="1528" y="15422"/>
                  </a:cubicBezTo>
                  <a:cubicBezTo>
                    <a:pt x="1497" y="15360"/>
                    <a:pt x="1433" y="15321"/>
                    <a:pt x="1368" y="15321"/>
                  </a:cubicBezTo>
                  <a:close/>
                  <a:moveTo>
                    <a:pt x="19870" y="15321"/>
                  </a:moveTo>
                  <a:cubicBezTo>
                    <a:pt x="19805" y="15321"/>
                    <a:pt x="19741" y="15360"/>
                    <a:pt x="19710" y="15422"/>
                  </a:cubicBezTo>
                  <a:cubicBezTo>
                    <a:pt x="19668" y="15505"/>
                    <a:pt x="19606" y="15610"/>
                    <a:pt x="19543" y="15714"/>
                  </a:cubicBezTo>
                  <a:cubicBezTo>
                    <a:pt x="19501" y="15798"/>
                    <a:pt x="19543" y="15882"/>
                    <a:pt x="19606" y="15945"/>
                  </a:cubicBezTo>
                  <a:cubicBezTo>
                    <a:pt x="19647" y="15945"/>
                    <a:pt x="19668" y="15966"/>
                    <a:pt x="19689" y="15966"/>
                  </a:cubicBezTo>
                  <a:cubicBezTo>
                    <a:pt x="19752" y="15966"/>
                    <a:pt x="19815" y="15924"/>
                    <a:pt x="19836" y="15882"/>
                  </a:cubicBezTo>
                  <a:cubicBezTo>
                    <a:pt x="19898" y="15777"/>
                    <a:pt x="19961" y="15673"/>
                    <a:pt x="20003" y="15568"/>
                  </a:cubicBezTo>
                  <a:cubicBezTo>
                    <a:pt x="20045" y="15484"/>
                    <a:pt x="20024" y="15380"/>
                    <a:pt x="19940" y="15338"/>
                  </a:cubicBezTo>
                  <a:cubicBezTo>
                    <a:pt x="19918" y="15327"/>
                    <a:pt x="19894" y="15321"/>
                    <a:pt x="19870" y="15321"/>
                  </a:cubicBezTo>
                  <a:close/>
                  <a:moveTo>
                    <a:pt x="1894" y="16195"/>
                  </a:moveTo>
                  <a:cubicBezTo>
                    <a:pt x="1861" y="16195"/>
                    <a:pt x="1829" y="16202"/>
                    <a:pt x="1800" y="16217"/>
                  </a:cubicBezTo>
                  <a:cubicBezTo>
                    <a:pt x="1737" y="16279"/>
                    <a:pt x="1716" y="16384"/>
                    <a:pt x="1758" y="16447"/>
                  </a:cubicBezTo>
                  <a:cubicBezTo>
                    <a:pt x="1820" y="16551"/>
                    <a:pt x="1883" y="16635"/>
                    <a:pt x="1967" y="16740"/>
                  </a:cubicBezTo>
                  <a:cubicBezTo>
                    <a:pt x="1988" y="16782"/>
                    <a:pt x="2051" y="16802"/>
                    <a:pt x="2092" y="16802"/>
                  </a:cubicBezTo>
                  <a:cubicBezTo>
                    <a:pt x="2134" y="16802"/>
                    <a:pt x="2155" y="16802"/>
                    <a:pt x="2197" y="16782"/>
                  </a:cubicBezTo>
                  <a:cubicBezTo>
                    <a:pt x="2260" y="16719"/>
                    <a:pt x="2281" y="16614"/>
                    <a:pt x="2239" y="16551"/>
                  </a:cubicBezTo>
                  <a:cubicBezTo>
                    <a:pt x="2176" y="16447"/>
                    <a:pt x="2113" y="16363"/>
                    <a:pt x="2051" y="16258"/>
                  </a:cubicBezTo>
                  <a:cubicBezTo>
                    <a:pt x="2010" y="16218"/>
                    <a:pt x="1952" y="16195"/>
                    <a:pt x="1894" y="16195"/>
                  </a:cubicBezTo>
                  <a:close/>
                  <a:moveTo>
                    <a:pt x="19334" y="16201"/>
                  </a:moveTo>
                  <a:cubicBezTo>
                    <a:pt x="19282" y="16201"/>
                    <a:pt x="19233" y="16229"/>
                    <a:pt x="19208" y="16279"/>
                  </a:cubicBezTo>
                  <a:cubicBezTo>
                    <a:pt x="19145" y="16363"/>
                    <a:pt x="19082" y="16468"/>
                    <a:pt x="19020" y="16551"/>
                  </a:cubicBezTo>
                  <a:cubicBezTo>
                    <a:pt x="18957" y="16635"/>
                    <a:pt x="18978" y="16740"/>
                    <a:pt x="19061" y="16782"/>
                  </a:cubicBezTo>
                  <a:cubicBezTo>
                    <a:pt x="19082" y="16802"/>
                    <a:pt x="19124" y="16823"/>
                    <a:pt x="19145" y="16823"/>
                  </a:cubicBezTo>
                  <a:cubicBezTo>
                    <a:pt x="19208" y="16823"/>
                    <a:pt x="19250" y="16782"/>
                    <a:pt x="19292" y="16740"/>
                  </a:cubicBezTo>
                  <a:cubicBezTo>
                    <a:pt x="19354" y="16656"/>
                    <a:pt x="19417" y="16572"/>
                    <a:pt x="19480" y="16468"/>
                  </a:cubicBezTo>
                  <a:cubicBezTo>
                    <a:pt x="19543" y="16384"/>
                    <a:pt x="19522" y="16279"/>
                    <a:pt x="19438" y="16238"/>
                  </a:cubicBezTo>
                  <a:cubicBezTo>
                    <a:pt x="19405" y="16213"/>
                    <a:pt x="19369" y="16201"/>
                    <a:pt x="19334" y="16201"/>
                  </a:cubicBezTo>
                  <a:close/>
                  <a:moveTo>
                    <a:pt x="2501" y="17016"/>
                  </a:moveTo>
                  <a:cubicBezTo>
                    <a:pt x="2466" y="17016"/>
                    <a:pt x="2433" y="17027"/>
                    <a:pt x="2406" y="17054"/>
                  </a:cubicBezTo>
                  <a:cubicBezTo>
                    <a:pt x="2323" y="17116"/>
                    <a:pt x="2323" y="17221"/>
                    <a:pt x="2364" y="17284"/>
                  </a:cubicBezTo>
                  <a:cubicBezTo>
                    <a:pt x="2448" y="17367"/>
                    <a:pt x="2511" y="17472"/>
                    <a:pt x="2595" y="17556"/>
                  </a:cubicBezTo>
                  <a:cubicBezTo>
                    <a:pt x="2616" y="17598"/>
                    <a:pt x="2678" y="17619"/>
                    <a:pt x="2720" y="17619"/>
                  </a:cubicBezTo>
                  <a:cubicBezTo>
                    <a:pt x="2762" y="17619"/>
                    <a:pt x="2804" y="17598"/>
                    <a:pt x="2825" y="17577"/>
                  </a:cubicBezTo>
                  <a:cubicBezTo>
                    <a:pt x="2908" y="17514"/>
                    <a:pt x="2908" y="17409"/>
                    <a:pt x="2846" y="17326"/>
                  </a:cubicBezTo>
                  <a:cubicBezTo>
                    <a:pt x="2783" y="17242"/>
                    <a:pt x="2699" y="17158"/>
                    <a:pt x="2636" y="17075"/>
                  </a:cubicBezTo>
                  <a:cubicBezTo>
                    <a:pt x="2600" y="17038"/>
                    <a:pt x="2549" y="17016"/>
                    <a:pt x="2501" y="17016"/>
                  </a:cubicBezTo>
                  <a:close/>
                  <a:moveTo>
                    <a:pt x="18751" y="17016"/>
                  </a:moveTo>
                  <a:cubicBezTo>
                    <a:pt x="18699" y="17016"/>
                    <a:pt x="18646" y="17038"/>
                    <a:pt x="18622" y="17075"/>
                  </a:cubicBezTo>
                  <a:cubicBezTo>
                    <a:pt x="18538" y="17158"/>
                    <a:pt x="18476" y="17242"/>
                    <a:pt x="18392" y="17326"/>
                  </a:cubicBezTo>
                  <a:cubicBezTo>
                    <a:pt x="18329" y="17409"/>
                    <a:pt x="18350" y="17514"/>
                    <a:pt x="18413" y="17577"/>
                  </a:cubicBezTo>
                  <a:cubicBezTo>
                    <a:pt x="18455" y="17598"/>
                    <a:pt x="18476" y="17619"/>
                    <a:pt x="18517" y="17619"/>
                  </a:cubicBezTo>
                  <a:cubicBezTo>
                    <a:pt x="18580" y="17619"/>
                    <a:pt x="18622" y="17598"/>
                    <a:pt x="18664" y="17556"/>
                  </a:cubicBezTo>
                  <a:cubicBezTo>
                    <a:pt x="18727" y="17472"/>
                    <a:pt x="18810" y="17388"/>
                    <a:pt x="18873" y="17284"/>
                  </a:cubicBezTo>
                  <a:cubicBezTo>
                    <a:pt x="18936" y="17221"/>
                    <a:pt x="18915" y="17116"/>
                    <a:pt x="18852" y="17054"/>
                  </a:cubicBezTo>
                  <a:cubicBezTo>
                    <a:pt x="18826" y="17027"/>
                    <a:pt x="18789" y="17016"/>
                    <a:pt x="18751" y="17016"/>
                  </a:cubicBezTo>
                  <a:close/>
                  <a:moveTo>
                    <a:pt x="3170" y="17781"/>
                  </a:moveTo>
                  <a:cubicBezTo>
                    <a:pt x="3128" y="17781"/>
                    <a:pt x="3086" y="17796"/>
                    <a:pt x="3055" y="17828"/>
                  </a:cubicBezTo>
                  <a:cubicBezTo>
                    <a:pt x="2992" y="17891"/>
                    <a:pt x="2992" y="17995"/>
                    <a:pt x="3055" y="18058"/>
                  </a:cubicBezTo>
                  <a:cubicBezTo>
                    <a:pt x="3139" y="18142"/>
                    <a:pt x="3222" y="18225"/>
                    <a:pt x="3306" y="18288"/>
                  </a:cubicBezTo>
                  <a:cubicBezTo>
                    <a:pt x="3327" y="18330"/>
                    <a:pt x="3369" y="18351"/>
                    <a:pt x="3411" y="18351"/>
                  </a:cubicBezTo>
                  <a:cubicBezTo>
                    <a:pt x="3452" y="18351"/>
                    <a:pt x="3515" y="18330"/>
                    <a:pt x="3536" y="18288"/>
                  </a:cubicBezTo>
                  <a:cubicBezTo>
                    <a:pt x="3599" y="18225"/>
                    <a:pt x="3599" y="18121"/>
                    <a:pt x="3536" y="18058"/>
                  </a:cubicBezTo>
                  <a:cubicBezTo>
                    <a:pt x="3452" y="17974"/>
                    <a:pt x="3369" y="17891"/>
                    <a:pt x="3285" y="17828"/>
                  </a:cubicBezTo>
                  <a:cubicBezTo>
                    <a:pt x="3254" y="17796"/>
                    <a:pt x="3212" y="17781"/>
                    <a:pt x="3170" y="17781"/>
                  </a:cubicBezTo>
                  <a:close/>
                  <a:moveTo>
                    <a:pt x="18068" y="17781"/>
                  </a:moveTo>
                  <a:cubicBezTo>
                    <a:pt x="18026" y="17781"/>
                    <a:pt x="17984" y="17796"/>
                    <a:pt x="17953" y="17828"/>
                  </a:cubicBezTo>
                  <a:cubicBezTo>
                    <a:pt x="17869" y="17911"/>
                    <a:pt x="17785" y="17974"/>
                    <a:pt x="17701" y="18058"/>
                  </a:cubicBezTo>
                  <a:cubicBezTo>
                    <a:pt x="17639" y="18121"/>
                    <a:pt x="17639" y="18225"/>
                    <a:pt x="17701" y="18288"/>
                  </a:cubicBezTo>
                  <a:cubicBezTo>
                    <a:pt x="17743" y="18330"/>
                    <a:pt x="17785" y="18351"/>
                    <a:pt x="17827" y="18351"/>
                  </a:cubicBezTo>
                  <a:cubicBezTo>
                    <a:pt x="17869" y="18351"/>
                    <a:pt x="17911" y="18330"/>
                    <a:pt x="17932" y="18309"/>
                  </a:cubicBezTo>
                  <a:cubicBezTo>
                    <a:pt x="18015" y="18225"/>
                    <a:pt x="18099" y="18142"/>
                    <a:pt x="18183" y="18058"/>
                  </a:cubicBezTo>
                  <a:cubicBezTo>
                    <a:pt x="18245" y="17995"/>
                    <a:pt x="18245" y="17891"/>
                    <a:pt x="18183" y="17828"/>
                  </a:cubicBezTo>
                  <a:cubicBezTo>
                    <a:pt x="18151" y="17796"/>
                    <a:pt x="18109" y="17781"/>
                    <a:pt x="18068" y="17781"/>
                  </a:cubicBezTo>
                  <a:close/>
                  <a:moveTo>
                    <a:pt x="3915" y="18453"/>
                  </a:moveTo>
                  <a:cubicBezTo>
                    <a:pt x="3867" y="18453"/>
                    <a:pt x="3821" y="18473"/>
                    <a:pt x="3787" y="18518"/>
                  </a:cubicBezTo>
                  <a:cubicBezTo>
                    <a:pt x="3745" y="18581"/>
                    <a:pt x="3745" y="18686"/>
                    <a:pt x="3808" y="18748"/>
                  </a:cubicBezTo>
                  <a:cubicBezTo>
                    <a:pt x="3913" y="18832"/>
                    <a:pt x="3996" y="18895"/>
                    <a:pt x="4080" y="18979"/>
                  </a:cubicBezTo>
                  <a:cubicBezTo>
                    <a:pt x="4122" y="18999"/>
                    <a:pt x="4143" y="18999"/>
                    <a:pt x="4185" y="18999"/>
                  </a:cubicBezTo>
                  <a:cubicBezTo>
                    <a:pt x="4227" y="18999"/>
                    <a:pt x="4289" y="18979"/>
                    <a:pt x="4310" y="18937"/>
                  </a:cubicBezTo>
                  <a:cubicBezTo>
                    <a:pt x="4373" y="18874"/>
                    <a:pt x="4373" y="18769"/>
                    <a:pt x="4289" y="18707"/>
                  </a:cubicBezTo>
                  <a:cubicBezTo>
                    <a:pt x="4206" y="18644"/>
                    <a:pt x="4122" y="18560"/>
                    <a:pt x="4038" y="18497"/>
                  </a:cubicBezTo>
                  <a:cubicBezTo>
                    <a:pt x="4000" y="18468"/>
                    <a:pt x="3956" y="18453"/>
                    <a:pt x="3915" y="18453"/>
                  </a:cubicBezTo>
                  <a:close/>
                  <a:moveTo>
                    <a:pt x="17315" y="18459"/>
                  </a:moveTo>
                  <a:cubicBezTo>
                    <a:pt x="17280" y="18459"/>
                    <a:pt x="17247" y="18471"/>
                    <a:pt x="17220" y="18497"/>
                  </a:cubicBezTo>
                  <a:cubicBezTo>
                    <a:pt x="17116" y="18581"/>
                    <a:pt x="17032" y="18644"/>
                    <a:pt x="16948" y="18707"/>
                  </a:cubicBezTo>
                  <a:cubicBezTo>
                    <a:pt x="16885" y="18769"/>
                    <a:pt x="16865" y="18874"/>
                    <a:pt x="16927" y="18937"/>
                  </a:cubicBezTo>
                  <a:cubicBezTo>
                    <a:pt x="16948" y="18979"/>
                    <a:pt x="17011" y="19020"/>
                    <a:pt x="17053" y="19020"/>
                  </a:cubicBezTo>
                  <a:cubicBezTo>
                    <a:pt x="17095" y="19020"/>
                    <a:pt x="17137" y="18999"/>
                    <a:pt x="17157" y="18979"/>
                  </a:cubicBezTo>
                  <a:cubicBezTo>
                    <a:pt x="17241" y="18895"/>
                    <a:pt x="17346" y="18832"/>
                    <a:pt x="17429" y="18769"/>
                  </a:cubicBezTo>
                  <a:cubicBezTo>
                    <a:pt x="17492" y="18707"/>
                    <a:pt x="17513" y="18602"/>
                    <a:pt x="17450" y="18518"/>
                  </a:cubicBezTo>
                  <a:cubicBezTo>
                    <a:pt x="17414" y="18482"/>
                    <a:pt x="17363" y="18459"/>
                    <a:pt x="17315" y="18459"/>
                  </a:cubicBezTo>
                  <a:close/>
                  <a:moveTo>
                    <a:pt x="4728" y="19068"/>
                  </a:moveTo>
                  <a:cubicBezTo>
                    <a:pt x="4674" y="19068"/>
                    <a:pt x="4620" y="19095"/>
                    <a:pt x="4582" y="19146"/>
                  </a:cubicBezTo>
                  <a:cubicBezTo>
                    <a:pt x="4541" y="19230"/>
                    <a:pt x="4561" y="19334"/>
                    <a:pt x="4624" y="19376"/>
                  </a:cubicBezTo>
                  <a:cubicBezTo>
                    <a:pt x="4729" y="19439"/>
                    <a:pt x="4833" y="19502"/>
                    <a:pt x="4917" y="19564"/>
                  </a:cubicBezTo>
                  <a:cubicBezTo>
                    <a:pt x="4959" y="19585"/>
                    <a:pt x="4980" y="19585"/>
                    <a:pt x="5022" y="19585"/>
                  </a:cubicBezTo>
                  <a:cubicBezTo>
                    <a:pt x="5064" y="19585"/>
                    <a:pt x="5126" y="19564"/>
                    <a:pt x="5147" y="19523"/>
                  </a:cubicBezTo>
                  <a:cubicBezTo>
                    <a:pt x="5210" y="19439"/>
                    <a:pt x="5189" y="19334"/>
                    <a:pt x="5105" y="19292"/>
                  </a:cubicBezTo>
                  <a:cubicBezTo>
                    <a:pt x="5001" y="19230"/>
                    <a:pt x="4917" y="19167"/>
                    <a:pt x="4833" y="19104"/>
                  </a:cubicBezTo>
                  <a:cubicBezTo>
                    <a:pt x="4800" y="19079"/>
                    <a:pt x="4764" y="19068"/>
                    <a:pt x="4728" y="19068"/>
                  </a:cubicBezTo>
                  <a:close/>
                  <a:moveTo>
                    <a:pt x="16514" y="19068"/>
                  </a:moveTo>
                  <a:cubicBezTo>
                    <a:pt x="16481" y="19068"/>
                    <a:pt x="16450" y="19079"/>
                    <a:pt x="16425" y="19104"/>
                  </a:cubicBezTo>
                  <a:cubicBezTo>
                    <a:pt x="16321" y="19167"/>
                    <a:pt x="16237" y="19230"/>
                    <a:pt x="16132" y="19292"/>
                  </a:cubicBezTo>
                  <a:cubicBezTo>
                    <a:pt x="16069" y="19334"/>
                    <a:pt x="16028" y="19439"/>
                    <a:pt x="16090" y="19523"/>
                  </a:cubicBezTo>
                  <a:cubicBezTo>
                    <a:pt x="16111" y="19564"/>
                    <a:pt x="16174" y="19606"/>
                    <a:pt x="16237" y="19606"/>
                  </a:cubicBezTo>
                  <a:cubicBezTo>
                    <a:pt x="16258" y="19606"/>
                    <a:pt x="16300" y="19585"/>
                    <a:pt x="16321" y="19564"/>
                  </a:cubicBezTo>
                  <a:cubicBezTo>
                    <a:pt x="16425" y="19502"/>
                    <a:pt x="16509" y="19439"/>
                    <a:pt x="16613" y="19376"/>
                  </a:cubicBezTo>
                  <a:cubicBezTo>
                    <a:pt x="16676" y="19334"/>
                    <a:pt x="16697" y="19230"/>
                    <a:pt x="16655" y="19146"/>
                  </a:cubicBezTo>
                  <a:cubicBezTo>
                    <a:pt x="16617" y="19095"/>
                    <a:pt x="16564" y="19068"/>
                    <a:pt x="16514" y="19068"/>
                  </a:cubicBezTo>
                  <a:close/>
                  <a:moveTo>
                    <a:pt x="5604" y="19606"/>
                  </a:moveTo>
                  <a:cubicBezTo>
                    <a:pt x="5545" y="19606"/>
                    <a:pt x="5489" y="19634"/>
                    <a:pt x="5461" y="19690"/>
                  </a:cubicBezTo>
                  <a:cubicBezTo>
                    <a:pt x="5398" y="19774"/>
                    <a:pt x="5440" y="19878"/>
                    <a:pt x="5524" y="19920"/>
                  </a:cubicBezTo>
                  <a:cubicBezTo>
                    <a:pt x="5629" y="19983"/>
                    <a:pt x="5712" y="20025"/>
                    <a:pt x="5817" y="20088"/>
                  </a:cubicBezTo>
                  <a:cubicBezTo>
                    <a:pt x="5838" y="20088"/>
                    <a:pt x="5880" y="20108"/>
                    <a:pt x="5901" y="20108"/>
                  </a:cubicBezTo>
                  <a:cubicBezTo>
                    <a:pt x="5963" y="20108"/>
                    <a:pt x="6026" y="20067"/>
                    <a:pt x="6047" y="20004"/>
                  </a:cubicBezTo>
                  <a:cubicBezTo>
                    <a:pt x="6089" y="19920"/>
                    <a:pt x="6068" y="19815"/>
                    <a:pt x="5984" y="19774"/>
                  </a:cubicBezTo>
                  <a:cubicBezTo>
                    <a:pt x="5880" y="19732"/>
                    <a:pt x="5775" y="19669"/>
                    <a:pt x="5691" y="19627"/>
                  </a:cubicBezTo>
                  <a:cubicBezTo>
                    <a:pt x="5663" y="19613"/>
                    <a:pt x="5633" y="19606"/>
                    <a:pt x="5604" y="19606"/>
                  </a:cubicBezTo>
                  <a:close/>
                  <a:moveTo>
                    <a:pt x="15655" y="19606"/>
                  </a:moveTo>
                  <a:cubicBezTo>
                    <a:pt x="15625" y="19606"/>
                    <a:pt x="15595" y="19613"/>
                    <a:pt x="15567" y="19627"/>
                  </a:cubicBezTo>
                  <a:cubicBezTo>
                    <a:pt x="15463" y="19669"/>
                    <a:pt x="15379" y="19732"/>
                    <a:pt x="15274" y="19774"/>
                  </a:cubicBezTo>
                  <a:cubicBezTo>
                    <a:pt x="15191" y="19815"/>
                    <a:pt x="15149" y="19920"/>
                    <a:pt x="15191" y="20004"/>
                  </a:cubicBezTo>
                  <a:cubicBezTo>
                    <a:pt x="15232" y="20067"/>
                    <a:pt x="15295" y="20108"/>
                    <a:pt x="15358" y="20108"/>
                  </a:cubicBezTo>
                  <a:cubicBezTo>
                    <a:pt x="15379" y="20108"/>
                    <a:pt x="15400" y="20088"/>
                    <a:pt x="15421" y="20088"/>
                  </a:cubicBezTo>
                  <a:cubicBezTo>
                    <a:pt x="15525" y="20025"/>
                    <a:pt x="15630" y="19983"/>
                    <a:pt x="15735" y="19920"/>
                  </a:cubicBezTo>
                  <a:cubicBezTo>
                    <a:pt x="15818" y="19878"/>
                    <a:pt x="15839" y="19774"/>
                    <a:pt x="15797" y="19690"/>
                  </a:cubicBezTo>
                  <a:cubicBezTo>
                    <a:pt x="15770" y="19634"/>
                    <a:pt x="15714" y="19606"/>
                    <a:pt x="15655" y="19606"/>
                  </a:cubicBezTo>
                  <a:close/>
                  <a:moveTo>
                    <a:pt x="6500" y="20050"/>
                  </a:moveTo>
                  <a:cubicBezTo>
                    <a:pt x="6436" y="20050"/>
                    <a:pt x="6376" y="20089"/>
                    <a:pt x="6361" y="20150"/>
                  </a:cubicBezTo>
                  <a:cubicBezTo>
                    <a:pt x="6319" y="20234"/>
                    <a:pt x="6361" y="20339"/>
                    <a:pt x="6445" y="20380"/>
                  </a:cubicBezTo>
                  <a:cubicBezTo>
                    <a:pt x="6549" y="20422"/>
                    <a:pt x="6654" y="20464"/>
                    <a:pt x="6758" y="20506"/>
                  </a:cubicBezTo>
                  <a:lnTo>
                    <a:pt x="6821" y="20506"/>
                  </a:lnTo>
                  <a:cubicBezTo>
                    <a:pt x="6884" y="20506"/>
                    <a:pt x="6947" y="20464"/>
                    <a:pt x="6989" y="20401"/>
                  </a:cubicBezTo>
                  <a:cubicBezTo>
                    <a:pt x="7009" y="20318"/>
                    <a:pt x="6968" y="20213"/>
                    <a:pt x="6884" y="20192"/>
                  </a:cubicBezTo>
                  <a:cubicBezTo>
                    <a:pt x="6779" y="20150"/>
                    <a:pt x="6675" y="20108"/>
                    <a:pt x="6570" y="20067"/>
                  </a:cubicBezTo>
                  <a:cubicBezTo>
                    <a:pt x="6548" y="20055"/>
                    <a:pt x="6524" y="20050"/>
                    <a:pt x="6500" y="20050"/>
                  </a:cubicBezTo>
                  <a:close/>
                  <a:moveTo>
                    <a:pt x="14738" y="20050"/>
                  </a:moveTo>
                  <a:cubicBezTo>
                    <a:pt x="14714" y="20050"/>
                    <a:pt x="14690" y="20055"/>
                    <a:pt x="14668" y="20067"/>
                  </a:cubicBezTo>
                  <a:cubicBezTo>
                    <a:pt x="14563" y="20108"/>
                    <a:pt x="14479" y="20150"/>
                    <a:pt x="14375" y="20192"/>
                  </a:cubicBezTo>
                  <a:cubicBezTo>
                    <a:pt x="14270" y="20213"/>
                    <a:pt x="14228" y="20318"/>
                    <a:pt x="14270" y="20401"/>
                  </a:cubicBezTo>
                  <a:cubicBezTo>
                    <a:pt x="14291" y="20464"/>
                    <a:pt x="14354" y="20506"/>
                    <a:pt x="14416" y="20506"/>
                  </a:cubicBezTo>
                  <a:lnTo>
                    <a:pt x="14479" y="20506"/>
                  </a:lnTo>
                  <a:cubicBezTo>
                    <a:pt x="14605" y="20464"/>
                    <a:pt x="14709" y="20422"/>
                    <a:pt x="14814" y="20380"/>
                  </a:cubicBezTo>
                  <a:cubicBezTo>
                    <a:pt x="14898" y="20339"/>
                    <a:pt x="14940" y="20234"/>
                    <a:pt x="14898" y="20150"/>
                  </a:cubicBezTo>
                  <a:cubicBezTo>
                    <a:pt x="14867" y="20089"/>
                    <a:pt x="14803" y="20050"/>
                    <a:pt x="14738" y="20050"/>
                  </a:cubicBezTo>
                  <a:close/>
                  <a:moveTo>
                    <a:pt x="7455" y="20409"/>
                  </a:moveTo>
                  <a:cubicBezTo>
                    <a:pt x="7386" y="20409"/>
                    <a:pt x="7319" y="20462"/>
                    <a:pt x="7302" y="20527"/>
                  </a:cubicBezTo>
                  <a:cubicBezTo>
                    <a:pt x="7282" y="20611"/>
                    <a:pt x="7323" y="20694"/>
                    <a:pt x="7407" y="20736"/>
                  </a:cubicBezTo>
                  <a:cubicBezTo>
                    <a:pt x="7512" y="20757"/>
                    <a:pt x="7637" y="20799"/>
                    <a:pt x="7742" y="20841"/>
                  </a:cubicBezTo>
                  <a:lnTo>
                    <a:pt x="7784" y="20841"/>
                  </a:lnTo>
                  <a:cubicBezTo>
                    <a:pt x="7867" y="20841"/>
                    <a:pt x="7930" y="20799"/>
                    <a:pt x="7951" y="20715"/>
                  </a:cubicBezTo>
                  <a:cubicBezTo>
                    <a:pt x="7972" y="20632"/>
                    <a:pt x="7930" y="20527"/>
                    <a:pt x="7826" y="20506"/>
                  </a:cubicBezTo>
                  <a:cubicBezTo>
                    <a:pt x="7721" y="20485"/>
                    <a:pt x="7616" y="20443"/>
                    <a:pt x="7512" y="20422"/>
                  </a:cubicBezTo>
                  <a:cubicBezTo>
                    <a:pt x="7493" y="20413"/>
                    <a:pt x="7474" y="20409"/>
                    <a:pt x="7455" y="20409"/>
                  </a:cubicBezTo>
                  <a:close/>
                  <a:moveTo>
                    <a:pt x="13789" y="20396"/>
                  </a:moveTo>
                  <a:cubicBezTo>
                    <a:pt x="13775" y="20396"/>
                    <a:pt x="13761" y="20398"/>
                    <a:pt x="13747" y="20401"/>
                  </a:cubicBezTo>
                  <a:cubicBezTo>
                    <a:pt x="13621" y="20443"/>
                    <a:pt x="13517" y="20464"/>
                    <a:pt x="13412" y="20506"/>
                  </a:cubicBezTo>
                  <a:cubicBezTo>
                    <a:pt x="13328" y="20527"/>
                    <a:pt x="13266" y="20632"/>
                    <a:pt x="13308" y="20715"/>
                  </a:cubicBezTo>
                  <a:cubicBezTo>
                    <a:pt x="13328" y="20778"/>
                    <a:pt x="13391" y="20841"/>
                    <a:pt x="13454" y="20841"/>
                  </a:cubicBezTo>
                  <a:cubicBezTo>
                    <a:pt x="13475" y="20841"/>
                    <a:pt x="13496" y="20841"/>
                    <a:pt x="13517" y="20820"/>
                  </a:cubicBezTo>
                  <a:cubicBezTo>
                    <a:pt x="13621" y="20799"/>
                    <a:pt x="13726" y="20757"/>
                    <a:pt x="13831" y="20736"/>
                  </a:cubicBezTo>
                  <a:cubicBezTo>
                    <a:pt x="13935" y="20694"/>
                    <a:pt x="13977" y="20611"/>
                    <a:pt x="13956" y="20527"/>
                  </a:cubicBezTo>
                  <a:cubicBezTo>
                    <a:pt x="13921" y="20440"/>
                    <a:pt x="13857" y="20396"/>
                    <a:pt x="13789" y="20396"/>
                  </a:cubicBezTo>
                  <a:close/>
                  <a:moveTo>
                    <a:pt x="8433" y="20668"/>
                  </a:moveTo>
                  <a:cubicBezTo>
                    <a:pt x="8364" y="20668"/>
                    <a:pt x="8303" y="20712"/>
                    <a:pt x="8286" y="20799"/>
                  </a:cubicBezTo>
                  <a:cubicBezTo>
                    <a:pt x="8265" y="20883"/>
                    <a:pt x="8307" y="20987"/>
                    <a:pt x="8411" y="20987"/>
                  </a:cubicBezTo>
                  <a:cubicBezTo>
                    <a:pt x="8516" y="21029"/>
                    <a:pt x="8642" y="21050"/>
                    <a:pt x="8746" y="21071"/>
                  </a:cubicBezTo>
                  <a:lnTo>
                    <a:pt x="8767" y="21071"/>
                  </a:lnTo>
                  <a:cubicBezTo>
                    <a:pt x="8851" y="21071"/>
                    <a:pt x="8934" y="21008"/>
                    <a:pt x="8934" y="20924"/>
                  </a:cubicBezTo>
                  <a:cubicBezTo>
                    <a:pt x="8955" y="20841"/>
                    <a:pt x="8893" y="20736"/>
                    <a:pt x="8809" y="20736"/>
                  </a:cubicBezTo>
                  <a:cubicBezTo>
                    <a:pt x="8704" y="20715"/>
                    <a:pt x="8579" y="20694"/>
                    <a:pt x="8474" y="20673"/>
                  </a:cubicBezTo>
                  <a:cubicBezTo>
                    <a:pt x="8460" y="20670"/>
                    <a:pt x="8446" y="20668"/>
                    <a:pt x="8433" y="20668"/>
                  </a:cubicBezTo>
                  <a:close/>
                  <a:moveTo>
                    <a:pt x="12804" y="20669"/>
                  </a:moveTo>
                  <a:cubicBezTo>
                    <a:pt x="12791" y="20669"/>
                    <a:pt x="12777" y="20671"/>
                    <a:pt x="12763" y="20673"/>
                  </a:cubicBezTo>
                  <a:cubicBezTo>
                    <a:pt x="12659" y="20694"/>
                    <a:pt x="12554" y="20715"/>
                    <a:pt x="12450" y="20736"/>
                  </a:cubicBezTo>
                  <a:cubicBezTo>
                    <a:pt x="12345" y="20736"/>
                    <a:pt x="12282" y="20841"/>
                    <a:pt x="12303" y="20924"/>
                  </a:cubicBezTo>
                  <a:cubicBezTo>
                    <a:pt x="12324" y="21008"/>
                    <a:pt x="12387" y="21071"/>
                    <a:pt x="12471" y="21071"/>
                  </a:cubicBezTo>
                  <a:lnTo>
                    <a:pt x="12512" y="21071"/>
                  </a:lnTo>
                  <a:cubicBezTo>
                    <a:pt x="12617" y="21050"/>
                    <a:pt x="12722" y="21029"/>
                    <a:pt x="12847" y="21008"/>
                  </a:cubicBezTo>
                  <a:cubicBezTo>
                    <a:pt x="12931" y="20987"/>
                    <a:pt x="12994" y="20883"/>
                    <a:pt x="12973" y="20799"/>
                  </a:cubicBezTo>
                  <a:cubicBezTo>
                    <a:pt x="12955" y="20726"/>
                    <a:pt x="12889" y="20669"/>
                    <a:pt x="12804" y="20669"/>
                  </a:cubicBezTo>
                  <a:close/>
                  <a:moveTo>
                    <a:pt x="9458" y="20820"/>
                  </a:moveTo>
                  <a:cubicBezTo>
                    <a:pt x="9374" y="20820"/>
                    <a:pt x="9290" y="20883"/>
                    <a:pt x="9269" y="20966"/>
                  </a:cubicBezTo>
                  <a:cubicBezTo>
                    <a:pt x="9269" y="21071"/>
                    <a:pt x="9332" y="21155"/>
                    <a:pt x="9437" y="21155"/>
                  </a:cubicBezTo>
                  <a:cubicBezTo>
                    <a:pt x="9541" y="21176"/>
                    <a:pt x="9646" y="21196"/>
                    <a:pt x="9771" y="21196"/>
                  </a:cubicBezTo>
                  <a:cubicBezTo>
                    <a:pt x="9876" y="21196"/>
                    <a:pt x="9939" y="21134"/>
                    <a:pt x="9960" y="21029"/>
                  </a:cubicBezTo>
                  <a:cubicBezTo>
                    <a:pt x="9960" y="20945"/>
                    <a:pt x="9897" y="20862"/>
                    <a:pt x="9792" y="20862"/>
                  </a:cubicBezTo>
                  <a:cubicBezTo>
                    <a:pt x="9688" y="20841"/>
                    <a:pt x="9583" y="20841"/>
                    <a:pt x="9458" y="20820"/>
                  </a:cubicBezTo>
                  <a:close/>
                  <a:moveTo>
                    <a:pt x="11780" y="20820"/>
                  </a:moveTo>
                  <a:cubicBezTo>
                    <a:pt x="11675" y="20841"/>
                    <a:pt x="11571" y="20841"/>
                    <a:pt x="11466" y="20862"/>
                  </a:cubicBezTo>
                  <a:cubicBezTo>
                    <a:pt x="11362" y="20862"/>
                    <a:pt x="11299" y="20945"/>
                    <a:pt x="11299" y="21029"/>
                  </a:cubicBezTo>
                  <a:cubicBezTo>
                    <a:pt x="11299" y="21134"/>
                    <a:pt x="11383" y="21196"/>
                    <a:pt x="11466" y="21196"/>
                  </a:cubicBezTo>
                  <a:lnTo>
                    <a:pt x="11487" y="21196"/>
                  </a:lnTo>
                  <a:cubicBezTo>
                    <a:pt x="11592" y="21176"/>
                    <a:pt x="11717" y="21176"/>
                    <a:pt x="11822" y="21155"/>
                  </a:cubicBezTo>
                  <a:cubicBezTo>
                    <a:pt x="11927" y="21155"/>
                    <a:pt x="11989" y="21071"/>
                    <a:pt x="11968" y="20966"/>
                  </a:cubicBezTo>
                  <a:cubicBezTo>
                    <a:pt x="11968" y="20883"/>
                    <a:pt x="11885" y="20820"/>
                    <a:pt x="11780" y="20820"/>
                  </a:cubicBezTo>
                  <a:close/>
                  <a:moveTo>
                    <a:pt x="10462" y="20883"/>
                  </a:moveTo>
                  <a:cubicBezTo>
                    <a:pt x="10357" y="20883"/>
                    <a:pt x="10295" y="20966"/>
                    <a:pt x="10295" y="21050"/>
                  </a:cubicBezTo>
                  <a:cubicBezTo>
                    <a:pt x="10295" y="21155"/>
                    <a:pt x="10357" y="21217"/>
                    <a:pt x="10462" y="21217"/>
                  </a:cubicBezTo>
                  <a:lnTo>
                    <a:pt x="10797" y="21217"/>
                  </a:lnTo>
                  <a:cubicBezTo>
                    <a:pt x="10901" y="21217"/>
                    <a:pt x="10964" y="21155"/>
                    <a:pt x="10964" y="21050"/>
                  </a:cubicBezTo>
                  <a:cubicBezTo>
                    <a:pt x="10964" y="20966"/>
                    <a:pt x="10880" y="20883"/>
                    <a:pt x="10797" y="208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5320508" y="2253330"/>
              <a:ext cx="182025" cy="102344"/>
            </a:xfrm>
            <a:custGeom>
              <a:avLst/>
              <a:gdLst/>
              <a:ahLst/>
              <a:cxnLst/>
              <a:rect l="l" t="t" r="r" b="b"/>
              <a:pathLst>
                <a:path w="8747" h="4918" extrusionOk="0">
                  <a:moveTo>
                    <a:pt x="1088" y="0"/>
                  </a:moveTo>
                  <a:cubicBezTo>
                    <a:pt x="481" y="0"/>
                    <a:pt x="0" y="482"/>
                    <a:pt x="0" y="1088"/>
                  </a:cubicBezTo>
                  <a:lnTo>
                    <a:pt x="0" y="3829"/>
                  </a:lnTo>
                  <a:cubicBezTo>
                    <a:pt x="0" y="4436"/>
                    <a:pt x="481" y="4917"/>
                    <a:pt x="1088" y="4917"/>
                  </a:cubicBezTo>
                  <a:lnTo>
                    <a:pt x="8119" y="4917"/>
                  </a:lnTo>
                  <a:cubicBezTo>
                    <a:pt x="8516" y="4917"/>
                    <a:pt x="8746" y="4457"/>
                    <a:pt x="8495" y="4143"/>
                  </a:cubicBezTo>
                  <a:lnTo>
                    <a:pt x="7407" y="2762"/>
                  </a:lnTo>
                  <a:cubicBezTo>
                    <a:pt x="7261" y="2574"/>
                    <a:pt x="7261" y="2323"/>
                    <a:pt x="7407" y="2155"/>
                  </a:cubicBezTo>
                  <a:lnTo>
                    <a:pt x="8495" y="774"/>
                  </a:lnTo>
                  <a:cubicBezTo>
                    <a:pt x="8746" y="461"/>
                    <a:pt x="8516" y="0"/>
                    <a:pt x="8119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5320508" y="2253330"/>
              <a:ext cx="60536" cy="31361"/>
            </a:xfrm>
            <a:custGeom>
              <a:avLst/>
              <a:gdLst/>
              <a:ahLst/>
              <a:cxnLst/>
              <a:rect l="l" t="t" r="r" b="b"/>
              <a:pathLst>
                <a:path w="2909" h="1507" extrusionOk="0">
                  <a:moveTo>
                    <a:pt x="1025" y="0"/>
                  </a:moveTo>
                  <a:cubicBezTo>
                    <a:pt x="461" y="21"/>
                    <a:pt x="0" y="502"/>
                    <a:pt x="0" y="1088"/>
                  </a:cubicBezTo>
                  <a:lnTo>
                    <a:pt x="0" y="1507"/>
                  </a:lnTo>
                  <a:lnTo>
                    <a:pt x="2909" y="1507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4794952" y="2253330"/>
              <a:ext cx="182462" cy="102344"/>
            </a:xfrm>
            <a:custGeom>
              <a:avLst/>
              <a:gdLst/>
              <a:ahLst/>
              <a:cxnLst/>
              <a:rect l="l" t="t" r="r" b="b"/>
              <a:pathLst>
                <a:path w="8768" h="4918" extrusionOk="0">
                  <a:moveTo>
                    <a:pt x="649" y="0"/>
                  </a:moveTo>
                  <a:cubicBezTo>
                    <a:pt x="231" y="0"/>
                    <a:pt x="0" y="461"/>
                    <a:pt x="251" y="774"/>
                  </a:cubicBezTo>
                  <a:lnTo>
                    <a:pt x="1360" y="2155"/>
                  </a:lnTo>
                  <a:cubicBezTo>
                    <a:pt x="1486" y="2323"/>
                    <a:pt x="1486" y="2574"/>
                    <a:pt x="1360" y="2762"/>
                  </a:cubicBezTo>
                  <a:lnTo>
                    <a:pt x="251" y="4143"/>
                  </a:lnTo>
                  <a:cubicBezTo>
                    <a:pt x="0" y="4457"/>
                    <a:pt x="231" y="4917"/>
                    <a:pt x="649" y="4917"/>
                  </a:cubicBezTo>
                  <a:lnTo>
                    <a:pt x="7658" y="4917"/>
                  </a:lnTo>
                  <a:cubicBezTo>
                    <a:pt x="8265" y="4917"/>
                    <a:pt x="8767" y="4436"/>
                    <a:pt x="8767" y="3829"/>
                  </a:cubicBezTo>
                  <a:lnTo>
                    <a:pt x="8767" y="1088"/>
                  </a:lnTo>
                  <a:cubicBezTo>
                    <a:pt x="8767" y="482"/>
                    <a:pt x="8265" y="0"/>
                    <a:pt x="7658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4916857" y="2253330"/>
              <a:ext cx="60557" cy="31361"/>
            </a:xfrm>
            <a:custGeom>
              <a:avLst/>
              <a:gdLst/>
              <a:ahLst/>
              <a:cxnLst/>
              <a:rect l="l" t="t" r="r" b="b"/>
              <a:pathLst>
                <a:path w="2910" h="1507" extrusionOk="0">
                  <a:moveTo>
                    <a:pt x="1863" y="0"/>
                  </a:moveTo>
                  <a:lnTo>
                    <a:pt x="1" y="1507"/>
                  </a:lnTo>
                  <a:lnTo>
                    <a:pt x="2909" y="1507"/>
                  </a:lnTo>
                  <a:lnTo>
                    <a:pt x="2909" y="1088"/>
                  </a:lnTo>
                  <a:cubicBezTo>
                    <a:pt x="2909" y="502"/>
                    <a:pt x="2449" y="21"/>
                    <a:pt x="1863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4874634" y="2282943"/>
              <a:ext cx="548219" cy="115391"/>
            </a:xfrm>
            <a:custGeom>
              <a:avLst/>
              <a:gdLst/>
              <a:ahLst/>
              <a:cxnLst/>
              <a:rect l="l" t="t" r="r" b="b"/>
              <a:pathLst>
                <a:path w="26344" h="5545" extrusionOk="0">
                  <a:moveTo>
                    <a:pt x="2783" y="0"/>
                  </a:moveTo>
                  <a:cubicBezTo>
                    <a:pt x="1256" y="0"/>
                    <a:pt x="0" y="1235"/>
                    <a:pt x="0" y="2762"/>
                  </a:cubicBezTo>
                  <a:cubicBezTo>
                    <a:pt x="0" y="4310"/>
                    <a:pt x="1256" y="5545"/>
                    <a:pt x="2783" y="5545"/>
                  </a:cubicBezTo>
                  <a:lnTo>
                    <a:pt x="23560" y="5545"/>
                  </a:lnTo>
                  <a:cubicBezTo>
                    <a:pt x="25109" y="5545"/>
                    <a:pt x="26343" y="4310"/>
                    <a:pt x="26343" y="2762"/>
                  </a:cubicBezTo>
                  <a:cubicBezTo>
                    <a:pt x="26343" y="1235"/>
                    <a:pt x="25109" y="0"/>
                    <a:pt x="23560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5524716" y="2760598"/>
              <a:ext cx="495528" cy="495528"/>
            </a:xfrm>
            <a:custGeom>
              <a:avLst/>
              <a:gdLst/>
              <a:ahLst/>
              <a:cxnLst/>
              <a:rect l="l" t="t" r="r" b="b"/>
              <a:pathLst>
                <a:path w="23812" h="23812" extrusionOk="0">
                  <a:moveTo>
                    <a:pt x="11906" y="2951"/>
                  </a:moveTo>
                  <a:cubicBezTo>
                    <a:pt x="16844" y="2951"/>
                    <a:pt x="20840" y="6968"/>
                    <a:pt x="20840" y="11906"/>
                  </a:cubicBezTo>
                  <a:cubicBezTo>
                    <a:pt x="20840" y="16844"/>
                    <a:pt x="16844" y="20840"/>
                    <a:pt x="11906" y="20840"/>
                  </a:cubicBezTo>
                  <a:cubicBezTo>
                    <a:pt x="6968" y="20840"/>
                    <a:pt x="2951" y="16844"/>
                    <a:pt x="2951" y="11906"/>
                  </a:cubicBezTo>
                  <a:cubicBezTo>
                    <a:pt x="2951" y="6968"/>
                    <a:pt x="6968" y="2951"/>
                    <a:pt x="11906" y="2951"/>
                  </a:cubicBezTo>
                  <a:close/>
                  <a:moveTo>
                    <a:pt x="11906" y="0"/>
                  </a:moveTo>
                  <a:cubicBezTo>
                    <a:pt x="5336" y="0"/>
                    <a:pt x="0" y="5336"/>
                    <a:pt x="0" y="11906"/>
                  </a:cubicBezTo>
                  <a:cubicBezTo>
                    <a:pt x="0" y="18476"/>
                    <a:pt x="5336" y="23811"/>
                    <a:pt x="11906" y="23811"/>
                  </a:cubicBezTo>
                  <a:cubicBezTo>
                    <a:pt x="18476" y="23811"/>
                    <a:pt x="23811" y="18476"/>
                    <a:pt x="23811" y="11906"/>
                  </a:cubicBezTo>
                  <a:cubicBezTo>
                    <a:pt x="23811" y="5336"/>
                    <a:pt x="18476" y="0"/>
                    <a:pt x="11906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1"/>
            <p:cNvSpPr/>
            <p:nvPr/>
          </p:nvSpPr>
          <p:spPr>
            <a:xfrm>
              <a:off x="5727612" y="2612555"/>
              <a:ext cx="89733" cy="89712"/>
            </a:xfrm>
            <a:custGeom>
              <a:avLst/>
              <a:gdLst/>
              <a:ahLst/>
              <a:cxnLst/>
              <a:rect l="l" t="t" r="r" b="b"/>
              <a:pathLst>
                <a:path w="4312" h="4311" extrusionOk="0">
                  <a:moveTo>
                    <a:pt x="2156" y="1130"/>
                  </a:moveTo>
                  <a:cubicBezTo>
                    <a:pt x="2721" y="1130"/>
                    <a:pt x="3181" y="1590"/>
                    <a:pt x="3181" y="2155"/>
                  </a:cubicBezTo>
                  <a:cubicBezTo>
                    <a:pt x="3181" y="2720"/>
                    <a:pt x="2721" y="3181"/>
                    <a:pt x="2156" y="3181"/>
                  </a:cubicBezTo>
                  <a:cubicBezTo>
                    <a:pt x="1591" y="3181"/>
                    <a:pt x="1131" y="2720"/>
                    <a:pt x="1131" y="2155"/>
                  </a:cubicBezTo>
                  <a:cubicBezTo>
                    <a:pt x="1131" y="1590"/>
                    <a:pt x="1591" y="1130"/>
                    <a:pt x="2156" y="1130"/>
                  </a:cubicBezTo>
                  <a:close/>
                  <a:moveTo>
                    <a:pt x="2156" y="0"/>
                  </a:moveTo>
                  <a:cubicBezTo>
                    <a:pt x="963" y="0"/>
                    <a:pt x="1" y="963"/>
                    <a:pt x="1" y="2155"/>
                  </a:cubicBezTo>
                  <a:cubicBezTo>
                    <a:pt x="1" y="3348"/>
                    <a:pt x="963" y="4311"/>
                    <a:pt x="2156" y="4311"/>
                  </a:cubicBezTo>
                  <a:cubicBezTo>
                    <a:pt x="3349" y="4311"/>
                    <a:pt x="4311" y="3348"/>
                    <a:pt x="4311" y="2155"/>
                  </a:cubicBezTo>
                  <a:cubicBezTo>
                    <a:pt x="4311" y="963"/>
                    <a:pt x="3349" y="0"/>
                    <a:pt x="2156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5762011" y="2692674"/>
              <a:ext cx="20935" cy="77517"/>
            </a:xfrm>
            <a:custGeom>
              <a:avLst/>
              <a:gdLst/>
              <a:ahLst/>
              <a:cxnLst/>
              <a:rect l="l" t="t" r="r" b="b"/>
              <a:pathLst>
                <a:path w="1006" h="3725" extrusionOk="0">
                  <a:moveTo>
                    <a:pt x="1" y="0"/>
                  </a:moveTo>
                  <a:lnTo>
                    <a:pt x="1" y="3725"/>
                  </a:lnTo>
                  <a:lnTo>
                    <a:pt x="1005" y="372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5551706" y="2787589"/>
              <a:ext cx="441547" cy="441547"/>
            </a:xfrm>
            <a:custGeom>
              <a:avLst/>
              <a:gdLst/>
              <a:ahLst/>
              <a:cxnLst/>
              <a:rect l="l" t="t" r="r" b="b"/>
              <a:pathLst>
                <a:path w="21218" h="21218" extrusionOk="0">
                  <a:moveTo>
                    <a:pt x="10086" y="1"/>
                  </a:moveTo>
                  <a:cubicBezTo>
                    <a:pt x="10002" y="1"/>
                    <a:pt x="9918" y="84"/>
                    <a:pt x="9939" y="189"/>
                  </a:cubicBezTo>
                  <a:cubicBezTo>
                    <a:pt x="9939" y="273"/>
                    <a:pt x="10002" y="335"/>
                    <a:pt x="10107" y="335"/>
                  </a:cubicBezTo>
                  <a:lnTo>
                    <a:pt x="10442" y="335"/>
                  </a:lnTo>
                  <a:cubicBezTo>
                    <a:pt x="10525" y="335"/>
                    <a:pt x="10609" y="252"/>
                    <a:pt x="10609" y="168"/>
                  </a:cubicBezTo>
                  <a:cubicBezTo>
                    <a:pt x="10609" y="63"/>
                    <a:pt x="10525" y="1"/>
                    <a:pt x="10442" y="1"/>
                  </a:cubicBezTo>
                  <a:close/>
                  <a:moveTo>
                    <a:pt x="11132" y="1"/>
                  </a:moveTo>
                  <a:cubicBezTo>
                    <a:pt x="11027" y="1"/>
                    <a:pt x="10944" y="63"/>
                    <a:pt x="10944" y="168"/>
                  </a:cubicBezTo>
                  <a:cubicBezTo>
                    <a:pt x="10944" y="252"/>
                    <a:pt x="11006" y="335"/>
                    <a:pt x="11111" y="335"/>
                  </a:cubicBezTo>
                  <a:cubicBezTo>
                    <a:pt x="11216" y="356"/>
                    <a:pt x="11341" y="356"/>
                    <a:pt x="11446" y="356"/>
                  </a:cubicBezTo>
                  <a:cubicBezTo>
                    <a:pt x="11530" y="356"/>
                    <a:pt x="11613" y="293"/>
                    <a:pt x="11613" y="210"/>
                  </a:cubicBezTo>
                  <a:cubicBezTo>
                    <a:pt x="11634" y="105"/>
                    <a:pt x="11571" y="21"/>
                    <a:pt x="11467" y="21"/>
                  </a:cubicBezTo>
                  <a:cubicBezTo>
                    <a:pt x="11362" y="21"/>
                    <a:pt x="11237" y="1"/>
                    <a:pt x="11132" y="1"/>
                  </a:cubicBezTo>
                  <a:close/>
                  <a:moveTo>
                    <a:pt x="9428" y="60"/>
                  </a:moveTo>
                  <a:cubicBezTo>
                    <a:pt x="9417" y="60"/>
                    <a:pt x="9406" y="61"/>
                    <a:pt x="9395" y="63"/>
                  </a:cubicBezTo>
                  <a:cubicBezTo>
                    <a:pt x="9291" y="63"/>
                    <a:pt x="9186" y="84"/>
                    <a:pt x="9061" y="105"/>
                  </a:cubicBezTo>
                  <a:cubicBezTo>
                    <a:pt x="8977" y="126"/>
                    <a:pt x="8914" y="210"/>
                    <a:pt x="8914" y="293"/>
                  </a:cubicBezTo>
                  <a:cubicBezTo>
                    <a:pt x="8935" y="377"/>
                    <a:pt x="8998" y="440"/>
                    <a:pt x="9081" y="440"/>
                  </a:cubicBezTo>
                  <a:lnTo>
                    <a:pt x="9102" y="440"/>
                  </a:lnTo>
                  <a:cubicBezTo>
                    <a:pt x="9228" y="419"/>
                    <a:pt x="9333" y="398"/>
                    <a:pt x="9437" y="398"/>
                  </a:cubicBezTo>
                  <a:cubicBezTo>
                    <a:pt x="9542" y="377"/>
                    <a:pt x="9605" y="293"/>
                    <a:pt x="9584" y="210"/>
                  </a:cubicBezTo>
                  <a:cubicBezTo>
                    <a:pt x="9584" y="135"/>
                    <a:pt x="9517" y="60"/>
                    <a:pt x="9428" y="60"/>
                  </a:cubicBezTo>
                  <a:close/>
                  <a:moveTo>
                    <a:pt x="12118" y="101"/>
                  </a:moveTo>
                  <a:cubicBezTo>
                    <a:pt x="12032" y="101"/>
                    <a:pt x="11966" y="161"/>
                    <a:pt x="11948" y="252"/>
                  </a:cubicBezTo>
                  <a:cubicBezTo>
                    <a:pt x="11948" y="335"/>
                    <a:pt x="12011" y="419"/>
                    <a:pt x="12094" y="440"/>
                  </a:cubicBezTo>
                  <a:cubicBezTo>
                    <a:pt x="12220" y="461"/>
                    <a:pt x="12325" y="482"/>
                    <a:pt x="12429" y="482"/>
                  </a:cubicBezTo>
                  <a:cubicBezTo>
                    <a:pt x="12429" y="503"/>
                    <a:pt x="12450" y="503"/>
                    <a:pt x="12450" y="503"/>
                  </a:cubicBezTo>
                  <a:cubicBezTo>
                    <a:pt x="12534" y="503"/>
                    <a:pt x="12618" y="440"/>
                    <a:pt x="12618" y="356"/>
                  </a:cubicBezTo>
                  <a:cubicBezTo>
                    <a:pt x="12638" y="273"/>
                    <a:pt x="12576" y="168"/>
                    <a:pt x="12492" y="168"/>
                  </a:cubicBezTo>
                  <a:cubicBezTo>
                    <a:pt x="12366" y="147"/>
                    <a:pt x="12262" y="126"/>
                    <a:pt x="12157" y="105"/>
                  </a:cubicBezTo>
                  <a:cubicBezTo>
                    <a:pt x="12144" y="102"/>
                    <a:pt x="12131" y="101"/>
                    <a:pt x="12118" y="101"/>
                  </a:cubicBezTo>
                  <a:close/>
                  <a:moveTo>
                    <a:pt x="8424" y="227"/>
                  </a:moveTo>
                  <a:cubicBezTo>
                    <a:pt x="8413" y="227"/>
                    <a:pt x="8402" y="228"/>
                    <a:pt x="8391" y="231"/>
                  </a:cubicBezTo>
                  <a:cubicBezTo>
                    <a:pt x="8265" y="252"/>
                    <a:pt x="8161" y="273"/>
                    <a:pt x="8056" y="293"/>
                  </a:cubicBezTo>
                  <a:cubicBezTo>
                    <a:pt x="7973" y="314"/>
                    <a:pt x="7910" y="419"/>
                    <a:pt x="7931" y="503"/>
                  </a:cubicBezTo>
                  <a:cubicBezTo>
                    <a:pt x="7952" y="586"/>
                    <a:pt x="8014" y="628"/>
                    <a:pt x="8098" y="628"/>
                  </a:cubicBezTo>
                  <a:lnTo>
                    <a:pt x="8140" y="628"/>
                  </a:lnTo>
                  <a:cubicBezTo>
                    <a:pt x="8245" y="607"/>
                    <a:pt x="8349" y="586"/>
                    <a:pt x="8454" y="565"/>
                  </a:cubicBezTo>
                  <a:cubicBezTo>
                    <a:pt x="8558" y="545"/>
                    <a:pt x="8600" y="440"/>
                    <a:pt x="8579" y="356"/>
                  </a:cubicBezTo>
                  <a:cubicBezTo>
                    <a:pt x="8561" y="284"/>
                    <a:pt x="8496" y="227"/>
                    <a:pt x="8424" y="227"/>
                  </a:cubicBezTo>
                  <a:close/>
                  <a:moveTo>
                    <a:pt x="13121" y="289"/>
                  </a:moveTo>
                  <a:cubicBezTo>
                    <a:pt x="13036" y="289"/>
                    <a:pt x="12971" y="346"/>
                    <a:pt x="12952" y="419"/>
                  </a:cubicBezTo>
                  <a:cubicBezTo>
                    <a:pt x="12931" y="524"/>
                    <a:pt x="12994" y="607"/>
                    <a:pt x="13078" y="628"/>
                  </a:cubicBezTo>
                  <a:lnTo>
                    <a:pt x="13392" y="712"/>
                  </a:lnTo>
                  <a:lnTo>
                    <a:pt x="13455" y="712"/>
                  </a:lnTo>
                  <a:cubicBezTo>
                    <a:pt x="13517" y="712"/>
                    <a:pt x="13580" y="670"/>
                    <a:pt x="13601" y="607"/>
                  </a:cubicBezTo>
                  <a:cubicBezTo>
                    <a:pt x="13622" y="503"/>
                    <a:pt x="13580" y="419"/>
                    <a:pt x="13496" y="398"/>
                  </a:cubicBezTo>
                  <a:cubicBezTo>
                    <a:pt x="13371" y="356"/>
                    <a:pt x="13266" y="335"/>
                    <a:pt x="13162" y="293"/>
                  </a:cubicBezTo>
                  <a:cubicBezTo>
                    <a:pt x="13148" y="291"/>
                    <a:pt x="13134" y="289"/>
                    <a:pt x="13121" y="289"/>
                  </a:cubicBezTo>
                  <a:close/>
                  <a:moveTo>
                    <a:pt x="7430" y="477"/>
                  </a:moveTo>
                  <a:cubicBezTo>
                    <a:pt x="7415" y="477"/>
                    <a:pt x="7401" y="478"/>
                    <a:pt x="7387" y="482"/>
                  </a:cubicBezTo>
                  <a:cubicBezTo>
                    <a:pt x="7282" y="524"/>
                    <a:pt x="7177" y="565"/>
                    <a:pt x="7073" y="607"/>
                  </a:cubicBezTo>
                  <a:cubicBezTo>
                    <a:pt x="6989" y="628"/>
                    <a:pt x="6926" y="733"/>
                    <a:pt x="6968" y="817"/>
                  </a:cubicBezTo>
                  <a:cubicBezTo>
                    <a:pt x="6989" y="879"/>
                    <a:pt x="7052" y="921"/>
                    <a:pt x="7115" y="921"/>
                  </a:cubicBezTo>
                  <a:lnTo>
                    <a:pt x="7177" y="921"/>
                  </a:lnTo>
                  <a:cubicBezTo>
                    <a:pt x="7282" y="879"/>
                    <a:pt x="7387" y="838"/>
                    <a:pt x="7491" y="817"/>
                  </a:cubicBezTo>
                  <a:cubicBezTo>
                    <a:pt x="7575" y="775"/>
                    <a:pt x="7638" y="691"/>
                    <a:pt x="7596" y="607"/>
                  </a:cubicBezTo>
                  <a:cubicBezTo>
                    <a:pt x="7578" y="520"/>
                    <a:pt x="7503" y="477"/>
                    <a:pt x="7430" y="477"/>
                  </a:cubicBezTo>
                  <a:close/>
                  <a:moveTo>
                    <a:pt x="14101" y="581"/>
                  </a:moveTo>
                  <a:cubicBezTo>
                    <a:pt x="14028" y="581"/>
                    <a:pt x="13953" y="622"/>
                    <a:pt x="13936" y="691"/>
                  </a:cubicBezTo>
                  <a:cubicBezTo>
                    <a:pt x="13894" y="796"/>
                    <a:pt x="13936" y="879"/>
                    <a:pt x="14040" y="921"/>
                  </a:cubicBezTo>
                  <a:lnTo>
                    <a:pt x="14354" y="1026"/>
                  </a:lnTo>
                  <a:cubicBezTo>
                    <a:pt x="14375" y="1047"/>
                    <a:pt x="14396" y="1047"/>
                    <a:pt x="14417" y="1047"/>
                  </a:cubicBezTo>
                  <a:cubicBezTo>
                    <a:pt x="14480" y="1047"/>
                    <a:pt x="14543" y="1005"/>
                    <a:pt x="14563" y="942"/>
                  </a:cubicBezTo>
                  <a:cubicBezTo>
                    <a:pt x="14605" y="838"/>
                    <a:pt x="14563" y="754"/>
                    <a:pt x="14480" y="712"/>
                  </a:cubicBezTo>
                  <a:cubicBezTo>
                    <a:pt x="14375" y="670"/>
                    <a:pt x="14250" y="628"/>
                    <a:pt x="14145" y="586"/>
                  </a:cubicBezTo>
                  <a:cubicBezTo>
                    <a:pt x="14131" y="583"/>
                    <a:pt x="14116" y="581"/>
                    <a:pt x="14101" y="581"/>
                  </a:cubicBezTo>
                  <a:close/>
                  <a:moveTo>
                    <a:pt x="6469" y="832"/>
                  </a:moveTo>
                  <a:cubicBezTo>
                    <a:pt x="6454" y="832"/>
                    <a:pt x="6439" y="834"/>
                    <a:pt x="6424" y="838"/>
                  </a:cubicBezTo>
                  <a:cubicBezTo>
                    <a:pt x="6320" y="900"/>
                    <a:pt x="6215" y="942"/>
                    <a:pt x="6110" y="984"/>
                  </a:cubicBezTo>
                  <a:cubicBezTo>
                    <a:pt x="6027" y="1026"/>
                    <a:pt x="5985" y="1130"/>
                    <a:pt x="6027" y="1214"/>
                  </a:cubicBezTo>
                  <a:cubicBezTo>
                    <a:pt x="6068" y="1277"/>
                    <a:pt x="6131" y="1319"/>
                    <a:pt x="6194" y="1319"/>
                  </a:cubicBezTo>
                  <a:cubicBezTo>
                    <a:pt x="6215" y="1319"/>
                    <a:pt x="6236" y="1298"/>
                    <a:pt x="6257" y="1298"/>
                  </a:cubicBezTo>
                  <a:cubicBezTo>
                    <a:pt x="6361" y="1256"/>
                    <a:pt x="6445" y="1193"/>
                    <a:pt x="6550" y="1151"/>
                  </a:cubicBezTo>
                  <a:cubicBezTo>
                    <a:pt x="6633" y="1130"/>
                    <a:pt x="6675" y="1026"/>
                    <a:pt x="6654" y="942"/>
                  </a:cubicBezTo>
                  <a:cubicBezTo>
                    <a:pt x="6620" y="873"/>
                    <a:pt x="6542" y="832"/>
                    <a:pt x="6469" y="832"/>
                  </a:cubicBezTo>
                  <a:close/>
                  <a:moveTo>
                    <a:pt x="15037" y="968"/>
                  </a:moveTo>
                  <a:cubicBezTo>
                    <a:pt x="14972" y="968"/>
                    <a:pt x="14908" y="1006"/>
                    <a:pt x="14877" y="1068"/>
                  </a:cubicBezTo>
                  <a:cubicBezTo>
                    <a:pt x="14835" y="1151"/>
                    <a:pt x="14877" y="1256"/>
                    <a:pt x="14961" y="1298"/>
                  </a:cubicBezTo>
                  <a:cubicBezTo>
                    <a:pt x="15066" y="1340"/>
                    <a:pt x="15170" y="1382"/>
                    <a:pt x="15254" y="1444"/>
                  </a:cubicBezTo>
                  <a:cubicBezTo>
                    <a:pt x="15275" y="1444"/>
                    <a:pt x="15317" y="1465"/>
                    <a:pt x="15338" y="1465"/>
                  </a:cubicBezTo>
                  <a:cubicBezTo>
                    <a:pt x="15400" y="1465"/>
                    <a:pt x="15463" y="1423"/>
                    <a:pt x="15484" y="1361"/>
                  </a:cubicBezTo>
                  <a:cubicBezTo>
                    <a:pt x="15526" y="1277"/>
                    <a:pt x="15505" y="1193"/>
                    <a:pt x="15421" y="1151"/>
                  </a:cubicBezTo>
                  <a:cubicBezTo>
                    <a:pt x="15317" y="1089"/>
                    <a:pt x="15212" y="1047"/>
                    <a:pt x="15107" y="984"/>
                  </a:cubicBezTo>
                  <a:cubicBezTo>
                    <a:pt x="15085" y="973"/>
                    <a:pt x="15061" y="968"/>
                    <a:pt x="15037" y="968"/>
                  </a:cubicBezTo>
                  <a:close/>
                  <a:moveTo>
                    <a:pt x="5591" y="1277"/>
                  </a:moveTo>
                  <a:cubicBezTo>
                    <a:pt x="5562" y="1277"/>
                    <a:pt x="5531" y="1284"/>
                    <a:pt x="5504" y="1298"/>
                  </a:cubicBezTo>
                  <a:cubicBezTo>
                    <a:pt x="5399" y="1361"/>
                    <a:pt x="5294" y="1402"/>
                    <a:pt x="5211" y="1465"/>
                  </a:cubicBezTo>
                  <a:cubicBezTo>
                    <a:pt x="5127" y="1507"/>
                    <a:pt x="5106" y="1612"/>
                    <a:pt x="5148" y="1695"/>
                  </a:cubicBezTo>
                  <a:cubicBezTo>
                    <a:pt x="5169" y="1758"/>
                    <a:pt x="5232" y="1779"/>
                    <a:pt x="5294" y="1779"/>
                  </a:cubicBezTo>
                  <a:cubicBezTo>
                    <a:pt x="5315" y="1779"/>
                    <a:pt x="5357" y="1779"/>
                    <a:pt x="5378" y="1758"/>
                  </a:cubicBezTo>
                  <a:cubicBezTo>
                    <a:pt x="5462" y="1695"/>
                    <a:pt x="5566" y="1654"/>
                    <a:pt x="5671" y="1591"/>
                  </a:cubicBezTo>
                  <a:cubicBezTo>
                    <a:pt x="5755" y="1549"/>
                    <a:pt x="5776" y="1444"/>
                    <a:pt x="5734" y="1361"/>
                  </a:cubicBezTo>
                  <a:cubicBezTo>
                    <a:pt x="5706" y="1305"/>
                    <a:pt x="5650" y="1277"/>
                    <a:pt x="5591" y="1277"/>
                  </a:cubicBezTo>
                  <a:close/>
                  <a:moveTo>
                    <a:pt x="15934" y="1444"/>
                  </a:moveTo>
                  <a:cubicBezTo>
                    <a:pt x="15879" y="1444"/>
                    <a:pt x="15819" y="1472"/>
                    <a:pt x="15777" y="1528"/>
                  </a:cubicBezTo>
                  <a:cubicBezTo>
                    <a:pt x="15735" y="1612"/>
                    <a:pt x="15756" y="1716"/>
                    <a:pt x="15840" y="1758"/>
                  </a:cubicBezTo>
                  <a:cubicBezTo>
                    <a:pt x="15944" y="1821"/>
                    <a:pt x="16028" y="1884"/>
                    <a:pt x="16133" y="1946"/>
                  </a:cubicBezTo>
                  <a:cubicBezTo>
                    <a:pt x="16154" y="1946"/>
                    <a:pt x="16196" y="1967"/>
                    <a:pt x="16216" y="1967"/>
                  </a:cubicBezTo>
                  <a:cubicBezTo>
                    <a:pt x="16279" y="1967"/>
                    <a:pt x="16321" y="1926"/>
                    <a:pt x="16363" y="1884"/>
                  </a:cubicBezTo>
                  <a:cubicBezTo>
                    <a:pt x="16405" y="1800"/>
                    <a:pt x="16384" y="1695"/>
                    <a:pt x="16300" y="1654"/>
                  </a:cubicBezTo>
                  <a:cubicBezTo>
                    <a:pt x="16216" y="1591"/>
                    <a:pt x="16112" y="1528"/>
                    <a:pt x="16007" y="1465"/>
                  </a:cubicBezTo>
                  <a:cubicBezTo>
                    <a:pt x="15986" y="1451"/>
                    <a:pt x="15961" y="1444"/>
                    <a:pt x="15934" y="1444"/>
                  </a:cubicBezTo>
                  <a:close/>
                  <a:moveTo>
                    <a:pt x="4728" y="1805"/>
                  </a:moveTo>
                  <a:cubicBezTo>
                    <a:pt x="4694" y="1805"/>
                    <a:pt x="4658" y="1817"/>
                    <a:pt x="4625" y="1842"/>
                  </a:cubicBezTo>
                  <a:cubicBezTo>
                    <a:pt x="4541" y="1905"/>
                    <a:pt x="4436" y="1967"/>
                    <a:pt x="4353" y="2030"/>
                  </a:cubicBezTo>
                  <a:cubicBezTo>
                    <a:pt x="4269" y="2093"/>
                    <a:pt x="4248" y="2198"/>
                    <a:pt x="4311" y="2281"/>
                  </a:cubicBezTo>
                  <a:cubicBezTo>
                    <a:pt x="4332" y="2323"/>
                    <a:pt x="4395" y="2344"/>
                    <a:pt x="4436" y="2344"/>
                  </a:cubicBezTo>
                  <a:cubicBezTo>
                    <a:pt x="4478" y="2344"/>
                    <a:pt x="4520" y="2323"/>
                    <a:pt x="4541" y="2302"/>
                  </a:cubicBezTo>
                  <a:cubicBezTo>
                    <a:pt x="4625" y="2239"/>
                    <a:pt x="4729" y="2177"/>
                    <a:pt x="4813" y="2114"/>
                  </a:cubicBezTo>
                  <a:cubicBezTo>
                    <a:pt x="4897" y="2072"/>
                    <a:pt x="4918" y="1967"/>
                    <a:pt x="4855" y="1884"/>
                  </a:cubicBezTo>
                  <a:cubicBezTo>
                    <a:pt x="4830" y="1833"/>
                    <a:pt x="4781" y="1805"/>
                    <a:pt x="4728" y="1805"/>
                  </a:cubicBezTo>
                  <a:close/>
                  <a:moveTo>
                    <a:pt x="16792" y="2008"/>
                  </a:moveTo>
                  <a:cubicBezTo>
                    <a:pt x="16733" y="2008"/>
                    <a:pt x="16675" y="2031"/>
                    <a:pt x="16635" y="2072"/>
                  </a:cubicBezTo>
                  <a:cubicBezTo>
                    <a:pt x="16593" y="2156"/>
                    <a:pt x="16593" y="2260"/>
                    <a:pt x="16677" y="2302"/>
                  </a:cubicBezTo>
                  <a:cubicBezTo>
                    <a:pt x="16760" y="2386"/>
                    <a:pt x="16865" y="2449"/>
                    <a:pt x="16949" y="2511"/>
                  </a:cubicBezTo>
                  <a:cubicBezTo>
                    <a:pt x="16970" y="2532"/>
                    <a:pt x="17012" y="2553"/>
                    <a:pt x="17053" y="2553"/>
                  </a:cubicBezTo>
                  <a:cubicBezTo>
                    <a:pt x="17095" y="2553"/>
                    <a:pt x="17137" y="2532"/>
                    <a:pt x="17179" y="2490"/>
                  </a:cubicBezTo>
                  <a:cubicBezTo>
                    <a:pt x="17242" y="2407"/>
                    <a:pt x="17221" y="2302"/>
                    <a:pt x="17158" y="2239"/>
                  </a:cubicBezTo>
                  <a:cubicBezTo>
                    <a:pt x="17053" y="2177"/>
                    <a:pt x="16970" y="2114"/>
                    <a:pt x="16886" y="2030"/>
                  </a:cubicBezTo>
                  <a:cubicBezTo>
                    <a:pt x="16856" y="2015"/>
                    <a:pt x="16824" y="2008"/>
                    <a:pt x="16792" y="2008"/>
                  </a:cubicBezTo>
                  <a:close/>
                  <a:moveTo>
                    <a:pt x="3915" y="2425"/>
                  </a:moveTo>
                  <a:cubicBezTo>
                    <a:pt x="3876" y="2425"/>
                    <a:pt x="3838" y="2440"/>
                    <a:pt x="3809" y="2470"/>
                  </a:cubicBezTo>
                  <a:cubicBezTo>
                    <a:pt x="3725" y="2532"/>
                    <a:pt x="3620" y="2616"/>
                    <a:pt x="3537" y="2679"/>
                  </a:cubicBezTo>
                  <a:cubicBezTo>
                    <a:pt x="3474" y="2742"/>
                    <a:pt x="3474" y="2846"/>
                    <a:pt x="3537" y="2930"/>
                  </a:cubicBezTo>
                  <a:cubicBezTo>
                    <a:pt x="3558" y="2972"/>
                    <a:pt x="3599" y="2972"/>
                    <a:pt x="3662" y="2972"/>
                  </a:cubicBezTo>
                  <a:cubicBezTo>
                    <a:pt x="3704" y="2972"/>
                    <a:pt x="3746" y="2972"/>
                    <a:pt x="3767" y="2930"/>
                  </a:cubicBezTo>
                  <a:cubicBezTo>
                    <a:pt x="3851" y="2867"/>
                    <a:pt x="3934" y="2783"/>
                    <a:pt x="4018" y="2721"/>
                  </a:cubicBezTo>
                  <a:cubicBezTo>
                    <a:pt x="4081" y="2658"/>
                    <a:pt x="4102" y="2553"/>
                    <a:pt x="4039" y="2490"/>
                  </a:cubicBezTo>
                  <a:cubicBezTo>
                    <a:pt x="4005" y="2446"/>
                    <a:pt x="3960" y="2425"/>
                    <a:pt x="3915" y="2425"/>
                  </a:cubicBezTo>
                  <a:close/>
                  <a:moveTo>
                    <a:pt x="17548" y="2653"/>
                  </a:moveTo>
                  <a:cubicBezTo>
                    <a:pt x="17503" y="2653"/>
                    <a:pt x="17461" y="2668"/>
                    <a:pt x="17430" y="2700"/>
                  </a:cubicBezTo>
                  <a:cubicBezTo>
                    <a:pt x="17367" y="2762"/>
                    <a:pt x="17388" y="2888"/>
                    <a:pt x="17451" y="2951"/>
                  </a:cubicBezTo>
                  <a:cubicBezTo>
                    <a:pt x="17535" y="3014"/>
                    <a:pt x="17618" y="3097"/>
                    <a:pt x="17702" y="3160"/>
                  </a:cubicBezTo>
                  <a:cubicBezTo>
                    <a:pt x="17723" y="3202"/>
                    <a:pt x="17765" y="3223"/>
                    <a:pt x="17807" y="3223"/>
                  </a:cubicBezTo>
                  <a:cubicBezTo>
                    <a:pt x="17848" y="3223"/>
                    <a:pt x="17911" y="3202"/>
                    <a:pt x="17932" y="3160"/>
                  </a:cubicBezTo>
                  <a:cubicBezTo>
                    <a:pt x="17995" y="3097"/>
                    <a:pt x="17995" y="2993"/>
                    <a:pt x="17932" y="2930"/>
                  </a:cubicBezTo>
                  <a:cubicBezTo>
                    <a:pt x="17848" y="2846"/>
                    <a:pt x="17765" y="2762"/>
                    <a:pt x="17681" y="2700"/>
                  </a:cubicBezTo>
                  <a:cubicBezTo>
                    <a:pt x="17639" y="2668"/>
                    <a:pt x="17592" y="2653"/>
                    <a:pt x="17548" y="2653"/>
                  </a:cubicBezTo>
                  <a:close/>
                  <a:moveTo>
                    <a:pt x="3168" y="3113"/>
                  </a:moveTo>
                  <a:cubicBezTo>
                    <a:pt x="3123" y="3113"/>
                    <a:pt x="3076" y="3129"/>
                    <a:pt x="3035" y="3160"/>
                  </a:cubicBezTo>
                  <a:cubicBezTo>
                    <a:pt x="2972" y="3244"/>
                    <a:pt x="2888" y="3327"/>
                    <a:pt x="2804" y="3411"/>
                  </a:cubicBezTo>
                  <a:cubicBezTo>
                    <a:pt x="2742" y="3474"/>
                    <a:pt x="2742" y="3578"/>
                    <a:pt x="2825" y="3641"/>
                  </a:cubicBezTo>
                  <a:cubicBezTo>
                    <a:pt x="2846" y="3683"/>
                    <a:pt x="2888" y="3683"/>
                    <a:pt x="2930" y="3683"/>
                  </a:cubicBezTo>
                  <a:cubicBezTo>
                    <a:pt x="2972" y="3683"/>
                    <a:pt x="3014" y="3683"/>
                    <a:pt x="3055" y="3641"/>
                  </a:cubicBezTo>
                  <a:cubicBezTo>
                    <a:pt x="3139" y="3558"/>
                    <a:pt x="3202" y="3474"/>
                    <a:pt x="3286" y="3390"/>
                  </a:cubicBezTo>
                  <a:cubicBezTo>
                    <a:pt x="3348" y="3327"/>
                    <a:pt x="3348" y="3223"/>
                    <a:pt x="3286" y="3160"/>
                  </a:cubicBezTo>
                  <a:cubicBezTo>
                    <a:pt x="3254" y="3129"/>
                    <a:pt x="3212" y="3113"/>
                    <a:pt x="3168" y="3113"/>
                  </a:cubicBezTo>
                  <a:close/>
                  <a:moveTo>
                    <a:pt x="18298" y="3364"/>
                  </a:moveTo>
                  <a:cubicBezTo>
                    <a:pt x="18256" y="3364"/>
                    <a:pt x="18215" y="3380"/>
                    <a:pt x="18183" y="3411"/>
                  </a:cubicBezTo>
                  <a:cubicBezTo>
                    <a:pt x="18100" y="3474"/>
                    <a:pt x="18100" y="3578"/>
                    <a:pt x="18162" y="3641"/>
                  </a:cubicBezTo>
                  <a:cubicBezTo>
                    <a:pt x="18246" y="3725"/>
                    <a:pt x="18309" y="3809"/>
                    <a:pt x="18392" y="3892"/>
                  </a:cubicBezTo>
                  <a:cubicBezTo>
                    <a:pt x="18413" y="3934"/>
                    <a:pt x="18476" y="3955"/>
                    <a:pt x="18518" y="3955"/>
                  </a:cubicBezTo>
                  <a:cubicBezTo>
                    <a:pt x="18560" y="3955"/>
                    <a:pt x="18602" y="3934"/>
                    <a:pt x="18623" y="3913"/>
                  </a:cubicBezTo>
                  <a:cubicBezTo>
                    <a:pt x="18685" y="3851"/>
                    <a:pt x="18706" y="3746"/>
                    <a:pt x="18644" y="3662"/>
                  </a:cubicBezTo>
                  <a:cubicBezTo>
                    <a:pt x="18560" y="3578"/>
                    <a:pt x="18497" y="3495"/>
                    <a:pt x="18413" y="3411"/>
                  </a:cubicBezTo>
                  <a:cubicBezTo>
                    <a:pt x="18382" y="3380"/>
                    <a:pt x="18340" y="3364"/>
                    <a:pt x="18298" y="3364"/>
                  </a:cubicBezTo>
                  <a:close/>
                  <a:moveTo>
                    <a:pt x="2486" y="3865"/>
                  </a:moveTo>
                  <a:cubicBezTo>
                    <a:pt x="2436" y="3865"/>
                    <a:pt x="2390" y="3885"/>
                    <a:pt x="2365" y="3934"/>
                  </a:cubicBezTo>
                  <a:cubicBezTo>
                    <a:pt x="2281" y="4018"/>
                    <a:pt x="2219" y="4102"/>
                    <a:pt x="2135" y="4206"/>
                  </a:cubicBezTo>
                  <a:cubicBezTo>
                    <a:pt x="2093" y="4269"/>
                    <a:pt x="2093" y="4374"/>
                    <a:pt x="2177" y="4436"/>
                  </a:cubicBezTo>
                  <a:cubicBezTo>
                    <a:pt x="2219" y="4457"/>
                    <a:pt x="2239" y="4478"/>
                    <a:pt x="2281" y="4478"/>
                  </a:cubicBezTo>
                  <a:cubicBezTo>
                    <a:pt x="2323" y="4478"/>
                    <a:pt x="2386" y="4436"/>
                    <a:pt x="2407" y="4395"/>
                  </a:cubicBezTo>
                  <a:cubicBezTo>
                    <a:pt x="2470" y="4311"/>
                    <a:pt x="2553" y="4227"/>
                    <a:pt x="2616" y="4143"/>
                  </a:cubicBezTo>
                  <a:cubicBezTo>
                    <a:pt x="2679" y="4060"/>
                    <a:pt x="2658" y="3955"/>
                    <a:pt x="2595" y="3892"/>
                  </a:cubicBezTo>
                  <a:cubicBezTo>
                    <a:pt x="2560" y="3875"/>
                    <a:pt x="2522" y="3865"/>
                    <a:pt x="2486" y="3865"/>
                  </a:cubicBezTo>
                  <a:close/>
                  <a:moveTo>
                    <a:pt x="18942" y="4137"/>
                  </a:moveTo>
                  <a:cubicBezTo>
                    <a:pt x="18905" y="4137"/>
                    <a:pt x="18867" y="4147"/>
                    <a:pt x="18832" y="4164"/>
                  </a:cubicBezTo>
                  <a:cubicBezTo>
                    <a:pt x="18769" y="4227"/>
                    <a:pt x="18748" y="4332"/>
                    <a:pt x="18811" y="4415"/>
                  </a:cubicBezTo>
                  <a:cubicBezTo>
                    <a:pt x="18874" y="4499"/>
                    <a:pt x="18936" y="4583"/>
                    <a:pt x="18999" y="4667"/>
                  </a:cubicBezTo>
                  <a:cubicBezTo>
                    <a:pt x="19041" y="4729"/>
                    <a:pt x="19083" y="4750"/>
                    <a:pt x="19146" y="4750"/>
                  </a:cubicBezTo>
                  <a:cubicBezTo>
                    <a:pt x="19167" y="4750"/>
                    <a:pt x="19209" y="4729"/>
                    <a:pt x="19229" y="4708"/>
                  </a:cubicBezTo>
                  <a:cubicBezTo>
                    <a:pt x="19313" y="4667"/>
                    <a:pt x="19334" y="4562"/>
                    <a:pt x="19271" y="4478"/>
                  </a:cubicBezTo>
                  <a:cubicBezTo>
                    <a:pt x="19209" y="4395"/>
                    <a:pt x="19146" y="4290"/>
                    <a:pt x="19083" y="4206"/>
                  </a:cubicBezTo>
                  <a:cubicBezTo>
                    <a:pt x="19046" y="4157"/>
                    <a:pt x="18995" y="4137"/>
                    <a:pt x="18942" y="4137"/>
                  </a:cubicBezTo>
                  <a:close/>
                  <a:moveTo>
                    <a:pt x="1895" y="4687"/>
                  </a:moveTo>
                  <a:cubicBezTo>
                    <a:pt x="1838" y="4687"/>
                    <a:pt x="1785" y="4710"/>
                    <a:pt x="1758" y="4750"/>
                  </a:cubicBezTo>
                  <a:cubicBezTo>
                    <a:pt x="1695" y="4855"/>
                    <a:pt x="1633" y="4959"/>
                    <a:pt x="1570" y="5043"/>
                  </a:cubicBezTo>
                  <a:cubicBezTo>
                    <a:pt x="1507" y="5127"/>
                    <a:pt x="1549" y="5231"/>
                    <a:pt x="1612" y="5273"/>
                  </a:cubicBezTo>
                  <a:cubicBezTo>
                    <a:pt x="1654" y="5294"/>
                    <a:pt x="1675" y="5315"/>
                    <a:pt x="1716" y="5315"/>
                  </a:cubicBezTo>
                  <a:cubicBezTo>
                    <a:pt x="1758" y="5315"/>
                    <a:pt x="1821" y="5273"/>
                    <a:pt x="1842" y="5231"/>
                  </a:cubicBezTo>
                  <a:cubicBezTo>
                    <a:pt x="1905" y="5127"/>
                    <a:pt x="1967" y="5043"/>
                    <a:pt x="2030" y="4939"/>
                  </a:cubicBezTo>
                  <a:cubicBezTo>
                    <a:pt x="2093" y="4876"/>
                    <a:pt x="2072" y="4771"/>
                    <a:pt x="1988" y="4708"/>
                  </a:cubicBezTo>
                  <a:cubicBezTo>
                    <a:pt x="1959" y="4694"/>
                    <a:pt x="1926" y="4687"/>
                    <a:pt x="1895" y="4687"/>
                  </a:cubicBezTo>
                  <a:close/>
                  <a:moveTo>
                    <a:pt x="19511" y="4980"/>
                  </a:moveTo>
                  <a:cubicBezTo>
                    <a:pt x="19480" y="4980"/>
                    <a:pt x="19447" y="4986"/>
                    <a:pt x="19418" y="5001"/>
                  </a:cubicBezTo>
                  <a:cubicBezTo>
                    <a:pt x="19355" y="5043"/>
                    <a:pt x="19313" y="5148"/>
                    <a:pt x="19376" y="5231"/>
                  </a:cubicBezTo>
                  <a:cubicBezTo>
                    <a:pt x="19418" y="5315"/>
                    <a:pt x="19481" y="5420"/>
                    <a:pt x="19543" y="5524"/>
                  </a:cubicBezTo>
                  <a:cubicBezTo>
                    <a:pt x="19564" y="5566"/>
                    <a:pt x="19627" y="5608"/>
                    <a:pt x="19690" y="5608"/>
                  </a:cubicBezTo>
                  <a:cubicBezTo>
                    <a:pt x="19711" y="5608"/>
                    <a:pt x="19732" y="5587"/>
                    <a:pt x="19773" y="5587"/>
                  </a:cubicBezTo>
                  <a:cubicBezTo>
                    <a:pt x="19857" y="5524"/>
                    <a:pt x="19878" y="5420"/>
                    <a:pt x="19836" y="5357"/>
                  </a:cubicBezTo>
                  <a:cubicBezTo>
                    <a:pt x="19773" y="5252"/>
                    <a:pt x="19711" y="5148"/>
                    <a:pt x="19648" y="5043"/>
                  </a:cubicBezTo>
                  <a:cubicBezTo>
                    <a:pt x="19621" y="5003"/>
                    <a:pt x="19568" y="4980"/>
                    <a:pt x="19511" y="4980"/>
                  </a:cubicBezTo>
                  <a:close/>
                  <a:moveTo>
                    <a:pt x="1395" y="5559"/>
                  </a:moveTo>
                  <a:cubicBezTo>
                    <a:pt x="1323" y="5559"/>
                    <a:pt x="1267" y="5586"/>
                    <a:pt x="1235" y="5650"/>
                  </a:cubicBezTo>
                  <a:cubicBezTo>
                    <a:pt x="1172" y="5755"/>
                    <a:pt x="1110" y="5859"/>
                    <a:pt x="1068" y="5964"/>
                  </a:cubicBezTo>
                  <a:cubicBezTo>
                    <a:pt x="1026" y="6047"/>
                    <a:pt x="1068" y="6131"/>
                    <a:pt x="1151" y="6173"/>
                  </a:cubicBezTo>
                  <a:cubicBezTo>
                    <a:pt x="1172" y="6194"/>
                    <a:pt x="1193" y="6194"/>
                    <a:pt x="1214" y="6194"/>
                  </a:cubicBezTo>
                  <a:cubicBezTo>
                    <a:pt x="1277" y="6194"/>
                    <a:pt x="1340" y="6152"/>
                    <a:pt x="1382" y="6110"/>
                  </a:cubicBezTo>
                  <a:cubicBezTo>
                    <a:pt x="1423" y="6006"/>
                    <a:pt x="1465" y="5901"/>
                    <a:pt x="1528" y="5796"/>
                  </a:cubicBezTo>
                  <a:cubicBezTo>
                    <a:pt x="1570" y="5713"/>
                    <a:pt x="1528" y="5629"/>
                    <a:pt x="1465" y="5566"/>
                  </a:cubicBezTo>
                  <a:cubicBezTo>
                    <a:pt x="1441" y="5561"/>
                    <a:pt x="1417" y="5559"/>
                    <a:pt x="1395" y="5559"/>
                  </a:cubicBezTo>
                  <a:close/>
                  <a:moveTo>
                    <a:pt x="19990" y="5864"/>
                  </a:moveTo>
                  <a:cubicBezTo>
                    <a:pt x="19966" y="5864"/>
                    <a:pt x="19942" y="5869"/>
                    <a:pt x="19920" y="5880"/>
                  </a:cubicBezTo>
                  <a:cubicBezTo>
                    <a:pt x="19836" y="5922"/>
                    <a:pt x="19794" y="6027"/>
                    <a:pt x="19836" y="6110"/>
                  </a:cubicBezTo>
                  <a:cubicBezTo>
                    <a:pt x="19899" y="6194"/>
                    <a:pt x="19941" y="6299"/>
                    <a:pt x="19983" y="6403"/>
                  </a:cubicBezTo>
                  <a:cubicBezTo>
                    <a:pt x="20025" y="6466"/>
                    <a:pt x="20066" y="6508"/>
                    <a:pt x="20150" y="6508"/>
                  </a:cubicBezTo>
                  <a:cubicBezTo>
                    <a:pt x="20171" y="6508"/>
                    <a:pt x="20192" y="6508"/>
                    <a:pt x="20213" y="6487"/>
                  </a:cubicBezTo>
                  <a:cubicBezTo>
                    <a:pt x="20297" y="6445"/>
                    <a:pt x="20338" y="6361"/>
                    <a:pt x="20297" y="6278"/>
                  </a:cubicBezTo>
                  <a:cubicBezTo>
                    <a:pt x="20255" y="6173"/>
                    <a:pt x="20192" y="6068"/>
                    <a:pt x="20150" y="5964"/>
                  </a:cubicBezTo>
                  <a:cubicBezTo>
                    <a:pt x="20119" y="5903"/>
                    <a:pt x="20055" y="5864"/>
                    <a:pt x="19990" y="5864"/>
                  </a:cubicBezTo>
                  <a:close/>
                  <a:moveTo>
                    <a:pt x="960" y="6482"/>
                  </a:moveTo>
                  <a:cubicBezTo>
                    <a:pt x="887" y="6482"/>
                    <a:pt x="809" y="6522"/>
                    <a:pt x="775" y="6591"/>
                  </a:cubicBezTo>
                  <a:cubicBezTo>
                    <a:pt x="733" y="6696"/>
                    <a:pt x="691" y="6801"/>
                    <a:pt x="649" y="6905"/>
                  </a:cubicBezTo>
                  <a:cubicBezTo>
                    <a:pt x="628" y="6989"/>
                    <a:pt x="670" y="7094"/>
                    <a:pt x="754" y="7115"/>
                  </a:cubicBezTo>
                  <a:cubicBezTo>
                    <a:pt x="775" y="7136"/>
                    <a:pt x="796" y="7136"/>
                    <a:pt x="817" y="7136"/>
                  </a:cubicBezTo>
                  <a:cubicBezTo>
                    <a:pt x="879" y="7136"/>
                    <a:pt x="942" y="7094"/>
                    <a:pt x="984" y="7031"/>
                  </a:cubicBezTo>
                  <a:cubicBezTo>
                    <a:pt x="1005" y="6926"/>
                    <a:pt x="1047" y="6822"/>
                    <a:pt x="1089" y="6717"/>
                  </a:cubicBezTo>
                  <a:cubicBezTo>
                    <a:pt x="1131" y="6633"/>
                    <a:pt x="1089" y="6529"/>
                    <a:pt x="1005" y="6487"/>
                  </a:cubicBezTo>
                  <a:cubicBezTo>
                    <a:pt x="991" y="6483"/>
                    <a:pt x="976" y="6482"/>
                    <a:pt x="960" y="6482"/>
                  </a:cubicBezTo>
                  <a:close/>
                  <a:moveTo>
                    <a:pt x="20395" y="6787"/>
                  </a:moveTo>
                  <a:cubicBezTo>
                    <a:pt x="20376" y="6787"/>
                    <a:pt x="20357" y="6792"/>
                    <a:pt x="20338" y="6801"/>
                  </a:cubicBezTo>
                  <a:cubicBezTo>
                    <a:pt x="20255" y="6822"/>
                    <a:pt x="20213" y="6926"/>
                    <a:pt x="20234" y="7010"/>
                  </a:cubicBezTo>
                  <a:cubicBezTo>
                    <a:pt x="20276" y="7115"/>
                    <a:pt x="20317" y="7219"/>
                    <a:pt x="20359" y="7324"/>
                  </a:cubicBezTo>
                  <a:cubicBezTo>
                    <a:pt x="20380" y="7408"/>
                    <a:pt x="20443" y="7449"/>
                    <a:pt x="20506" y="7449"/>
                  </a:cubicBezTo>
                  <a:cubicBezTo>
                    <a:pt x="20527" y="7449"/>
                    <a:pt x="20548" y="7449"/>
                    <a:pt x="20569" y="7428"/>
                  </a:cubicBezTo>
                  <a:cubicBezTo>
                    <a:pt x="20652" y="7408"/>
                    <a:pt x="20694" y="7303"/>
                    <a:pt x="20673" y="7219"/>
                  </a:cubicBezTo>
                  <a:cubicBezTo>
                    <a:pt x="20631" y="7115"/>
                    <a:pt x="20589" y="7010"/>
                    <a:pt x="20548" y="6905"/>
                  </a:cubicBezTo>
                  <a:cubicBezTo>
                    <a:pt x="20531" y="6840"/>
                    <a:pt x="20464" y="6787"/>
                    <a:pt x="20395" y="6787"/>
                  </a:cubicBezTo>
                  <a:close/>
                  <a:moveTo>
                    <a:pt x="605" y="7444"/>
                  </a:moveTo>
                  <a:cubicBezTo>
                    <a:pt x="532" y="7444"/>
                    <a:pt x="457" y="7485"/>
                    <a:pt x="440" y="7554"/>
                  </a:cubicBezTo>
                  <a:cubicBezTo>
                    <a:pt x="398" y="7659"/>
                    <a:pt x="377" y="7784"/>
                    <a:pt x="356" y="7889"/>
                  </a:cubicBezTo>
                  <a:cubicBezTo>
                    <a:pt x="314" y="7972"/>
                    <a:pt x="377" y="8077"/>
                    <a:pt x="461" y="8098"/>
                  </a:cubicBezTo>
                  <a:lnTo>
                    <a:pt x="503" y="8098"/>
                  </a:lnTo>
                  <a:cubicBezTo>
                    <a:pt x="586" y="8098"/>
                    <a:pt x="649" y="8056"/>
                    <a:pt x="670" y="7972"/>
                  </a:cubicBezTo>
                  <a:cubicBezTo>
                    <a:pt x="691" y="7868"/>
                    <a:pt x="733" y="7763"/>
                    <a:pt x="754" y="7659"/>
                  </a:cubicBezTo>
                  <a:cubicBezTo>
                    <a:pt x="796" y="7575"/>
                    <a:pt x="733" y="7470"/>
                    <a:pt x="649" y="7449"/>
                  </a:cubicBezTo>
                  <a:cubicBezTo>
                    <a:pt x="635" y="7446"/>
                    <a:pt x="620" y="7444"/>
                    <a:pt x="605" y="7444"/>
                  </a:cubicBezTo>
                  <a:close/>
                  <a:moveTo>
                    <a:pt x="20715" y="7758"/>
                  </a:moveTo>
                  <a:cubicBezTo>
                    <a:pt x="20701" y="7758"/>
                    <a:pt x="20687" y="7760"/>
                    <a:pt x="20673" y="7763"/>
                  </a:cubicBezTo>
                  <a:cubicBezTo>
                    <a:pt x="20569" y="7784"/>
                    <a:pt x="20527" y="7889"/>
                    <a:pt x="20548" y="7972"/>
                  </a:cubicBezTo>
                  <a:cubicBezTo>
                    <a:pt x="20569" y="8077"/>
                    <a:pt x="20589" y="8182"/>
                    <a:pt x="20631" y="8286"/>
                  </a:cubicBezTo>
                  <a:cubicBezTo>
                    <a:pt x="20631" y="8370"/>
                    <a:pt x="20715" y="8433"/>
                    <a:pt x="20778" y="8433"/>
                  </a:cubicBezTo>
                  <a:cubicBezTo>
                    <a:pt x="20799" y="8433"/>
                    <a:pt x="20820" y="8412"/>
                    <a:pt x="20820" y="8412"/>
                  </a:cubicBezTo>
                  <a:cubicBezTo>
                    <a:pt x="20924" y="8412"/>
                    <a:pt x="20966" y="8307"/>
                    <a:pt x="20945" y="8224"/>
                  </a:cubicBezTo>
                  <a:cubicBezTo>
                    <a:pt x="20924" y="8119"/>
                    <a:pt x="20903" y="7993"/>
                    <a:pt x="20861" y="7889"/>
                  </a:cubicBezTo>
                  <a:cubicBezTo>
                    <a:pt x="20844" y="7802"/>
                    <a:pt x="20783" y="7758"/>
                    <a:pt x="20715" y="7758"/>
                  </a:cubicBezTo>
                  <a:close/>
                  <a:moveTo>
                    <a:pt x="358" y="8429"/>
                  </a:moveTo>
                  <a:cubicBezTo>
                    <a:pt x="273" y="8429"/>
                    <a:pt x="207" y="8486"/>
                    <a:pt x="189" y="8558"/>
                  </a:cubicBezTo>
                  <a:cubicBezTo>
                    <a:pt x="168" y="8663"/>
                    <a:pt x="147" y="8788"/>
                    <a:pt x="126" y="8893"/>
                  </a:cubicBezTo>
                  <a:cubicBezTo>
                    <a:pt x="126" y="8977"/>
                    <a:pt x="189" y="9081"/>
                    <a:pt x="273" y="9081"/>
                  </a:cubicBezTo>
                  <a:lnTo>
                    <a:pt x="294" y="9081"/>
                  </a:lnTo>
                  <a:cubicBezTo>
                    <a:pt x="377" y="9081"/>
                    <a:pt x="461" y="9040"/>
                    <a:pt x="461" y="8956"/>
                  </a:cubicBezTo>
                  <a:cubicBezTo>
                    <a:pt x="482" y="8830"/>
                    <a:pt x="503" y="8726"/>
                    <a:pt x="524" y="8621"/>
                  </a:cubicBezTo>
                  <a:cubicBezTo>
                    <a:pt x="545" y="8537"/>
                    <a:pt x="482" y="8454"/>
                    <a:pt x="398" y="8433"/>
                  </a:cubicBezTo>
                  <a:cubicBezTo>
                    <a:pt x="384" y="8430"/>
                    <a:pt x="371" y="8429"/>
                    <a:pt x="358" y="8429"/>
                  </a:cubicBezTo>
                  <a:close/>
                  <a:moveTo>
                    <a:pt x="20882" y="8747"/>
                  </a:moveTo>
                  <a:cubicBezTo>
                    <a:pt x="20799" y="8768"/>
                    <a:pt x="20736" y="8851"/>
                    <a:pt x="20757" y="8956"/>
                  </a:cubicBezTo>
                  <a:cubicBezTo>
                    <a:pt x="20778" y="9060"/>
                    <a:pt x="20778" y="9165"/>
                    <a:pt x="20799" y="9270"/>
                  </a:cubicBezTo>
                  <a:cubicBezTo>
                    <a:pt x="20799" y="9353"/>
                    <a:pt x="20882" y="9416"/>
                    <a:pt x="20966" y="9416"/>
                  </a:cubicBezTo>
                  <a:lnTo>
                    <a:pt x="20987" y="9416"/>
                  </a:lnTo>
                  <a:cubicBezTo>
                    <a:pt x="21071" y="9416"/>
                    <a:pt x="21154" y="9332"/>
                    <a:pt x="21133" y="9228"/>
                  </a:cubicBezTo>
                  <a:cubicBezTo>
                    <a:pt x="21113" y="9123"/>
                    <a:pt x="21113" y="8998"/>
                    <a:pt x="21092" y="8893"/>
                  </a:cubicBezTo>
                  <a:cubicBezTo>
                    <a:pt x="21071" y="8809"/>
                    <a:pt x="20987" y="8747"/>
                    <a:pt x="20882" y="8747"/>
                  </a:cubicBezTo>
                  <a:close/>
                  <a:moveTo>
                    <a:pt x="231" y="9416"/>
                  </a:moveTo>
                  <a:cubicBezTo>
                    <a:pt x="147" y="9416"/>
                    <a:pt x="42" y="9479"/>
                    <a:pt x="42" y="9584"/>
                  </a:cubicBezTo>
                  <a:cubicBezTo>
                    <a:pt x="42" y="9688"/>
                    <a:pt x="22" y="9793"/>
                    <a:pt x="22" y="9918"/>
                  </a:cubicBezTo>
                  <a:cubicBezTo>
                    <a:pt x="1" y="10002"/>
                    <a:pt x="84" y="10086"/>
                    <a:pt x="168" y="10107"/>
                  </a:cubicBezTo>
                  <a:lnTo>
                    <a:pt x="189" y="10107"/>
                  </a:lnTo>
                  <a:cubicBezTo>
                    <a:pt x="273" y="10107"/>
                    <a:pt x="356" y="10023"/>
                    <a:pt x="356" y="9939"/>
                  </a:cubicBezTo>
                  <a:cubicBezTo>
                    <a:pt x="356" y="9835"/>
                    <a:pt x="377" y="9709"/>
                    <a:pt x="377" y="9604"/>
                  </a:cubicBezTo>
                  <a:cubicBezTo>
                    <a:pt x="398" y="9521"/>
                    <a:pt x="314" y="9437"/>
                    <a:pt x="231" y="9416"/>
                  </a:cubicBezTo>
                  <a:close/>
                  <a:moveTo>
                    <a:pt x="21029" y="9751"/>
                  </a:moveTo>
                  <a:cubicBezTo>
                    <a:pt x="20924" y="9772"/>
                    <a:pt x="20861" y="9835"/>
                    <a:pt x="20861" y="9939"/>
                  </a:cubicBezTo>
                  <a:cubicBezTo>
                    <a:pt x="20861" y="10044"/>
                    <a:pt x="20882" y="10149"/>
                    <a:pt x="20882" y="10274"/>
                  </a:cubicBezTo>
                  <a:cubicBezTo>
                    <a:pt x="20882" y="10358"/>
                    <a:pt x="20966" y="10441"/>
                    <a:pt x="21050" y="10441"/>
                  </a:cubicBezTo>
                  <a:cubicBezTo>
                    <a:pt x="21050" y="10441"/>
                    <a:pt x="21050" y="10441"/>
                    <a:pt x="21050" y="10421"/>
                  </a:cubicBezTo>
                  <a:cubicBezTo>
                    <a:pt x="21154" y="10421"/>
                    <a:pt x="21217" y="10358"/>
                    <a:pt x="21217" y="10253"/>
                  </a:cubicBezTo>
                  <a:cubicBezTo>
                    <a:pt x="21217" y="10149"/>
                    <a:pt x="21217" y="10023"/>
                    <a:pt x="21196" y="9918"/>
                  </a:cubicBezTo>
                  <a:cubicBezTo>
                    <a:pt x="21196" y="9814"/>
                    <a:pt x="21092" y="9751"/>
                    <a:pt x="21029" y="9751"/>
                  </a:cubicBezTo>
                  <a:close/>
                  <a:moveTo>
                    <a:pt x="168" y="10441"/>
                  </a:moveTo>
                  <a:cubicBezTo>
                    <a:pt x="63" y="10441"/>
                    <a:pt x="1" y="10504"/>
                    <a:pt x="1" y="10609"/>
                  </a:cubicBezTo>
                  <a:cubicBezTo>
                    <a:pt x="1" y="10713"/>
                    <a:pt x="1" y="10839"/>
                    <a:pt x="1" y="10944"/>
                  </a:cubicBezTo>
                  <a:cubicBezTo>
                    <a:pt x="1" y="11048"/>
                    <a:pt x="84" y="11111"/>
                    <a:pt x="168" y="11111"/>
                  </a:cubicBezTo>
                  <a:cubicBezTo>
                    <a:pt x="273" y="11111"/>
                    <a:pt x="335" y="11027"/>
                    <a:pt x="335" y="10944"/>
                  </a:cubicBezTo>
                  <a:cubicBezTo>
                    <a:pt x="335" y="10818"/>
                    <a:pt x="335" y="10713"/>
                    <a:pt x="335" y="10609"/>
                  </a:cubicBezTo>
                  <a:cubicBezTo>
                    <a:pt x="335" y="10504"/>
                    <a:pt x="252" y="10441"/>
                    <a:pt x="168" y="10441"/>
                  </a:cubicBezTo>
                  <a:close/>
                  <a:moveTo>
                    <a:pt x="21050" y="10441"/>
                  </a:moveTo>
                  <a:cubicBezTo>
                    <a:pt x="20966" y="10441"/>
                    <a:pt x="20882" y="10504"/>
                    <a:pt x="20882" y="10609"/>
                  </a:cubicBezTo>
                  <a:cubicBezTo>
                    <a:pt x="20882" y="10713"/>
                    <a:pt x="20882" y="10839"/>
                    <a:pt x="20882" y="10944"/>
                  </a:cubicBezTo>
                  <a:cubicBezTo>
                    <a:pt x="20882" y="11027"/>
                    <a:pt x="20945" y="11111"/>
                    <a:pt x="21050" y="11111"/>
                  </a:cubicBezTo>
                  <a:cubicBezTo>
                    <a:pt x="21133" y="11111"/>
                    <a:pt x="21217" y="11048"/>
                    <a:pt x="21217" y="10944"/>
                  </a:cubicBezTo>
                  <a:cubicBezTo>
                    <a:pt x="21217" y="10839"/>
                    <a:pt x="21217" y="10713"/>
                    <a:pt x="21217" y="10609"/>
                  </a:cubicBezTo>
                  <a:cubicBezTo>
                    <a:pt x="21217" y="10504"/>
                    <a:pt x="21154" y="10441"/>
                    <a:pt x="21050" y="10441"/>
                  </a:cubicBezTo>
                  <a:close/>
                  <a:moveTo>
                    <a:pt x="189" y="11446"/>
                  </a:moveTo>
                  <a:cubicBezTo>
                    <a:pt x="105" y="11467"/>
                    <a:pt x="42" y="11550"/>
                    <a:pt x="42" y="11634"/>
                  </a:cubicBezTo>
                  <a:cubicBezTo>
                    <a:pt x="63" y="11760"/>
                    <a:pt x="63" y="11864"/>
                    <a:pt x="84" y="11969"/>
                  </a:cubicBezTo>
                  <a:cubicBezTo>
                    <a:pt x="84" y="12053"/>
                    <a:pt x="168" y="12115"/>
                    <a:pt x="252" y="12115"/>
                  </a:cubicBezTo>
                  <a:lnTo>
                    <a:pt x="273" y="12115"/>
                  </a:lnTo>
                  <a:cubicBezTo>
                    <a:pt x="356" y="12115"/>
                    <a:pt x="440" y="12032"/>
                    <a:pt x="419" y="11927"/>
                  </a:cubicBezTo>
                  <a:cubicBezTo>
                    <a:pt x="398" y="11822"/>
                    <a:pt x="398" y="11718"/>
                    <a:pt x="377" y="11613"/>
                  </a:cubicBezTo>
                  <a:cubicBezTo>
                    <a:pt x="377" y="11509"/>
                    <a:pt x="294" y="11446"/>
                    <a:pt x="189" y="11446"/>
                  </a:cubicBezTo>
                  <a:close/>
                  <a:moveTo>
                    <a:pt x="21029" y="11446"/>
                  </a:moveTo>
                  <a:cubicBezTo>
                    <a:pt x="20945" y="11446"/>
                    <a:pt x="20841" y="11509"/>
                    <a:pt x="20841" y="11592"/>
                  </a:cubicBezTo>
                  <a:cubicBezTo>
                    <a:pt x="20820" y="11718"/>
                    <a:pt x="20820" y="11822"/>
                    <a:pt x="20799" y="11927"/>
                  </a:cubicBezTo>
                  <a:cubicBezTo>
                    <a:pt x="20799" y="12032"/>
                    <a:pt x="20861" y="12115"/>
                    <a:pt x="20945" y="12115"/>
                  </a:cubicBezTo>
                  <a:lnTo>
                    <a:pt x="20966" y="12115"/>
                  </a:lnTo>
                  <a:cubicBezTo>
                    <a:pt x="21050" y="12115"/>
                    <a:pt x="21133" y="12053"/>
                    <a:pt x="21133" y="11969"/>
                  </a:cubicBezTo>
                  <a:cubicBezTo>
                    <a:pt x="21154" y="11864"/>
                    <a:pt x="21175" y="11739"/>
                    <a:pt x="21175" y="11634"/>
                  </a:cubicBezTo>
                  <a:cubicBezTo>
                    <a:pt x="21175" y="11529"/>
                    <a:pt x="21113" y="11446"/>
                    <a:pt x="21029" y="11446"/>
                  </a:cubicBezTo>
                  <a:close/>
                  <a:moveTo>
                    <a:pt x="368" y="12446"/>
                  </a:moveTo>
                  <a:cubicBezTo>
                    <a:pt x="357" y="12446"/>
                    <a:pt x="346" y="12447"/>
                    <a:pt x="335" y="12450"/>
                  </a:cubicBezTo>
                  <a:cubicBezTo>
                    <a:pt x="231" y="12471"/>
                    <a:pt x="168" y="12555"/>
                    <a:pt x="189" y="12659"/>
                  </a:cubicBezTo>
                  <a:cubicBezTo>
                    <a:pt x="210" y="12764"/>
                    <a:pt x="231" y="12869"/>
                    <a:pt x="273" y="12994"/>
                  </a:cubicBezTo>
                  <a:cubicBezTo>
                    <a:pt x="294" y="13078"/>
                    <a:pt x="356" y="13120"/>
                    <a:pt x="440" y="13120"/>
                  </a:cubicBezTo>
                  <a:lnTo>
                    <a:pt x="461" y="13120"/>
                  </a:lnTo>
                  <a:cubicBezTo>
                    <a:pt x="566" y="13099"/>
                    <a:pt x="628" y="13015"/>
                    <a:pt x="607" y="12910"/>
                  </a:cubicBezTo>
                  <a:cubicBezTo>
                    <a:pt x="566" y="12806"/>
                    <a:pt x="545" y="12701"/>
                    <a:pt x="524" y="12597"/>
                  </a:cubicBezTo>
                  <a:cubicBezTo>
                    <a:pt x="505" y="12505"/>
                    <a:pt x="440" y="12446"/>
                    <a:pt x="368" y="12446"/>
                  </a:cubicBezTo>
                  <a:close/>
                  <a:moveTo>
                    <a:pt x="20850" y="12446"/>
                  </a:moveTo>
                  <a:cubicBezTo>
                    <a:pt x="20778" y="12446"/>
                    <a:pt x="20712" y="12505"/>
                    <a:pt x="20694" y="12597"/>
                  </a:cubicBezTo>
                  <a:cubicBezTo>
                    <a:pt x="20673" y="12701"/>
                    <a:pt x="20652" y="12806"/>
                    <a:pt x="20631" y="12910"/>
                  </a:cubicBezTo>
                  <a:cubicBezTo>
                    <a:pt x="20610" y="12994"/>
                    <a:pt x="20652" y="13099"/>
                    <a:pt x="20757" y="13120"/>
                  </a:cubicBezTo>
                  <a:lnTo>
                    <a:pt x="20778" y="13120"/>
                  </a:lnTo>
                  <a:cubicBezTo>
                    <a:pt x="20861" y="13120"/>
                    <a:pt x="20945" y="13078"/>
                    <a:pt x="20945" y="12994"/>
                  </a:cubicBezTo>
                  <a:cubicBezTo>
                    <a:pt x="20987" y="12869"/>
                    <a:pt x="21008" y="12764"/>
                    <a:pt x="21029" y="12659"/>
                  </a:cubicBezTo>
                  <a:cubicBezTo>
                    <a:pt x="21050" y="12555"/>
                    <a:pt x="20987" y="12471"/>
                    <a:pt x="20882" y="12450"/>
                  </a:cubicBezTo>
                  <a:cubicBezTo>
                    <a:pt x="20872" y="12447"/>
                    <a:pt x="20861" y="12446"/>
                    <a:pt x="20850" y="12446"/>
                  </a:cubicBezTo>
                  <a:close/>
                  <a:moveTo>
                    <a:pt x="610" y="13441"/>
                  </a:moveTo>
                  <a:cubicBezTo>
                    <a:pt x="590" y="13441"/>
                    <a:pt x="568" y="13445"/>
                    <a:pt x="545" y="13454"/>
                  </a:cubicBezTo>
                  <a:cubicBezTo>
                    <a:pt x="461" y="13475"/>
                    <a:pt x="419" y="13559"/>
                    <a:pt x="440" y="13664"/>
                  </a:cubicBezTo>
                  <a:cubicBezTo>
                    <a:pt x="482" y="13768"/>
                    <a:pt x="503" y="13873"/>
                    <a:pt x="545" y="13978"/>
                  </a:cubicBezTo>
                  <a:cubicBezTo>
                    <a:pt x="566" y="14061"/>
                    <a:pt x="628" y="14103"/>
                    <a:pt x="712" y="14103"/>
                  </a:cubicBezTo>
                  <a:cubicBezTo>
                    <a:pt x="733" y="14103"/>
                    <a:pt x="733" y="14103"/>
                    <a:pt x="754" y="14082"/>
                  </a:cubicBezTo>
                  <a:cubicBezTo>
                    <a:pt x="858" y="14061"/>
                    <a:pt x="900" y="13957"/>
                    <a:pt x="858" y="13873"/>
                  </a:cubicBezTo>
                  <a:cubicBezTo>
                    <a:pt x="838" y="13768"/>
                    <a:pt x="796" y="13664"/>
                    <a:pt x="775" y="13559"/>
                  </a:cubicBezTo>
                  <a:cubicBezTo>
                    <a:pt x="742" y="13494"/>
                    <a:pt x="684" y="13441"/>
                    <a:pt x="610" y="13441"/>
                  </a:cubicBezTo>
                  <a:close/>
                  <a:moveTo>
                    <a:pt x="20598" y="13441"/>
                  </a:moveTo>
                  <a:cubicBezTo>
                    <a:pt x="20534" y="13441"/>
                    <a:pt x="20476" y="13494"/>
                    <a:pt x="20443" y="13559"/>
                  </a:cubicBezTo>
                  <a:cubicBezTo>
                    <a:pt x="20422" y="13664"/>
                    <a:pt x="20380" y="13768"/>
                    <a:pt x="20359" y="13873"/>
                  </a:cubicBezTo>
                  <a:cubicBezTo>
                    <a:pt x="20317" y="13957"/>
                    <a:pt x="20359" y="14061"/>
                    <a:pt x="20464" y="14082"/>
                  </a:cubicBezTo>
                  <a:cubicBezTo>
                    <a:pt x="20485" y="14103"/>
                    <a:pt x="20485" y="14103"/>
                    <a:pt x="20506" y="14103"/>
                  </a:cubicBezTo>
                  <a:cubicBezTo>
                    <a:pt x="20589" y="14103"/>
                    <a:pt x="20652" y="14061"/>
                    <a:pt x="20673" y="13978"/>
                  </a:cubicBezTo>
                  <a:cubicBezTo>
                    <a:pt x="20715" y="13873"/>
                    <a:pt x="20736" y="13768"/>
                    <a:pt x="20778" y="13664"/>
                  </a:cubicBezTo>
                  <a:cubicBezTo>
                    <a:pt x="20799" y="13559"/>
                    <a:pt x="20757" y="13475"/>
                    <a:pt x="20652" y="13454"/>
                  </a:cubicBezTo>
                  <a:cubicBezTo>
                    <a:pt x="20634" y="13445"/>
                    <a:pt x="20616" y="13441"/>
                    <a:pt x="20598" y="13441"/>
                  </a:cubicBezTo>
                  <a:close/>
                  <a:moveTo>
                    <a:pt x="949" y="14401"/>
                  </a:moveTo>
                  <a:cubicBezTo>
                    <a:pt x="926" y="14401"/>
                    <a:pt x="902" y="14406"/>
                    <a:pt x="879" y="14417"/>
                  </a:cubicBezTo>
                  <a:cubicBezTo>
                    <a:pt x="796" y="14438"/>
                    <a:pt x="754" y="14542"/>
                    <a:pt x="775" y="14626"/>
                  </a:cubicBezTo>
                  <a:cubicBezTo>
                    <a:pt x="838" y="14731"/>
                    <a:pt x="879" y="14835"/>
                    <a:pt x="921" y="14940"/>
                  </a:cubicBezTo>
                  <a:cubicBezTo>
                    <a:pt x="942" y="15003"/>
                    <a:pt x="1005" y="15045"/>
                    <a:pt x="1068" y="15045"/>
                  </a:cubicBezTo>
                  <a:cubicBezTo>
                    <a:pt x="1089" y="15045"/>
                    <a:pt x="1131" y="15045"/>
                    <a:pt x="1131" y="15024"/>
                  </a:cubicBezTo>
                  <a:cubicBezTo>
                    <a:pt x="1235" y="15003"/>
                    <a:pt x="1256" y="14898"/>
                    <a:pt x="1235" y="14814"/>
                  </a:cubicBezTo>
                  <a:cubicBezTo>
                    <a:pt x="1172" y="14710"/>
                    <a:pt x="1131" y="14605"/>
                    <a:pt x="1089" y="14501"/>
                  </a:cubicBezTo>
                  <a:cubicBezTo>
                    <a:pt x="1073" y="14439"/>
                    <a:pt x="1013" y="14401"/>
                    <a:pt x="949" y="14401"/>
                  </a:cubicBezTo>
                  <a:close/>
                  <a:moveTo>
                    <a:pt x="20269" y="14401"/>
                  </a:moveTo>
                  <a:cubicBezTo>
                    <a:pt x="20205" y="14401"/>
                    <a:pt x="20144" y="14439"/>
                    <a:pt x="20129" y="14501"/>
                  </a:cubicBezTo>
                  <a:cubicBezTo>
                    <a:pt x="20087" y="14605"/>
                    <a:pt x="20025" y="14710"/>
                    <a:pt x="19983" y="14814"/>
                  </a:cubicBezTo>
                  <a:cubicBezTo>
                    <a:pt x="19941" y="14898"/>
                    <a:pt x="19983" y="14982"/>
                    <a:pt x="20066" y="15024"/>
                  </a:cubicBezTo>
                  <a:cubicBezTo>
                    <a:pt x="20108" y="15045"/>
                    <a:pt x="20129" y="15045"/>
                    <a:pt x="20150" y="15045"/>
                  </a:cubicBezTo>
                  <a:cubicBezTo>
                    <a:pt x="20213" y="15045"/>
                    <a:pt x="20276" y="15003"/>
                    <a:pt x="20297" y="14940"/>
                  </a:cubicBezTo>
                  <a:cubicBezTo>
                    <a:pt x="20338" y="14835"/>
                    <a:pt x="20380" y="14731"/>
                    <a:pt x="20422" y="14626"/>
                  </a:cubicBezTo>
                  <a:cubicBezTo>
                    <a:pt x="20464" y="14542"/>
                    <a:pt x="20422" y="14438"/>
                    <a:pt x="20338" y="14417"/>
                  </a:cubicBezTo>
                  <a:cubicBezTo>
                    <a:pt x="20316" y="14406"/>
                    <a:pt x="20292" y="14401"/>
                    <a:pt x="20269" y="14401"/>
                  </a:cubicBezTo>
                  <a:close/>
                  <a:moveTo>
                    <a:pt x="1385" y="15317"/>
                  </a:moveTo>
                  <a:cubicBezTo>
                    <a:pt x="1356" y="15317"/>
                    <a:pt x="1326" y="15324"/>
                    <a:pt x="1298" y="15338"/>
                  </a:cubicBezTo>
                  <a:cubicBezTo>
                    <a:pt x="1214" y="15379"/>
                    <a:pt x="1172" y="15484"/>
                    <a:pt x="1214" y="15568"/>
                  </a:cubicBezTo>
                  <a:cubicBezTo>
                    <a:pt x="1277" y="15651"/>
                    <a:pt x="1319" y="15756"/>
                    <a:pt x="1382" y="15861"/>
                  </a:cubicBezTo>
                  <a:cubicBezTo>
                    <a:pt x="1423" y="15923"/>
                    <a:pt x="1465" y="15944"/>
                    <a:pt x="1528" y="15944"/>
                  </a:cubicBezTo>
                  <a:cubicBezTo>
                    <a:pt x="1570" y="15944"/>
                    <a:pt x="1591" y="15944"/>
                    <a:pt x="1612" y="15923"/>
                  </a:cubicBezTo>
                  <a:cubicBezTo>
                    <a:pt x="1695" y="15882"/>
                    <a:pt x="1716" y="15777"/>
                    <a:pt x="1675" y="15693"/>
                  </a:cubicBezTo>
                  <a:cubicBezTo>
                    <a:pt x="1633" y="15589"/>
                    <a:pt x="1570" y="15505"/>
                    <a:pt x="1528" y="15400"/>
                  </a:cubicBezTo>
                  <a:cubicBezTo>
                    <a:pt x="1500" y="15345"/>
                    <a:pt x="1444" y="15317"/>
                    <a:pt x="1385" y="15317"/>
                  </a:cubicBezTo>
                  <a:close/>
                  <a:moveTo>
                    <a:pt x="19832" y="15317"/>
                  </a:moveTo>
                  <a:cubicBezTo>
                    <a:pt x="19773" y="15317"/>
                    <a:pt x="19718" y="15345"/>
                    <a:pt x="19690" y="15400"/>
                  </a:cubicBezTo>
                  <a:cubicBezTo>
                    <a:pt x="19648" y="15505"/>
                    <a:pt x="19585" y="15610"/>
                    <a:pt x="19543" y="15693"/>
                  </a:cubicBezTo>
                  <a:cubicBezTo>
                    <a:pt x="19481" y="15777"/>
                    <a:pt x="19522" y="15882"/>
                    <a:pt x="19606" y="15923"/>
                  </a:cubicBezTo>
                  <a:cubicBezTo>
                    <a:pt x="19627" y="15944"/>
                    <a:pt x="19648" y="15944"/>
                    <a:pt x="19690" y="15944"/>
                  </a:cubicBezTo>
                  <a:cubicBezTo>
                    <a:pt x="19732" y="15944"/>
                    <a:pt x="19794" y="15923"/>
                    <a:pt x="19836" y="15861"/>
                  </a:cubicBezTo>
                  <a:cubicBezTo>
                    <a:pt x="19878" y="15756"/>
                    <a:pt x="19941" y="15672"/>
                    <a:pt x="20004" y="15568"/>
                  </a:cubicBezTo>
                  <a:cubicBezTo>
                    <a:pt x="20045" y="15484"/>
                    <a:pt x="20004" y="15379"/>
                    <a:pt x="19920" y="15338"/>
                  </a:cubicBezTo>
                  <a:cubicBezTo>
                    <a:pt x="19892" y="15324"/>
                    <a:pt x="19862" y="15317"/>
                    <a:pt x="19832" y="15317"/>
                  </a:cubicBezTo>
                  <a:close/>
                  <a:moveTo>
                    <a:pt x="1889" y="16180"/>
                  </a:moveTo>
                  <a:cubicBezTo>
                    <a:pt x="1856" y="16180"/>
                    <a:pt x="1825" y="16192"/>
                    <a:pt x="1800" y="16216"/>
                  </a:cubicBezTo>
                  <a:cubicBezTo>
                    <a:pt x="1716" y="16258"/>
                    <a:pt x="1695" y="16363"/>
                    <a:pt x="1737" y="16447"/>
                  </a:cubicBezTo>
                  <a:cubicBezTo>
                    <a:pt x="1800" y="16551"/>
                    <a:pt x="1884" y="16635"/>
                    <a:pt x="1947" y="16739"/>
                  </a:cubicBezTo>
                  <a:cubicBezTo>
                    <a:pt x="1967" y="16781"/>
                    <a:pt x="2030" y="16802"/>
                    <a:pt x="2072" y="16802"/>
                  </a:cubicBezTo>
                  <a:cubicBezTo>
                    <a:pt x="2114" y="16802"/>
                    <a:pt x="2156" y="16781"/>
                    <a:pt x="2177" y="16760"/>
                  </a:cubicBezTo>
                  <a:cubicBezTo>
                    <a:pt x="2260" y="16719"/>
                    <a:pt x="2281" y="16614"/>
                    <a:pt x="2219" y="16530"/>
                  </a:cubicBezTo>
                  <a:cubicBezTo>
                    <a:pt x="2156" y="16447"/>
                    <a:pt x="2093" y="16342"/>
                    <a:pt x="2030" y="16258"/>
                  </a:cubicBezTo>
                  <a:cubicBezTo>
                    <a:pt x="1992" y="16208"/>
                    <a:pt x="1939" y="16180"/>
                    <a:pt x="1889" y="16180"/>
                  </a:cubicBezTo>
                  <a:close/>
                  <a:moveTo>
                    <a:pt x="19339" y="16195"/>
                  </a:moveTo>
                  <a:cubicBezTo>
                    <a:pt x="19286" y="16195"/>
                    <a:pt x="19228" y="16218"/>
                    <a:pt x="19188" y="16258"/>
                  </a:cubicBezTo>
                  <a:cubicBezTo>
                    <a:pt x="19125" y="16363"/>
                    <a:pt x="19062" y="16447"/>
                    <a:pt x="18999" y="16530"/>
                  </a:cubicBezTo>
                  <a:cubicBezTo>
                    <a:pt x="18936" y="16614"/>
                    <a:pt x="18957" y="16719"/>
                    <a:pt x="19041" y="16781"/>
                  </a:cubicBezTo>
                  <a:cubicBezTo>
                    <a:pt x="19062" y="16802"/>
                    <a:pt x="19104" y="16802"/>
                    <a:pt x="19146" y="16802"/>
                  </a:cubicBezTo>
                  <a:cubicBezTo>
                    <a:pt x="19188" y="16802"/>
                    <a:pt x="19250" y="16781"/>
                    <a:pt x="19271" y="16739"/>
                  </a:cubicBezTo>
                  <a:cubicBezTo>
                    <a:pt x="19334" y="16656"/>
                    <a:pt x="19397" y="16551"/>
                    <a:pt x="19460" y="16447"/>
                  </a:cubicBezTo>
                  <a:cubicBezTo>
                    <a:pt x="19522" y="16384"/>
                    <a:pt x="19501" y="16279"/>
                    <a:pt x="19418" y="16216"/>
                  </a:cubicBezTo>
                  <a:cubicBezTo>
                    <a:pt x="19396" y="16202"/>
                    <a:pt x="19368" y="16195"/>
                    <a:pt x="19339" y="16195"/>
                  </a:cubicBezTo>
                  <a:close/>
                  <a:moveTo>
                    <a:pt x="2480" y="17005"/>
                  </a:moveTo>
                  <a:cubicBezTo>
                    <a:pt x="2445" y="17005"/>
                    <a:pt x="2412" y="17015"/>
                    <a:pt x="2386" y="17032"/>
                  </a:cubicBezTo>
                  <a:cubicBezTo>
                    <a:pt x="2302" y="17095"/>
                    <a:pt x="2302" y="17200"/>
                    <a:pt x="2365" y="17283"/>
                  </a:cubicBezTo>
                  <a:cubicBezTo>
                    <a:pt x="2428" y="17367"/>
                    <a:pt x="2491" y="17451"/>
                    <a:pt x="2574" y="17535"/>
                  </a:cubicBezTo>
                  <a:cubicBezTo>
                    <a:pt x="2616" y="17576"/>
                    <a:pt x="2658" y="17597"/>
                    <a:pt x="2700" y="17597"/>
                  </a:cubicBezTo>
                  <a:cubicBezTo>
                    <a:pt x="2742" y="17597"/>
                    <a:pt x="2783" y="17576"/>
                    <a:pt x="2825" y="17555"/>
                  </a:cubicBezTo>
                  <a:cubicBezTo>
                    <a:pt x="2888" y="17493"/>
                    <a:pt x="2888" y="17388"/>
                    <a:pt x="2825" y="17325"/>
                  </a:cubicBezTo>
                  <a:cubicBezTo>
                    <a:pt x="2763" y="17242"/>
                    <a:pt x="2700" y="17158"/>
                    <a:pt x="2616" y="17074"/>
                  </a:cubicBezTo>
                  <a:cubicBezTo>
                    <a:pt x="2579" y="17025"/>
                    <a:pt x="2528" y="17005"/>
                    <a:pt x="2480" y="17005"/>
                  </a:cubicBezTo>
                  <a:close/>
                  <a:moveTo>
                    <a:pt x="18726" y="17009"/>
                  </a:moveTo>
                  <a:cubicBezTo>
                    <a:pt x="18681" y="17009"/>
                    <a:pt x="18635" y="17029"/>
                    <a:pt x="18602" y="17074"/>
                  </a:cubicBezTo>
                  <a:cubicBezTo>
                    <a:pt x="18539" y="17158"/>
                    <a:pt x="18455" y="17242"/>
                    <a:pt x="18392" y="17325"/>
                  </a:cubicBezTo>
                  <a:cubicBezTo>
                    <a:pt x="18330" y="17388"/>
                    <a:pt x="18330" y="17493"/>
                    <a:pt x="18392" y="17555"/>
                  </a:cubicBezTo>
                  <a:cubicBezTo>
                    <a:pt x="18434" y="17597"/>
                    <a:pt x="18476" y="17597"/>
                    <a:pt x="18518" y="17597"/>
                  </a:cubicBezTo>
                  <a:cubicBezTo>
                    <a:pt x="18560" y="17597"/>
                    <a:pt x="18602" y="17576"/>
                    <a:pt x="18644" y="17535"/>
                  </a:cubicBezTo>
                  <a:cubicBezTo>
                    <a:pt x="18727" y="17451"/>
                    <a:pt x="18790" y="17367"/>
                    <a:pt x="18874" y="17283"/>
                  </a:cubicBezTo>
                  <a:cubicBezTo>
                    <a:pt x="18916" y="17200"/>
                    <a:pt x="18916" y="17095"/>
                    <a:pt x="18832" y="17053"/>
                  </a:cubicBezTo>
                  <a:cubicBezTo>
                    <a:pt x="18803" y="17024"/>
                    <a:pt x="18765" y="17009"/>
                    <a:pt x="18726" y="17009"/>
                  </a:cubicBezTo>
                  <a:close/>
                  <a:moveTo>
                    <a:pt x="3160" y="17759"/>
                  </a:moveTo>
                  <a:cubicBezTo>
                    <a:pt x="3113" y="17759"/>
                    <a:pt x="3066" y="17775"/>
                    <a:pt x="3035" y="17807"/>
                  </a:cubicBezTo>
                  <a:cubicBezTo>
                    <a:pt x="2972" y="17869"/>
                    <a:pt x="2972" y="17974"/>
                    <a:pt x="3035" y="18058"/>
                  </a:cubicBezTo>
                  <a:cubicBezTo>
                    <a:pt x="3118" y="18120"/>
                    <a:pt x="3202" y="18204"/>
                    <a:pt x="3286" y="18288"/>
                  </a:cubicBezTo>
                  <a:cubicBezTo>
                    <a:pt x="3327" y="18309"/>
                    <a:pt x="3369" y="18330"/>
                    <a:pt x="3411" y="18330"/>
                  </a:cubicBezTo>
                  <a:cubicBezTo>
                    <a:pt x="3453" y="18330"/>
                    <a:pt x="3495" y="18309"/>
                    <a:pt x="3516" y="18288"/>
                  </a:cubicBezTo>
                  <a:cubicBezTo>
                    <a:pt x="3579" y="18225"/>
                    <a:pt x="3579" y="18120"/>
                    <a:pt x="3516" y="18037"/>
                  </a:cubicBezTo>
                  <a:cubicBezTo>
                    <a:pt x="3432" y="17974"/>
                    <a:pt x="3348" y="17890"/>
                    <a:pt x="3286" y="17807"/>
                  </a:cubicBezTo>
                  <a:cubicBezTo>
                    <a:pt x="3254" y="17775"/>
                    <a:pt x="3207" y="17759"/>
                    <a:pt x="3160" y="17759"/>
                  </a:cubicBezTo>
                  <a:close/>
                  <a:moveTo>
                    <a:pt x="18047" y="17759"/>
                  </a:moveTo>
                  <a:cubicBezTo>
                    <a:pt x="18005" y="17759"/>
                    <a:pt x="17964" y="17775"/>
                    <a:pt x="17932" y="17807"/>
                  </a:cubicBezTo>
                  <a:cubicBezTo>
                    <a:pt x="17848" y="17890"/>
                    <a:pt x="17765" y="17974"/>
                    <a:pt x="17702" y="18058"/>
                  </a:cubicBezTo>
                  <a:cubicBezTo>
                    <a:pt x="17618" y="18120"/>
                    <a:pt x="17618" y="18225"/>
                    <a:pt x="17681" y="18288"/>
                  </a:cubicBezTo>
                  <a:cubicBezTo>
                    <a:pt x="17723" y="18330"/>
                    <a:pt x="17765" y="18330"/>
                    <a:pt x="17807" y="18330"/>
                  </a:cubicBezTo>
                  <a:cubicBezTo>
                    <a:pt x="17848" y="18330"/>
                    <a:pt x="17890" y="18330"/>
                    <a:pt x="17932" y="18288"/>
                  </a:cubicBezTo>
                  <a:cubicBezTo>
                    <a:pt x="18016" y="18204"/>
                    <a:pt x="18100" y="18141"/>
                    <a:pt x="18162" y="18058"/>
                  </a:cubicBezTo>
                  <a:cubicBezTo>
                    <a:pt x="18246" y="17995"/>
                    <a:pt x="18246" y="17869"/>
                    <a:pt x="18162" y="17807"/>
                  </a:cubicBezTo>
                  <a:cubicBezTo>
                    <a:pt x="18131" y="17775"/>
                    <a:pt x="18089" y="17759"/>
                    <a:pt x="18047" y="17759"/>
                  </a:cubicBezTo>
                  <a:close/>
                  <a:moveTo>
                    <a:pt x="3909" y="18447"/>
                  </a:moveTo>
                  <a:cubicBezTo>
                    <a:pt x="3859" y="18447"/>
                    <a:pt x="3811" y="18462"/>
                    <a:pt x="3788" y="18497"/>
                  </a:cubicBezTo>
                  <a:cubicBezTo>
                    <a:pt x="3725" y="18581"/>
                    <a:pt x="3725" y="18685"/>
                    <a:pt x="3809" y="18748"/>
                  </a:cubicBezTo>
                  <a:cubicBezTo>
                    <a:pt x="3892" y="18811"/>
                    <a:pt x="3976" y="18895"/>
                    <a:pt x="4060" y="18957"/>
                  </a:cubicBezTo>
                  <a:cubicBezTo>
                    <a:pt x="4102" y="18978"/>
                    <a:pt x="4144" y="18999"/>
                    <a:pt x="4164" y="18999"/>
                  </a:cubicBezTo>
                  <a:cubicBezTo>
                    <a:pt x="4227" y="18999"/>
                    <a:pt x="4269" y="18978"/>
                    <a:pt x="4311" y="18936"/>
                  </a:cubicBezTo>
                  <a:cubicBezTo>
                    <a:pt x="4353" y="18853"/>
                    <a:pt x="4353" y="18748"/>
                    <a:pt x="4269" y="18685"/>
                  </a:cubicBezTo>
                  <a:cubicBezTo>
                    <a:pt x="4185" y="18623"/>
                    <a:pt x="4102" y="18560"/>
                    <a:pt x="4018" y="18476"/>
                  </a:cubicBezTo>
                  <a:cubicBezTo>
                    <a:pt x="3990" y="18457"/>
                    <a:pt x="3949" y="18447"/>
                    <a:pt x="3909" y="18447"/>
                  </a:cubicBezTo>
                  <a:close/>
                  <a:moveTo>
                    <a:pt x="17306" y="18452"/>
                  </a:moveTo>
                  <a:cubicBezTo>
                    <a:pt x="17267" y="18452"/>
                    <a:pt x="17229" y="18468"/>
                    <a:pt x="17200" y="18497"/>
                  </a:cubicBezTo>
                  <a:cubicBezTo>
                    <a:pt x="17116" y="18560"/>
                    <a:pt x="17032" y="18623"/>
                    <a:pt x="16928" y="18706"/>
                  </a:cubicBezTo>
                  <a:cubicBezTo>
                    <a:pt x="16865" y="18748"/>
                    <a:pt x="16844" y="18874"/>
                    <a:pt x="16907" y="18936"/>
                  </a:cubicBezTo>
                  <a:cubicBezTo>
                    <a:pt x="16949" y="18978"/>
                    <a:pt x="16991" y="18999"/>
                    <a:pt x="17032" y="18999"/>
                  </a:cubicBezTo>
                  <a:cubicBezTo>
                    <a:pt x="17074" y="18999"/>
                    <a:pt x="17116" y="18999"/>
                    <a:pt x="17137" y="18978"/>
                  </a:cubicBezTo>
                  <a:cubicBezTo>
                    <a:pt x="17242" y="18895"/>
                    <a:pt x="17325" y="18832"/>
                    <a:pt x="17409" y="18748"/>
                  </a:cubicBezTo>
                  <a:cubicBezTo>
                    <a:pt x="17493" y="18685"/>
                    <a:pt x="17493" y="18581"/>
                    <a:pt x="17430" y="18518"/>
                  </a:cubicBezTo>
                  <a:cubicBezTo>
                    <a:pt x="17396" y="18473"/>
                    <a:pt x="17351" y="18452"/>
                    <a:pt x="17306" y="18452"/>
                  </a:cubicBezTo>
                  <a:close/>
                  <a:moveTo>
                    <a:pt x="4720" y="19061"/>
                  </a:moveTo>
                  <a:cubicBezTo>
                    <a:pt x="4663" y="19061"/>
                    <a:pt x="4610" y="19084"/>
                    <a:pt x="4583" y="19125"/>
                  </a:cubicBezTo>
                  <a:cubicBezTo>
                    <a:pt x="4520" y="19208"/>
                    <a:pt x="4541" y="19313"/>
                    <a:pt x="4625" y="19376"/>
                  </a:cubicBezTo>
                  <a:cubicBezTo>
                    <a:pt x="4708" y="19439"/>
                    <a:pt x="4813" y="19501"/>
                    <a:pt x="4897" y="19564"/>
                  </a:cubicBezTo>
                  <a:cubicBezTo>
                    <a:pt x="4939" y="19585"/>
                    <a:pt x="4960" y="19585"/>
                    <a:pt x="5001" y="19585"/>
                  </a:cubicBezTo>
                  <a:cubicBezTo>
                    <a:pt x="5043" y="19585"/>
                    <a:pt x="5106" y="19564"/>
                    <a:pt x="5148" y="19501"/>
                  </a:cubicBezTo>
                  <a:cubicBezTo>
                    <a:pt x="5190" y="19439"/>
                    <a:pt x="5169" y="19334"/>
                    <a:pt x="5085" y="19271"/>
                  </a:cubicBezTo>
                  <a:cubicBezTo>
                    <a:pt x="5001" y="19208"/>
                    <a:pt x="4897" y="19146"/>
                    <a:pt x="4813" y="19083"/>
                  </a:cubicBezTo>
                  <a:cubicBezTo>
                    <a:pt x="4783" y="19068"/>
                    <a:pt x="4751" y="19061"/>
                    <a:pt x="4720" y="19061"/>
                  </a:cubicBezTo>
                  <a:close/>
                  <a:moveTo>
                    <a:pt x="16483" y="19062"/>
                  </a:moveTo>
                  <a:cubicBezTo>
                    <a:pt x="16454" y="19062"/>
                    <a:pt x="16426" y="19069"/>
                    <a:pt x="16405" y="19083"/>
                  </a:cubicBezTo>
                  <a:cubicBezTo>
                    <a:pt x="16321" y="19146"/>
                    <a:pt x="16216" y="19208"/>
                    <a:pt x="16133" y="19271"/>
                  </a:cubicBezTo>
                  <a:cubicBezTo>
                    <a:pt x="16049" y="19334"/>
                    <a:pt x="16028" y="19439"/>
                    <a:pt x="16070" y="19501"/>
                  </a:cubicBezTo>
                  <a:cubicBezTo>
                    <a:pt x="16112" y="19564"/>
                    <a:pt x="16154" y="19585"/>
                    <a:pt x="16216" y="19585"/>
                  </a:cubicBezTo>
                  <a:cubicBezTo>
                    <a:pt x="16237" y="19585"/>
                    <a:pt x="16279" y="19585"/>
                    <a:pt x="16300" y="19564"/>
                  </a:cubicBezTo>
                  <a:cubicBezTo>
                    <a:pt x="16405" y="19501"/>
                    <a:pt x="16509" y="19439"/>
                    <a:pt x="16593" y="19376"/>
                  </a:cubicBezTo>
                  <a:cubicBezTo>
                    <a:pt x="16677" y="19313"/>
                    <a:pt x="16698" y="19208"/>
                    <a:pt x="16635" y="19146"/>
                  </a:cubicBezTo>
                  <a:cubicBezTo>
                    <a:pt x="16607" y="19090"/>
                    <a:pt x="16542" y="19062"/>
                    <a:pt x="16483" y="19062"/>
                  </a:cubicBezTo>
                  <a:close/>
                  <a:moveTo>
                    <a:pt x="5598" y="19589"/>
                  </a:moveTo>
                  <a:cubicBezTo>
                    <a:pt x="5534" y="19589"/>
                    <a:pt x="5471" y="19624"/>
                    <a:pt x="5441" y="19669"/>
                  </a:cubicBezTo>
                  <a:cubicBezTo>
                    <a:pt x="5378" y="19752"/>
                    <a:pt x="5420" y="19857"/>
                    <a:pt x="5504" y="19899"/>
                  </a:cubicBezTo>
                  <a:cubicBezTo>
                    <a:pt x="5608" y="19962"/>
                    <a:pt x="5692" y="20024"/>
                    <a:pt x="5796" y="20066"/>
                  </a:cubicBezTo>
                  <a:cubicBezTo>
                    <a:pt x="5817" y="20087"/>
                    <a:pt x="5859" y="20087"/>
                    <a:pt x="5880" y="20087"/>
                  </a:cubicBezTo>
                  <a:cubicBezTo>
                    <a:pt x="5943" y="20087"/>
                    <a:pt x="6006" y="20045"/>
                    <a:pt x="6027" y="20004"/>
                  </a:cubicBezTo>
                  <a:cubicBezTo>
                    <a:pt x="6068" y="19920"/>
                    <a:pt x="6048" y="19815"/>
                    <a:pt x="5964" y="19773"/>
                  </a:cubicBezTo>
                  <a:cubicBezTo>
                    <a:pt x="5859" y="19711"/>
                    <a:pt x="5755" y="19669"/>
                    <a:pt x="5671" y="19606"/>
                  </a:cubicBezTo>
                  <a:cubicBezTo>
                    <a:pt x="5648" y="19594"/>
                    <a:pt x="5623" y="19589"/>
                    <a:pt x="5598" y="19589"/>
                  </a:cubicBezTo>
                  <a:close/>
                  <a:moveTo>
                    <a:pt x="15634" y="19597"/>
                  </a:moveTo>
                  <a:cubicBezTo>
                    <a:pt x="15605" y="19597"/>
                    <a:pt x="15575" y="19606"/>
                    <a:pt x="15547" y="19627"/>
                  </a:cubicBezTo>
                  <a:cubicBezTo>
                    <a:pt x="15442" y="19669"/>
                    <a:pt x="15359" y="19732"/>
                    <a:pt x="15254" y="19773"/>
                  </a:cubicBezTo>
                  <a:cubicBezTo>
                    <a:pt x="15170" y="19815"/>
                    <a:pt x="15149" y="19920"/>
                    <a:pt x="15191" y="20004"/>
                  </a:cubicBezTo>
                  <a:cubicBezTo>
                    <a:pt x="15212" y="20066"/>
                    <a:pt x="15275" y="20087"/>
                    <a:pt x="15338" y="20087"/>
                  </a:cubicBezTo>
                  <a:cubicBezTo>
                    <a:pt x="15359" y="20087"/>
                    <a:pt x="15379" y="20087"/>
                    <a:pt x="15400" y="20066"/>
                  </a:cubicBezTo>
                  <a:cubicBezTo>
                    <a:pt x="15505" y="20024"/>
                    <a:pt x="15610" y="19962"/>
                    <a:pt x="15714" y="19920"/>
                  </a:cubicBezTo>
                  <a:cubicBezTo>
                    <a:pt x="15798" y="19878"/>
                    <a:pt x="15819" y="19773"/>
                    <a:pt x="15777" y="19690"/>
                  </a:cubicBezTo>
                  <a:cubicBezTo>
                    <a:pt x="15749" y="19634"/>
                    <a:pt x="15693" y="19597"/>
                    <a:pt x="15634" y="19597"/>
                  </a:cubicBezTo>
                  <a:close/>
                  <a:moveTo>
                    <a:pt x="6494" y="20038"/>
                  </a:moveTo>
                  <a:cubicBezTo>
                    <a:pt x="6431" y="20038"/>
                    <a:pt x="6373" y="20069"/>
                    <a:pt x="6340" y="20150"/>
                  </a:cubicBezTo>
                  <a:cubicBezTo>
                    <a:pt x="6299" y="20234"/>
                    <a:pt x="6340" y="20317"/>
                    <a:pt x="6424" y="20359"/>
                  </a:cubicBezTo>
                  <a:cubicBezTo>
                    <a:pt x="6529" y="20401"/>
                    <a:pt x="6633" y="20443"/>
                    <a:pt x="6738" y="20485"/>
                  </a:cubicBezTo>
                  <a:cubicBezTo>
                    <a:pt x="6759" y="20506"/>
                    <a:pt x="6780" y="20506"/>
                    <a:pt x="6801" y="20506"/>
                  </a:cubicBezTo>
                  <a:cubicBezTo>
                    <a:pt x="6884" y="20506"/>
                    <a:pt x="6947" y="20464"/>
                    <a:pt x="6968" y="20401"/>
                  </a:cubicBezTo>
                  <a:cubicBezTo>
                    <a:pt x="6989" y="20317"/>
                    <a:pt x="6947" y="20213"/>
                    <a:pt x="6864" y="20171"/>
                  </a:cubicBezTo>
                  <a:cubicBezTo>
                    <a:pt x="6759" y="20129"/>
                    <a:pt x="6654" y="20087"/>
                    <a:pt x="6550" y="20045"/>
                  </a:cubicBezTo>
                  <a:cubicBezTo>
                    <a:pt x="6531" y="20041"/>
                    <a:pt x="6512" y="20038"/>
                    <a:pt x="6494" y="20038"/>
                  </a:cubicBezTo>
                  <a:close/>
                  <a:moveTo>
                    <a:pt x="14714" y="20038"/>
                  </a:moveTo>
                  <a:cubicBezTo>
                    <a:pt x="14693" y="20038"/>
                    <a:pt x="14671" y="20041"/>
                    <a:pt x="14647" y="20045"/>
                  </a:cubicBezTo>
                  <a:cubicBezTo>
                    <a:pt x="14563" y="20087"/>
                    <a:pt x="14459" y="20129"/>
                    <a:pt x="14354" y="20171"/>
                  </a:cubicBezTo>
                  <a:cubicBezTo>
                    <a:pt x="14271" y="20213"/>
                    <a:pt x="14229" y="20317"/>
                    <a:pt x="14250" y="20401"/>
                  </a:cubicBezTo>
                  <a:cubicBezTo>
                    <a:pt x="14271" y="20464"/>
                    <a:pt x="14333" y="20506"/>
                    <a:pt x="14417" y="20506"/>
                  </a:cubicBezTo>
                  <a:cubicBezTo>
                    <a:pt x="14438" y="20506"/>
                    <a:pt x="14459" y="20506"/>
                    <a:pt x="14480" y="20485"/>
                  </a:cubicBezTo>
                  <a:cubicBezTo>
                    <a:pt x="14584" y="20443"/>
                    <a:pt x="14689" y="20401"/>
                    <a:pt x="14794" y="20359"/>
                  </a:cubicBezTo>
                  <a:cubicBezTo>
                    <a:pt x="14877" y="20317"/>
                    <a:pt x="14919" y="20234"/>
                    <a:pt x="14877" y="20150"/>
                  </a:cubicBezTo>
                  <a:cubicBezTo>
                    <a:pt x="14845" y="20069"/>
                    <a:pt x="14787" y="20038"/>
                    <a:pt x="14714" y="20038"/>
                  </a:cubicBezTo>
                  <a:close/>
                  <a:moveTo>
                    <a:pt x="7448" y="20396"/>
                  </a:moveTo>
                  <a:cubicBezTo>
                    <a:pt x="7380" y="20396"/>
                    <a:pt x="7317" y="20436"/>
                    <a:pt x="7282" y="20506"/>
                  </a:cubicBezTo>
                  <a:cubicBezTo>
                    <a:pt x="7261" y="20610"/>
                    <a:pt x="7303" y="20694"/>
                    <a:pt x="7387" y="20715"/>
                  </a:cubicBezTo>
                  <a:cubicBezTo>
                    <a:pt x="7512" y="20757"/>
                    <a:pt x="7617" y="20799"/>
                    <a:pt x="7721" y="20820"/>
                  </a:cubicBezTo>
                  <a:lnTo>
                    <a:pt x="7763" y="20820"/>
                  </a:lnTo>
                  <a:cubicBezTo>
                    <a:pt x="7847" y="20820"/>
                    <a:pt x="7910" y="20778"/>
                    <a:pt x="7931" y="20715"/>
                  </a:cubicBezTo>
                  <a:cubicBezTo>
                    <a:pt x="7952" y="20610"/>
                    <a:pt x="7910" y="20527"/>
                    <a:pt x="7805" y="20506"/>
                  </a:cubicBezTo>
                  <a:cubicBezTo>
                    <a:pt x="7701" y="20464"/>
                    <a:pt x="7596" y="20443"/>
                    <a:pt x="7491" y="20401"/>
                  </a:cubicBezTo>
                  <a:cubicBezTo>
                    <a:pt x="7477" y="20397"/>
                    <a:pt x="7463" y="20396"/>
                    <a:pt x="7448" y="20396"/>
                  </a:cubicBezTo>
                  <a:close/>
                  <a:moveTo>
                    <a:pt x="13783" y="20388"/>
                  </a:moveTo>
                  <a:cubicBezTo>
                    <a:pt x="13764" y="20388"/>
                    <a:pt x="13745" y="20392"/>
                    <a:pt x="13727" y="20401"/>
                  </a:cubicBezTo>
                  <a:cubicBezTo>
                    <a:pt x="13622" y="20422"/>
                    <a:pt x="13517" y="20464"/>
                    <a:pt x="13413" y="20485"/>
                  </a:cubicBezTo>
                  <a:cubicBezTo>
                    <a:pt x="13308" y="20527"/>
                    <a:pt x="13266" y="20610"/>
                    <a:pt x="13287" y="20694"/>
                  </a:cubicBezTo>
                  <a:cubicBezTo>
                    <a:pt x="13308" y="20778"/>
                    <a:pt x="13371" y="20820"/>
                    <a:pt x="13455" y="20820"/>
                  </a:cubicBezTo>
                  <a:lnTo>
                    <a:pt x="13496" y="20820"/>
                  </a:lnTo>
                  <a:cubicBezTo>
                    <a:pt x="13601" y="20778"/>
                    <a:pt x="13727" y="20757"/>
                    <a:pt x="13831" y="20715"/>
                  </a:cubicBezTo>
                  <a:cubicBezTo>
                    <a:pt x="13915" y="20694"/>
                    <a:pt x="13957" y="20589"/>
                    <a:pt x="13936" y="20506"/>
                  </a:cubicBezTo>
                  <a:cubicBezTo>
                    <a:pt x="13919" y="20440"/>
                    <a:pt x="13852" y="20388"/>
                    <a:pt x="13783" y="20388"/>
                  </a:cubicBezTo>
                  <a:close/>
                  <a:moveTo>
                    <a:pt x="8421" y="20648"/>
                  </a:moveTo>
                  <a:cubicBezTo>
                    <a:pt x="8349" y="20648"/>
                    <a:pt x="8284" y="20705"/>
                    <a:pt x="8265" y="20778"/>
                  </a:cubicBezTo>
                  <a:cubicBezTo>
                    <a:pt x="8245" y="20882"/>
                    <a:pt x="8307" y="20966"/>
                    <a:pt x="8391" y="20987"/>
                  </a:cubicBezTo>
                  <a:cubicBezTo>
                    <a:pt x="8496" y="21008"/>
                    <a:pt x="8621" y="21029"/>
                    <a:pt x="8726" y="21050"/>
                  </a:cubicBezTo>
                  <a:lnTo>
                    <a:pt x="8768" y="21050"/>
                  </a:lnTo>
                  <a:cubicBezTo>
                    <a:pt x="8830" y="21050"/>
                    <a:pt x="8914" y="20987"/>
                    <a:pt x="8935" y="20903"/>
                  </a:cubicBezTo>
                  <a:cubicBezTo>
                    <a:pt x="8956" y="20820"/>
                    <a:pt x="8893" y="20736"/>
                    <a:pt x="8789" y="20715"/>
                  </a:cubicBezTo>
                  <a:cubicBezTo>
                    <a:pt x="8684" y="20694"/>
                    <a:pt x="8579" y="20673"/>
                    <a:pt x="8454" y="20652"/>
                  </a:cubicBezTo>
                  <a:cubicBezTo>
                    <a:pt x="8443" y="20649"/>
                    <a:pt x="8432" y="20648"/>
                    <a:pt x="8421" y="20648"/>
                  </a:cubicBezTo>
                  <a:close/>
                  <a:moveTo>
                    <a:pt x="12797" y="20648"/>
                  </a:moveTo>
                  <a:cubicBezTo>
                    <a:pt x="12786" y="20648"/>
                    <a:pt x="12775" y="20649"/>
                    <a:pt x="12764" y="20652"/>
                  </a:cubicBezTo>
                  <a:cubicBezTo>
                    <a:pt x="12638" y="20673"/>
                    <a:pt x="12534" y="20694"/>
                    <a:pt x="12429" y="20715"/>
                  </a:cubicBezTo>
                  <a:cubicBezTo>
                    <a:pt x="12346" y="20736"/>
                    <a:pt x="12283" y="20820"/>
                    <a:pt x="12283" y="20924"/>
                  </a:cubicBezTo>
                  <a:cubicBezTo>
                    <a:pt x="12304" y="20987"/>
                    <a:pt x="12387" y="21050"/>
                    <a:pt x="12450" y="21050"/>
                  </a:cubicBezTo>
                  <a:lnTo>
                    <a:pt x="12492" y="21050"/>
                  </a:lnTo>
                  <a:cubicBezTo>
                    <a:pt x="12597" y="21029"/>
                    <a:pt x="12722" y="21008"/>
                    <a:pt x="12827" y="20987"/>
                  </a:cubicBezTo>
                  <a:cubicBezTo>
                    <a:pt x="12910" y="20966"/>
                    <a:pt x="12973" y="20882"/>
                    <a:pt x="12952" y="20778"/>
                  </a:cubicBezTo>
                  <a:cubicBezTo>
                    <a:pt x="12934" y="20705"/>
                    <a:pt x="12869" y="20648"/>
                    <a:pt x="12797" y="20648"/>
                  </a:cubicBezTo>
                  <a:close/>
                  <a:moveTo>
                    <a:pt x="9419" y="20816"/>
                  </a:moveTo>
                  <a:cubicBezTo>
                    <a:pt x="9333" y="20816"/>
                    <a:pt x="9270" y="20875"/>
                    <a:pt x="9270" y="20966"/>
                  </a:cubicBezTo>
                  <a:cubicBezTo>
                    <a:pt x="9249" y="21050"/>
                    <a:pt x="9312" y="21133"/>
                    <a:pt x="9416" y="21154"/>
                  </a:cubicBezTo>
                  <a:cubicBezTo>
                    <a:pt x="9521" y="21154"/>
                    <a:pt x="9646" y="21175"/>
                    <a:pt x="9751" y="21175"/>
                  </a:cubicBezTo>
                  <a:lnTo>
                    <a:pt x="9772" y="21175"/>
                  </a:lnTo>
                  <a:cubicBezTo>
                    <a:pt x="9856" y="21175"/>
                    <a:pt x="9918" y="21112"/>
                    <a:pt x="9939" y="21029"/>
                  </a:cubicBezTo>
                  <a:cubicBezTo>
                    <a:pt x="9939" y="20924"/>
                    <a:pt x="9877" y="20861"/>
                    <a:pt x="9772" y="20840"/>
                  </a:cubicBezTo>
                  <a:cubicBezTo>
                    <a:pt x="9667" y="20840"/>
                    <a:pt x="9563" y="20820"/>
                    <a:pt x="9458" y="20820"/>
                  </a:cubicBezTo>
                  <a:cubicBezTo>
                    <a:pt x="9445" y="20817"/>
                    <a:pt x="9431" y="20816"/>
                    <a:pt x="9419" y="20816"/>
                  </a:cubicBezTo>
                  <a:close/>
                  <a:moveTo>
                    <a:pt x="11807" y="20816"/>
                  </a:moveTo>
                  <a:cubicBezTo>
                    <a:pt x="11798" y="20816"/>
                    <a:pt x="11789" y="20817"/>
                    <a:pt x="11781" y="20820"/>
                  </a:cubicBezTo>
                  <a:cubicBezTo>
                    <a:pt x="11655" y="20820"/>
                    <a:pt x="11550" y="20840"/>
                    <a:pt x="11446" y="20840"/>
                  </a:cubicBezTo>
                  <a:cubicBezTo>
                    <a:pt x="11341" y="20861"/>
                    <a:pt x="11278" y="20945"/>
                    <a:pt x="11278" y="21029"/>
                  </a:cubicBezTo>
                  <a:cubicBezTo>
                    <a:pt x="11299" y="21112"/>
                    <a:pt x="11362" y="21175"/>
                    <a:pt x="11446" y="21175"/>
                  </a:cubicBezTo>
                  <a:cubicBezTo>
                    <a:pt x="11467" y="21175"/>
                    <a:pt x="11467" y="21175"/>
                    <a:pt x="11467" y="21196"/>
                  </a:cubicBezTo>
                  <a:cubicBezTo>
                    <a:pt x="11592" y="21175"/>
                    <a:pt x="11697" y="21175"/>
                    <a:pt x="11822" y="21154"/>
                  </a:cubicBezTo>
                  <a:cubicBezTo>
                    <a:pt x="11906" y="21133"/>
                    <a:pt x="11969" y="21050"/>
                    <a:pt x="11969" y="20966"/>
                  </a:cubicBezTo>
                  <a:cubicBezTo>
                    <a:pt x="11950" y="20891"/>
                    <a:pt x="11881" y="20816"/>
                    <a:pt x="11807" y="20816"/>
                  </a:cubicBezTo>
                  <a:close/>
                  <a:moveTo>
                    <a:pt x="10802" y="20879"/>
                  </a:moveTo>
                  <a:cubicBezTo>
                    <a:pt x="10794" y="20879"/>
                    <a:pt x="10785" y="20880"/>
                    <a:pt x="10776" y="20882"/>
                  </a:cubicBezTo>
                  <a:lnTo>
                    <a:pt x="10442" y="20882"/>
                  </a:lnTo>
                  <a:cubicBezTo>
                    <a:pt x="10337" y="20882"/>
                    <a:pt x="10274" y="20945"/>
                    <a:pt x="10274" y="21050"/>
                  </a:cubicBezTo>
                  <a:cubicBezTo>
                    <a:pt x="10274" y="21133"/>
                    <a:pt x="10337" y="21217"/>
                    <a:pt x="10442" y="21217"/>
                  </a:cubicBezTo>
                  <a:lnTo>
                    <a:pt x="10776" y="21217"/>
                  </a:lnTo>
                  <a:cubicBezTo>
                    <a:pt x="10881" y="21217"/>
                    <a:pt x="10944" y="21133"/>
                    <a:pt x="10944" y="21050"/>
                  </a:cubicBezTo>
                  <a:cubicBezTo>
                    <a:pt x="10944" y="20956"/>
                    <a:pt x="10877" y="20879"/>
                    <a:pt x="10802" y="208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5944015" y="3149436"/>
              <a:ext cx="182025" cy="102781"/>
            </a:xfrm>
            <a:custGeom>
              <a:avLst/>
              <a:gdLst/>
              <a:ahLst/>
              <a:cxnLst/>
              <a:rect l="l" t="t" r="r" b="b"/>
              <a:pathLst>
                <a:path w="8747" h="4939" extrusionOk="0">
                  <a:moveTo>
                    <a:pt x="1089" y="0"/>
                  </a:moveTo>
                  <a:cubicBezTo>
                    <a:pt x="482" y="0"/>
                    <a:pt x="1" y="481"/>
                    <a:pt x="1" y="1088"/>
                  </a:cubicBezTo>
                  <a:lnTo>
                    <a:pt x="1" y="3850"/>
                  </a:lnTo>
                  <a:cubicBezTo>
                    <a:pt x="1" y="4436"/>
                    <a:pt x="482" y="4938"/>
                    <a:pt x="1089" y="4938"/>
                  </a:cubicBezTo>
                  <a:lnTo>
                    <a:pt x="8119" y="4938"/>
                  </a:lnTo>
                  <a:cubicBezTo>
                    <a:pt x="8538" y="4938"/>
                    <a:pt x="8747" y="4457"/>
                    <a:pt x="8496" y="4143"/>
                  </a:cubicBezTo>
                  <a:lnTo>
                    <a:pt x="7408" y="2762"/>
                  </a:lnTo>
                  <a:cubicBezTo>
                    <a:pt x="7261" y="2595"/>
                    <a:pt x="7261" y="2344"/>
                    <a:pt x="7408" y="2176"/>
                  </a:cubicBezTo>
                  <a:lnTo>
                    <a:pt x="8496" y="795"/>
                  </a:lnTo>
                  <a:cubicBezTo>
                    <a:pt x="8747" y="460"/>
                    <a:pt x="8538" y="0"/>
                    <a:pt x="8119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5944015" y="3149436"/>
              <a:ext cx="60557" cy="31361"/>
            </a:xfrm>
            <a:custGeom>
              <a:avLst/>
              <a:gdLst/>
              <a:ahLst/>
              <a:cxnLst/>
              <a:rect l="l" t="t" r="r" b="b"/>
              <a:pathLst>
                <a:path w="2910" h="1507" extrusionOk="0">
                  <a:moveTo>
                    <a:pt x="1047" y="0"/>
                  </a:moveTo>
                  <a:cubicBezTo>
                    <a:pt x="461" y="42"/>
                    <a:pt x="1" y="502"/>
                    <a:pt x="1" y="1088"/>
                  </a:cubicBezTo>
                  <a:lnTo>
                    <a:pt x="1" y="1507"/>
                  </a:lnTo>
                  <a:lnTo>
                    <a:pt x="2909" y="150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5418897" y="3149436"/>
              <a:ext cx="182025" cy="102781"/>
            </a:xfrm>
            <a:custGeom>
              <a:avLst/>
              <a:gdLst/>
              <a:ahLst/>
              <a:cxnLst/>
              <a:rect l="l" t="t" r="r" b="b"/>
              <a:pathLst>
                <a:path w="8747" h="4939" extrusionOk="0">
                  <a:moveTo>
                    <a:pt x="629" y="0"/>
                  </a:moveTo>
                  <a:cubicBezTo>
                    <a:pt x="210" y="0"/>
                    <a:pt x="1" y="460"/>
                    <a:pt x="252" y="795"/>
                  </a:cubicBezTo>
                  <a:lnTo>
                    <a:pt x="1340" y="2176"/>
                  </a:lnTo>
                  <a:cubicBezTo>
                    <a:pt x="1487" y="2344"/>
                    <a:pt x="1487" y="2595"/>
                    <a:pt x="1340" y="2762"/>
                  </a:cubicBezTo>
                  <a:lnTo>
                    <a:pt x="252" y="4143"/>
                  </a:lnTo>
                  <a:cubicBezTo>
                    <a:pt x="1" y="4457"/>
                    <a:pt x="210" y="4938"/>
                    <a:pt x="629" y="4938"/>
                  </a:cubicBezTo>
                  <a:lnTo>
                    <a:pt x="7659" y="4938"/>
                  </a:lnTo>
                  <a:cubicBezTo>
                    <a:pt x="8266" y="4938"/>
                    <a:pt x="8747" y="4436"/>
                    <a:pt x="8747" y="3850"/>
                  </a:cubicBezTo>
                  <a:lnTo>
                    <a:pt x="8747" y="1088"/>
                  </a:lnTo>
                  <a:cubicBezTo>
                    <a:pt x="8747" y="481"/>
                    <a:pt x="8266" y="0"/>
                    <a:pt x="7659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5540385" y="3149436"/>
              <a:ext cx="60536" cy="31361"/>
            </a:xfrm>
            <a:custGeom>
              <a:avLst/>
              <a:gdLst/>
              <a:ahLst/>
              <a:cxnLst/>
              <a:rect l="l" t="t" r="r" b="b"/>
              <a:pathLst>
                <a:path w="2909" h="1507" extrusionOk="0">
                  <a:moveTo>
                    <a:pt x="1863" y="0"/>
                  </a:moveTo>
                  <a:lnTo>
                    <a:pt x="1" y="1507"/>
                  </a:lnTo>
                  <a:lnTo>
                    <a:pt x="2909" y="1507"/>
                  </a:lnTo>
                  <a:lnTo>
                    <a:pt x="2909" y="1088"/>
                  </a:lnTo>
                  <a:cubicBezTo>
                    <a:pt x="2909" y="502"/>
                    <a:pt x="2449" y="42"/>
                    <a:pt x="1863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5498578" y="3179028"/>
              <a:ext cx="547782" cy="115849"/>
            </a:xfrm>
            <a:custGeom>
              <a:avLst/>
              <a:gdLst/>
              <a:ahLst/>
              <a:cxnLst/>
              <a:rect l="l" t="t" r="r" b="b"/>
              <a:pathLst>
                <a:path w="26323" h="5567" extrusionOk="0">
                  <a:moveTo>
                    <a:pt x="2763" y="1"/>
                  </a:moveTo>
                  <a:cubicBezTo>
                    <a:pt x="1235" y="1"/>
                    <a:pt x="1" y="1256"/>
                    <a:pt x="1" y="2784"/>
                  </a:cubicBezTo>
                  <a:cubicBezTo>
                    <a:pt x="1" y="4311"/>
                    <a:pt x="1235" y="5567"/>
                    <a:pt x="2763" y="5567"/>
                  </a:cubicBezTo>
                  <a:lnTo>
                    <a:pt x="23561" y="5567"/>
                  </a:lnTo>
                  <a:cubicBezTo>
                    <a:pt x="25088" y="5567"/>
                    <a:pt x="26323" y="4311"/>
                    <a:pt x="26323" y="2784"/>
                  </a:cubicBezTo>
                  <a:cubicBezTo>
                    <a:pt x="26323" y="1256"/>
                    <a:pt x="25088" y="1"/>
                    <a:pt x="23561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3429466" y="2406264"/>
              <a:ext cx="125422" cy="207184"/>
            </a:xfrm>
            <a:custGeom>
              <a:avLst/>
              <a:gdLst/>
              <a:ahLst/>
              <a:cxnLst/>
              <a:rect l="l" t="t" r="r" b="b"/>
              <a:pathLst>
                <a:path w="6027" h="9956" extrusionOk="0">
                  <a:moveTo>
                    <a:pt x="732" y="1"/>
                  </a:moveTo>
                  <a:cubicBezTo>
                    <a:pt x="568" y="1"/>
                    <a:pt x="413" y="127"/>
                    <a:pt x="398" y="309"/>
                  </a:cubicBezTo>
                  <a:lnTo>
                    <a:pt x="147" y="4348"/>
                  </a:lnTo>
                  <a:cubicBezTo>
                    <a:pt x="1" y="6607"/>
                    <a:pt x="1319" y="8721"/>
                    <a:pt x="3432" y="9578"/>
                  </a:cubicBezTo>
                  <a:lnTo>
                    <a:pt x="4269" y="9934"/>
                  </a:lnTo>
                  <a:cubicBezTo>
                    <a:pt x="4308" y="9949"/>
                    <a:pt x="4347" y="9955"/>
                    <a:pt x="4386" y="9955"/>
                  </a:cubicBezTo>
                  <a:cubicBezTo>
                    <a:pt x="4516" y="9955"/>
                    <a:pt x="4639" y="9880"/>
                    <a:pt x="4688" y="9767"/>
                  </a:cubicBezTo>
                  <a:lnTo>
                    <a:pt x="5064" y="8951"/>
                  </a:lnTo>
                  <a:cubicBezTo>
                    <a:pt x="6027" y="6879"/>
                    <a:pt x="5546" y="4431"/>
                    <a:pt x="3893" y="2862"/>
                  </a:cubicBezTo>
                  <a:lnTo>
                    <a:pt x="963" y="100"/>
                  </a:lnTo>
                  <a:cubicBezTo>
                    <a:pt x="895" y="31"/>
                    <a:pt x="812" y="1"/>
                    <a:pt x="732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4241533" y="2590163"/>
              <a:ext cx="124111" cy="221231"/>
            </a:xfrm>
            <a:custGeom>
              <a:avLst/>
              <a:gdLst/>
              <a:ahLst/>
              <a:cxnLst/>
              <a:rect l="l" t="t" r="r" b="b"/>
              <a:pathLst>
                <a:path w="5964" h="10631" extrusionOk="0">
                  <a:moveTo>
                    <a:pt x="2671" y="1"/>
                  </a:moveTo>
                  <a:cubicBezTo>
                    <a:pt x="2546" y="1"/>
                    <a:pt x="2420" y="74"/>
                    <a:pt x="2365" y="218"/>
                  </a:cubicBezTo>
                  <a:lnTo>
                    <a:pt x="858" y="3943"/>
                  </a:lnTo>
                  <a:cubicBezTo>
                    <a:pt x="0" y="6056"/>
                    <a:pt x="586" y="8483"/>
                    <a:pt x="2323" y="9969"/>
                  </a:cubicBezTo>
                  <a:lnTo>
                    <a:pt x="3013" y="10555"/>
                  </a:lnTo>
                  <a:cubicBezTo>
                    <a:pt x="3073" y="10605"/>
                    <a:pt x="3152" y="10631"/>
                    <a:pt x="3232" y="10631"/>
                  </a:cubicBezTo>
                  <a:cubicBezTo>
                    <a:pt x="3320" y="10631"/>
                    <a:pt x="3408" y="10599"/>
                    <a:pt x="3474" y="10534"/>
                  </a:cubicBezTo>
                  <a:lnTo>
                    <a:pt x="4081" y="9864"/>
                  </a:lnTo>
                  <a:cubicBezTo>
                    <a:pt x="5629" y="8211"/>
                    <a:pt x="5964" y="5721"/>
                    <a:pt x="4876" y="3734"/>
                  </a:cubicBezTo>
                  <a:lnTo>
                    <a:pt x="2951" y="177"/>
                  </a:lnTo>
                  <a:cubicBezTo>
                    <a:pt x="2892" y="59"/>
                    <a:pt x="2782" y="1"/>
                    <a:pt x="267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4320923" y="3002246"/>
              <a:ext cx="95664" cy="102656"/>
            </a:xfrm>
            <a:custGeom>
              <a:avLst/>
              <a:gdLst/>
              <a:ahLst/>
              <a:cxnLst/>
              <a:rect l="l" t="t" r="r" b="b"/>
              <a:pathLst>
                <a:path w="4597" h="4933" extrusionOk="0">
                  <a:moveTo>
                    <a:pt x="4241" y="1"/>
                  </a:moveTo>
                  <a:lnTo>
                    <a:pt x="3697" y="22"/>
                  </a:lnTo>
                  <a:cubicBezTo>
                    <a:pt x="2316" y="85"/>
                    <a:pt x="1123" y="1005"/>
                    <a:pt x="726" y="2323"/>
                  </a:cubicBezTo>
                  <a:lnTo>
                    <a:pt x="35" y="4688"/>
                  </a:lnTo>
                  <a:cubicBezTo>
                    <a:pt x="0" y="4810"/>
                    <a:pt x="112" y="4933"/>
                    <a:pt x="235" y="4933"/>
                  </a:cubicBezTo>
                  <a:cubicBezTo>
                    <a:pt x="259" y="4933"/>
                    <a:pt x="283" y="4928"/>
                    <a:pt x="307" y="4918"/>
                  </a:cubicBezTo>
                  <a:lnTo>
                    <a:pt x="2546" y="3955"/>
                  </a:lnTo>
                  <a:cubicBezTo>
                    <a:pt x="3823" y="3411"/>
                    <a:pt x="4597" y="2114"/>
                    <a:pt x="4492" y="733"/>
                  </a:cubicBezTo>
                  <a:lnTo>
                    <a:pt x="4450" y="189"/>
                  </a:lnTo>
                  <a:cubicBezTo>
                    <a:pt x="4429" y="85"/>
                    <a:pt x="4346" y="1"/>
                    <a:pt x="4241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3695084" y="2479807"/>
              <a:ext cx="87111" cy="143547"/>
            </a:xfrm>
            <a:custGeom>
              <a:avLst/>
              <a:gdLst/>
              <a:ahLst/>
              <a:cxnLst/>
              <a:rect l="l" t="t" r="r" b="b"/>
              <a:pathLst>
                <a:path w="4186" h="6898" extrusionOk="0">
                  <a:moveTo>
                    <a:pt x="510" y="1"/>
                  </a:moveTo>
                  <a:cubicBezTo>
                    <a:pt x="395" y="1"/>
                    <a:pt x="286" y="80"/>
                    <a:pt x="272" y="207"/>
                  </a:cubicBezTo>
                  <a:lnTo>
                    <a:pt x="105" y="3011"/>
                  </a:lnTo>
                  <a:cubicBezTo>
                    <a:pt x="0" y="4580"/>
                    <a:pt x="921" y="6044"/>
                    <a:pt x="2386" y="6651"/>
                  </a:cubicBezTo>
                  <a:lnTo>
                    <a:pt x="2951" y="6881"/>
                  </a:lnTo>
                  <a:cubicBezTo>
                    <a:pt x="2982" y="6892"/>
                    <a:pt x="3013" y="6897"/>
                    <a:pt x="3043" y="6897"/>
                  </a:cubicBezTo>
                  <a:cubicBezTo>
                    <a:pt x="3134" y="6897"/>
                    <a:pt x="3212" y="6850"/>
                    <a:pt x="3243" y="6756"/>
                  </a:cubicBezTo>
                  <a:lnTo>
                    <a:pt x="3516" y="6191"/>
                  </a:lnTo>
                  <a:cubicBezTo>
                    <a:pt x="4185" y="4768"/>
                    <a:pt x="3850" y="3073"/>
                    <a:pt x="2699" y="1985"/>
                  </a:cubicBezTo>
                  <a:lnTo>
                    <a:pt x="670" y="60"/>
                  </a:lnTo>
                  <a:cubicBezTo>
                    <a:pt x="622" y="19"/>
                    <a:pt x="565" y="1"/>
                    <a:pt x="510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3564897" y="2630077"/>
              <a:ext cx="87090" cy="141695"/>
            </a:xfrm>
            <a:custGeom>
              <a:avLst/>
              <a:gdLst/>
              <a:ahLst/>
              <a:cxnLst/>
              <a:rect l="l" t="t" r="r" b="b"/>
              <a:pathLst>
                <a:path w="4185" h="6809" extrusionOk="0">
                  <a:moveTo>
                    <a:pt x="3127" y="0"/>
                  </a:moveTo>
                  <a:cubicBezTo>
                    <a:pt x="3097" y="0"/>
                    <a:pt x="3065" y="6"/>
                    <a:pt x="3034" y="16"/>
                  </a:cubicBezTo>
                  <a:lnTo>
                    <a:pt x="2448" y="225"/>
                  </a:lnTo>
                  <a:cubicBezTo>
                    <a:pt x="963" y="769"/>
                    <a:pt x="0" y="2192"/>
                    <a:pt x="42" y="3782"/>
                  </a:cubicBezTo>
                  <a:lnTo>
                    <a:pt x="126" y="6586"/>
                  </a:lnTo>
                  <a:cubicBezTo>
                    <a:pt x="126" y="6718"/>
                    <a:pt x="238" y="6808"/>
                    <a:pt x="356" y="6808"/>
                  </a:cubicBezTo>
                  <a:cubicBezTo>
                    <a:pt x="406" y="6808"/>
                    <a:pt x="458" y="6791"/>
                    <a:pt x="502" y="6754"/>
                  </a:cubicBezTo>
                  <a:lnTo>
                    <a:pt x="2616" y="4891"/>
                  </a:lnTo>
                  <a:cubicBezTo>
                    <a:pt x="3787" y="3845"/>
                    <a:pt x="4185" y="2171"/>
                    <a:pt x="3557" y="707"/>
                  </a:cubicBezTo>
                  <a:lnTo>
                    <a:pt x="3327" y="142"/>
                  </a:lnTo>
                  <a:cubicBezTo>
                    <a:pt x="3296" y="48"/>
                    <a:pt x="3217" y="0"/>
                    <a:pt x="3127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5583504" y="3671063"/>
              <a:ext cx="495965" cy="495528"/>
            </a:xfrm>
            <a:custGeom>
              <a:avLst/>
              <a:gdLst/>
              <a:ahLst/>
              <a:cxnLst/>
              <a:rect l="l" t="t" r="r" b="b"/>
              <a:pathLst>
                <a:path w="23833" h="23812" extrusionOk="0">
                  <a:moveTo>
                    <a:pt x="11927" y="2951"/>
                  </a:moveTo>
                  <a:cubicBezTo>
                    <a:pt x="16844" y="2951"/>
                    <a:pt x="20861" y="6968"/>
                    <a:pt x="20861" y="11906"/>
                  </a:cubicBezTo>
                  <a:cubicBezTo>
                    <a:pt x="20861" y="16844"/>
                    <a:pt x="16844" y="20840"/>
                    <a:pt x="11927" y="20840"/>
                  </a:cubicBezTo>
                  <a:cubicBezTo>
                    <a:pt x="6989" y="20840"/>
                    <a:pt x="2971" y="16844"/>
                    <a:pt x="2971" y="11906"/>
                  </a:cubicBezTo>
                  <a:cubicBezTo>
                    <a:pt x="2971" y="6968"/>
                    <a:pt x="6989" y="2951"/>
                    <a:pt x="11927" y="2951"/>
                  </a:cubicBezTo>
                  <a:close/>
                  <a:moveTo>
                    <a:pt x="11927" y="1"/>
                  </a:moveTo>
                  <a:cubicBezTo>
                    <a:pt x="5356" y="1"/>
                    <a:pt x="0" y="5336"/>
                    <a:pt x="0" y="11906"/>
                  </a:cubicBezTo>
                  <a:cubicBezTo>
                    <a:pt x="0" y="18476"/>
                    <a:pt x="5356" y="23812"/>
                    <a:pt x="11927" y="23812"/>
                  </a:cubicBezTo>
                  <a:cubicBezTo>
                    <a:pt x="18497" y="23812"/>
                    <a:pt x="23832" y="18476"/>
                    <a:pt x="23832" y="11906"/>
                  </a:cubicBezTo>
                  <a:cubicBezTo>
                    <a:pt x="23832" y="5336"/>
                    <a:pt x="18476" y="1"/>
                    <a:pt x="11927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5786401" y="3523020"/>
              <a:ext cx="90149" cy="89712"/>
            </a:xfrm>
            <a:custGeom>
              <a:avLst/>
              <a:gdLst/>
              <a:ahLst/>
              <a:cxnLst/>
              <a:rect l="l" t="t" r="r" b="b"/>
              <a:pathLst>
                <a:path w="4332" h="4311" extrusionOk="0">
                  <a:moveTo>
                    <a:pt x="2177" y="1130"/>
                  </a:moveTo>
                  <a:cubicBezTo>
                    <a:pt x="2741" y="1130"/>
                    <a:pt x="3202" y="1591"/>
                    <a:pt x="3202" y="2156"/>
                  </a:cubicBezTo>
                  <a:cubicBezTo>
                    <a:pt x="3202" y="2721"/>
                    <a:pt x="2741" y="3181"/>
                    <a:pt x="2177" y="3181"/>
                  </a:cubicBezTo>
                  <a:cubicBezTo>
                    <a:pt x="1591" y="3181"/>
                    <a:pt x="1130" y="2721"/>
                    <a:pt x="1130" y="2156"/>
                  </a:cubicBezTo>
                  <a:cubicBezTo>
                    <a:pt x="1130" y="1591"/>
                    <a:pt x="1591" y="1130"/>
                    <a:pt x="2177" y="1130"/>
                  </a:cubicBezTo>
                  <a:close/>
                  <a:moveTo>
                    <a:pt x="2177" y="1"/>
                  </a:moveTo>
                  <a:cubicBezTo>
                    <a:pt x="984" y="1"/>
                    <a:pt x="0" y="963"/>
                    <a:pt x="0" y="2156"/>
                  </a:cubicBezTo>
                  <a:cubicBezTo>
                    <a:pt x="0" y="3348"/>
                    <a:pt x="984" y="4311"/>
                    <a:pt x="2177" y="4311"/>
                  </a:cubicBezTo>
                  <a:cubicBezTo>
                    <a:pt x="3369" y="4311"/>
                    <a:pt x="4332" y="3348"/>
                    <a:pt x="4332" y="2156"/>
                  </a:cubicBezTo>
                  <a:cubicBezTo>
                    <a:pt x="4332" y="963"/>
                    <a:pt x="3369" y="1"/>
                    <a:pt x="2177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5820799" y="3603139"/>
              <a:ext cx="21351" cy="77517"/>
            </a:xfrm>
            <a:custGeom>
              <a:avLst/>
              <a:gdLst/>
              <a:ahLst/>
              <a:cxnLst/>
              <a:rect l="l" t="t" r="r" b="b"/>
              <a:pathLst>
                <a:path w="1026" h="3725" extrusionOk="0">
                  <a:moveTo>
                    <a:pt x="0" y="0"/>
                  </a:moveTo>
                  <a:lnTo>
                    <a:pt x="0" y="3725"/>
                  </a:lnTo>
                  <a:lnTo>
                    <a:pt x="1026" y="372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5610494" y="3698054"/>
              <a:ext cx="441963" cy="441547"/>
            </a:xfrm>
            <a:custGeom>
              <a:avLst/>
              <a:gdLst/>
              <a:ahLst/>
              <a:cxnLst/>
              <a:rect l="l" t="t" r="r" b="b"/>
              <a:pathLst>
                <a:path w="21238" h="21218" extrusionOk="0">
                  <a:moveTo>
                    <a:pt x="10106" y="1"/>
                  </a:moveTo>
                  <a:cubicBezTo>
                    <a:pt x="10002" y="1"/>
                    <a:pt x="9939" y="85"/>
                    <a:pt x="9939" y="168"/>
                  </a:cubicBezTo>
                  <a:cubicBezTo>
                    <a:pt x="9939" y="273"/>
                    <a:pt x="10023" y="336"/>
                    <a:pt x="10106" y="336"/>
                  </a:cubicBezTo>
                  <a:lnTo>
                    <a:pt x="10441" y="336"/>
                  </a:lnTo>
                  <a:cubicBezTo>
                    <a:pt x="10546" y="336"/>
                    <a:pt x="10630" y="252"/>
                    <a:pt x="10609" y="168"/>
                  </a:cubicBezTo>
                  <a:cubicBezTo>
                    <a:pt x="10609" y="64"/>
                    <a:pt x="10546" y="1"/>
                    <a:pt x="10441" y="1"/>
                  </a:cubicBezTo>
                  <a:close/>
                  <a:moveTo>
                    <a:pt x="11132" y="1"/>
                  </a:moveTo>
                  <a:cubicBezTo>
                    <a:pt x="11027" y="1"/>
                    <a:pt x="10964" y="64"/>
                    <a:pt x="10964" y="168"/>
                  </a:cubicBezTo>
                  <a:cubicBezTo>
                    <a:pt x="10964" y="252"/>
                    <a:pt x="11027" y="336"/>
                    <a:pt x="11132" y="336"/>
                  </a:cubicBezTo>
                  <a:cubicBezTo>
                    <a:pt x="11236" y="336"/>
                    <a:pt x="11341" y="357"/>
                    <a:pt x="11446" y="357"/>
                  </a:cubicBezTo>
                  <a:lnTo>
                    <a:pt x="11466" y="357"/>
                  </a:lnTo>
                  <a:cubicBezTo>
                    <a:pt x="11550" y="357"/>
                    <a:pt x="11634" y="294"/>
                    <a:pt x="11634" y="210"/>
                  </a:cubicBezTo>
                  <a:cubicBezTo>
                    <a:pt x="11634" y="105"/>
                    <a:pt x="11571" y="22"/>
                    <a:pt x="11487" y="22"/>
                  </a:cubicBezTo>
                  <a:cubicBezTo>
                    <a:pt x="11362" y="22"/>
                    <a:pt x="11257" y="1"/>
                    <a:pt x="11132" y="1"/>
                  </a:cubicBezTo>
                  <a:close/>
                  <a:moveTo>
                    <a:pt x="9443" y="60"/>
                  </a:moveTo>
                  <a:cubicBezTo>
                    <a:pt x="9434" y="60"/>
                    <a:pt x="9425" y="61"/>
                    <a:pt x="9416" y="64"/>
                  </a:cubicBezTo>
                  <a:cubicBezTo>
                    <a:pt x="9311" y="64"/>
                    <a:pt x="9186" y="85"/>
                    <a:pt x="9081" y="105"/>
                  </a:cubicBezTo>
                  <a:cubicBezTo>
                    <a:pt x="8977" y="126"/>
                    <a:pt x="8914" y="210"/>
                    <a:pt x="8935" y="294"/>
                  </a:cubicBezTo>
                  <a:cubicBezTo>
                    <a:pt x="8956" y="377"/>
                    <a:pt x="9018" y="440"/>
                    <a:pt x="9102" y="440"/>
                  </a:cubicBezTo>
                  <a:lnTo>
                    <a:pt x="9123" y="440"/>
                  </a:lnTo>
                  <a:cubicBezTo>
                    <a:pt x="9228" y="419"/>
                    <a:pt x="9353" y="398"/>
                    <a:pt x="9458" y="398"/>
                  </a:cubicBezTo>
                  <a:cubicBezTo>
                    <a:pt x="9541" y="377"/>
                    <a:pt x="9604" y="294"/>
                    <a:pt x="9604" y="210"/>
                  </a:cubicBezTo>
                  <a:cubicBezTo>
                    <a:pt x="9604" y="135"/>
                    <a:pt x="9521" y="60"/>
                    <a:pt x="9443" y="60"/>
                  </a:cubicBezTo>
                  <a:close/>
                  <a:moveTo>
                    <a:pt x="12125" y="101"/>
                  </a:moveTo>
                  <a:cubicBezTo>
                    <a:pt x="12053" y="101"/>
                    <a:pt x="11987" y="161"/>
                    <a:pt x="11969" y="252"/>
                  </a:cubicBezTo>
                  <a:cubicBezTo>
                    <a:pt x="11948" y="336"/>
                    <a:pt x="12010" y="419"/>
                    <a:pt x="12115" y="440"/>
                  </a:cubicBezTo>
                  <a:cubicBezTo>
                    <a:pt x="12220" y="461"/>
                    <a:pt x="12324" y="461"/>
                    <a:pt x="12450" y="482"/>
                  </a:cubicBezTo>
                  <a:lnTo>
                    <a:pt x="12471" y="482"/>
                  </a:lnTo>
                  <a:cubicBezTo>
                    <a:pt x="12554" y="482"/>
                    <a:pt x="12617" y="440"/>
                    <a:pt x="12638" y="357"/>
                  </a:cubicBezTo>
                  <a:cubicBezTo>
                    <a:pt x="12659" y="252"/>
                    <a:pt x="12596" y="168"/>
                    <a:pt x="12492" y="147"/>
                  </a:cubicBezTo>
                  <a:cubicBezTo>
                    <a:pt x="12387" y="126"/>
                    <a:pt x="12282" y="126"/>
                    <a:pt x="12157" y="105"/>
                  </a:cubicBezTo>
                  <a:cubicBezTo>
                    <a:pt x="12146" y="103"/>
                    <a:pt x="12135" y="101"/>
                    <a:pt x="12125" y="101"/>
                  </a:cubicBezTo>
                  <a:close/>
                  <a:moveTo>
                    <a:pt x="8431" y="227"/>
                  </a:moveTo>
                  <a:cubicBezTo>
                    <a:pt x="8418" y="227"/>
                    <a:pt x="8404" y="228"/>
                    <a:pt x="8391" y="231"/>
                  </a:cubicBezTo>
                  <a:cubicBezTo>
                    <a:pt x="8286" y="252"/>
                    <a:pt x="8181" y="273"/>
                    <a:pt x="8056" y="294"/>
                  </a:cubicBezTo>
                  <a:cubicBezTo>
                    <a:pt x="7972" y="315"/>
                    <a:pt x="7909" y="419"/>
                    <a:pt x="7951" y="503"/>
                  </a:cubicBezTo>
                  <a:cubicBezTo>
                    <a:pt x="7951" y="587"/>
                    <a:pt x="8035" y="629"/>
                    <a:pt x="8098" y="629"/>
                  </a:cubicBezTo>
                  <a:lnTo>
                    <a:pt x="8140" y="629"/>
                  </a:lnTo>
                  <a:cubicBezTo>
                    <a:pt x="8244" y="608"/>
                    <a:pt x="8370" y="587"/>
                    <a:pt x="8474" y="566"/>
                  </a:cubicBezTo>
                  <a:cubicBezTo>
                    <a:pt x="8558" y="545"/>
                    <a:pt x="8621" y="440"/>
                    <a:pt x="8600" y="357"/>
                  </a:cubicBezTo>
                  <a:cubicBezTo>
                    <a:pt x="8582" y="284"/>
                    <a:pt x="8516" y="227"/>
                    <a:pt x="8431" y="227"/>
                  </a:cubicBezTo>
                  <a:close/>
                  <a:moveTo>
                    <a:pt x="13128" y="290"/>
                  </a:moveTo>
                  <a:cubicBezTo>
                    <a:pt x="13057" y="290"/>
                    <a:pt x="12991" y="347"/>
                    <a:pt x="12973" y="419"/>
                  </a:cubicBezTo>
                  <a:cubicBezTo>
                    <a:pt x="12952" y="503"/>
                    <a:pt x="12994" y="608"/>
                    <a:pt x="13098" y="629"/>
                  </a:cubicBezTo>
                  <a:lnTo>
                    <a:pt x="13412" y="712"/>
                  </a:lnTo>
                  <a:lnTo>
                    <a:pt x="13454" y="712"/>
                  </a:lnTo>
                  <a:cubicBezTo>
                    <a:pt x="13538" y="712"/>
                    <a:pt x="13601" y="670"/>
                    <a:pt x="13622" y="608"/>
                  </a:cubicBezTo>
                  <a:cubicBezTo>
                    <a:pt x="13643" y="503"/>
                    <a:pt x="13601" y="419"/>
                    <a:pt x="13496" y="398"/>
                  </a:cubicBezTo>
                  <a:cubicBezTo>
                    <a:pt x="13391" y="357"/>
                    <a:pt x="13287" y="336"/>
                    <a:pt x="13161" y="294"/>
                  </a:cubicBezTo>
                  <a:cubicBezTo>
                    <a:pt x="13150" y="291"/>
                    <a:pt x="13139" y="290"/>
                    <a:pt x="13128" y="290"/>
                  </a:cubicBezTo>
                  <a:close/>
                  <a:moveTo>
                    <a:pt x="7450" y="477"/>
                  </a:moveTo>
                  <a:cubicBezTo>
                    <a:pt x="7436" y="477"/>
                    <a:pt x="7421" y="479"/>
                    <a:pt x="7407" y="482"/>
                  </a:cubicBezTo>
                  <a:cubicBezTo>
                    <a:pt x="7303" y="524"/>
                    <a:pt x="7177" y="566"/>
                    <a:pt x="7072" y="608"/>
                  </a:cubicBezTo>
                  <a:cubicBezTo>
                    <a:pt x="6989" y="629"/>
                    <a:pt x="6947" y="733"/>
                    <a:pt x="6968" y="817"/>
                  </a:cubicBezTo>
                  <a:cubicBezTo>
                    <a:pt x="7010" y="880"/>
                    <a:pt x="7072" y="921"/>
                    <a:pt x="7135" y="921"/>
                  </a:cubicBezTo>
                  <a:lnTo>
                    <a:pt x="7198" y="921"/>
                  </a:lnTo>
                  <a:cubicBezTo>
                    <a:pt x="7303" y="880"/>
                    <a:pt x="7407" y="838"/>
                    <a:pt x="7512" y="817"/>
                  </a:cubicBezTo>
                  <a:cubicBezTo>
                    <a:pt x="7596" y="775"/>
                    <a:pt x="7637" y="691"/>
                    <a:pt x="7617" y="608"/>
                  </a:cubicBezTo>
                  <a:cubicBezTo>
                    <a:pt x="7599" y="520"/>
                    <a:pt x="7524" y="477"/>
                    <a:pt x="7450" y="477"/>
                  </a:cubicBezTo>
                  <a:close/>
                  <a:moveTo>
                    <a:pt x="14121" y="581"/>
                  </a:moveTo>
                  <a:cubicBezTo>
                    <a:pt x="14048" y="581"/>
                    <a:pt x="13970" y="622"/>
                    <a:pt x="13935" y="691"/>
                  </a:cubicBezTo>
                  <a:cubicBezTo>
                    <a:pt x="13915" y="775"/>
                    <a:pt x="13956" y="880"/>
                    <a:pt x="14040" y="921"/>
                  </a:cubicBezTo>
                  <a:lnTo>
                    <a:pt x="14354" y="1026"/>
                  </a:lnTo>
                  <a:cubicBezTo>
                    <a:pt x="14375" y="1047"/>
                    <a:pt x="14396" y="1047"/>
                    <a:pt x="14417" y="1047"/>
                  </a:cubicBezTo>
                  <a:cubicBezTo>
                    <a:pt x="14479" y="1047"/>
                    <a:pt x="14563" y="1005"/>
                    <a:pt x="14584" y="942"/>
                  </a:cubicBezTo>
                  <a:cubicBezTo>
                    <a:pt x="14626" y="838"/>
                    <a:pt x="14563" y="754"/>
                    <a:pt x="14479" y="712"/>
                  </a:cubicBezTo>
                  <a:cubicBezTo>
                    <a:pt x="14375" y="670"/>
                    <a:pt x="14270" y="629"/>
                    <a:pt x="14166" y="587"/>
                  </a:cubicBezTo>
                  <a:cubicBezTo>
                    <a:pt x="14151" y="583"/>
                    <a:pt x="14136" y="581"/>
                    <a:pt x="14121" y="581"/>
                  </a:cubicBezTo>
                  <a:close/>
                  <a:moveTo>
                    <a:pt x="6501" y="830"/>
                  </a:moveTo>
                  <a:cubicBezTo>
                    <a:pt x="6482" y="830"/>
                    <a:pt x="6464" y="833"/>
                    <a:pt x="6445" y="838"/>
                  </a:cubicBezTo>
                  <a:cubicBezTo>
                    <a:pt x="6340" y="901"/>
                    <a:pt x="6236" y="942"/>
                    <a:pt x="6131" y="984"/>
                  </a:cubicBezTo>
                  <a:cubicBezTo>
                    <a:pt x="6047" y="1026"/>
                    <a:pt x="6005" y="1131"/>
                    <a:pt x="6047" y="1214"/>
                  </a:cubicBezTo>
                  <a:cubicBezTo>
                    <a:pt x="6068" y="1277"/>
                    <a:pt x="6131" y="1298"/>
                    <a:pt x="6194" y="1298"/>
                  </a:cubicBezTo>
                  <a:lnTo>
                    <a:pt x="6256" y="1298"/>
                  </a:lnTo>
                  <a:cubicBezTo>
                    <a:pt x="6361" y="1256"/>
                    <a:pt x="6466" y="1193"/>
                    <a:pt x="6570" y="1152"/>
                  </a:cubicBezTo>
                  <a:cubicBezTo>
                    <a:pt x="6654" y="1131"/>
                    <a:pt x="6696" y="1026"/>
                    <a:pt x="6654" y="942"/>
                  </a:cubicBezTo>
                  <a:cubicBezTo>
                    <a:pt x="6622" y="861"/>
                    <a:pt x="6564" y="830"/>
                    <a:pt x="6501" y="830"/>
                  </a:cubicBezTo>
                  <a:close/>
                  <a:moveTo>
                    <a:pt x="15058" y="968"/>
                  </a:moveTo>
                  <a:cubicBezTo>
                    <a:pt x="14993" y="968"/>
                    <a:pt x="14929" y="1007"/>
                    <a:pt x="14898" y="1068"/>
                  </a:cubicBezTo>
                  <a:cubicBezTo>
                    <a:pt x="14856" y="1152"/>
                    <a:pt x="14898" y="1256"/>
                    <a:pt x="14982" y="1298"/>
                  </a:cubicBezTo>
                  <a:cubicBezTo>
                    <a:pt x="15086" y="1340"/>
                    <a:pt x="15170" y="1382"/>
                    <a:pt x="15275" y="1445"/>
                  </a:cubicBezTo>
                  <a:cubicBezTo>
                    <a:pt x="15295" y="1445"/>
                    <a:pt x="15316" y="1465"/>
                    <a:pt x="15358" y="1465"/>
                  </a:cubicBezTo>
                  <a:cubicBezTo>
                    <a:pt x="15400" y="1465"/>
                    <a:pt x="15463" y="1424"/>
                    <a:pt x="15505" y="1361"/>
                  </a:cubicBezTo>
                  <a:cubicBezTo>
                    <a:pt x="15547" y="1277"/>
                    <a:pt x="15505" y="1173"/>
                    <a:pt x="15421" y="1131"/>
                  </a:cubicBezTo>
                  <a:cubicBezTo>
                    <a:pt x="15316" y="1089"/>
                    <a:pt x="15233" y="1047"/>
                    <a:pt x="15128" y="984"/>
                  </a:cubicBezTo>
                  <a:cubicBezTo>
                    <a:pt x="15106" y="973"/>
                    <a:pt x="15082" y="968"/>
                    <a:pt x="15058" y="968"/>
                  </a:cubicBezTo>
                  <a:close/>
                  <a:moveTo>
                    <a:pt x="5598" y="1277"/>
                  </a:moveTo>
                  <a:cubicBezTo>
                    <a:pt x="5571" y="1277"/>
                    <a:pt x="5545" y="1284"/>
                    <a:pt x="5524" y="1298"/>
                  </a:cubicBezTo>
                  <a:cubicBezTo>
                    <a:pt x="5420" y="1340"/>
                    <a:pt x="5315" y="1403"/>
                    <a:pt x="5210" y="1465"/>
                  </a:cubicBezTo>
                  <a:cubicBezTo>
                    <a:pt x="5127" y="1507"/>
                    <a:pt x="5106" y="1612"/>
                    <a:pt x="5148" y="1696"/>
                  </a:cubicBezTo>
                  <a:cubicBezTo>
                    <a:pt x="5189" y="1758"/>
                    <a:pt x="5252" y="1779"/>
                    <a:pt x="5294" y="1779"/>
                  </a:cubicBezTo>
                  <a:cubicBezTo>
                    <a:pt x="5336" y="1779"/>
                    <a:pt x="5357" y="1779"/>
                    <a:pt x="5399" y="1758"/>
                  </a:cubicBezTo>
                  <a:cubicBezTo>
                    <a:pt x="5482" y="1696"/>
                    <a:pt x="5587" y="1654"/>
                    <a:pt x="5671" y="1591"/>
                  </a:cubicBezTo>
                  <a:cubicBezTo>
                    <a:pt x="5754" y="1549"/>
                    <a:pt x="5796" y="1445"/>
                    <a:pt x="5754" y="1361"/>
                  </a:cubicBezTo>
                  <a:cubicBezTo>
                    <a:pt x="5712" y="1305"/>
                    <a:pt x="5652" y="1277"/>
                    <a:pt x="5598" y="1277"/>
                  </a:cubicBezTo>
                  <a:close/>
                  <a:moveTo>
                    <a:pt x="15940" y="1445"/>
                  </a:moveTo>
                  <a:cubicBezTo>
                    <a:pt x="15881" y="1445"/>
                    <a:pt x="15826" y="1472"/>
                    <a:pt x="15798" y="1528"/>
                  </a:cubicBezTo>
                  <a:cubicBezTo>
                    <a:pt x="15756" y="1612"/>
                    <a:pt x="15777" y="1717"/>
                    <a:pt x="15860" y="1758"/>
                  </a:cubicBezTo>
                  <a:cubicBezTo>
                    <a:pt x="15944" y="1821"/>
                    <a:pt x="16049" y="1884"/>
                    <a:pt x="16132" y="1926"/>
                  </a:cubicBezTo>
                  <a:cubicBezTo>
                    <a:pt x="16174" y="1947"/>
                    <a:pt x="16195" y="1968"/>
                    <a:pt x="16237" y="1968"/>
                  </a:cubicBezTo>
                  <a:cubicBezTo>
                    <a:pt x="16279" y="1968"/>
                    <a:pt x="16342" y="1926"/>
                    <a:pt x="16384" y="1884"/>
                  </a:cubicBezTo>
                  <a:cubicBezTo>
                    <a:pt x="16425" y="1800"/>
                    <a:pt x="16404" y="1696"/>
                    <a:pt x="16321" y="1654"/>
                  </a:cubicBezTo>
                  <a:cubicBezTo>
                    <a:pt x="16216" y="1591"/>
                    <a:pt x="16132" y="1528"/>
                    <a:pt x="16028" y="1465"/>
                  </a:cubicBezTo>
                  <a:cubicBezTo>
                    <a:pt x="16000" y="1452"/>
                    <a:pt x="15970" y="1445"/>
                    <a:pt x="15940" y="1445"/>
                  </a:cubicBezTo>
                  <a:close/>
                  <a:moveTo>
                    <a:pt x="4734" y="1806"/>
                  </a:moveTo>
                  <a:cubicBezTo>
                    <a:pt x="4701" y="1806"/>
                    <a:pt x="4670" y="1817"/>
                    <a:pt x="4645" y="1842"/>
                  </a:cubicBezTo>
                  <a:cubicBezTo>
                    <a:pt x="4541" y="1905"/>
                    <a:pt x="4457" y="1968"/>
                    <a:pt x="4352" y="2030"/>
                  </a:cubicBezTo>
                  <a:cubicBezTo>
                    <a:pt x="4290" y="2093"/>
                    <a:pt x="4269" y="2198"/>
                    <a:pt x="4311" y="2282"/>
                  </a:cubicBezTo>
                  <a:cubicBezTo>
                    <a:pt x="4352" y="2323"/>
                    <a:pt x="4394" y="2344"/>
                    <a:pt x="4457" y="2344"/>
                  </a:cubicBezTo>
                  <a:cubicBezTo>
                    <a:pt x="4499" y="2344"/>
                    <a:pt x="4520" y="2323"/>
                    <a:pt x="4562" y="2302"/>
                  </a:cubicBezTo>
                  <a:cubicBezTo>
                    <a:pt x="4645" y="2240"/>
                    <a:pt x="4729" y="2177"/>
                    <a:pt x="4834" y="2114"/>
                  </a:cubicBezTo>
                  <a:cubicBezTo>
                    <a:pt x="4896" y="2072"/>
                    <a:pt x="4917" y="1968"/>
                    <a:pt x="4876" y="1884"/>
                  </a:cubicBezTo>
                  <a:cubicBezTo>
                    <a:pt x="4838" y="1833"/>
                    <a:pt x="4784" y="1806"/>
                    <a:pt x="4734" y="1806"/>
                  </a:cubicBezTo>
                  <a:close/>
                  <a:moveTo>
                    <a:pt x="16807" y="2009"/>
                  </a:moveTo>
                  <a:cubicBezTo>
                    <a:pt x="16754" y="2009"/>
                    <a:pt x="16696" y="2032"/>
                    <a:pt x="16656" y="2072"/>
                  </a:cubicBezTo>
                  <a:cubicBezTo>
                    <a:pt x="16593" y="2156"/>
                    <a:pt x="16614" y="2261"/>
                    <a:pt x="16697" y="2302"/>
                  </a:cubicBezTo>
                  <a:cubicBezTo>
                    <a:pt x="16781" y="2365"/>
                    <a:pt x="16865" y="2449"/>
                    <a:pt x="16948" y="2512"/>
                  </a:cubicBezTo>
                  <a:cubicBezTo>
                    <a:pt x="16990" y="2533"/>
                    <a:pt x="17032" y="2554"/>
                    <a:pt x="17053" y="2554"/>
                  </a:cubicBezTo>
                  <a:cubicBezTo>
                    <a:pt x="17116" y="2554"/>
                    <a:pt x="17158" y="2533"/>
                    <a:pt x="17200" y="2491"/>
                  </a:cubicBezTo>
                  <a:cubicBezTo>
                    <a:pt x="17241" y="2407"/>
                    <a:pt x="17241" y="2302"/>
                    <a:pt x="17158" y="2240"/>
                  </a:cubicBezTo>
                  <a:cubicBezTo>
                    <a:pt x="17074" y="2177"/>
                    <a:pt x="16990" y="2114"/>
                    <a:pt x="16886" y="2030"/>
                  </a:cubicBezTo>
                  <a:cubicBezTo>
                    <a:pt x="16863" y="2016"/>
                    <a:pt x="16836" y="2009"/>
                    <a:pt x="16807" y="2009"/>
                  </a:cubicBezTo>
                  <a:close/>
                  <a:moveTo>
                    <a:pt x="3928" y="2420"/>
                  </a:moveTo>
                  <a:cubicBezTo>
                    <a:pt x="3888" y="2420"/>
                    <a:pt x="3846" y="2430"/>
                    <a:pt x="3808" y="2449"/>
                  </a:cubicBezTo>
                  <a:cubicBezTo>
                    <a:pt x="3725" y="2533"/>
                    <a:pt x="3641" y="2616"/>
                    <a:pt x="3557" y="2679"/>
                  </a:cubicBezTo>
                  <a:cubicBezTo>
                    <a:pt x="3495" y="2742"/>
                    <a:pt x="3474" y="2846"/>
                    <a:pt x="3536" y="2930"/>
                  </a:cubicBezTo>
                  <a:cubicBezTo>
                    <a:pt x="3578" y="2951"/>
                    <a:pt x="3620" y="2972"/>
                    <a:pt x="3662" y="2972"/>
                  </a:cubicBezTo>
                  <a:cubicBezTo>
                    <a:pt x="3704" y="2972"/>
                    <a:pt x="3746" y="2972"/>
                    <a:pt x="3787" y="2930"/>
                  </a:cubicBezTo>
                  <a:cubicBezTo>
                    <a:pt x="3871" y="2867"/>
                    <a:pt x="3955" y="2784"/>
                    <a:pt x="4039" y="2721"/>
                  </a:cubicBezTo>
                  <a:cubicBezTo>
                    <a:pt x="4101" y="2658"/>
                    <a:pt x="4122" y="2554"/>
                    <a:pt x="4059" y="2470"/>
                  </a:cubicBezTo>
                  <a:cubicBezTo>
                    <a:pt x="4025" y="2435"/>
                    <a:pt x="3978" y="2420"/>
                    <a:pt x="3928" y="2420"/>
                  </a:cubicBezTo>
                  <a:close/>
                  <a:moveTo>
                    <a:pt x="17566" y="2653"/>
                  </a:moveTo>
                  <a:cubicBezTo>
                    <a:pt x="17524" y="2653"/>
                    <a:pt x="17482" y="2669"/>
                    <a:pt x="17451" y="2700"/>
                  </a:cubicBezTo>
                  <a:cubicBezTo>
                    <a:pt x="17388" y="2763"/>
                    <a:pt x="17388" y="2888"/>
                    <a:pt x="17472" y="2951"/>
                  </a:cubicBezTo>
                  <a:cubicBezTo>
                    <a:pt x="17555" y="3014"/>
                    <a:pt x="17618" y="3098"/>
                    <a:pt x="17702" y="3160"/>
                  </a:cubicBezTo>
                  <a:cubicBezTo>
                    <a:pt x="17744" y="3202"/>
                    <a:pt x="17785" y="3223"/>
                    <a:pt x="17827" y="3223"/>
                  </a:cubicBezTo>
                  <a:cubicBezTo>
                    <a:pt x="17869" y="3223"/>
                    <a:pt x="17911" y="3202"/>
                    <a:pt x="17953" y="3160"/>
                  </a:cubicBezTo>
                  <a:cubicBezTo>
                    <a:pt x="18016" y="3098"/>
                    <a:pt x="18016" y="2993"/>
                    <a:pt x="17932" y="2930"/>
                  </a:cubicBezTo>
                  <a:cubicBezTo>
                    <a:pt x="17848" y="2846"/>
                    <a:pt x="17764" y="2763"/>
                    <a:pt x="17681" y="2700"/>
                  </a:cubicBezTo>
                  <a:cubicBezTo>
                    <a:pt x="17649" y="2669"/>
                    <a:pt x="17608" y="2653"/>
                    <a:pt x="17566" y="2653"/>
                  </a:cubicBezTo>
                  <a:close/>
                  <a:moveTo>
                    <a:pt x="3170" y="3113"/>
                  </a:moveTo>
                  <a:cubicBezTo>
                    <a:pt x="3128" y="3113"/>
                    <a:pt x="3087" y="3129"/>
                    <a:pt x="3055" y="3160"/>
                  </a:cubicBezTo>
                  <a:cubicBezTo>
                    <a:pt x="2971" y="3244"/>
                    <a:pt x="2888" y="3328"/>
                    <a:pt x="2825" y="3411"/>
                  </a:cubicBezTo>
                  <a:cubicBezTo>
                    <a:pt x="2762" y="3474"/>
                    <a:pt x="2762" y="3579"/>
                    <a:pt x="2825" y="3642"/>
                  </a:cubicBezTo>
                  <a:cubicBezTo>
                    <a:pt x="2867" y="3683"/>
                    <a:pt x="2909" y="3683"/>
                    <a:pt x="2951" y="3683"/>
                  </a:cubicBezTo>
                  <a:cubicBezTo>
                    <a:pt x="2992" y="3683"/>
                    <a:pt x="3034" y="3683"/>
                    <a:pt x="3076" y="3642"/>
                  </a:cubicBezTo>
                  <a:cubicBezTo>
                    <a:pt x="3139" y="3558"/>
                    <a:pt x="3223" y="3474"/>
                    <a:pt x="3306" y="3390"/>
                  </a:cubicBezTo>
                  <a:cubicBezTo>
                    <a:pt x="3369" y="3328"/>
                    <a:pt x="3369" y="3223"/>
                    <a:pt x="3285" y="3160"/>
                  </a:cubicBezTo>
                  <a:cubicBezTo>
                    <a:pt x="3254" y="3129"/>
                    <a:pt x="3212" y="3113"/>
                    <a:pt x="3170" y="3113"/>
                  </a:cubicBezTo>
                  <a:close/>
                  <a:moveTo>
                    <a:pt x="18308" y="3364"/>
                  </a:moveTo>
                  <a:cubicBezTo>
                    <a:pt x="18261" y="3364"/>
                    <a:pt x="18214" y="3380"/>
                    <a:pt x="18183" y="3411"/>
                  </a:cubicBezTo>
                  <a:cubicBezTo>
                    <a:pt x="18120" y="3474"/>
                    <a:pt x="18120" y="3579"/>
                    <a:pt x="18183" y="3642"/>
                  </a:cubicBezTo>
                  <a:cubicBezTo>
                    <a:pt x="18246" y="3725"/>
                    <a:pt x="18329" y="3809"/>
                    <a:pt x="18392" y="3893"/>
                  </a:cubicBezTo>
                  <a:cubicBezTo>
                    <a:pt x="18434" y="3934"/>
                    <a:pt x="18476" y="3955"/>
                    <a:pt x="18518" y="3955"/>
                  </a:cubicBezTo>
                  <a:cubicBezTo>
                    <a:pt x="18560" y="3955"/>
                    <a:pt x="18601" y="3934"/>
                    <a:pt x="18643" y="3914"/>
                  </a:cubicBezTo>
                  <a:cubicBezTo>
                    <a:pt x="18706" y="3851"/>
                    <a:pt x="18706" y="3746"/>
                    <a:pt x="18664" y="3662"/>
                  </a:cubicBezTo>
                  <a:cubicBezTo>
                    <a:pt x="18580" y="3579"/>
                    <a:pt x="18497" y="3495"/>
                    <a:pt x="18434" y="3411"/>
                  </a:cubicBezTo>
                  <a:cubicBezTo>
                    <a:pt x="18403" y="3380"/>
                    <a:pt x="18356" y="3364"/>
                    <a:pt x="18308" y="3364"/>
                  </a:cubicBezTo>
                  <a:close/>
                  <a:moveTo>
                    <a:pt x="2511" y="3856"/>
                  </a:moveTo>
                  <a:cubicBezTo>
                    <a:pt x="2456" y="3856"/>
                    <a:pt x="2403" y="3884"/>
                    <a:pt x="2365" y="3934"/>
                  </a:cubicBezTo>
                  <a:cubicBezTo>
                    <a:pt x="2302" y="4018"/>
                    <a:pt x="2218" y="4102"/>
                    <a:pt x="2155" y="4206"/>
                  </a:cubicBezTo>
                  <a:cubicBezTo>
                    <a:pt x="2093" y="4269"/>
                    <a:pt x="2114" y="4374"/>
                    <a:pt x="2197" y="4437"/>
                  </a:cubicBezTo>
                  <a:cubicBezTo>
                    <a:pt x="2218" y="4458"/>
                    <a:pt x="2260" y="4458"/>
                    <a:pt x="2302" y="4458"/>
                  </a:cubicBezTo>
                  <a:cubicBezTo>
                    <a:pt x="2344" y="4458"/>
                    <a:pt x="2386" y="4437"/>
                    <a:pt x="2427" y="4395"/>
                  </a:cubicBezTo>
                  <a:cubicBezTo>
                    <a:pt x="2490" y="4311"/>
                    <a:pt x="2553" y="4227"/>
                    <a:pt x="2637" y="4144"/>
                  </a:cubicBezTo>
                  <a:cubicBezTo>
                    <a:pt x="2699" y="4060"/>
                    <a:pt x="2679" y="3955"/>
                    <a:pt x="2616" y="3893"/>
                  </a:cubicBezTo>
                  <a:cubicBezTo>
                    <a:pt x="2583" y="3868"/>
                    <a:pt x="2546" y="3856"/>
                    <a:pt x="2511" y="3856"/>
                  </a:cubicBezTo>
                  <a:close/>
                  <a:moveTo>
                    <a:pt x="18947" y="4128"/>
                  </a:moveTo>
                  <a:cubicBezTo>
                    <a:pt x="18912" y="4128"/>
                    <a:pt x="18877" y="4140"/>
                    <a:pt x="18852" y="4165"/>
                  </a:cubicBezTo>
                  <a:cubicBezTo>
                    <a:pt x="18769" y="4227"/>
                    <a:pt x="18769" y="4332"/>
                    <a:pt x="18811" y="4395"/>
                  </a:cubicBezTo>
                  <a:cubicBezTo>
                    <a:pt x="18894" y="4499"/>
                    <a:pt x="18957" y="4583"/>
                    <a:pt x="19020" y="4667"/>
                  </a:cubicBezTo>
                  <a:cubicBezTo>
                    <a:pt x="19041" y="4709"/>
                    <a:pt x="19104" y="4750"/>
                    <a:pt x="19145" y="4750"/>
                  </a:cubicBezTo>
                  <a:cubicBezTo>
                    <a:pt x="19187" y="4750"/>
                    <a:pt x="19229" y="4730"/>
                    <a:pt x="19250" y="4709"/>
                  </a:cubicBezTo>
                  <a:cubicBezTo>
                    <a:pt x="19334" y="4667"/>
                    <a:pt x="19355" y="4541"/>
                    <a:pt x="19292" y="4478"/>
                  </a:cubicBezTo>
                  <a:cubicBezTo>
                    <a:pt x="19229" y="4374"/>
                    <a:pt x="19166" y="4290"/>
                    <a:pt x="19083" y="4206"/>
                  </a:cubicBezTo>
                  <a:cubicBezTo>
                    <a:pt x="19057" y="4156"/>
                    <a:pt x="19001" y="4128"/>
                    <a:pt x="18947" y="4128"/>
                  </a:cubicBezTo>
                  <a:close/>
                  <a:moveTo>
                    <a:pt x="1909" y="4687"/>
                  </a:moveTo>
                  <a:cubicBezTo>
                    <a:pt x="1856" y="4687"/>
                    <a:pt x="1798" y="4710"/>
                    <a:pt x="1758" y="4750"/>
                  </a:cubicBezTo>
                  <a:cubicBezTo>
                    <a:pt x="1695" y="4855"/>
                    <a:pt x="1632" y="4960"/>
                    <a:pt x="1570" y="5043"/>
                  </a:cubicBezTo>
                  <a:cubicBezTo>
                    <a:pt x="1528" y="5127"/>
                    <a:pt x="1549" y="5232"/>
                    <a:pt x="1632" y="5274"/>
                  </a:cubicBezTo>
                  <a:cubicBezTo>
                    <a:pt x="1653" y="5295"/>
                    <a:pt x="1695" y="5315"/>
                    <a:pt x="1716" y="5315"/>
                  </a:cubicBezTo>
                  <a:cubicBezTo>
                    <a:pt x="1779" y="5315"/>
                    <a:pt x="1842" y="5274"/>
                    <a:pt x="1863" y="5232"/>
                  </a:cubicBezTo>
                  <a:cubicBezTo>
                    <a:pt x="1925" y="5127"/>
                    <a:pt x="1988" y="5043"/>
                    <a:pt x="2051" y="4939"/>
                  </a:cubicBezTo>
                  <a:cubicBezTo>
                    <a:pt x="2093" y="4876"/>
                    <a:pt x="2072" y="4771"/>
                    <a:pt x="1988" y="4709"/>
                  </a:cubicBezTo>
                  <a:cubicBezTo>
                    <a:pt x="1966" y="4694"/>
                    <a:pt x="1938" y="4687"/>
                    <a:pt x="1909" y="4687"/>
                  </a:cubicBezTo>
                  <a:close/>
                  <a:moveTo>
                    <a:pt x="19531" y="4980"/>
                  </a:moveTo>
                  <a:cubicBezTo>
                    <a:pt x="19500" y="4980"/>
                    <a:pt x="19468" y="4987"/>
                    <a:pt x="19438" y="5002"/>
                  </a:cubicBezTo>
                  <a:cubicBezTo>
                    <a:pt x="19355" y="5043"/>
                    <a:pt x="19334" y="5148"/>
                    <a:pt x="19376" y="5232"/>
                  </a:cubicBezTo>
                  <a:cubicBezTo>
                    <a:pt x="19438" y="5315"/>
                    <a:pt x="19501" y="5420"/>
                    <a:pt x="19543" y="5504"/>
                  </a:cubicBezTo>
                  <a:cubicBezTo>
                    <a:pt x="19585" y="5567"/>
                    <a:pt x="19648" y="5608"/>
                    <a:pt x="19689" y="5608"/>
                  </a:cubicBezTo>
                  <a:cubicBezTo>
                    <a:pt x="19731" y="5608"/>
                    <a:pt x="19752" y="5587"/>
                    <a:pt x="19773" y="5567"/>
                  </a:cubicBezTo>
                  <a:cubicBezTo>
                    <a:pt x="19857" y="5525"/>
                    <a:pt x="19899" y="5420"/>
                    <a:pt x="19836" y="5336"/>
                  </a:cubicBezTo>
                  <a:cubicBezTo>
                    <a:pt x="19794" y="5253"/>
                    <a:pt x="19731" y="5148"/>
                    <a:pt x="19669" y="5043"/>
                  </a:cubicBezTo>
                  <a:cubicBezTo>
                    <a:pt x="19641" y="5003"/>
                    <a:pt x="19588" y="4980"/>
                    <a:pt x="19531" y="4980"/>
                  </a:cubicBezTo>
                  <a:close/>
                  <a:moveTo>
                    <a:pt x="1395" y="5550"/>
                  </a:moveTo>
                  <a:cubicBezTo>
                    <a:pt x="1330" y="5550"/>
                    <a:pt x="1265" y="5589"/>
                    <a:pt x="1235" y="5650"/>
                  </a:cubicBezTo>
                  <a:cubicBezTo>
                    <a:pt x="1193" y="5755"/>
                    <a:pt x="1130" y="5839"/>
                    <a:pt x="1088" y="5943"/>
                  </a:cubicBezTo>
                  <a:cubicBezTo>
                    <a:pt x="1046" y="6027"/>
                    <a:pt x="1067" y="6131"/>
                    <a:pt x="1151" y="6173"/>
                  </a:cubicBezTo>
                  <a:cubicBezTo>
                    <a:pt x="1172" y="6194"/>
                    <a:pt x="1214" y="6194"/>
                    <a:pt x="1235" y="6194"/>
                  </a:cubicBezTo>
                  <a:cubicBezTo>
                    <a:pt x="1298" y="6194"/>
                    <a:pt x="1360" y="6152"/>
                    <a:pt x="1381" y="6090"/>
                  </a:cubicBezTo>
                  <a:cubicBezTo>
                    <a:pt x="1444" y="6006"/>
                    <a:pt x="1486" y="5901"/>
                    <a:pt x="1549" y="5797"/>
                  </a:cubicBezTo>
                  <a:cubicBezTo>
                    <a:pt x="1591" y="5713"/>
                    <a:pt x="1549" y="5608"/>
                    <a:pt x="1465" y="5567"/>
                  </a:cubicBezTo>
                  <a:cubicBezTo>
                    <a:pt x="1443" y="5555"/>
                    <a:pt x="1419" y="5550"/>
                    <a:pt x="1395" y="5550"/>
                  </a:cubicBezTo>
                  <a:close/>
                  <a:moveTo>
                    <a:pt x="20011" y="5864"/>
                  </a:moveTo>
                  <a:cubicBezTo>
                    <a:pt x="19987" y="5864"/>
                    <a:pt x="19963" y="5869"/>
                    <a:pt x="19941" y="5880"/>
                  </a:cubicBezTo>
                  <a:cubicBezTo>
                    <a:pt x="19857" y="5922"/>
                    <a:pt x="19815" y="6027"/>
                    <a:pt x="19857" y="6111"/>
                  </a:cubicBezTo>
                  <a:cubicBezTo>
                    <a:pt x="19920" y="6194"/>
                    <a:pt x="19961" y="6299"/>
                    <a:pt x="20003" y="6403"/>
                  </a:cubicBezTo>
                  <a:cubicBezTo>
                    <a:pt x="20024" y="6466"/>
                    <a:pt x="20087" y="6508"/>
                    <a:pt x="20150" y="6508"/>
                  </a:cubicBezTo>
                  <a:cubicBezTo>
                    <a:pt x="20171" y="6508"/>
                    <a:pt x="20192" y="6487"/>
                    <a:pt x="20233" y="6487"/>
                  </a:cubicBezTo>
                  <a:cubicBezTo>
                    <a:pt x="20317" y="6445"/>
                    <a:pt x="20359" y="6362"/>
                    <a:pt x="20317" y="6257"/>
                  </a:cubicBezTo>
                  <a:cubicBezTo>
                    <a:pt x="20254" y="6152"/>
                    <a:pt x="20213" y="6048"/>
                    <a:pt x="20171" y="5964"/>
                  </a:cubicBezTo>
                  <a:cubicBezTo>
                    <a:pt x="20140" y="5903"/>
                    <a:pt x="20076" y="5864"/>
                    <a:pt x="20011" y="5864"/>
                  </a:cubicBezTo>
                  <a:close/>
                  <a:moveTo>
                    <a:pt x="949" y="6471"/>
                  </a:moveTo>
                  <a:cubicBezTo>
                    <a:pt x="881" y="6471"/>
                    <a:pt x="826" y="6514"/>
                    <a:pt x="795" y="6592"/>
                  </a:cubicBezTo>
                  <a:cubicBezTo>
                    <a:pt x="754" y="6696"/>
                    <a:pt x="712" y="6801"/>
                    <a:pt x="670" y="6906"/>
                  </a:cubicBezTo>
                  <a:cubicBezTo>
                    <a:pt x="628" y="6989"/>
                    <a:pt x="691" y="7094"/>
                    <a:pt x="774" y="7115"/>
                  </a:cubicBezTo>
                  <a:cubicBezTo>
                    <a:pt x="795" y="7136"/>
                    <a:pt x="816" y="7136"/>
                    <a:pt x="837" y="7136"/>
                  </a:cubicBezTo>
                  <a:cubicBezTo>
                    <a:pt x="900" y="7136"/>
                    <a:pt x="963" y="7094"/>
                    <a:pt x="984" y="7031"/>
                  </a:cubicBezTo>
                  <a:cubicBezTo>
                    <a:pt x="1026" y="6927"/>
                    <a:pt x="1067" y="6822"/>
                    <a:pt x="1109" y="6717"/>
                  </a:cubicBezTo>
                  <a:cubicBezTo>
                    <a:pt x="1151" y="6634"/>
                    <a:pt x="1109" y="6529"/>
                    <a:pt x="1026" y="6487"/>
                  </a:cubicBezTo>
                  <a:cubicBezTo>
                    <a:pt x="999" y="6476"/>
                    <a:pt x="973" y="6471"/>
                    <a:pt x="949" y="6471"/>
                  </a:cubicBezTo>
                  <a:close/>
                  <a:moveTo>
                    <a:pt x="20416" y="6788"/>
                  </a:moveTo>
                  <a:cubicBezTo>
                    <a:pt x="20397" y="6788"/>
                    <a:pt x="20377" y="6792"/>
                    <a:pt x="20359" y="6801"/>
                  </a:cubicBezTo>
                  <a:cubicBezTo>
                    <a:pt x="20275" y="6822"/>
                    <a:pt x="20213" y="6927"/>
                    <a:pt x="20254" y="7010"/>
                  </a:cubicBezTo>
                  <a:cubicBezTo>
                    <a:pt x="20296" y="7115"/>
                    <a:pt x="20338" y="7219"/>
                    <a:pt x="20359" y="7324"/>
                  </a:cubicBezTo>
                  <a:cubicBezTo>
                    <a:pt x="20380" y="7408"/>
                    <a:pt x="20464" y="7450"/>
                    <a:pt x="20526" y="7450"/>
                  </a:cubicBezTo>
                  <a:cubicBezTo>
                    <a:pt x="20547" y="7450"/>
                    <a:pt x="20568" y="7450"/>
                    <a:pt x="20589" y="7429"/>
                  </a:cubicBezTo>
                  <a:cubicBezTo>
                    <a:pt x="20673" y="7408"/>
                    <a:pt x="20715" y="7303"/>
                    <a:pt x="20694" y="7219"/>
                  </a:cubicBezTo>
                  <a:cubicBezTo>
                    <a:pt x="20652" y="7115"/>
                    <a:pt x="20610" y="7010"/>
                    <a:pt x="20568" y="6906"/>
                  </a:cubicBezTo>
                  <a:cubicBezTo>
                    <a:pt x="20552" y="6840"/>
                    <a:pt x="20485" y="6788"/>
                    <a:pt x="20416" y="6788"/>
                  </a:cubicBezTo>
                  <a:close/>
                  <a:moveTo>
                    <a:pt x="605" y="7436"/>
                  </a:moveTo>
                  <a:cubicBezTo>
                    <a:pt x="532" y="7436"/>
                    <a:pt x="477" y="7489"/>
                    <a:pt x="461" y="7554"/>
                  </a:cubicBezTo>
                  <a:cubicBezTo>
                    <a:pt x="419" y="7659"/>
                    <a:pt x="398" y="7784"/>
                    <a:pt x="356" y="7889"/>
                  </a:cubicBezTo>
                  <a:cubicBezTo>
                    <a:pt x="335" y="7973"/>
                    <a:pt x="398" y="8077"/>
                    <a:pt x="482" y="8098"/>
                  </a:cubicBezTo>
                  <a:lnTo>
                    <a:pt x="523" y="8098"/>
                  </a:lnTo>
                  <a:cubicBezTo>
                    <a:pt x="607" y="8098"/>
                    <a:pt x="670" y="8056"/>
                    <a:pt x="691" y="7973"/>
                  </a:cubicBezTo>
                  <a:cubicBezTo>
                    <a:pt x="712" y="7868"/>
                    <a:pt x="754" y="7763"/>
                    <a:pt x="774" y="7659"/>
                  </a:cubicBezTo>
                  <a:cubicBezTo>
                    <a:pt x="795" y="7554"/>
                    <a:pt x="754" y="7471"/>
                    <a:pt x="670" y="7450"/>
                  </a:cubicBezTo>
                  <a:cubicBezTo>
                    <a:pt x="647" y="7440"/>
                    <a:pt x="625" y="7436"/>
                    <a:pt x="605" y="7436"/>
                  </a:cubicBezTo>
                  <a:close/>
                  <a:moveTo>
                    <a:pt x="20723" y="7758"/>
                  </a:moveTo>
                  <a:cubicBezTo>
                    <a:pt x="20707" y="7758"/>
                    <a:pt x="20690" y="7760"/>
                    <a:pt x="20673" y="7763"/>
                  </a:cubicBezTo>
                  <a:cubicBezTo>
                    <a:pt x="20589" y="7784"/>
                    <a:pt x="20526" y="7868"/>
                    <a:pt x="20547" y="7973"/>
                  </a:cubicBezTo>
                  <a:cubicBezTo>
                    <a:pt x="20589" y="8077"/>
                    <a:pt x="20610" y="8182"/>
                    <a:pt x="20631" y="8287"/>
                  </a:cubicBezTo>
                  <a:cubicBezTo>
                    <a:pt x="20652" y="8370"/>
                    <a:pt x="20715" y="8412"/>
                    <a:pt x="20798" y="8412"/>
                  </a:cubicBezTo>
                  <a:lnTo>
                    <a:pt x="20840" y="8412"/>
                  </a:lnTo>
                  <a:cubicBezTo>
                    <a:pt x="20924" y="8412"/>
                    <a:pt x="20987" y="8308"/>
                    <a:pt x="20966" y="8224"/>
                  </a:cubicBezTo>
                  <a:cubicBezTo>
                    <a:pt x="20945" y="8098"/>
                    <a:pt x="20903" y="7994"/>
                    <a:pt x="20882" y="7889"/>
                  </a:cubicBezTo>
                  <a:cubicBezTo>
                    <a:pt x="20865" y="7802"/>
                    <a:pt x="20804" y="7758"/>
                    <a:pt x="20723" y="7758"/>
                  </a:cubicBezTo>
                  <a:close/>
                  <a:moveTo>
                    <a:pt x="398" y="8412"/>
                  </a:moveTo>
                  <a:cubicBezTo>
                    <a:pt x="314" y="8412"/>
                    <a:pt x="230" y="8454"/>
                    <a:pt x="210" y="8559"/>
                  </a:cubicBezTo>
                  <a:cubicBezTo>
                    <a:pt x="189" y="8663"/>
                    <a:pt x="168" y="8789"/>
                    <a:pt x="147" y="8893"/>
                  </a:cubicBezTo>
                  <a:cubicBezTo>
                    <a:pt x="126" y="8977"/>
                    <a:pt x="189" y="9061"/>
                    <a:pt x="293" y="9082"/>
                  </a:cubicBezTo>
                  <a:lnTo>
                    <a:pt x="314" y="9082"/>
                  </a:lnTo>
                  <a:cubicBezTo>
                    <a:pt x="398" y="9082"/>
                    <a:pt x="461" y="9040"/>
                    <a:pt x="482" y="8956"/>
                  </a:cubicBezTo>
                  <a:cubicBezTo>
                    <a:pt x="502" y="8831"/>
                    <a:pt x="523" y="8726"/>
                    <a:pt x="544" y="8621"/>
                  </a:cubicBezTo>
                  <a:cubicBezTo>
                    <a:pt x="565" y="8538"/>
                    <a:pt x="502" y="8433"/>
                    <a:pt x="398" y="8412"/>
                  </a:cubicBezTo>
                  <a:close/>
                  <a:moveTo>
                    <a:pt x="20903" y="8747"/>
                  </a:moveTo>
                  <a:cubicBezTo>
                    <a:pt x="20819" y="8768"/>
                    <a:pt x="20757" y="8852"/>
                    <a:pt x="20757" y="8935"/>
                  </a:cubicBezTo>
                  <a:cubicBezTo>
                    <a:pt x="20777" y="9061"/>
                    <a:pt x="20798" y="9165"/>
                    <a:pt x="20819" y="9270"/>
                  </a:cubicBezTo>
                  <a:cubicBezTo>
                    <a:pt x="20819" y="9354"/>
                    <a:pt x="20903" y="9416"/>
                    <a:pt x="20987" y="9416"/>
                  </a:cubicBezTo>
                  <a:lnTo>
                    <a:pt x="21008" y="9416"/>
                  </a:lnTo>
                  <a:cubicBezTo>
                    <a:pt x="21091" y="9416"/>
                    <a:pt x="21154" y="9312"/>
                    <a:pt x="21154" y="9228"/>
                  </a:cubicBezTo>
                  <a:cubicBezTo>
                    <a:pt x="21133" y="9124"/>
                    <a:pt x="21112" y="8998"/>
                    <a:pt x="21091" y="8893"/>
                  </a:cubicBezTo>
                  <a:cubicBezTo>
                    <a:pt x="21070" y="8789"/>
                    <a:pt x="20987" y="8747"/>
                    <a:pt x="20903" y="8747"/>
                  </a:cubicBezTo>
                  <a:close/>
                  <a:moveTo>
                    <a:pt x="230" y="9416"/>
                  </a:moveTo>
                  <a:cubicBezTo>
                    <a:pt x="147" y="9416"/>
                    <a:pt x="63" y="9479"/>
                    <a:pt x="63" y="9584"/>
                  </a:cubicBezTo>
                  <a:cubicBezTo>
                    <a:pt x="42" y="9688"/>
                    <a:pt x="42" y="9793"/>
                    <a:pt x="21" y="9919"/>
                  </a:cubicBezTo>
                  <a:cubicBezTo>
                    <a:pt x="21" y="10002"/>
                    <a:pt x="84" y="10086"/>
                    <a:pt x="189" y="10107"/>
                  </a:cubicBezTo>
                  <a:cubicBezTo>
                    <a:pt x="293" y="10107"/>
                    <a:pt x="356" y="10023"/>
                    <a:pt x="377" y="9940"/>
                  </a:cubicBezTo>
                  <a:cubicBezTo>
                    <a:pt x="377" y="9835"/>
                    <a:pt x="377" y="9709"/>
                    <a:pt x="398" y="9605"/>
                  </a:cubicBezTo>
                  <a:cubicBezTo>
                    <a:pt x="398" y="9521"/>
                    <a:pt x="335" y="9437"/>
                    <a:pt x="230" y="9416"/>
                  </a:cubicBezTo>
                  <a:close/>
                  <a:moveTo>
                    <a:pt x="21029" y="9751"/>
                  </a:moveTo>
                  <a:cubicBezTo>
                    <a:pt x="20945" y="9751"/>
                    <a:pt x="20861" y="9835"/>
                    <a:pt x="20882" y="9940"/>
                  </a:cubicBezTo>
                  <a:cubicBezTo>
                    <a:pt x="20882" y="10044"/>
                    <a:pt x="20882" y="10149"/>
                    <a:pt x="20882" y="10274"/>
                  </a:cubicBezTo>
                  <a:cubicBezTo>
                    <a:pt x="20903" y="10358"/>
                    <a:pt x="20966" y="10421"/>
                    <a:pt x="21070" y="10421"/>
                  </a:cubicBezTo>
                  <a:cubicBezTo>
                    <a:pt x="21154" y="10421"/>
                    <a:pt x="21238" y="10337"/>
                    <a:pt x="21238" y="10253"/>
                  </a:cubicBezTo>
                  <a:cubicBezTo>
                    <a:pt x="21238" y="10128"/>
                    <a:pt x="21217" y="10023"/>
                    <a:pt x="21217" y="9919"/>
                  </a:cubicBezTo>
                  <a:cubicBezTo>
                    <a:pt x="21196" y="9814"/>
                    <a:pt x="21112" y="9751"/>
                    <a:pt x="21029" y="9751"/>
                  </a:cubicBezTo>
                  <a:close/>
                  <a:moveTo>
                    <a:pt x="168" y="10442"/>
                  </a:moveTo>
                  <a:cubicBezTo>
                    <a:pt x="84" y="10442"/>
                    <a:pt x="0" y="10504"/>
                    <a:pt x="0" y="10609"/>
                  </a:cubicBezTo>
                  <a:cubicBezTo>
                    <a:pt x="0" y="10714"/>
                    <a:pt x="21" y="10839"/>
                    <a:pt x="21" y="10944"/>
                  </a:cubicBezTo>
                  <a:cubicBezTo>
                    <a:pt x="21" y="11028"/>
                    <a:pt x="84" y="11111"/>
                    <a:pt x="189" y="11111"/>
                  </a:cubicBezTo>
                  <a:cubicBezTo>
                    <a:pt x="272" y="11111"/>
                    <a:pt x="356" y="11028"/>
                    <a:pt x="356" y="10923"/>
                  </a:cubicBezTo>
                  <a:cubicBezTo>
                    <a:pt x="356" y="10818"/>
                    <a:pt x="356" y="10714"/>
                    <a:pt x="356" y="10609"/>
                  </a:cubicBezTo>
                  <a:cubicBezTo>
                    <a:pt x="356" y="10504"/>
                    <a:pt x="272" y="10442"/>
                    <a:pt x="168" y="10442"/>
                  </a:cubicBezTo>
                  <a:close/>
                  <a:moveTo>
                    <a:pt x="21070" y="10442"/>
                  </a:moveTo>
                  <a:cubicBezTo>
                    <a:pt x="20966" y="10442"/>
                    <a:pt x="20903" y="10504"/>
                    <a:pt x="20903" y="10609"/>
                  </a:cubicBezTo>
                  <a:cubicBezTo>
                    <a:pt x="20903" y="10714"/>
                    <a:pt x="20903" y="10818"/>
                    <a:pt x="20882" y="10944"/>
                  </a:cubicBezTo>
                  <a:cubicBezTo>
                    <a:pt x="20882" y="11028"/>
                    <a:pt x="20966" y="11111"/>
                    <a:pt x="21049" y="11111"/>
                  </a:cubicBezTo>
                  <a:lnTo>
                    <a:pt x="21070" y="11111"/>
                  </a:lnTo>
                  <a:cubicBezTo>
                    <a:pt x="21154" y="11111"/>
                    <a:pt x="21217" y="11028"/>
                    <a:pt x="21238" y="10944"/>
                  </a:cubicBezTo>
                  <a:cubicBezTo>
                    <a:pt x="21238" y="10839"/>
                    <a:pt x="21238" y="10714"/>
                    <a:pt x="21238" y="10609"/>
                  </a:cubicBezTo>
                  <a:cubicBezTo>
                    <a:pt x="21238" y="10504"/>
                    <a:pt x="21154" y="10442"/>
                    <a:pt x="21070" y="10442"/>
                  </a:cubicBezTo>
                  <a:close/>
                  <a:moveTo>
                    <a:pt x="210" y="11446"/>
                  </a:moveTo>
                  <a:cubicBezTo>
                    <a:pt x="126" y="11467"/>
                    <a:pt x="42" y="11551"/>
                    <a:pt x="63" y="11634"/>
                  </a:cubicBezTo>
                  <a:cubicBezTo>
                    <a:pt x="63" y="11760"/>
                    <a:pt x="84" y="11865"/>
                    <a:pt x="105" y="11969"/>
                  </a:cubicBezTo>
                  <a:cubicBezTo>
                    <a:pt x="105" y="12053"/>
                    <a:pt x="189" y="12116"/>
                    <a:pt x="272" y="12116"/>
                  </a:cubicBezTo>
                  <a:lnTo>
                    <a:pt x="293" y="12116"/>
                  </a:lnTo>
                  <a:cubicBezTo>
                    <a:pt x="377" y="12116"/>
                    <a:pt x="440" y="12032"/>
                    <a:pt x="440" y="11927"/>
                  </a:cubicBezTo>
                  <a:cubicBezTo>
                    <a:pt x="419" y="11823"/>
                    <a:pt x="398" y="11718"/>
                    <a:pt x="398" y="11593"/>
                  </a:cubicBezTo>
                  <a:cubicBezTo>
                    <a:pt x="377" y="11509"/>
                    <a:pt x="293" y="11446"/>
                    <a:pt x="210" y="11446"/>
                  </a:cubicBezTo>
                  <a:close/>
                  <a:moveTo>
                    <a:pt x="21029" y="11446"/>
                  </a:moveTo>
                  <a:cubicBezTo>
                    <a:pt x="20945" y="11446"/>
                    <a:pt x="20861" y="11509"/>
                    <a:pt x="20840" y="11593"/>
                  </a:cubicBezTo>
                  <a:cubicBezTo>
                    <a:pt x="20840" y="11718"/>
                    <a:pt x="20819" y="11823"/>
                    <a:pt x="20819" y="11927"/>
                  </a:cubicBezTo>
                  <a:cubicBezTo>
                    <a:pt x="20798" y="12032"/>
                    <a:pt x="20861" y="12116"/>
                    <a:pt x="20966" y="12116"/>
                  </a:cubicBezTo>
                  <a:lnTo>
                    <a:pt x="20987" y="12116"/>
                  </a:lnTo>
                  <a:cubicBezTo>
                    <a:pt x="21070" y="12116"/>
                    <a:pt x="21133" y="12053"/>
                    <a:pt x="21154" y="11969"/>
                  </a:cubicBezTo>
                  <a:cubicBezTo>
                    <a:pt x="21154" y="11865"/>
                    <a:pt x="21175" y="11760"/>
                    <a:pt x="21196" y="11634"/>
                  </a:cubicBezTo>
                  <a:cubicBezTo>
                    <a:pt x="21196" y="11530"/>
                    <a:pt x="21133" y="11446"/>
                    <a:pt x="21029" y="11446"/>
                  </a:cubicBezTo>
                  <a:close/>
                  <a:moveTo>
                    <a:pt x="374" y="12446"/>
                  </a:moveTo>
                  <a:cubicBezTo>
                    <a:pt x="362" y="12446"/>
                    <a:pt x="349" y="12448"/>
                    <a:pt x="335" y="12450"/>
                  </a:cubicBezTo>
                  <a:cubicBezTo>
                    <a:pt x="251" y="12471"/>
                    <a:pt x="189" y="12576"/>
                    <a:pt x="210" y="12660"/>
                  </a:cubicBezTo>
                  <a:cubicBezTo>
                    <a:pt x="230" y="12764"/>
                    <a:pt x="251" y="12890"/>
                    <a:pt x="272" y="12994"/>
                  </a:cubicBezTo>
                  <a:cubicBezTo>
                    <a:pt x="293" y="13078"/>
                    <a:pt x="377" y="13120"/>
                    <a:pt x="440" y="13120"/>
                  </a:cubicBezTo>
                  <a:lnTo>
                    <a:pt x="482" y="13120"/>
                  </a:lnTo>
                  <a:cubicBezTo>
                    <a:pt x="565" y="13099"/>
                    <a:pt x="628" y="13015"/>
                    <a:pt x="607" y="12911"/>
                  </a:cubicBezTo>
                  <a:cubicBezTo>
                    <a:pt x="586" y="12806"/>
                    <a:pt x="565" y="12701"/>
                    <a:pt x="544" y="12597"/>
                  </a:cubicBezTo>
                  <a:cubicBezTo>
                    <a:pt x="526" y="12506"/>
                    <a:pt x="460" y="12446"/>
                    <a:pt x="374" y="12446"/>
                  </a:cubicBezTo>
                  <a:close/>
                  <a:moveTo>
                    <a:pt x="20870" y="12446"/>
                  </a:moveTo>
                  <a:cubicBezTo>
                    <a:pt x="20794" y="12446"/>
                    <a:pt x="20715" y="12506"/>
                    <a:pt x="20715" y="12597"/>
                  </a:cubicBezTo>
                  <a:cubicBezTo>
                    <a:pt x="20673" y="12701"/>
                    <a:pt x="20652" y="12806"/>
                    <a:pt x="20631" y="12911"/>
                  </a:cubicBezTo>
                  <a:cubicBezTo>
                    <a:pt x="20610" y="12994"/>
                    <a:pt x="20673" y="13099"/>
                    <a:pt x="20757" y="13120"/>
                  </a:cubicBezTo>
                  <a:lnTo>
                    <a:pt x="20798" y="13120"/>
                  </a:lnTo>
                  <a:cubicBezTo>
                    <a:pt x="20882" y="13120"/>
                    <a:pt x="20945" y="13057"/>
                    <a:pt x="20966" y="12994"/>
                  </a:cubicBezTo>
                  <a:cubicBezTo>
                    <a:pt x="20987" y="12869"/>
                    <a:pt x="21008" y="12764"/>
                    <a:pt x="21029" y="12660"/>
                  </a:cubicBezTo>
                  <a:cubicBezTo>
                    <a:pt x="21049" y="12555"/>
                    <a:pt x="20987" y="12471"/>
                    <a:pt x="20903" y="12450"/>
                  </a:cubicBezTo>
                  <a:cubicBezTo>
                    <a:pt x="20892" y="12448"/>
                    <a:pt x="20881" y="12446"/>
                    <a:pt x="20870" y="12446"/>
                  </a:cubicBezTo>
                  <a:close/>
                  <a:moveTo>
                    <a:pt x="599" y="13430"/>
                  </a:moveTo>
                  <a:cubicBezTo>
                    <a:pt x="588" y="13430"/>
                    <a:pt x="576" y="13431"/>
                    <a:pt x="565" y="13434"/>
                  </a:cubicBezTo>
                  <a:cubicBezTo>
                    <a:pt x="482" y="13476"/>
                    <a:pt x="419" y="13559"/>
                    <a:pt x="461" y="13664"/>
                  </a:cubicBezTo>
                  <a:cubicBezTo>
                    <a:pt x="482" y="13769"/>
                    <a:pt x="523" y="13873"/>
                    <a:pt x="565" y="13978"/>
                  </a:cubicBezTo>
                  <a:cubicBezTo>
                    <a:pt x="586" y="14062"/>
                    <a:pt x="649" y="14103"/>
                    <a:pt x="712" y="14103"/>
                  </a:cubicBezTo>
                  <a:cubicBezTo>
                    <a:pt x="733" y="14103"/>
                    <a:pt x="754" y="14103"/>
                    <a:pt x="774" y="14082"/>
                  </a:cubicBezTo>
                  <a:cubicBezTo>
                    <a:pt x="858" y="14062"/>
                    <a:pt x="900" y="13957"/>
                    <a:pt x="879" y="13873"/>
                  </a:cubicBezTo>
                  <a:cubicBezTo>
                    <a:pt x="837" y="13769"/>
                    <a:pt x="816" y="13664"/>
                    <a:pt x="774" y="13559"/>
                  </a:cubicBezTo>
                  <a:cubicBezTo>
                    <a:pt x="756" y="13487"/>
                    <a:pt x="675" y="13430"/>
                    <a:pt x="599" y="13430"/>
                  </a:cubicBezTo>
                  <a:close/>
                  <a:moveTo>
                    <a:pt x="20616" y="13441"/>
                  </a:moveTo>
                  <a:cubicBezTo>
                    <a:pt x="20547" y="13441"/>
                    <a:pt x="20480" y="13494"/>
                    <a:pt x="20464" y="13559"/>
                  </a:cubicBezTo>
                  <a:cubicBezTo>
                    <a:pt x="20422" y="13664"/>
                    <a:pt x="20401" y="13769"/>
                    <a:pt x="20359" y="13873"/>
                  </a:cubicBezTo>
                  <a:cubicBezTo>
                    <a:pt x="20338" y="13957"/>
                    <a:pt x="20380" y="14062"/>
                    <a:pt x="20464" y="14082"/>
                  </a:cubicBezTo>
                  <a:cubicBezTo>
                    <a:pt x="20485" y="14103"/>
                    <a:pt x="20505" y="14103"/>
                    <a:pt x="20526" y="14103"/>
                  </a:cubicBezTo>
                  <a:cubicBezTo>
                    <a:pt x="20589" y="14103"/>
                    <a:pt x="20652" y="14062"/>
                    <a:pt x="20673" y="13978"/>
                  </a:cubicBezTo>
                  <a:cubicBezTo>
                    <a:pt x="20715" y="13873"/>
                    <a:pt x="20757" y="13769"/>
                    <a:pt x="20777" y="13664"/>
                  </a:cubicBezTo>
                  <a:cubicBezTo>
                    <a:pt x="20819" y="13559"/>
                    <a:pt x="20757" y="13476"/>
                    <a:pt x="20673" y="13455"/>
                  </a:cubicBezTo>
                  <a:cubicBezTo>
                    <a:pt x="20654" y="13446"/>
                    <a:pt x="20635" y="13441"/>
                    <a:pt x="20616" y="13441"/>
                  </a:cubicBezTo>
                  <a:close/>
                  <a:moveTo>
                    <a:pt x="958" y="14401"/>
                  </a:moveTo>
                  <a:cubicBezTo>
                    <a:pt x="934" y="14401"/>
                    <a:pt x="907" y="14406"/>
                    <a:pt x="879" y="14417"/>
                  </a:cubicBezTo>
                  <a:cubicBezTo>
                    <a:pt x="795" y="14438"/>
                    <a:pt x="754" y="14543"/>
                    <a:pt x="795" y="14626"/>
                  </a:cubicBezTo>
                  <a:cubicBezTo>
                    <a:pt x="837" y="14731"/>
                    <a:pt x="879" y="14836"/>
                    <a:pt x="942" y="14940"/>
                  </a:cubicBezTo>
                  <a:cubicBezTo>
                    <a:pt x="963" y="15003"/>
                    <a:pt x="1026" y="15045"/>
                    <a:pt x="1088" y="15045"/>
                  </a:cubicBezTo>
                  <a:cubicBezTo>
                    <a:pt x="1109" y="15045"/>
                    <a:pt x="1130" y="15045"/>
                    <a:pt x="1151" y="15024"/>
                  </a:cubicBezTo>
                  <a:cubicBezTo>
                    <a:pt x="1235" y="14982"/>
                    <a:pt x="1277" y="14898"/>
                    <a:pt x="1235" y="14815"/>
                  </a:cubicBezTo>
                  <a:cubicBezTo>
                    <a:pt x="1193" y="14710"/>
                    <a:pt x="1151" y="14606"/>
                    <a:pt x="1109" y="14501"/>
                  </a:cubicBezTo>
                  <a:cubicBezTo>
                    <a:pt x="1079" y="14440"/>
                    <a:pt x="1026" y="14401"/>
                    <a:pt x="958" y="14401"/>
                  </a:cubicBezTo>
                  <a:close/>
                  <a:moveTo>
                    <a:pt x="20289" y="14401"/>
                  </a:moveTo>
                  <a:cubicBezTo>
                    <a:pt x="20224" y="14401"/>
                    <a:pt x="20159" y="14440"/>
                    <a:pt x="20129" y="14501"/>
                  </a:cubicBezTo>
                  <a:cubicBezTo>
                    <a:pt x="20087" y="14606"/>
                    <a:pt x="20045" y="14710"/>
                    <a:pt x="20003" y="14815"/>
                  </a:cubicBezTo>
                  <a:cubicBezTo>
                    <a:pt x="19961" y="14898"/>
                    <a:pt x="20003" y="14982"/>
                    <a:pt x="20087" y="15024"/>
                  </a:cubicBezTo>
                  <a:cubicBezTo>
                    <a:pt x="20108" y="15045"/>
                    <a:pt x="20129" y="15045"/>
                    <a:pt x="20150" y="15045"/>
                  </a:cubicBezTo>
                  <a:cubicBezTo>
                    <a:pt x="20213" y="15045"/>
                    <a:pt x="20275" y="15003"/>
                    <a:pt x="20317" y="14940"/>
                  </a:cubicBezTo>
                  <a:cubicBezTo>
                    <a:pt x="20359" y="14836"/>
                    <a:pt x="20401" y="14731"/>
                    <a:pt x="20443" y="14626"/>
                  </a:cubicBezTo>
                  <a:cubicBezTo>
                    <a:pt x="20485" y="14543"/>
                    <a:pt x="20443" y="14438"/>
                    <a:pt x="20359" y="14417"/>
                  </a:cubicBezTo>
                  <a:cubicBezTo>
                    <a:pt x="20337" y="14406"/>
                    <a:pt x="20313" y="14401"/>
                    <a:pt x="20289" y="14401"/>
                  </a:cubicBezTo>
                  <a:close/>
                  <a:moveTo>
                    <a:pt x="1385" y="15308"/>
                  </a:moveTo>
                  <a:cubicBezTo>
                    <a:pt x="1356" y="15308"/>
                    <a:pt x="1325" y="15317"/>
                    <a:pt x="1298" y="15338"/>
                  </a:cubicBezTo>
                  <a:cubicBezTo>
                    <a:pt x="1214" y="15380"/>
                    <a:pt x="1193" y="15463"/>
                    <a:pt x="1235" y="15547"/>
                  </a:cubicBezTo>
                  <a:cubicBezTo>
                    <a:pt x="1277" y="15652"/>
                    <a:pt x="1339" y="15756"/>
                    <a:pt x="1402" y="15861"/>
                  </a:cubicBezTo>
                  <a:cubicBezTo>
                    <a:pt x="1423" y="15903"/>
                    <a:pt x="1486" y="15945"/>
                    <a:pt x="1549" y="15945"/>
                  </a:cubicBezTo>
                  <a:cubicBezTo>
                    <a:pt x="1570" y="15945"/>
                    <a:pt x="1611" y="15945"/>
                    <a:pt x="1632" y="15924"/>
                  </a:cubicBezTo>
                  <a:cubicBezTo>
                    <a:pt x="1716" y="15882"/>
                    <a:pt x="1737" y="15777"/>
                    <a:pt x="1695" y="15694"/>
                  </a:cubicBezTo>
                  <a:cubicBezTo>
                    <a:pt x="1632" y="15589"/>
                    <a:pt x="1591" y="15505"/>
                    <a:pt x="1528" y="15401"/>
                  </a:cubicBezTo>
                  <a:cubicBezTo>
                    <a:pt x="1500" y="15345"/>
                    <a:pt x="1444" y="15308"/>
                    <a:pt x="1385" y="15308"/>
                  </a:cubicBezTo>
                  <a:close/>
                  <a:moveTo>
                    <a:pt x="19853" y="15317"/>
                  </a:moveTo>
                  <a:cubicBezTo>
                    <a:pt x="19794" y="15317"/>
                    <a:pt x="19738" y="15345"/>
                    <a:pt x="19710" y="15401"/>
                  </a:cubicBezTo>
                  <a:cubicBezTo>
                    <a:pt x="19669" y="15505"/>
                    <a:pt x="19606" y="15610"/>
                    <a:pt x="19543" y="15694"/>
                  </a:cubicBezTo>
                  <a:cubicBezTo>
                    <a:pt x="19501" y="15777"/>
                    <a:pt x="19522" y="15882"/>
                    <a:pt x="19606" y="15924"/>
                  </a:cubicBezTo>
                  <a:cubicBezTo>
                    <a:pt x="19648" y="15945"/>
                    <a:pt x="19669" y="15945"/>
                    <a:pt x="19689" y="15945"/>
                  </a:cubicBezTo>
                  <a:cubicBezTo>
                    <a:pt x="19752" y="15945"/>
                    <a:pt x="19815" y="15924"/>
                    <a:pt x="19836" y="15861"/>
                  </a:cubicBezTo>
                  <a:cubicBezTo>
                    <a:pt x="19899" y="15756"/>
                    <a:pt x="19961" y="15673"/>
                    <a:pt x="20003" y="15568"/>
                  </a:cubicBezTo>
                  <a:cubicBezTo>
                    <a:pt x="20045" y="15484"/>
                    <a:pt x="20024" y="15380"/>
                    <a:pt x="19941" y="15338"/>
                  </a:cubicBezTo>
                  <a:cubicBezTo>
                    <a:pt x="19913" y="15324"/>
                    <a:pt x="19882" y="15317"/>
                    <a:pt x="19853" y="15317"/>
                  </a:cubicBezTo>
                  <a:close/>
                  <a:moveTo>
                    <a:pt x="1905" y="16180"/>
                  </a:moveTo>
                  <a:cubicBezTo>
                    <a:pt x="1869" y="16180"/>
                    <a:pt x="1833" y="16192"/>
                    <a:pt x="1800" y="16217"/>
                  </a:cubicBezTo>
                  <a:cubicBezTo>
                    <a:pt x="1737" y="16258"/>
                    <a:pt x="1716" y="16363"/>
                    <a:pt x="1758" y="16447"/>
                  </a:cubicBezTo>
                  <a:cubicBezTo>
                    <a:pt x="1821" y="16530"/>
                    <a:pt x="1883" y="16635"/>
                    <a:pt x="1946" y="16719"/>
                  </a:cubicBezTo>
                  <a:cubicBezTo>
                    <a:pt x="1988" y="16782"/>
                    <a:pt x="2030" y="16802"/>
                    <a:pt x="2093" y="16802"/>
                  </a:cubicBezTo>
                  <a:cubicBezTo>
                    <a:pt x="2135" y="16802"/>
                    <a:pt x="2155" y="16782"/>
                    <a:pt x="2197" y="16761"/>
                  </a:cubicBezTo>
                  <a:cubicBezTo>
                    <a:pt x="2260" y="16719"/>
                    <a:pt x="2281" y="16614"/>
                    <a:pt x="2239" y="16530"/>
                  </a:cubicBezTo>
                  <a:cubicBezTo>
                    <a:pt x="2155" y="16447"/>
                    <a:pt x="2093" y="16342"/>
                    <a:pt x="2051" y="16258"/>
                  </a:cubicBezTo>
                  <a:cubicBezTo>
                    <a:pt x="2013" y="16208"/>
                    <a:pt x="1959" y="16180"/>
                    <a:pt x="1905" y="16180"/>
                  </a:cubicBezTo>
                  <a:close/>
                  <a:moveTo>
                    <a:pt x="19347" y="16186"/>
                  </a:moveTo>
                  <a:cubicBezTo>
                    <a:pt x="19289" y="16186"/>
                    <a:pt x="19235" y="16218"/>
                    <a:pt x="19208" y="16258"/>
                  </a:cubicBezTo>
                  <a:cubicBezTo>
                    <a:pt x="19145" y="16363"/>
                    <a:pt x="19083" y="16447"/>
                    <a:pt x="19020" y="16530"/>
                  </a:cubicBezTo>
                  <a:cubicBezTo>
                    <a:pt x="18957" y="16614"/>
                    <a:pt x="18978" y="16719"/>
                    <a:pt x="19062" y="16782"/>
                  </a:cubicBezTo>
                  <a:cubicBezTo>
                    <a:pt x="19083" y="16802"/>
                    <a:pt x="19124" y="16802"/>
                    <a:pt x="19145" y="16802"/>
                  </a:cubicBezTo>
                  <a:cubicBezTo>
                    <a:pt x="19208" y="16802"/>
                    <a:pt x="19250" y="16782"/>
                    <a:pt x="19292" y="16740"/>
                  </a:cubicBezTo>
                  <a:cubicBezTo>
                    <a:pt x="19355" y="16635"/>
                    <a:pt x="19417" y="16551"/>
                    <a:pt x="19480" y="16447"/>
                  </a:cubicBezTo>
                  <a:cubicBezTo>
                    <a:pt x="19543" y="16384"/>
                    <a:pt x="19522" y="16279"/>
                    <a:pt x="19438" y="16217"/>
                  </a:cubicBezTo>
                  <a:cubicBezTo>
                    <a:pt x="19409" y="16195"/>
                    <a:pt x="19377" y="16186"/>
                    <a:pt x="19347" y="16186"/>
                  </a:cubicBezTo>
                  <a:close/>
                  <a:moveTo>
                    <a:pt x="2496" y="17005"/>
                  </a:moveTo>
                  <a:cubicBezTo>
                    <a:pt x="2459" y="17005"/>
                    <a:pt x="2420" y="17015"/>
                    <a:pt x="2386" y="17033"/>
                  </a:cubicBezTo>
                  <a:cubicBezTo>
                    <a:pt x="2323" y="17095"/>
                    <a:pt x="2302" y="17200"/>
                    <a:pt x="2365" y="17284"/>
                  </a:cubicBezTo>
                  <a:cubicBezTo>
                    <a:pt x="2448" y="17367"/>
                    <a:pt x="2511" y="17451"/>
                    <a:pt x="2595" y="17535"/>
                  </a:cubicBezTo>
                  <a:cubicBezTo>
                    <a:pt x="2616" y="17577"/>
                    <a:pt x="2679" y="17598"/>
                    <a:pt x="2720" y="17598"/>
                  </a:cubicBezTo>
                  <a:cubicBezTo>
                    <a:pt x="2762" y="17598"/>
                    <a:pt x="2804" y="17577"/>
                    <a:pt x="2825" y="17556"/>
                  </a:cubicBezTo>
                  <a:cubicBezTo>
                    <a:pt x="2909" y="17493"/>
                    <a:pt x="2909" y="17388"/>
                    <a:pt x="2846" y="17326"/>
                  </a:cubicBezTo>
                  <a:cubicBezTo>
                    <a:pt x="2783" y="17242"/>
                    <a:pt x="2699" y="17158"/>
                    <a:pt x="2637" y="17075"/>
                  </a:cubicBezTo>
                  <a:cubicBezTo>
                    <a:pt x="2600" y="17025"/>
                    <a:pt x="2549" y="17005"/>
                    <a:pt x="2496" y="17005"/>
                  </a:cubicBezTo>
                  <a:close/>
                  <a:moveTo>
                    <a:pt x="18731" y="17009"/>
                  </a:moveTo>
                  <a:cubicBezTo>
                    <a:pt x="18685" y="17009"/>
                    <a:pt x="18645" y="17030"/>
                    <a:pt x="18622" y="17075"/>
                  </a:cubicBezTo>
                  <a:cubicBezTo>
                    <a:pt x="18539" y="17158"/>
                    <a:pt x="18476" y="17242"/>
                    <a:pt x="18392" y="17326"/>
                  </a:cubicBezTo>
                  <a:cubicBezTo>
                    <a:pt x="18329" y="17388"/>
                    <a:pt x="18350" y="17514"/>
                    <a:pt x="18413" y="17556"/>
                  </a:cubicBezTo>
                  <a:cubicBezTo>
                    <a:pt x="18455" y="17598"/>
                    <a:pt x="18476" y="17598"/>
                    <a:pt x="18518" y="17598"/>
                  </a:cubicBezTo>
                  <a:cubicBezTo>
                    <a:pt x="18560" y="17598"/>
                    <a:pt x="18622" y="17577"/>
                    <a:pt x="18664" y="17535"/>
                  </a:cubicBezTo>
                  <a:cubicBezTo>
                    <a:pt x="18727" y="17451"/>
                    <a:pt x="18811" y="17367"/>
                    <a:pt x="18873" y="17284"/>
                  </a:cubicBezTo>
                  <a:cubicBezTo>
                    <a:pt x="18936" y="17200"/>
                    <a:pt x="18915" y="17095"/>
                    <a:pt x="18852" y="17054"/>
                  </a:cubicBezTo>
                  <a:cubicBezTo>
                    <a:pt x="18814" y="17024"/>
                    <a:pt x="18770" y="17009"/>
                    <a:pt x="18731" y="17009"/>
                  </a:cubicBezTo>
                  <a:close/>
                  <a:moveTo>
                    <a:pt x="3170" y="17760"/>
                  </a:moveTo>
                  <a:cubicBezTo>
                    <a:pt x="3128" y="17760"/>
                    <a:pt x="3087" y="17775"/>
                    <a:pt x="3055" y="17807"/>
                  </a:cubicBezTo>
                  <a:cubicBezTo>
                    <a:pt x="2992" y="17870"/>
                    <a:pt x="2992" y="17974"/>
                    <a:pt x="3055" y="18037"/>
                  </a:cubicBezTo>
                  <a:cubicBezTo>
                    <a:pt x="3139" y="18121"/>
                    <a:pt x="3223" y="18204"/>
                    <a:pt x="3306" y="18288"/>
                  </a:cubicBezTo>
                  <a:cubicBezTo>
                    <a:pt x="3327" y="18309"/>
                    <a:pt x="3369" y="18330"/>
                    <a:pt x="3411" y="18330"/>
                  </a:cubicBezTo>
                  <a:cubicBezTo>
                    <a:pt x="3453" y="18330"/>
                    <a:pt x="3495" y="18309"/>
                    <a:pt x="3536" y="18288"/>
                  </a:cubicBezTo>
                  <a:cubicBezTo>
                    <a:pt x="3599" y="18225"/>
                    <a:pt x="3599" y="18100"/>
                    <a:pt x="3536" y="18037"/>
                  </a:cubicBezTo>
                  <a:cubicBezTo>
                    <a:pt x="3453" y="17974"/>
                    <a:pt x="3369" y="17891"/>
                    <a:pt x="3285" y="17807"/>
                  </a:cubicBezTo>
                  <a:cubicBezTo>
                    <a:pt x="3254" y="17775"/>
                    <a:pt x="3212" y="17760"/>
                    <a:pt x="3170" y="17760"/>
                  </a:cubicBezTo>
                  <a:close/>
                  <a:moveTo>
                    <a:pt x="18068" y="17760"/>
                  </a:moveTo>
                  <a:cubicBezTo>
                    <a:pt x="18026" y="17760"/>
                    <a:pt x="17984" y="17775"/>
                    <a:pt x="17953" y="17807"/>
                  </a:cubicBezTo>
                  <a:cubicBezTo>
                    <a:pt x="17869" y="17891"/>
                    <a:pt x="17785" y="17974"/>
                    <a:pt x="17702" y="18037"/>
                  </a:cubicBezTo>
                  <a:cubicBezTo>
                    <a:pt x="17639" y="18100"/>
                    <a:pt x="17639" y="18225"/>
                    <a:pt x="17702" y="18288"/>
                  </a:cubicBezTo>
                  <a:cubicBezTo>
                    <a:pt x="17744" y="18309"/>
                    <a:pt x="17785" y="18330"/>
                    <a:pt x="17827" y="18330"/>
                  </a:cubicBezTo>
                  <a:cubicBezTo>
                    <a:pt x="17869" y="18330"/>
                    <a:pt x="17911" y="18330"/>
                    <a:pt x="17932" y="18288"/>
                  </a:cubicBezTo>
                  <a:cubicBezTo>
                    <a:pt x="18016" y="18204"/>
                    <a:pt x="18099" y="18121"/>
                    <a:pt x="18183" y="18058"/>
                  </a:cubicBezTo>
                  <a:cubicBezTo>
                    <a:pt x="18246" y="17974"/>
                    <a:pt x="18246" y="17870"/>
                    <a:pt x="18183" y="17807"/>
                  </a:cubicBezTo>
                  <a:cubicBezTo>
                    <a:pt x="18152" y="17775"/>
                    <a:pt x="18110" y="17760"/>
                    <a:pt x="18068" y="17760"/>
                  </a:cubicBezTo>
                  <a:close/>
                  <a:moveTo>
                    <a:pt x="3927" y="18438"/>
                  </a:moveTo>
                  <a:cubicBezTo>
                    <a:pt x="3875" y="18438"/>
                    <a:pt x="3824" y="18461"/>
                    <a:pt x="3787" y="18497"/>
                  </a:cubicBezTo>
                  <a:cubicBezTo>
                    <a:pt x="3725" y="18581"/>
                    <a:pt x="3746" y="18686"/>
                    <a:pt x="3808" y="18748"/>
                  </a:cubicBezTo>
                  <a:cubicBezTo>
                    <a:pt x="3892" y="18811"/>
                    <a:pt x="3997" y="18895"/>
                    <a:pt x="4080" y="18958"/>
                  </a:cubicBezTo>
                  <a:cubicBezTo>
                    <a:pt x="4101" y="18979"/>
                    <a:pt x="4143" y="18999"/>
                    <a:pt x="4185" y="18999"/>
                  </a:cubicBezTo>
                  <a:cubicBezTo>
                    <a:pt x="4227" y="18999"/>
                    <a:pt x="4290" y="18979"/>
                    <a:pt x="4311" y="18937"/>
                  </a:cubicBezTo>
                  <a:cubicBezTo>
                    <a:pt x="4373" y="18853"/>
                    <a:pt x="4352" y="18748"/>
                    <a:pt x="4290" y="18686"/>
                  </a:cubicBezTo>
                  <a:cubicBezTo>
                    <a:pt x="4206" y="18623"/>
                    <a:pt x="4122" y="18560"/>
                    <a:pt x="4039" y="18476"/>
                  </a:cubicBezTo>
                  <a:cubicBezTo>
                    <a:pt x="4004" y="18450"/>
                    <a:pt x="3965" y="18438"/>
                    <a:pt x="3927" y="18438"/>
                  </a:cubicBezTo>
                  <a:close/>
                  <a:moveTo>
                    <a:pt x="17323" y="18453"/>
                  </a:moveTo>
                  <a:cubicBezTo>
                    <a:pt x="17282" y="18453"/>
                    <a:pt x="17238" y="18468"/>
                    <a:pt x="17200" y="18497"/>
                  </a:cubicBezTo>
                  <a:cubicBezTo>
                    <a:pt x="17116" y="18560"/>
                    <a:pt x="17032" y="18623"/>
                    <a:pt x="16948" y="18707"/>
                  </a:cubicBezTo>
                  <a:cubicBezTo>
                    <a:pt x="16886" y="18748"/>
                    <a:pt x="16865" y="18853"/>
                    <a:pt x="16928" y="18937"/>
                  </a:cubicBezTo>
                  <a:cubicBezTo>
                    <a:pt x="16948" y="18979"/>
                    <a:pt x="17011" y="18999"/>
                    <a:pt x="17053" y="18999"/>
                  </a:cubicBezTo>
                  <a:cubicBezTo>
                    <a:pt x="17095" y="18999"/>
                    <a:pt x="17137" y="18979"/>
                    <a:pt x="17158" y="18958"/>
                  </a:cubicBezTo>
                  <a:cubicBezTo>
                    <a:pt x="17241" y="18895"/>
                    <a:pt x="17346" y="18811"/>
                    <a:pt x="17430" y="18748"/>
                  </a:cubicBezTo>
                  <a:cubicBezTo>
                    <a:pt x="17492" y="18686"/>
                    <a:pt x="17513" y="18581"/>
                    <a:pt x="17451" y="18518"/>
                  </a:cubicBezTo>
                  <a:cubicBezTo>
                    <a:pt x="17417" y="18473"/>
                    <a:pt x="17371" y="18453"/>
                    <a:pt x="17323" y="18453"/>
                  </a:cubicBezTo>
                  <a:close/>
                  <a:moveTo>
                    <a:pt x="4734" y="19061"/>
                  </a:moveTo>
                  <a:cubicBezTo>
                    <a:pt x="4681" y="19061"/>
                    <a:pt x="4623" y="19084"/>
                    <a:pt x="4583" y="19125"/>
                  </a:cubicBezTo>
                  <a:cubicBezTo>
                    <a:pt x="4541" y="19209"/>
                    <a:pt x="4562" y="19313"/>
                    <a:pt x="4624" y="19376"/>
                  </a:cubicBezTo>
                  <a:cubicBezTo>
                    <a:pt x="4729" y="19439"/>
                    <a:pt x="4813" y="19502"/>
                    <a:pt x="4917" y="19564"/>
                  </a:cubicBezTo>
                  <a:cubicBezTo>
                    <a:pt x="4938" y="19564"/>
                    <a:pt x="4980" y="19585"/>
                    <a:pt x="5001" y="19585"/>
                  </a:cubicBezTo>
                  <a:cubicBezTo>
                    <a:pt x="5064" y="19585"/>
                    <a:pt x="5127" y="19564"/>
                    <a:pt x="5148" y="19502"/>
                  </a:cubicBezTo>
                  <a:cubicBezTo>
                    <a:pt x="5210" y="19418"/>
                    <a:pt x="5168" y="19313"/>
                    <a:pt x="5106" y="19271"/>
                  </a:cubicBezTo>
                  <a:cubicBezTo>
                    <a:pt x="5001" y="19209"/>
                    <a:pt x="4917" y="19146"/>
                    <a:pt x="4813" y="19083"/>
                  </a:cubicBezTo>
                  <a:cubicBezTo>
                    <a:pt x="4791" y="19068"/>
                    <a:pt x="4763" y="19061"/>
                    <a:pt x="4734" y="19061"/>
                  </a:cubicBezTo>
                  <a:close/>
                  <a:moveTo>
                    <a:pt x="16493" y="19062"/>
                  </a:moveTo>
                  <a:cubicBezTo>
                    <a:pt x="16463" y="19062"/>
                    <a:pt x="16432" y="19069"/>
                    <a:pt x="16404" y="19083"/>
                  </a:cubicBezTo>
                  <a:cubicBezTo>
                    <a:pt x="16321" y="19146"/>
                    <a:pt x="16237" y="19209"/>
                    <a:pt x="16132" y="19271"/>
                  </a:cubicBezTo>
                  <a:cubicBezTo>
                    <a:pt x="16049" y="19334"/>
                    <a:pt x="16028" y="19439"/>
                    <a:pt x="16091" y="19502"/>
                  </a:cubicBezTo>
                  <a:cubicBezTo>
                    <a:pt x="16111" y="19564"/>
                    <a:pt x="16174" y="19585"/>
                    <a:pt x="16237" y="19585"/>
                  </a:cubicBezTo>
                  <a:cubicBezTo>
                    <a:pt x="16258" y="19585"/>
                    <a:pt x="16300" y="19585"/>
                    <a:pt x="16321" y="19564"/>
                  </a:cubicBezTo>
                  <a:cubicBezTo>
                    <a:pt x="16404" y="19502"/>
                    <a:pt x="16509" y="19439"/>
                    <a:pt x="16614" y="19376"/>
                  </a:cubicBezTo>
                  <a:cubicBezTo>
                    <a:pt x="16676" y="19313"/>
                    <a:pt x="16697" y="19209"/>
                    <a:pt x="16656" y="19146"/>
                  </a:cubicBezTo>
                  <a:cubicBezTo>
                    <a:pt x="16614" y="19090"/>
                    <a:pt x="16553" y="19062"/>
                    <a:pt x="16493" y="19062"/>
                  </a:cubicBezTo>
                  <a:close/>
                  <a:moveTo>
                    <a:pt x="5607" y="19589"/>
                  </a:moveTo>
                  <a:cubicBezTo>
                    <a:pt x="5544" y="19589"/>
                    <a:pt x="5471" y="19624"/>
                    <a:pt x="5440" y="19669"/>
                  </a:cubicBezTo>
                  <a:cubicBezTo>
                    <a:pt x="5399" y="19753"/>
                    <a:pt x="5440" y="19857"/>
                    <a:pt x="5503" y="19899"/>
                  </a:cubicBezTo>
                  <a:cubicBezTo>
                    <a:pt x="5608" y="19962"/>
                    <a:pt x="5712" y="20025"/>
                    <a:pt x="5817" y="20067"/>
                  </a:cubicBezTo>
                  <a:cubicBezTo>
                    <a:pt x="5838" y="20088"/>
                    <a:pt x="5859" y="20088"/>
                    <a:pt x="5901" y="20088"/>
                  </a:cubicBezTo>
                  <a:cubicBezTo>
                    <a:pt x="5964" y="20088"/>
                    <a:pt x="6005" y="20046"/>
                    <a:pt x="6047" y="20004"/>
                  </a:cubicBezTo>
                  <a:cubicBezTo>
                    <a:pt x="6089" y="19920"/>
                    <a:pt x="6068" y="19815"/>
                    <a:pt x="5964" y="19774"/>
                  </a:cubicBezTo>
                  <a:cubicBezTo>
                    <a:pt x="5880" y="19711"/>
                    <a:pt x="5775" y="19669"/>
                    <a:pt x="5671" y="19606"/>
                  </a:cubicBezTo>
                  <a:cubicBezTo>
                    <a:pt x="5653" y="19595"/>
                    <a:pt x="5631" y="19589"/>
                    <a:pt x="5607" y="19589"/>
                  </a:cubicBezTo>
                  <a:close/>
                  <a:moveTo>
                    <a:pt x="15634" y="19590"/>
                  </a:moveTo>
                  <a:cubicBezTo>
                    <a:pt x="15612" y="19590"/>
                    <a:pt x="15590" y="19595"/>
                    <a:pt x="15567" y="19606"/>
                  </a:cubicBezTo>
                  <a:cubicBezTo>
                    <a:pt x="15463" y="19669"/>
                    <a:pt x="15358" y="19711"/>
                    <a:pt x="15275" y="19774"/>
                  </a:cubicBezTo>
                  <a:cubicBezTo>
                    <a:pt x="15191" y="19815"/>
                    <a:pt x="15149" y="19920"/>
                    <a:pt x="15191" y="20004"/>
                  </a:cubicBezTo>
                  <a:cubicBezTo>
                    <a:pt x="15233" y="20046"/>
                    <a:pt x="15295" y="20088"/>
                    <a:pt x="15337" y="20088"/>
                  </a:cubicBezTo>
                  <a:cubicBezTo>
                    <a:pt x="15379" y="20088"/>
                    <a:pt x="15400" y="20088"/>
                    <a:pt x="15421" y="20067"/>
                  </a:cubicBezTo>
                  <a:cubicBezTo>
                    <a:pt x="15526" y="20025"/>
                    <a:pt x="15630" y="19962"/>
                    <a:pt x="15714" y="19920"/>
                  </a:cubicBezTo>
                  <a:cubicBezTo>
                    <a:pt x="15798" y="19857"/>
                    <a:pt x="15839" y="19753"/>
                    <a:pt x="15798" y="19690"/>
                  </a:cubicBezTo>
                  <a:cubicBezTo>
                    <a:pt x="15752" y="19629"/>
                    <a:pt x="15695" y="19590"/>
                    <a:pt x="15634" y="19590"/>
                  </a:cubicBezTo>
                  <a:close/>
                  <a:moveTo>
                    <a:pt x="6500" y="20029"/>
                  </a:moveTo>
                  <a:cubicBezTo>
                    <a:pt x="6435" y="20029"/>
                    <a:pt x="6371" y="20068"/>
                    <a:pt x="6340" y="20129"/>
                  </a:cubicBezTo>
                  <a:cubicBezTo>
                    <a:pt x="6319" y="20234"/>
                    <a:pt x="6361" y="20318"/>
                    <a:pt x="6445" y="20360"/>
                  </a:cubicBezTo>
                  <a:cubicBezTo>
                    <a:pt x="6549" y="20401"/>
                    <a:pt x="6654" y="20443"/>
                    <a:pt x="6759" y="20485"/>
                  </a:cubicBezTo>
                  <a:cubicBezTo>
                    <a:pt x="6780" y="20506"/>
                    <a:pt x="6800" y="20506"/>
                    <a:pt x="6821" y="20506"/>
                  </a:cubicBezTo>
                  <a:cubicBezTo>
                    <a:pt x="6884" y="20506"/>
                    <a:pt x="6947" y="20464"/>
                    <a:pt x="6968" y="20401"/>
                  </a:cubicBezTo>
                  <a:cubicBezTo>
                    <a:pt x="7010" y="20318"/>
                    <a:pt x="6968" y="20213"/>
                    <a:pt x="6884" y="20171"/>
                  </a:cubicBezTo>
                  <a:cubicBezTo>
                    <a:pt x="6780" y="20129"/>
                    <a:pt x="6675" y="20088"/>
                    <a:pt x="6570" y="20046"/>
                  </a:cubicBezTo>
                  <a:cubicBezTo>
                    <a:pt x="6548" y="20034"/>
                    <a:pt x="6524" y="20029"/>
                    <a:pt x="6500" y="20029"/>
                  </a:cubicBezTo>
                  <a:close/>
                  <a:moveTo>
                    <a:pt x="14738" y="20029"/>
                  </a:moveTo>
                  <a:cubicBezTo>
                    <a:pt x="14714" y="20029"/>
                    <a:pt x="14690" y="20034"/>
                    <a:pt x="14668" y="20046"/>
                  </a:cubicBezTo>
                  <a:cubicBezTo>
                    <a:pt x="14563" y="20088"/>
                    <a:pt x="14459" y="20129"/>
                    <a:pt x="14354" y="20171"/>
                  </a:cubicBezTo>
                  <a:cubicBezTo>
                    <a:pt x="14270" y="20213"/>
                    <a:pt x="14228" y="20318"/>
                    <a:pt x="14270" y="20401"/>
                  </a:cubicBezTo>
                  <a:cubicBezTo>
                    <a:pt x="14291" y="20464"/>
                    <a:pt x="14354" y="20506"/>
                    <a:pt x="14417" y="20506"/>
                  </a:cubicBezTo>
                  <a:cubicBezTo>
                    <a:pt x="14438" y="20506"/>
                    <a:pt x="14459" y="20506"/>
                    <a:pt x="14479" y="20485"/>
                  </a:cubicBezTo>
                  <a:cubicBezTo>
                    <a:pt x="14584" y="20443"/>
                    <a:pt x="14689" y="20401"/>
                    <a:pt x="14793" y="20360"/>
                  </a:cubicBezTo>
                  <a:cubicBezTo>
                    <a:pt x="14898" y="20318"/>
                    <a:pt x="14919" y="20234"/>
                    <a:pt x="14898" y="20129"/>
                  </a:cubicBezTo>
                  <a:cubicBezTo>
                    <a:pt x="14867" y="20068"/>
                    <a:pt x="14803" y="20029"/>
                    <a:pt x="14738" y="20029"/>
                  </a:cubicBezTo>
                  <a:close/>
                  <a:moveTo>
                    <a:pt x="7467" y="20396"/>
                  </a:moveTo>
                  <a:cubicBezTo>
                    <a:pt x="7395" y="20396"/>
                    <a:pt x="7320" y="20437"/>
                    <a:pt x="7303" y="20506"/>
                  </a:cubicBezTo>
                  <a:cubicBezTo>
                    <a:pt x="7261" y="20590"/>
                    <a:pt x="7324" y="20694"/>
                    <a:pt x="7407" y="20715"/>
                  </a:cubicBezTo>
                  <a:cubicBezTo>
                    <a:pt x="7512" y="20757"/>
                    <a:pt x="7637" y="20799"/>
                    <a:pt x="7742" y="20820"/>
                  </a:cubicBezTo>
                  <a:lnTo>
                    <a:pt x="7784" y="20820"/>
                  </a:lnTo>
                  <a:cubicBezTo>
                    <a:pt x="7847" y="20820"/>
                    <a:pt x="7930" y="20778"/>
                    <a:pt x="7951" y="20715"/>
                  </a:cubicBezTo>
                  <a:cubicBezTo>
                    <a:pt x="7972" y="20611"/>
                    <a:pt x="7909" y="20527"/>
                    <a:pt x="7826" y="20506"/>
                  </a:cubicBezTo>
                  <a:cubicBezTo>
                    <a:pt x="7721" y="20464"/>
                    <a:pt x="7617" y="20443"/>
                    <a:pt x="7512" y="20401"/>
                  </a:cubicBezTo>
                  <a:cubicBezTo>
                    <a:pt x="7498" y="20398"/>
                    <a:pt x="7483" y="20396"/>
                    <a:pt x="7467" y="20396"/>
                  </a:cubicBezTo>
                  <a:close/>
                  <a:moveTo>
                    <a:pt x="13802" y="20388"/>
                  </a:moveTo>
                  <a:cubicBezTo>
                    <a:pt x="13784" y="20388"/>
                    <a:pt x="13765" y="20392"/>
                    <a:pt x="13747" y="20401"/>
                  </a:cubicBezTo>
                  <a:cubicBezTo>
                    <a:pt x="13622" y="20422"/>
                    <a:pt x="13517" y="20464"/>
                    <a:pt x="13412" y="20485"/>
                  </a:cubicBezTo>
                  <a:cubicBezTo>
                    <a:pt x="13329" y="20527"/>
                    <a:pt x="13266" y="20611"/>
                    <a:pt x="13308" y="20694"/>
                  </a:cubicBezTo>
                  <a:cubicBezTo>
                    <a:pt x="13329" y="20778"/>
                    <a:pt x="13391" y="20820"/>
                    <a:pt x="13454" y="20820"/>
                  </a:cubicBezTo>
                  <a:lnTo>
                    <a:pt x="13517" y="20820"/>
                  </a:lnTo>
                  <a:cubicBezTo>
                    <a:pt x="13622" y="20778"/>
                    <a:pt x="13726" y="20757"/>
                    <a:pt x="13831" y="20715"/>
                  </a:cubicBezTo>
                  <a:cubicBezTo>
                    <a:pt x="13935" y="20694"/>
                    <a:pt x="13977" y="20590"/>
                    <a:pt x="13956" y="20506"/>
                  </a:cubicBezTo>
                  <a:cubicBezTo>
                    <a:pt x="13924" y="20441"/>
                    <a:pt x="13866" y="20388"/>
                    <a:pt x="13802" y="20388"/>
                  </a:cubicBezTo>
                  <a:close/>
                  <a:moveTo>
                    <a:pt x="8441" y="20648"/>
                  </a:moveTo>
                  <a:cubicBezTo>
                    <a:pt x="8365" y="20648"/>
                    <a:pt x="8283" y="20705"/>
                    <a:pt x="8265" y="20778"/>
                  </a:cubicBezTo>
                  <a:cubicBezTo>
                    <a:pt x="8265" y="20883"/>
                    <a:pt x="8307" y="20966"/>
                    <a:pt x="8412" y="20987"/>
                  </a:cubicBezTo>
                  <a:cubicBezTo>
                    <a:pt x="8516" y="21008"/>
                    <a:pt x="8621" y="21029"/>
                    <a:pt x="8746" y="21050"/>
                  </a:cubicBezTo>
                  <a:lnTo>
                    <a:pt x="8767" y="21050"/>
                  </a:lnTo>
                  <a:cubicBezTo>
                    <a:pt x="8851" y="21050"/>
                    <a:pt x="8914" y="21008"/>
                    <a:pt x="8935" y="20904"/>
                  </a:cubicBezTo>
                  <a:cubicBezTo>
                    <a:pt x="8956" y="20820"/>
                    <a:pt x="8893" y="20736"/>
                    <a:pt x="8809" y="20715"/>
                  </a:cubicBezTo>
                  <a:cubicBezTo>
                    <a:pt x="8684" y="20694"/>
                    <a:pt x="8579" y="20673"/>
                    <a:pt x="8474" y="20652"/>
                  </a:cubicBezTo>
                  <a:cubicBezTo>
                    <a:pt x="8463" y="20650"/>
                    <a:pt x="8452" y="20648"/>
                    <a:pt x="8441" y="20648"/>
                  </a:cubicBezTo>
                  <a:close/>
                  <a:moveTo>
                    <a:pt x="12804" y="20648"/>
                  </a:moveTo>
                  <a:cubicBezTo>
                    <a:pt x="12791" y="20648"/>
                    <a:pt x="12777" y="20650"/>
                    <a:pt x="12764" y="20652"/>
                  </a:cubicBezTo>
                  <a:cubicBezTo>
                    <a:pt x="12659" y="20673"/>
                    <a:pt x="12554" y="20694"/>
                    <a:pt x="12450" y="20715"/>
                  </a:cubicBezTo>
                  <a:cubicBezTo>
                    <a:pt x="12345" y="20736"/>
                    <a:pt x="12282" y="20820"/>
                    <a:pt x="12303" y="20904"/>
                  </a:cubicBezTo>
                  <a:cubicBezTo>
                    <a:pt x="12324" y="20987"/>
                    <a:pt x="12387" y="21050"/>
                    <a:pt x="12471" y="21050"/>
                  </a:cubicBezTo>
                  <a:lnTo>
                    <a:pt x="12492" y="21050"/>
                  </a:lnTo>
                  <a:cubicBezTo>
                    <a:pt x="12617" y="21029"/>
                    <a:pt x="12722" y="21008"/>
                    <a:pt x="12847" y="20987"/>
                  </a:cubicBezTo>
                  <a:cubicBezTo>
                    <a:pt x="12931" y="20966"/>
                    <a:pt x="12994" y="20883"/>
                    <a:pt x="12973" y="20778"/>
                  </a:cubicBezTo>
                  <a:cubicBezTo>
                    <a:pt x="12955" y="20705"/>
                    <a:pt x="12889" y="20648"/>
                    <a:pt x="12804" y="20648"/>
                  </a:cubicBezTo>
                  <a:close/>
                  <a:moveTo>
                    <a:pt x="9425" y="20816"/>
                  </a:moveTo>
                  <a:cubicBezTo>
                    <a:pt x="9354" y="20816"/>
                    <a:pt x="9288" y="20875"/>
                    <a:pt x="9269" y="20966"/>
                  </a:cubicBezTo>
                  <a:cubicBezTo>
                    <a:pt x="9269" y="21050"/>
                    <a:pt x="9332" y="21134"/>
                    <a:pt x="9416" y="21155"/>
                  </a:cubicBezTo>
                  <a:cubicBezTo>
                    <a:pt x="9541" y="21155"/>
                    <a:pt x="9646" y="21176"/>
                    <a:pt x="9772" y="21176"/>
                  </a:cubicBezTo>
                  <a:cubicBezTo>
                    <a:pt x="9855" y="21176"/>
                    <a:pt x="9939" y="21113"/>
                    <a:pt x="9960" y="21029"/>
                  </a:cubicBezTo>
                  <a:cubicBezTo>
                    <a:pt x="9960" y="20924"/>
                    <a:pt x="9897" y="20841"/>
                    <a:pt x="9793" y="20841"/>
                  </a:cubicBezTo>
                  <a:cubicBezTo>
                    <a:pt x="9688" y="20841"/>
                    <a:pt x="9562" y="20820"/>
                    <a:pt x="9458" y="20820"/>
                  </a:cubicBezTo>
                  <a:cubicBezTo>
                    <a:pt x="9447" y="20817"/>
                    <a:pt x="9436" y="20816"/>
                    <a:pt x="9425" y="20816"/>
                  </a:cubicBezTo>
                  <a:close/>
                  <a:moveTo>
                    <a:pt x="11820" y="20816"/>
                  </a:moveTo>
                  <a:cubicBezTo>
                    <a:pt x="11807" y="20816"/>
                    <a:pt x="11794" y="20817"/>
                    <a:pt x="11780" y="20820"/>
                  </a:cubicBezTo>
                  <a:cubicBezTo>
                    <a:pt x="11676" y="20820"/>
                    <a:pt x="11571" y="20841"/>
                    <a:pt x="11446" y="20841"/>
                  </a:cubicBezTo>
                  <a:cubicBezTo>
                    <a:pt x="11362" y="20862"/>
                    <a:pt x="11299" y="20924"/>
                    <a:pt x="11299" y="21029"/>
                  </a:cubicBezTo>
                  <a:cubicBezTo>
                    <a:pt x="11299" y="21113"/>
                    <a:pt x="11383" y="21176"/>
                    <a:pt x="11466" y="21176"/>
                  </a:cubicBezTo>
                  <a:lnTo>
                    <a:pt x="11487" y="21176"/>
                  </a:lnTo>
                  <a:cubicBezTo>
                    <a:pt x="11592" y="21176"/>
                    <a:pt x="11718" y="21155"/>
                    <a:pt x="11822" y="21155"/>
                  </a:cubicBezTo>
                  <a:cubicBezTo>
                    <a:pt x="11906" y="21134"/>
                    <a:pt x="11990" y="21050"/>
                    <a:pt x="11969" y="20966"/>
                  </a:cubicBezTo>
                  <a:cubicBezTo>
                    <a:pt x="11969" y="20875"/>
                    <a:pt x="11905" y="20816"/>
                    <a:pt x="11820" y="20816"/>
                  </a:cubicBezTo>
                  <a:close/>
                  <a:moveTo>
                    <a:pt x="10823" y="20879"/>
                  </a:moveTo>
                  <a:cubicBezTo>
                    <a:pt x="10814" y="20879"/>
                    <a:pt x="10806" y="20880"/>
                    <a:pt x="10797" y="20883"/>
                  </a:cubicBezTo>
                  <a:lnTo>
                    <a:pt x="10462" y="20883"/>
                  </a:lnTo>
                  <a:cubicBezTo>
                    <a:pt x="10358" y="20883"/>
                    <a:pt x="10295" y="20945"/>
                    <a:pt x="10274" y="21050"/>
                  </a:cubicBezTo>
                  <a:cubicBezTo>
                    <a:pt x="10274" y="21134"/>
                    <a:pt x="10358" y="21217"/>
                    <a:pt x="10441" y="21217"/>
                  </a:cubicBezTo>
                  <a:lnTo>
                    <a:pt x="10797" y="21217"/>
                  </a:lnTo>
                  <a:cubicBezTo>
                    <a:pt x="10881" y="21217"/>
                    <a:pt x="10964" y="21134"/>
                    <a:pt x="10964" y="21050"/>
                  </a:cubicBezTo>
                  <a:cubicBezTo>
                    <a:pt x="10964" y="20956"/>
                    <a:pt x="10897" y="20879"/>
                    <a:pt x="10823" y="208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6003240" y="4059901"/>
              <a:ext cx="182025" cy="102781"/>
            </a:xfrm>
            <a:custGeom>
              <a:avLst/>
              <a:gdLst/>
              <a:ahLst/>
              <a:cxnLst/>
              <a:rect l="l" t="t" r="r" b="b"/>
              <a:pathLst>
                <a:path w="8747" h="4939" extrusionOk="0">
                  <a:moveTo>
                    <a:pt x="1088" y="0"/>
                  </a:moveTo>
                  <a:cubicBezTo>
                    <a:pt x="482" y="0"/>
                    <a:pt x="0" y="482"/>
                    <a:pt x="0" y="1088"/>
                  </a:cubicBezTo>
                  <a:lnTo>
                    <a:pt x="0" y="3829"/>
                  </a:lnTo>
                  <a:cubicBezTo>
                    <a:pt x="0" y="4436"/>
                    <a:pt x="482" y="4938"/>
                    <a:pt x="1088" y="4938"/>
                  </a:cubicBezTo>
                  <a:lnTo>
                    <a:pt x="8119" y="4938"/>
                  </a:lnTo>
                  <a:cubicBezTo>
                    <a:pt x="8516" y="4938"/>
                    <a:pt x="8746" y="4457"/>
                    <a:pt x="8495" y="4143"/>
                  </a:cubicBezTo>
                  <a:lnTo>
                    <a:pt x="7407" y="2762"/>
                  </a:lnTo>
                  <a:cubicBezTo>
                    <a:pt x="7261" y="2595"/>
                    <a:pt x="7261" y="2344"/>
                    <a:pt x="7407" y="2155"/>
                  </a:cubicBezTo>
                  <a:lnTo>
                    <a:pt x="8495" y="775"/>
                  </a:lnTo>
                  <a:cubicBezTo>
                    <a:pt x="8746" y="461"/>
                    <a:pt x="8516" y="0"/>
                    <a:pt x="8119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6003240" y="4059901"/>
              <a:ext cx="60536" cy="31361"/>
            </a:xfrm>
            <a:custGeom>
              <a:avLst/>
              <a:gdLst/>
              <a:ahLst/>
              <a:cxnLst/>
              <a:rect l="l" t="t" r="r" b="b"/>
              <a:pathLst>
                <a:path w="2909" h="1507" extrusionOk="0">
                  <a:moveTo>
                    <a:pt x="1026" y="0"/>
                  </a:moveTo>
                  <a:cubicBezTo>
                    <a:pt x="461" y="42"/>
                    <a:pt x="0" y="503"/>
                    <a:pt x="0" y="1088"/>
                  </a:cubicBezTo>
                  <a:lnTo>
                    <a:pt x="0" y="1507"/>
                  </a:lnTo>
                  <a:lnTo>
                    <a:pt x="2909" y="1507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5477685" y="4059901"/>
              <a:ext cx="182462" cy="102781"/>
            </a:xfrm>
            <a:custGeom>
              <a:avLst/>
              <a:gdLst/>
              <a:ahLst/>
              <a:cxnLst/>
              <a:rect l="l" t="t" r="r" b="b"/>
              <a:pathLst>
                <a:path w="8768" h="4939" extrusionOk="0">
                  <a:moveTo>
                    <a:pt x="649" y="0"/>
                  </a:moveTo>
                  <a:cubicBezTo>
                    <a:pt x="231" y="0"/>
                    <a:pt x="1" y="461"/>
                    <a:pt x="252" y="775"/>
                  </a:cubicBezTo>
                  <a:lnTo>
                    <a:pt x="1361" y="2155"/>
                  </a:lnTo>
                  <a:cubicBezTo>
                    <a:pt x="1486" y="2344"/>
                    <a:pt x="1486" y="2595"/>
                    <a:pt x="1361" y="2762"/>
                  </a:cubicBezTo>
                  <a:lnTo>
                    <a:pt x="252" y="4143"/>
                  </a:lnTo>
                  <a:cubicBezTo>
                    <a:pt x="1" y="4457"/>
                    <a:pt x="231" y="4938"/>
                    <a:pt x="649" y="4938"/>
                  </a:cubicBezTo>
                  <a:lnTo>
                    <a:pt x="7659" y="4938"/>
                  </a:lnTo>
                  <a:cubicBezTo>
                    <a:pt x="8265" y="4938"/>
                    <a:pt x="8768" y="4436"/>
                    <a:pt x="8768" y="3829"/>
                  </a:cubicBezTo>
                  <a:lnTo>
                    <a:pt x="8768" y="1088"/>
                  </a:lnTo>
                  <a:cubicBezTo>
                    <a:pt x="8768" y="482"/>
                    <a:pt x="8265" y="0"/>
                    <a:pt x="7659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5599611" y="4059901"/>
              <a:ext cx="60536" cy="31361"/>
            </a:xfrm>
            <a:custGeom>
              <a:avLst/>
              <a:gdLst/>
              <a:ahLst/>
              <a:cxnLst/>
              <a:rect l="l" t="t" r="r" b="b"/>
              <a:pathLst>
                <a:path w="2909" h="1507" extrusionOk="0">
                  <a:moveTo>
                    <a:pt x="1862" y="0"/>
                  </a:moveTo>
                  <a:lnTo>
                    <a:pt x="0" y="1507"/>
                  </a:lnTo>
                  <a:lnTo>
                    <a:pt x="2888" y="1507"/>
                  </a:lnTo>
                  <a:lnTo>
                    <a:pt x="2888" y="1088"/>
                  </a:lnTo>
                  <a:cubicBezTo>
                    <a:pt x="2909" y="503"/>
                    <a:pt x="2448" y="42"/>
                    <a:pt x="1862" y="0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1"/>
            <p:cNvSpPr/>
            <p:nvPr/>
          </p:nvSpPr>
          <p:spPr>
            <a:xfrm>
              <a:off x="5557366" y="4089514"/>
              <a:ext cx="548219" cy="115391"/>
            </a:xfrm>
            <a:custGeom>
              <a:avLst/>
              <a:gdLst/>
              <a:ahLst/>
              <a:cxnLst/>
              <a:rect l="l" t="t" r="r" b="b"/>
              <a:pathLst>
                <a:path w="26344" h="5545" extrusionOk="0">
                  <a:moveTo>
                    <a:pt x="2783" y="0"/>
                  </a:moveTo>
                  <a:cubicBezTo>
                    <a:pt x="1256" y="0"/>
                    <a:pt x="1" y="1256"/>
                    <a:pt x="1" y="2783"/>
                  </a:cubicBezTo>
                  <a:cubicBezTo>
                    <a:pt x="1" y="4310"/>
                    <a:pt x="1256" y="5545"/>
                    <a:pt x="2783" y="5545"/>
                  </a:cubicBezTo>
                  <a:lnTo>
                    <a:pt x="23561" y="5545"/>
                  </a:lnTo>
                  <a:cubicBezTo>
                    <a:pt x="25109" y="5545"/>
                    <a:pt x="26343" y="4310"/>
                    <a:pt x="26343" y="2783"/>
                  </a:cubicBezTo>
                  <a:cubicBezTo>
                    <a:pt x="26343" y="1256"/>
                    <a:pt x="25109" y="0"/>
                    <a:pt x="23561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1"/>
            <p:cNvSpPr/>
            <p:nvPr/>
          </p:nvSpPr>
          <p:spPr>
            <a:xfrm>
              <a:off x="3733395" y="3802125"/>
              <a:ext cx="495528" cy="495965"/>
            </a:xfrm>
            <a:custGeom>
              <a:avLst/>
              <a:gdLst/>
              <a:ahLst/>
              <a:cxnLst/>
              <a:rect l="l" t="t" r="r" b="b"/>
              <a:pathLst>
                <a:path w="23812" h="23833" extrusionOk="0">
                  <a:moveTo>
                    <a:pt x="11906" y="2972"/>
                  </a:moveTo>
                  <a:cubicBezTo>
                    <a:pt x="16844" y="2972"/>
                    <a:pt x="20861" y="6989"/>
                    <a:pt x="20861" y="11927"/>
                  </a:cubicBezTo>
                  <a:cubicBezTo>
                    <a:pt x="20861" y="16844"/>
                    <a:pt x="16844" y="20861"/>
                    <a:pt x="11906" y="20861"/>
                  </a:cubicBezTo>
                  <a:cubicBezTo>
                    <a:pt x="6968" y="20861"/>
                    <a:pt x="2951" y="16844"/>
                    <a:pt x="2951" y="11927"/>
                  </a:cubicBezTo>
                  <a:cubicBezTo>
                    <a:pt x="2951" y="6989"/>
                    <a:pt x="6968" y="2972"/>
                    <a:pt x="11906" y="2972"/>
                  </a:cubicBezTo>
                  <a:close/>
                  <a:moveTo>
                    <a:pt x="11906" y="1"/>
                  </a:moveTo>
                  <a:cubicBezTo>
                    <a:pt x="5336" y="1"/>
                    <a:pt x="1" y="5357"/>
                    <a:pt x="1" y="11927"/>
                  </a:cubicBezTo>
                  <a:cubicBezTo>
                    <a:pt x="1" y="18497"/>
                    <a:pt x="5336" y="23833"/>
                    <a:pt x="11906" y="23833"/>
                  </a:cubicBezTo>
                  <a:cubicBezTo>
                    <a:pt x="18476" y="23833"/>
                    <a:pt x="23812" y="18497"/>
                    <a:pt x="23812" y="11927"/>
                  </a:cubicBezTo>
                  <a:cubicBezTo>
                    <a:pt x="23812" y="5357"/>
                    <a:pt x="18476" y="1"/>
                    <a:pt x="11906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1"/>
            <p:cNvSpPr/>
            <p:nvPr/>
          </p:nvSpPr>
          <p:spPr>
            <a:xfrm>
              <a:off x="3936313" y="3654519"/>
              <a:ext cx="89712" cy="89712"/>
            </a:xfrm>
            <a:custGeom>
              <a:avLst/>
              <a:gdLst/>
              <a:ahLst/>
              <a:cxnLst/>
              <a:rect l="l" t="t" r="r" b="b"/>
              <a:pathLst>
                <a:path w="4311" h="4311" extrusionOk="0">
                  <a:moveTo>
                    <a:pt x="2155" y="1130"/>
                  </a:moveTo>
                  <a:cubicBezTo>
                    <a:pt x="2720" y="1130"/>
                    <a:pt x="3180" y="1591"/>
                    <a:pt x="3180" y="2156"/>
                  </a:cubicBezTo>
                  <a:cubicBezTo>
                    <a:pt x="3180" y="2721"/>
                    <a:pt x="2720" y="3181"/>
                    <a:pt x="2155" y="3181"/>
                  </a:cubicBezTo>
                  <a:cubicBezTo>
                    <a:pt x="1590" y="3181"/>
                    <a:pt x="1130" y="2721"/>
                    <a:pt x="1130" y="2156"/>
                  </a:cubicBezTo>
                  <a:cubicBezTo>
                    <a:pt x="1130" y="1591"/>
                    <a:pt x="1590" y="1130"/>
                    <a:pt x="2155" y="1130"/>
                  </a:cubicBezTo>
                  <a:close/>
                  <a:moveTo>
                    <a:pt x="2155" y="0"/>
                  </a:moveTo>
                  <a:cubicBezTo>
                    <a:pt x="963" y="0"/>
                    <a:pt x="0" y="963"/>
                    <a:pt x="0" y="2156"/>
                  </a:cubicBezTo>
                  <a:cubicBezTo>
                    <a:pt x="0" y="3348"/>
                    <a:pt x="963" y="4311"/>
                    <a:pt x="2155" y="4311"/>
                  </a:cubicBezTo>
                  <a:cubicBezTo>
                    <a:pt x="3348" y="4311"/>
                    <a:pt x="4310" y="3348"/>
                    <a:pt x="4310" y="2156"/>
                  </a:cubicBezTo>
                  <a:cubicBezTo>
                    <a:pt x="4310" y="963"/>
                    <a:pt x="3348" y="0"/>
                    <a:pt x="2155" y="0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1"/>
            <p:cNvSpPr/>
            <p:nvPr/>
          </p:nvSpPr>
          <p:spPr>
            <a:xfrm>
              <a:off x="3970691" y="3734638"/>
              <a:ext cx="20935" cy="77517"/>
            </a:xfrm>
            <a:custGeom>
              <a:avLst/>
              <a:gdLst/>
              <a:ahLst/>
              <a:cxnLst/>
              <a:rect l="l" t="t" r="r" b="b"/>
              <a:pathLst>
                <a:path w="1006" h="3725" extrusionOk="0">
                  <a:moveTo>
                    <a:pt x="1" y="0"/>
                  </a:moveTo>
                  <a:lnTo>
                    <a:pt x="1" y="3725"/>
                  </a:lnTo>
                  <a:lnTo>
                    <a:pt x="1005" y="372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3760386" y="3829116"/>
              <a:ext cx="441547" cy="441984"/>
            </a:xfrm>
            <a:custGeom>
              <a:avLst/>
              <a:gdLst/>
              <a:ahLst/>
              <a:cxnLst/>
              <a:rect l="l" t="t" r="r" b="b"/>
              <a:pathLst>
                <a:path w="21218" h="21239" extrusionOk="0">
                  <a:moveTo>
                    <a:pt x="10777" y="1"/>
                  </a:moveTo>
                  <a:cubicBezTo>
                    <a:pt x="10693" y="22"/>
                    <a:pt x="10609" y="85"/>
                    <a:pt x="10609" y="168"/>
                  </a:cubicBezTo>
                  <a:cubicBezTo>
                    <a:pt x="10609" y="273"/>
                    <a:pt x="10693" y="357"/>
                    <a:pt x="10777" y="357"/>
                  </a:cubicBezTo>
                  <a:lnTo>
                    <a:pt x="11111" y="357"/>
                  </a:lnTo>
                  <a:cubicBezTo>
                    <a:pt x="11216" y="357"/>
                    <a:pt x="11279" y="294"/>
                    <a:pt x="11279" y="189"/>
                  </a:cubicBezTo>
                  <a:cubicBezTo>
                    <a:pt x="11300" y="105"/>
                    <a:pt x="11216" y="22"/>
                    <a:pt x="11132" y="22"/>
                  </a:cubicBezTo>
                  <a:cubicBezTo>
                    <a:pt x="11007" y="22"/>
                    <a:pt x="10902" y="22"/>
                    <a:pt x="10777" y="1"/>
                  </a:cubicBezTo>
                  <a:close/>
                  <a:moveTo>
                    <a:pt x="10086" y="22"/>
                  </a:moveTo>
                  <a:cubicBezTo>
                    <a:pt x="9981" y="22"/>
                    <a:pt x="9856" y="22"/>
                    <a:pt x="9751" y="43"/>
                  </a:cubicBezTo>
                  <a:cubicBezTo>
                    <a:pt x="9668" y="43"/>
                    <a:pt x="9584" y="126"/>
                    <a:pt x="9605" y="231"/>
                  </a:cubicBezTo>
                  <a:cubicBezTo>
                    <a:pt x="9605" y="315"/>
                    <a:pt x="9689" y="377"/>
                    <a:pt x="9772" y="377"/>
                  </a:cubicBezTo>
                  <a:cubicBezTo>
                    <a:pt x="9898" y="377"/>
                    <a:pt x="10002" y="357"/>
                    <a:pt x="10107" y="357"/>
                  </a:cubicBezTo>
                  <a:cubicBezTo>
                    <a:pt x="10212" y="357"/>
                    <a:pt x="10274" y="273"/>
                    <a:pt x="10274" y="189"/>
                  </a:cubicBezTo>
                  <a:cubicBezTo>
                    <a:pt x="10274" y="85"/>
                    <a:pt x="10191" y="22"/>
                    <a:pt x="10086" y="22"/>
                  </a:cubicBezTo>
                  <a:close/>
                  <a:moveTo>
                    <a:pt x="11770" y="81"/>
                  </a:moveTo>
                  <a:cubicBezTo>
                    <a:pt x="11698" y="81"/>
                    <a:pt x="11634" y="140"/>
                    <a:pt x="11634" y="231"/>
                  </a:cubicBezTo>
                  <a:cubicBezTo>
                    <a:pt x="11613" y="315"/>
                    <a:pt x="11676" y="398"/>
                    <a:pt x="11781" y="419"/>
                  </a:cubicBezTo>
                  <a:cubicBezTo>
                    <a:pt x="11885" y="419"/>
                    <a:pt x="11990" y="440"/>
                    <a:pt x="12095" y="461"/>
                  </a:cubicBezTo>
                  <a:lnTo>
                    <a:pt x="12137" y="461"/>
                  </a:lnTo>
                  <a:cubicBezTo>
                    <a:pt x="12220" y="461"/>
                    <a:pt x="12283" y="398"/>
                    <a:pt x="12304" y="315"/>
                  </a:cubicBezTo>
                  <a:cubicBezTo>
                    <a:pt x="12304" y="210"/>
                    <a:pt x="12241" y="126"/>
                    <a:pt x="12157" y="126"/>
                  </a:cubicBezTo>
                  <a:cubicBezTo>
                    <a:pt x="12032" y="105"/>
                    <a:pt x="11927" y="85"/>
                    <a:pt x="11802" y="85"/>
                  </a:cubicBezTo>
                  <a:cubicBezTo>
                    <a:pt x="11791" y="82"/>
                    <a:pt x="11780" y="81"/>
                    <a:pt x="11770" y="81"/>
                  </a:cubicBezTo>
                  <a:close/>
                  <a:moveTo>
                    <a:pt x="9100" y="122"/>
                  </a:moveTo>
                  <a:cubicBezTo>
                    <a:pt x="9087" y="122"/>
                    <a:pt x="9074" y="124"/>
                    <a:pt x="9061" y="126"/>
                  </a:cubicBezTo>
                  <a:cubicBezTo>
                    <a:pt x="8956" y="126"/>
                    <a:pt x="8852" y="147"/>
                    <a:pt x="8726" y="168"/>
                  </a:cubicBezTo>
                  <a:cubicBezTo>
                    <a:pt x="8642" y="189"/>
                    <a:pt x="8580" y="273"/>
                    <a:pt x="8600" y="377"/>
                  </a:cubicBezTo>
                  <a:cubicBezTo>
                    <a:pt x="8600" y="461"/>
                    <a:pt x="8684" y="503"/>
                    <a:pt x="8768" y="503"/>
                  </a:cubicBezTo>
                  <a:lnTo>
                    <a:pt x="8789" y="503"/>
                  </a:lnTo>
                  <a:cubicBezTo>
                    <a:pt x="8893" y="482"/>
                    <a:pt x="8998" y="461"/>
                    <a:pt x="9124" y="461"/>
                  </a:cubicBezTo>
                  <a:cubicBezTo>
                    <a:pt x="9207" y="440"/>
                    <a:pt x="9270" y="357"/>
                    <a:pt x="9270" y="273"/>
                  </a:cubicBezTo>
                  <a:cubicBezTo>
                    <a:pt x="9252" y="182"/>
                    <a:pt x="9186" y="122"/>
                    <a:pt x="9100" y="122"/>
                  </a:cubicBezTo>
                  <a:close/>
                  <a:moveTo>
                    <a:pt x="12795" y="227"/>
                  </a:moveTo>
                  <a:cubicBezTo>
                    <a:pt x="12723" y="227"/>
                    <a:pt x="12657" y="286"/>
                    <a:pt x="12639" y="377"/>
                  </a:cubicBezTo>
                  <a:cubicBezTo>
                    <a:pt x="12618" y="461"/>
                    <a:pt x="12660" y="545"/>
                    <a:pt x="12764" y="566"/>
                  </a:cubicBezTo>
                  <a:cubicBezTo>
                    <a:pt x="12869" y="587"/>
                    <a:pt x="12974" y="629"/>
                    <a:pt x="13078" y="649"/>
                  </a:cubicBezTo>
                  <a:lnTo>
                    <a:pt x="13120" y="649"/>
                  </a:lnTo>
                  <a:cubicBezTo>
                    <a:pt x="13204" y="649"/>
                    <a:pt x="13266" y="587"/>
                    <a:pt x="13287" y="524"/>
                  </a:cubicBezTo>
                  <a:cubicBezTo>
                    <a:pt x="13308" y="440"/>
                    <a:pt x="13266" y="336"/>
                    <a:pt x="13162" y="315"/>
                  </a:cubicBezTo>
                  <a:cubicBezTo>
                    <a:pt x="13057" y="294"/>
                    <a:pt x="12953" y="273"/>
                    <a:pt x="12827" y="231"/>
                  </a:cubicBezTo>
                  <a:cubicBezTo>
                    <a:pt x="12816" y="228"/>
                    <a:pt x="12805" y="227"/>
                    <a:pt x="12795" y="227"/>
                  </a:cubicBezTo>
                  <a:close/>
                  <a:moveTo>
                    <a:pt x="8097" y="311"/>
                  </a:moveTo>
                  <a:cubicBezTo>
                    <a:pt x="8084" y="311"/>
                    <a:pt x="8070" y="312"/>
                    <a:pt x="8056" y="315"/>
                  </a:cubicBezTo>
                  <a:cubicBezTo>
                    <a:pt x="7952" y="336"/>
                    <a:pt x="7847" y="377"/>
                    <a:pt x="7722" y="398"/>
                  </a:cubicBezTo>
                  <a:cubicBezTo>
                    <a:pt x="7638" y="419"/>
                    <a:pt x="7596" y="524"/>
                    <a:pt x="7617" y="608"/>
                  </a:cubicBezTo>
                  <a:cubicBezTo>
                    <a:pt x="7638" y="691"/>
                    <a:pt x="7701" y="733"/>
                    <a:pt x="7764" y="733"/>
                  </a:cubicBezTo>
                  <a:lnTo>
                    <a:pt x="7826" y="733"/>
                  </a:lnTo>
                  <a:cubicBezTo>
                    <a:pt x="7931" y="691"/>
                    <a:pt x="8036" y="670"/>
                    <a:pt x="8140" y="649"/>
                  </a:cubicBezTo>
                  <a:cubicBezTo>
                    <a:pt x="8224" y="629"/>
                    <a:pt x="8287" y="524"/>
                    <a:pt x="8266" y="440"/>
                  </a:cubicBezTo>
                  <a:cubicBezTo>
                    <a:pt x="8248" y="368"/>
                    <a:pt x="8182" y="311"/>
                    <a:pt x="8097" y="311"/>
                  </a:cubicBezTo>
                  <a:close/>
                  <a:moveTo>
                    <a:pt x="13787" y="498"/>
                  </a:moveTo>
                  <a:cubicBezTo>
                    <a:pt x="13714" y="498"/>
                    <a:pt x="13639" y="538"/>
                    <a:pt x="13622" y="608"/>
                  </a:cubicBezTo>
                  <a:cubicBezTo>
                    <a:pt x="13580" y="712"/>
                    <a:pt x="13643" y="796"/>
                    <a:pt x="13727" y="817"/>
                  </a:cubicBezTo>
                  <a:cubicBezTo>
                    <a:pt x="13831" y="859"/>
                    <a:pt x="13936" y="901"/>
                    <a:pt x="14041" y="942"/>
                  </a:cubicBezTo>
                  <a:lnTo>
                    <a:pt x="14082" y="942"/>
                  </a:lnTo>
                  <a:cubicBezTo>
                    <a:pt x="14166" y="942"/>
                    <a:pt x="14229" y="901"/>
                    <a:pt x="14250" y="838"/>
                  </a:cubicBezTo>
                  <a:cubicBezTo>
                    <a:pt x="14292" y="754"/>
                    <a:pt x="14229" y="649"/>
                    <a:pt x="14145" y="608"/>
                  </a:cubicBezTo>
                  <a:cubicBezTo>
                    <a:pt x="14041" y="587"/>
                    <a:pt x="13936" y="545"/>
                    <a:pt x="13831" y="503"/>
                  </a:cubicBezTo>
                  <a:cubicBezTo>
                    <a:pt x="13817" y="499"/>
                    <a:pt x="13802" y="498"/>
                    <a:pt x="13787" y="498"/>
                  </a:cubicBezTo>
                  <a:close/>
                  <a:moveTo>
                    <a:pt x="7117" y="602"/>
                  </a:moveTo>
                  <a:cubicBezTo>
                    <a:pt x="7102" y="602"/>
                    <a:pt x="7087" y="604"/>
                    <a:pt x="7073" y="608"/>
                  </a:cubicBezTo>
                  <a:cubicBezTo>
                    <a:pt x="6968" y="649"/>
                    <a:pt x="6864" y="691"/>
                    <a:pt x="6738" y="733"/>
                  </a:cubicBezTo>
                  <a:cubicBezTo>
                    <a:pt x="6655" y="775"/>
                    <a:pt x="6613" y="859"/>
                    <a:pt x="6655" y="942"/>
                  </a:cubicBezTo>
                  <a:cubicBezTo>
                    <a:pt x="6676" y="1026"/>
                    <a:pt x="6738" y="1068"/>
                    <a:pt x="6822" y="1068"/>
                  </a:cubicBezTo>
                  <a:cubicBezTo>
                    <a:pt x="6822" y="1068"/>
                    <a:pt x="6843" y="1047"/>
                    <a:pt x="6864" y="1047"/>
                  </a:cubicBezTo>
                  <a:cubicBezTo>
                    <a:pt x="6968" y="1005"/>
                    <a:pt x="7073" y="963"/>
                    <a:pt x="7178" y="921"/>
                  </a:cubicBezTo>
                  <a:cubicBezTo>
                    <a:pt x="7282" y="901"/>
                    <a:pt x="7324" y="796"/>
                    <a:pt x="7282" y="712"/>
                  </a:cubicBezTo>
                  <a:cubicBezTo>
                    <a:pt x="7265" y="643"/>
                    <a:pt x="7190" y="602"/>
                    <a:pt x="7117" y="602"/>
                  </a:cubicBezTo>
                  <a:close/>
                  <a:moveTo>
                    <a:pt x="14724" y="842"/>
                  </a:moveTo>
                  <a:cubicBezTo>
                    <a:pt x="14659" y="842"/>
                    <a:pt x="14594" y="881"/>
                    <a:pt x="14564" y="942"/>
                  </a:cubicBezTo>
                  <a:cubicBezTo>
                    <a:pt x="14522" y="1047"/>
                    <a:pt x="14564" y="1131"/>
                    <a:pt x="14647" y="1173"/>
                  </a:cubicBezTo>
                  <a:cubicBezTo>
                    <a:pt x="14752" y="1214"/>
                    <a:pt x="14857" y="1256"/>
                    <a:pt x="14961" y="1319"/>
                  </a:cubicBezTo>
                  <a:lnTo>
                    <a:pt x="15024" y="1319"/>
                  </a:lnTo>
                  <a:cubicBezTo>
                    <a:pt x="15087" y="1319"/>
                    <a:pt x="15150" y="1298"/>
                    <a:pt x="15191" y="1235"/>
                  </a:cubicBezTo>
                  <a:cubicBezTo>
                    <a:pt x="15212" y="1152"/>
                    <a:pt x="15191" y="1047"/>
                    <a:pt x="15108" y="1005"/>
                  </a:cubicBezTo>
                  <a:cubicBezTo>
                    <a:pt x="15003" y="963"/>
                    <a:pt x="14898" y="901"/>
                    <a:pt x="14794" y="859"/>
                  </a:cubicBezTo>
                  <a:cubicBezTo>
                    <a:pt x="14771" y="847"/>
                    <a:pt x="14748" y="842"/>
                    <a:pt x="14724" y="842"/>
                  </a:cubicBezTo>
                  <a:close/>
                  <a:moveTo>
                    <a:pt x="6181" y="989"/>
                  </a:moveTo>
                  <a:cubicBezTo>
                    <a:pt x="6157" y="989"/>
                    <a:pt x="6133" y="994"/>
                    <a:pt x="6111" y="1005"/>
                  </a:cubicBezTo>
                  <a:cubicBezTo>
                    <a:pt x="6006" y="1047"/>
                    <a:pt x="5901" y="1110"/>
                    <a:pt x="5797" y="1152"/>
                  </a:cubicBezTo>
                  <a:cubicBezTo>
                    <a:pt x="5713" y="1193"/>
                    <a:pt x="5692" y="1298"/>
                    <a:pt x="5734" y="1382"/>
                  </a:cubicBezTo>
                  <a:cubicBezTo>
                    <a:pt x="5755" y="1445"/>
                    <a:pt x="5818" y="1465"/>
                    <a:pt x="5880" y="1465"/>
                  </a:cubicBezTo>
                  <a:lnTo>
                    <a:pt x="5964" y="1465"/>
                  </a:lnTo>
                  <a:cubicBezTo>
                    <a:pt x="6048" y="1403"/>
                    <a:pt x="6152" y="1361"/>
                    <a:pt x="6257" y="1319"/>
                  </a:cubicBezTo>
                  <a:cubicBezTo>
                    <a:pt x="6341" y="1277"/>
                    <a:pt x="6383" y="1173"/>
                    <a:pt x="6341" y="1089"/>
                  </a:cubicBezTo>
                  <a:cubicBezTo>
                    <a:pt x="6310" y="1028"/>
                    <a:pt x="6246" y="989"/>
                    <a:pt x="6181" y="989"/>
                  </a:cubicBezTo>
                  <a:close/>
                  <a:moveTo>
                    <a:pt x="15627" y="1298"/>
                  </a:moveTo>
                  <a:cubicBezTo>
                    <a:pt x="15568" y="1298"/>
                    <a:pt x="15512" y="1326"/>
                    <a:pt x="15484" y="1382"/>
                  </a:cubicBezTo>
                  <a:cubicBezTo>
                    <a:pt x="15443" y="1465"/>
                    <a:pt x="15484" y="1570"/>
                    <a:pt x="15547" y="1612"/>
                  </a:cubicBezTo>
                  <a:cubicBezTo>
                    <a:pt x="15652" y="1654"/>
                    <a:pt x="15756" y="1717"/>
                    <a:pt x="15840" y="1779"/>
                  </a:cubicBezTo>
                  <a:cubicBezTo>
                    <a:pt x="15861" y="1800"/>
                    <a:pt x="15903" y="1800"/>
                    <a:pt x="15924" y="1800"/>
                  </a:cubicBezTo>
                  <a:cubicBezTo>
                    <a:pt x="15987" y="1800"/>
                    <a:pt x="16049" y="1779"/>
                    <a:pt x="16070" y="1717"/>
                  </a:cubicBezTo>
                  <a:cubicBezTo>
                    <a:pt x="16133" y="1633"/>
                    <a:pt x="16091" y="1528"/>
                    <a:pt x="16007" y="1486"/>
                  </a:cubicBezTo>
                  <a:cubicBezTo>
                    <a:pt x="15924" y="1424"/>
                    <a:pt x="15819" y="1361"/>
                    <a:pt x="15715" y="1319"/>
                  </a:cubicBezTo>
                  <a:cubicBezTo>
                    <a:pt x="15687" y="1305"/>
                    <a:pt x="15656" y="1298"/>
                    <a:pt x="15627" y="1298"/>
                  </a:cubicBezTo>
                  <a:close/>
                  <a:moveTo>
                    <a:pt x="5294" y="1465"/>
                  </a:moveTo>
                  <a:cubicBezTo>
                    <a:pt x="5267" y="1465"/>
                    <a:pt x="5239" y="1472"/>
                    <a:pt x="5211" y="1486"/>
                  </a:cubicBezTo>
                  <a:cubicBezTo>
                    <a:pt x="5106" y="1549"/>
                    <a:pt x="5002" y="1612"/>
                    <a:pt x="4918" y="1675"/>
                  </a:cubicBezTo>
                  <a:cubicBezTo>
                    <a:pt x="4834" y="1717"/>
                    <a:pt x="4813" y="1821"/>
                    <a:pt x="4855" y="1905"/>
                  </a:cubicBezTo>
                  <a:cubicBezTo>
                    <a:pt x="4897" y="1947"/>
                    <a:pt x="4939" y="1989"/>
                    <a:pt x="5002" y="1989"/>
                  </a:cubicBezTo>
                  <a:cubicBezTo>
                    <a:pt x="5043" y="1989"/>
                    <a:pt x="5064" y="1968"/>
                    <a:pt x="5106" y="1947"/>
                  </a:cubicBezTo>
                  <a:cubicBezTo>
                    <a:pt x="5190" y="1905"/>
                    <a:pt x="5274" y="1842"/>
                    <a:pt x="5378" y="1779"/>
                  </a:cubicBezTo>
                  <a:cubicBezTo>
                    <a:pt x="5462" y="1738"/>
                    <a:pt x="5483" y="1633"/>
                    <a:pt x="5441" y="1549"/>
                  </a:cubicBezTo>
                  <a:cubicBezTo>
                    <a:pt x="5399" y="1493"/>
                    <a:pt x="5348" y="1465"/>
                    <a:pt x="5294" y="1465"/>
                  </a:cubicBezTo>
                  <a:close/>
                  <a:moveTo>
                    <a:pt x="16490" y="1827"/>
                  </a:moveTo>
                  <a:cubicBezTo>
                    <a:pt x="16437" y="1827"/>
                    <a:pt x="16388" y="1854"/>
                    <a:pt x="16363" y="1905"/>
                  </a:cubicBezTo>
                  <a:cubicBezTo>
                    <a:pt x="16300" y="1968"/>
                    <a:pt x="16321" y="2072"/>
                    <a:pt x="16405" y="2135"/>
                  </a:cubicBezTo>
                  <a:cubicBezTo>
                    <a:pt x="16489" y="2198"/>
                    <a:pt x="16593" y="2261"/>
                    <a:pt x="16677" y="2323"/>
                  </a:cubicBezTo>
                  <a:cubicBezTo>
                    <a:pt x="16698" y="2344"/>
                    <a:pt x="16740" y="2365"/>
                    <a:pt x="16782" y="2365"/>
                  </a:cubicBezTo>
                  <a:cubicBezTo>
                    <a:pt x="16823" y="2365"/>
                    <a:pt x="16865" y="2323"/>
                    <a:pt x="16907" y="2282"/>
                  </a:cubicBezTo>
                  <a:cubicBezTo>
                    <a:pt x="16970" y="2219"/>
                    <a:pt x="16949" y="2114"/>
                    <a:pt x="16865" y="2051"/>
                  </a:cubicBezTo>
                  <a:cubicBezTo>
                    <a:pt x="16782" y="1989"/>
                    <a:pt x="16677" y="1926"/>
                    <a:pt x="16593" y="1863"/>
                  </a:cubicBezTo>
                  <a:cubicBezTo>
                    <a:pt x="16560" y="1838"/>
                    <a:pt x="16524" y="1827"/>
                    <a:pt x="16490" y="1827"/>
                  </a:cubicBezTo>
                  <a:close/>
                  <a:moveTo>
                    <a:pt x="4442" y="2024"/>
                  </a:moveTo>
                  <a:cubicBezTo>
                    <a:pt x="4405" y="2024"/>
                    <a:pt x="4367" y="2034"/>
                    <a:pt x="4332" y="2051"/>
                  </a:cubicBezTo>
                  <a:cubicBezTo>
                    <a:pt x="4248" y="2114"/>
                    <a:pt x="4165" y="2198"/>
                    <a:pt x="4060" y="2261"/>
                  </a:cubicBezTo>
                  <a:cubicBezTo>
                    <a:pt x="3997" y="2323"/>
                    <a:pt x="3976" y="2428"/>
                    <a:pt x="4039" y="2491"/>
                  </a:cubicBezTo>
                  <a:cubicBezTo>
                    <a:pt x="4081" y="2533"/>
                    <a:pt x="4123" y="2574"/>
                    <a:pt x="4165" y="2574"/>
                  </a:cubicBezTo>
                  <a:cubicBezTo>
                    <a:pt x="4207" y="2574"/>
                    <a:pt x="4248" y="2554"/>
                    <a:pt x="4269" y="2533"/>
                  </a:cubicBezTo>
                  <a:cubicBezTo>
                    <a:pt x="4353" y="2470"/>
                    <a:pt x="4458" y="2386"/>
                    <a:pt x="4541" y="2323"/>
                  </a:cubicBezTo>
                  <a:cubicBezTo>
                    <a:pt x="4625" y="2282"/>
                    <a:pt x="4625" y="2177"/>
                    <a:pt x="4583" y="2093"/>
                  </a:cubicBezTo>
                  <a:cubicBezTo>
                    <a:pt x="4546" y="2044"/>
                    <a:pt x="4495" y="2024"/>
                    <a:pt x="4442" y="2024"/>
                  </a:cubicBezTo>
                  <a:close/>
                  <a:moveTo>
                    <a:pt x="17315" y="2432"/>
                  </a:moveTo>
                  <a:cubicBezTo>
                    <a:pt x="17266" y="2432"/>
                    <a:pt x="17216" y="2454"/>
                    <a:pt x="17179" y="2491"/>
                  </a:cubicBezTo>
                  <a:cubicBezTo>
                    <a:pt x="17116" y="2574"/>
                    <a:pt x="17137" y="2679"/>
                    <a:pt x="17200" y="2742"/>
                  </a:cubicBezTo>
                  <a:cubicBezTo>
                    <a:pt x="17284" y="2805"/>
                    <a:pt x="17367" y="2888"/>
                    <a:pt x="17451" y="2951"/>
                  </a:cubicBezTo>
                  <a:cubicBezTo>
                    <a:pt x="17472" y="2972"/>
                    <a:pt x="17514" y="2993"/>
                    <a:pt x="17556" y="2993"/>
                  </a:cubicBezTo>
                  <a:cubicBezTo>
                    <a:pt x="17619" y="2993"/>
                    <a:pt x="17660" y="2972"/>
                    <a:pt x="17681" y="2930"/>
                  </a:cubicBezTo>
                  <a:cubicBezTo>
                    <a:pt x="17744" y="2867"/>
                    <a:pt x="17744" y="2763"/>
                    <a:pt x="17681" y="2700"/>
                  </a:cubicBezTo>
                  <a:cubicBezTo>
                    <a:pt x="17598" y="2616"/>
                    <a:pt x="17514" y="2554"/>
                    <a:pt x="17409" y="2470"/>
                  </a:cubicBezTo>
                  <a:cubicBezTo>
                    <a:pt x="17383" y="2444"/>
                    <a:pt x="17349" y="2432"/>
                    <a:pt x="17315" y="2432"/>
                  </a:cubicBezTo>
                  <a:close/>
                  <a:moveTo>
                    <a:pt x="3649" y="2662"/>
                  </a:moveTo>
                  <a:cubicBezTo>
                    <a:pt x="3611" y="2662"/>
                    <a:pt x="3572" y="2674"/>
                    <a:pt x="3537" y="2700"/>
                  </a:cubicBezTo>
                  <a:cubicBezTo>
                    <a:pt x="3453" y="2784"/>
                    <a:pt x="3370" y="2867"/>
                    <a:pt x="3286" y="2930"/>
                  </a:cubicBezTo>
                  <a:cubicBezTo>
                    <a:pt x="3223" y="2993"/>
                    <a:pt x="3223" y="3118"/>
                    <a:pt x="3286" y="3181"/>
                  </a:cubicBezTo>
                  <a:cubicBezTo>
                    <a:pt x="3307" y="3202"/>
                    <a:pt x="3370" y="3223"/>
                    <a:pt x="3411" y="3223"/>
                  </a:cubicBezTo>
                  <a:cubicBezTo>
                    <a:pt x="3453" y="3223"/>
                    <a:pt x="3495" y="3223"/>
                    <a:pt x="3516" y="3181"/>
                  </a:cubicBezTo>
                  <a:cubicBezTo>
                    <a:pt x="3600" y="3098"/>
                    <a:pt x="3683" y="3035"/>
                    <a:pt x="3767" y="2951"/>
                  </a:cubicBezTo>
                  <a:cubicBezTo>
                    <a:pt x="3830" y="2888"/>
                    <a:pt x="3851" y="2784"/>
                    <a:pt x="3788" y="2721"/>
                  </a:cubicBezTo>
                  <a:cubicBezTo>
                    <a:pt x="3752" y="2684"/>
                    <a:pt x="3701" y="2662"/>
                    <a:pt x="3649" y="2662"/>
                  </a:cubicBezTo>
                  <a:close/>
                  <a:moveTo>
                    <a:pt x="18047" y="3134"/>
                  </a:moveTo>
                  <a:cubicBezTo>
                    <a:pt x="18006" y="3134"/>
                    <a:pt x="17964" y="3150"/>
                    <a:pt x="17932" y="3181"/>
                  </a:cubicBezTo>
                  <a:cubicBezTo>
                    <a:pt x="17870" y="3244"/>
                    <a:pt x="17870" y="3349"/>
                    <a:pt x="17932" y="3411"/>
                  </a:cubicBezTo>
                  <a:cubicBezTo>
                    <a:pt x="18016" y="3495"/>
                    <a:pt x="18079" y="3579"/>
                    <a:pt x="18163" y="3662"/>
                  </a:cubicBezTo>
                  <a:cubicBezTo>
                    <a:pt x="18204" y="3683"/>
                    <a:pt x="18246" y="3704"/>
                    <a:pt x="18288" y="3704"/>
                  </a:cubicBezTo>
                  <a:cubicBezTo>
                    <a:pt x="18330" y="3704"/>
                    <a:pt x="18372" y="3704"/>
                    <a:pt x="18393" y="3662"/>
                  </a:cubicBezTo>
                  <a:cubicBezTo>
                    <a:pt x="18476" y="3600"/>
                    <a:pt x="18476" y="3495"/>
                    <a:pt x="18414" y="3432"/>
                  </a:cubicBezTo>
                  <a:cubicBezTo>
                    <a:pt x="18330" y="3349"/>
                    <a:pt x="18246" y="3265"/>
                    <a:pt x="18163" y="3181"/>
                  </a:cubicBezTo>
                  <a:cubicBezTo>
                    <a:pt x="18131" y="3150"/>
                    <a:pt x="18089" y="3134"/>
                    <a:pt x="18047" y="3134"/>
                  </a:cubicBezTo>
                  <a:close/>
                  <a:moveTo>
                    <a:pt x="2944" y="3373"/>
                  </a:moveTo>
                  <a:cubicBezTo>
                    <a:pt x="2892" y="3373"/>
                    <a:pt x="2841" y="3396"/>
                    <a:pt x="2805" y="3432"/>
                  </a:cubicBezTo>
                  <a:cubicBezTo>
                    <a:pt x="2721" y="3516"/>
                    <a:pt x="2658" y="3600"/>
                    <a:pt x="2574" y="3683"/>
                  </a:cubicBezTo>
                  <a:cubicBezTo>
                    <a:pt x="2512" y="3746"/>
                    <a:pt x="2533" y="3872"/>
                    <a:pt x="2595" y="3914"/>
                  </a:cubicBezTo>
                  <a:cubicBezTo>
                    <a:pt x="2616" y="3955"/>
                    <a:pt x="2658" y="3955"/>
                    <a:pt x="2700" y="3955"/>
                  </a:cubicBezTo>
                  <a:cubicBezTo>
                    <a:pt x="2763" y="3955"/>
                    <a:pt x="2805" y="3955"/>
                    <a:pt x="2846" y="3914"/>
                  </a:cubicBezTo>
                  <a:cubicBezTo>
                    <a:pt x="2909" y="3830"/>
                    <a:pt x="2993" y="3746"/>
                    <a:pt x="3056" y="3662"/>
                  </a:cubicBezTo>
                  <a:cubicBezTo>
                    <a:pt x="3118" y="3579"/>
                    <a:pt x="3118" y="3474"/>
                    <a:pt x="3056" y="3411"/>
                  </a:cubicBezTo>
                  <a:cubicBezTo>
                    <a:pt x="3021" y="3385"/>
                    <a:pt x="2982" y="3373"/>
                    <a:pt x="2944" y="3373"/>
                  </a:cubicBezTo>
                  <a:close/>
                  <a:moveTo>
                    <a:pt x="18716" y="3886"/>
                  </a:moveTo>
                  <a:cubicBezTo>
                    <a:pt x="18682" y="3886"/>
                    <a:pt x="18649" y="3896"/>
                    <a:pt x="18623" y="3914"/>
                  </a:cubicBezTo>
                  <a:cubicBezTo>
                    <a:pt x="18539" y="3976"/>
                    <a:pt x="18539" y="4081"/>
                    <a:pt x="18602" y="4165"/>
                  </a:cubicBezTo>
                  <a:cubicBezTo>
                    <a:pt x="18665" y="4248"/>
                    <a:pt x="18728" y="4332"/>
                    <a:pt x="18811" y="4416"/>
                  </a:cubicBezTo>
                  <a:cubicBezTo>
                    <a:pt x="18832" y="4458"/>
                    <a:pt x="18895" y="4478"/>
                    <a:pt x="18937" y="4478"/>
                  </a:cubicBezTo>
                  <a:cubicBezTo>
                    <a:pt x="18979" y="4478"/>
                    <a:pt x="19000" y="4478"/>
                    <a:pt x="19041" y="4458"/>
                  </a:cubicBezTo>
                  <a:cubicBezTo>
                    <a:pt x="19104" y="4395"/>
                    <a:pt x="19125" y="4290"/>
                    <a:pt x="19062" y="4206"/>
                  </a:cubicBezTo>
                  <a:cubicBezTo>
                    <a:pt x="19000" y="4123"/>
                    <a:pt x="18937" y="4039"/>
                    <a:pt x="18853" y="3955"/>
                  </a:cubicBezTo>
                  <a:cubicBezTo>
                    <a:pt x="18816" y="3906"/>
                    <a:pt x="18765" y="3886"/>
                    <a:pt x="18716" y="3886"/>
                  </a:cubicBezTo>
                  <a:close/>
                  <a:moveTo>
                    <a:pt x="2281" y="4149"/>
                  </a:moveTo>
                  <a:cubicBezTo>
                    <a:pt x="2226" y="4149"/>
                    <a:pt x="2173" y="4177"/>
                    <a:pt x="2135" y="4227"/>
                  </a:cubicBezTo>
                  <a:cubicBezTo>
                    <a:pt x="2072" y="4311"/>
                    <a:pt x="2010" y="4395"/>
                    <a:pt x="1947" y="4499"/>
                  </a:cubicBezTo>
                  <a:cubicBezTo>
                    <a:pt x="1884" y="4562"/>
                    <a:pt x="1905" y="4667"/>
                    <a:pt x="1989" y="4730"/>
                  </a:cubicBezTo>
                  <a:cubicBezTo>
                    <a:pt x="2010" y="4751"/>
                    <a:pt x="2051" y="4771"/>
                    <a:pt x="2072" y="4771"/>
                  </a:cubicBezTo>
                  <a:cubicBezTo>
                    <a:pt x="2135" y="4771"/>
                    <a:pt x="2177" y="4751"/>
                    <a:pt x="2219" y="4688"/>
                  </a:cubicBezTo>
                  <a:cubicBezTo>
                    <a:pt x="2282" y="4604"/>
                    <a:pt x="2344" y="4520"/>
                    <a:pt x="2407" y="4437"/>
                  </a:cubicBezTo>
                  <a:cubicBezTo>
                    <a:pt x="2470" y="4353"/>
                    <a:pt x="2449" y="4248"/>
                    <a:pt x="2386" y="4186"/>
                  </a:cubicBezTo>
                  <a:cubicBezTo>
                    <a:pt x="2353" y="4161"/>
                    <a:pt x="2317" y="4149"/>
                    <a:pt x="2281" y="4149"/>
                  </a:cubicBezTo>
                  <a:close/>
                  <a:moveTo>
                    <a:pt x="19335" y="4693"/>
                  </a:moveTo>
                  <a:cubicBezTo>
                    <a:pt x="19299" y="4693"/>
                    <a:pt x="19263" y="4705"/>
                    <a:pt x="19230" y="4730"/>
                  </a:cubicBezTo>
                  <a:cubicBezTo>
                    <a:pt x="19167" y="4771"/>
                    <a:pt x="19125" y="4876"/>
                    <a:pt x="19188" y="4960"/>
                  </a:cubicBezTo>
                  <a:cubicBezTo>
                    <a:pt x="19251" y="5064"/>
                    <a:pt x="19313" y="5148"/>
                    <a:pt x="19376" y="5253"/>
                  </a:cubicBezTo>
                  <a:cubicBezTo>
                    <a:pt x="19397" y="5295"/>
                    <a:pt x="19460" y="5315"/>
                    <a:pt x="19523" y="5315"/>
                  </a:cubicBezTo>
                  <a:cubicBezTo>
                    <a:pt x="19544" y="5315"/>
                    <a:pt x="19585" y="5315"/>
                    <a:pt x="19606" y="5295"/>
                  </a:cubicBezTo>
                  <a:cubicBezTo>
                    <a:pt x="19690" y="5253"/>
                    <a:pt x="19711" y="5148"/>
                    <a:pt x="19648" y="5064"/>
                  </a:cubicBezTo>
                  <a:cubicBezTo>
                    <a:pt x="19606" y="4960"/>
                    <a:pt x="19544" y="4876"/>
                    <a:pt x="19481" y="4771"/>
                  </a:cubicBezTo>
                  <a:cubicBezTo>
                    <a:pt x="19443" y="4721"/>
                    <a:pt x="19389" y="4693"/>
                    <a:pt x="19335" y="4693"/>
                  </a:cubicBezTo>
                  <a:close/>
                  <a:moveTo>
                    <a:pt x="1697" y="4986"/>
                  </a:moveTo>
                  <a:cubicBezTo>
                    <a:pt x="1644" y="4986"/>
                    <a:pt x="1595" y="5014"/>
                    <a:pt x="1570" y="5064"/>
                  </a:cubicBezTo>
                  <a:cubicBezTo>
                    <a:pt x="1507" y="5169"/>
                    <a:pt x="1445" y="5274"/>
                    <a:pt x="1382" y="5357"/>
                  </a:cubicBezTo>
                  <a:cubicBezTo>
                    <a:pt x="1340" y="5441"/>
                    <a:pt x="1382" y="5546"/>
                    <a:pt x="1445" y="5587"/>
                  </a:cubicBezTo>
                  <a:cubicBezTo>
                    <a:pt x="1486" y="5608"/>
                    <a:pt x="1507" y="5608"/>
                    <a:pt x="1528" y="5608"/>
                  </a:cubicBezTo>
                  <a:cubicBezTo>
                    <a:pt x="1591" y="5608"/>
                    <a:pt x="1654" y="5587"/>
                    <a:pt x="1675" y="5525"/>
                  </a:cubicBezTo>
                  <a:cubicBezTo>
                    <a:pt x="1738" y="5441"/>
                    <a:pt x="1800" y="5336"/>
                    <a:pt x="1863" y="5253"/>
                  </a:cubicBezTo>
                  <a:cubicBezTo>
                    <a:pt x="1905" y="5169"/>
                    <a:pt x="1884" y="5064"/>
                    <a:pt x="1800" y="5023"/>
                  </a:cubicBezTo>
                  <a:cubicBezTo>
                    <a:pt x="1767" y="4998"/>
                    <a:pt x="1731" y="4986"/>
                    <a:pt x="1697" y="4986"/>
                  </a:cubicBezTo>
                  <a:close/>
                  <a:moveTo>
                    <a:pt x="19844" y="5571"/>
                  </a:moveTo>
                  <a:cubicBezTo>
                    <a:pt x="19820" y="5571"/>
                    <a:pt x="19796" y="5576"/>
                    <a:pt x="19774" y="5587"/>
                  </a:cubicBezTo>
                  <a:cubicBezTo>
                    <a:pt x="19690" y="5629"/>
                    <a:pt x="19648" y="5734"/>
                    <a:pt x="19690" y="5818"/>
                  </a:cubicBezTo>
                  <a:cubicBezTo>
                    <a:pt x="19753" y="5922"/>
                    <a:pt x="19795" y="6027"/>
                    <a:pt x="19857" y="6111"/>
                  </a:cubicBezTo>
                  <a:cubicBezTo>
                    <a:pt x="19878" y="6173"/>
                    <a:pt x="19941" y="6215"/>
                    <a:pt x="20004" y="6215"/>
                  </a:cubicBezTo>
                  <a:cubicBezTo>
                    <a:pt x="20025" y="6215"/>
                    <a:pt x="20046" y="6215"/>
                    <a:pt x="20088" y="6194"/>
                  </a:cubicBezTo>
                  <a:cubicBezTo>
                    <a:pt x="20171" y="6152"/>
                    <a:pt x="20192" y="6048"/>
                    <a:pt x="20150" y="5964"/>
                  </a:cubicBezTo>
                  <a:cubicBezTo>
                    <a:pt x="20108" y="5859"/>
                    <a:pt x="20046" y="5776"/>
                    <a:pt x="20004" y="5671"/>
                  </a:cubicBezTo>
                  <a:cubicBezTo>
                    <a:pt x="19973" y="5610"/>
                    <a:pt x="19909" y="5571"/>
                    <a:pt x="19844" y="5571"/>
                  </a:cubicBezTo>
                  <a:close/>
                  <a:moveTo>
                    <a:pt x="1236" y="5873"/>
                  </a:moveTo>
                  <a:cubicBezTo>
                    <a:pt x="1169" y="5873"/>
                    <a:pt x="1100" y="5900"/>
                    <a:pt x="1068" y="5964"/>
                  </a:cubicBezTo>
                  <a:cubicBezTo>
                    <a:pt x="1026" y="6069"/>
                    <a:pt x="963" y="6173"/>
                    <a:pt x="922" y="6278"/>
                  </a:cubicBezTo>
                  <a:cubicBezTo>
                    <a:pt x="880" y="6362"/>
                    <a:pt x="922" y="6466"/>
                    <a:pt x="1005" y="6508"/>
                  </a:cubicBezTo>
                  <a:cubicBezTo>
                    <a:pt x="1019" y="6508"/>
                    <a:pt x="1033" y="6517"/>
                    <a:pt x="1047" y="6517"/>
                  </a:cubicBezTo>
                  <a:cubicBezTo>
                    <a:pt x="1054" y="6517"/>
                    <a:pt x="1061" y="6515"/>
                    <a:pt x="1068" y="6508"/>
                  </a:cubicBezTo>
                  <a:cubicBezTo>
                    <a:pt x="1152" y="6508"/>
                    <a:pt x="1194" y="6487"/>
                    <a:pt x="1235" y="6424"/>
                  </a:cubicBezTo>
                  <a:cubicBezTo>
                    <a:pt x="1277" y="6320"/>
                    <a:pt x="1319" y="6215"/>
                    <a:pt x="1382" y="6111"/>
                  </a:cubicBezTo>
                  <a:cubicBezTo>
                    <a:pt x="1403" y="6027"/>
                    <a:pt x="1382" y="5922"/>
                    <a:pt x="1298" y="5880"/>
                  </a:cubicBezTo>
                  <a:cubicBezTo>
                    <a:pt x="1278" y="5875"/>
                    <a:pt x="1257" y="5873"/>
                    <a:pt x="1236" y="5873"/>
                  </a:cubicBezTo>
                  <a:close/>
                  <a:moveTo>
                    <a:pt x="20283" y="6492"/>
                  </a:moveTo>
                  <a:cubicBezTo>
                    <a:pt x="20259" y="6492"/>
                    <a:pt x="20236" y="6497"/>
                    <a:pt x="20213" y="6508"/>
                  </a:cubicBezTo>
                  <a:cubicBezTo>
                    <a:pt x="20129" y="6550"/>
                    <a:pt x="20088" y="6634"/>
                    <a:pt x="20129" y="6717"/>
                  </a:cubicBezTo>
                  <a:cubicBezTo>
                    <a:pt x="20171" y="6822"/>
                    <a:pt x="20213" y="6927"/>
                    <a:pt x="20234" y="7031"/>
                  </a:cubicBezTo>
                  <a:cubicBezTo>
                    <a:pt x="20269" y="7101"/>
                    <a:pt x="20318" y="7141"/>
                    <a:pt x="20369" y="7141"/>
                  </a:cubicBezTo>
                  <a:cubicBezTo>
                    <a:pt x="20380" y="7141"/>
                    <a:pt x="20391" y="7139"/>
                    <a:pt x="20401" y="7136"/>
                  </a:cubicBezTo>
                  <a:lnTo>
                    <a:pt x="20464" y="7136"/>
                  </a:lnTo>
                  <a:cubicBezTo>
                    <a:pt x="20548" y="7094"/>
                    <a:pt x="20590" y="7010"/>
                    <a:pt x="20569" y="6927"/>
                  </a:cubicBezTo>
                  <a:cubicBezTo>
                    <a:pt x="20527" y="6801"/>
                    <a:pt x="20485" y="6696"/>
                    <a:pt x="20443" y="6592"/>
                  </a:cubicBezTo>
                  <a:cubicBezTo>
                    <a:pt x="20413" y="6531"/>
                    <a:pt x="20348" y="6492"/>
                    <a:pt x="20283" y="6492"/>
                  </a:cubicBezTo>
                  <a:close/>
                  <a:moveTo>
                    <a:pt x="810" y="6806"/>
                  </a:moveTo>
                  <a:cubicBezTo>
                    <a:pt x="746" y="6806"/>
                    <a:pt x="686" y="6844"/>
                    <a:pt x="670" y="6906"/>
                  </a:cubicBezTo>
                  <a:cubicBezTo>
                    <a:pt x="629" y="7031"/>
                    <a:pt x="587" y="7136"/>
                    <a:pt x="545" y="7240"/>
                  </a:cubicBezTo>
                  <a:cubicBezTo>
                    <a:pt x="524" y="7324"/>
                    <a:pt x="566" y="7429"/>
                    <a:pt x="650" y="7450"/>
                  </a:cubicBezTo>
                  <a:cubicBezTo>
                    <a:pt x="670" y="7450"/>
                    <a:pt x="691" y="7471"/>
                    <a:pt x="712" y="7471"/>
                  </a:cubicBezTo>
                  <a:cubicBezTo>
                    <a:pt x="775" y="7471"/>
                    <a:pt x="838" y="7408"/>
                    <a:pt x="859" y="7345"/>
                  </a:cubicBezTo>
                  <a:cubicBezTo>
                    <a:pt x="901" y="7240"/>
                    <a:pt x="942" y="7136"/>
                    <a:pt x="984" y="7031"/>
                  </a:cubicBezTo>
                  <a:cubicBezTo>
                    <a:pt x="1005" y="6947"/>
                    <a:pt x="963" y="6843"/>
                    <a:pt x="880" y="6822"/>
                  </a:cubicBezTo>
                  <a:cubicBezTo>
                    <a:pt x="857" y="6811"/>
                    <a:pt x="833" y="6806"/>
                    <a:pt x="810" y="6806"/>
                  </a:cubicBezTo>
                  <a:close/>
                  <a:moveTo>
                    <a:pt x="20612" y="7444"/>
                  </a:moveTo>
                  <a:cubicBezTo>
                    <a:pt x="20597" y="7444"/>
                    <a:pt x="20583" y="7446"/>
                    <a:pt x="20569" y="7450"/>
                  </a:cubicBezTo>
                  <a:cubicBezTo>
                    <a:pt x="20485" y="7491"/>
                    <a:pt x="20422" y="7575"/>
                    <a:pt x="20464" y="7659"/>
                  </a:cubicBezTo>
                  <a:cubicBezTo>
                    <a:pt x="20485" y="7764"/>
                    <a:pt x="20527" y="7889"/>
                    <a:pt x="20548" y="7994"/>
                  </a:cubicBezTo>
                  <a:cubicBezTo>
                    <a:pt x="20569" y="8056"/>
                    <a:pt x="20632" y="8119"/>
                    <a:pt x="20715" y="8119"/>
                  </a:cubicBezTo>
                  <a:cubicBezTo>
                    <a:pt x="20715" y="8119"/>
                    <a:pt x="20736" y="8119"/>
                    <a:pt x="20757" y="8098"/>
                  </a:cubicBezTo>
                  <a:cubicBezTo>
                    <a:pt x="20841" y="8077"/>
                    <a:pt x="20904" y="7994"/>
                    <a:pt x="20883" y="7910"/>
                  </a:cubicBezTo>
                  <a:cubicBezTo>
                    <a:pt x="20841" y="7784"/>
                    <a:pt x="20820" y="7680"/>
                    <a:pt x="20778" y="7575"/>
                  </a:cubicBezTo>
                  <a:cubicBezTo>
                    <a:pt x="20761" y="7488"/>
                    <a:pt x="20685" y="7444"/>
                    <a:pt x="20612" y="7444"/>
                  </a:cubicBezTo>
                  <a:close/>
                  <a:moveTo>
                    <a:pt x="503" y="7779"/>
                  </a:moveTo>
                  <a:cubicBezTo>
                    <a:pt x="435" y="7779"/>
                    <a:pt x="374" y="7823"/>
                    <a:pt x="357" y="7910"/>
                  </a:cubicBezTo>
                  <a:cubicBezTo>
                    <a:pt x="315" y="8015"/>
                    <a:pt x="294" y="8119"/>
                    <a:pt x="273" y="8224"/>
                  </a:cubicBezTo>
                  <a:cubicBezTo>
                    <a:pt x="252" y="8328"/>
                    <a:pt x="294" y="8412"/>
                    <a:pt x="398" y="8433"/>
                  </a:cubicBezTo>
                  <a:lnTo>
                    <a:pt x="440" y="8433"/>
                  </a:lnTo>
                  <a:cubicBezTo>
                    <a:pt x="503" y="8433"/>
                    <a:pt x="587" y="8391"/>
                    <a:pt x="587" y="8308"/>
                  </a:cubicBezTo>
                  <a:cubicBezTo>
                    <a:pt x="629" y="8203"/>
                    <a:pt x="650" y="8098"/>
                    <a:pt x="670" y="7994"/>
                  </a:cubicBezTo>
                  <a:cubicBezTo>
                    <a:pt x="691" y="7889"/>
                    <a:pt x="650" y="7805"/>
                    <a:pt x="545" y="7784"/>
                  </a:cubicBezTo>
                  <a:cubicBezTo>
                    <a:pt x="531" y="7781"/>
                    <a:pt x="517" y="7779"/>
                    <a:pt x="503" y="7779"/>
                  </a:cubicBezTo>
                  <a:close/>
                  <a:moveTo>
                    <a:pt x="20859" y="8429"/>
                  </a:moveTo>
                  <a:cubicBezTo>
                    <a:pt x="20847" y="8429"/>
                    <a:pt x="20833" y="8430"/>
                    <a:pt x="20820" y="8433"/>
                  </a:cubicBezTo>
                  <a:cubicBezTo>
                    <a:pt x="20736" y="8454"/>
                    <a:pt x="20673" y="8538"/>
                    <a:pt x="20694" y="8642"/>
                  </a:cubicBezTo>
                  <a:cubicBezTo>
                    <a:pt x="20715" y="8747"/>
                    <a:pt x="20736" y="8852"/>
                    <a:pt x="20757" y="8956"/>
                  </a:cubicBezTo>
                  <a:cubicBezTo>
                    <a:pt x="20757" y="9040"/>
                    <a:pt x="20841" y="9103"/>
                    <a:pt x="20924" y="9103"/>
                  </a:cubicBezTo>
                  <a:lnTo>
                    <a:pt x="20945" y="9103"/>
                  </a:lnTo>
                  <a:cubicBezTo>
                    <a:pt x="21050" y="9082"/>
                    <a:pt x="21113" y="8998"/>
                    <a:pt x="21092" y="8914"/>
                  </a:cubicBezTo>
                  <a:cubicBezTo>
                    <a:pt x="21071" y="8789"/>
                    <a:pt x="21050" y="8684"/>
                    <a:pt x="21029" y="8580"/>
                  </a:cubicBezTo>
                  <a:cubicBezTo>
                    <a:pt x="21011" y="8488"/>
                    <a:pt x="20945" y="8429"/>
                    <a:pt x="20859" y="8429"/>
                  </a:cubicBezTo>
                  <a:close/>
                  <a:moveTo>
                    <a:pt x="296" y="8764"/>
                  </a:moveTo>
                  <a:cubicBezTo>
                    <a:pt x="210" y="8764"/>
                    <a:pt x="145" y="8823"/>
                    <a:pt x="126" y="8914"/>
                  </a:cubicBezTo>
                  <a:cubicBezTo>
                    <a:pt x="105" y="9019"/>
                    <a:pt x="105" y="9124"/>
                    <a:pt x="85" y="9249"/>
                  </a:cubicBezTo>
                  <a:cubicBezTo>
                    <a:pt x="85" y="9333"/>
                    <a:pt x="147" y="9416"/>
                    <a:pt x="231" y="9437"/>
                  </a:cubicBezTo>
                  <a:lnTo>
                    <a:pt x="252" y="9437"/>
                  </a:lnTo>
                  <a:cubicBezTo>
                    <a:pt x="336" y="9437"/>
                    <a:pt x="419" y="9375"/>
                    <a:pt x="419" y="9291"/>
                  </a:cubicBezTo>
                  <a:cubicBezTo>
                    <a:pt x="440" y="9186"/>
                    <a:pt x="440" y="9082"/>
                    <a:pt x="461" y="8956"/>
                  </a:cubicBezTo>
                  <a:cubicBezTo>
                    <a:pt x="482" y="8872"/>
                    <a:pt x="419" y="8789"/>
                    <a:pt x="336" y="8768"/>
                  </a:cubicBezTo>
                  <a:cubicBezTo>
                    <a:pt x="322" y="8765"/>
                    <a:pt x="309" y="8764"/>
                    <a:pt x="296" y="8764"/>
                  </a:cubicBezTo>
                  <a:close/>
                  <a:moveTo>
                    <a:pt x="20987" y="9437"/>
                  </a:moveTo>
                  <a:cubicBezTo>
                    <a:pt x="20904" y="9458"/>
                    <a:pt x="20820" y="9521"/>
                    <a:pt x="20841" y="9626"/>
                  </a:cubicBezTo>
                  <a:cubicBezTo>
                    <a:pt x="20841" y="9730"/>
                    <a:pt x="20862" y="9835"/>
                    <a:pt x="20862" y="9960"/>
                  </a:cubicBezTo>
                  <a:cubicBezTo>
                    <a:pt x="20862" y="10044"/>
                    <a:pt x="20945" y="10107"/>
                    <a:pt x="21029" y="10107"/>
                  </a:cubicBezTo>
                  <a:lnTo>
                    <a:pt x="21050" y="10107"/>
                  </a:lnTo>
                  <a:cubicBezTo>
                    <a:pt x="21134" y="10107"/>
                    <a:pt x="21196" y="10023"/>
                    <a:pt x="21196" y="9940"/>
                  </a:cubicBezTo>
                  <a:cubicBezTo>
                    <a:pt x="21196" y="9814"/>
                    <a:pt x="21176" y="9709"/>
                    <a:pt x="21176" y="9584"/>
                  </a:cubicBezTo>
                  <a:cubicBezTo>
                    <a:pt x="21155" y="9500"/>
                    <a:pt x="21071" y="9437"/>
                    <a:pt x="20987" y="9437"/>
                  </a:cubicBezTo>
                  <a:close/>
                  <a:moveTo>
                    <a:pt x="189" y="9772"/>
                  </a:moveTo>
                  <a:cubicBezTo>
                    <a:pt x="105" y="9772"/>
                    <a:pt x="22" y="9835"/>
                    <a:pt x="22" y="9940"/>
                  </a:cubicBezTo>
                  <a:cubicBezTo>
                    <a:pt x="1" y="10044"/>
                    <a:pt x="1" y="10170"/>
                    <a:pt x="1" y="10274"/>
                  </a:cubicBezTo>
                  <a:cubicBezTo>
                    <a:pt x="1" y="10379"/>
                    <a:pt x="64" y="10442"/>
                    <a:pt x="168" y="10442"/>
                  </a:cubicBezTo>
                  <a:cubicBezTo>
                    <a:pt x="168" y="10442"/>
                    <a:pt x="168" y="10442"/>
                    <a:pt x="168" y="10463"/>
                  </a:cubicBezTo>
                  <a:cubicBezTo>
                    <a:pt x="252" y="10463"/>
                    <a:pt x="336" y="10379"/>
                    <a:pt x="336" y="10295"/>
                  </a:cubicBezTo>
                  <a:cubicBezTo>
                    <a:pt x="336" y="10170"/>
                    <a:pt x="336" y="10065"/>
                    <a:pt x="357" y="9960"/>
                  </a:cubicBezTo>
                  <a:cubicBezTo>
                    <a:pt x="357" y="9856"/>
                    <a:pt x="294" y="9772"/>
                    <a:pt x="189" y="9772"/>
                  </a:cubicBezTo>
                  <a:close/>
                  <a:moveTo>
                    <a:pt x="168" y="10463"/>
                  </a:moveTo>
                  <a:cubicBezTo>
                    <a:pt x="64" y="10463"/>
                    <a:pt x="1" y="10525"/>
                    <a:pt x="1" y="10630"/>
                  </a:cubicBezTo>
                  <a:cubicBezTo>
                    <a:pt x="1" y="10735"/>
                    <a:pt x="1" y="10839"/>
                    <a:pt x="1" y="10965"/>
                  </a:cubicBezTo>
                  <a:cubicBezTo>
                    <a:pt x="1" y="11049"/>
                    <a:pt x="85" y="11132"/>
                    <a:pt x="168" y="11132"/>
                  </a:cubicBezTo>
                  <a:cubicBezTo>
                    <a:pt x="273" y="11132"/>
                    <a:pt x="357" y="11049"/>
                    <a:pt x="336" y="10944"/>
                  </a:cubicBezTo>
                  <a:cubicBezTo>
                    <a:pt x="336" y="10839"/>
                    <a:pt x="336" y="10735"/>
                    <a:pt x="336" y="10630"/>
                  </a:cubicBezTo>
                  <a:cubicBezTo>
                    <a:pt x="336" y="10525"/>
                    <a:pt x="273" y="10463"/>
                    <a:pt x="168" y="10463"/>
                  </a:cubicBezTo>
                  <a:close/>
                  <a:moveTo>
                    <a:pt x="21050" y="10463"/>
                  </a:moveTo>
                  <a:cubicBezTo>
                    <a:pt x="20966" y="10463"/>
                    <a:pt x="20883" y="10525"/>
                    <a:pt x="20883" y="10630"/>
                  </a:cubicBezTo>
                  <a:cubicBezTo>
                    <a:pt x="20883" y="10735"/>
                    <a:pt x="20883" y="10839"/>
                    <a:pt x="20883" y="10944"/>
                  </a:cubicBezTo>
                  <a:cubicBezTo>
                    <a:pt x="20883" y="11049"/>
                    <a:pt x="20945" y="11132"/>
                    <a:pt x="21050" y="11132"/>
                  </a:cubicBezTo>
                  <a:cubicBezTo>
                    <a:pt x="21134" y="11132"/>
                    <a:pt x="21217" y="11049"/>
                    <a:pt x="21217" y="10965"/>
                  </a:cubicBezTo>
                  <a:cubicBezTo>
                    <a:pt x="21217" y="10860"/>
                    <a:pt x="21217" y="10735"/>
                    <a:pt x="21217" y="10630"/>
                  </a:cubicBezTo>
                  <a:cubicBezTo>
                    <a:pt x="21217" y="10525"/>
                    <a:pt x="21155" y="10463"/>
                    <a:pt x="21050" y="10463"/>
                  </a:cubicBezTo>
                  <a:close/>
                  <a:moveTo>
                    <a:pt x="189" y="11467"/>
                  </a:moveTo>
                  <a:cubicBezTo>
                    <a:pt x="105" y="11488"/>
                    <a:pt x="43" y="11551"/>
                    <a:pt x="43" y="11655"/>
                  </a:cubicBezTo>
                  <a:cubicBezTo>
                    <a:pt x="64" y="11760"/>
                    <a:pt x="64" y="11885"/>
                    <a:pt x="85" y="11990"/>
                  </a:cubicBezTo>
                  <a:cubicBezTo>
                    <a:pt x="85" y="12074"/>
                    <a:pt x="168" y="12137"/>
                    <a:pt x="252" y="12137"/>
                  </a:cubicBezTo>
                  <a:lnTo>
                    <a:pt x="273" y="12137"/>
                  </a:lnTo>
                  <a:cubicBezTo>
                    <a:pt x="357" y="12137"/>
                    <a:pt x="440" y="12053"/>
                    <a:pt x="419" y="11948"/>
                  </a:cubicBezTo>
                  <a:cubicBezTo>
                    <a:pt x="398" y="11844"/>
                    <a:pt x="398" y="11739"/>
                    <a:pt x="378" y="11613"/>
                  </a:cubicBezTo>
                  <a:cubicBezTo>
                    <a:pt x="378" y="11530"/>
                    <a:pt x="273" y="11467"/>
                    <a:pt x="189" y="11467"/>
                  </a:cubicBezTo>
                  <a:close/>
                  <a:moveTo>
                    <a:pt x="21029" y="11467"/>
                  </a:moveTo>
                  <a:cubicBezTo>
                    <a:pt x="20945" y="11467"/>
                    <a:pt x="20841" y="11530"/>
                    <a:pt x="20841" y="11613"/>
                  </a:cubicBezTo>
                  <a:cubicBezTo>
                    <a:pt x="20820" y="11739"/>
                    <a:pt x="20820" y="11844"/>
                    <a:pt x="20799" y="11948"/>
                  </a:cubicBezTo>
                  <a:cubicBezTo>
                    <a:pt x="20799" y="12032"/>
                    <a:pt x="20862" y="12116"/>
                    <a:pt x="20945" y="12137"/>
                  </a:cubicBezTo>
                  <a:lnTo>
                    <a:pt x="20966" y="12137"/>
                  </a:lnTo>
                  <a:cubicBezTo>
                    <a:pt x="21050" y="12137"/>
                    <a:pt x="21134" y="12074"/>
                    <a:pt x="21134" y="11990"/>
                  </a:cubicBezTo>
                  <a:cubicBezTo>
                    <a:pt x="21155" y="11885"/>
                    <a:pt x="21176" y="11760"/>
                    <a:pt x="21176" y="11655"/>
                  </a:cubicBezTo>
                  <a:cubicBezTo>
                    <a:pt x="21196" y="11551"/>
                    <a:pt x="21113" y="11467"/>
                    <a:pt x="21029" y="11467"/>
                  </a:cubicBezTo>
                  <a:close/>
                  <a:moveTo>
                    <a:pt x="368" y="12467"/>
                  </a:moveTo>
                  <a:cubicBezTo>
                    <a:pt x="357" y="12467"/>
                    <a:pt x="346" y="12469"/>
                    <a:pt x="336" y="12471"/>
                  </a:cubicBezTo>
                  <a:cubicBezTo>
                    <a:pt x="231" y="12492"/>
                    <a:pt x="168" y="12576"/>
                    <a:pt x="189" y="12681"/>
                  </a:cubicBezTo>
                  <a:cubicBezTo>
                    <a:pt x="210" y="12785"/>
                    <a:pt x="231" y="12890"/>
                    <a:pt x="273" y="13015"/>
                  </a:cubicBezTo>
                  <a:cubicBezTo>
                    <a:pt x="294" y="13078"/>
                    <a:pt x="357" y="13141"/>
                    <a:pt x="440" y="13141"/>
                  </a:cubicBezTo>
                  <a:lnTo>
                    <a:pt x="461" y="13141"/>
                  </a:lnTo>
                  <a:cubicBezTo>
                    <a:pt x="566" y="13120"/>
                    <a:pt x="629" y="13036"/>
                    <a:pt x="608" y="12932"/>
                  </a:cubicBezTo>
                  <a:cubicBezTo>
                    <a:pt x="566" y="12827"/>
                    <a:pt x="545" y="12722"/>
                    <a:pt x="524" y="12618"/>
                  </a:cubicBezTo>
                  <a:cubicBezTo>
                    <a:pt x="506" y="12527"/>
                    <a:pt x="440" y="12467"/>
                    <a:pt x="368" y="12467"/>
                  </a:cubicBezTo>
                  <a:close/>
                  <a:moveTo>
                    <a:pt x="20850" y="12467"/>
                  </a:moveTo>
                  <a:cubicBezTo>
                    <a:pt x="20778" y="12467"/>
                    <a:pt x="20713" y="12527"/>
                    <a:pt x="20694" y="12618"/>
                  </a:cubicBezTo>
                  <a:cubicBezTo>
                    <a:pt x="20673" y="12722"/>
                    <a:pt x="20652" y="12827"/>
                    <a:pt x="20632" y="12932"/>
                  </a:cubicBezTo>
                  <a:cubicBezTo>
                    <a:pt x="20611" y="13015"/>
                    <a:pt x="20652" y="13120"/>
                    <a:pt x="20757" y="13141"/>
                  </a:cubicBezTo>
                  <a:lnTo>
                    <a:pt x="20799" y="13141"/>
                  </a:lnTo>
                  <a:cubicBezTo>
                    <a:pt x="20862" y="13141"/>
                    <a:pt x="20945" y="13078"/>
                    <a:pt x="20945" y="13015"/>
                  </a:cubicBezTo>
                  <a:cubicBezTo>
                    <a:pt x="20987" y="12890"/>
                    <a:pt x="21008" y="12785"/>
                    <a:pt x="21029" y="12681"/>
                  </a:cubicBezTo>
                  <a:cubicBezTo>
                    <a:pt x="21050" y="12576"/>
                    <a:pt x="20987" y="12492"/>
                    <a:pt x="20883" y="12471"/>
                  </a:cubicBezTo>
                  <a:cubicBezTo>
                    <a:pt x="20872" y="12469"/>
                    <a:pt x="20861" y="12467"/>
                    <a:pt x="20850" y="12467"/>
                  </a:cubicBezTo>
                  <a:close/>
                  <a:moveTo>
                    <a:pt x="585" y="13451"/>
                  </a:moveTo>
                  <a:cubicBezTo>
                    <a:pt x="572" y="13451"/>
                    <a:pt x="559" y="13452"/>
                    <a:pt x="545" y="13455"/>
                  </a:cubicBezTo>
                  <a:cubicBezTo>
                    <a:pt x="461" y="13497"/>
                    <a:pt x="419" y="13580"/>
                    <a:pt x="440" y="13664"/>
                  </a:cubicBezTo>
                  <a:cubicBezTo>
                    <a:pt x="482" y="13790"/>
                    <a:pt x="503" y="13894"/>
                    <a:pt x="545" y="13999"/>
                  </a:cubicBezTo>
                  <a:cubicBezTo>
                    <a:pt x="566" y="14062"/>
                    <a:pt x="629" y="14124"/>
                    <a:pt x="712" y="14124"/>
                  </a:cubicBezTo>
                  <a:cubicBezTo>
                    <a:pt x="712" y="14124"/>
                    <a:pt x="733" y="14103"/>
                    <a:pt x="754" y="14103"/>
                  </a:cubicBezTo>
                  <a:cubicBezTo>
                    <a:pt x="859" y="14082"/>
                    <a:pt x="901" y="13978"/>
                    <a:pt x="859" y="13894"/>
                  </a:cubicBezTo>
                  <a:cubicBezTo>
                    <a:pt x="838" y="13790"/>
                    <a:pt x="796" y="13685"/>
                    <a:pt x="775" y="13580"/>
                  </a:cubicBezTo>
                  <a:cubicBezTo>
                    <a:pt x="739" y="13508"/>
                    <a:pt x="671" y="13451"/>
                    <a:pt x="585" y="13451"/>
                  </a:cubicBezTo>
                  <a:close/>
                  <a:moveTo>
                    <a:pt x="20633" y="13451"/>
                  </a:moveTo>
                  <a:cubicBezTo>
                    <a:pt x="20548" y="13451"/>
                    <a:pt x="20482" y="13508"/>
                    <a:pt x="20464" y="13580"/>
                  </a:cubicBezTo>
                  <a:cubicBezTo>
                    <a:pt x="20422" y="13685"/>
                    <a:pt x="20380" y="13790"/>
                    <a:pt x="20360" y="13894"/>
                  </a:cubicBezTo>
                  <a:cubicBezTo>
                    <a:pt x="20318" y="13978"/>
                    <a:pt x="20380" y="14082"/>
                    <a:pt x="20464" y="14103"/>
                  </a:cubicBezTo>
                  <a:cubicBezTo>
                    <a:pt x="20485" y="14124"/>
                    <a:pt x="20506" y="14124"/>
                    <a:pt x="20506" y="14124"/>
                  </a:cubicBezTo>
                  <a:cubicBezTo>
                    <a:pt x="20590" y="14124"/>
                    <a:pt x="20652" y="14082"/>
                    <a:pt x="20673" y="13999"/>
                  </a:cubicBezTo>
                  <a:cubicBezTo>
                    <a:pt x="20715" y="13894"/>
                    <a:pt x="20736" y="13790"/>
                    <a:pt x="20778" y="13685"/>
                  </a:cubicBezTo>
                  <a:cubicBezTo>
                    <a:pt x="20799" y="13580"/>
                    <a:pt x="20757" y="13497"/>
                    <a:pt x="20673" y="13455"/>
                  </a:cubicBezTo>
                  <a:cubicBezTo>
                    <a:pt x="20660" y="13452"/>
                    <a:pt x="20646" y="13451"/>
                    <a:pt x="20633" y="13451"/>
                  </a:cubicBezTo>
                  <a:close/>
                  <a:moveTo>
                    <a:pt x="924" y="14412"/>
                  </a:moveTo>
                  <a:cubicBezTo>
                    <a:pt x="909" y="14412"/>
                    <a:pt x="894" y="14414"/>
                    <a:pt x="880" y="14417"/>
                  </a:cubicBezTo>
                  <a:cubicBezTo>
                    <a:pt x="796" y="14459"/>
                    <a:pt x="754" y="14564"/>
                    <a:pt x="775" y="14647"/>
                  </a:cubicBezTo>
                  <a:cubicBezTo>
                    <a:pt x="838" y="14752"/>
                    <a:pt x="880" y="14857"/>
                    <a:pt x="922" y="14961"/>
                  </a:cubicBezTo>
                  <a:cubicBezTo>
                    <a:pt x="942" y="15024"/>
                    <a:pt x="1005" y="15066"/>
                    <a:pt x="1068" y="15066"/>
                  </a:cubicBezTo>
                  <a:cubicBezTo>
                    <a:pt x="1089" y="15066"/>
                    <a:pt x="1110" y="15045"/>
                    <a:pt x="1152" y="15045"/>
                  </a:cubicBezTo>
                  <a:cubicBezTo>
                    <a:pt x="1235" y="15003"/>
                    <a:pt x="1256" y="14898"/>
                    <a:pt x="1235" y="14815"/>
                  </a:cubicBezTo>
                  <a:cubicBezTo>
                    <a:pt x="1173" y="14731"/>
                    <a:pt x="1131" y="14626"/>
                    <a:pt x="1089" y="14522"/>
                  </a:cubicBezTo>
                  <a:cubicBezTo>
                    <a:pt x="1072" y="14452"/>
                    <a:pt x="997" y="14412"/>
                    <a:pt x="924" y="14412"/>
                  </a:cubicBezTo>
                  <a:close/>
                  <a:moveTo>
                    <a:pt x="20294" y="14412"/>
                  </a:moveTo>
                  <a:cubicBezTo>
                    <a:pt x="20221" y="14412"/>
                    <a:pt x="20147" y="14452"/>
                    <a:pt x="20129" y="14522"/>
                  </a:cubicBezTo>
                  <a:cubicBezTo>
                    <a:pt x="20088" y="14626"/>
                    <a:pt x="20025" y="14710"/>
                    <a:pt x="19983" y="14815"/>
                  </a:cubicBezTo>
                  <a:cubicBezTo>
                    <a:pt x="19962" y="14898"/>
                    <a:pt x="19983" y="15003"/>
                    <a:pt x="20067" y="15045"/>
                  </a:cubicBezTo>
                  <a:cubicBezTo>
                    <a:pt x="20108" y="15045"/>
                    <a:pt x="20129" y="15066"/>
                    <a:pt x="20150" y="15066"/>
                  </a:cubicBezTo>
                  <a:cubicBezTo>
                    <a:pt x="20213" y="15066"/>
                    <a:pt x="20276" y="15024"/>
                    <a:pt x="20297" y="14961"/>
                  </a:cubicBezTo>
                  <a:cubicBezTo>
                    <a:pt x="20339" y="14857"/>
                    <a:pt x="20380" y="14752"/>
                    <a:pt x="20422" y="14647"/>
                  </a:cubicBezTo>
                  <a:cubicBezTo>
                    <a:pt x="20464" y="14564"/>
                    <a:pt x="20422" y="14459"/>
                    <a:pt x="20339" y="14417"/>
                  </a:cubicBezTo>
                  <a:cubicBezTo>
                    <a:pt x="20324" y="14414"/>
                    <a:pt x="20309" y="14412"/>
                    <a:pt x="20294" y="14412"/>
                  </a:cubicBezTo>
                  <a:close/>
                  <a:moveTo>
                    <a:pt x="1386" y="15338"/>
                  </a:moveTo>
                  <a:cubicBezTo>
                    <a:pt x="1356" y="15338"/>
                    <a:pt x="1326" y="15345"/>
                    <a:pt x="1298" y="15359"/>
                  </a:cubicBezTo>
                  <a:cubicBezTo>
                    <a:pt x="1214" y="15401"/>
                    <a:pt x="1173" y="15505"/>
                    <a:pt x="1214" y="15589"/>
                  </a:cubicBezTo>
                  <a:cubicBezTo>
                    <a:pt x="1277" y="15694"/>
                    <a:pt x="1340" y="15777"/>
                    <a:pt x="1382" y="15882"/>
                  </a:cubicBezTo>
                  <a:cubicBezTo>
                    <a:pt x="1424" y="15945"/>
                    <a:pt x="1486" y="15966"/>
                    <a:pt x="1528" y="15966"/>
                  </a:cubicBezTo>
                  <a:cubicBezTo>
                    <a:pt x="1570" y="15966"/>
                    <a:pt x="1591" y="15966"/>
                    <a:pt x="1612" y="15945"/>
                  </a:cubicBezTo>
                  <a:cubicBezTo>
                    <a:pt x="1696" y="15903"/>
                    <a:pt x="1738" y="15798"/>
                    <a:pt x="1675" y="15714"/>
                  </a:cubicBezTo>
                  <a:cubicBezTo>
                    <a:pt x="1633" y="15610"/>
                    <a:pt x="1570" y="15526"/>
                    <a:pt x="1528" y="15422"/>
                  </a:cubicBezTo>
                  <a:cubicBezTo>
                    <a:pt x="1500" y="15366"/>
                    <a:pt x="1445" y="15338"/>
                    <a:pt x="1386" y="15338"/>
                  </a:cubicBezTo>
                  <a:close/>
                  <a:moveTo>
                    <a:pt x="19837" y="15329"/>
                  </a:moveTo>
                  <a:cubicBezTo>
                    <a:pt x="19783" y="15329"/>
                    <a:pt x="19732" y="15366"/>
                    <a:pt x="19690" y="15422"/>
                  </a:cubicBezTo>
                  <a:cubicBezTo>
                    <a:pt x="19648" y="15526"/>
                    <a:pt x="19585" y="15610"/>
                    <a:pt x="19544" y="15714"/>
                  </a:cubicBezTo>
                  <a:cubicBezTo>
                    <a:pt x="19502" y="15798"/>
                    <a:pt x="19523" y="15903"/>
                    <a:pt x="19606" y="15945"/>
                  </a:cubicBezTo>
                  <a:cubicBezTo>
                    <a:pt x="19627" y="15945"/>
                    <a:pt x="19648" y="15966"/>
                    <a:pt x="19690" y="15966"/>
                  </a:cubicBezTo>
                  <a:cubicBezTo>
                    <a:pt x="19753" y="15966"/>
                    <a:pt x="19795" y="15945"/>
                    <a:pt x="19836" y="15882"/>
                  </a:cubicBezTo>
                  <a:cubicBezTo>
                    <a:pt x="19878" y="15777"/>
                    <a:pt x="19941" y="15673"/>
                    <a:pt x="20004" y="15589"/>
                  </a:cubicBezTo>
                  <a:cubicBezTo>
                    <a:pt x="20046" y="15505"/>
                    <a:pt x="20004" y="15401"/>
                    <a:pt x="19920" y="15359"/>
                  </a:cubicBezTo>
                  <a:cubicBezTo>
                    <a:pt x="19892" y="15338"/>
                    <a:pt x="19864" y="15329"/>
                    <a:pt x="19837" y="15329"/>
                  </a:cubicBezTo>
                  <a:close/>
                  <a:moveTo>
                    <a:pt x="1904" y="16201"/>
                  </a:moveTo>
                  <a:cubicBezTo>
                    <a:pt x="1870" y="16201"/>
                    <a:pt x="1833" y="16213"/>
                    <a:pt x="1800" y="16238"/>
                  </a:cubicBezTo>
                  <a:cubicBezTo>
                    <a:pt x="1717" y="16279"/>
                    <a:pt x="1696" y="16384"/>
                    <a:pt x="1758" y="16468"/>
                  </a:cubicBezTo>
                  <a:cubicBezTo>
                    <a:pt x="1821" y="16572"/>
                    <a:pt x="1884" y="16656"/>
                    <a:pt x="1947" y="16761"/>
                  </a:cubicBezTo>
                  <a:cubicBezTo>
                    <a:pt x="1989" y="16803"/>
                    <a:pt x="2030" y="16823"/>
                    <a:pt x="2093" y="16823"/>
                  </a:cubicBezTo>
                  <a:cubicBezTo>
                    <a:pt x="2114" y="16823"/>
                    <a:pt x="2156" y="16823"/>
                    <a:pt x="2177" y="16803"/>
                  </a:cubicBezTo>
                  <a:cubicBezTo>
                    <a:pt x="2261" y="16740"/>
                    <a:pt x="2282" y="16635"/>
                    <a:pt x="2219" y="16551"/>
                  </a:cubicBezTo>
                  <a:cubicBezTo>
                    <a:pt x="2156" y="16468"/>
                    <a:pt x="2093" y="16384"/>
                    <a:pt x="2030" y="16279"/>
                  </a:cubicBezTo>
                  <a:cubicBezTo>
                    <a:pt x="2005" y="16229"/>
                    <a:pt x="1957" y="16201"/>
                    <a:pt x="1904" y="16201"/>
                  </a:cubicBezTo>
                  <a:close/>
                  <a:moveTo>
                    <a:pt x="19334" y="16201"/>
                  </a:moveTo>
                  <a:cubicBezTo>
                    <a:pt x="19279" y="16201"/>
                    <a:pt x="19226" y="16229"/>
                    <a:pt x="19188" y="16279"/>
                  </a:cubicBezTo>
                  <a:cubicBezTo>
                    <a:pt x="19125" y="16363"/>
                    <a:pt x="19062" y="16468"/>
                    <a:pt x="19000" y="16551"/>
                  </a:cubicBezTo>
                  <a:cubicBezTo>
                    <a:pt x="18958" y="16635"/>
                    <a:pt x="18979" y="16740"/>
                    <a:pt x="19041" y="16782"/>
                  </a:cubicBezTo>
                  <a:cubicBezTo>
                    <a:pt x="19062" y="16803"/>
                    <a:pt x="19104" y="16823"/>
                    <a:pt x="19146" y="16823"/>
                  </a:cubicBezTo>
                  <a:cubicBezTo>
                    <a:pt x="19188" y="16823"/>
                    <a:pt x="19251" y="16803"/>
                    <a:pt x="19292" y="16740"/>
                  </a:cubicBezTo>
                  <a:cubicBezTo>
                    <a:pt x="19355" y="16656"/>
                    <a:pt x="19418" y="16551"/>
                    <a:pt x="19481" y="16468"/>
                  </a:cubicBezTo>
                  <a:cubicBezTo>
                    <a:pt x="19523" y="16384"/>
                    <a:pt x="19502" y="16279"/>
                    <a:pt x="19439" y="16238"/>
                  </a:cubicBezTo>
                  <a:cubicBezTo>
                    <a:pt x="19406" y="16213"/>
                    <a:pt x="19370" y="16201"/>
                    <a:pt x="19334" y="16201"/>
                  </a:cubicBezTo>
                  <a:close/>
                  <a:moveTo>
                    <a:pt x="2486" y="17026"/>
                  </a:moveTo>
                  <a:cubicBezTo>
                    <a:pt x="2449" y="17026"/>
                    <a:pt x="2412" y="17036"/>
                    <a:pt x="2386" y="17054"/>
                  </a:cubicBezTo>
                  <a:cubicBezTo>
                    <a:pt x="2302" y="17116"/>
                    <a:pt x="2302" y="17221"/>
                    <a:pt x="2365" y="17305"/>
                  </a:cubicBezTo>
                  <a:cubicBezTo>
                    <a:pt x="2428" y="17388"/>
                    <a:pt x="2512" y="17472"/>
                    <a:pt x="2574" y="17556"/>
                  </a:cubicBezTo>
                  <a:cubicBezTo>
                    <a:pt x="2616" y="17598"/>
                    <a:pt x="2658" y="17619"/>
                    <a:pt x="2721" y="17619"/>
                  </a:cubicBezTo>
                  <a:cubicBezTo>
                    <a:pt x="2763" y="17619"/>
                    <a:pt x="2784" y="17619"/>
                    <a:pt x="2826" y="17577"/>
                  </a:cubicBezTo>
                  <a:cubicBezTo>
                    <a:pt x="2888" y="17514"/>
                    <a:pt x="2909" y="17409"/>
                    <a:pt x="2846" y="17347"/>
                  </a:cubicBezTo>
                  <a:cubicBezTo>
                    <a:pt x="2763" y="17263"/>
                    <a:pt x="2700" y="17179"/>
                    <a:pt x="2616" y="17095"/>
                  </a:cubicBezTo>
                  <a:cubicBezTo>
                    <a:pt x="2592" y="17046"/>
                    <a:pt x="2539" y="17026"/>
                    <a:pt x="2486" y="17026"/>
                  </a:cubicBezTo>
                  <a:close/>
                  <a:moveTo>
                    <a:pt x="18737" y="17016"/>
                  </a:moveTo>
                  <a:cubicBezTo>
                    <a:pt x="18689" y="17016"/>
                    <a:pt x="18638" y="17038"/>
                    <a:pt x="18602" y="17075"/>
                  </a:cubicBezTo>
                  <a:cubicBezTo>
                    <a:pt x="18539" y="17158"/>
                    <a:pt x="18456" y="17242"/>
                    <a:pt x="18393" y="17326"/>
                  </a:cubicBezTo>
                  <a:cubicBezTo>
                    <a:pt x="18330" y="17409"/>
                    <a:pt x="18330" y="17514"/>
                    <a:pt x="18414" y="17577"/>
                  </a:cubicBezTo>
                  <a:cubicBezTo>
                    <a:pt x="18435" y="17598"/>
                    <a:pt x="18476" y="17619"/>
                    <a:pt x="18518" y="17619"/>
                  </a:cubicBezTo>
                  <a:cubicBezTo>
                    <a:pt x="18560" y="17619"/>
                    <a:pt x="18602" y="17598"/>
                    <a:pt x="18644" y="17556"/>
                  </a:cubicBezTo>
                  <a:cubicBezTo>
                    <a:pt x="18728" y="17472"/>
                    <a:pt x="18790" y="17388"/>
                    <a:pt x="18874" y="17284"/>
                  </a:cubicBezTo>
                  <a:cubicBezTo>
                    <a:pt x="18916" y="17221"/>
                    <a:pt x="18916" y="17116"/>
                    <a:pt x="18832" y="17054"/>
                  </a:cubicBezTo>
                  <a:cubicBezTo>
                    <a:pt x="18806" y="17027"/>
                    <a:pt x="18772" y="17016"/>
                    <a:pt x="18737" y="17016"/>
                  </a:cubicBezTo>
                  <a:close/>
                  <a:moveTo>
                    <a:pt x="3171" y="17781"/>
                  </a:moveTo>
                  <a:cubicBezTo>
                    <a:pt x="3129" y="17781"/>
                    <a:pt x="3087" y="17796"/>
                    <a:pt x="3056" y="17828"/>
                  </a:cubicBezTo>
                  <a:cubicBezTo>
                    <a:pt x="2972" y="17891"/>
                    <a:pt x="2972" y="17995"/>
                    <a:pt x="3056" y="18058"/>
                  </a:cubicBezTo>
                  <a:cubicBezTo>
                    <a:pt x="3118" y="18142"/>
                    <a:pt x="3202" y="18225"/>
                    <a:pt x="3286" y="18309"/>
                  </a:cubicBezTo>
                  <a:cubicBezTo>
                    <a:pt x="3328" y="18330"/>
                    <a:pt x="3370" y="18351"/>
                    <a:pt x="3411" y="18351"/>
                  </a:cubicBezTo>
                  <a:cubicBezTo>
                    <a:pt x="3453" y="18351"/>
                    <a:pt x="3495" y="18330"/>
                    <a:pt x="3537" y="18309"/>
                  </a:cubicBezTo>
                  <a:cubicBezTo>
                    <a:pt x="3600" y="18246"/>
                    <a:pt x="3600" y="18121"/>
                    <a:pt x="3537" y="18058"/>
                  </a:cubicBezTo>
                  <a:cubicBezTo>
                    <a:pt x="3453" y="17995"/>
                    <a:pt x="3370" y="17911"/>
                    <a:pt x="3286" y="17828"/>
                  </a:cubicBezTo>
                  <a:cubicBezTo>
                    <a:pt x="3254" y="17796"/>
                    <a:pt x="3213" y="17781"/>
                    <a:pt x="3171" y="17781"/>
                  </a:cubicBezTo>
                  <a:close/>
                  <a:moveTo>
                    <a:pt x="18058" y="17781"/>
                  </a:moveTo>
                  <a:cubicBezTo>
                    <a:pt x="18011" y="17781"/>
                    <a:pt x="17964" y="17796"/>
                    <a:pt x="17932" y="17828"/>
                  </a:cubicBezTo>
                  <a:cubicBezTo>
                    <a:pt x="17849" y="17911"/>
                    <a:pt x="17786" y="17974"/>
                    <a:pt x="17702" y="18058"/>
                  </a:cubicBezTo>
                  <a:cubicBezTo>
                    <a:pt x="17639" y="18121"/>
                    <a:pt x="17619" y="18225"/>
                    <a:pt x="17702" y="18288"/>
                  </a:cubicBezTo>
                  <a:cubicBezTo>
                    <a:pt x="17723" y="18330"/>
                    <a:pt x="17765" y="18351"/>
                    <a:pt x="17807" y="18351"/>
                  </a:cubicBezTo>
                  <a:cubicBezTo>
                    <a:pt x="17849" y="18351"/>
                    <a:pt x="17891" y="18330"/>
                    <a:pt x="17932" y="18309"/>
                  </a:cubicBezTo>
                  <a:cubicBezTo>
                    <a:pt x="18016" y="18225"/>
                    <a:pt x="18100" y="18142"/>
                    <a:pt x="18183" y="18058"/>
                  </a:cubicBezTo>
                  <a:cubicBezTo>
                    <a:pt x="18246" y="17995"/>
                    <a:pt x="18246" y="17891"/>
                    <a:pt x="18183" y="17828"/>
                  </a:cubicBezTo>
                  <a:cubicBezTo>
                    <a:pt x="18152" y="17796"/>
                    <a:pt x="18105" y="17781"/>
                    <a:pt x="18058" y="17781"/>
                  </a:cubicBezTo>
                  <a:close/>
                  <a:moveTo>
                    <a:pt x="3916" y="18468"/>
                  </a:moveTo>
                  <a:cubicBezTo>
                    <a:pt x="3870" y="18468"/>
                    <a:pt x="3823" y="18484"/>
                    <a:pt x="3788" y="18518"/>
                  </a:cubicBezTo>
                  <a:cubicBezTo>
                    <a:pt x="3725" y="18602"/>
                    <a:pt x="3746" y="18707"/>
                    <a:pt x="3809" y="18769"/>
                  </a:cubicBezTo>
                  <a:cubicBezTo>
                    <a:pt x="3893" y="18832"/>
                    <a:pt x="3976" y="18916"/>
                    <a:pt x="4081" y="18979"/>
                  </a:cubicBezTo>
                  <a:cubicBezTo>
                    <a:pt x="4102" y="18999"/>
                    <a:pt x="4144" y="19020"/>
                    <a:pt x="4186" y="19020"/>
                  </a:cubicBezTo>
                  <a:cubicBezTo>
                    <a:pt x="4227" y="19020"/>
                    <a:pt x="4269" y="18999"/>
                    <a:pt x="4311" y="18958"/>
                  </a:cubicBezTo>
                  <a:cubicBezTo>
                    <a:pt x="4374" y="18874"/>
                    <a:pt x="4353" y="18769"/>
                    <a:pt x="4290" y="18707"/>
                  </a:cubicBezTo>
                  <a:cubicBezTo>
                    <a:pt x="4207" y="18644"/>
                    <a:pt x="4102" y="18581"/>
                    <a:pt x="4018" y="18497"/>
                  </a:cubicBezTo>
                  <a:cubicBezTo>
                    <a:pt x="3990" y="18479"/>
                    <a:pt x="3953" y="18468"/>
                    <a:pt x="3916" y="18468"/>
                  </a:cubicBezTo>
                  <a:close/>
                  <a:moveTo>
                    <a:pt x="17312" y="18459"/>
                  </a:moveTo>
                  <a:cubicBezTo>
                    <a:pt x="17274" y="18459"/>
                    <a:pt x="17235" y="18471"/>
                    <a:pt x="17200" y="18497"/>
                  </a:cubicBezTo>
                  <a:cubicBezTo>
                    <a:pt x="17116" y="18581"/>
                    <a:pt x="17033" y="18644"/>
                    <a:pt x="16949" y="18707"/>
                  </a:cubicBezTo>
                  <a:cubicBezTo>
                    <a:pt x="16865" y="18769"/>
                    <a:pt x="16865" y="18874"/>
                    <a:pt x="16907" y="18958"/>
                  </a:cubicBezTo>
                  <a:cubicBezTo>
                    <a:pt x="16949" y="18999"/>
                    <a:pt x="16991" y="19020"/>
                    <a:pt x="17054" y="19020"/>
                  </a:cubicBezTo>
                  <a:cubicBezTo>
                    <a:pt x="17095" y="19020"/>
                    <a:pt x="17116" y="18999"/>
                    <a:pt x="17158" y="18979"/>
                  </a:cubicBezTo>
                  <a:cubicBezTo>
                    <a:pt x="17242" y="18916"/>
                    <a:pt x="17326" y="18832"/>
                    <a:pt x="17430" y="18769"/>
                  </a:cubicBezTo>
                  <a:cubicBezTo>
                    <a:pt x="17493" y="18707"/>
                    <a:pt x="17493" y="18602"/>
                    <a:pt x="17451" y="18518"/>
                  </a:cubicBezTo>
                  <a:cubicBezTo>
                    <a:pt x="17415" y="18482"/>
                    <a:pt x="17364" y="18459"/>
                    <a:pt x="17312" y="18459"/>
                  </a:cubicBezTo>
                  <a:close/>
                  <a:moveTo>
                    <a:pt x="4729" y="19082"/>
                  </a:moveTo>
                  <a:cubicBezTo>
                    <a:pt x="4672" y="19082"/>
                    <a:pt x="4610" y="19105"/>
                    <a:pt x="4583" y="19146"/>
                  </a:cubicBezTo>
                  <a:cubicBezTo>
                    <a:pt x="4541" y="19230"/>
                    <a:pt x="4541" y="19334"/>
                    <a:pt x="4625" y="19397"/>
                  </a:cubicBezTo>
                  <a:cubicBezTo>
                    <a:pt x="4730" y="19460"/>
                    <a:pt x="4813" y="19523"/>
                    <a:pt x="4918" y="19585"/>
                  </a:cubicBezTo>
                  <a:cubicBezTo>
                    <a:pt x="4939" y="19585"/>
                    <a:pt x="4981" y="19606"/>
                    <a:pt x="5002" y="19606"/>
                  </a:cubicBezTo>
                  <a:cubicBezTo>
                    <a:pt x="5064" y="19606"/>
                    <a:pt x="5127" y="19564"/>
                    <a:pt x="5148" y="19523"/>
                  </a:cubicBezTo>
                  <a:cubicBezTo>
                    <a:pt x="5190" y="19439"/>
                    <a:pt x="5169" y="19334"/>
                    <a:pt x="5085" y="19292"/>
                  </a:cubicBezTo>
                  <a:cubicBezTo>
                    <a:pt x="5002" y="19230"/>
                    <a:pt x="4918" y="19167"/>
                    <a:pt x="4813" y="19104"/>
                  </a:cubicBezTo>
                  <a:cubicBezTo>
                    <a:pt x="4791" y="19089"/>
                    <a:pt x="4761" y="19082"/>
                    <a:pt x="4729" y="19082"/>
                  </a:cubicBezTo>
                  <a:close/>
                  <a:moveTo>
                    <a:pt x="16514" y="19077"/>
                  </a:moveTo>
                  <a:cubicBezTo>
                    <a:pt x="16478" y="19077"/>
                    <a:pt x="16440" y="19087"/>
                    <a:pt x="16405" y="19104"/>
                  </a:cubicBezTo>
                  <a:cubicBezTo>
                    <a:pt x="16321" y="19167"/>
                    <a:pt x="16217" y="19230"/>
                    <a:pt x="16133" y="19292"/>
                  </a:cubicBezTo>
                  <a:cubicBezTo>
                    <a:pt x="16049" y="19334"/>
                    <a:pt x="16028" y="19439"/>
                    <a:pt x="16070" y="19523"/>
                  </a:cubicBezTo>
                  <a:cubicBezTo>
                    <a:pt x="16112" y="19564"/>
                    <a:pt x="16175" y="19606"/>
                    <a:pt x="16217" y="19606"/>
                  </a:cubicBezTo>
                  <a:cubicBezTo>
                    <a:pt x="16259" y="19606"/>
                    <a:pt x="16279" y="19585"/>
                    <a:pt x="16300" y="19585"/>
                  </a:cubicBezTo>
                  <a:cubicBezTo>
                    <a:pt x="16405" y="19523"/>
                    <a:pt x="16510" y="19460"/>
                    <a:pt x="16593" y="19376"/>
                  </a:cubicBezTo>
                  <a:cubicBezTo>
                    <a:pt x="16677" y="19334"/>
                    <a:pt x="16698" y="19230"/>
                    <a:pt x="16635" y="19146"/>
                  </a:cubicBezTo>
                  <a:cubicBezTo>
                    <a:pt x="16611" y="19097"/>
                    <a:pt x="16565" y="19077"/>
                    <a:pt x="16514" y="19077"/>
                  </a:cubicBezTo>
                  <a:close/>
                  <a:moveTo>
                    <a:pt x="5598" y="19610"/>
                  </a:moveTo>
                  <a:cubicBezTo>
                    <a:pt x="5534" y="19610"/>
                    <a:pt x="5471" y="19645"/>
                    <a:pt x="5441" y="19690"/>
                  </a:cubicBezTo>
                  <a:cubicBezTo>
                    <a:pt x="5399" y="19774"/>
                    <a:pt x="5420" y="19878"/>
                    <a:pt x="5504" y="19920"/>
                  </a:cubicBezTo>
                  <a:cubicBezTo>
                    <a:pt x="5608" y="19983"/>
                    <a:pt x="5713" y="20046"/>
                    <a:pt x="5797" y="20088"/>
                  </a:cubicBezTo>
                  <a:cubicBezTo>
                    <a:pt x="5839" y="20108"/>
                    <a:pt x="5859" y="20108"/>
                    <a:pt x="5880" y="20108"/>
                  </a:cubicBezTo>
                  <a:cubicBezTo>
                    <a:pt x="5943" y="20108"/>
                    <a:pt x="6006" y="20067"/>
                    <a:pt x="6027" y="20025"/>
                  </a:cubicBezTo>
                  <a:cubicBezTo>
                    <a:pt x="6069" y="19941"/>
                    <a:pt x="6048" y="19836"/>
                    <a:pt x="5964" y="19795"/>
                  </a:cubicBezTo>
                  <a:cubicBezTo>
                    <a:pt x="5859" y="19732"/>
                    <a:pt x="5755" y="19690"/>
                    <a:pt x="5671" y="19627"/>
                  </a:cubicBezTo>
                  <a:cubicBezTo>
                    <a:pt x="5648" y="19616"/>
                    <a:pt x="5623" y="19610"/>
                    <a:pt x="5598" y="19610"/>
                  </a:cubicBezTo>
                  <a:close/>
                  <a:moveTo>
                    <a:pt x="15642" y="19606"/>
                  </a:moveTo>
                  <a:cubicBezTo>
                    <a:pt x="15615" y="19606"/>
                    <a:pt x="15589" y="19613"/>
                    <a:pt x="15568" y="19627"/>
                  </a:cubicBezTo>
                  <a:cubicBezTo>
                    <a:pt x="15463" y="19690"/>
                    <a:pt x="15359" y="19732"/>
                    <a:pt x="15254" y="19795"/>
                  </a:cubicBezTo>
                  <a:cubicBezTo>
                    <a:pt x="15170" y="19836"/>
                    <a:pt x="15150" y="19920"/>
                    <a:pt x="15191" y="20004"/>
                  </a:cubicBezTo>
                  <a:cubicBezTo>
                    <a:pt x="15212" y="20067"/>
                    <a:pt x="15275" y="20108"/>
                    <a:pt x="15338" y="20108"/>
                  </a:cubicBezTo>
                  <a:cubicBezTo>
                    <a:pt x="15380" y="20108"/>
                    <a:pt x="15401" y="20108"/>
                    <a:pt x="15422" y="20088"/>
                  </a:cubicBezTo>
                  <a:cubicBezTo>
                    <a:pt x="15526" y="20025"/>
                    <a:pt x="15631" y="19983"/>
                    <a:pt x="15715" y="19920"/>
                  </a:cubicBezTo>
                  <a:cubicBezTo>
                    <a:pt x="15798" y="19878"/>
                    <a:pt x="15840" y="19774"/>
                    <a:pt x="15798" y="19690"/>
                  </a:cubicBezTo>
                  <a:cubicBezTo>
                    <a:pt x="15756" y="19634"/>
                    <a:pt x="15696" y="19606"/>
                    <a:pt x="15642" y="19606"/>
                  </a:cubicBezTo>
                  <a:close/>
                  <a:moveTo>
                    <a:pt x="6492" y="20050"/>
                  </a:moveTo>
                  <a:cubicBezTo>
                    <a:pt x="6424" y="20050"/>
                    <a:pt x="6371" y="20089"/>
                    <a:pt x="6341" y="20150"/>
                  </a:cubicBezTo>
                  <a:cubicBezTo>
                    <a:pt x="6299" y="20255"/>
                    <a:pt x="6341" y="20339"/>
                    <a:pt x="6424" y="20380"/>
                  </a:cubicBezTo>
                  <a:cubicBezTo>
                    <a:pt x="6529" y="20422"/>
                    <a:pt x="6634" y="20464"/>
                    <a:pt x="6738" y="20506"/>
                  </a:cubicBezTo>
                  <a:cubicBezTo>
                    <a:pt x="6759" y="20527"/>
                    <a:pt x="6780" y="20527"/>
                    <a:pt x="6801" y="20527"/>
                  </a:cubicBezTo>
                  <a:cubicBezTo>
                    <a:pt x="6885" y="20527"/>
                    <a:pt x="6948" y="20485"/>
                    <a:pt x="6968" y="20422"/>
                  </a:cubicBezTo>
                  <a:cubicBezTo>
                    <a:pt x="6989" y="20318"/>
                    <a:pt x="6948" y="20234"/>
                    <a:pt x="6864" y="20192"/>
                  </a:cubicBezTo>
                  <a:cubicBezTo>
                    <a:pt x="6759" y="20150"/>
                    <a:pt x="6655" y="20108"/>
                    <a:pt x="6571" y="20067"/>
                  </a:cubicBezTo>
                  <a:cubicBezTo>
                    <a:pt x="6543" y="20055"/>
                    <a:pt x="6516" y="20050"/>
                    <a:pt x="6492" y="20050"/>
                  </a:cubicBezTo>
                  <a:close/>
                  <a:moveTo>
                    <a:pt x="14735" y="20050"/>
                  </a:moveTo>
                  <a:cubicBezTo>
                    <a:pt x="14713" y="20050"/>
                    <a:pt x="14691" y="20055"/>
                    <a:pt x="14668" y="20067"/>
                  </a:cubicBezTo>
                  <a:cubicBezTo>
                    <a:pt x="14564" y="20108"/>
                    <a:pt x="14459" y="20150"/>
                    <a:pt x="14354" y="20192"/>
                  </a:cubicBezTo>
                  <a:cubicBezTo>
                    <a:pt x="14271" y="20234"/>
                    <a:pt x="14229" y="20318"/>
                    <a:pt x="14250" y="20422"/>
                  </a:cubicBezTo>
                  <a:cubicBezTo>
                    <a:pt x="14271" y="20485"/>
                    <a:pt x="14354" y="20527"/>
                    <a:pt x="14417" y="20527"/>
                  </a:cubicBezTo>
                  <a:cubicBezTo>
                    <a:pt x="14438" y="20527"/>
                    <a:pt x="14459" y="20527"/>
                    <a:pt x="14480" y="20506"/>
                  </a:cubicBezTo>
                  <a:cubicBezTo>
                    <a:pt x="14585" y="20464"/>
                    <a:pt x="14689" y="20422"/>
                    <a:pt x="14794" y="20380"/>
                  </a:cubicBezTo>
                  <a:cubicBezTo>
                    <a:pt x="14878" y="20339"/>
                    <a:pt x="14919" y="20234"/>
                    <a:pt x="14878" y="20150"/>
                  </a:cubicBezTo>
                  <a:cubicBezTo>
                    <a:pt x="14847" y="20089"/>
                    <a:pt x="14794" y="20050"/>
                    <a:pt x="14735" y="20050"/>
                  </a:cubicBezTo>
                  <a:close/>
                  <a:moveTo>
                    <a:pt x="7435" y="20409"/>
                  </a:moveTo>
                  <a:cubicBezTo>
                    <a:pt x="7366" y="20409"/>
                    <a:pt x="7299" y="20462"/>
                    <a:pt x="7282" y="20527"/>
                  </a:cubicBezTo>
                  <a:cubicBezTo>
                    <a:pt x="7261" y="20611"/>
                    <a:pt x="7303" y="20715"/>
                    <a:pt x="7387" y="20736"/>
                  </a:cubicBezTo>
                  <a:cubicBezTo>
                    <a:pt x="7512" y="20778"/>
                    <a:pt x="7617" y="20799"/>
                    <a:pt x="7722" y="20841"/>
                  </a:cubicBezTo>
                  <a:lnTo>
                    <a:pt x="7764" y="20841"/>
                  </a:lnTo>
                  <a:cubicBezTo>
                    <a:pt x="7847" y="20841"/>
                    <a:pt x="7910" y="20799"/>
                    <a:pt x="7931" y="20715"/>
                  </a:cubicBezTo>
                  <a:cubicBezTo>
                    <a:pt x="7952" y="20632"/>
                    <a:pt x="7910" y="20548"/>
                    <a:pt x="7805" y="20506"/>
                  </a:cubicBezTo>
                  <a:cubicBezTo>
                    <a:pt x="7701" y="20485"/>
                    <a:pt x="7596" y="20443"/>
                    <a:pt x="7492" y="20422"/>
                  </a:cubicBezTo>
                  <a:cubicBezTo>
                    <a:pt x="7473" y="20413"/>
                    <a:pt x="7454" y="20409"/>
                    <a:pt x="7435" y="20409"/>
                  </a:cubicBezTo>
                  <a:close/>
                  <a:moveTo>
                    <a:pt x="13784" y="20409"/>
                  </a:moveTo>
                  <a:cubicBezTo>
                    <a:pt x="13764" y="20409"/>
                    <a:pt x="13745" y="20413"/>
                    <a:pt x="13727" y="20422"/>
                  </a:cubicBezTo>
                  <a:cubicBezTo>
                    <a:pt x="13622" y="20443"/>
                    <a:pt x="13518" y="20485"/>
                    <a:pt x="13413" y="20506"/>
                  </a:cubicBezTo>
                  <a:cubicBezTo>
                    <a:pt x="13308" y="20527"/>
                    <a:pt x="13266" y="20632"/>
                    <a:pt x="13287" y="20715"/>
                  </a:cubicBezTo>
                  <a:cubicBezTo>
                    <a:pt x="13308" y="20799"/>
                    <a:pt x="13371" y="20841"/>
                    <a:pt x="13455" y="20841"/>
                  </a:cubicBezTo>
                  <a:lnTo>
                    <a:pt x="13497" y="20841"/>
                  </a:lnTo>
                  <a:cubicBezTo>
                    <a:pt x="13601" y="20799"/>
                    <a:pt x="13706" y="20778"/>
                    <a:pt x="13831" y="20736"/>
                  </a:cubicBezTo>
                  <a:cubicBezTo>
                    <a:pt x="13915" y="20715"/>
                    <a:pt x="13957" y="20611"/>
                    <a:pt x="13936" y="20527"/>
                  </a:cubicBezTo>
                  <a:cubicBezTo>
                    <a:pt x="13920" y="20462"/>
                    <a:pt x="13852" y="20409"/>
                    <a:pt x="13784" y="20409"/>
                  </a:cubicBezTo>
                  <a:close/>
                  <a:moveTo>
                    <a:pt x="8421" y="20669"/>
                  </a:moveTo>
                  <a:cubicBezTo>
                    <a:pt x="8349" y="20669"/>
                    <a:pt x="8284" y="20726"/>
                    <a:pt x="8266" y="20799"/>
                  </a:cubicBezTo>
                  <a:cubicBezTo>
                    <a:pt x="8245" y="20883"/>
                    <a:pt x="8308" y="20987"/>
                    <a:pt x="8391" y="21008"/>
                  </a:cubicBezTo>
                  <a:cubicBezTo>
                    <a:pt x="8496" y="21029"/>
                    <a:pt x="8621" y="21050"/>
                    <a:pt x="8726" y="21071"/>
                  </a:cubicBezTo>
                  <a:lnTo>
                    <a:pt x="8747" y="21071"/>
                  </a:lnTo>
                  <a:cubicBezTo>
                    <a:pt x="8831" y="21071"/>
                    <a:pt x="8914" y="21008"/>
                    <a:pt x="8914" y="20924"/>
                  </a:cubicBezTo>
                  <a:cubicBezTo>
                    <a:pt x="8935" y="20841"/>
                    <a:pt x="8872" y="20757"/>
                    <a:pt x="8789" y="20736"/>
                  </a:cubicBezTo>
                  <a:cubicBezTo>
                    <a:pt x="8684" y="20715"/>
                    <a:pt x="8580" y="20694"/>
                    <a:pt x="8454" y="20673"/>
                  </a:cubicBezTo>
                  <a:cubicBezTo>
                    <a:pt x="8443" y="20671"/>
                    <a:pt x="8432" y="20669"/>
                    <a:pt x="8421" y="20669"/>
                  </a:cubicBezTo>
                  <a:close/>
                  <a:moveTo>
                    <a:pt x="12797" y="20669"/>
                  </a:moveTo>
                  <a:cubicBezTo>
                    <a:pt x="12786" y="20669"/>
                    <a:pt x="12775" y="20671"/>
                    <a:pt x="12764" y="20673"/>
                  </a:cubicBezTo>
                  <a:cubicBezTo>
                    <a:pt x="12639" y="20694"/>
                    <a:pt x="12534" y="20715"/>
                    <a:pt x="12430" y="20736"/>
                  </a:cubicBezTo>
                  <a:cubicBezTo>
                    <a:pt x="12346" y="20757"/>
                    <a:pt x="12283" y="20841"/>
                    <a:pt x="12283" y="20924"/>
                  </a:cubicBezTo>
                  <a:cubicBezTo>
                    <a:pt x="12304" y="21008"/>
                    <a:pt x="12388" y="21071"/>
                    <a:pt x="12450" y="21071"/>
                  </a:cubicBezTo>
                  <a:lnTo>
                    <a:pt x="12492" y="21071"/>
                  </a:lnTo>
                  <a:cubicBezTo>
                    <a:pt x="12597" y="21050"/>
                    <a:pt x="12722" y="21029"/>
                    <a:pt x="12827" y="21008"/>
                  </a:cubicBezTo>
                  <a:cubicBezTo>
                    <a:pt x="12911" y="20987"/>
                    <a:pt x="12974" y="20904"/>
                    <a:pt x="12953" y="20799"/>
                  </a:cubicBezTo>
                  <a:cubicBezTo>
                    <a:pt x="12934" y="20726"/>
                    <a:pt x="12869" y="20669"/>
                    <a:pt x="12797" y="20669"/>
                  </a:cubicBezTo>
                  <a:close/>
                  <a:moveTo>
                    <a:pt x="9405" y="20837"/>
                  </a:moveTo>
                  <a:cubicBezTo>
                    <a:pt x="9333" y="20837"/>
                    <a:pt x="9267" y="20896"/>
                    <a:pt x="9249" y="20987"/>
                  </a:cubicBezTo>
                  <a:cubicBezTo>
                    <a:pt x="9249" y="21071"/>
                    <a:pt x="9312" y="21155"/>
                    <a:pt x="9417" y="21176"/>
                  </a:cubicBezTo>
                  <a:cubicBezTo>
                    <a:pt x="9521" y="21176"/>
                    <a:pt x="9626" y="21196"/>
                    <a:pt x="9751" y="21196"/>
                  </a:cubicBezTo>
                  <a:lnTo>
                    <a:pt x="9772" y="21196"/>
                  </a:lnTo>
                  <a:cubicBezTo>
                    <a:pt x="9856" y="21196"/>
                    <a:pt x="9919" y="21134"/>
                    <a:pt x="9940" y="21050"/>
                  </a:cubicBezTo>
                  <a:cubicBezTo>
                    <a:pt x="9940" y="20945"/>
                    <a:pt x="9877" y="20862"/>
                    <a:pt x="9772" y="20862"/>
                  </a:cubicBezTo>
                  <a:cubicBezTo>
                    <a:pt x="9668" y="20862"/>
                    <a:pt x="9563" y="20841"/>
                    <a:pt x="9437" y="20841"/>
                  </a:cubicBezTo>
                  <a:cubicBezTo>
                    <a:pt x="9427" y="20838"/>
                    <a:pt x="9416" y="20837"/>
                    <a:pt x="9405" y="20837"/>
                  </a:cubicBezTo>
                  <a:close/>
                  <a:moveTo>
                    <a:pt x="11813" y="20837"/>
                  </a:moveTo>
                  <a:cubicBezTo>
                    <a:pt x="11802" y="20837"/>
                    <a:pt x="11792" y="20838"/>
                    <a:pt x="11781" y="20841"/>
                  </a:cubicBezTo>
                  <a:cubicBezTo>
                    <a:pt x="11655" y="20841"/>
                    <a:pt x="11551" y="20862"/>
                    <a:pt x="11446" y="20862"/>
                  </a:cubicBezTo>
                  <a:cubicBezTo>
                    <a:pt x="11341" y="20862"/>
                    <a:pt x="11279" y="20945"/>
                    <a:pt x="11279" y="21050"/>
                  </a:cubicBezTo>
                  <a:cubicBezTo>
                    <a:pt x="11300" y="21134"/>
                    <a:pt x="11362" y="21196"/>
                    <a:pt x="11467" y="21196"/>
                  </a:cubicBezTo>
                  <a:cubicBezTo>
                    <a:pt x="11593" y="21196"/>
                    <a:pt x="11697" y="21176"/>
                    <a:pt x="11802" y="21176"/>
                  </a:cubicBezTo>
                  <a:cubicBezTo>
                    <a:pt x="11906" y="21155"/>
                    <a:pt x="11969" y="21071"/>
                    <a:pt x="11969" y="20987"/>
                  </a:cubicBezTo>
                  <a:cubicBezTo>
                    <a:pt x="11951" y="20896"/>
                    <a:pt x="11885" y="20837"/>
                    <a:pt x="11813" y="20837"/>
                  </a:cubicBezTo>
                  <a:close/>
                  <a:moveTo>
                    <a:pt x="10442" y="20883"/>
                  </a:moveTo>
                  <a:cubicBezTo>
                    <a:pt x="10358" y="20883"/>
                    <a:pt x="10274" y="20966"/>
                    <a:pt x="10274" y="21050"/>
                  </a:cubicBezTo>
                  <a:cubicBezTo>
                    <a:pt x="10274" y="21155"/>
                    <a:pt x="10337" y="21238"/>
                    <a:pt x="10442" y="21238"/>
                  </a:cubicBezTo>
                  <a:lnTo>
                    <a:pt x="10777" y="21238"/>
                  </a:lnTo>
                  <a:cubicBezTo>
                    <a:pt x="10881" y="21238"/>
                    <a:pt x="10944" y="21155"/>
                    <a:pt x="10944" y="21050"/>
                  </a:cubicBezTo>
                  <a:cubicBezTo>
                    <a:pt x="10944" y="20966"/>
                    <a:pt x="10881" y="20883"/>
                    <a:pt x="10777" y="20883"/>
                  </a:cubicBezTo>
                  <a:lnTo>
                    <a:pt x="10609" y="20904"/>
                  </a:lnTo>
                  <a:lnTo>
                    <a:pt x="10442" y="208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1"/>
            <p:cNvSpPr/>
            <p:nvPr/>
          </p:nvSpPr>
          <p:spPr>
            <a:xfrm>
              <a:off x="3627161" y="4189215"/>
              <a:ext cx="182899" cy="103655"/>
            </a:xfrm>
            <a:custGeom>
              <a:avLst/>
              <a:gdLst/>
              <a:ahLst/>
              <a:cxnLst/>
              <a:rect l="l" t="t" r="r" b="b"/>
              <a:pathLst>
                <a:path w="8789" h="4981" extrusionOk="0">
                  <a:moveTo>
                    <a:pt x="670" y="1"/>
                  </a:moveTo>
                  <a:cubicBezTo>
                    <a:pt x="272" y="1"/>
                    <a:pt x="42" y="461"/>
                    <a:pt x="293" y="775"/>
                  </a:cubicBezTo>
                  <a:lnTo>
                    <a:pt x="1381" y="2156"/>
                  </a:lnTo>
                  <a:cubicBezTo>
                    <a:pt x="1507" y="2344"/>
                    <a:pt x="1507" y="2595"/>
                    <a:pt x="1360" y="2763"/>
                  </a:cubicBezTo>
                  <a:lnTo>
                    <a:pt x="272" y="4144"/>
                  </a:lnTo>
                  <a:cubicBezTo>
                    <a:pt x="0" y="4457"/>
                    <a:pt x="230" y="4918"/>
                    <a:pt x="628" y="4918"/>
                  </a:cubicBezTo>
                  <a:lnTo>
                    <a:pt x="7658" y="4980"/>
                  </a:lnTo>
                  <a:cubicBezTo>
                    <a:pt x="8265" y="4980"/>
                    <a:pt x="8767" y="4499"/>
                    <a:pt x="8767" y="3892"/>
                  </a:cubicBezTo>
                  <a:lnTo>
                    <a:pt x="8788" y="1151"/>
                  </a:lnTo>
                  <a:cubicBezTo>
                    <a:pt x="8788" y="545"/>
                    <a:pt x="8307" y="43"/>
                    <a:pt x="7700" y="43"/>
                  </a:cubicBezTo>
                  <a:lnTo>
                    <a:pt x="670" y="1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1"/>
            <p:cNvSpPr/>
            <p:nvPr/>
          </p:nvSpPr>
          <p:spPr>
            <a:xfrm>
              <a:off x="3749502" y="4190089"/>
              <a:ext cx="60557" cy="31381"/>
            </a:xfrm>
            <a:custGeom>
              <a:avLst/>
              <a:gdLst/>
              <a:ahLst/>
              <a:cxnLst/>
              <a:rect l="l" t="t" r="r" b="b"/>
              <a:pathLst>
                <a:path w="2910" h="1508" extrusionOk="0">
                  <a:moveTo>
                    <a:pt x="1884" y="1"/>
                  </a:moveTo>
                  <a:lnTo>
                    <a:pt x="1" y="1507"/>
                  </a:lnTo>
                  <a:lnTo>
                    <a:pt x="2909" y="1507"/>
                  </a:lnTo>
                  <a:lnTo>
                    <a:pt x="2909" y="1109"/>
                  </a:lnTo>
                  <a:cubicBezTo>
                    <a:pt x="2909" y="524"/>
                    <a:pt x="2449" y="42"/>
                    <a:pt x="1884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1"/>
            <p:cNvSpPr/>
            <p:nvPr/>
          </p:nvSpPr>
          <p:spPr>
            <a:xfrm>
              <a:off x="4152716" y="4192711"/>
              <a:ext cx="182462" cy="103634"/>
            </a:xfrm>
            <a:custGeom>
              <a:avLst/>
              <a:gdLst/>
              <a:ahLst/>
              <a:cxnLst/>
              <a:rect l="l" t="t" r="r" b="b"/>
              <a:pathLst>
                <a:path w="8768" h="4980" extrusionOk="0">
                  <a:moveTo>
                    <a:pt x="1109" y="0"/>
                  </a:moveTo>
                  <a:cubicBezTo>
                    <a:pt x="523" y="0"/>
                    <a:pt x="21" y="481"/>
                    <a:pt x="21" y="1088"/>
                  </a:cubicBezTo>
                  <a:lnTo>
                    <a:pt x="0" y="3829"/>
                  </a:lnTo>
                  <a:cubicBezTo>
                    <a:pt x="0" y="4436"/>
                    <a:pt x="481" y="4917"/>
                    <a:pt x="1088" y="4938"/>
                  </a:cubicBezTo>
                  <a:lnTo>
                    <a:pt x="8118" y="4980"/>
                  </a:lnTo>
                  <a:cubicBezTo>
                    <a:pt x="8516" y="4980"/>
                    <a:pt x="8746" y="4520"/>
                    <a:pt x="8495" y="4206"/>
                  </a:cubicBezTo>
                  <a:lnTo>
                    <a:pt x="7407" y="2804"/>
                  </a:lnTo>
                  <a:cubicBezTo>
                    <a:pt x="7281" y="2636"/>
                    <a:pt x="7281" y="2385"/>
                    <a:pt x="7407" y="2197"/>
                  </a:cubicBezTo>
                  <a:lnTo>
                    <a:pt x="8516" y="837"/>
                  </a:lnTo>
                  <a:cubicBezTo>
                    <a:pt x="8767" y="523"/>
                    <a:pt x="8558" y="42"/>
                    <a:pt x="8139" y="42"/>
                  </a:cubicBezTo>
                  <a:lnTo>
                    <a:pt x="1109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1"/>
            <p:cNvSpPr/>
            <p:nvPr/>
          </p:nvSpPr>
          <p:spPr>
            <a:xfrm>
              <a:off x="4153132" y="4192711"/>
              <a:ext cx="60557" cy="31798"/>
            </a:xfrm>
            <a:custGeom>
              <a:avLst/>
              <a:gdLst/>
              <a:ahLst/>
              <a:cxnLst/>
              <a:rect l="l" t="t" r="r" b="b"/>
              <a:pathLst>
                <a:path w="2910" h="1528" extrusionOk="0">
                  <a:moveTo>
                    <a:pt x="1047" y="0"/>
                  </a:moveTo>
                  <a:cubicBezTo>
                    <a:pt x="461" y="21"/>
                    <a:pt x="1" y="502"/>
                    <a:pt x="1" y="1088"/>
                  </a:cubicBezTo>
                  <a:lnTo>
                    <a:pt x="1" y="1507"/>
                  </a:lnTo>
                  <a:lnTo>
                    <a:pt x="2909" y="152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1"/>
            <p:cNvSpPr/>
            <p:nvPr/>
          </p:nvSpPr>
          <p:spPr>
            <a:xfrm>
              <a:off x="3706842" y="4219702"/>
              <a:ext cx="548656" cy="118451"/>
            </a:xfrm>
            <a:custGeom>
              <a:avLst/>
              <a:gdLst/>
              <a:ahLst/>
              <a:cxnLst/>
              <a:rect l="l" t="t" r="r" b="b"/>
              <a:pathLst>
                <a:path w="26365" h="5692" extrusionOk="0">
                  <a:moveTo>
                    <a:pt x="2766" y="0"/>
                  </a:moveTo>
                  <a:cubicBezTo>
                    <a:pt x="1256" y="0"/>
                    <a:pt x="21" y="1227"/>
                    <a:pt x="21" y="2741"/>
                  </a:cubicBezTo>
                  <a:cubicBezTo>
                    <a:pt x="0" y="4290"/>
                    <a:pt x="1235" y="5524"/>
                    <a:pt x="2762" y="5545"/>
                  </a:cubicBezTo>
                  <a:lnTo>
                    <a:pt x="23560" y="5692"/>
                  </a:lnTo>
                  <a:cubicBezTo>
                    <a:pt x="25088" y="5692"/>
                    <a:pt x="26343" y="4457"/>
                    <a:pt x="26343" y="2930"/>
                  </a:cubicBezTo>
                  <a:cubicBezTo>
                    <a:pt x="26364" y="1402"/>
                    <a:pt x="25130" y="147"/>
                    <a:pt x="23581" y="126"/>
                  </a:cubicBezTo>
                  <a:lnTo>
                    <a:pt x="2804" y="0"/>
                  </a:lnTo>
                  <a:cubicBezTo>
                    <a:pt x="2791" y="0"/>
                    <a:pt x="2779" y="0"/>
                    <a:pt x="276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1"/>
            <p:cNvSpPr/>
            <p:nvPr/>
          </p:nvSpPr>
          <p:spPr>
            <a:xfrm>
              <a:off x="3064168" y="3670189"/>
              <a:ext cx="495944" cy="495965"/>
            </a:xfrm>
            <a:custGeom>
              <a:avLst/>
              <a:gdLst/>
              <a:ahLst/>
              <a:cxnLst/>
              <a:rect l="l" t="t" r="r" b="b"/>
              <a:pathLst>
                <a:path w="23832" h="23833" extrusionOk="0">
                  <a:moveTo>
                    <a:pt x="11926" y="2972"/>
                  </a:moveTo>
                  <a:cubicBezTo>
                    <a:pt x="16864" y="2972"/>
                    <a:pt x="20861" y="6968"/>
                    <a:pt x="20861" y="11906"/>
                  </a:cubicBezTo>
                  <a:cubicBezTo>
                    <a:pt x="20861" y="16844"/>
                    <a:pt x="16864" y="20862"/>
                    <a:pt x="11926" y="20862"/>
                  </a:cubicBezTo>
                  <a:cubicBezTo>
                    <a:pt x="6989" y="20862"/>
                    <a:pt x="2971" y="16844"/>
                    <a:pt x="2971" y="11906"/>
                  </a:cubicBezTo>
                  <a:cubicBezTo>
                    <a:pt x="2971" y="6968"/>
                    <a:pt x="6989" y="2972"/>
                    <a:pt x="11926" y="2972"/>
                  </a:cubicBezTo>
                  <a:close/>
                  <a:moveTo>
                    <a:pt x="11926" y="1"/>
                  </a:moveTo>
                  <a:cubicBezTo>
                    <a:pt x="5356" y="1"/>
                    <a:pt x="0" y="5336"/>
                    <a:pt x="0" y="11906"/>
                  </a:cubicBezTo>
                  <a:cubicBezTo>
                    <a:pt x="0" y="18476"/>
                    <a:pt x="5356" y="23833"/>
                    <a:pt x="11926" y="23833"/>
                  </a:cubicBezTo>
                  <a:cubicBezTo>
                    <a:pt x="18496" y="23833"/>
                    <a:pt x="23832" y="18476"/>
                    <a:pt x="23832" y="11906"/>
                  </a:cubicBezTo>
                  <a:cubicBezTo>
                    <a:pt x="23832" y="5336"/>
                    <a:pt x="18496" y="1"/>
                    <a:pt x="11926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1"/>
            <p:cNvSpPr/>
            <p:nvPr/>
          </p:nvSpPr>
          <p:spPr>
            <a:xfrm>
              <a:off x="3267502" y="3522146"/>
              <a:ext cx="89712" cy="90149"/>
            </a:xfrm>
            <a:custGeom>
              <a:avLst/>
              <a:gdLst/>
              <a:ahLst/>
              <a:cxnLst/>
              <a:rect l="l" t="t" r="r" b="b"/>
              <a:pathLst>
                <a:path w="4311" h="4332" extrusionOk="0">
                  <a:moveTo>
                    <a:pt x="2155" y="1131"/>
                  </a:moveTo>
                  <a:cubicBezTo>
                    <a:pt x="2720" y="1131"/>
                    <a:pt x="3181" y="1591"/>
                    <a:pt x="3181" y="2156"/>
                  </a:cubicBezTo>
                  <a:cubicBezTo>
                    <a:pt x="3181" y="2721"/>
                    <a:pt x="2720" y="3181"/>
                    <a:pt x="2155" y="3181"/>
                  </a:cubicBezTo>
                  <a:cubicBezTo>
                    <a:pt x="1591" y="3181"/>
                    <a:pt x="1130" y="2721"/>
                    <a:pt x="1130" y="2156"/>
                  </a:cubicBezTo>
                  <a:cubicBezTo>
                    <a:pt x="1130" y="1591"/>
                    <a:pt x="1591" y="1131"/>
                    <a:pt x="2155" y="1131"/>
                  </a:cubicBezTo>
                  <a:close/>
                  <a:moveTo>
                    <a:pt x="2155" y="1"/>
                  </a:moveTo>
                  <a:cubicBezTo>
                    <a:pt x="963" y="1"/>
                    <a:pt x="0" y="963"/>
                    <a:pt x="0" y="2156"/>
                  </a:cubicBezTo>
                  <a:cubicBezTo>
                    <a:pt x="0" y="3348"/>
                    <a:pt x="963" y="4332"/>
                    <a:pt x="2155" y="4332"/>
                  </a:cubicBezTo>
                  <a:cubicBezTo>
                    <a:pt x="3348" y="4332"/>
                    <a:pt x="4311" y="3348"/>
                    <a:pt x="4311" y="2156"/>
                  </a:cubicBezTo>
                  <a:cubicBezTo>
                    <a:pt x="4311" y="984"/>
                    <a:pt x="3348" y="1"/>
                    <a:pt x="2155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1"/>
            <p:cNvSpPr/>
            <p:nvPr/>
          </p:nvSpPr>
          <p:spPr>
            <a:xfrm>
              <a:off x="3301901" y="3602265"/>
              <a:ext cx="20914" cy="77538"/>
            </a:xfrm>
            <a:custGeom>
              <a:avLst/>
              <a:gdLst/>
              <a:ahLst/>
              <a:cxnLst/>
              <a:rect l="l" t="t" r="r" b="b"/>
              <a:pathLst>
                <a:path w="1005" h="3726" extrusionOk="0">
                  <a:moveTo>
                    <a:pt x="0" y="1"/>
                  </a:moveTo>
                  <a:lnTo>
                    <a:pt x="0" y="3725"/>
                  </a:lnTo>
                  <a:lnTo>
                    <a:pt x="1005" y="3725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1"/>
            <p:cNvSpPr/>
            <p:nvPr/>
          </p:nvSpPr>
          <p:spPr>
            <a:xfrm>
              <a:off x="3091596" y="3697180"/>
              <a:ext cx="441526" cy="441547"/>
            </a:xfrm>
            <a:custGeom>
              <a:avLst/>
              <a:gdLst/>
              <a:ahLst/>
              <a:cxnLst/>
              <a:rect l="l" t="t" r="r" b="b"/>
              <a:pathLst>
                <a:path w="21217" h="21218" extrusionOk="0">
                  <a:moveTo>
                    <a:pt x="10776" y="1"/>
                  </a:moveTo>
                  <a:cubicBezTo>
                    <a:pt x="10692" y="1"/>
                    <a:pt x="10608" y="64"/>
                    <a:pt x="10608" y="168"/>
                  </a:cubicBezTo>
                  <a:cubicBezTo>
                    <a:pt x="10608" y="252"/>
                    <a:pt x="10692" y="336"/>
                    <a:pt x="10776" y="336"/>
                  </a:cubicBezTo>
                  <a:cubicBezTo>
                    <a:pt x="10880" y="336"/>
                    <a:pt x="11006" y="336"/>
                    <a:pt x="11111" y="357"/>
                  </a:cubicBezTo>
                  <a:cubicBezTo>
                    <a:pt x="11194" y="357"/>
                    <a:pt x="11278" y="273"/>
                    <a:pt x="11278" y="189"/>
                  </a:cubicBezTo>
                  <a:cubicBezTo>
                    <a:pt x="11299" y="85"/>
                    <a:pt x="11215" y="22"/>
                    <a:pt x="11132" y="1"/>
                  </a:cubicBezTo>
                  <a:close/>
                  <a:moveTo>
                    <a:pt x="10085" y="1"/>
                  </a:moveTo>
                  <a:cubicBezTo>
                    <a:pt x="9981" y="22"/>
                    <a:pt x="9855" y="22"/>
                    <a:pt x="9751" y="22"/>
                  </a:cubicBezTo>
                  <a:cubicBezTo>
                    <a:pt x="9667" y="43"/>
                    <a:pt x="9583" y="127"/>
                    <a:pt x="9604" y="210"/>
                  </a:cubicBezTo>
                  <a:cubicBezTo>
                    <a:pt x="9604" y="294"/>
                    <a:pt x="9667" y="378"/>
                    <a:pt x="9772" y="378"/>
                  </a:cubicBezTo>
                  <a:cubicBezTo>
                    <a:pt x="9897" y="357"/>
                    <a:pt x="10002" y="357"/>
                    <a:pt x="10106" y="357"/>
                  </a:cubicBezTo>
                  <a:cubicBezTo>
                    <a:pt x="10211" y="336"/>
                    <a:pt x="10274" y="273"/>
                    <a:pt x="10274" y="168"/>
                  </a:cubicBezTo>
                  <a:cubicBezTo>
                    <a:pt x="10274" y="85"/>
                    <a:pt x="10190" y="1"/>
                    <a:pt x="10085" y="1"/>
                  </a:cubicBezTo>
                  <a:close/>
                  <a:moveTo>
                    <a:pt x="11822" y="64"/>
                  </a:moveTo>
                  <a:cubicBezTo>
                    <a:pt x="11717" y="64"/>
                    <a:pt x="11634" y="127"/>
                    <a:pt x="11634" y="210"/>
                  </a:cubicBezTo>
                  <a:cubicBezTo>
                    <a:pt x="11613" y="315"/>
                    <a:pt x="11676" y="399"/>
                    <a:pt x="11780" y="399"/>
                  </a:cubicBezTo>
                  <a:cubicBezTo>
                    <a:pt x="11885" y="419"/>
                    <a:pt x="11989" y="440"/>
                    <a:pt x="12094" y="440"/>
                  </a:cubicBezTo>
                  <a:lnTo>
                    <a:pt x="12136" y="440"/>
                  </a:lnTo>
                  <a:cubicBezTo>
                    <a:pt x="12220" y="440"/>
                    <a:pt x="12282" y="378"/>
                    <a:pt x="12303" y="294"/>
                  </a:cubicBezTo>
                  <a:cubicBezTo>
                    <a:pt x="12303" y="210"/>
                    <a:pt x="12241" y="127"/>
                    <a:pt x="12157" y="106"/>
                  </a:cubicBezTo>
                  <a:cubicBezTo>
                    <a:pt x="12031" y="85"/>
                    <a:pt x="11927" y="85"/>
                    <a:pt x="11822" y="64"/>
                  </a:cubicBezTo>
                  <a:close/>
                  <a:moveTo>
                    <a:pt x="9099" y="102"/>
                  </a:moveTo>
                  <a:cubicBezTo>
                    <a:pt x="9087" y="102"/>
                    <a:pt x="9074" y="103"/>
                    <a:pt x="9060" y="106"/>
                  </a:cubicBezTo>
                  <a:cubicBezTo>
                    <a:pt x="8956" y="127"/>
                    <a:pt x="8830" y="147"/>
                    <a:pt x="8725" y="168"/>
                  </a:cubicBezTo>
                  <a:cubicBezTo>
                    <a:pt x="8642" y="168"/>
                    <a:pt x="8579" y="273"/>
                    <a:pt x="8600" y="357"/>
                  </a:cubicBezTo>
                  <a:cubicBezTo>
                    <a:pt x="8600" y="440"/>
                    <a:pt x="8684" y="503"/>
                    <a:pt x="8746" y="503"/>
                  </a:cubicBezTo>
                  <a:lnTo>
                    <a:pt x="8788" y="503"/>
                  </a:lnTo>
                  <a:cubicBezTo>
                    <a:pt x="8893" y="482"/>
                    <a:pt x="8997" y="461"/>
                    <a:pt x="9123" y="440"/>
                  </a:cubicBezTo>
                  <a:cubicBezTo>
                    <a:pt x="9207" y="419"/>
                    <a:pt x="9269" y="336"/>
                    <a:pt x="9248" y="252"/>
                  </a:cubicBezTo>
                  <a:cubicBezTo>
                    <a:pt x="9248" y="161"/>
                    <a:pt x="9185" y="102"/>
                    <a:pt x="9099" y="102"/>
                  </a:cubicBezTo>
                  <a:close/>
                  <a:moveTo>
                    <a:pt x="12793" y="227"/>
                  </a:moveTo>
                  <a:cubicBezTo>
                    <a:pt x="12717" y="227"/>
                    <a:pt x="12635" y="284"/>
                    <a:pt x="12617" y="357"/>
                  </a:cubicBezTo>
                  <a:cubicBezTo>
                    <a:pt x="12617" y="440"/>
                    <a:pt x="12659" y="545"/>
                    <a:pt x="12764" y="566"/>
                  </a:cubicBezTo>
                  <a:cubicBezTo>
                    <a:pt x="12868" y="587"/>
                    <a:pt x="12973" y="608"/>
                    <a:pt x="13077" y="629"/>
                  </a:cubicBezTo>
                  <a:cubicBezTo>
                    <a:pt x="13088" y="639"/>
                    <a:pt x="13093" y="644"/>
                    <a:pt x="13098" y="644"/>
                  </a:cubicBezTo>
                  <a:cubicBezTo>
                    <a:pt x="13104" y="644"/>
                    <a:pt x="13109" y="639"/>
                    <a:pt x="13119" y="629"/>
                  </a:cubicBezTo>
                  <a:cubicBezTo>
                    <a:pt x="13203" y="629"/>
                    <a:pt x="13266" y="587"/>
                    <a:pt x="13287" y="503"/>
                  </a:cubicBezTo>
                  <a:cubicBezTo>
                    <a:pt x="13308" y="419"/>
                    <a:pt x="13245" y="336"/>
                    <a:pt x="13161" y="294"/>
                  </a:cubicBezTo>
                  <a:cubicBezTo>
                    <a:pt x="13057" y="273"/>
                    <a:pt x="12931" y="252"/>
                    <a:pt x="12826" y="231"/>
                  </a:cubicBezTo>
                  <a:cubicBezTo>
                    <a:pt x="12815" y="228"/>
                    <a:pt x="12804" y="227"/>
                    <a:pt x="12793" y="227"/>
                  </a:cubicBezTo>
                  <a:close/>
                  <a:moveTo>
                    <a:pt x="8090" y="290"/>
                  </a:moveTo>
                  <a:cubicBezTo>
                    <a:pt x="8078" y="290"/>
                    <a:pt x="8067" y="291"/>
                    <a:pt x="8056" y="294"/>
                  </a:cubicBezTo>
                  <a:cubicBezTo>
                    <a:pt x="7951" y="336"/>
                    <a:pt x="7826" y="357"/>
                    <a:pt x="7721" y="399"/>
                  </a:cubicBezTo>
                  <a:cubicBezTo>
                    <a:pt x="7637" y="419"/>
                    <a:pt x="7575" y="503"/>
                    <a:pt x="7595" y="608"/>
                  </a:cubicBezTo>
                  <a:cubicBezTo>
                    <a:pt x="7614" y="662"/>
                    <a:pt x="7679" y="716"/>
                    <a:pt x="7737" y="716"/>
                  </a:cubicBezTo>
                  <a:cubicBezTo>
                    <a:pt x="7746" y="716"/>
                    <a:pt x="7754" y="715"/>
                    <a:pt x="7763" y="712"/>
                  </a:cubicBezTo>
                  <a:lnTo>
                    <a:pt x="7805" y="712"/>
                  </a:lnTo>
                  <a:cubicBezTo>
                    <a:pt x="7930" y="691"/>
                    <a:pt x="8035" y="650"/>
                    <a:pt x="8139" y="629"/>
                  </a:cubicBezTo>
                  <a:cubicBezTo>
                    <a:pt x="8223" y="608"/>
                    <a:pt x="8286" y="524"/>
                    <a:pt x="8265" y="419"/>
                  </a:cubicBezTo>
                  <a:cubicBezTo>
                    <a:pt x="8247" y="347"/>
                    <a:pt x="8166" y="290"/>
                    <a:pt x="8090" y="290"/>
                  </a:cubicBezTo>
                  <a:close/>
                  <a:moveTo>
                    <a:pt x="13754" y="487"/>
                  </a:moveTo>
                  <a:cubicBezTo>
                    <a:pt x="13686" y="487"/>
                    <a:pt x="13632" y="530"/>
                    <a:pt x="13601" y="608"/>
                  </a:cubicBezTo>
                  <a:cubicBezTo>
                    <a:pt x="13580" y="691"/>
                    <a:pt x="13621" y="775"/>
                    <a:pt x="13726" y="817"/>
                  </a:cubicBezTo>
                  <a:cubicBezTo>
                    <a:pt x="13831" y="838"/>
                    <a:pt x="13935" y="880"/>
                    <a:pt x="14040" y="922"/>
                  </a:cubicBezTo>
                  <a:lnTo>
                    <a:pt x="14082" y="922"/>
                  </a:lnTo>
                  <a:cubicBezTo>
                    <a:pt x="14165" y="922"/>
                    <a:pt x="14228" y="880"/>
                    <a:pt x="14249" y="817"/>
                  </a:cubicBezTo>
                  <a:cubicBezTo>
                    <a:pt x="14270" y="733"/>
                    <a:pt x="14228" y="629"/>
                    <a:pt x="14145" y="608"/>
                  </a:cubicBezTo>
                  <a:cubicBezTo>
                    <a:pt x="14040" y="566"/>
                    <a:pt x="13935" y="524"/>
                    <a:pt x="13831" y="503"/>
                  </a:cubicBezTo>
                  <a:cubicBezTo>
                    <a:pt x="13804" y="492"/>
                    <a:pt x="13778" y="487"/>
                    <a:pt x="13754" y="487"/>
                  </a:cubicBezTo>
                  <a:close/>
                  <a:moveTo>
                    <a:pt x="7140" y="592"/>
                  </a:moveTo>
                  <a:cubicBezTo>
                    <a:pt x="7117" y="592"/>
                    <a:pt x="7094" y="597"/>
                    <a:pt x="7072" y="608"/>
                  </a:cubicBezTo>
                  <a:cubicBezTo>
                    <a:pt x="6968" y="650"/>
                    <a:pt x="6842" y="671"/>
                    <a:pt x="6738" y="712"/>
                  </a:cubicBezTo>
                  <a:cubicBezTo>
                    <a:pt x="6654" y="754"/>
                    <a:pt x="6612" y="859"/>
                    <a:pt x="6654" y="943"/>
                  </a:cubicBezTo>
                  <a:cubicBezTo>
                    <a:pt x="6675" y="1005"/>
                    <a:pt x="6738" y="1047"/>
                    <a:pt x="6800" y="1047"/>
                  </a:cubicBezTo>
                  <a:lnTo>
                    <a:pt x="6863" y="1047"/>
                  </a:lnTo>
                  <a:cubicBezTo>
                    <a:pt x="6968" y="1005"/>
                    <a:pt x="7072" y="963"/>
                    <a:pt x="7177" y="922"/>
                  </a:cubicBezTo>
                  <a:cubicBezTo>
                    <a:pt x="7261" y="880"/>
                    <a:pt x="7323" y="796"/>
                    <a:pt x="7282" y="712"/>
                  </a:cubicBezTo>
                  <a:cubicBezTo>
                    <a:pt x="7266" y="635"/>
                    <a:pt x="7205" y="592"/>
                    <a:pt x="7140" y="592"/>
                  </a:cubicBezTo>
                  <a:close/>
                  <a:moveTo>
                    <a:pt x="14723" y="842"/>
                  </a:moveTo>
                  <a:cubicBezTo>
                    <a:pt x="14658" y="842"/>
                    <a:pt x="14594" y="881"/>
                    <a:pt x="14563" y="943"/>
                  </a:cubicBezTo>
                  <a:cubicBezTo>
                    <a:pt x="14521" y="1026"/>
                    <a:pt x="14563" y="1131"/>
                    <a:pt x="14647" y="1173"/>
                  </a:cubicBezTo>
                  <a:cubicBezTo>
                    <a:pt x="14751" y="1215"/>
                    <a:pt x="14856" y="1256"/>
                    <a:pt x="14961" y="1298"/>
                  </a:cubicBezTo>
                  <a:cubicBezTo>
                    <a:pt x="14982" y="1319"/>
                    <a:pt x="15002" y="1319"/>
                    <a:pt x="15023" y="1319"/>
                  </a:cubicBezTo>
                  <a:cubicBezTo>
                    <a:pt x="15086" y="1319"/>
                    <a:pt x="15149" y="1277"/>
                    <a:pt x="15170" y="1215"/>
                  </a:cubicBezTo>
                  <a:cubicBezTo>
                    <a:pt x="15212" y="1131"/>
                    <a:pt x="15191" y="1026"/>
                    <a:pt x="15107" y="984"/>
                  </a:cubicBezTo>
                  <a:cubicBezTo>
                    <a:pt x="15002" y="943"/>
                    <a:pt x="14898" y="901"/>
                    <a:pt x="14793" y="859"/>
                  </a:cubicBezTo>
                  <a:cubicBezTo>
                    <a:pt x="14771" y="848"/>
                    <a:pt x="14747" y="842"/>
                    <a:pt x="14723" y="842"/>
                  </a:cubicBezTo>
                  <a:close/>
                  <a:moveTo>
                    <a:pt x="6180" y="968"/>
                  </a:moveTo>
                  <a:cubicBezTo>
                    <a:pt x="6156" y="968"/>
                    <a:pt x="6132" y="973"/>
                    <a:pt x="6110" y="984"/>
                  </a:cubicBezTo>
                  <a:cubicBezTo>
                    <a:pt x="6005" y="1047"/>
                    <a:pt x="5901" y="1089"/>
                    <a:pt x="5796" y="1152"/>
                  </a:cubicBezTo>
                  <a:cubicBezTo>
                    <a:pt x="5712" y="1194"/>
                    <a:pt x="5691" y="1277"/>
                    <a:pt x="5733" y="1361"/>
                  </a:cubicBezTo>
                  <a:cubicBezTo>
                    <a:pt x="5754" y="1424"/>
                    <a:pt x="5817" y="1466"/>
                    <a:pt x="5880" y="1466"/>
                  </a:cubicBezTo>
                  <a:cubicBezTo>
                    <a:pt x="5901" y="1466"/>
                    <a:pt x="5922" y="1466"/>
                    <a:pt x="5943" y="1445"/>
                  </a:cubicBezTo>
                  <a:cubicBezTo>
                    <a:pt x="6047" y="1403"/>
                    <a:pt x="6152" y="1340"/>
                    <a:pt x="6256" y="1298"/>
                  </a:cubicBezTo>
                  <a:cubicBezTo>
                    <a:pt x="6340" y="1256"/>
                    <a:pt x="6382" y="1152"/>
                    <a:pt x="6340" y="1068"/>
                  </a:cubicBezTo>
                  <a:cubicBezTo>
                    <a:pt x="6309" y="1007"/>
                    <a:pt x="6245" y="968"/>
                    <a:pt x="6180" y="968"/>
                  </a:cubicBezTo>
                  <a:close/>
                  <a:moveTo>
                    <a:pt x="15641" y="1281"/>
                  </a:moveTo>
                  <a:cubicBezTo>
                    <a:pt x="15577" y="1281"/>
                    <a:pt x="15514" y="1316"/>
                    <a:pt x="15484" y="1361"/>
                  </a:cubicBezTo>
                  <a:cubicBezTo>
                    <a:pt x="15442" y="1445"/>
                    <a:pt x="15463" y="1549"/>
                    <a:pt x="15546" y="1591"/>
                  </a:cubicBezTo>
                  <a:cubicBezTo>
                    <a:pt x="15651" y="1654"/>
                    <a:pt x="15756" y="1717"/>
                    <a:pt x="15839" y="1759"/>
                  </a:cubicBezTo>
                  <a:cubicBezTo>
                    <a:pt x="15860" y="1779"/>
                    <a:pt x="15902" y="1779"/>
                    <a:pt x="15923" y="1800"/>
                  </a:cubicBezTo>
                  <a:cubicBezTo>
                    <a:pt x="15986" y="1800"/>
                    <a:pt x="16049" y="1759"/>
                    <a:pt x="16070" y="1717"/>
                  </a:cubicBezTo>
                  <a:cubicBezTo>
                    <a:pt x="16111" y="1633"/>
                    <a:pt x="16090" y="1528"/>
                    <a:pt x="16007" y="1466"/>
                  </a:cubicBezTo>
                  <a:cubicBezTo>
                    <a:pt x="15923" y="1424"/>
                    <a:pt x="15818" y="1361"/>
                    <a:pt x="15714" y="1298"/>
                  </a:cubicBezTo>
                  <a:cubicBezTo>
                    <a:pt x="15690" y="1287"/>
                    <a:pt x="15665" y="1281"/>
                    <a:pt x="15641" y="1281"/>
                  </a:cubicBezTo>
                  <a:close/>
                  <a:moveTo>
                    <a:pt x="5282" y="1456"/>
                  </a:moveTo>
                  <a:cubicBezTo>
                    <a:pt x="5250" y="1456"/>
                    <a:pt x="5218" y="1465"/>
                    <a:pt x="5189" y="1487"/>
                  </a:cubicBezTo>
                  <a:cubicBezTo>
                    <a:pt x="5106" y="1528"/>
                    <a:pt x="5001" y="1591"/>
                    <a:pt x="4896" y="1654"/>
                  </a:cubicBezTo>
                  <a:cubicBezTo>
                    <a:pt x="4834" y="1717"/>
                    <a:pt x="4813" y="1821"/>
                    <a:pt x="4854" y="1884"/>
                  </a:cubicBezTo>
                  <a:cubicBezTo>
                    <a:pt x="4896" y="1947"/>
                    <a:pt x="4938" y="1968"/>
                    <a:pt x="5001" y="1968"/>
                  </a:cubicBezTo>
                  <a:cubicBezTo>
                    <a:pt x="5022" y="1968"/>
                    <a:pt x="5064" y="1968"/>
                    <a:pt x="5085" y="1947"/>
                  </a:cubicBezTo>
                  <a:cubicBezTo>
                    <a:pt x="5189" y="1884"/>
                    <a:pt x="5273" y="1821"/>
                    <a:pt x="5378" y="1779"/>
                  </a:cubicBezTo>
                  <a:cubicBezTo>
                    <a:pt x="5461" y="1717"/>
                    <a:pt x="5482" y="1612"/>
                    <a:pt x="5440" y="1528"/>
                  </a:cubicBezTo>
                  <a:cubicBezTo>
                    <a:pt x="5399" y="1488"/>
                    <a:pt x="5341" y="1456"/>
                    <a:pt x="5282" y="1456"/>
                  </a:cubicBezTo>
                  <a:close/>
                  <a:moveTo>
                    <a:pt x="16500" y="1820"/>
                  </a:moveTo>
                  <a:cubicBezTo>
                    <a:pt x="16443" y="1820"/>
                    <a:pt x="16390" y="1844"/>
                    <a:pt x="16362" y="1884"/>
                  </a:cubicBezTo>
                  <a:cubicBezTo>
                    <a:pt x="16300" y="1968"/>
                    <a:pt x="16321" y="2072"/>
                    <a:pt x="16404" y="2114"/>
                  </a:cubicBezTo>
                  <a:cubicBezTo>
                    <a:pt x="16488" y="2177"/>
                    <a:pt x="16593" y="2240"/>
                    <a:pt x="16676" y="2324"/>
                  </a:cubicBezTo>
                  <a:cubicBezTo>
                    <a:pt x="16697" y="2344"/>
                    <a:pt x="16739" y="2344"/>
                    <a:pt x="16781" y="2344"/>
                  </a:cubicBezTo>
                  <a:cubicBezTo>
                    <a:pt x="16823" y="2344"/>
                    <a:pt x="16865" y="2324"/>
                    <a:pt x="16906" y="2282"/>
                  </a:cubicBezTo>
                  <a:cubicBezTo>
                    <a:pt x="16969" y="2198"/>
                    <a:pt x="16948" y="2093"/>
                    <a:pt x="16865" y="2052"/>
                  </a:cubicBezTo>
                  <a:cubicBezTo>
                    <a:pt x="16781" y="1968"/>
                    <a:pt x="16676" y="1905"/>
                    <a:pt x="16593" y="1842"/>
                  </a:cubicBezTo>
                  <a:cubicBezTo>
                    <a:pt x="16563" y="1827"/>
                    <a:pt x="16531" y="1820"/>
                    <a:pt x="16500" y="1820"/>
                  </a:cubicBezTo>
                  <a:close/>
                  <a:moveTo>
                    <a:pt x="4443" y="2014"/>
                  </a:moveTo>
                  <a:cubicBezTo>
                    <a:pt x="4405" y="2014"/>
                    <a:pt x="4366" y="2025"/>
                    <a:pt x="4331" y="2052"/>
                  </a:cubicBezTo>
                  <a:cubicBezTo>
                    <a:pt x="4248" y="2114"/>
                    <a:pt x="4164" y="2177"/>
                    <a:pt x="4059" y="2261"/>
                  </a:cubicBezTo>
                  <a:cubicBezTo>
                    <a:pt x="3997" y="2303"/>
                    <a:pt x="3976" y="2407"/>
                    <a:pt x="4038" y="2491"/>
                  </a:cubicBezTo>
                  <a:cubicBezTo>
                    <a:pt x="4059" y="2533"/>
                    <a:pt x="4122" y="2554"/>
                    <a:pt x="4164" y="2554"/>
                  </a:cubicBezTo>
                  <a:cubicBezTo>
                    <a:pt x="4206" y="2554"/>
                    <a:pt x="4248" y="2533"/>
                    <a:pt x="4269" y="2512"/>
                  </a:cubicBezTo>
                  <a:cubicBezTo>
                    <a:pt x="4352" y="2449"/>
                    <a:pt x="4457" y="2386"/>
                    <a:pt x="4541" y="2324"/>
                  </a:cubicBezTo>
                  <a:cubicBezTo>
                    <a:pt x="4624" y="2261"/>
                    <a:pt x="4624" y="2156"/>
                    <a:pt x="4582" y="2072"/>
                  </a:cubicBezTo>
                  <a:cubicBezTo>
                    <a:pt x="4546" y="2036"/>
                    <a:pt x="4495" y="2014"/>
                    <a:pt x="4443" y="2014"/>
                  </a:cubicBezTo>
                  <a:close/>
                  <a:moveTo>
                    <a:pt x="17303" y="2425"/>
                  </a:moveTo>
                  <a:cubicBezTo>
                    <a:pt x="17258" y="2425"/>
                    <a:pt x="17212" y="2446"/>
                    <a:pt x="17178" y="2491"/>
                  </a:cubicBezTo>
                  <a:cubicBezTo>
                    <a:pt x="17116" y="2554"/>
                    <a:pt x="17116" y="2658"/>
                    <a:pt x="17199" y="2721"/>
                  </a:cubicBezTo>
                  <a:cubicBezTo>
                    <a:pt x="17283" y="2805"/>
                    <a:pt x="17367" y="2868"/>
                    <a:pt x="17451" y="2951"/>
                  </a:cubicBezTo>
                  <a:cubicBezTo>
                    <a:pt x="17471" y="2972"/>
                    <a:pt x="17513" y="2993"/>
                    <a:pt x="17555" y="2993"/>
                  </a:cubicBezTo>
                  <a:cubicBezTo>
                    <a:pt x="17618" y="2993"/>
                    <a:pt x="17660" y="2972"/>
                    <a:pt x="17681" y="2930"/>
                  </a:cubicBezTo>
                  <a:cubicBezTo>
                    <a:pt x="17743" y="2868"/>
                    <a:pt x="17743" y="2763"/>
                    <a:pt x="17681" y="2700"/>
                  </a:cubicBezTo>
                  <a:cubicBezTo>
                    <a:pt x="17597" y="2616"/>
                    <a:pt x="17513" y="2533"/>
                    <a:pt x="17409" y="2470"/>
                  </a:cubicBezTo>
                  <a:cubicBezTo>
                    <a:pt x="17380" y="2441"/>
                    <a:pt x="17341" y="2425"/>
                    <a:pt x="17303" y="2425"/>
                  </a:cubicBezTo>
                  <a:close/>
                  <a:moveTo>
                    <a:pt x="3662" y="2653"/>
                  </a:moveTo>
                  <a:cubicBezTo>
                    <a:pt x="3615" y="2653"/>
                    <a:pt x="3568" y="2669"/>
                    <a:pt x="3536" y="2700"/>
                  </a:cubicBezTo>
                  <a:cubicBezTo>
                    <a:pt x="3453" y="2763"/>
                    <a:pt x="3369" y="2847"/>
                    <a:pt x="3285" y="2930"/>
                  </a:cubicBezTo>
                  <a:cubicBezTo>
                    <a:pt x="3222" y="2993"/>
                    <a:pt x="3222" y="3098"/>
                    <a:pt x="3285" y="3160"/>
                  </a:cubicBezTo>
                  <a:cubicBezTo>
                    <a:pt x="3306" y="3202"/>
                    <a:pt x="3348" y="3223"/>
                    <a:pt x="3390" y="3223"/>
                  </a:cubicBezTo>
                  <a:cubicBezTo>
                    <a:pt x="3453" y="3223"/>
                    <a:pt x="3494" y="3202"/>
                    <a:pt x="3515" y="3181"/>
                  </a:cubicBezTo>
                  <a:cubicBezTo>
                    <a:pt x="3599" y="3098"/>
                    <a:pt x="3683" y="3014"/>
                    <a:pt x="3766" y="2951"/>
                  </a:cubicBezTo>
                  <a:cubicBezTo>
                    <a:pt x="3829" y="2888"/>
                    <a:pt x="3850" y="2784"/>
                    <a:pt x="3787" y="2700"/>
                  </a:cubicBezTo>
                  <a:cubicBezTo>
                    <a:pt x="3756" y="2669"/>
                    <a:pt x="3709" y="2653"/>
                    <a:pt x="3662" y="2653"/>
                  </a:cubicBezTo>
                  <a:close/>
                  <a:moveTo>
                    <a:pt x="18047" y="3113"/>
                  </a:moveTo>
                  <a:cubicBezTo>
                    <a:pt x="18005" y="3113"/>
                    <a:pt x="17963" y="3129"/>
                    <a:pt x="17932" y="3160"/>
                  </a:cubicBezTo>
                  <a:cubicBezTo>
                    <a:pt x="17869" y="3223"/>
                    <a:pt x="17869" y="3328"/>
                    <a:pt x="17932" y="3412"/>
                  </a:cubicBezTo>
                  <a:cubicBezTo>
                    <a:pt x="18015" y="3474"/>
                    <a:pt x="18078" y="3558"/>
                    <a:pt x="18162" y="3642"/>
                  </a:cubicBezTo>
                  <a:cubicBezTo>
                    <a:pt x="18183" y="3684"/>
                    <a:pt x="18246" y="3704"/>
                    <a:pt x="18287" y="3704"/>
                  </a:cubicBezTo>
                  <a:cubicBezTo>
                    <a:pt x="18329" y="3704"/>
                    <a:pt x="18371" y="3684"/>
                    <a:pt x="18392" y="3663"/>
                  </a:cubicBezTo>
                  <a:cubicBezTo>
                    <a:pt x="18476" y="3600"/>
                    <a:pt x="18476" y="3495"/>
                    <a:pt x="18413" y="3412"/>
                  </a:cubicBezTo>
                  <a:cubicBezTo>
                    <a:pt x="18329" y="3328"/>
                    <a:pt x="18246" y="3244"/>
                    <a:pt x="18162" y="3160"/>
                  </a:cubicBezTo>
                  <a:cubicBezTo>
                    <a:pt x="18131" y="3129"/>
                    <a:pt x="18089" y="3113"/>
                    <a:pt x="18047" y="3113"/>
                  </a:cubicBezTo>
                  <a:close/>
                  <a:moveTo>
                    <a:pt x="2919" y="3364"/>
                  </a:moveTo>
                  <a:cubicBezTo>
                    <a:pt x="2877" y="3364"/>
                    <a:pt x="2835" y="3380"/>
                    <a:pt x="2804" y="3412"/>
                  </a:cubicBezTo>
                  <a:cubicBezTo>
                    <a:pt x="2720" y="3495"/>
                    <a:pt x="2658" y="3579"/>
                    <a:pt x="2574" y="3684"/>
                  </a:cubicBezTo>
                  <a:cubicBezTo>
                    <a:pt x="2511" y="3746"/>
                    <a:pt x="2511" y="3851"/>
                    <a:pt x="2595" y="3914"/>
                  </a:cubicBezTo>
                  <a:cubicBezTo>
                    <a:pt x="2616" y="3935"/>
                    <a:pt x="2658" y="3956"/>
                    <a:pt x="2699" y="3956"/>
                  </a:cubicBezTo>
                  <a:cubicBezTo>
                    <a:pt x="2741" y="3956"/>
                    <a:pt x="2804" y="3935"/>
                    <a:pt x="2825" y="3893"/>
                  </a:cubicBezTo>
                  <a:cubicBezTo>
                    <a:pt x="2909" y="3809"/>
                    <a:pt x="2971" y="3725"/>
                    <a:pt x="3055" y="3642"/>
                  </a:cubicBezTo>
                  <a:cubicBezTo>
                    <a:pt x="3118" y="3579"/>
                    <a:pt x="3118" y="3474"/>
                    <a:pt x="3034" y="3412"/>
                  </a:cubicBezTo>
                  <a:cubicBezTo>
                    <a:pt x="3003" y="3380"/>
                    <a:pt x="2961" y="3364"/>
                    <a:pt x="2919" y="3364"/>
                  </a:cubicBezTo>
                  <a:close/>
                  <a:moveTo>
                    <a:pt x="18717" y="3876"/>
                  </a:moveTo>
                  <a:cubicBezTo>
                    <a:pt x="18682" y="3876"/>
                    <a:pt x="18649" y="3887"/>
                    <a:pt x="18622" y="3914"/>
                  </a:cubicBezTo>
                  <a:cubicBezTo>
                    <a:pt x="18539" y="3976"/>
                    <a:pt x="18539" y="4081"/>
                    <a:pt x="18601" y="4144"/>
                  </a:cubicBezTo>
                  <a:cubicBezTo>
                    <a:pt x="18664" y="4228"/>
                    <a:pt x="18727" y="4311"/>
                    <a:pt x="18790" y="4416"/>
                  </a:cubicBezTo>
                  <a:cubicBezTo>
                    <a:pt x="18831" y="4458"/>
                    <a:pt x="18894" y="4479"/>
                    <a:pt x="18936" y="4479"/>
                  </a:cubicBezTo>
                  <a:cubicBezTo>
                    <a:pt x="18957" y="4479"/>
                    <a:pt x="18999" y="4479"/>
                    <a:pt x="19041" y="4437"/>
                  </a:cubicBezTo>
                  <a:cubicBezTo>
                    <a:pt x="19103" y="4395"/>
                    <a:pt x="19124" y="4269"/>
                    <a:pt x="19062" y="4207"/>
                  </a:cubicBezTo>
                  <a:cubicBezTo>
                    <a:pt x="18999" y="4123"/>
                    <a:pt x="18936" y="4018"/>
                    <a:pt x="18852" y="3935"/>
                  </a:cubicBezTo>
                  <a:cubicBezTo>
                    <a:pt x="18816" y="3898"/>
                    <a:pt x="18765" y="3876"/>
                    <a:pt x="18717" y="3876"/>
                  </a:cubicBezTo>
                  <a:close/>
                  <a:moveTo>
                    <a:pt x="2274" y="4148"/>
                  </a:moveTo>
                  <a:cubicBezTo>
                    <a:pt x="2222" y="4148"/>
                    <a:pt x="2171" y="4170"/>
                    <a:pt x="2134" y="4207"/>
                  </a:cubicBezTo>
                  <a:cubicBezTo>
                    <a:pt x="2072" y="4290"/>
                    <a:pt x="2009" y="4395"/>
                    <a:pt x="1946" y="4479"/>
                  </a:cubicBezTo>
                  <a:cubicBezTo>
                    <a:pt x="1883" y="4562"/>
                    <a:pt x="1904" y="4667"/>
                    <a:pt x="1988" y="4730"/>
                  </a:cubicBezTo>
                  <a:cubicBezTo>
                    <a:pt x="2009" y="4751"/>
                    <a:pt x="2051" y="4751"/>
                    <a:pt x="2072" y="4751"/>
                  </a:cubicBezTo>
                  <a:cubicBezTo>
                    <a:pt x="2134" y="4751"/>
                    <a:pt x="2176" y="4730"/>
                    <a:pt x="2218" y="4688"/>
                  </a:cubicBezTo>
                  <a:cubicBezTo>
                    <a:pt x="2281" y="4583"/>
                    <a:pt x="2344" y="4500"/>
                    <a:pt x="2406" y="4416"/>
                  </a:cubicBezTo>
                  <a:cubicBezTo>
                    <a:pt x="2469" y="4332"/>
                    <a:pt x="2448" y="4228"/>
                    <a:pt x="2386" y="4186"/>
                  </a:cubicBezTo>
                  <a:cubicBezTo>
                    <a:pt x="2350" y="4159"/>
                    <a:pt x="2312" y="4148"/>
                    <a:pt x="2274" y="4148"/>
                  </a:cubicBezTo>
                  <a:close/>
                  <a:moveTo>
                    <a:pt x="19317" y="4688"/>
                  </a:moveTo>
                  <a:cubicBezTo>
                    <a:pt x="19287" y="4688"/>
                    <a:pt x="19257" y="4695"/>
                    <a:pt x="19229" y="4709"/>
                  </a:cubicBezTo>
                  <a:cubicBezTo>
                    <a:pt x="19145" y="4772"/>
                    <a:pt x="19124" y="4876"/>
                    <a:pt x="19187" y="4960"/>
                  </a:cubicBezTo>
                  <a:cubicBezTo>
                    <a:pt x="19250" y="5044"/>
                    <a:pt x="19313" y="5148"/>
                    <a:pt x="19355" y="5232"/>
                  </a:cubicBezTo>
                  <a:cubicBezTo>
                    <a:pt x="19396" y="5295"/>
                    <a:pt x="19459" y="5316"/>
                    <a:pt x="19501" y="5316"/>
                  </a:cubicBezTo>
                  <a:cubicBezTo>
                    <a:pt x="19543" y="5316"/>
                    <a:pt x="19564" y="5316"/>
                    <a:pt x="19606" y="5295"/>
                  </a:cubicBezTo>
                  <a:cubicBezTo>
                    <a:pt x="19668" y="5232"/>
                    <a:pt x="19710" y="5127"/>
                    <a:pt x="19647" y="5065"/>
                  </a:cubicBezTo>
                  <a:cubicBezTo>
                    <a:pt x="19585" y="4960"/>
                    <a:pt x="19522" y="4855"/>
                    <a:pt x="19459" y="4772"/>
                  </a:cubicBezTo>
                  <a:cubicBezTo>
                    <a:pt x="19431" y="4716"/>
                    <a:pt x="19375" y="4688"/>
                    <a:pt x="19317" y="4688"/>
                  </a:cubicBezTo>
                  <a:close/>
                  <a:moveTo>
                    <a:pt x="1712" y="4981"/>
                  </a:moveTo>
                  <a:cubicBezTo>
                    <a:pt x="1653" y="4981"/>
                    <a:pt x="1597" y="5009"/>
                    <a:pt x="1569" y="5065"/>
                  </a:cubicBezTo>
                  <a:cubicBezTo>
                    <a:pt x="1507" y="5148"/>
                    <a:pt x="1444" y="5253"/>
                    <a:pt x="1381" y="5357"/>
                  </a:cubicBezTo>
                  <a:cubicBezTo>
                    <a:pt x="1339" y="5441"/>
                    <a:pt x="1360" y="5546"/>
                    <a:pt x="1444" y="5588"/>
                  </a:cubicBezTo>
                  <a:cubicBezTo>
                    <a:pt x="1465" y="5609"/>
                    <a:pt x="1507" y="5609"/>
                    <a:pt x="1528" y="5609"/>
                  </a:cubicBezTo>
                  <a:cubicBezTo>
                    <a:pt x="1590" y="5609"/>
                    <a:pt x="1653" y="5588"/>
                    <a:pt x="1674" y="5525"/>
                  </a:cubicBezTo>
                  <a:cubicBezTo>
                    <a:pt x="1737" y="5420"/>
                    <a:pt x="1800" y="5337"/>
                    <a:pt x="1841" y="5232"/>
                  </a:cubicBezTo>
                  <a:cubicBezTo>
                    <a:pt x="1904" y="5148"/>
                    <a:pt x="1883" y="5065"/>
                    <a:pt x="1800" y="5002"/>
                  </a:cubicBezTo>
                  <a:cubicBezTo>
                    <a:pt x="1772" y="4988"/>
                    <a:pt x="1742" y="4981"/>
                    <a:pt x="1712" y="4981"/>
                  </a:cubicBezTo>
                  <a:close/>
                  <a:moveTo>
                    <a:pt x="19847" y="5567"/>
                  </a:moveTo>
                  <a:cubicBezTo>
                    <a:pt x="19820" y="5567"/>
                    <a:pt x="19794" y="5574"/>
                    <a:pt x="19773" y="5588"/>
                  </a:cubicBezTo>
                  <a:cubicBezTo>
                    <a:pt x="19689" y="5629"/>
                    <a:pt x="19647" y="5734"/>
                    <a:pt x="19689" y="5818"/>
                  </a:cubicBezTo>
                  <a:cubicBezTo>
                    <a:pt x="19752" y="5901"/>
                    <a:pt x="19794" y="6006"/>
                    <a:pt x="19836" y="6111"/>
                  </a:cubicBezTo>
                  <a:cubicBezTo>
                    <a:pt x="19878" y="6173"/>
                    <a:pt x="19940" y="6194"/>
                    <a:pt x="20003" y="6194"/>
                  </a:cubicBezTo>
                  <a:lnTo>
                    <a:pt x="20066" y="6194"/>
                  </a:lnTo>
                  <a:cubicBezTo>
                    <a:pt x="20150" y="6153"/>
                    <a:pt x="20191" y="6048"/>
                    <a:pt x="20150" y="5964"/>
                  </a:cubicBezTo>
                  <a:cubicBezTo>
                    <a:pt x="20108" y="5860"/>
                    <a:pt x="20045" y="5755"/>
                    <a:pt x="20003" y="5650"/>
                  </a:cubicBezTo>
                  <a:cubicBezTo>
                    <a:pt x="19961" y="5595"/>
                    <a:pt x="19901" y="5567"/>
                    <a:pt x="19847" y="5567"/>
                  </a:cubicBezTo>
                  <a:close/>
                  <a:moveTo>
                    <a:pt x="1227" y="5864"/>
                  </a:moveTo>
                  <a:cubicBezTo>
                    <a:pt x="1162" y="5864"/>
                    <a:pt x="1098" y="5903"/>
                    <a:pt x="1067" y="5964"/>
                  </a:cubicBezTo>
                  <a:cubicBezTo>
                    <a:pt x="1005" y="6069"/>
                    <a:pt x="963" y="6173"/>
                    <a:pt x="921" y="6278"/>
                  </a:cubicBezTo>
                  <a:cubicBezTo>
                    <a:pt x="879" y="6362"/>
                    <a:pt x="921" y="6466"/>
                    <a:pt x="1005" y="6487"/>
                  </a:cubicBezTo>
                  <a:cubicBezTo>
                    <a:pt x="1025" y="6508"/>
                    <a:pt x="1046" y="6508"/>
                    <a:pt x="1067" y="6508"/>
                  </a:cubicBezTo>
                  <a:cubicBezTo>
                    <a:pt x="1130" y="6508"/>
                    <a:pt x="1193" y="6466"/>
                    <a:pt x="1235" y="6404"/>
                  </a:cubicBezTo>
                  <a:cubicBezTo>
                    <a:pt x="1277" y="6299"/>
                    <a:pt x="1318" y="6194"/>
                    <a:pt x="1360" y="6111"/>
                  </a:cubicBezTo>
                  <a:cubicBezTo>
                    <a:pt x="1402" y="6027"/>
                    <a:pt x="1381" y="5922"/>
                    <a:pt x="1297" y="5881"/>
                  </a:cubicBezTo>
                  <a:cubicBezTo>
                    <a:pt x="1275" y="5869"/>
                    <a:pt x="1251" y="5864"/>
                    <a:pt x="1227" y="5864"/>
                  </a:cubicBezTo>
                  <a:close/>
                  <a:moveTo>
                    <a:pt x="20257" y="6482"/>
                  </a:moveTo>
                  <a:cubicBezTo>
                    <a:pt x="20242" y="6482"/>
                    <a:pt x="20227" y="6484"/>
                    <a:pt x="20212" y="6487"/>
                  </a:cubicBezTo>
                  <a:cubicBezTo>
                    <a:pt x="20129" y="6529"/>
                    <a:pt x="20087" y="6634"/>
                    <a:pt x="20108" y="6717"/>
                  </a:cubicBezTo>
                  <a:cubicBezTo>
                    <a:pt x="20150" y="6822"/>
                    <a:pt x="20191" y="6927"/>
                    <a:pt x="20233" y="7031"/>
                  </a:cubicBezTo>
                  <a:cubicBezTo>
                    <a:pt x="20254" y="7094"/>
                    <a:pt x="20338" y="7136"/>
                    <a:pt x="20401" y="7136"/>
                  </a:cubicBezTo>
                  <a:cubicBezTo>
                    <a:pt x="20422" y="7136"/>
                    <a:pt x="20443" y="7136"/>
                    <a:pt x="20463" y="7115"/>
                  </a:cubicBezTo>
                  <a:cubicBezTo>
                    <a:pt x="20547" y="7094"/>
                    <a:pt x="20589" y="6989"/>
                    <a:pt x="20547" y="6906"/>
                  </a:cubicBezTo>
                  <a:cubicBezTo>
                    <a:pt x="20505" y="6801"/>
                    <a:pt x="20463" y="6697"/>
                    <a:pt x="20422" y="6592"/>
                  </a:cubicBezTo>
                  <a:cubicBezTo>
                    <a:pt x="20404" y="6523"/>
                    <a:pt x="20330" y="6482"/>
                    <a:pt x="20257" y="6482"/>
                  </a:cubicBezTo>
                  <a:close/>
                  <a:moveTo>
                    <a:pt x="834" y="6796"/>
                  </a:moveTo>
                  <a:cubicBezTo>
                    <a:pt x="761" y="6796"/>
                    <a:pt x="684" y="6836"/>
                    <a:pt x="649" y="6906"/>
                  </a:cubicBezTo>
                  <a:cubicBezTo>
                    <a:pt x="607" y="7010"/>
                    <a:pt x="586" y="7115"/>
                    <a:pt x="544" y="7220"/>
                  </a:cubicBezTo>
                  <a:cubicBezTo>
                    <a:pt x="523" y="7324"/>
                    <a:pt x="565" y="7408"/>
                    <a:pt x="649" y="7450"/>
                  </a:cubicBezTo>
                  <a:lnTo>
                    <a:pt x="712" y="7450"/>
                  </a:lnTo>
                  <a:cubicBezTo>
                    <a:pt x="774" y="7450"/>
                    <a:pt x="837" y="7408"/>
                    <a:pt x="858" y="7345"/>
                  </a:cubicBezTo>
                  <a:cubicBezTo>
                    <a:pt x="900" y="7241"/>
                    <a:pt x="942" y="7136"/>
                    <a:pt x="963" y="7031"/>
                  </a:cubicBezTo>
                  <a:cubicBezTo>
                    <a:pt x="1005" y="6927"/>
                    <a:pt x="963" y="6843"/>
                    <a:pt x="879" y="6801"/>
                  </a:cubicBezTo>
                  <a:cubicBezTo>
                    <a:pt x="865" y="6798"/>
                    <a:pt x="850" y="6796"/>
                    <a:pt x="834" y="6796"/>
                  </a:cubicBezTo>
                  <a:close/>
                  <a:moveTo>
                    <a:pt x="20613" y="7444"/>
                  </a:moveTo>
                  <a:cubicBezTo>
                    <a:pt x="20597" y="7444"/>
                    <a:pt x="20582" y="7446"/>
                    <a:pt x="20568" y="7450"/>
                  </a:cubicBezTo>
                  <a:cubicBezTo>
                    <a:pt x="20484" y="7471"/>
                    <a:pt x="20422" y="7575"/>
                    <a:pt x="20463" y="7659"/>
                  </a:cubicBezTo>
                  <a:cubicBezTo>
                    <a:pt x="20484" y="7764"/>
                    <a:pt x="20505" y="7868"/>
                    <a:pt x="20547" y="7973"/>
                  </a:cubicBezTo>
                  <a:cubicBezTo>
                    <a:pt x="20568" y="8057"/>
                    <a:pt x="20631" y="8098"/>
                    <a:pt x="20715" y="8098"/>
                  </a:cubicBezTo>
                  <a:lnTo>
                    <a:pt x="20756" y="8098"/>
                  </a:lnTo>
                  <a:cubicBezTo>
                    <a:pt x="20840" y="8078"/>
                    <a:pt x="20882" y="7973"/>
                    <a:pt x="20861" y="7889"/>
                  </a:cubicBezTo>
                  <a:cubicBezTo>
                    <a:pt x="20840" y="7785"/>
                    <a:pt x="20819" y="7659"/>
                    <a:pt x="20777" y="7554"/>
                  </a:cubicBezTo>
                  <a:cubicBezTo>
                    <a:pt x="20760" y="7485"/>
                    <a:pt x="20685" y="7444"/>
                    <a:pt x="20613" y="7444"/>
                  </a:cubicBezTo>
                  <a:close/>
                  <a:moveTo>
                    <a:pt x="510" y="7760"/>
                  </a:moveTo>
                  <a:cubicBezTo>
                    <a:pt x="434" y="7760"/>
                    <a:pt x="353" y="7817"/>
                    <a:pt x="335" y="7889"/>
                  </a:cubicBezTo>
                  <a:cubicBezTo>
                    <a:pt x="314" y="7994"/>
                    <a:pt x="293" y="8119"/>
                    <a:pt x="251" y="8224"/>
                  </a:cubicBezTo>
                  <a:cubicBezTo>
                    <a:pt x="251" y="8308"/>
                    <a:pt x="293" y="8412"/>
                    <a:pt x="398" y="8433"/>
                  </a:cubicBezTo>
                  <a:lnTo>
                    <a:pt x="419" y="8433"/>
                  </a:lnTo>
                  <a:cubicBezTo>
                    <a:pt x="502" y="8433"/>
                    <a:pt x="565" y="8370"/>
                    <a:pt x="586" y="8287"/>
                  </a:cubicBezTo>
                  <a:cubicBezTo>
                    <a:pt x="607" y="8182"/>
                    <a:pt x="649" y="8078"/>
                    <a:pt x="670" y="7973"/>
                  </a:cubicBezTo>
                  <a:cubicBezTo>
                    <a:pt x="691" y="7889"/>
                    <a:pt x="628" y="7785"/>
                    <a:pt x="544" y="7764"/>
                  </a:cubicBezTo>
                  <a:cubicBezTo>
                    <a:pt x="533" y="7761"/>
                    <a:pt x="522" y="7760"/>
                    <a:pt x="510" y="7760"/>
                  </a:cubicBezTo>
                  <a:close/>
                  <a:moveTo>
                    <a:pt x="20859" y="8429"/>
                  </a:moveTo>
                  <a:cubicBezTo>
                    <a:pt x="20846" y="8429"/>
                    <a:pt x="20833" y="8430"/>
                    <a:pt x="20819" y="8433"/>
                  </a:cubicBezTo>
                  <a:cubicBezTo>
                    <a:pt x="20736" y="8454"/>
                    <a:pt x="20673" y="8538"/>
                    <a:pt x="20694" y="8622"/>
                  </a:cubicBezTo>
                  <a:cubicBezTo>
                    <a:pt x="20715" y="8726"/>
                    <a:pt x="20736" y="8852"/>
                    <a:pt x="20756" y="8956"/>
                  </a:cubicBezTo>
                  <a:cubicBezTo>
                    <a:pt x="20756" y="9040"/>
                    <a:pt x="20840" y="9103"/>
                    <a:pt x="20924" y="9103"/>
                  </a:cubicBezTo>
                  <a:lnTo>
                    <a:pt x="20945" y="9103"/>
                  </a:lnTo>
                  <a:cubicBezTo>
                    <a:pt x="21028" y="9082"/>
                    <a:pt x="21091" y="8998"/>
                    <a:pt x="21091" y="8894"/>
                  </a:cubicBezTo>
                  <a:cubicBezTo>
                    <a:pt x="21070" y="8789"/>
                    <a:pt x="21049" y="8684"/>
                    <a:pt x="21028" y="8559"/>
                  </a:cubicBezTo>
                  <a:cubicBezTo>
                    <a:pt x="21010" y="8486"/>
                    <a:pt x="20945" y="8429"/>
                    <a:pt x="20859" y="8429"/>
                  </a:cubicBezTo>
                  <a:close/>
                  <a:moveTo>
                    <a:pt x="314" y="8747"/>
                  </a:moveTo>
                  <a:cubicBezTo>
                    <a:pt x="230" y="8747"/>
                    <a:pt x="147" y="8810"/>
                    <a:pt x="126" y="8894"/>
                  </a:cubicBezTo>
                  <a:cubicBezTo>
                    <a:pt x="105" y="8998"/>
                    <a:pt x="105" y="9124"/>
                    <a:pt x="84" y="9228"/>
                  </a:cubicBezTo>
                  <a:cubicBezTo>
                    <a:pt x="63" y="9333"/>
                    <a:pt x="126" y="9417"/>
                    <a:pt x="230" y="9417"/>
                  </a:cubicBezTo>
                  <a:cubicBezTo>
                    <a:pt x="230" y="9417"/>
                    <a:pt x="230" y="9426"/>
                    <a:pt x="237" y="9426"/>
                  </a:cubicBezTo>
                  <a:cubicBezTo>
                    <a:pt x="240" y="9426"/>
                    <a:pt x="244" y="9424"/>
                    <a:pt x="251" y="9417"/>
                  </a:cubicBezTo>
                  <a:cubicBezTo>
                    <a:pt x="335" y="9417"/>
                    <a:pt x="398" y="9375"/>
                    <a:pt x="419" y="9270"/>
                  </a:cubicBezTo>
                  <a:cubicBezTo>
                    <a:pt x="419" y="9166"/>
                    <a:pt x="440" y="9061"/>
                    <a:pt x="461" y="8956"/>
                  </a:cubicBezTo>
                  <a:cubicBezTo>
                    <a:pt x="481" y="8852"/>
                    <a:pt x="419" y="8768"/>
                    <a:pt x="314" y="8747"/>
                  </a:cubicBezTo>
                  <a:close/>
                  <a:moveTo>
                    <a:pt x="21013" y="9434"/>
                  </a:moveTo>
                  <a:cubicBezTo>
                    <a:pt x="21004" y="9434"/>
                    <a:pt x="20995" y="9435"/>
                    <a:pt x="20987" y="9438"/>
                  </a:cubicBezTo>
                  <a:cubicBezTo>
                    <a:pt x="20903" y="9438"/>
                    <a:pt x="20819" y="9521"/>
                    <a:pt x="20840" y="9605"/>
                  </a:cubicBezTo>
                  <a:cubicBezTo>
                    <a:pt x="20840" y="9730"/>
                    <a:pt x="20861" y="9835"/>
                    <a:pt x="20861" y="9940"/>
                  </a:cubicBezTo>
                  <a:cubicBezTo>
                    <a:pt x="20861" y="10044"/>
                    <a:pt x="20945" y="10107"/>
                    <a:pt x="21028" y="10107"/>
                  </a:cubicBezTo>
                  <a:lnTo>
                    <a:pt x="21049" y="10107"/>
                  </a:lnTo>
                  <a:cubicBezTo>
                    <a:pt x="21133" y="10107"/>
                    <a:pt x="21196" y="10023"/>
                    <a:pt x="21196" y="9919"/>
                  </a:cubicBezTo>
                  <a:cubicBezTo>
                    <a:pt x="21196" y="9814"/>
                    <a:pt x="21175" y="9689"/>
                    <a:pt x="21175" y="9584"/>
                  </a:cubicBezTo>
                  <a:cubicBezTo>
                    <a:pt x="21156" y="9509"/>
                    <a:pt x="21087" y="9434"/>
                    <a:pt x="21013" y="9434"/>
                  </a:cubicBezTo>
                  <a:close/>
                  <a:moveTo>
                    <a:pt x="189" y="9772"/>
                  </a:moveTo>
                  <a:cubicBezTo>
                    <a:pt x="105" y="9772"/>
                    <a:pt x="21" y="9835"/>
                    <a:pt x="21" y="9919"/>
                  </a:cubicBezTo>
                  <a:cubicBezTo>
                    <a:pt x="0" y="10023"/>
                    <a:pt x="0" y="10149"/>
                    <a:pt x="0" y="10254"/>
                  </a:cubicBezTo>
                  <a:cubicBezTo>
                    <a:pt x="0" y="10358"/>
                    <a:pt x="63" y="10442"/>
                    <a:pt x="168" y="10442"/>
                  </a:cubicBezTo>
                  <a:cubicBezTo>
                    <a:pt x="251" y="10442"/>
                    <a:pt x="335" y="10379"/>
                    <a:pt x="335" y="10274"/>
                  </a:cubicBezTo>
                  <a:cubicBezTo>
                    <a:pt x="335" y="10170"/>
                    <a:pt x="335" y="10065"/>
                    <a:pt x="356" y="9940"/>
                  </a:cubicBezTo>
                  <a:cubicBezTo>
                    <a:pt x="356" y="9856"/>
                    <a:pt x="293" y="9772"/>
                    <a:pt x="189" y="9772"/>
                  </a:cubicBezTo>
                  <a:close/>
                  <a:moveTo>
                    <a:pt x="168" y="10442"/>
                  </a:moveTo>
                  <a:cubicBezTo>
                    <a:pt x="63" y="10442"/>
                    <a:pt x="0" y="10526"/>
                    <a:pt x="0" y="10609"/>
                  </a:cubicBezTo>
                  <a:cubicBezTo>
                    <a:pt x="0" y="10735"/>
                    <a:pt x="0" y="10839"/>
                    <a:pt x="0" y="10944"/>
                  </a:cubicBezTo>
                  <a:cubicBezTo>
                    <a:pt x="0" y="11049"/>
                    <a:pt x="84" y="11111"/>
                    <a:pt x="168" y="11111"/>
                  </a:cubicBezTo>
                  <a:cubicBezTo>
                    <a:pt x="272" y="11111"/>
                    <a:pt x="335" y="11049"/>
                    <a:pt x="335" y="10944"/>
                  </a:cubicBezTo>
                  <a:cubicBezTo>
                    <a:pt x="335" y="10839"/>
                    <a:pt x="335" y="10714"/>
                    <a:pt x="335" y="10609"/>
                  </a:cubicBezTo>
                  <a:cubicBezTo>
                    <a:pt x="335" y="10526"/>
                    <a:pt x="251" y="10442"/>
                    <a:pt x="168" y="10442"/>
                  </a:cubicBezTo>
                  <a:close/>
                  <a:moveTo>
                    <a:pt x="21049" y="10442"/>
                  </a:moveTo>
                  <a:cubicBezTo>
                    <a:pt x="20945" y="10442"/>
                    <a:pt x="20882" y="10526"/>
                    <a:pt x="20882" y="10609"/>
                  </a:cubicBezTo>
                  <a:cubicBezTo>
                    <a:pt x="20882" y="10714"/>
                    <a:pt x="20882" y="10839"/>
                    <a:pt x="20882" y="10944"/>
                  </a:cubicBezTo>
                  <a:cubicBezTo>
                    <a:pt x="20861" y="11049"/>
                    <a:pt x="20945" y="11111"/>
                    <a:pt x="21049" y="11111"/>
                  </a:cubicBezTo>
                  <a:cubicBezTo>
                    <a:pt x="21133" y="11111"/>
                    <a:pt x="21217" y="11049"/>
                    <a:pt x="21217" y="10965"/>
                  </a:cubicBezTo>
                  <a:cubicBezTo>
                    <a:pt x="21217" y="10839"/>
                    <a:pt x="21217" y="10735"/>
                    <a:pt x="21217" y="10609"/>
                  </a:cubicBezTo>
                  <a:cubicBezTo>
                    <a:pt x="21217" y="10526"/>
                    <a:pt x="21133" y="10442"/>
                    <a:pt x="21049" y="10442"/>
                  </a:cubicBezTo>
                  <a:close/>
                  <a:moveTo>
                    <a:pt x="189" y="11446"/>
                  </a:moveTo>
                  <a:cubicBezTo>
                    <a:pt x="105" y="11467"/>
                    <a:pt x="42" y="11551"/>
                    <a:pt x="42" y="11635"/>
                  </a:cubicBezTo>
                  <a:cubicBezTo>
                    <a:pt x="63" y="11760"/>
                    <a:pt x="63" y="11865"/>
                    <a:pt x="84" y="11990"/>
                  </a:cubicBezTo>
                  <a:cubicBezTo>
                    <a:pt x="84" y="12074"/>
                    <a:pt x="168" y="12137"/>
                    <a:pt x="251" y="12137"/>
                  </a:cubicBezTo>
                  <a:lnTo>
                    <a:pt x="272" y="12137"/>
                  </a:lnTo>
                  <a:cubicBezTo>
                    <a:pt x="356" y="12116"/>
                    <a:pt x="419" y="12032"/>
                    <a:pt x="419" y="11948"/>
                  </a:cubicBezTo>
                  <a:cubicBezTo>
                    <a:pt x="398" y="11823"/>
                    <a:pt x="398" y="11718"/>
                    <a:pt x="377" y="11614"/>
                  </a:cubicBezTo>
                  <a:cubicBezTo>
                    <a:pt x="377" y="11509"/>
                    <a:pt x="272" y="11446"/>
                    <a:pt x="189" y="11446"/>
                  </a:cubicBezTo>
                  <a:close/>
                  <a:moveTo>
                    <a:pt x="20989" y="11463"/>
                  </a:moveTo>
                  <a:cubicBezTo>
                    <a:pt x="20904" y="11463"/>
                    <a:pt x="20840" y="11522"/>
                    <a:pt x="20840" y="11614"/>
                  </a:cubicBezTo>
                  <a:cubicBezTo>
                    <a:pt x="20819" y="11718"/>
                    <a:pt x="20819" y="11823"/>
                    <a:pt x="20798" y="11948"/>
                  </a:cubicBezTo>
                  <a:cubicBezTo>
                    <a:pt x="20777" y="12032"/>
                    <a:pt x="20840" y="12116"/>
                    <a:pt x="20945" y="12137"/>
                  </a:cubicBezTo>
                  <a:lnTo>
                    <a:pt x="20966" y="12137"/>
                  </a:lnTo>
                  <a:cubicBezTo>
                    <a:pt x="21049" y="12137"/>
                    <a:pt x="21112" y="12074"/>
                    <a:pt x="21133" y="11990"/>
                  </a:cubicBezTo>
                  <a:cubicBezTo>
                    <a:pt x="21154" y="11865"/>
                    <a:pt x="21154" y="11760"/>
                    <a:pt x="21175" y="11635"/>
                  </a:cubicBezTo>
                  <a:cubicBezTo>
                    <a:pt x="21175" y="11551"/>
                    <a:pt x="21112" y="11467"/>
                    <a:pt x="21028" y="11467"/>
                  </a:cubicBezTo>
                  <a:cubicBezTo>
                    <a:pt x="21015" y="11464"/>
                    <a:pt x="21002" y="11463"/>
                    <a:pt x="20989" y="11463"/>
                  </a:cubicBezTo>
                  <a:close/>
                  <a:moveTo>
                    <a:pt x="20849" y="12467"/>
                  </a:moveTo>
                  <a:cubicBezTo>
                    <a:pt x="20777" y="12467"/>
                    <a:pt x="20712" y="12524"/>
                    <a:pt x="20694" y="12597"/>
                  </a:cubicBezTo>
                  <a:cubicBezTo>
                    <a:pt x="20673" y="12702"/>
                    <a:pt x="20652" y="12806"/>
                    <a:pt x="20610" y="12932"/>
                  </a:cubicBezTo>
                  <a:cubicBezTo>
                    <a:pt x="20589" y="13015"/>
                    <a:pt x="20652" y="13099"/>
                    <a:pt x="20756" y="13120"/>
                  </a:cubicBezTo>
                  <a:lnTo>
                    <a:pt x="20777" y="13120"/>
                  </a:lnTo>
                  <a:cubicBezTo>
                    <a:pt x="20861" y="13120"/>
                    <a:pt x="20924" y="13078"/>
                    <a:pt x="20945" y="12995"/>
                  </a:cubicBezTo>
                  <a:cubicBezTo>
                    <a:pt x="20966" y="12890"/>
                    <a:pt x="21008" y="12764"/>
                    <a:pt x="21028" y="12660"/>
                  </a:cubicBezTo>
                  <a:cubicBezTo>
                    <a:pt x="21049" y="12576"/>
                    <a:pt x="20987" y="12471"/>
                    <a:pt x="20882" y="12471"/>
                  </a:cubicBezTo>
                  <a:cubicBezTo>
                    <a:pt x="20871" y="12469"/>
                    <a:pt x="20860" y="12467"/>
                    <a:pt x="20849" y="12467"/>
                  </a:cubicBezTo>
                  <a:close/>
                  <a:moveTo>
                    <a:pt x="354" y="12467"/>
                  </a:moveTo>
                  <a:cubicBezTo>
                    <a:pt x="341" y="12467"/>
                    <a:pt x="328" y="12469"/>
                    <a:pt x="314" y="12471"/>
                  </a:cubicBezTo>
                  <a:cubicBezTo>
                    <a:pt x="230" y="12471"/>
                    <a:pt x="168" y="12576"/>
                    <a:pt x="189" y="12660"/>
                  </a:cubicBezTo>
                  <a:cubicBezTo>
                    <a:pt x="209" y="12764"/>
                    <a:pt x="230" y="12890"/>
                    <a:pt x="251" y="12995"/>
                  </a:cubicBezTo>
                  <a:cubicBezTo>
                    <a:pt x="272" y="13078"/>
                    <a:pt x="356" y="13120"/>
                    <a:pt x="419" y="13141"/>
                  </a:cubicBezTo>
                  <a:cubicBezTo>
                    <a:pt x="440" y="13141"/>
                    <a:pt x="461" y="13120"/>
                    <a:pt x="461" y="13120"/>
                  </a:cubicBezTo>
                  <a:cubicBezTo>
                    <a:pt x="565" y="13099"/>
                    <a:pt x="607" y="13015"/>
                    <a:pt x="586" y="12932"/>
                  </a:cubicBezTo>
                  <a:cubicBezTo>
                    <a:pt x="565" y="12806"/>
                    <a:pt x="544" y="12702"/>
                    <a:pt x="523" y="12597"/>
                  </a:cubicBezTo>
                  <a:cubicBezTo>
                    <a:pt x="505" y="12524"/>
                    <a:pt x="440" y="12467"/>
                    <a:pt x="354" y="12467"/>
                  </a:cubicBezTo>
                  <a:close/>
                  <a:moveTo>
                    <a:pt x="596" y="13450"/>
                  </a:moveTo>
                  <a:cubicBezTo>
                    <a:pt x="580" y="13450"/>
                    <a:pt x="562" y="13451"/>
                    <a:pt x="544" y="13455"/>
                  </a:cubicBezTo>
                  <a:cubicBezTo>
                    <a:pt x="461" y="13476"/>
                    <a:pt x="419" y="13580"/>
                    <a:pt x="440" y="13664"/>
                  </a:cubicBezTo>
                  <a:cubicBezTo>
                    <a:pt x="461" y="13769"/>
                    <a:pt x="502" y="13894"/>
                    <a:pt x="544" y="13999"/>
                  </a:cubicBezTo>
                  <a:cubicBezTo>
                    <a:pt x="565" y="14062"/>
                    <a:pt x="628" y="14104"/>
                    <a:pt x="691" y="14104"/>
                  </a:cubicBezTo>
                  <a:lnTo>
                    <a:pt x="753" y="14104"/>
                  </a:lnTo>
                  <a:cubicBezTo>
                    <a:pt x="837" y="14062"/>
                    <a:pt x="879" y="13978"/>
                    <a:pt x="858" y="13873"/>
                  </a:cubicBezTo>
                  <a:cubicBezTo>
                    <a:pt x="816" y="13769"/>
                    <a:pt x="795" y="13664"/>
                    <a:pt x="753" y="13559"/>
                  </a:cubicBezTo>
                  <a:cubicBezTo>
                    <a:pt x="736" y="13490"/>
                    <a:pt x="676" y="13450"/>
                    <a:pt x="596" y="13450"/>
                  </a:cubicBezTo>
                  <a:close/>
                  <a:moveTo>
                    <a:pt x="20621" y="13450"/>
                  </a:moveTo>
                  <a:cubicBezTo>
                    <a:pt x="20541" y="13450"/>
                    <a:pt x="20481" y="13490"/>
                    <a:pt x="20463" y="13559"/>
                  </a:cubicBezTo>
                  <a:cubicBezTo>
                    <a:pt x="20422" y="13664"/>
                    <a:pt x="20380" y="13769"/>
                    <a:pt x="20359" y="13873"/>
                  </a:cubicBezTo>
                  <a:cubicBezTo>
                    <a:pt x="20317" y="13978"/>
                    <a:pt x="20380" y="14062"/>
                    <a:pt x="20463" y="14104"/>
                  </a:cubicBezTo>
                  <a:lnTo>
                    <a:pt x="20505" y="14104"/>
                  </a:lnTo>
                  <a:cubicBezTo>
                    <a:pt x="20589" y="14104"/>
                    <a:pt x="20652" y="14062"/>
                    <a:pt x="20673" y="13999"/>
                  </a:cubicBezTo>
                  <a:cubicBezTo>
                    <a:pt x="20715" y="13873"/>
                    <a:pt x="20736" y="13769"/>
                    <a:pt x="20777" y="13664"/>
                  </a:cubicBezTo>
                  <a:cubicBezTo>
                    <a:pt x="20798" y="13580"/>
                    <a:pt x="20756" y="13476"/>
                    <a:pt x="20673" y="13455"/>
                  </a:cubicBezTo>
                  <a:cubicBezTo>
                    <a:pt x="20655" y="13451"/>
                    <a:pt x="20637" y="13450"/>
                    <a:pt x="20621" y="13450"/>
                  </a:cubicBezTo>
                  <a:close/>
                  <a:moveTo>
                    <a:pt x="949" y="14401"/>
                  </a:moveTo>
                  <a:cubicBezTo>
                    <a:pt x="925" y="14401"/>
                    <a:pt x="901" y="14406"/>
                    <a:pt x="879" y="14417"/>
                  </a:cubicBezTo>
                  <a:cubicBezTo>
                    <a:pt x="795" y="14438"/>
                    <a:pt x="753" y="14543"/>
                    <a:pt x="774" y="14627"/>
                  </a:cubicBezTo>
                  <a:cubicBezTo>
                    <a:pt x="837" y="14731"/>
                    <a:pt x="879" y="14836"/>
                    <a:pt x="921" y="14940"/>
                  </a:cubicBezTo>
                  <a:cubicBezTo>
                    <a:pt x="942" y="15003"/>
                    <a:pt x="1005" y="15045"/>
                    <a:pt x="1067" y="15045"/>
                  </a:cubicBezTo>
                  <a:cubicBezTo>
                    <a:pt x="1088" y="15045"/>
                    <a:pt x="1109" y="15045"/>
                    <a:pt x="1130" y="15024"/>
                  </a:cubicBezTo>
                  <a:cubicBezTo>
                    <a:pt x="1214" y="15003"/>
                    <a:pt x="1256" y="14899"/>
                    <a:pt x="1214" y="14815"/>
                  </a:cubicBezTo>
                  <a:cubicBezTo>
                    <a:pt x="1172" y="14710"/>
                    <a:pt x="1130" y="14606"/>
                    <a:pt x="1088" y="14501"/>
                  </a:cubicBezTo>
                  <a:cubicBezTo>
                    <a:pt x="1073" y="14440"/>
                    <a:pt x="1013" y="14401"/>
                    <a:pt x="949" y="14401"/>
                  </a:cubicBezTo>
                  <a:close/>
                  <a:moveTo>
                    <a:pt x="20268" y="14401"/>
                  </a:moveTo>
                  <a:cubicBezTo>
                    <a:pt x="20203" y="14401"/>
                    <a:pt x="20138" y="14440"/>
                    <a:pt x="20108" y="14501"/>
                  </a:cubicBezTo>
                  <a:cubicBezTo>
                    <a:pt x="20066" y="14606"/>
                    <a:pt x="20024" y="14710"/>
                    <a:pt x="19982" y="14815"/>
                  </a:cubicBezTo>
                  <a:cubicBezTo>
                    <a:pt x="19940" y="14899"/>
                    <a:pt x="19982" y="15003"/>
                    <a:pt x="20066" y="15024"/>
                  </a:cubicBezTo>
                  <a:cubicBezTo>
                    <a:pt x="20087" y="15045"/>
                    <a:pt x="20108" y="15045"/>
                    <a:pt x="20129" y="15045"/>
                  </a:cubicBezTo>
                  <a:cubicBezTo>
                    <a:pt x="20191" y="15045"/>
                    <a:pt x="20254" y="15003"/>
                    <a:pt x="20296" y="14940"/>
                  </a:cubicBezTo>
                  <a:cubicBezTo>
                    <a:pt x="20338" y="14836"/>
                    <a:pt x="20380" y="14731"/>
                    <a:pt x="20422" y="14627"/>
                  </a:cubicBezTo>
                  <a:cubicBezTo>
                    <a:pt x="20463" y="14543"/>
                    <a:pt x="20422" y="14459"/>
                    <a:pt x="20338" y="14417"/>
                  </a:cubicBezTo>
                  <a:cubicBezTo>
                    <a:pt x="20316" y="14406"/>
                    <a:pt x="20292" y="14401"/>
                    <a:pt x="20268" y="14401"/>
                  </a:cubicBezTo>
                  <a:close/>
                  <a:moveTo>
                    <a:pt x="19832" y="15317"/>
                  </a:moveTo>
                  <a:cubicBezTo>
                    <a:pt x="19773" y="15317"/>
                    <a:pt x="19717" y="15345"/>
                    <a:pt x="19689" y="15401"/>
                  </a:cubicBezTo>
                  <a:cubicBezTo>
                    <a:pt x="19647" y="15505"/>
                    <a:pt x="19585" y="15610"/>
                    <a:pt x="19543" y="15694"/>
                  </a:cubicBezTo>
                  <a:cubicBezTo>
                    <a:pt x="19480" y="15777"/>
                    <a:pt x="19522" y="15882"/>
                    <a:pt x="19606" y="15924"/>
                  </a:cubicBezTo>
                  <a:cubicBezTo>
                    <a:pt x="19627" y="15945"/>
                    <a:pt x="19647" y="15945"/>
                    <a:pt x="19689" y="15945"/>
                  </a:cubicBezTo>
                  <a:cubicBezTo>
                    <a:pt x="19731" y="15945"/>
                    <a:pt x="19794" y="15924"/>
                    <a:pt x="19836" y="15861"/>
                  </a:cubicBezTo>
                  <a:cubicBezTo>
                    <a:pt x="19878" y="15756"/>
                    <a:pt x="19940" y="15673"/>
                    <a:pt x="19982" y="15568"/>
                  </a:cubicBezTo>
                  <a:cubicBezTo>
                    <a:pt x="20045" y="15484"/>
                    <a:pt x="20003" y="15380"/>
                    <a:pt x="19919" y="15338"/>
                  </a:cubicBezTo>
                  <a:cubicBezTo>
                    <a:pt x="19892" y="15324"/>
                    <a:pt x="19861" y="15317"/>
                    <a:pt x="19832" y="15317"/>
                  </a:cubicBezTo>
                  <a:close/>
                  <a:moveTo>
                    <a:pt x="1368" y="15322"/>
                  </a:moveTo>
                  <a:cubicBezTo>
                    <a:pt x="1344" y="15322"/>
                    <a:pt x="1320" y="15327"/>
                    <a:pt x="1297" y="15338"/>
                  </a:cubicBezTo>
                  <a:cubicBezTo>
                    <a:pt x="1214" y="15380"/>
                    <a:pt x="1172" y="15484"/>
                    <a:pt x="1214" y="15568"/>
                  </a:cubicBezTo>
                  <a:cubicBezTo>
                    <a:pt x="1277" y="15673"/>
                    <a:pt x="1318" y="15777"/>
                    <a:pt x="1381" y="15861"/>
                  </a:cubicBezTo>
                  <a:cubicBezTo>
                    <a:pt x="1423" y="15924"/>
                    <a:pt x="1465" y="15966"/>
                    <a:pt x="1528" y="15966"/>
                  </a:cubicBezTo>
                  <a:cubicBezTo>
                    <a:pt x="1569" y="15966"/>
                    <a:pt x="1590" y="15945"/>
                    <a:pt x="1611" y="15945"/>
                  </a:cubicBezTo>
                  <a:cubicBezTo>
                    <a:pt x="1695" y="15882"/>
                    <a:pt x="1716" y="15777"/>
                    <a:pt x="1674" y="15715"/>
                  </a:cubicBezTo>
                  <a:cubicBezTo>
                    <a:pt x="1632" y="15610"/>
                    <a:pt x="1569" y="15505"/>
                    <a:pt x="1528" y="15422"/>
                  </a:cubicBezTo>
                  <a:cubicBezTo>
                    <a:pt x="1497" y="15360"/>
                    <a:pt x="1433" y="15322"/>
                    <a:pt x="1368" y="15322"/>
                  </a:cubicBezTo>
                  <a:close/>
                  <a:moveTo>
                    <a:pt x="1873" y="16196"/>
                  </a:moveTo>
                  <a:cubicBezTo>
                    <a:pt x="1846" y="16196"/>
                    <a:pt x="1821" y="16203"/>
                    <a:pt x="1800" y="16217"/>
                  </a:cubicBezTo>
                  <a:cubicBezTo>
                    <a:pt x="1716" y="16280"/>
                    <a:pt x="1695" y="16384"/>
                    <a:pt x="1737" y="16468"/>
                  </a:cubicBezTo>
                  <a:cubicBezTo>
                    <a:pt x="1800" y="16552"/>
                    <a:pt x="1883" y="16656"/>
                    <a:pt x="1946" y="16740"/>
                  </a:cubicBezTo>
                  <a:cubicBezTo>
                    <a:pt x="1967" y="16782"/>
                    <a:pt x="2030" y="16803"/>
                    <a:pt x="2072" y="16803"/>
                  </a:cubicBezTo>
                  <a:cubicBezTo>
                    <a:pt x="2113" y="16803"/>
                    <a:pt x="2155" y="16803"/>
                    <a:pt x="2176" y="16782"/>
                  </a:cubicBezTo>
                  <a:cubicBezTo>
                    <a:pt x="2260" y="16719"/>
                    <a:pt x="2281" y="16614"/>
                    <a:pt x="2218" y="16552"/>
                  </a:cubicBezTo>
                  <a:cubicBezTo>
                    <a:pt x="2155" y="16447"/>
                    <a:pt x="2093" y="16363"/>
                    <a:pt x="2030" y="16280"/>
                  </a:cubicBezTo>
                  <a:cubicBezTo>
                    <a:pt x="1988" y="16224"/>
                    <a:pt x="1928" y="16196"/>
                    <a:pt x="1873" y="16196"/>
                  </a:cubicBezTo>
                  <a:close/>
                  <a:moveTo>
                    <a:pt x="19339" y="16195"/>
                  </a:moveTo>
                  <a:cubicBezTo>
                    <a:pt x="19286" y="16195"/>
                    <a:pt x="19228" y="16218"/>
                    <a:pt x="19187" y="16259"/>
                  </a:cubicBezTo>
                  <a:cubicBezTo>
                    <a:pt x="19124" y="16363"/>
                    <a:pt x="19062" y="16447"/>
                    <a:pt x="18999" y="16531"/>
                  </a:cubicBezTo>
                  <a:cubicBezTo>
                    <a:pt x="18957" y="16614"/>
                    <a:pt x="18957" y="16719"/>
                    <a:pt x="19041" y="16782"/>
                  </a:cubicBezTo>
                  <a:cubicBezTo>
                    <a:pt x="19062" y="16803"/>
                    <a:pt x="19103" y="16803"/>
                    <a:pt x="19145" y="16803"/>
                  </a:cubicBezTo>
                  <a:cubicBezTo>
                    <a:pt x="19187" y="16803"/>
                    <a:pt x="19250" y="16782"/>
                    <a:pt x="19271" y="16740"/>
                  </a:cubicBezTo>
                  <a:cubicBezTo>
                    <a:pt x="19355" y="16656"/>
                    <a:pt x="19417" y="16552"/>
                    <a:pt x="19480" y="16447"/>
                  </a:cubicBezTo>
                  <a:cubicBezTo>
                    <a:pt x="19522" y="16384"/>
                    <a:pt x="19501" y="16280"/>
                    <a:pt x="19417" y="16217"/>
                  </a:cubicBezTo>
                  <a:cubicBezTo>
                    <a:pt x="19395" y="16202"/>
                    <a:pt x="19368" y="16195"/>
                    <a:pt x="19339" y="16195"/>
                  </a:cubicBezTo>
                  <a:close/>
                  <a:moveTo>
                    <a:pt x="18738" y="17005"/>
                  </a:moveTo>
                  <a:cubicBezTo>
                    <a:pt x="18689" y="17005"/>
                    <a:pt x="18638" y="17026"/>
                    <a:pt x="18601" y="17075"/>
                  </a:cubicBezTo>
                  <a:cubicBezTo>
                    <a:pt x="18518" y="17158"/>
                    <a:pt x="18455" y="17242"/>
                    <a:pt x="18392" y="17326"/>
                  </a:cubicBezTo>
                  <a:cubicBezTo>
                    <a:pt x="18329" y="17389"/>
                    <a:pt x="18329" y="17493"/>
                    <a:pt x="18392" y="17556"/>
                  </a:cubicBezTo>
                  <a:cubicBezTo>
                    <a:pt x="18434" y="17598"/>
                    <a:pt x="18476" y="17598"/>
                    <a:pt x="18518" y="17598"/>
                  </a:cubicBezTo>
                  <a:cubicBezTo>
                    <a:pt x="18559" y="17598"/>
                    <a:pt x="18601" y="17577"/>
                    <a:pt x="18643" y="17535"/>
                  </a:cubicBezTo>
                  <a:cubicBezTo>
                    <a:pt x="18706" y="17451"/>
                    <a:pt x="18790" y="17368"/>
                    <a:pt x="18852" y="17284"/>
                  </a:cubicBezTo>
                  <a:cubicBezTo>
                    <a:pt x="18915" y="17200"/>
                    <a:pt x="18915" y="17096"/>
                    <a:pt x="18831" y="17033"/>
                  </a:cubicBezTo>
                  <a:cubicBezTo>
                    <a:pt x="18805" y="17015"/>
                    <a:pt x="18772" y="17005"/>
                    <a:pt x="18738" y="17005"/>
                  </a:cubicBezTo>
                  <a:close/>
                  <a:moveTo>
                    <a:pt x="2480" y="17016"/>
                  </a:moveTo>
                  <a:cubicBezTo>
                    <a:pt x="2445" y="17016"/>
                    <a:pt x="2412" y="17027"/>
                    <a:pt x="2386" y="17054"/>
                  </a:cubicBezTo>
                  <a:cubicBezTo>
                    <a:pt x="2302" y="17117"/>
                    <a:pt x="2302" y="17221"/>
                    <a:pt x="2365" y="17284"/>
                  </a:cubicBezTo>
                  <a:cubicBezTo>
                    <a:pt x="2427" y="17389"/>
                    <a:pt x="2511" y="17472"/>
                    <a:pt x="2574" y="17556"/>
                  </a:cubicBezTo>
                  <a:cubicBezTo>
                    <a:pt x="2616" y="17598"/>
                    <a:pt x="2658" y="17619"/>
                    <a:pt x="2699" y="17619"/>
                  </a:cubicBezTo>
                  <a:cubicBezTo>
                    <a:pt x="2741" y="17619"/>
                    <a:pt x="2783" y="17598"/>
                    <a:pt x="2825" y="17577"/>
                  </a:cubicBezTo>
                  <a:cubicBezTo>
                    <a:pt x="2888" y="17514"/>
                    <a:pt x="2888" y="17409"/>
                    <a:pt x="2825" y="17326"/>
                  </a:cubicBezTo>
                  <a:cubicBezTo>
                    <a:pt x="2762" y="17242"/>
                    <a:pt x="2699" y="17158"/>
                    <a:pt x="2616" y="17075"/>
                  </a:cubicBezTo>
                  <a:cubicBezTo>
                    <a:pt x="2579" y="17038"/>
                    <a:pt x="2529" y="17016"/>
                    <a:pt x="2480" y="17016"/>
                  </a:cubicBezTo>
                  <a:close/>
                  <a:moveTo>
                    <a:pt x="18047" y="17760"/>
                  </a:moveTo>
                  <a:cubicBezTo>
                    <a:pt x="18005" y="17760"/>
                    <a:pt x="17963" y="17776"/>
                    <a:pt x="17932" y="17807"/>
                  </a:cubicBezTo>
                  <a:cubicBezTo>
                    <a:pt x="17848" y="17891"/>
                    <a:pt x="17785" y="17974"/>
                    <a:pt x="17702" y="18058"/>
                  </a:cubicBezTo>
                  <a:cubicBezTo>
                    <a:pt x="17618" y="18121"/>
                    <a:pt x="17618" y="18225"/>
                    <a:pt x="17681" y="18288"/>
                  </a:cubicBezTo>
                  <a:cubicBezTo>
                    <a:pt x="17723" y="18330"/>
                    <a:pt x="17764" y="18330"/>
                    <a:pt x="17806" y="18330"/>
                  </a:cubicBezTo>
                  <a:cubicBezTo>
                    <a:pt x="17848" y="18330"/>
                    <a:pt x="17890" y="18330"/>
                    <a:pt x="17932" y="18288"/>
                  </a:cubicBezTo>
                  <a:cubicBezTo>
                    <a:pt x="18015" y="18205"/>
                    <a:pt x="18099" y="18142"/>
                    <a:pt x="18183" y="18058"/>
                  </a:cubicBezTo>
                  <a:cubicBezTo>
                    <a:pt x="18246" y="17995"/>
                    <a:pt x="18246" y="17870"/>
                    <a:pt x="18162" y="17807"/>
                  </a:cubicBezTo>
                  <a:cubicBezTo>
                    <a:pt x="18131" y="17776"/>
                    <a:pt x="18089" y="17760"/>
                    <a:pt x="18047" y="17760"/>
                  </a:cubicBezTo>
                  <a:close/>
                  <a:moveTo>
                    <a:pt x="3168" y="17781"/>
                  </a:moveTo>
                  <a:cubicBezTo>
                    <a:pt x="3123" y="17781"/>
                    <a:pt x="3076" y="17797"/>
                    <a:pt x="3034" y="17828"/>
                  </a:cubicBezTo>
                  <a:cubicBezTo>
                    <a:pt x="2971" y="17891"/>
                    <a:pt x="2971" y="17995"/>
                    <a:pt x="3034" y="18058"/>
                  </a:cubicBezTo>
                  <a:cubicBezTo>
                    <a:pt x="3118" y="18142"/>
                    <a:pt x="3202" y="18225"/>
                    <a:pt x="3285" y="18288"/>
                  </a:cubicBezTo>
                  <a:cubicBezTo>
                    <a:pt x="3327" y="18330"/>
                    <a:pt x="3369" y="18351"/>
                    <a:pt x="3411" y="18351"/>
                  </a:cubicBezTo>
                  <a:cubicBezTo>
                    <a:pt x="3453" y="18351"/>
                    <a:pt x="3494" y="18330"/>
                    <a:pt x="3515" y="18288"/>
                  </a:cubicBezTo>
                  <a:cubicBezTo>
                    <a:pt x="3599" y="18225"/>
                    <a:pt x="3578" y="18121"/>
                    <a:pt x="3515" y="18058"/>
                  </a:cubicBezTo>
                  <a:cubicBezTo>
                    <a:pt x="3432" y="17974"/>
                    <a:pt x="3369" y="17912"/>
                    <a:pt x="3285" y="17828"/>
                  </a:cubicBezTo>
                  <a:cubicBezTo>
                    <a:pt x="3254" y="17797"/>
                    <a:pt x="3212" y="17781"/>
                    <a:pt x="3168" y="17781"/>
                  </a:cubicBezTo>
                  <a:close/>
                  <a:moveTo>
                    <a:pt x="3911" y="18453"/>
                  </a:moveTo>
                  <a:cubicBezTo>
                    <a:pt x="3867" y="18453"/>
                    <a:pt x="3821" y="18474"/>
                    <a:pt x="3787" y="18518"/>
                  </a:cubicBezTo>
                  <a:cubicBezTo>
                    <a:pt x="3725" y="18581"/>
                    <a:pt x="3725" y="18686"/>
                    <a:pt x="3808" y="18749"/>
                  </a:cubicBezTo>
                  <a:cubicBezTo>
                    <a:pt x="3892" y="18832"/>
                    <a:pt x="3976" y="18895"/>
                    <a:pt x="4059" y="18979"/>
                  </a:cubicBezTo>
                  <a:cubicBezTo>
                    <a:pt x="4101" y="19000"/>
                    <a:pt x="4143" y="19000"/>
                    <a:pt x="4185" y="19000"/>
                  </a:cubicBezTo>
                  <a:cubicBezTo>
                    <a:pt x="4227" y="19000"/>
                    <a:pt x="4269" y="18979"/>
                    <a:pt x="4310" y="18937"/>
                  </a:cubicBezTo>
                  <a:cubicBezTo>
                    <a:pt x="4373" y="18874"/>
                    <a:pt x="4352" y="18769"/>
                    <a:pt x="4290" y="18707"/>
                  </a:cubicBezTo>
                  <a:cubicBezTo>
                    <a:pt x="4185" y="18644"/>
                    <a:pt x="4101" y="18560"/>
                    <a:pt x="4018" y="18497"/>
                  </a:cubicBezTo>
                  <a:cubicBezTo>
                    <a:pt x="3988" y="18468"/>
                    <a:pt x="3950" y="18453"/>
                    <a:pt x="3911" y="18453"/>
                  </a:cubicBezTo>
                  <a:close/>
                  <a:moveTo>
                    <a:pt x="17305" y="18453"/>
                  </a:moveTo>
                  <a:cubicBezTo>
                    <a:pt x="17267" y="18453"/>
                    <a:pt x="17229" y="18468"/>
                    <a:pt x="17199" y="18497"/>
                  </a:cubicBezTo>
                  <a:cubicBezTo>
                    <a:pt x="17116" y="18560"/>
                    <a:pt x="17032" y="18623"/>
                    <a:pt x="16948" y="18707"/>
                  </a:cubicBezTo>
                  <a:cubicBezTo>
                    <a:pt x="16865" y="18749"/>
                    <a:pt x="16844" y="18874"/>
                    <a:pt x="16906" y="18937"/>
                  </a:cubicBezTo>
                  <a:cubicBezTo>
                    <a:pt x="16948" y="18979"/>
                    <a:pt x="16990" y="19000"/>
                    <a:pt x="17053" y="19000"/>
                  </a:cubicBezTo>
                  <a:cubicBezTo>
                    <a:pt x="17074" y="19000"/>
                    <a:pt x="17116" y="19000"/>
                    <a:pt x="17158" y="18979"/>
                  </a:cubicBezTo>
                  <a:cubicBezTo>
                    <a:pt x="17241" y="18895"/>
                    <a:pt x="17325" y="18832"/>
                    <a:pt x="17409" y="18749"/>
                  </a:cubicBezTo>
                  <a:cubicBezTo>
                    <a:pt x="17492" y="18686"/>
                    <a:pt x="17492" y="18581"/>
                    <a:pt x="17430" y="18518"/>
                  </a:cubicBezTo>
                  <a:cubicBezTo>
                    <a:pt x="17396" y="18474"/>
                    <a:pt x="17350" y="18453"/>
                    <a:pt x="17305" y="18453"/>
                  </a:cubicBezTo>
                  <a:close/>
                  <a:moveTo>
                    <a:pt x="4709" y="19068"/>
                  </a:moveTo>
                  <a:cubicBezTo>
                    <a:pt x="4656" y="19068"/>
                    <a:pt x="4608" y="19095"/>
                    <a:pt x="4582" y="19146"/>
                  </a:cubicBezTo>
                  <a:cubicBezTo>
                    <a:pt x="4520" y="19230"/>
                    <a:pt x="4541" y="19334"/>
                    <a:pt x="4624" y="19376"/>
                  </a:cubicBezTo>
                  <a:cubicBezTo>
                    <a:pt x="4708" y="19439"/>
                    <a:pt x="4813" y="19502"/>
                    <a:pt x="4917" y="19565"/>
                  </a:cubicBezTo>
                  <a:cubicBezTo>
                    <a:pt x="4938" y="19585"/>
                    <a:pt x="4959" y="19585"/>
                    <a:pt x="5001" y="19585"/>
                  </a:cubicBezTo>
                  <a:cubicBezTo>
                    <a:pt x="5064" y="19585"/>
                    <a:pt x="5106" y="19565"/>
                    <a:pt x="5147" y="19523"/>
                  </a:cubicBezTo>
                  <a:cubicBezTo>
                    <a:pt x="5189" y="19439"/>
                    <a:pt x="5168" y="19334"/>
                    <a:pt x="5085" y="19272"/>
                  </a:cubicBezTo>
                  <a:cubicBezTo>
                    <a:pt x="5001" y="19230"/>
                    <a:pt x="4896" y="19167"/>
                    <a:pt x="4813" y="19104"/>
                  </a:cubicBezTo>
                  <a:cubicBezTo>
                    <a:pt x="4780" y="19079"/>
                    <a:pt x="4743" y="19068"/>
                    <a:pt x="4709" y="19068"/>
                  </a:cubicBezTo>
                  <a:close/>
                  <a:moveTo>
                    <a:pt x="16508" y="19068"/>
                  </a:moveTo>
                  <a:cubicBezTo>
                    <a:pt x="16474" y="19068"/>
                    <a:pt x="16437" y="19079"/>
                    <a:pt x="16404" y="19104"/>
                  </a:cubicBezTo>
                  <a:cubicBezTo>
                    <a:pt x="16321" y="19167"/>
                    <a:pt x="16216" y="19209"/>
                    <a:pt x="16132" y="19272"/>
                  </a:cubicBezTo>
                  <a:cubicBezTo>
                    <a:pt x="16049" y="19334"/>
                    <a:pt x="16028" y="19439"/>
                    <a:pt x="16070" y="19502"/>
                  </a:cubicBezTo>
                  <a:cubicBezTo>
                    <a:pt x="16111" y="19565"/>
                    <a:pt x="16153" y="19585"/>
                    <a:pt x="16216" y="19585"/>
                  </a:cubicBezTo>
                  <a:cubicBezTo>
                    <a:pt x="16258" y="19585"/>
                    <a:pt x="16279" y="19585"/>
                    <a:pt x="16300" y="19565"/>
                  </a:cubicBezTo>
                  <a:cubicBezTo>
                    <a:pt x="16404" y="19502"/>
                    <a:pt x="16509" y="19439"/>
                    <a:pt x="16593" y="19376"/>
                  </a:cubicBezTo>
                  <a:cubicBezTo>
                    <a:pt x="16676" y="19313"/>
                    <a:pt x="16697" y="19209"/>
                    <a:pt x="16634" y="19146"/>
                  </a:cubicBezTo>
                  <a:cubicBezTo>
                    <a:pt x="16609" y="19095"/>
                    <a:pt x="16561" y="19068"/>
                    <a:pt x="16508" y="19068"/>
                  </a:cubicBezTo>
                  <a:close/>
                  <a:moveTo>
                    <a:pt x="5583" y="19606"/>
                  </a:moveTo>
                  <a:cubicBezTo>
                    <a:pt x="5524" y="19606"/>
                    <a:pt x="5468" y="19634"/>
                    <a:pt x="5440" y="19690"/>
                  </a:cubicBezTo>
                  <a:cubicBezTo>
                    <a:pt x="5378" y="19774"/>
                    <a:pt x="5419" y="19878"/>
                    <a:pt x="5503" y="19920"/>
                  </a:cubicBezTo>
                  <a:cubicBezTo>
                    <a:pt x="5608" y="19983"/>
                    <a:pt x="5691" y="20025"/>
                    <a:pt x="5796" y="20088"/>
                  </a:cubicBezTo>
                  <a:lnTo>
                    <a:pt x="5880" y="20088"/>
                  </a:lnTo>
                  <a:cubicBezTo>
                    <a:pt x="5943" y="20088"/>
                    <a:pt x="6005" y="20067"/>
                    <a:pt x="6026" y="20004"/>
                  </a:cubicBezTo>
                  <a:cubicBezTo>
                    <a:pt x="6068" y="19920"/>
                    <a:pt x="6047" y="19816"/>
                    <a:pt x="5963" y="19774"/>
                  </a:cubicBezTo>
                  <a:cubicBezTo>
                    <a:pt x="5859" y="19732"/>
                    <a:pt x="5754" y="19669"/>
                    <a:pt x="5671" y="19627"/>
                  </a:cubicBezTo>
                  <a:cubicBezTo>
                    <a:pt x="5643" y="19613"/>
                    <a:pt x="5612" y="19606"/>
                    <a:pt x="5583" y="19606"/>
                  </a:cubicBezTo>
                  <a:close/>
                  <a:moveTo>
                    <a:pt x="15634" y="19597"/>
                  </a:moveTo>
                  <a:cubicBezTo>
                    <a:pt x="15605" y="19597"/>
                    <a:pt x="15574" y="19606"/>
                    <a:pt x="15546" y="19627"/>
                  </a:cubicBezTo>
                  <a:cubicBezTo>
                    <a:pt x="15463" y="19669"/>
                    <a:pt x="15358" y="19732"/>
                    <a:pt x="15254" y="19774"/>
                  </a:cubicBezTo>
                  <a:cubicBezTo>
                    <a:pt x="15170" y="19816"/>
                    <a:pt x="15149" y="19920"/>
                    <a:pt x="15191" y="20004"/>
                  </a:cubicBezTo>
                  <a:cubicBezTo>
                    <a:pt x="15212" y="20067"/>
                    <a:pt x="15274" y="20088"/>
                    <a:pt x="15337" y="20088"/>
                  </a:cubicBezTo>
                  <a:cubicBezTo>
                    <a:pt x="15358" y="20088"/>
                    <a:pt x="15400" y="20088"/>
                    <a:pt x="15421" y="20067"/>
                  </a:cubicBezTo>
                  <a:cubicBezTo>
                    <a:pt x="15526" y="20025"/>
                    <a:pt x="15609" y="19962"/>
                    <a:pt x="15714" y="19920"/>
                  </a:cubicBezTo>
                  <a:cubicBezTo>
                    <a:pt x="15798" y="19878"/>
                    <a:pt x="15839" y="19774"/>
                    <a:pt x="15777" y="19690"/>
                  </a:cubicBezTo>
                  <a:cubicBezTo>
                    <a:pt x="15749" y="19634"/>
                    <a:pt x="15693" y="19597"/>
                    <a:pt x="15634" y="19597"/>
                  </a:cubicBezTo>
                  <a:close/>
                  <a:moveTo>
                    <a:pt x="6483" y="20050"/>
                  </a:moveTo>
                  <a:cubicBezTo>
                    <a:pt x="6424" y="20050"/>
                    <a:pt x="6371" y="20089"/>
                    <a:pt x="6340" y="20150"/>
                  </a:cubicBezTo>
                  <a:cubicBezTo>
                    <a:pt x="6298" y="20234"/>
                    <a:pt x="6340" y="20339"/>
                    <a:pt x="6424" y="20360"/>
                  </a:cubicBezTo>
                  <a:cubicBezTo>
                    <a:pt x="6528" y="20422"/>
                    <a:pt x="6633" y="20464"/>
                    <a:pt x="6738" y="20506"/>
                  </a:cubicBezTo>
                  <a:lnTo>
                    <a:pt x="6800" y="20506"/>
                  </a:lnTo>
                  <a:cubicBezTo>
                    <a:pt x="6863" y="20506"/>
                    <a:pt x="6926" y="20464"/>
                    <a:pt x="6968" y="20402"/>
                  </a:cubicBezTo>
                  <a:cubicBezTo>
                    <a:pt x="6989" y="20318"/>
                    <a:pt x="6947" y="20213"/>
                    <a:pt x="6863" y="20192"/>
                  </a:cubicBezTo>
                  <a:cubicBezTo>
                    <a:pt x="6759" y="20150"/>
                    <a:pt x="6654" y="20109"/>
                    <a:pt x="6549" y="20067"/>
                  </a:cubicBezTo>
                  <a:cubicBezTo>
                    <a:pt x="6527" y="20056"/>
                    <a:pt x="6504" y="20050"/>
                    <a:pt x="6483" y="20050"/>
                  </a:cubicBezTo>
                  <a:close/>
                  <a:moveTo>
                    <a:pt x="14726" y="20050"/>
                  </a:moveTo>
                  <a:cubicBezTo>
                    <a:pt x="14701" y="20050"/>
                    <a:pt x="14675" y="20056"/>
                    <a:pt x="14647" y="20067"/>
                  </a:cubicBezTo>
                  <a:cubicBezTo>
                    <a:pt x="14563" y="20109"/>
                    <a:pt x="14458" y="20150"/>
                    <a:pt x="14354" y="20192"/>
                  </a:cubicBezTo>
                  <a:cubicBezTo>
                    <a:pt x="14249" y="20213"/>
                    <a:pt x="14207" y="20318"/>
                    <a:pt x="14249" y="20402"/>
                  </a:cubicBezTo>
                  <a:cubicBezTo>
                    <a:pt x="14270" y="20464"/>
                    <a:pt x="14333" y="20506"/>
                    <a:pt x="14417" y="20506"/>
                  </a:cubicBezTo>
                  <a:lnTo>
                    <a:pt x="14479" y="20506"/>
                  </a:lnTo>
                  <a:cubicBezTo>
                    <a:pt x="14584" y="20464"/>
                    <a:pt x="14689" y="20422"/>
                    <a:pt x="14793" y="20360"/>
                  </a:cubicBezTo>
                  <a:cubicBezTo>
                    <a:pt x="14877" y="20339"/>
                    <a:pt x="14919" y="20234"/>
                    <a:pt x="14877" y="20150"/>
                  </a:cubicBezTo>
                  <a:cubicBezTo>
                    <a:pt x="14846" y="20089"/>
                    <a:pt x="14793" y="20050"/>
                    <a:pt x="14726" y="20050"/>
                  </a:cubicBezTo>
                  <a:close/>
                  <a:moveTo>
                    <a:pt x="7448" y="20396"/>
                  </a:moveTo>
                  <a:cubicBezTo>
                    <a:pt x="7375" y="20396"/>
                    <a:pt x="7299" y="20440"/>
                    <a:pt x="7282" y="20527"/>
                  </a:cubicBezTo>
                  <a:cubicBezTo>
                    <a:pt x="7261" y="20611"/>
                    <a:pt x="7303" y="20694"/>
                    <a:pt x="7386" y="20736"/>
                  </a:cubicBezTo>
                  <a:cubicBezTo>
                    <a:pt x="7512" y="20757"/>
                    <a:pt x="7616" y="20799"/>
                    <a:pt x="7721" y="20820"/>
                  </a:cubicBezTo>
                  <a:cubicBezTo>
                    <a:pt x="7742" y="20841"/>
                    <a:pt x="7742" y="20841"/>
                    <a:pt x="7763" y="20841"/>
                  </a:cubicBezTo>
                  <a:cubicBezTo>
                    <a:pt x="7847" y="20841"/>
                    <a:pt x="7909" y="20778"/>
                    <a:pt x="7930" y="20715"/>
                  </a:cubicBezTo>
                  <a:cubicBezTo>
                    <a:pt x="7951" y="20632"/>
                    <a:pt x="7909" y="20527"/>
                    <a:pt x="7805" y="20506"/>
                  </a:cubicBezTo>
                  <a:cubicBezTo>
                    <a:pt x="7700" y="20464"/>
                    <a:pt x="7595" y="20443"/>
                    <a:pt x="7491" y="20402"/>
                  </a:cubicBezTo>
                  <a:cubicBezTo>
                    <a:pt x="7477" y="20398"/>
                    <a:pt x="7462" y="20396"/>
                    <a:pt x="7448" y="20396"/>
                  </a:cubicBezTo>
                  <a:close/>
                  <a:moveTo>
                    <a:pt x="13769" y="20396"/>
                  </a:moveTo>
                  <a:cubicBezTo>
                    <a:pt x="13755" y="20396"/>
                    <a:pt x="13740" y="20398"/>
                    <a:pt x="13726" y="20402"/>
                  </a:cubicBezTo>
                  <a:cubicBezTo>
                    <a:pt x="13601" y="20443"/>
                    <a:pt x="13517" y="20464"/>
                    <a:pt x="13391" y="20506"/>
                  </a:cubicBezTo>
                  <a:cubicBezTo>
                    <a:pt x="13308" y="20527"/>
                    <a:pt x="13266" y="20611"/>
                    <a:pt x="13287" y="20715"/>
                  </a:cubicBezTo>
                  <a:cubicBezTo>
                    <a:pt x="13308" y="20778"/>
                    <a:pt x="13370" y="20841"/>
                    <a:pt x="13433" y="20841"/>
                  </a:cubicBezTo>
                  <a:cubicBezTo>
                    <a:pt x="13454" y="20841"/>
                    <a:pt x="13475" y="20841"/>
                    <a:pt x="13496" y="20820"/>
                  </a:cubicBezTo>
                  <a:cubicBezTo>
                    <a:pt x="13601" y="20799"/>
                    <a:pt x="13705" y="20757"/>
                    <a:pt x="13810" y="20736"/>
                  </a:cubicBezTo>
                  <a:cubicBezTo>
                    <a:pt x="13914" y="20694"/>
                    <a:pt x="13956" y="20611"/>
                    <a:pt x="13935" y="20506"/>
                  </a:cubicBezTo>
                  <a:cubicBezTo>
                    <a:pt x="13901" y="20437"/>
                    <a:pt x="13837" y="20396"/>
                    <a:pt x="13769" y="20396"/>
                  </a:cubicBezTo>
                  <a:close/>
                  <a:moveTo>
                    <a:pt x="8421" y="20649"/>
                  </a:moveTo>
                  <a:cubicBezTo>
                    <a:pt x="8349" y="20649"/>
                    <a:pt x="8283" y="20708"/>
                    <a:pt x="8265" y="20799"/>
                  </a:cubicBezTo>
                  <a:cubicBezTo>
                    <a:pt x="8244" y="20883"/>
                    <a:pt x="8286" y="20966"/>
                    <a:pt x="8391" y="20987"/>
                  </a:cubicBezTo>
                  <a:cubicBezTo>
                    <a:pt x="8495" y="21008"/>
                    <a:pt x="8621" y="21029"/>
                    <a:pt x="8725" y="21050"/>
                  </a:cubicBezTo>
                  <a:lnTo>
                    <a:pt x="8746" y="21050"/>
                  </a:lnTo>
                  <a:cubicBezTo>
                    <a:pt x="8830" y="21050"/>
                    <a:pt x="8914" y="21008"/>
                    <a:pt x="8914" y="20925"/>
                  </a:cubicBezTo>
                  <a:cubicBezTo>
                    <a:pt x="8935" y="20820"/>
                    <a:pt x="8872" y="20736"/>
                    <a:pt x="8788" y="20715"/>
                  </a:cubicBezTo>
                  <a:cubicBezTo>
                    <a:pt x="8684" y="20694"/>
                    <a:pt x="8558" y="20694"/>
                    <a:pt x="8453" y="20653"/>
                  </a:cubicBezTo>
                  <a:cubicBezTo>
                    <a:pt x="8443" y="20650"/>
                    <a:pt x="8432" y="20649"/>
                    <a:pt x="8421" y="20649"/>
                  </a:cubicBezTo>
                  <a:close/>
                  <a:moveTo>
                    <a:pt x="12743" y="20653"/>
                  </a:moveTo>
                  <a:cubicBezTo>
                    <a:pt x="12638" y="20694"/>
                    <a:pt x="12533" y="20715"/>
                    <a:pt x="12429" y="20715"/>
                  </a:cubicBezTo>
                  <a:cubicBezTo>
                    <a:pt x="12345" y="20736"/>
                    <a:pt x="12282" y="20820"/>
                    <a:pt x="12282" y="20925"/>
                  </a:cubicBezTo>
                  <a:cubicBezTo>
                    <a:pt x="12303" y="21008"/>
                    <a:pt x="12366" y="21050"/>
                    <a:pt x="12450" y="21071"/>
                  </a:cubicBezTo>
                  <a:cubicBezTo>
                    <a:pt x="12471" y="21071"/>
                    <a:pt x="12471" y="21071"/>
                    <a:pt x="12492" y="21050"/>
                  </a:cubicBezTo>
                  <a:cubicBezTo>
                    <a:pt x="12596" y="21050"/>
                    <a:pt x="12701" y="21008"/>
                    <a:pt x="12826" y="20987"/>
                  </a:cubicBezTo>
                  <a:cubicBezTo>
                    <a:pt x="12910" y="20966"/>
                    <a:pt x="12973" y="20883"/>
                    <a:pt x="12952" y="20799"/>
                  </a:cubicBezTo>
                  <a:cubicBezTo>
                    <a:pt x="12931" y="20694"/>
                    <a:pt x="12847" y="20653"/>
                    <a:pt x="12743" y="20653"/>
                  </a:cubicBezTo>
                  <a:close/>
                  <a:moveTo>
                    <a:pt x="9437" y="20820"/>
                  </a:moveTo>
                  <a:cubicBezTo>
                    <a:pt x="9353" y="20820"/>
                    <a:pt x="9269" y="20883"/>
                    <a:pt x="9248" y="20966"/>
                  </a:cubicBezTo>
                  <a:cubicBezTo>
                    <a:pt x="9248" y="21071"/>
                    <a:pt x="9311" y="21155"/>
                    <a:pt x="9416" y="21155"/>
                  </a:cubicBezTo>
                  <a:cubicBezTo>
                    <a:pt x="9520" y="21176"/>
                    <a:pt x="9625" y="21176"/>
                    <a:pt x="9751" y="21197"/>
                  </a:cubicBezTo>
                  <a:lnTo>
                    <a:pt x="9772" y="21197"/>
                  </a:lnTo>
                  <a:cubicBezTo>
                    <a:pt x="9855" y="21197"/>
                    <a:pt x="9918" y="21134"/>
                    <a:pt x="9939" y="21029"/>
                  </a:cubicBezTo>
                  <a:cubicBezTo>
                    <a:pt x="9939" y="20946"/>
                    <a:pt x="9876" y="20862"/>
                    <a:pt x="9772" y="20862"/>
                  </a:cubicBezTo>
                  <a:cubicBezTo>
                    <a:pt x="9667" y="20841"/>
                    <a:pt x="9562" y="20841"/>
                    <a:pt x="9437" y="20820"/>
                  </a:cubicBezTo>
                  <a:close/>
                  <a:moveTo>
                    <a:pt x="11792" y="20817"/>
                  </a:moveTo>
                  <a:cubicBezTo>
                    <a:pt x="11781" y="20817"/>
                    <a:pt x="11770" y="20818"/>
                    <a:pt x="11759" y="20820"/>
                  </a:cubicBezTo>
                  <a:cubicBezTo>
                    <a:pt x="11655" y="20841"/>
                    <a:pt x="11550" y="20841"/>
                    <a:pt x="11445" y="20841"/>
                  </a:cubicBezTo>
                  <a:cubicBezTo>
                    <a:pt x="11341" y="20862"/>
                    <a:pt x="11278" y="20946"/>
                    <a:pt x="11278" y="21029"/>
                  </a:cubicBezTo>
                  <a:cubicBezTo>
                    <a:pt x="11278" y="21113"/>
                    <a:pt x="11362" y="21197"/>
                    <a:pt x="11445" y="21197"/>
                  </a:cubicBezTo>
                  <a:lnTo>
                    <a:pt x="11466" y="21197"/>
                  </a:lnTo>
                  <a:cubicBezTo>
                    <a:pt x="11571" y="21176"/>
                    <a:pt x="11697" y="21176"/>
                    <a:pt x="11801" y="21155"/>
                  </a:cubicBezTo>
                  <a:cubicBezTo>
                    <a:pt x="11906" y="21155"/>
                    <a:pt x="11969" y="21050"/>
                    <a:pt x="11948" y="20966"/>
                  </a:cubicBezTo>
                  <a:cubicBezTo>
                    <a:pt x="11948" y="20892"/>
                    <a:pt x="11881" y="20817"/>
                    <a:pt x="11792" y="20817"/>
                  </a:cubicBezTo>
                  <a:close/>
                  <a:moveTo>
                    <a:pt x="10441" y="20883"/>
                  </a:moveTo>
                  <a:cubicBezTo>
                    <a:pt x="10357" y="20883"/>
                    <a:pt x="10274" y="20946"/>
                    <a:pt x="10274" y="21050"/>
                  </a:cubicBezTo>
                  <a:cubicBezTo>
                    <a:pt x="10274" y="21134"/>
                    <a:pt x="10336" y="21218"/>
                    <a:pt x="10441" y="21218"/>
                  </a:cubicBezTo>
                  <a:lnTo>
                    <a:pt x="10776" y="21218"/>
                  </a:lnTo>
                  <a:cubicBezTo>
                    <a:pt x="10880" y="21218"/>
                    <a:pt x="10943" y="21134"/>
                    <a:pt x="10943" y="21050"/>
                  </a:cubicBezTo>
                  <a:cubicBezTo>
                    <a:pt x="10943" y="20946"/>
                    <a:pt x="10860" y="20883"/>
                    <a:pt x="10776" y="208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1"/>
            <p:cNvSpPr/>
            <p:nvPr/>
          </p:nvSpPr>
          <p:spPr>
            <a:xfrm>
              <a:off x="2958350" y="4056842"/>
              <a:ext cx="182899" cy="103655"/>
            </a:xfrm>
            <a:custGeom>
              <a:avLst/>
              <a:gdLst/>
              <a:ahLst/>
              <a:cxnLst/>
              <a:rect l="l" t="t" r="r" b="b"/>
              <a:pathLst>
                <a:path w="8789" h="4981" extrusionOk="0">
                  <a:moveTo>
                    <a:pt x="670" y="1"/>
                  </a:moveTo>
                  <a:cubicBezTo>
                    <a:pt x="252" y="1"/>
                    <a:pt x="42" y="461"/>
                    <a:pt x="273" y="796"/>
                  </a:cubicBezTo>
                  <a:lnTo>
                    <a:pt x="1361" y="2177"/>
                  </a:lnTo>
                  <a:cubicBezTo>
                    <a:pt x="1507" y="2344"/>
                    <a:pt x="1507" y="2595"/>
                    <a:pt x="1361" y="2784"/>
                  </a:cubicBezTo>
                  <a:lnTo>
                    <a:pt x="252" y="4144"/>
                  </a:lnTo>
                  <a:cubicBezTo>
                    <a:pt x="1" y="4458"/>
                    <a:pt x="231" y="4939"/>
                    <a:pt x="628" y="4939"/>
                  </a:cubicBezTo>
                  <a:lnTo>
                    <a:pt x="7659" y="4981"/>
                  </a:lnTo>
                  <a:cubicBezTo>
                    <a:pt x="8265" y="4981"/>
                    <a:pt x="8747" y="4499"/>
                    <a:pt x="8768" y="3893"/>
                  </a:cubicBezTo>
                  <a:lnTo>
                    <a:pt x="8789" y="1152"/>
                  </a:lnTo>
                  <a:cubicBezTo>
                    <a:pt x="8789" y="545"/>
                    <a:pt x="8307" y="64"/>
                    <a:pt x="7700" y="43"/>
                  </a:cubicBezTo>
                  <a:lnTo>
                    <a:pt x="670" y="1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1"/>
            <p:cNvSpPr/>
            <p:nvPr/>
          </p:nvSpPr>
          <p:spPr>
            <a:xfrm>
              <a:off x="3080275" y="4058153"/>
              <a:ext cx="60973" cy="31381"/>
            </a:xfrm>
            <a:custGeom>
              <a:avLst/>
              <a:gdLst/>
              <a:ahLst/>
              <a:cxnLst/>
              <a:rect l="l" t="t" r="r" b="b"/>
              <a:pathLst>
                <a:path w="2930" h="1508" extrusionOk="0">
                  <a:moveTo>
                    <a:pt x="1883" y="1"/>
                  </a:moveTo>
                  <a:lnTo>
                    <a:pt x="0" y="1486"/>
                  </a:lnTo>
                  <a:lnTo>
                    <a:pt x="2909" y="1507"/>
                  </a:lnTo>
                  <a:lnTo>
                    <a:pt x="2909" y="1089"/>
                  </a:lnTo>
                  <a:cubicBezTo>
                    <a:pt x="2930" y="503"/>
                    <a:pt x="2469" y="22"/>
                    <a:pt x="1883" y="1"/>
                  </a:cubicBez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1"/>
            <p:cNvSpPr/>
            <p:nvPr/>
          </p:nvSpPr>
          <p:spPr>
            <a:xfrm>
              <a:off x="3483468" y="4060338"/>
              <a:ext cx="182899" cy="103655"/>
            </a:xfrm>
            <a:custGeom>
              <a:avLst/>
              <a:gdLst/>
              <a:ahLst/>
              <a:cxnLst/>
              <a:rect l="l" t="t" r="r" b="b"/>
              <a:pathLst>
                <a:path w="8789" h="4981" extrusionOk="0">
                  <a:moveTo>
                    <a:pt x="1130" y="0"/>
                  </a:moveTo>
                  <a:cubicBezTo>
                    <a:pt x="524" y="0"/>
                    <a:pt x="42" y="482"/>
                    <a:pt x="42" y="1088"/>
                  </a:cubicBezTo>
                  <a:lnTo>
                    <a:pt x="21" y="3829"/>
                  </a:lnTo>
                  <a:cubicBezTo>
                    <a:pt x="0" y="4436"/>
                    <a:pt x="503" y="4938"/>
                    <a:pt x="1109" y="4938"/>
                  </a:cubicBezTo>
                  <a:lnTo>
                    <a:pt x="8119" y="4980"/>
                  </a:lnTo>
                  <a:cubicBezTo>
                    <a:pt x="8537" y="4980"/>
                    <a:pt x="8767" y="4520"/>
                    <a:pt x="8516" y="4206"/>
                  </a:cubicBezTo>
                  <a:lnTo>
                    <a:pt x="7428" y="2825"/>
                  </a:lnTo>
                  <a:cubicBezTo>
                    <a:pt x="7282" y="2637"/>
                    <a:pt x="7282" y="2386"/>
                    <a:pt x="7428" y="2218"/>
                  </a:cubicBezTo>
                  <a:lnTo>
                    <a:pt x="8537" y="837"/>
                  </a:lnTo>
                  <a:cubicBezTo>
                    <a:pt x="8788" y="523"/>
                    <a:pt x="8558" y="63"/>
                    <a:pt x="8161" y="63"/>
                  </a:cubicBezTo>
                  <a:lnTo>
                    <a:pt x="1130" y="0"/>
                  </a:ln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1"/>
            <p:cNvSpPr/>
            <p:nvPr/>
          </p:nvSpPr>
          <p:spPr>
            <a:xfrm>
              <a:off x="3484342" y="4060338"/>
              <a:ext cx="60099" cy="31798"/>
            </a:xfrm>
            <a:custGeom>
              <a:avLst/>
              <a:gdLst/>
              <a:ahLst/>
              <a:cxnLst/>
              <a:rect l="l" t="t" r="r" b="b"/>
              <a:pathLst>
                <a:path w="2888" h="1528" extrusionOk="0">
                  <a:moveTo>
                    <a:pt x="1046" y="0"/>
                  </a:moveTo>
                  <a:cubicBezTo>
                    <a:pt x="461" y="42"/>
                    <a:pt x="0" y="502"/>
                    <a:pt x="0" y="1088"/>
                  </a:cubicBezTo>
                  <a:lnTo>
                    <a:pt x="0" y="1507"/>
                  </a:lnTo>
                  <a:lnTo>
                    <a:pt x="2888" y="1528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39B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1"/>
            <p:cNvSpPr/>
            <p:nvPr/>
          </p:nvSpPr>
          <p:spPr>
            <a:xfrm>
              <a:off x="3038031" y="4087329"/>
              <a:ext cx="548219" cy="118471"/>
            </a:xfrm>
            <a:custGeom>
              <a:avLst/>
              <a:gdLst/>
              <a:ahLst/>
              <a:cxnLst/>
              <a:rect l="l" t="t" r="r" b="b"/>
              <a:pathLst>
                <a:path w="26344" h="5693" extrusionOk="0">
                  <a:moveTo>
                    <a:pt x="2804" y="1"/>
                  </a:moveTo>
                  <a:cubicBezTo>
                    <a:pt x="1277" y="1"/>
                    <a:pt x="22" y="1235"/>
                    <a:pt x="1" y="2762"/>
                  </a:cubicBezTo>
                  <a:cubicBezTo>
                    <a:pt x="1" y="4290"/>
                    <a:pt x="1235" y="5545"/>
                    <a:pt x="2763" y="5545"/>
                  </a:cubicBezTo>
                  <a:lnTo>
                    <a:pt x="23540" y="5692"/>
                  </a:lnTo>
                  <a:cubicBezTo>
                    <a:pt x="23553" y="5692"/>
                    <a:pt x="23566" y="5692"/>
                    <a:pt x="23578" y="5692"/>
                  </a:cubicBezTo>
                  <a:cubicBezTo>
                    <a:pt x="25109" y="5692"/>
                    <a:pt x="26323" y="4465"/>
                    <a:pt x="26343" y="2930"/>
                  </a:cubicBezTo>
                  <a:cubicBezTo>
                    <a:pt x="26343" y="1402"/>
                    <a:pt x="25109" y="147"/>
                    <a:pt x="23582" y="147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" name="Google Shape;533;p21"/>
          <p:cNvSpPr txBox="1"/>
          <p:nvPr/>
        </p:nvSpPr>
        <p:spPr>
          <a:xfrm>
            <a:off x="869973" y="1325375"/>
            <a:ext cx="17871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4" name="Google Shape;534;p21"/>
          <p:cNvSpPr txBox="1"/>
          <p:nvPr/>
        </p:nvSpPr>
        <p:spPr>
          <a:xfrm>
            <a:off x="867900" y="2036038"/>
            <a:ext cx="17871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5" name="Google Shape;535;p21"/>
          <p:cNvSpPr txBox="1"/>
          <p:nvPr/>
        </p:nvSpPr>
        <p:spPr>
          <a:xfrm>
            <a:off x="867900" y="2746700"/>
            <a:ext cx="17871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6" name="Google Shape;536;p21"/>
          <p:cNvSpPr txBox="1"/>
          <p:nvPr/>
        </p:nvSpPr>
        <p:spPr>
          <a:xfrm>
            <a:off x="867900" y="3457363"/>
            <a:ext cx="17871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planet where we all live on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7" name="Google Shape;537;p21"/>
          <p:cNvSpPr txBox="1"/>
          <p:nvPr/>
        </p:nvSpPr>
        <p:spPr>
          <a:xfrm>
            <a:off x="6491645" y="1325375"/>
            <a:ext cx="17850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8" name="Google Shape;538;p21"/>
          <p:cNvSpPr txBox="1"/>
          <p:nvPr/>
        </p:nvSpPr>
        <p:spPr>
          <a:xfrm>
            <a:off x="6489575" y="2036038"/>
            <a:ext cx="17850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is the farthest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9" name="Google Shape;539;p21"/>
          <p:cNvSpPr txBox="1"/>
          <p:nvPr/>
        </p:nvSpPr>
        <p:spPr>
          <a:xfrm>
            <a:off x="6489575" y="2746701"/>
            <a:ext cx="17850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0" name="Google Shape;540;p21"/>
          <p:cNvSpPr txBox="1"/>
          <p:nvPr/>
        </p:nvSpPr>
        <p:spPr>
          <a:xfrm>
            <a:off x="6489575" y="3457364"/>
            <a:ext cx="17850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Ceres is located in the main asteroid belt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1" name="Google Shape;541;p21"/>
          <p:cNvSpPr txBox="1"/>
          <p:nvPr/>
        </p:nvSpPr>
        <p:spPr>
          <a:xfrm>
            <a:off x="456125" y="1325375"/>
            <a:ext cx="41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2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2" name="Google Shape;542;p21"/>
          <p:cNvSpPr txBox="1"/>
          <p:nvPr/>
        </p:nvSpPr>
        <p:spPr>
          <a:xfrm>
            <a:off x="456125" y="2036044"/>
            <a:ext cx="41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2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3" name="Google Shape;543;p21"/>
          <p:cNvSpPr txBox="1"/>
          <p:nvPr/>
        </p:nvSpPr>
        <p:spPr>
          <a:xfrm>
            <a:off x="456125" y="2746713"/>
            <a:ext cx="41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2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4" name="Google Shape;544;p21"/>
          <p:cNvSpPr txBox="1"/>
          <p:nvPr/>
        </p:nvSpPr>
        <p:spPr>
          <a:xfrm>
            <a:off x="456125" y="3457381"/>
            <a:ext cx="41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2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5" name="Google Shape;545;p21"/>
          <p:cNvSpPr txBox="1"/>
          <p:nvPr/>
        </p:nvSpPr>
        <p:spPr>
          <a:xfrm>
            <a:off x="8274850" y="1325375"/>
            <a:ext cx="41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2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6" name="Google Shape;546;p21"/>
          <p:cNvSpPr txBox="1"/>
          <p:nvPr/>
        </p:nvSpPr>
        <p:spPr>
          <a:xfrm>
            <a:off x="8274850" y="2036044"/>
            <a:ext cx="41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2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7" name="Google Shape;547;p21"/>
          <p:cNvSpPr txBox="1"/>
          <p:nvPr/>
        </p:nvSpPr>
        <p:spPr>
          <a:xfrm>
            <a:off x="8274850" y="2746713"/>
            <a:ext cx="41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2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8" name="Google Shape;548;p21"/>
          <p:cNvSpPr txBox="1"/>
          <p:nvPr/>
        </p:nvSpPr>
        <p:spPr>
          <a:xfrm>
            <a:off x="8274850" y="3457381"/>
            <a:ext cx="41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9</a:t>
            </a:r>
            <a:endParaRPr sz="2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9" name="Google Shape;549;p21"/>
          <p:cNvSpPr txBox="1"/>
          <p:nvPr/>
        </p:nvSpPr>
        <p:spPr>
          <a:xfrm>
            <a:off x="867900" y="4168025"/>
            <a:ext cx="17871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Moon is a satellite that orbits Earth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0" name="Google Shape;550;p21"/>
          <p:cNvSpPr txBox="1"/>
          <p:nvPr/>
        </p:nvSpPr>
        <p:spPr>
          <a:xfrm>
            <a:off x="6489575" y="4168027"/>
            <a:ext cx="17850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Sun is at the center of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1" name="Google Shape;551;p21"/>
          <p:cNvSpPr txBox="1"/>
          <p:nvPr/>
        </p:nvSpPr>
        <p:spPr>
          <a:xfrm>
            <a:off x="456125" y="4168050"/>
            <a:ext cx="41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2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2" name="Google Shape;552;p21"/>
          <p:cNvSpPr txBox="1"/>
          <p:nvPr/>
        </p:nvSpPr>
        <p:spPr>
          <a:xfrm>
            <a:off x="8274850" y="4168050"/>
            <a:ext cx="41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10</a:t>
            </a:r>
            <a:endParaRPr sz="2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3" name="Google Shape;553;p21"/>
          <p:cNvSpPr txBox="1"/>
          <p:nvPr/>
        </p:nvSpPr>
        <p:spPr>
          <a:xfrm>
            <a:off x="3804331" y="1810325"/>
            <a:ext cx="382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4" name="Google Shape;554;p21"/>
          <p:cNvSpPr txBox="1"/>
          <p:nvPr/>
        </p:nvSpPr>
        <p:spPr>
          <a:xfrm>
            <a:off x="4957744" y="1810325"/>
            <a:ext cx="382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5" name="Google Shape;555;p21"/>
          <p:cNvSpPr txBox="1"/>
          <p:nvPr/>
        </p:nvSpPr>
        <p:spPr>
          <a:xfrm>
            <a:off x="3180775" y="2705275"/>
            <a:ext cx="382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6" name="Google Shape;556;p21"/>
          <p:cNvSpPr txBox="1"/>
          <p:nvPr/>
        </p:nvSpPr>
        <p:spPr>
          <a:xfrm>
            <a:off x="3856044" y="2829713"/>
            <a:ext cx="382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7" name="Google Shape;557;p21"/>
          <p:cNvSpPr txBox="1"/>
          <p:nvPr/>
        </p:nvSpPr>
        <p:spPr>
          <a:xfrm>
            <a:off x="3122600" y="3619619"/>
            <a:ext cx="382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8" name="Google Shape;558;p21"/>
          <p:cNvSpPr txBox="1"/>
          <p:nvPr/>
        </p:nvSpPr>
        <p:spPr>
          <a:xfrm>
            <a:off x="3791423" y="3744057"/>
            <a:ext cx="382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9" name="Google Shape;559;p21"/>
          <p:cNvSpPr txBox="1"/>
          <p:nvPr/>
        </p:nvSpPr>
        <p:spPr>
          <a:xfrm flipH="1">
            <a:off x="5581283" y="2705275"/>
            <a:ext cx="382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8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0" name="Google Shape;560;p21"/>
          <p:cNvSpPr txBox="1"/>
          <p:nvPr/>
        </p:nvSpPr>
        <p:spPr>
          <a:xfrm flipH="1">
            <a:off x="4906014" y="2829713"/>
            <a:ext cx="382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1" name="Google Shape;561;p21"/>
          <p:cNvSpPr txBox="1"/>
          <p:nvPr/>
        </p:nvSpPr>
        <p:spPr>
          <a:xfrm flipH="1">
            <a:off x="5639458" y="3619619"/>
            <a:ext cx="382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10</a:t>
            </a:r>
            <a:endParaRPr sz="13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2" name="Google Shape;562;p21"/>
          <p:cNvSpPr txBox="1"/>
          <p:nvPr/>
        </p:nvSpPr>
        <p:spPr>
          <a:xfrm flipH="1">
            <a:off x="4970651" y="3744057"/>
            <a:ext cx="382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9</a:t>
            </a:r>
            <a:endParaRPr sz="1500"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7" name="Google Shape;567;p22"/>
          <p:cNvGrpSpPr/>
          <p:nvPr/>
        </p:nvGrpSpPr>
        <p:grpSpPr>
          <a:xfrm>
            <a:off x="5035585" y="2276350"/>
            <a:ext cx="1057195" cy="856207"/>
            <a:chOff x="5035585" y="2276350"/>
            <a:chExt cx="1057195" cy="856207"/>
          </a:xfrm>
        </p:grpSpPr>
        <p:sp>
          <p:nvSpPr>
            <p:cNvPr id="568" name="Google Shape;568;p22"/>
            <p:cNvSpPr/>
            <p:nvPr/>
          </p:nvSpPr>
          <p:spPr>
            <a:xfrm>
              <a:off x="5035585" y="3012088"/>
              <a:ext cx="949835" cy="120468"/>
            </a:xfrm>
            <a:custGeom>
              <a:avLst/>
              <a:gdLst/>
              <a:ahLst/>
              <a:cxnLst/>
              <a:rect l="l" t="t" r="r" b="b"/>
              <a:pathLst>
                <a:path w="34818" h="4416" extrusionOk="0">
                  <a:moveTo>
                    <a:pt x="17409" y="0"/>
                  </a:moveTo>
                  <a:cubicBezTo>
                    <a:pt x="7805" y="0"/>
                    <a:pt x="1" y="984"/>
                    <a:pt x="1" y="2197"/>
                  </a:cubicBezTo>
                  <a:cubicBezTo>
                    <a:pt x="1" y="3432"/>
                    <a:pt x="7805" y="4415"/>
                    <a:pt x="17409" y="4415"/>
                  </a:cubicBezTo>
                  <a:cubicBezTo>
                    <a:pt x="27034" y="4415"/>
                    <a:pt x="34818" y="3432"/>
                    <a:pt x="34818" y="2197"/>
                  </a:cubicBezTo>
                  <a:cubicBezTo>
                    <a:pt x="34818" y="984"/>
                    <a:pt x="27034" y="0"/>
                    <a:pt x="17409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9" name="Google Shape;569;p22"/>
            <p:cNvGrpSpPr/>
            <p:nvPr/>
          </p:nvGrpSpPr>
          <p:grpSpPr>
            <a:xfrm>
              <a:off x="5617835" y="2276350"/>
              <a:ext cx="474945" cy="158640"/>
              <a:chOff x="5617835" y="2276350"/>
              <a:chExt cx="474945" cy="158640"/>
            </a:xfrm>
          </p:grpSpPr>
          <p:sp>
            <p:nvSpPr>
              <p:cNvPr id="570" name="Google Shape;570;p22"/>
              <p:cNvSpPr/>
              <p:nvPr/>
            </p:nvSpPr>
            <p:spPr>
              <a:xfrm>
                <a:off x="5617835" y="2375028"/>
                <a:ext cx="474945" cy="59961"/>
              </a:xfrm>
              <a:custGeom>
                <a:avLst/>
                <a:gdLst/>
                <a:ahLst/>
                <a:cxnLst/>
                <a:rect l="l" t="t" r="r" b="b"/>
                <a:pathLst>
                  <a:path w="17410" h="2198" extrusionOk="0">
                    <a:moveTo>
                      <a:pt x="8705" y="0"/>
                    </a:moveTo>
                    <a:cubicBezTo>
                      <a:pt x="3893" y="0"/>
                      <a:pt x="1" y="482"/>
                      <a:pt x="1" y="1109"/>
                    </a:cubicBezTo>
                    <a:cubicBezTo>
                      <a:pt x="1" y="1716"/>
                      <a:pt x="3893" y="2197"/>
                      <a:pt x="8705" y="2197"/>
                    </a:cubicBezTo>
                    <a:cubicBezTo>
                      <a:pt x="13518" y="2197"/>
                      <a:pt x="17409" y="1716"/>
                      <a:pt x="17409" y="1109"/>
                    </a:cubicBezTo>
                    <a:cubicBezTo>
                      <a:pt x="17409" y="482"/>
                      <a:pt x="13518" y="0"/>
                      <a:pt x="870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2"/>
              <p:cNvSpPr/>
              <p:nvPr/>
            </p:nvSpPr>
            <p:spPr>
              <a:xfrm>
                <a:off x="5855324" y="2276350"/>
                <a:ext cx="142129" cy="128953"/>
              </a:xfrm>
              <a:custGeom>
                <a:avLst/>
                <a:gdLst/>
                <a:ahLst/>
                <a:cxnLst/>
                <a:rect l="l" t="t" r="r" b="b"/>
                <a:pathLst>
                  <a:path w="5210" h="4727" extrusionOk="0">
                    <a:moveTo>
                      <a:pt x="2680" y="1"/>
                    </a:moveTo>
                    <a:cubicBezTo>
                      <a:pt x="2631" y="1"/>
                      <a:pt x="2582" y="7"/>
                      <a:pt x="2532" y="19"/>
                    </a:cubicBezTo>
                    <a:cubicBezTo>
                      <a:pt x="1067" y="374"/>
                      <a:pt x="0" y="4726"/>
                      <a:pt x="0" y="4726"/>
                    </a:cubicBezTo>
                    <a:lnTo>
                      <a:pt x="5210" y="4726"/>
                    </a:lnTo>
                    <a:cubicBezTo>
                      <a:pt x="5210" y="4726"/>
                      <a:pt x="4077" y="1"/>
                      <a:pt x="2680" y="1"/>
                    </a:cubicBezTo>
                    <a:close/>
                  </a:path>
                </a:pathLst>
              </a:custGeom>
              <a:solidFill>
                <a:srgbClr val="4EC4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2"/>
              <p:cNvSpPr/>
              <p:nvPr/>
            </p:nvSpPr>
            <p:spPr>
              <a:xfrm>
                <a:off x="5766822" y="2324529"/>
                <a:ext cx="88524" cy="80776"/>
              </a:xfrm>
              <a:custGeom>
                <a:avLst/>
                <a:gdLst/>
                <a:ahLst/>
                <a:cxnLst/>
                <a:rect l="l" t="t" r="r" b="b"/>
                <a:pathLst>
                  <a:path w="3245" h="2961" extrusionOk="0">
                    <a:moveTo>
                      <a:pt x="1658" y="0"/>
                    </a:moveTo>
                    <a:cubicBezTo>
                      <a:pt x="1629" y="0"/>
                      <a:pt x="1600" y="3"/>
                      <a:pt x="1570" y="10"/>
                    </a:cubicBezTo>
                    <a:cubicBezTo>
                      <a:pt x="670" y="240"/>
                      <a:pt x="1" y="2960"/>
                      <a:pt x="1" y="2960"/>
                    </a:cubicBezTo>
                    <a:lnTo>
                      <a:pt x="3244" y="2960"/>
                    </a:lnTo>
                    <a:cubicBezTo>
                      <a:pt x="3244" y="2960"/>
                      <a:pt x="2538" y="0"/>
                      <a:pt x="1658" y="0"/>
                    </a:cubicBezTo>
                    <a:close/>
                  </a:path>
                </a:pathLst>
              </a:custGeom>
              <a:solidFill>
                <a:srgbClr val="4EC4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3" name="Google Shape;573;p22"/>
          <p:cNvGrpSpPr/>
          <p:nvPr/>
        </p:nvGrpSpPr>
        <p:grpSpPr>
          <a:xfrm>
            <a:off x="2825889" y="3362660"/>
            <a:ext cx="1045158" cy="492566"/>
            <a:chOff x="2825889" y="3362660"/>
            <a:chExt cx="1045158" cy="492566"/>
          </a:xfrm>
        </p:grpSpPr>
        <p:sp>
          <p:nvSpPr>
            <p:cNvPr id="574" name="Google Shape;574;p22"/>
            <p:cNvSpPr/>
            <p:nvPr/>
          </p:nvSpPr>
          <p:spPr>
            <a:xfrm>
              <a:off x="2825889" y="3461339"/>
              <a:ext cx="474918" cy="59961"/>
            </a:xfrm>
            <a:custGeom>
              <a:avLst/>
              <a:gdLst/>
              <a:ahLst/>
              <a:cxnLst/>
              <a:rect l="l" t="t" r="r" b="b"/>
              <a:pathLst>
                <a:path w="17409" h="2198" extrusionOk="0">
                  <a:moveTo>
                    <a:pt x="8705" y="0"/>
                  </a:moveTo>
                  <a:cubicBezTo>
                    <a:pt x="3892" y="0"/>
                    <a:pt x="0" y="502"/>
                    <a:pt x="0" y="1109"/>
                  </a:cubicBezTo>
                  <a:cubicBezTo>
                    <a:pt x="0" y="1716"/>
                    <a:pt x="3892" y="2197"/>
                    <a:pt x="8705" y="2197"/>
                  </a:cubicBezTo>
                  <a:cubicBezTo>
                    <a:pt x="13517" y="2197"/>
                    <a:pt x="17409" y="1716"/>
                    <a:pt x="17409" y="1109"/>
                  </a:cubicBezTo>
                  <a:cubicBezTo>
                    <a:pt x="17409" y="502"/>
                    <a:pt x="13517" y="0"/>
                    <a:pt x="8705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2"/>
            <p:cNvSpPr/>
            <p:nvPr/>
          </p:nvSpPr>
          <p:spPr>
            <a:xfrm>
              <a:off x="2921212" y="3734758"/>
              <a:ext cx="949835" cy="120468"/>
            </a:xfrm>
            <a:custGeom>
              <a:avLst/>
              <a:gdLst/>
              <a:ahLst/>
              <a:cxnLst/>
              <a:rect l="l" t="t" r="r" b="b"/>
              <a:pathLst>
                <a:path w="34818" h="4416" extrusionOk="0">
                  <a:moveTo>
                    <a:pt x="17409" y="1"/>
                  </a:moveTo>
                  <a:cubicBezTo>
                    <a:pt x="7805" y="1"/>
                    <a:pt x="1" y="984"/>
                    <a:pt x="1" y="2197"/>
                  </a:cubicBezTo>
                  <a:cubicBezTo>
                    <a:pt x="1" y="3432"/>
                    <a:pt x="7784" y="4415"/>
                    <a:pt x="17409" y="4415"/>
                  </a:cubicBezTo>
                  <a:cubicBezTo>
                    <a:pt x="27034" y="4415"/>
                    <a:pt x="34818" y="3432"/>
                    <a:pt x="34818" y="2197"/>
                  </a:cubicBezTo>
                  <a:cubicBezTo>
                    <a:pt x="34818" y="984"/>
                    <a:pt x="27034" y="1"/>
                    <a:pt x="17409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2930351" y="3362660"/>
              <a:ext cx="142156" cy="128953"/>
            </a:xfrm>
            <a:custGeom>
              <a:avLst/>
              <a:gdLst/>
              <a:ahLst/>
              <a:cxnLst/>
              <a:rect l="l" t="t" r="r" b="b"/>
              <a:pathLst>
                <a:path w="5211" h="4727" extrusionOk="0">
                  <a:moveTo>
                    <a:pt x="2531" y="0"/>
                  </a:moveTo>
                  <a:cubicBezTo>
                    <a:pt x="1133" y="0"/>
                    <a:pt x="0" y="4726"/>
                    <a:pt x="0" y="4726"/>
                  </a:cubicBezTo>
                  <a:lnTo>
                    <a:pt x="5210" y="4726"/>
                  </a:lnTo>
                  <a:cubicBezTo>
                    <a:pt x="5210" y="4726"/>
                    <a:pt x="4143" y="374"/>
                    <a:pt x="2679" y="18"/>
                  </a:cubicBezTo>
                  <a:cubicBezTo>
                    <a:pt x="2629" y="6"/>
                    <a:pt x="2580" y="0"/>
                    <a:pt x="2531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2"/>
            <p:cNvSpPr/>
            <p:nvPr/>
          </p:nvSpPr>
          <p:spPr>
            <a:xfrm>
              <a:off x="3072490" y="3410813"/>
              <a:ext cx="88496" cy="80803"/>
            </a:xfrm>
            <a:custGeom>
              <a:avLst/>
              <a:gdLst/>
              <a:ahLst/>
              <a:cxnLst/>
              <a:rect l="l" t="t" r="r" b="b"/>
              <a:pathLst>
                <a:path w="3244" h="2962" extrusionOk="0">
                  <a:moveTo>
                    <a:pt x="1586" y="1"/>
                  </a:moveTo>
                  <a:cubicBezTo>
                    <a:pt x="706" y="1"/>
                    <a:pt x="0" y="2961"/>
                    <a:pt x="0" y="2961"/>
                  </a:cubicBezTo>
                  <a:lnTo>
                    <a:pt x="3244" y="2961"/>
                  </a:lnTo>
                  <a:cubicBezTo>
                    <a:pt x="3244" y="2961"/>
                    <a:pt x="2574" y="241"/>
                    <a:pt x="1674" y="11"/>
                  </a:cubicBezTo>
                  <a:cubicBezTo>
                    <a:pt x="1645" y="4"/>
                    <a:pt x="1616" y="1"/>
                    <a:pt x="1586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578;p22"/>
          <p:cNvGrpSpPr/>
          <p:nvPr/>
        </p:nvGrpSpPr>
        <p:grpSpPr>
          <a:xfrm>
            <a:off x="3090196" y="2095962"/>
            <a:ext cx="792293" cy="180326"/>
            <a:chOff x="3090196" y="2095962"/>
            <a:chExt cx="792293" cy="180326"/>
          </a:xfrm>
        </p:grpSpPr>
        <p:sp>
          <p:nvSpPr>
            <p:cNvPr id="579" name="Google Shape;579;p22"/>
            <p:cNvSpPr/>
            <p:nvPr/>
          </p:nvSpPr>
          <p:spPr>
            <a:xfrm>
              <a:off x="3090196" y="2163812"/>
              <a:ext cx="792293" cy="112475"/>
            </a:xfrm>
            <a:custGeom>
              <a:avLst/>
              <a:gdLst/>
              <a:ahLst/>
              <a:cxnLst/>
              <a:rect l="l" t="t" r="r" b="b"/>
              <a:pathLst>
                <a:path w="29043" h="4123" extrusionOk="0">
                  <a:moveTo>
                    <a:pt x="14521" y="1"/>
                  </a:moveTo>
                  <a:cubicBezTo>
                    <a:pt x="6486" y="1"/>
                    <a:pt x="0" y="921"/>
                    <a:pt x="0" y="2051"/>
                  </a:cubicBezTo>
                  <a:cubicBezTo>
                    <a:pt x="0" y="3202"/>
                    <a:pt x="6486" y="4123"/>
                    <a:pt x="14521" y="4123"/>
                  </a:cubicBezTo>
                  <a:cubicBezTo>
                    <a:pt x="22535" y="4123"/>
                    <a:pt x="29042" y="3202"/>
                    <a:pt x="29042" y="2051"/>
                  </a:cubicBezTo>
                  <a:cubicBezTo>
                    <a:pt x="29042" y="921"/>
                    <a:pt x="22535" y="1"/>
                    <a:pt x="14521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2"/>
            <p:cNvSpPr/>
            <p:nvPr/>
          </p:nvSpPr>
          <p:spPr>
            <a:xfrm>
              <a:off x="3280842" y="2095962"/>
              <a:ext cx="142156" cy="128953"/>
            </a:xfrm>
            <a:custGeom>
              <a:avLst/>
              <a:gdLst/>
              <a:ahLst/>
              <a:cxnLst/>
              <a:rect l="l" t="t" r="r" b="b"/>
              <a:pathLst>
                <a:path w="5211" h="4727" extrusionOk="0">
                  <a:moveTo>
                    <a:pt x="2531" y="1"/>
                  </a:moveTo>
                  <a:cubicBezTo>
                    <a:pt x="1133" y="1"/>
                    <a:pt x="1" y="4727"/>
                    <a:pt x="1" y="4727"/>
                  </a:cubicBezTo>
                  <a:lnTo>
                    <a:pt x="5211" y="4727"/>
                  </a:lnTo>
                  <a:cubicBezTo>
                    <a:pt x="5211" y="4727"/>
                    <a:pt x="4143" y="374"/>
                    <a:pt x="2679" y="19"/>
                  </a:cubicBezTo>
                  <a:cubicBezTo>
                    <a:pt x="2629" y="7"/>
                    <a:pt x="2580" y="1"/>
                    <a:pt x="2531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2"/>
            <p:cNvSpPr/>
            <p:nvPr/>
          </p:nvSpPr>
          <p:spPr>
            <a:xfrm>
              <a:off x="3422980" y="2144660"/>
              <a:ext cx="88496" cy="80258"/>
            </a:xfrm>
            <a:custGeom>
              <a:avLst/>
              <a:gdLst/>
              <a:ahLst/>
              <a:cxnLst/>
              <a:rect l="l" t="t" r="r" b="b"/>
              <a:pathLst>
                <a:path w="3244" h="2942" extrusionOk="0">
                  <a:moveTo>
                    <a:pt x="1578" y="0"/>
                  </a:moveTo>
                  <a:cubicBezTo>
                    <a:pt x="702" y="0"/>
                    <a:pt x="1" y="2942"/>
                    <a:pt x="1" y="2942"/>
                  </a:cubicBezTo>
                  <a:lnTo>
                    <a:pt x="3244" y="2942"/>
                  </a:lnTo>
                  <a:cubicBezTo>
                    <a:pt x="3244" y="2942"/>
                    <a:pt x="2574" y="242"/>
                    <a:pt x="1674" y="12"/>
                  </a:cubicBezTo>
                  <a:cubicBezTo>
                    <a:pt x="1642" y="4"/>
                    <a:pt x="1610" y="0"/>
                    <a:pt x="1578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" name="Google Shape;582;p22"/>
          <p:cNvSpPr/>
          <p:nvPr/>
        </p:nvSpPr>
        <p:spPr>
          <a:xfrm>
            <a:off x="4572066" y="1384927"/>
            <a:ext cx="3741900" cy="5964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365750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actually also the biggest planet in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3" name="Google Shape;583;p22"/>
          <p:cNvSpPr/>
          <p:nvPr/>
        </p:nvSpPr>
        <p:spPr>
          <a:xfrm>
            <a:off x="4572066" y="3801271"/>
            <a:ext cx="3741900" cy="5964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365750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has a beautiful name and is the second planet from the Sun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4" name="Google Shape;584;p22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sp>
        <p:nvSpPr>
          <p:cNvPr id="585" name="Google Shape;585;p22"/>
          <p:cNvSpPr/>
          <p:nvPr/>
        </p:nvSpPr>
        <p:spPr>
          <a:xfrm>
            <a:off x="2732830" y="1972538"/>
            <a:ext cx="3058934" cy="2760436"/>
          </a:xfrm>
          <a:custGeom>
            <a:avLst/>
            <a:gdLst/>
            <a:ahLst/>
            <a:cxnLst/>
            <a:rect l="l" t="t" r="r" b="b"/>
            <a:pathLst>
              <a:path w="112131" h="101189" extrusionOk="0">
                <a:moveTo>
                  <a:pt x="69743" y="1"/>
                </a:moveTo>
                <a:cubicBezTo>
                  <a:pt x="59690" y="1"/>
                  <a:pt x="33906" y="1049"/>
                  <a:pt x="29294" y="11615"/>
                </a:cubicBezTo>
                <a:cubicBezTo>
                  <a:pt x="23561" y="24776"/>
                  <a:pt x="56997" y="22746"/>
                  <a:pt x="87085" y="28751"/>
                </a:cubicBezTo>
                <a:cubicBezTo>
                  <a:pt x="102799" y="31890"/>
                  <a:pt x="106481" y="45260"/>
                  <a:pt x="90286" y="53002"/>
                </a:cubicBezTo>
                <a:cubicBezTo>
                  <a:pt x="81373" y="57249"/>
                  <a:pt x="61579" y="60723"/>
                  <a:pt x="39295" y="62187"/>
                </a:cubicBezTo>
                <a:cubicBezTo>
                  <a:pt x="17012" y="63652"/>
                  <a:pt x="1" y="78801"/>
                  <a:pt x="14585" y="93322"/>
                </a:cubicBezTo>
                <a:cubicBezTo>
                  <a:pt x="20870" y="99591"/>
                  <a:pt x="33961" y="101189"/>
                  <a:pt x="45013" y="101189"/>
                </a:cubicBezTo>
                <a:cubicBezTo>
                  <a:pt x="49009" y="101189"/>
                  <a:pt x="52738" y="100980"/>
                  <a:pt x="55783" y="100708"/>
                </a:cubicBezTo>
                <a:cubicBezTo>
                  <a:pt x="59236" y="100415"/>
                  <a:pt x="63525" y="99892"/>
                  <a:pt x="63525" y="96732"/>
                </a:cubicBezTo>
                <a:cubicBezTo>
                  <a:pt x="63525" y="93379"/>
                  <a:pt x="60477" y="91569"/>
                  <a:pt x="56861" y="91569"/>
                </a:cubicBezTo>
                <a:cubicBezTo>
                  <a:pt x="56664" y="91569"/>
                  <a:pt x="56465" y="91574"/>
                  <a:pt x="56265" y="91585"/>
                </a:cubicBezTo>
                <a:cubicBezTo>
                  <a:pt x="54434" y="91687"/>
                  <a:pt x="52594" y="91738"/>
                  <a:pt x="50769" y="91738"/>
                </a:cubicBezTo>
                <a:cubicBezTo>
                  <a:pt x="33802" y="91738"/>
                  <a:pt x="18208" y="87319"/>
                  <a:pt x="24858" y="78006"/>
                </a:cubicBezTo>
                <a:cubicBezTo>
                  <a:pt x="37057" y="63233"/>
                  <a:pt x="59152" y="74511"/>
                  <a:pt x="93509" y="61769"/>
                </a:cubicBezTo>
                <a:cubicBezTo>
                  <a:pt x="106942" y="56789"/>
                  <a:pt x="112131" y="47311"/>
                  <a:pt x="111063" y="39820"/>
                </a:cubicBezTo>
                <a:cubicBezTo>
                  <a:pt x="109348" y="27642"/>
                  <a:pt x="95894" y="21867"/>
                  <a:pt x="86855" y="20591"/>
                </a:cubicBezTo>
                <a:cubicBezTo>
                  <a:pt x="77376" y="19273"/>
                  <a:pt x="78611" y="19859"/>
                  <a:pt x="59068" y="17662"/>
                </a:cubicBezTo>
                <a:cubicBezTo>
                  <a:pt x="40237" y="15569"/>
                  <a:pt x="38689" y="13749"/>
                  <a:pt x="38459" y="12619"/>
                </a:cubicBezTo>
                <a:cubicBezTo>
                  <a:pt x="38333" y="11845"/>
                  <a:pt x="38270" y="10067"/>
                  <a:pt x="42392" y="7639"/>
                </a:cubicBezTo>
                <a:cubicBezTo>
                  <a:pt x="48837" y="3831"/>
                  <a:pt x="73757" y="65"/>
                  <a:pt x="73757" y="65"/>
                </a:cubicBezTo>
                <a:cubicBezTo>
                  <a:pt x="73757" y="65"/>
                  <a:pt x="72232" y="1"/>
                  <a:pt x="6974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6" name="Google Shape;586;p22"/>
          <p:cNvGrpSpPr/>
          <p:nvPr/>
        </p:nvGrpSpPr>
        <p:grpSpPr>
          <a:xfrm>
            <a:off x="4076261" y="1331550"/>
            <a:ext cx="991528" cy="965285"/>
            <a:chOff x="4234698" y="1331550"/>
            <a:chExt cx="991528" cy="965285"/>
          </a:xfrm>
        </p:grpSpPr>
        <p:sp>
          <p:nvSpPr>
            <p:cNvPr id="587" name="Google Shape;587;p22"/>
            <p:cNvSpPr/>
            <p:nvPr/>
          </p:nvSpPr>
          <p:spPr>
            <a:xfrm>
              <a:off x="4361423" y="2255152"/>
              <a:ext cx="864803" cy="41684"/>
            </a:xfrm>
            <a:custGeom>
              <a:avLst/>
              <a:gdLst/>
              <a:ahLst/>
              <a:cxnLst/>
              <a:rect l="l" t="t" r="r" b="b"/>
              <a:pathLst>
                <a:path w="31701" h="1528" extrusionOk="0">
                  <a:moveTo>
                    <a:pt x="15840" y="0"/>
                  </a:moveTo>
                  <a:cubicBezTo>
                    <a:pt x="7094" y="0"/>
                    <a:pt x="1" y="335"/>
                    <a:pt x="1" y="775"/>
                  </a:cubicBezTo>
                  <a:cubicBezTo>
                    <a:pt x="1" y="1193"/>
                    <a:pt x="7094" y="1528"/>
                    <a:pt x="15840" y="1528"/>
                  </a:cubicBezTo>
                  <a:cubicBezTo>
                    <a:pt x="24607" y="1528"/>
                    <a:pt x="31700" y="1193"/>
                    <a:pt x="31700" y="775"/>
                  </a:cubicBezTo>
                  <a:cubicBezTo>
                    <a:pt x="31700" y="356"/>
                    <a:pt x="24607" y="0"/>
                    <a:pt x="15840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4712513" y="2060250"/>
              <a:ext cx="228906" cy="207464"/>
            </a:xfrm>
            <a:custGeom>
              <a:avLst/>
              <a:gdLst/>
              <a:ahLst/>
              <a:cxnLst/>
              <a:rect l="l" t="t" r="r" b="b"/>
              <a:pathLst>
                <a:path w="8391" h="7605" extrusionOk="0">
                  <a:moveTo>
                    <a:pt x="4066" y="0"/>
                  </a:moveTo>
                  <a:cubicBezTo>
                    <a:pt x="1813" y="0"/>
                    <a:pt x="0" y="7605"/>
                    <a:pt x="0" y="7605"/>
                  </a:cubicBezTo>
                  <a:lnTo>
                    <a:pt x="8390" y="7605"/>
                  </a:lnTo>
                  <a:cubicBezTo>
                    <a:pt x="8390" y="7605"/>
                    <a:pt x="6654" y="595"/>
                    <a:pt x="4310" y="30"/>
                  </a:cubicBezTo>
                  <a:cubicBezTo>
                    <a:pt x="4228" y="10"/>
                    <a:pt x="4147" y="0"/>
                    <a:pt x="4066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2"/>
            <p:cNvSpPr/>
            <p:nvPr/>
          </p:nvSpPr>
          <p:spPr>
            <a:xfrm>
              <a:off x="4941408" y="2138221"/>
              <a:ext cx="142156" cy="129498"/>
            </a:xfrm>
            <a:custGeom>
              <a:avLst/>
              <a:gdLst/>
              <a:ahLst/>
              <a:cxnLst/>
              <a:rect l="l" t="t" r="r" b="b"/>
              <a:pathLst>
                <a:path w="5211" h="4747" extrusionOk="0">
                  <a:moveTo>
                    <a:pt x="2531" y="0"/>
                  </a:moveTo>
                  <a:cubicBezTo>
                    <a:pt x="1133" y="0"/>
                    <a:pt x="0" y="4747"/>
                    <a:pt x="0" y="4747"/>
                  </a:cubicBezTo>
                  <a:lnTo>
                    <a:pt x="5210" y="4747"/>
                  </a:lnTo>
                  <a:cubicBezTo>
                    <a:pt x="5210" y="4747"/>
                    <a:pt x="4143" y="374"/>
                    <a:pt x="2679" y="18"/>
                  </a:cubicBezTo>
                  <a:cubicBezTo>
                    <a:pt x="2629" y="6"/>
                    <a:pt x="2580" y="0"/>
                    <a:pt x="2531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4613753" y="1946320"/>
              <a:ext cx="46240" cy="321386"/>
            </a:xfrm>
            <a:custGeom>
              <a:avLst/>
              <a:gdLst/>
              <a:ahLst/>
              <a:cxnLst/>
              <a:rect l="l" t="t" r="r" b="b"/>
              <a:pathLst>
                <a:path w="1695" h="11781" extrusionOk="0">
                  <a:moveTo>
                    <a:pt x="0" y="1"/>
                  </a:moveTo>
                  <a:lnTo>
                    <a:pt x="0" y="11781"/>
                  </a:lnTo>
                  <a:lnTo>
                    <a:pt x="1695" y="11781"/>
                  </a:lnTo>
                  <a:lnTo>
                    <a:pt x="1695" y="1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4234698" y="1331550"/>
              <a:ext cx="758630" cy="703224"/>
            </a:xfrm>
            <a:custGeom>
              <a:avLst/>
              <a:gdLst/>
              <a:ahLst/>
              <a:cxnLst/>
              <a:rect l="l" t="t" r="r" b="b"/>
              <a:pathLst>
                <a:path w="27809" h="25778" extrusionOk="0">
                  <a:moveTo>
                    <a:pt x="27808" y="8265"/>
                  </a:moveTo>
                  <a:cubicBezTo>
                    <a:pt x="27808" y="4289"/>
                    <a:pt x="24586" y="1067"/>
                    <a:pt x="20611" y="1067"/>
                  </a:cubicBezTo>
                  <a:cubicBezTo>
                    <a:pt x="18644" y="1067"/>
                    <a:pt x="16844" y="1862"/>
                    <a:pt x="15547" y="3139"/>
                  </a:cubicBezTo>
                  <a:cubicBezTo>
                    <a:pt x="14396" y="1255"/>
                    <a:pt x="12325" y="0"/>
                    <a:pt x="9940" y="0"/>
                  </a:cubicBezTo>
                  <a:cubicBezTo>
                    <a:pt x="6299" y="0"/>
                    <a:pt x="3349" y="2929"/>
                    <a:pt x="3349" y="6570"/>
                  </a:cubicBezTo>
                  <a:cubicBezTo>
                    <a:pt x="3349" y="8390"/>
                    <a:pt x="4102" y="10043"/>
                    <a:pt x="5274" y="11236"/>
                  </a:cubicBezTo>
                  <a:cubicBezTo>
                    <a:pt x="2261" y="11864"/>
                    <a:pt x="1" y="14521"/>
                    <a:pt x="1" y="17722"/>
                  </a:cubicBezTo>
                  <a:cubicBezTo>
                    <a:pt x="1" y="21384"/>
                    <a:pt x="2972" y="24334"/>
                    <a:pt x="6634" y="24334"/>
                  </a:cubicBezTo>
                  <a:cubicBezTo>
                    <a:pt x="7722" y="24334"/>
                    <a:pt x="8768" y="24062"/>
                    <a:pt x="9668" y="23602"/>
                  </a:cubicBezTo>
                  <a:cubicBezTo>
                    <a:pt x="10337" y="24899"/>
                    <a:pt x="11697" y="25778"/>
                    <a:pt x="13246" y="25778"/>
                  </a:cubicBezTo>
                  <a:cubicBezTo>
                    <a:pt x="14564" y="25778"/>
                    <a:pt x="15735" y="25150"/>
                    <a:pt x="16468" y="24167"/>
                  </a:cubicBezTo>
                  <a:cubicBezTo>
                    <a:pt x="17640" y="25004"/>
                    <a:pt x="19062" y="25485"/>
                    <a:pt x="20611" y="25485"/>
                  </a:cubicBezTo>
                  <a:cubicBezTo>
                    <a:pt x="24586" y="25485"/>
                    <a:pt x="27808" y="22263"/>
                    <a:pt x="27808" y="18287"/>
                  </a:cubicBezTo>
                  <a:cubicBezTo>
                    <a:pt x="27808" y="16341"/>
                    <a:pt x="27013" y="14584"/>
                    <a:pt x="25758" y="13287"/>
                  </a:cubicBezTo>
                  <a:cubicBezTo>
                    <a:pt x="27013" y="11989"/>
                    <a:pt x="27808" y="10211"/>
                    <a:pt x="27808" y="8265"/>
                  </a:cubicBezTo>
                  <a:close/>
                </a:path>
              </a:pathLst>
            </a:custGeom>
            <a:solidFill>
              <a:srgbClr val="2DB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sz="2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92" name="Google Shape;592;p22"/>
          <p:cNvGrpSpPr/>
          <p:nvPr/>
        </p:nvGrpSpPr>
        <p:grpSpPr>
          <a:xfrm>
            <a:off x="5926093" y="4556827"/>
            <a:ext cx="474918" cy="159213"/>
            <a:chOff x="5926093" y="4556827"/>
            <a:chExt cx="474918" cy="159213"/>
          </a:xfrm>
        </p:grpSpPr>
        <p:sp>
          <p:nvSpPr>
            <p:cNvPr id="593" name="Google Shape;593;p22"/>
            <p:cNvSpPr/>
            <p:nvPr/>
          </p:nvSpPr>
          <p:spPr>
            <a:xfrm>
              <a:off x="5926093" y="4655505"/>
              <a:ext cx="474918" cy="60534"/>
            </a:xfrm>
            <a:custGeom>
              <a:avLst/>
              <a:gdLst/>
              <a:ahLst/>
              <a:cxnLst/>
              <a:rect l="l" t="t" r="r" b="b"/>
              <a:pathLst>
                <a:path w="17409" h="2219" extrusionOk="0">
                  <a:moveTo>
                    <a:pt x="8705" y="1"/>
                  </a:moveTo>
                  <a:cubicBezTo>
                    <a:pt x="3892" y="1"/>
                    <a:pt x="1" y="503"/>
                    <a:pt x="1" y="1110"/>
                  </a:cubicBezTo>
                  <a:cubicBezTo>
                    <a:pt x="1" y="1716"/>
                    <a:pt x="3892" y="2219"/>
                    <a:pt x="8705" y="2219"/>
                  </a:cubicBezTo>
                  <a:cubicBezTo>
                    <a:pt x="13517" y="2219"/>
                    <a:pt x="17409" y="1716"/>
                    <a:pt x="17409" y="1110"/>
                  </a:cubicBezTo>
                  <a:cubicBezTo>
                    <a:pt x="17409" y="503"/>
                    <a:pt x="13517" y="1"/>
                    <a:pt x="8705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2"/>
            <p:cNvSpPr/>
            <p:nvPr/>
          </p:nvSpPr>
          <p:spPr>
            <a:xfrm>
              <a:off x="6118458" y="4556827"/>
              <a:ext cx="142156" cy="128953"/>
            </a:xfrm>
            <a:custGeom>
              <a:avLst/>
              <a:gdLst/>
              <a:ahLst/>
              <a:cxnLst/>
              <a:rect l="l" t="t" r="r" b="b"/>
              <a:pathLst>
                <a:path w="5211" h="4727" extrusionOk="0">
                  <a:moveTo>
                    <a:pt x="2681" y="1"/>
                  </a:moveTo>
                  <a:cubicBezTo>
                    <a:pt x="2632" y="1"/>
                    <a:pt x="2582" y="7"/>
                    <a:pt x="2533" y="19"/>
                  </a:cubicBezTo>
                  <a:cubicBezTo>
                    <a:pt x="1068" y="374"/>
                    <a:pt x="1" y="4727"/>
                    <a:pt x="1" y="4727"/>
                  </a:cubicBezTo>
                  <a:lnTo>
                    <a:pt x="5211" y="4727"/>
                  </a:lnTo>
                  <a:cubicBezTo>
                    <a:pt x="5211" y="4727"/>
                    <a:pt x="4078" y="1"/>
                    <a:pt x="2681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2"/>
            <p:cNvSpPr/>
            <p:nvPr/>
          </p:nvSpPr>
          <p:spPr>
            <a:xfrm>
              <a:off x="6029983" y="4605525"/>
              <a:ext cx="88496" cy="80258"/>
            </a:xfrm>
            <a:custGeom>
              <a:avLst/>
              <a:gdLst/>
              <a:ahLst/>
              <a:cxnLst/>
              <a:rect l="l" t="t" r="r" b="b"/>
              <a:pathLst>
                <a:path w="3244" h="2942" extrusionOk="0">
                  <a:moveTo>
                    <a:pt x="1666" y="0"/>
                  </a:moveTo>
                  <a:cubicBezTo>
                    <a:pt x="1634" y="0"/>
                    <a:pt x="1602" y="4"/>
                    <a:pt x="1570" y="12"/>
                  </a:cubicBezTo>
                  <a:cubicBezTo>
                    <a:pt x="670" y="222"/>
                    <a:pt x="1" y="2942"/>
                    <a:pt x="1" y="2942"/>
                  </a:cubicBezTo>
                  <a:lnTo>
                    <a:pt x="3244" y="2942"/>
                  </a:lnTo>
                  <a:cubicBezTo>
                    <a:pt x="3244" y="2942"/>
                    <a:pt x="2543" y="0"/>
                    <a:pt x="166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" name="Google Shape;596;p22"/>
          <p:cNvSpPr/>
          <p:nvPr/>
        </p:nvSpPr>
        <p:spPr>
          <a:xfrm>
            <a:off x="830083" y="2593107"/>
            <a:ext cx="3741900" cy="5964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182875" tIns="91425" rIns="36575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a gas giant in the Solar System,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97" name="Google Shape;597;p22"/>
          <p:cNvGrpSpPr/>
          <p:nvPr/>
        </p:nvGrpSpPr>
        <p:grpSpPr>
          <a:xfrm flipH="1">
            <a:off x="4076283" y="2515750"/>
            <a:ext cx="991492" cy="965821"/>
            <a:chOff x="4219975" y="2542854"/>
            <a:chExt cx="908625" cy="885100"/>
          </a:xfrm>
        </p:grpSpPr>
        <p:sp>
          <p:nvSpPr>
            <p:cNvPr id="598" name="Google Shape;598;p22"/>
            <p:cNvSpPr/>
            <p:nvPr/>
          </p:nvSpPr>
          <p:spPr>
            <a:xfrm>
              <a:off x="4335575" y="3389754"/>
              <a:ext cx="793025" cy="38200"/>
            </a:xfrm>
            <a:custGeom>
              <a:avLst/>
              <a:gdLst/>
              <a:ahLst/>
              <a:cxnLst/>
              <a:rect l="l" t="t" r="r" b="b"/>
              <a:pathLst>
                <a:path w="31721" h="1528" extrusionOk="0">
                  <a:moveTo>
                    <a:pt x="15861" y="0"/>
                  </a:moveTo>
                  <a:cubicBezTo>
                    <a:pt x="7094" y="0"/>
                    <a:pt x="1" y="335"/>
                    <a:pt x="1" y="754"/>
                  </a:cubicBezTo>
                  <a:cubicBezTo>
                    <a:pt x="1" y="1193"/>
                    <a:pt x="7094" y="1528"/>
                    <a:pt x="15861" y="1528"/>
                  </a:cubicBezTo>
                  <a:cubicBezTo>
                    <a:pt x="24607" y="1528"/>
                    <a:pt x="31721" y="1193"/>
                    <a:pt x="31721" y="754"/>
                  </a:cubicBezTo>
                  <a:cubicBezTo>
                    <a:pt x="31721" y="335"/>
                    <a:pt x="24607" y="0"/>
                    <a:pt x="15861" y="0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2"/>
            <p:cNvSpPr/>
            <p:nvPr/>
          </p:nvSpPr>
          <p:spPr>
            <a:xfrm>
              <a:off x="4657800" y="3210679"/>
              <a:ext cx="209250" cy="190600"/>
            </a:xfrm>
            <a:custGeom>
              <a:avLst/>
              <a:gdLst/>
              <a:ahLst/>
              <a:cxnLst/>
              <a:rect l="l" t="t" r="r" b="b"/>
              <a:pathLst>
                <a:path w="8370" h="7624" extrusionOk="0">
                  <a:moveTo>
                    <a:pt x="4056" y="0"/>
                  </a:moveTo>
                  <a:cubicBezTo>
                    <a:pt x="1818" y="0"/>
                    <a:pt x="1" y="7624"/>
                    <a:pt x="1" y="7624"/>
                  </a:cubicBezTo>
                  <a:lnTo>
                    <a:pt x="8370" y="7624"/>
                  </a:lnTo>
                  <a:cubicBezTo>
                    <a:pt x="8370" y="7624"/>
                    <a:pt x="6654" y="614"/>
                    <a:pt x="4290" y="28"/>
                  </a:cubicBezTo>
                  <a:cubicBezTo>
                    <a:pt x="4212" y="9"/>
                    <a:pt x="4134" y="0"/>
                    <a:pt x="4056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2"/>
            <p:cNvSpPr/>
            <p:nvPr/>
          </p:nvSpPr>
          <p:spPr>
            <a:xfrm>
              <a:off x="4867050" y="3282604"/>
              <a:ext cx="130775" cy="118675"/>
            </a:xfrm>
            <a:custGeom>
              <a:avLst/>
              <a:gdLst/>
              <a:ahLst/>
              <a:cxnLst/>
              <a:rect l="l" t="t" r="r" b="b"/>
              <a:pathLst>
                <a:path w="5231" h="4747" extrusionOk="0">
                  <a:moveTo>
                    <a:pt x="2550" y="0"/>
                  </a:moveTo>
                  <a:cubicBezTo>
                    <a:pt x="1133" y="0"/>
                    <a:pt x="0" y="4747"/>
                    <a:pt x="0" y="4747"/>
                  </a:cubicBezTo>
                  <a:lnTo>
                    <a:pt x="5231" y="4747"/>
                  </a:lnTo>
                  <a:cubicBezTo>
                    <a:pt x="5231" y="4747"/>
                    <a:pt x="4164" y="374"/>
                    <a:pt x="2699" y="18"/>
                  </a:cubicBezTo>
                  <a:cubicBezTo>
                    <a:pt x="2649" y="6"/>
                    <a:pt x="2599" y="0"/>
                    <a:pt x="2550" y="0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2"/>
            <p:cNvSpPr/>
            <p:nvPr/>
          </p:nvSpPr>
          <p:spPr>
            <a:xfrm>
              <a:off x="4567300" y="3106754"/>
              <a:ext cx="42400" cy="294525"/>
            </a:xfrm>
            <a:custGeom>
              <a:avLst/>
              <a:gdLst/>
              <a:ahLst/>
              <a:cxnLst/>
              <a:rect l="l" t="t" r="r" b="b"/>
              <a:pathLst>
                <a:path w="1696" h="11781" extrusionOk="0">
                  <a:moveTo>
                    <a:pt x="1" y="1"/>
                  </a:moveTo>
                  <a:lnTo>
                    <a:pt x="1" y="11781"/>
                  </a:lnTo>
                  <a:lnTo>
                    <a:pt x="1696" y="11781"/>
                  </a:lnTo>
                  <a:lnTo>
                    <a:pt x="1696" y="1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2"/>
            <p:cNvSpPr/>
            <p:nvPr/>
          </p:nvSpPr>
          <p:spPr>
            <a:xfrm>
              <a:off x="4219975" y="2542854"/>
              <a:ext cx="694700" cy="645000"/>
            </a:xfrm>
            <a:custGeom>
              <a:avLst/>
              <a:gdLst/>
              <a:ahLst/>
              <a:cxnLst/>
              <a:rect l="l" t="t" r="r" b="b"/>
              <a:pathLst>
                <a:path w="27788" h="25800" extrusionOk="0">
                  <a:moveTo>
                    <a:pt x="27787" y="8287"/>
                  </a:moveTo>
                  <a:cubicBezTo>
                    <a:pt x="27787" y="4290"/>
                    <a:pt x="24565" y="1089"/>
                    <a:pt x="20589" y="1089"/>
                  </a:cubicBezTo>
                  <a:cubicBezTo>
                    <a:pt x="18623" y="1089"/>
                    <a:pt x="16844" y="1863"/>
                    <a:pt x="15547" y="3160"/>
                  </a:cubicBezTo>
                  <a:cubicBezTo>
                    <a:pt x="14375" y="1277"/>
                    <a:pt x="12304" y="1"/>
                    <a:pt x="9939" y="1"/>
                  </a:cubicBezTo>
                  <a:cubicBezTo>
                    <a:pt x="6299" y="1"/>
                    <a:pt x="3348" y="2951"/>
                    <a:pt x="3348" y="6592"/>
                  </a:cubicBezTo>
                  <a:cubicBezTo>
                    <a:pt x="3348" y="8412"/>
                    <a:pt x="4081" y="10065"/>
                    <a:pt x="5273" y="11258"/>
                  </a:cubicBezTo>
                  <a:cubicBezTo>
                    <a:pt x="2260" y="11865"/>
                    <a:pt x="1" y="14543"/>
                    <a:pt x="1" y="17723"/>
                  </a:cubicBezTo>
                  <a:cubicBezTo>
                    <a:pt x="1" y="21385"/>
                    <a:pt x="2972" y="24356"/>
                    <a:pt x="6633" y="24356"/>
                  </a:cubicBezTo>
                  <a:cubicBezTo>
                    <a:pt x="7721" y="24356"/>
                    <a:pt x="8747" y="24084"/>
                    <a:pt x="9667" y="23624"/>
                  </a:cubicBezTo>
                  <a:cubicBezTo>
                    <a:pt x="10337" y="24900"/>
                    <a:pt x="11676" y="25800"/>
                    <a:pt x="13245" y="25800"/>
                  </a:cubicBezTo>
                  <a:cubicBezTo>
                    <a:pt x="14563" y="25800"/>
                    <a:pt x="15714" y="25172"/>
                    <a:pt x="16467" y="24189"/>
                  </a:cubicBezTo>
                  <a:cubicBezTo>
                    <a:pt x="17639" y="25026"/>
                    <a:pt x="19062" y="25507"/>
                    <a:pt x="20589" y="25507"/>
                  </a:cubicBezTo>
                  <a:cubicBezTo>
                    <a:pt x="24565" y="25507"/>
                    <a:pt x="27787" y="22285"/>
                    <a:pt x="27787" y="18309"/>
                  </a:cubicBezTo>
                  <a:cubicBezTo>
                    <a:pt x="27787" y="16363"/>
                    <a:pt x="27013" y="14585"/>
                    <a:pt x="25757" y="13287"/>
                  </a:cubicBezTo>
                  <a:cubicBezTo>
                    <a:pt x="27013" y="11990"/>
                    <a:pt x="27787" y="10233"/>
                    <a:pt x="27787" y="8287"/>
                  </a:cubicBezTo>
                  <a:close/>
                </a:path>
              </a:pathLst>
            </a:custGeom>
            <a:solidFill>
              <a:srgbClr val="2DB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/>
            </a:p>
          </p:txBody>
        </p:sp>
      </p:grpSp>
      <p:grpSp>
        <p:nvGrpSpPr>
          <p:cNvPr id="603" name="Google Shape;603;p22"/>
          <p:cNvGrpSpPr/>
          <p:nvPr/>
        </p:nvGrpSpPr>
        <p:grpSpPr>
          <a:xfrm>
            <a:off x="4076552" y="3750172"/>
            <a:ext cx="990955" cy="965886"/>
            <a:chOff x="4271802" y="3750172"/>
            <a:chExt cx="990955" cy="965886"/>
          </a:xfrm>
        </p:grpSpPr>
        <p:sp>
          <p:nvSpPr>
            <p:cNvPr id="604" name="Google Shape;604;p22"/>
            <p:cNvSpPr/>
            <p:nvPr/>
          </p:nvSpPr>
          <p:spPr>
            <a:xfrm>
              <a:off x="4397980" y="4673774"/>
              <a:ext cx="864776" cy="42284"/>
            </a:xfrm>
            <a:custGeom>
              <a:avLst/>
              <a:gdLst/>
              <a:ahLst/>
              <a:cxnLst/>
              <a:rect l="l" t="t" r="r" b="b"/>
              <a:pathLst>
                <a:path w="31700" h="1550" extrusionOk="0">
                  <a:moveTo>
                    <a:pt x="15860" y="1"/>
                  </a:moveTo>
                  <a:cubicBezTo>
                    <a:pt x="7093" y="1"/>
                    <a:pt x="0" y="357"/>
                    <a:pt x="0" y="775"/>
                  </a:cubicBezTo>
                  <a:cubicBezTo>
                    <a:pt x="0" y="1193"/>
                    <a:pt x="7093" y="1549"/>
                    <a:pt x="15860" y="1549"/>
                  </a:cubicBezTo>
                  <a:cubicBezTo>
                    <a:pt x="24606" y="1549"/>
                    <a:pt x="31699" y="1193"/>
                    <a:pt x="31699" y="775"/>
                  </a:cubicBezTo>
                  <a:cubicBezTo>
                    <a:pt x="31699" y="357"/>
                    <a:pt x="24606" y="1"/>
                    <a:pt x="15860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2"/>
            <p:cNvSpPr/>
            <p:nvPr/>
          </p:nvSpPr>
          <p:spPr>
            <a:xfrm>
              <a:off x="4749617" y="4478927"/>
              <a:ext cx="228334" cy="207437"/>
            </a:xfrm>
            <a:custGeom>
              <a:avLst/>
              <a:gdLst/>
              <a:ahLst/>
              <a:cxnLst/>
              <a:rect l="l" t="t" r="r" b="b"/>
              <a:pathLst>
                <a:path w="8370" h="7604" extrusionOk="0">
                  <a:moveTo>
                    <a:pt x="4055" y="1"/>
                  </a:moveTo>
                  <a:cubicBezTo>
                    <a:pt x="1818" y="1"/>
                    <a:pt x="0" y="7603"/>
                    <a:pt x="0" y="7603"/>
                  </a:cubicBezTo>
                  <a:lnTo>
                    <a:pt x="8369" y="7603"/>
                  </a:lnTo>
                  <a:cubicBezTo>
                    <a:pt x="8369" y="7603"/>
                    <a:pt x="6654" y="594"/>
                    <a:pt x="4289" y="29"/>
                  </a:cubicBezTo>
                  <a:cubicBezTo>
                    <a:pt x="4211" y="10"/>
                    <a:pt x="4133" y="1"/>
                    <a:pt x="4055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2"/>
            <p:cNvSpPr/>
            <p:nvPr/>
          </p:nvSpPr>
          <p:spPr>
            <a:xfrm>
              <a:off x="4977939" y="4556844"/>
              <a:ext cx="142729" cy="129525"/>
            </a:xfrm>
            <a:custGeom>
              <a:avLst/>
              <a:gdLst/>
              <a:ahLst/>
              <a:cxnLst/>
              <a:rect l="l" t="t" r="r" b="b"/>
              <a:pathLst>
                <a:path w="5232" h="4748" extrusionOk="0">
                  <a:moveTo>
                    <a:pt x="2550" y="1"/>
                  </a:moveTo>
                  <a:cubicBezTo>
                    <a:pt x="1133" y="1"/>
                    <a:pt x="0" y="4747"/>
                    <a:pt x="0" y="4747"/>
                  </a:cubicBezTo>
                  <a:lnTo>
                    <a:pt x="5231" y="4747"/>
                  </a:lnTo>
                  <a:cubicBezTo>
                    <a:pt x="5231" y="4747"/>
                    <a:pt x="4164" y="395"/>
                    <a:pt x="2700" y="18"/>
                  </a:cubicBezTo>
                  <a:cubicBezTo>
                    <a:pt x="2649" y="6"/>
                    <a:pt x="2600" y="1"/>
                    <a:pt x="2550" y="1"/>
                  </a:cubicBez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2"/>
            <p:cNvSpPr/>
            <p:nvPr/>
          </p:nvSpPr>
          <p:spPr>
            <a:xfrm>
              <a:off x="4650856" y="4364970"/>
              <a:ext cx="46267" cy="321386"/>
            </a:xfrm>
            <a:custGeom>
              <a:avLst/>
              <a:gdLst/>
              <a:ahLst/>
              <a:cxnLst/>
              <a:rect l="l" t="t" r="r" b="b"/>
              <a:pathLst>
                <a:path w="1696" h="11781" extrusionOk="0">
                  <a:moveTo>
                    <a:pt x="0" y="0"/>
                  </a:moveTo>
                  <a:lnTo>
                    <a:pt x="0" y="11780"/>
                  </a:lnTo>
                  <a:lnTo>
                    <a:pt x="1695" y="11780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61C4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2"/>
            <p:cNvSpPr/>
            <p:nvPr/>
          </p:nvSpPr>
          <p:spPr>
            <a:xfrm>
              <a:off x="4271802" y="3750172"/>
              <a:ext cx="758057" cy="703251"/>
            </a:xfrm>
            <a:custGeom>
              <a:avLst/>
              <a:gdLst/>
              <a:ahLst/>
              <a:cxnLst/>
              <a:rect l="l" t="t" r="r" b="b"/>
              <a:pathLst>
                <a:path w="27788" h="25779" extrusionOk="0">
                  <a:moveTo>
                    <a:pt x="27788" y="8265"/>
                  </a:moveTo>
                  <a:cubicBezTo>
                    <a:pt x="27788" y="4290"/>
                    <a:pt x="24565" y="1068"/>
                    <a:pt x="20590" y="1068"/>
                  </a:cubicBezTo>
                  <a:cubicBezTo>
                    <a:pt x="18623" y="1068"/>
                    <a:pt x="16844" y="1863"/>
                    <a:pt x="15547" y="3139"/>
                  </a:cubicBezTo>
                  <a:cubicBezTo>
                    <a:pt x="14375" y="1256"/>
                    <a:pt x="12304" y="0"/>
                    <a:pt x="9940" y="0"/>
                  </a:cubicBezTo>
                  <a:cubicBezTo>
                    <a:pt x="6299" y="0"/>
                    <a:pt x="3349" y="2951"/>
                    <a:pt x="3349" y="6591"/>
                  </a:cubicBezTo>
                  <a:cubicBezTo>
                    <a:pt x="3349" y="8391"/>
                    <a:pt x="4081" y="10044"/>
                    <a:pt x="5274" y="11236"/>
                  </a:cubicBezTo>
                  <a:cubicBezTo>
                    <a:pt x="2261" y="11864"/>
                    <a:pt x="1" y="14521"/>
                    <a:pt x="1" y="17723"/>
                  </a:cubicBezTo>
                  <a:cubicBezTo>
                    <a:pt x="1" y="21384"/>
                    <a:pt x="2972" y="24356"/>
                    <a:pt x="6634" y="24356"/>
                  </a:cubicBezTo>
                  <a:cubicBezTo>
                    <a:pt x="7722" y="24356"/>
                    <a:pt x="8747" y="24084"/>
                    <a:pt x="9668" y="23602"/>
                  </a:cubicBezTo>
                  <a:cubicBezTo>
                    <a:pt x="10337" y="24900"/>
                    <a:pt x="11676" y="25778"/>
                    <a:pt x="13246" y="25778"/>
                  </a:cubicBezTo>
                  <a:cubicBezTo>
                    <a:pt x="14564" y="25778"/>
                    <a:pt x="15715" y="25151"/>
                    <a:pt x="16447" y="24188"/>
                  </a:cubicBezTo>
                  <a:cubicBezTo>
                    <a:pt x="17619" y="25004"/>
                    <a:pt x="19062" y="25485"/>
                    <a:pt x="20590" y="25485"/>
                  </a:cubicBezTo>
                  <a:cubicBezTo>
                    <a:pt x="24565" y="25485"/>
                    <a:pt x="27788" y="22263"/>
                    <a:pt x="27788" y="18288"/>
                  </a:cubicBezTo>
                  <a:cubicBezTo>
                    <a:pt x="27788" y="16342"/>
                    <a:pt x="27013" y="14584"/>
                    <a:pt x="25758" y="13287"/>
                  </a:cubicBezTo>
                  <a:cubicBezTo>
                    <a:pt x="27013" y="11990"/>
                    <a:pt x="27788" y="10211"/>
                    <a:pt x="27788" y="8265"/>
                  </a:cubicBezTo>
                  <a:close/>
                </a:path>
              </a:pathLst>
            </a:custGeom>
            <a:solidFill>
              <a:srgbClr val="2DB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/>
            </a:p>
          </p:txBody>
        </p:sp>
      </p:grpSp>
      <p:grpSp>
        <p:nvGrpSpPr>
          <p:cNvPr id="609" name="Google Shape;609;p22"/>
          <p:cNvGrpSpPr/>
          <p:nvPr/>
        </p:nvGrpSpPr>
        <p:grpSpPr>
          <a:xfrm>
            <a:off x="950593" y="3884827"/>
            <a:ext cx="474918" cy="159213"/>
            <a:chOff x="5926093" y="4556827"/>
            <a:chExt cx="474918" cy="159213"/>
          </a:xfrm>
        </p:grpSpPr>
        <p:sp>
          <p:nvSpPr>
            <p:cNvPr id="610" name="Google Shape;610;p22"/>
            <p:cNvSpPr/>
            <p:nvPr/>
          </p:nvSpPr>
          <p:spPr>
            <a:xfrm>
              <a:off x="5926093" y="4655505"/>
              <a:ext cx="474918" cy="60534"/>
            </a:xfrm>
            <a:custGeom>
              <a:avLst/>
              <a:gdLst/>
              <a:ahLst/>
              <a:cxnLst/>
              <a:rect l="l" t="t" r="r" b="b"/>
              <a:pathLst>
                <a:path w="17409" h="2219" extrusionOk="0">
                  <a:moveTo>
                    <a:pt x="8705" y="1"/>
                  </a:moveTo>
                  <a:cubicBezTo>
                    <a:pt x="3892" y="1"/>
                    <a:pt x="1" y="503"/>
                    <a:pt x="1" y="1110"/>
                  </a:cubicBezTo>
                  <a:cubicBezTo>
                    <a:pt x="1" y="1716"/>
                    <a:pt x="3892" y="2219"/>
                    <a:pt x="8705" y="2219"/>
                  </a:cubicBezTo>
                  <a:cubicBezTo>
                    <a:pt x="13517" y="2219"/>
                    <a:pt x="17409" y="1716"/>
                    <a:pt x="17409" y="1110"/>
                  </a:cubicBezTo>
                  <a:cubicBezTo>
                    <a:pt x="17409" y="503"/>
                    <a:pt x="13517" y="1"/>
                    <a:pt x="8705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2"/>
            <p:cNvSpPr/>
            <p:nvPr/>
          </p:nvSpPr>
          <p:spPr>
            <a:xfrm>
              <a:off x="6118458" y="4556827"/>
              <a:ext cx="142156" cy="128953"/>
            </a:xfrm>
            <a:custGeom>
              <a:avLst/>
              <a:gdLst/>
              <a:ahLst/>
              <a:cxnLst/>
              <a:rect l="l" t="t" r="r" b="b"/>
              <a:pathLst>
                <a:path w="5211" h="4727" extrusionOk="0">
                  <a:moveTo>
                    <a:pt x="2681" y="1"/>
                  </a:moveTo>
                  <a:cubicBezTo>
                    <a:pt x="2632" y="1"/>
                    <a:pt x="2582" y="7"/>
                    <a:pt x="2533" y="19"/>
                  </a:cubicBezTo>
                  <a:cubicBezTo>
                    <a:pt x="1068" y="374"/>
                    <a:pt x="1" y="4727"/>
                    <a:pt x="1" y="4727"/>
                  </a:cubicBezTo>
                  <a:lnTo>
                    <a:pt x="5211" y="4727"/>
                  </a:lnTo>
                  <a:cubicBezTo>
                    <a:pt x="5211" y="4727"/>
                    <a:pt x="4078" y="1"/>
                    <a:pt x="2681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2"/>
            <p:cNvSpPr/>
            <p:nvPr/>
          </p:nvSpPr>
          <p:spPr>
            <a:xfrm>
              <a:off x="6029983" y="4605525"/>
              <a:ext cx="88496" cy="80258"/>
            </a:xfrm>
            <a:custGeom>
              <a:avLst/>
              <a:gdLst/>
              <a:ahLst/>
              <a:cxnLst/>
              <a:rect l="l" t="t" r="r" b="b"/>
              <a:pathLst>
                <a:path w="3244" h="2942" extrusionOk="0">
                  <a:moveTo>
                    <a:pt x="1666" y="0"/>
                  </a:moveTo>
                  <a:cubicBezTo>
                    <a:pt x="1634" y="0"/>
                    <a:pt x="1602" y="4"/>
                    <a:pt x="1570" y="12"/>
                  </a:cubicBezTo>
                  <a:cubicBezTo>
                    <a:pt x="670" y="222"/>
                    <a:pt x="1" y="2942"/>
                    <a:pt x="1" y="2942"/>
                  </a:cubicBezTo>
                  <a:lnTo>
                    <a:pt x="3244" y="2942"/>
                  </a:lnTo>
                  <a:cubicBezTo>
                    <a:pt x="3244" y="2942"/>
                    <a:pt x="2543" y="0"/>
                    <a:pt x="166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22"/>
          <p:cNvGrpSpPr/>
          <p:nvPr/>
        </p:nvGrpSpPr>
        <p:grpSpPr>
          <a:xfrm flipH="1">
            <a:off x="7412268" y="3174027"/>
            <a:ext cx="474918" cy="159213"/>
            <a:chOff x="5926093" y="4556827"/>
            <a:chExt cx="474918" cy="159213"/>
          </a:xfrm>
        </p:grpSpPr>
        <p:sp>
          <p:nvSpPr>
            <p:cNvPr id="614" name="Google Shape;614;p22"/>
            <p:cNvSpPr/>
            <p:nvPr/>
          </p:nvSpPr>
          <p:spPr>
            <a:xfrm>
              <a:off x="5926093" y="4655505"/>
              <a:ext cx="474918" cy="60534"/>
            </a:xfrm>
            <a:custGeom>
              <a:avLst/>
              <a:gdLst/>
              <a:ahLst/>
              <a:cxnLst/>
              <a:rect l="l" t="t" r="r" b="b"/>
              <a:pathLst>
                <a:path w="17409" h="2219" extrusionOk="0">
                  <a:moveTo>
                    <a:pt x="8705" y="1"/>
                  </a:moveTo>
                  <a:cubicBezTo>
                    <a:pt x="3892" y="1"/>
                    <a:pt x="1" y="503"/>
                    <a:pt x="1" y="1110"/>
                  </a:cubicBezTo>
                  <a:cubicBezTo>
                    <a:pt x="1" y="1716"/>
                    <a:pt x="3892" y="2219"/>
                    <a:pt x="8705" y="2219"/>
                  </a:cubicBezTo>
                  <a:cubicBezTo>
                    <a:pt x="13517" y="2219"/>
                    <a:pt x="17409" y="1716"/>
                    <a:pt x="17409" y="1110"/>
                  </a:cubicBezTo>
                  <a:cubicBezTo>
                    <a:pt x="17409" y="503"/>
                    <a:pt x="13517" y="1"/>
                    <a:pt x="8705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2"/>
            <p:cNvSpPr/>
            <p:nvPr/>
          </p:nvSpPr>
          <p:spPr>
            <a:xfrm>
              <a:off x="6118458" y="4556827"/>
              <a:ext cx="142156" cy="128953"/>
            </a:xfrm>
            <a:custGeom>
              <a:avLst/>
              <a:gdLst/>
              <a:ahLst/>
              <a:cxnLst/>
              <a:rect l="l" t="t" r="r" b="b"/>
              <a:pathLst>
                <a:path w="5211" h="4727" extrusionOk="0">
                  <a:moveTo>
                    <a:pt x="2681" y="1"/>
                  </a:moveTo>
                  <a:cubicBezTo>
                    <a:pt x="2632" y="1"/>
                    <a:pt x="2582" y="7"/>
                    <a:pt x="2533" y="19"/>
                  </a:cubicBezTo>
                  <a:cubicBezTo>
                    <a:pt x="1068" y="374"/>
                    <a:pt x="1" y="4727"/>
                    <a:pt x="1" y="4727"/>
                  </a:cubicBezTo>
                  <a:lnTo>
                    <a:pt x="5211" y="4727"/>
                  </a:lnTo>
                  <a:cubicBezTo>
                    <a:pt x="5211" y="4727"/>
                    <a:pt x="4078" y="1"/>
                    <a:pt x="2681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2"/>
            <p:cNvSpPr/>
            <p:nvPr/>
          </p:nvSpPr>
          <p:spPr>
            <a:xfrm>
              <a:off x="6029983" y="4605525"/>
              <a:ext cx="88496" cy="80258"/>
            </a:xfrm>
            <a:custGeom>
              <a:avLst/>
              <a:gdLst/>
              <a:ahLst/>
              <a:cxnLst/>
              <a:rect l="l" t="t" r="r" b="b"/>
              <a:pathLst>
                <a:path w="3244" h="2942" extrusionOk="0">
                  <a:moveTo>
                    <a:pt x="1666" y="0"/>
                  </a:moveTo>
                  <a:cubicBezTo>
                    <a:pt x="1634" y="0"/>
                    <a:pt x="1602" y="4"/>
                    <a:pt x="1570" y="12"/>
                  </a:cubicBezTo>
                  <a:cubicBezTo>
                    <a:pt x="670" y="222"/>
                    <a:pt x="1" y="2942"/>
                    <a:pt x="1" y="2942"/>
                  </a:cubicBezTo>
                  <a:lnTo>
                    <a:pt x="3244" y="2942"/>
                  </a:lnTo>
                  <a:cubicBezTo>
                    <a:pt x="3244" y="2942"/>
                    <a:pt x="2543" y="0"/>
                    <a:pt x="166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22"/>
          <p:cNvGrpSpPr/>
          <p:nvPr/>
        </p:nvGrpSpPr>
        <p:grpSpPr>
          <a:xfrm flipH="1">
            <a:off x="1312443" y="1694302"/>
            <a:ext cx="474918" cy="159213"/>
            <a:chOff x="5926093" y="4556827"/>
            <a:chExt cx="474918" cy="159213"/>
          </a:xfrm>
        </p:grpSpPr>
        <p:sp>
          <p:nvSpPr>
            <p:cNvPr id="618" name="Google Shape;618;p22"/>
            <p:cNvSpPr/>
            <p:nvPr/>
          </p:nvSpPr>
          <p:spPr>
            <a:xfrm>
              <a:off x="5926093" y="4655505"/>
              <a:ext cx="474918" cy="60534"/>
            </a:xfrm>
            <a:custGeom>
              <a:avLst/>
              <a:gdLst/>
              <a:ahLst/>
              <a:cxnLst/>
              <a:rect l="l" t="t" r="r" b="b"/>
              <a:pathLst>
                <a:path w="17409" h="2219" extrusionOk="0">
                  <a:moveTo>
                    <a:pt x="8705" y="1"/>
                  </a:moveTo>
                  <a:cubicBezTo>
                    <a:pt x="3892" y="1"/>
                    <a:pt x="1" y="503"/>
                    <a:pt x="1" y="1110"/>
                  </a:cubicBezTo>
                  <a:cubicBezTo>
                    <a:pt x="1" y="1716"/>
                    <a:pt x="3892" y="2219"/>
                    <a:pt x="8705" y="2219"/>
                  </a:cubicBezTo>
                  <a:cubicBezTo>
                    <a:pt x="13517" y="2219"/>
                    <a:pt x="17409" y="1716"/>
                    <a:pt x="17409" y="1110"/>
                  </a:cubicBezTo>
                  <a:cubicBezTo>
                    <a:pt x="17409" y="503"/>
                    <a:pt x="13517" y="1"/>
                    <a:pt x="8705" y="1"/>
                  </a:cubicBez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2"/>
            <p:cNvSpPr/>
            <p:nvPr/>
          </p:nvSpPr>
          <p:spPr>
            <a:xfrm>
              <a:off x="6118458" y="4556827"/>
              <a:ext cx="142156" cy="128953"/>
            </a:xfrm>
            <a:custGeom>
              <a:avLst/>
              <a:gdLst/>
              <a:ahLst/>
              <a:cxnLst/>
              <a:rect l="l" t="t" r="r" b="b"/>
              <a:pathLst>
                <a:path w="5211" h="4727" extrusionOk="0">
                  <a:moveTo>
                    <a:pt x="2681" y="1"/>
                  </a:moveTo>
                  <a:cubicBezTo>
                    <a:pt x="2632" y="1"/>
                    <a:pt x="2582" y="7"/>
                    <a:pt x="2533" y="19"/>
                  </a:cubicBezTo>
                  <a:cubicBezTo>
                    <a:pt x="1068" y="374"/>
                    <a:pt x="1" y="4727"/>
                    <a:pt x="1" y="4727"/>
                  </a:cubicBezTo>
                  <a:lnTo>
                    <a:pt x="5211" y="4727"/>
                  </a:lnTo>
                  <a:cubicBezTo>
                    <a:pt x="5211" y="4727"/>
                    <a:pt x="4078" y="1"/>
                    <a:pt x="2681" y="1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2"/>
            <p:cNvSpPr/>
            <p:nvPr/>
          </p:nvSpPr>
          <p:spPr>
            <a:xfrm>
              <a:off x="6029983" y="4605525"/>
              <a:ext cx="88496" cy="80258"/>
            </a:xfrm>
            <a:custGeom>
              <a:avLst/>
              <a:gdLst/>
              <a:ahLst/>
              <a:cxnLst/>
              <a:rect l="l" t="t" r="r" b="b"/>
              <a:pathLst>
                <a:path w="3244" h="2942" extrusionOk="0">
                  <a:moveTo>
                    <a:pt x="1666" y="0"/>
                  </a:moveTo>
                  <a:cubicBezTo>
                    <a:pt x="1634" y="0"/>
                    <a:pt x="1602" y="4"/>
                    <a:pt x="1570" y="12"/>
                  </a:cubicBezTo>
                  <a:cubicBezTo>
                    <a:pt x="670" y="222"/>
                    <a:pt x="1" y="2942"/>
                    <a:pt x="1" y="2942"/>
                  </a:cubicBezTo>
                  <a:lnTo>
                    <a:pt x="3244" y="2942"/>
                  </a:lnTo>
                  <a:cubicBezTo>
                    <a:pt x="3244" y="2942"/>
                    <a:pt x="2543" y="0"/>
                    <a:pt x="1666" y="0"/>
                  </a:cubicBezTo>
                  <a:close/>
                </a:path>
              </a:pathLst>
            </a:custGeom>
            <a:solidFill>
              <a:srgbClr val="4EC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23"/>
          <p:cNvGrpSpPr/>
          <p:nvPr/>
        </p:nvGrpSpPr>
        <p:grpSpPr>
          <a:xfrm>
            <a:off x="2122200" y="1780438"/>
            <a:ext cx="1402200" cy="2397650"/>
            <a:chOff x="2122200" y="1780438"/>
            <a:chExt cx="1402200" cy="2397650"/>
          </a:xfrm>
        </p:grpSpPr>
        <p:cxnSp>
          <p:nvCxnSpPr>
            <p:cNvPr id="626" name="Google Shape;626;p23"/>
            <p:cNvCxnSpPr>
              <a:stCxn id="627" idx="3"/>
            </p:cNvCxnSpPr>
            <p:nvPr/>
          </p:nvCxnSpPr>
          <p:spPr>
            <a:xfrm>
              <a:off x="2124185" y="1780438"/>
              <a:ext cx="13509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28" name="Google Shape;628;p23"/>
            <p:cNvCxnSpPr>
              <a:stCxn id="629" idx="3"/>
            </p:cNvCxnSpPr>
            <p:nvPr/>
          </p:nvCxnSpPr>
          <p:spPr>
            <a:xfrm>
              <a:off x="2122200" y="4178088"/>
              <a:ext cx="88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30" name="Google Shape;630;p23"/>
            <p:cNvCxnSpPr>
              <a:stCxn id="631" idx="3"/>
            </p:cNvCxnSpPr>
            <p:nvPr/>
          </p:nvCxnSpPr>
          <p:spPr>
            <a:xfrm>
              <a:off x="2122200" y="2578922"/>
              <a:ext cx="14022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32" name="Google Shape;632;p23"/>
            <p:cNvCxnSpPr>
              <a:stCxn id="633" idx="3"/>
            </p:cNvCxnSpPr>
            <p:nvPr/>
          </p:nvCxnSpPr>
          <p:spPr>
            <a:xfrm>
              <a:off x="2122200" y="3354166"/>
              <a:ext cx="4305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634" name="Google Shape;634;p23"/>
          <p:cNvGrpSpPr/>
          <p:nvPr/>
        </p:nvGrpSpPr>
        <p:grpSpPr>
          <a:xfrm>
            <a:off x="5347057" y="1780438"/>
            <a:ext cx="1677300" cy="2397652"/>
            <a:chOff x="5347057" y="1780438"/>
            <a:chExt cx="1677300" cy="2397652"/>
          </a:xfrm>
        </p:grpSpPr>
        <p:cxnSp>
          <p:nvCxnSpPr>
            <p:cNvPr id="635" name="Google Shape;635;p23"/>
            <p:cNvCxnSpPr>
              <a:stCxn id="636" idx="1"/>
            </p:cNvCxnSpPr>
            <p:nvPr/>
          </p:nvCxnSpPr>
          <p:spPr>
            <a:xfrm rot="10800000">
              <a:off x="5347057" y="1780438"/>
              <a:ext cx="16773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37" name="Google Shape;637;p23"/>
            <p:cNvCxnSpPr>
              <a:stCxn id="638" idx="1"/>
            </p:cNvCxnSpPr>
            <p:nvPr/>
          </p:nvCxnSpPr>
          <p:spPr>
            <a:xfrm rot="10800000">
              <a:off x="5990075" y="4178089"/>
              <a:ext cx="10323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39" name="Google Shape;639;p23"/>
            <p:cNvCxnSpPr>
              <a:stCxn id="640" idx="1"/>
            </p:cNvCxnSpPr>
            <p:nvPr/>
          </p:nvCxnSpPr>
          <p:spPr>
            <a:xfrm rot="10800000">
              <a:off x="5562575" y="2578922"/>
              <a:ext cx="14598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41" name="Google Shape;641;p23"/>
            <p:cNvCxnSpPr>
              <a:stCxn id="642" idx="1"/>
            </p:cNvCxnSpPr>
            <p:nvPr/>
          </p:nvCxnSpPr>
          <p:spPr>
            <a:xfrm rot="10800000">
              <a:off x="6591275" y="3354167"/>
              <a:ext cx="4311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sp>
        <p:nvSpPr>
          <p:cNvPr id="627" name="Google Shape;627;p23"/>
          <p:cNvSpPr txBox="1"/>
          <p:nvPr/>
        </p:nvSpPr>
        <p:spPr>
          <a:xfrm>
            <a:off x="412685" y="1497088"/>
            <a:ext cx="17115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1" name="Google Shape;631;p23"/>
          <p:cNvSpPr txBox="1"/>
          <p:nvPr/>
        </p:nvSpPr>
        <p:spPr>
          <a:xfrm>
            <a:off x="410700" y="2295572"/>
            <a:ext cx="17115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3" name="Google Shape;633;p23"/>
          <p:cNvSpPr txBox="1"/>
          <p:nvPr/>
        </p:nvSpPr>
        <p:spPr>
          <a:xfrm>
            <a:off x="410700" y="3070816"/>
            <a:ext cx="17115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a planet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with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beautiful name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9" name="Google Shape;629;p23"/>
          <p:cNvSpPr txBox="1"/>
          <p:nvPr/>
        </p:nvSpPr>
        <p:spPr>
          <a:xfrm>
            <a:off x="410700" y="3894738"/>
            <a:ext cx="17115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planet where we all live on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6" name="Google Shape;636;p23"/>
          <p:cNvSpPr txBox="1"/>
          <p:nvPr/>
        </p:nvSpPr>
        <p:spPr>
          <a:xfrm>
            <a:off x="7024357" y="1497088"/>
            <a:ext cx="1709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0" name="Google Shape;640;p23"/>
          <p:cNvSpPr txBox="1"/>
          <p:nvPr/>
        </p:nvSpPr>
        <p:spPr>
          <a:xfrm>
            <a:off x="7022375" y="2295572"/>
            <a:ext cx="1709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is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very far away from Earth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2" name="Google Shape;642;p23"/>
          <p:cNvSpPr txBox="1"/>
          <p:nvPr/>
        </p:nvSpPr>
        <p:spPr>
          <a:xfrm>
            <a:off x="7022375" y="3070817"/>
            <a:ext cx="1709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8" name="Google Shape;638;p23"/>
          <p:cNvSpPr txBox="1"/>
          <p:nvPr/>
        </p:nvSpPr>
        <p:spPr>
          <a:xfrm>
            <a:off x="7022375" y="3894739"/>
            <a:ext cx="1709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Ceres is located in the main asteroid belt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3" name="Google Shape;643;p23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Tree Infographics</a:t>
            </a:r>
            <a:endParaRPr/>
          </a:p>
        </p:txBody>
      </p:sp>
      <p:grpSp>
        <p:nvGrpSpPr>
          <p:cNvPr id="644" name="Google Shape;644;p23"/>
          <p:cNvGrpSpPr/>
          <p:nvPr/>
        </p:nvGrpSpPr>
        <p:grpSpPr>
          <a:xfrm>
            <a:off x="2232658" y="1343090"/>
            <a:ext cx="4678701" cy="3811451"/>
            <a:chOff x="2232658" y="1343090"/>
            <a:chExt cx="4678701" cy="3811451"/>
          </a:xfrm>
        </p:grpSpPr>
        <p:grpSp>
          <p:nvGrpSpPr>
            <p:cNvPr id="645" name="Google Shape;645;p23"/>
            <p:cNvGrpSpPr/>
            <p:nvPr/>
          </p:nvGrpSpPr>
          <p:grpSpPr>
            <a:xfrm>
              <a:off x="2232658" y="1343090"/>
              <a:ext cx="4678701" cy="3258629"/>
              <a:chOff x="2273713" y="1457525"/>
              <a:chExt cx="4596425" cy="3201325"/>
            </a:xfrm>
          </p:grpSpPr>
          <p:sp>
            <p:nvSpPr>
              <p:cNvPr id="646" name="Google Shape;646;p23"/>
              <p:cNvSpPr/>
              <p:nvPr/>
            </p:nvSpPr>
            <p:spPr>
              <a:xfrm>
                <a:off x="3683438" y="2490625"/>
                <a:ext cx="1776450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71058" h="4981" fill="none" extrusionOk="0">
                    <a:moveTo>
                      <a:pt x="1" y="4980"/>
                    </a:moveTo>
                    <a:cubicBezTo>
                      <a:pt x="1" y="2239"/>
                      <a:pt x="2239" y="0"/>
                      <a:pt x="4980" y="0"/>
                    </a:cubicBezTo>
                    <a:lnTo>
                      <a:pt x="66077" y="0"/>
                    </a:lnTo>
                    <a:cubicBezTo>
                      <a:pt x="68839" y="0"/>
                      <a:pt x="71057" y="2239"/>
                      <a:pt x="71057" y="4980"/>
                    </a:cubicBezTo>
                  </a:path>
                </a:pathLst>
              </a:custGeom>
              <a:noFill/>
              <a:ln w="32950" cap="flat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3"/>
              <p:cNvSpPr/>
              <p:nvPr/>
            </p:nvSpPr>
            <p:spPr>
              <a:xfrm>
                <a:off x="3807938" y="1889600"/>
                <a:ext cx="1527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1098" h="1" fill="none" extrusionOk="0">
                    <a:moveTo>
                      <a:pt x="0" y="0"/>
                    </a:moveTo>
                    <a:lnTo>
                      <a:pt x="61097" y="0"/>
                    </a:lnTo>
                  </a:path>
                </a:pathLst>
              </a:custGeom>
              <a:noFill/>
              <a:ln w="32950" cap="flat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3"/>
              <p:cNvSpPr/>
              <p:nvPr/>
            </p:nvSpPr>
            <p:spPr>
              <a:xfrm>
                <a:off x="5718263" y="3040925"/>
                <a:ext cx="4598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18393" h="63" fill="none" extrusionOk="0">
                    <a:moveTo>
                      <a:pt x="0" y="63"/>
                    </a:moveTo>
                    <a:cubicBezTo>
                      <a:pt x="6131" y="42"/>
                      <a:pt x="12262" y="21"/>
                      <a:pt x="18392" y="0"/>
                    </a:cubicBezTo>
                  </a:path>
                </a:pathLst>
              </a:custGeom>
              <a:noFill/>
              <a:ln w="32950" cap="flat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3"/>
              <p:cNvSpPr/>
              <p:nvPr/>
            </p:nvSpPr>
            <p:spPr>
              <a:xfrm>
                <a:off x="2965763" y="3040925"/>
                <a:ext cx="4598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18393" h="63" fill="none" extrusionOk="0">
                    <a:moveTo>
                      <a:pt x="0" y="63"/>
                    </a:moveTo>
                    <a:cubicBezTo>
                      <a:pt x="6131" y="42"/>
                      <a:pt x="12262" y="21"/>
                      <a:pt x="18392" y="0"/>
                    </a:cubicBezTo>
                  </a:path>
                </a:pathLst>
              </a:custGeom>
              <a:noFill/>
              <a:ln w="32950" cap="flat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3"/>
              <p:cNvSpPr/>
              <p:nvPr/>
            </p:nvSpPr>
            <p:spPr>
              <a:xfrm>
                <a:off x="4462313" y="1889600"/>
                <a:ext cx="28800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800" fill="none" extrusionOk="0">
                    <a:moveTo>
                      <a:pt x="1152" y="0"/>
                    </a:moveTo>
                    <a:lnTo>
                      <a:pt x="1" y="1800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3"/>
              <p:cNvSpPr/>
              <p:nvPr/>
            </p:nvSpPr>
            <p:spPr>
              <a:xfrm>
                <a:off x="4321613" y="2441450"/>
                <a:ext cx="29300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800" fill="none" extrusionOk="0">
                    <a:moveTo>
                      <a:pt x="1172" y="1"/>
                    </a:moveTo>
                    <a:lnTo>
                      <a:pt x="0" y="1800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3"/>
              <p:cNvSpPr/>
              <p:nvPr/>
            </p:nvSpPr>
            <p:spPr>
              <a:xfrm>
                <a:off x="3901563" y="2499525"/>
                <a:ext cx="20425" cy="4970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1988" fill="none" extrusionOk="0">
                    <a:moveTo>
                      <a:pt x="1" y="0"/>
                    </a:moveTo>
                    <a:lnTo>
                      <a:pt x="817" y="1988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3"/>
              <p:cNvSpPr/>
              <p:nvPr/>
            </p:nvSpPr>
            <p:spPr>
              <a:xfrm>
                <a:off x="3141513" y="3250150"/>
                <a:ext cx="45025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1173" fill="none" extrusionOk="0">
                    <a:moveTo>
                      <a:pt x="1" y="0"/>
                    </a:moveTo>
                    <a:lnTo>
                      <a:pt x="1800" y="1172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3"/>
              <p:cNvSpPr/>
              <p:nvPr/>
            </p:nvSpPr>
            <p:spPr>
              <a:xfrm>
                <a:off x="4521963" y="3443175"/>
                <a:ext cx="4500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173" fill="none" extrusionOk="0">
                    <a:moveTo>
                      <a:pt x="0" y="0"/>
                    </a:moveTo>
                    <a:lnTo>
                      <a:pt x="1800" y="1172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3"/>
              <p:cNvSpPr/>
              <p:nvPr/>
            </p:nvSpPr>
            <p:spPr>
              <a:xfrm>
                <a:off x="3200113" y="3679075"/>
                <a:ext cx="49175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796" fill="none" extrusionOk="0">
                    <a:moveTo>
                      <a:pt x="0" y="796"/>
                    </a:moveTo>
                    <a:lnTo>
                      <a:pt x="1967" y="1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3"/>
              <p:cNvSpPr/>
              <p:nvPr/>
            </p:nvSpPr>
            <p:spPr>
              <a:xfrm>
                <a:off x="5956788" y="3608475"/>
                <a:ext cx="45000" cy="293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172" fill="none" extrusionOk="0">
                    <a:moveTo>
                      <a:pt x="1800" y="1172"/>
                    </a:moveTo>
                    <a:lnTo>
                      <a:pt x="1" y="0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3"/>
              <p:cNvSpPr/>
              <p:nvPr/>
            </p:nvSpPr>
            <p:spPr>
              <a:xfrm>
                <a:off x="4568513" y="2848950"/>
                <a:ext cx="45000" cy="293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172" fill="none" extrusionOk="0">
                    <a:moveTo>
                      <a:pt x="1800" y="1172"/>
                    </a:moveTo>
                    <a:lnTo>
                      <a:pt x="0" y="0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3"/>
              <p:cNvSpPr/>
              <p:nvPr/>
            </p:nvSpPr>
            <p:spPr>
              <a:xfrm>
                <a:off x="4521963" y="4561525"/>
                <a:ext cx="45000" cy="288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152" fill="none" extrusionOk="0">
                    <a:moveTo>
                      <a:pt x="0" y="1"/>
                    </a:moveTo>
                    <a:lnTo>
                      <a:pt x="1800" y="1152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3"/>
              <p:cNvSpPr/>
              <p:nvPr/>
            </p:nvSpPr>
            <p:spPr>
              <a:xfrm>
                <a:off x="4568513" y="3966775"/>
                <a:ext cx="4500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173" fill="none" extrusionOk="0">
                    <a:moveTo>
                      <a:pt x="1800" y="1173"/>
                    </a:moveTo>
                    <a:lnTo>
                      <a:pt x="0" y="1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3"/>
              <p:cNvSpPr/>
              <p:nvPr/>
            </p:nvSpPr>
            <p:spPr>
              <a:xfrm>
                <a:off x="5894013" y="3188425"/>
                <a:ext cx="49725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989" h="796" fill="none" extrusionOk="0">
                    <a:moveTo>
                      <a:pt x="1988" y="1"/>
                    </a:moveTo>
                    <a:lnTo>
                      <a:pt x="1" y="796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3"/>
              <p:cNvSpPr/>
              <p:nvPr/>
            </p:nvSpPr>
            <p:spPr>
              <a:xfrm>
                <a:off x="5099438" y="2441450"/>
                <a:ext cx="2932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800" fill="none" extrusionOk="0">
                    <a:moveTo>
                      <a:pt x="1173" y="1"/>
                    </a:moveTo>
                    <a:lnTo>
                      <a:pt x="1" y="1800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3"/>
              <p:cNvSpPr/>
              <p:nvPr/>
            </p:nvSpPr>
            <p:spPr>
              <a:xfrm>
                <a:off x="4679413" y="2499525"/>
                <a:ext cx="20425" cy="4970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1988" fill="none" extrusionOk="0">
                    <a:moveTo>
                      <a:pt x="0" y="0"/>
                    </a:moveTo>
                    <a:lnTo>
                      <a:pt x="816" y="1988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3"/>
              <p:cNvSpPr/>
              <p:nvPr/>
            </p:nvSpPr>
            <p:spPr>
              <a:xfrm>
                <a:off x="4784013" y="1838325"/>
                <a:ext cx="3142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738" fill="none" extrusionOk="0">
                    <a:moveTo>
                      <a:pt x="1" y="1"/>
                    </a:moveTo>
                    <a:lnTo>
                      <a:pt x="1256" y="1737"/>
                    </a:lnTo>
                  </a:path>
                </a:pathLst>
              </a:custGeom>
              <a:noFill/>
              <a:ln w="32950" cap="rnd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3"/>
              <p:cNvSpPr/>
              <p:nvPr/>
            </p:nvSpPr>
            <p:spPr>
              <a:xfrm>
                <a:off x="3428163" y="1457525"/>
                <a:ext cx="864175" cy="864175"/>
              </a:xfrm>
              <a:custGeom>
                <a:avLst/>
                <a:gdLst/>
                <a:ahLst/>
                <a:cxnLst/>
                <a:rect l="l" t="t" r="r" b="b"/>
                <a:pathLst>
                  <a:path w="34567" h="34567" extrusionOk="0">
                    <a:moveTo>
                      <a:pt x="17284" y="0"/>
                    </a:moveTo>
                    <a:cubicBezTo>
                      <a:pt x="7743" y="0"/>
                      <a:pt x="1" y="7742"/>
                      <a:pt x="1" y="17283"/>
                    </a:cubicBezTo>
                    <a:cubicBezTo>
                      <a:pt x="1" y="26824"/>
                      <a:pt x="7743" y="34566"/>
                      <a:pt x="17284" y="34566"/>
                    </a:cubicBezTo>
                    <a:cubicBezTo>
                      <a:pt x="26825" y="34566"/>
                      <a:pt x="34567" y="26824"/>
                      <a:pt x="34567" y="17283"/>
                    </a:cubicBezTo>
                    <a:cubicBezTo>
                      <a:pt x="34567" y="7742"/>
                      <a:pt x="26825" y="0"/>
                      <a:pt x="172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3"/>
              <p:cNvSpPr/>
              <p:nvPr/>
            </p:nvSpPr>
            <p:spPr>
              <a:xfrm>
                <a:off x="3678213" y="1469025"/>
                <a:ext cx="364100" cy="426875"/>
              </a:xfrm>
              <a:custGeom>
                <a:avLst/>
                <a:gdLst/>
                <a:ahLst/>
                <a:cxnLst/>
                <a:rect l="l" t="t" r="r" b="b"/>
                <a:pathLst>
                  <a:path w="14564" h="17075" extrusionOk="0">
                    <a:moveTo>
                      <a:pt x="7324" y="1"/>
                    </a:moveTo>
                    <a:cubicBezTo>
                      <a:pt x="5901" y="1"/>
                      <a:pt x="4750" y="1151"/>
                      <a:pt x="4750" y="2574"/>
                    </a:cubicBezTo>
                    <a:cubicBezTo>
                      <a:pt x="4750" y="2721"/>
                      <a:pt x="4771" y="2867"/>
                      <a:pt x="4792" y="2951"/>
                    </a:cubicBezTo>
                    <a:cubicBezTo>
                      <a:pt x="2009" y="3976"/>
                      <a:pt x="0" y="6654"/>
                      <a:pt x="0" y="9793"/>
                    </a:cubicBezTo>
                    <a:cubicBezTo>
                      <a:pt x="0" y="13810"/>
                      <a:pt x="3264" y="17074"/>
                      <a:pt x="7282" y="17074"/>
                    </a:cubicBezTo>
                    <a:cubicBezTo>
                      <a:pt x="11299" y="17074"/>
                      <a:pt x="14563" y="13810"/>
                      <a:pt x="14563" y="9793"/>
                    </a:cubicBezTo>
                    <a:cubicBezTo>
                      <a:pt x="14563" y="6675"/>
                      <a:pt x="12596" y="4018"/>
                      <a:pt x="9834" y="2972"/>
                    </a:cubicBezTo>
                    <a:cubicBezTo>
                      <a:pt x="9855" y="2867"/>
                      <a:pt x="9876" y="2742"/>
                      <a:pt x="9876" y="2574"/>
                    </a:cubicBezTo>
                    <a:cubicBezTo>
                      <a:pt x="9876" y="1151"/>
                      <a:pt x="8726" y="1"/>
                      <a:pt x="7324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3"/>
              <p:cNvSpPr/>
              <p:nvPr/>
            </p:nvSpPr>
            <p:spPr>
              <a:xfrm>
                <a:off x="3793288" y="2013575"/>
                <a:ext cx="135500" cy="341600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13664" extrusionOk="0">
                    <a:moveTo>
                      <a:pt x="1" y="0"/>
                    </a:moveTo>
                    <a:lnTo>
                      <a:pt x="1" y="5942"/>
                    </a:lnTo>
                    <a:lnTo>
                      <a:pt x="2679" y="13663"/>
                    </a:lnTo>
                    <a:lnTo>
                      <a:pt x="5420" y="5942"/>
                    </a:lnTo>
                    <a:lnTo>
                      <a:pt x="5420" y="0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3"/>
              <p:cNvSpPr/>
              <p:nvPr/>
            </p:nvSpPr>
            <p:spPr>
              <a:xfrm>
                <a:off x="3655188" y="1609225"/>
                <a:ext cx="411700" cy="444125"/>
              </a:xfrm>
              <a:custGeom>
                <a:avLst/>
                <a:gdLst/>
                <a:ahLst/>
                <a:cxnLst/>
                <a:rect l="l" t="t" r="r" b="b"/>
                <a:pathLst>
                  <a:path w="16468" h="17765" extrusionOk="0">
                    <a:moveTo>
                      <a:pt x="8224" y="0"/>
                    </a:moveTo>
                    <a:cubicBezTo>
                      <a:pt x="5650" y="0"/>
                      <a:pt x="1654" y="1423"/>
                      <a:pt x="1444" y="7951"/>
                    </a:cubicBezTo>
                    <a:lnTo>
                      <a:pt x="1319" y="7951"/>
                    </a:lnTo>
                    <a:cubicBezTo>
                      <a:pt x="545" y="8077"/>
                      <a:pt x="1" y="8746"/>
                      <a:pt x="126" y="9876"/>
                    </a:cubicBezTo>
                    <a:cubicBezTo>
                      <a:pt x="226" y="10938"/>
                      <a:pt x="902" y="12038"/>
                      <a:pt x="1639" y="12038"/>
                    </a:cubicBezTo>
                    <a:cubicBezTo>
                      <a:pt x="1671" y="12038"/>
                      <a:pt x="1704" y="12036"/>
                      <a:pt x="1737" y="12031"/>
                    </a:cubicBezTo>
                    <a:cubicBezTo>
                      <a:pt x="1800" y="12010"/>
                      <a:pt x="1842" y="12010"/>
                      <a:pt x="1905" y="11989"/>
                    </a:cubicBezTo>
                    <a:cubicBezTo>
                      <a:pt x="2407" y="13747"/>
                      <a:pt x="3830" y="14730"/>
                      <a:pt x="4206" y="15212"/>
                    </a:cubicBezTo>
                    <a:cubicBezTo>
                      <a:pt x="4729" y="15881"/>
                      <a:pt x="6801" y="17743"/>
                      <a:pt x="8224" y="17764"/>
                    </a:cubicBezTo>
                    <a:lnTo>
                      <a:pt x="8245" y="17764"/>
                    </a:lnTo>
                    <a:cubicBezTo>
                      <a:pt x="9647" y="17743"/>
                      <a:pt x="11718" y="15881"/>
                      <a:pt x="12241" y="15212"/>
                    </a:cubicBezTo>
                    <a:cubicBezTo>
                      <a:pt x="12618" y="14730"/>
                      <a:pt x="14040" y="13747"/>
                      <a:pt x="14564" y="11989"/>
                    </a:cubicBezTo>
                    <a:cubicBezTo>
                      <a:pt x="14605" y="12010"/>
                      <a:pt x="14668" y="12010"/>
                      <a:pt x="14731" y="12031"/>
                    </a:cubicBezTo>
                    <a:cubicBezTo>
                      <a:pt x="14764" y="12036"/>
                      <a:pt x="14798" y="12038"/>
                      <a:pt x="14831" y="12038"/>
                    </a:cubicBezTo>
                    <a:cubicBezTo>
                      <a:pt x="15567" y="12038"/>
                      <a:pt x="16242" y="10957"/>
                      <a:pt x="16342" y="9876"/>
                    </a:cubicBezTo>
                    <a:cubicBezTo>
                      <a:pt x="16468" y="8746"/>
                      <a:pt x="15924" y="8077"/>
                      <a:pt x="15149" y="7951"/>
                    </a:cubicBezTo>
                    <a:lnTo>
                      <a:pt x="15003" y="7951"/>
                    </a:lnTo>
                    <a:cubicBezTo>
                      <a:pt x="14794" y="1423"/>
                      <a:pt x="10797" y="0"/>
                      <a:pt x="8245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3"/>
              <p:cNvSpPr/>
              <p:nvPr/>
            </p:nvSpPr>
            <p:spPr>
              <a:xfrm>
                <a:off x="3653838" y="1564575"/>
                <a:ext cx="403625" cy="264875"/>
              </a:xfrm>
              <a:custGeom>
                <a:avLst/>
                <a:gdLst/>
                <a:ahLst/>
                <a:cxnLst/>
                <a:rect l="l" t="t" r="r" b="b"/>
                <a:pathLst>
                  <a:path w="16145" h="10595" extrusionOk="0">
                    <a:moveTo>
                      <a:pt x="6958" y="4218"/>
                    </a:moveTo>
                    <a:cubicBezTo>
                      <a:pt x="6966" y="4218"/>
                      <a:pt x="6997" y="4251"/>
                      <a:pt x="7064" y="4339"/>
                    </a:cubicBezTo>
                    <a:cubicBezTo>
                      <a:pt x="7061" y="4363"/>
                      <a:pt x="7058" y="4387"/>
                      <a:pt x="7055" y="4411"/>
                    </a:cubicBezTo>
                    <a:lnTo>
                      <a:pt x="7055" y="4411"/>
                    </a:lnTo>
                    <a:cubicBezTo>
                      <a:pt x="7003" y="4331"/>
                      <a:pt x="6942" y="4218"/>
                      <a:pt x="6958" y="4218"/>
                    </a:cubicBezTo>
                    <a:close/>
                    <a:moveTo>
                      <a:pt x="9236" y="0"/>
                    </a:moveTo>
                    <a:cubicBezTo>
                      <a:pt x="8978" y="0"/>
                      <a:pt x="8803" y="28"/>
                      <a:pt x="8732" y="42"/>
                    </a:cubicBezTo>
                    <a:lnTo>
                      <a:pt x="8732" y="42"/>
                    </a:lnTo>
                    <a:cubicBezTo>
                      <a:pt x="8734" y="41"/>
                      <a:pt x="8731" y="40"/>
                      <a:pt x="8724" y="40"/>
                    </a:cubicBezTo>
                    <a:cubicBezTo>
                      <a:pt x="8696" y="40"/>
                      <a:pt x="8612" y="49"/>
                      <a:pt x="8696" y="49"/>
                    </a:cubicBezTo>
                    <a:cubicBezTo>
                      <a:pt x="8696" y="49"/>
                      <a:pt x="8708" y="46"/>
                      <a:pt x="8732" y="42"/>
                    </a:cubicBezTo>
                    <a:lnTo>
                      <a:pt x="8732" y="42"/>
                    </a:lnTo>
                    <a:cubicBezTo>
                      <a:pt x="8729" y="43"/>
                      <a:pt x="8718" y="46"/>
                      <a:pt x="8696" y="49"/>
                    </a:cubicBezTo>
                    <a:cubicBezTo>
                      <a:pt x="8822" y="70"/>
                      <a:pt x="7169" y="363"/>
                      <a:pt x="6667" y="1702"/>
                    </a:cubicBezTo>
                    <a:cubicBezTo>
                      <a:pt x="6646" y="1786"/>
                      <a:pt x="6625" y="1870"/>
                      <a:pt x="6625" y="1974"/>
                    </a:cubicBezTo>
                    <a:cubicBezTo>
                      <a:pt x="6455" y="1960"/>
                      <a:pt x="6288" y="1952"/>
                      <a:pt x="6123" y="1952"/>
                    </a:cubicBezTo>
                    <a:cubicBezTo>
                      <a:pt x="2533" y="1952"/>
                      <a:pt x="1" y="5390"/>
                      <a:pt x="1561" y="10490"/>
                    </a:cubicBezTo>
                    <a:cubicBezTo>
                      <a:pt x="5653" y="9023"/>
                      <a:pt x="6806" y="6371"/>
                      <a:pt x="7055" y="4411"/>
                    </a:cubicBezTo>
                    <a:lnTo>
                      <a:pt x="7055" y="4411"/>
                    </a:lnTo>
                    <a:cubicBezTo>
                      <a:pt x="7084" y="4456"/>
                      <a:pt x="7110" y="4491"/>
                      <a:pt x="7118" y="4491"/>
                    </a:cubicBezTo>
                    <a:cubicBezTo>
                      <a:pt x="7127" y="4491"/>
                      <a:pt x="7115" y="4450"/>
                      <a:pt x="7064" y="4339"/>
                    </a:cubicBezTo>
                    <a:lnTo>
                      <a:pt x="7064" y="4339"/>
                    </a:lnTo>
                    <a:cubicBezTo>
                      <a:pt x="7985" y="5615"/>
                      <a:pt x="8675" y="7268"/>
                      <a:pt x="10391" y="8314"/>
                    </a:cubicBezTo>
                    <a:cubicBezTo>
                      <a:pt x="11521" y="9026"/>
                      <a:pt x="12630" y="9632"/>
                      <a:pt x="14638" y="10595"/>
                    </a:cubicBezTo>
                    <a:cubicBezTo>
                      <a:pt x="16082" y="8670"/>
                      <a:pt x="16145" y="7080"/>
                      <a:pt x="15643" y="5469"/>
                    </a:cubicBezTo>
                    <a:cubicBezTo>
                      <a:pt x="13205" y="561"/>
                      <a:pt x="10394" y="0"/>
                      <a:pt x="9236" y="0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3"/>
              <p:cNvSpPr/>
              <p:nvPr/>
            </p:nvSpPr>
            <p:spPr>
              <a:xfrm>
                <a:off x="3616488" y="2080525"/>
                <a:ext cx="487550" cy="274650"/>
              </a:xfrm>
              <a:custGeom>
                <a:avLst/>
                <a:gdLst/>
                <a:ahLst/>
                <a:cxnLst/>
                <a:rect l="l" t="t" r="r" b="b"/>
                <a:pathLst>
                  <a:path w="19502" h="10986" extrusionOk="0">
                    <a:moveTo>
                      <a:pt x="7073" y="0"/>
                    </a:moveTo>
                    <a:cubicBezTo>
                      <a:pt x="7073" y="0"/>
                      <a:pt x="6445" y="230"/>
                      <a:pt x="5587" y="565"/>
                    </a:cubicBezTo>
                    <a:cubicBezTo>
                      <a:pt x="4708" y="942"/>
                      <a:pt x="4332" y="1067"/>
                      <a:pt x="3662" y="1486"/>
                    </a:cubicBezTo>
                    <a:cubicBezTo>
                      <a:pt x="2804" y="1946"/>
                      <a:pt x="1402" y="2490"/>
                      <a:pt x="1047" y="3034"/>
                    </a:cubicBezTo>
                    <a:cubicBezTo>
                      <a:pt x="231" y="5482"/>
                      <a:pt x="0" y="10985"/>
                      <a:pt x="0" y="10985"/>
                    </a:cubicBezTo>
                    <a:lnTo>
                      <a:pt x="19501" y="10985"/>
                    </a:lnTo>
                    <a:cubicBezTo>
                      <a:pt x="19501" y="10985"/>
                      <a:pt x="19292" y="5482"/>
                      <a:pt x="18455" y="3034"/>
                    </a:cubicBezTo>
                    <a:cubicBezTo>
                      <a:pt x="18099" y="2490"/>
                      <a:pt x="16697" y="1946"/>
                      <a:pt x="15840" y="1486"/>
                    </a:cubicBezTo>
                    <a:cubicBezTo>
                      <a:pt x="15170" y="1067"/>
                      <a:pt x="14814" y="942"/>
                      <a:pt x="13915" y="565"/>
                    </a:cubicBezTo>
                    <a:cubicBezTo>
                      <a:pt x="13057" y="230"/>
                      <a:pt x="12429" y="0"/>
                      <a:pt x="12429" y="0"/>
                    </a:cubicBezTo>
                    <a:cubicBezTo>
                      <a:pt x="12429" y="0"/>
                      <a:pt x="12429" y="649"/>
                      <a:pt x="12220" y="1423"/>
                    </a:cubicBezTo>
                    <a:cubicBezTo>
                      <a:pt x="11780" y="3076"/>
                      <a:pt x="9751" y="3578"/>
                      <a:pt x="9751" y="3578"/>
                    </a:cubicBezTo>
                    <a:cubicBezTo>
                      <a:pt x="9751" y="3578"/>
                      <a:pt x="7721" y="3076"/>
                      <a:pt x="7282" y="1423"/>
                    </a:cubicBezTo>
                    <a:cubicBezTo>
                      <a:pt x="7073" y="649"/>
                      <a:pt x="7073" y="0"/>
                      <a:pt x="7073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3"/>
              <p:cNvSpPr/>
              <p:nvPr/>
            </p:nvSpPr>
            <p:spPr>
              <a:xfrm>
                <a:off x="4850988" y="1457525"/>
                <a:ext cx="864675" cy="864175"/>
              </a:xfrm>
              <a:custGeom>
                <a:avLst/>
                <a:gdLst/>
                <a:ahLst/>
                <a:cxnLst/>
                <a:rect l="l" t="t" r="r" b="b"/>
                <a:pathLst>
                  <a:path w="34587" h="34567" extrusionOk="0">
                    <a:moveTo>
                      <a:pt x="17283" y="0"/>
                    </a:moveTo>
                    <a:cubicBezTo>
                      <a:pt x="7742" y="0"/>
                      <a:pt x="0" y="7742"/>
                      <a:pt x="0" y="17283"/>
                    </a:cubicBezTo>
                    <a:cubicBezTo>
                      <a:pt x="0" y="26824"/>
                      <a:pt x="7742" y="34566"/>
                      <a:pt x="17283" y="34566"/>
                    </a:cubicBezTo>
                    <a:cubicBezTo>
                      <a:pt x="26845" y="34566"/>
                      <a:pt x="34587" y="26824"/>
                      <a:pt x="34587" y="17283"/>
                    </a:cubicBezTo>
                    <a:cubicBezTo>
                      <a:pt x="34587" y="7742"/>
                      <a:pt x="26845" y="0"/>
                      <a:pt x="172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3"/>
              <p:cNvSpPr/>
              <p:nvPr/>
            </p:nvSpPr>
            <p:spPr>
              <a:xfrm>
                <a:off x="5212438" y="1993175"/>
                <a:ext cx="141775" cy="155900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6236" extrusionOk="0">
                    <a:moveTo>
                      <a:pt x="0" y="0"/>
                    </a:moveTo>
                    <a:lnTo>
                      <a:pt x="0" y="6235"/>
                    </a:lnTo>
                    <a:lnTo>
                      <a:pt x="5671" y="6235"/>
                    </a:lnTo>
                    <a:lnTo>
                      <a:pt x="5671" y="0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3"/>
              <p:cNvSpPr/>
              <p:nvPr/>
            </p:nvSpPr>
            <p:spPr>
              <a:xfrm>
                <a:off x="5067538" y="1546975"/>
                <a:ext cx="431575" cy="473925"/>
              </a:xfrm>
              <a:custGeom>
                <a:avLst/>
                <a:gdLst/>
                <a:ahLst/>
                <a:cxnLst/>
                <a:rect l="l" t="t" r="r" b="b"/>
                <a:pathLst>
                  <a:path w="17263" h="18957" extrusionOk="0">
                    <a:moveTo>
                      <a:pt x="8642" y="0"/>
                    </a:moveTo>
                    <a:cubicBezTo>
                      <a:pt x="5943" y="0"/>
                      <a:pt x="1737" y="1507"/>
                      <a:pt x="1507" y="8349"/>
                    </a:cubicBezTo>
                    <a:lnTo>
                      <a:pt x="1381" y="8349"/>
                    </a:lnTo>
                    <a:cubicBezTo>
                      <a:pt x="565" y="8474"/>
                      <a:pt x="0" y="8872"/>
                      <a:pt x="126" y="10044"/>
                    </a:cubicBezTo>
                    <a:cubicBezTo>
                      <a:pt x="247" y="11176"/>
                      <a:pt x="956" y="12622"/>
                      <a:pt x="1740" y="12622"/>
                    </a:cubicBezTo>
                    <a:cubicBezTo>
                      <a:pt x="1767" y="12622"/>
                      <a:pt x="1794" y="12621"/>
                      <a:pt x="1821" y="12617"/>
                    </a:cubicBezTo>
                    <a:cubicBezTo>
                      <a:pt x="1842" y="12617"/>
                      <a:pt x="1863" y="12596"/>
                      <a:pt x="1884" y="12596"/>
                    </a:cubicBezTo>
                    <a:cubicBezTo>
                      <a:pt x="2323" y="14772"/>
                      <a:pt x="3746" y="16216"/>
                      <a:pt x="4143" y="16739"/>
                    </a:cubicBezTo>
                    <a:cubicBezTo>
                      <a:pt x="4708" y="17430"/>
                      <a:pt x="7177" y="18957"/>
                      <a:pt x="8642" y="18957"/>
                    </a:cubicBezTo>
                    <a:cubicBezTo>
                      <a:pt x="10107" y="18957"/>
                      <a:pt x="12576" y="17430"/>
                      <a:pt x="13141" y="16739"/>
                    </a:cubicBezTo>
                    <a:cubicBezTo>
                      <a:pt x="13538" y="16216"/>
                      <a:pt x="14940" y="14772"/>
                      <a:pt x="15400" y="12596"/>
                    </a:cubicBezTo>
                    <a:cubicBezTo>
                      <a:pt x="15421" y="12596"/>
                      <a:pt x="15442" y="12617"/>
                      <a:pt x="15442" y="12617"/>
                    </a:cubicBezTo>
                    <a:cubicBezTo>
                      <a:pt x="15469" y="12621"/>
                      <a:pt x="15496" y="12622"/>
                      <a:pt x="15523" y="12622"/>
                    </a:cubicBezTo>
                    <a:cubicBezTo>
                      <a:pt x="16307" y="12622"/>
                      <a:pt x="17016" y="11176"/>
                      <a:pt x="17137" y="10044"/>
                    </a:cubicBezTo>
                    <a:cubicBezTo>
                      <a:pt x="17262" y="8872"/>
                      <a:pt x="16698" y="8474"/>
                      <a:pt x="15881" y="8349"/>
                    </a:cubicBezTo>
                    <a:lnTo>
                      <a:pt x="15756" y="8349"/>
                    </a:lnTo>
                    <a:cubicBezTo>
                      <a:pt x="15526" y="1486"/>
                      <a:pt x="11320" y="0"/>
                      <a:pt x="8642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3"/>
              <p:cNvSpPr/>
              <p:nvPr/>
            </p:nvSpPr>
            <p:spPr>
              <a:xfrm>
                <a:off x="5084188" y="1576350"/>
                <a:ext cx="106300" cy="1819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7279" extrusionOk="0">
                    <a:moveTo>
                      <a:pt x="3073" y="0"/>
                    </a:moveTo>
                    <a:cubicBezTo>
                      <a:pt x="694" y="0"/>
                      <a:pt x="1" y="5184"/>
                      <a:pt x="402" y="7278"/>
                    </a:cubicBezTo>
                    <a:cubicBezTo>
                      <a:pt x="506" y="7257"/>
                      <a:pt x="590" y="7236"/>
                      <a:pt x="695" y="7216"/>
                    </a:cubicBezTo>
                    <a:cubicBezTo>
                      <a:pt x="1301" y="6985"/>
                      <a:pt x="2431" y="6860"/>
                      <a:pt x="2766" y="6316"/>
                    </a:cubicBezTo>
                    <a:cubicBezTo>
                      <a:pt x="2766" y="6169"/>
                      <a:pt x="2766" y="6044"/>
                      <a:pt x="2766" y="5897"/>
                    </a:cubicBezTo>
                    <a:cubicBezTo>
                      <a:pt x="1845" y="3240"/>
                      <a:pt x="4252" y="374"/>
                      <a:pt x="4252" y="374"/>
                    </a:cubicBezTo>
                    <a:cubicBezTo>
                      <a:pt x="3820" y="116"/>
                      <a:pt x="3428" y="0"/>
                      <a:pt x="3073" y="0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3"/>
              <p:cNvSpPr/>
              <p:nvPr/>
            </p:nvSpPr>
            <p:spPr>
              <a:xfrm>
                <a:off x="5376163" y="1576350"/>
                <a:ext cx="106275" cy="1819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7279" extrusionOk="0">
                    <a:moveTo>
                      <a:pt x="1179" y="0"/>
                    </a:moveTo>
                    <a:cubicBezTo>
                      <a:pt x="824" y="0"/>
                      <a:pt x="432" y="116"/>
                      <a:pt x="0" y="374"/>
                    </a:cubicBezTo>
                    <a:cubicBezTo>
                      <a:pt x="0" y="374"/>
                      <a:pt x="2407" y="3240"/>
                      <a:pt x="1486" y="5897"/>
                    </a:cubicBezTo>
                    <a:cubicBezTo>
                      <a:pt x="1486" y="6044"/>
                      <a:pt x="1486" y="6169"/>
                      <a:pt x="1465" y="6316"/>
                    </a:cubicBezTo>
                    <a:cubicBezTo>
                      <a:pt x="1821" y="6860"/>
                      <a:pt x="2951" y="6985"/>
                      <a:pt x="3557" y="7216"/>
                    </a:cubicBezTo>
                    <a:cubicBezTo>
                      <a:pt x="3662" y="7236"/>
                      <a:pt x="3746" y="7257"/>
                      <a:pt x="3850" y="7278"/>
                    </a:cubicBezTo>
                    <a:cubicBezTo>
                      <a:pt x="4251" y="5184"/>
                      <a:pt x="3558" y="0"/>
                      <a:pt x="1179" y="0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3"/>
              <p:cNvSpPr/>
              <p:nvPr/>
            </p:nvSpPr>
            <p:spPr>
              <a:xfrm>
                <a:off x="4978088" y="2082600"/>
                <a:ext cx="610475" cy="273625"/>
              </a:xfrm>
              <a:custGeom>
                <a:avLst/>
                <a:gdLst/>
                <a:ahLst/>
                <a:cxnLst/>
                <a:rect l="l" t="t" r="r" b="b"/>
                <a:pathLst>
                  <a:path w="24419" h="10945" extrusionOk="0">
                    <a:moveTo>
                      <a:pt x="8621" y="1"/>
                    </a:moveTo>
                    <a:lnTo>
                      <a:pt x="8663" y="147"/>
                    </a:lnTo>
                    <a:cubicBezTo>
                      <a:pt x="8328" y="189"/>
                      <a:pt x="3244" y="963"/>
                      <a:pt x="2470" y="1759"/>
                    </a:cubicBezTo>
                    <a:cubicBezTo>
                      <a:pt x="1779" y="2491"/>
                      <a:pt x="335" y="9417"/>
                      <a:pt x="1" y="10944"/>
                    </a:cubicBezTo>
                    <a:lnTo>
                      <a:pt x="24418" y="10944"/>
                    </a:lnTo>
                    <a:cubicBezTo>
                      <a:pt x="24084" y="9417"/>
                      <a:pt x="22640" y="2491"/>
                      <a:pt x="21949" y="1759"/>
                    </a:cubicBezTo>
                    <a:cubicBezTo>
                      <a:pt x="21175" y="963"/>
                      <a:pt x="16091" y="189"/>
                      <a:pt x="15756" y="147"/>
                    </a:cubicBezTo>
                    <a:lnTo>
                      <a:pt x="15819" y="1"/>
                    </a:lnTo>
                    <a:lnTo>
                      <a:pt x="15819" y="1"/>
                    </a:lnTo>
                    <a:lnTo>
                      <a:pt x="12220" y="440"/>
                    </a:lnTo>
                    <a:lnTo>
                      <a:pt x="86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3"/>
              <p:cNvSpPr/>
              <p:nvPr/>
            </p:nvSpPr>
            <p:spPr>
              <a:xfrm>
                <a:off x="5283063" y="2093600"/>
                <a:ext cx="0" cy="262625"/>
              </a:xfrm>
              <a:custGeom>
                <a:avLst/>
                <a:gdLst/>
                <a:ahLst/>
                <a:cxnLst/>
                <a:rect l="l" t="t" r="r" b="b"/>
                <a:pathLst>
                  <a:path h="10505" fill="none" extrusionOk="0">
                    <a:moveTo>
                      <a:pt x="0" y="0"/>
                    </a:moveTo>
                    <a:lnTo>
                      <a:pt x="0" y="10504"/>
                    </a:lnTo>
                  </a:path>
                </a:pathLst>
              </a:custGeom>
              <a:noFill/>
              <a:ln w="6800" cap="flat" cmpd="sng">
                <a:solidFill>
                  <a:srgbClr val="957552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3"/>
              <p:cNvSpPr/>
              <p:nvPr/>
            </p:nvSpPr>
            <p:spPr>
              <a:xfrm>
                <a:off x="5193088" y="2064300"/>
                <a:ext cx="89975" cy="97850"/>
              </a:xfrm>
              <a:custGeom>
                <a:avLst/>
                <a:gdLst/>
                <a:ahLst/>
                <a:cxnLst/>
                <a:rect l="l" t="t" r="r" b="b"/>
                <a:pathLst>
                  <a:path w="3599" h="3914" extrusionOk="0">
                    <a:moveTo>
                      <a:pt x="712" y="1"/>
                    </a:moveTo>
                    <a:lnTo>
                      <a:pt x="0" y="733"/>
                    </a:lnTo>
                    <a:lnTo>
                      <a:pt x="1444" y="3913"/>
                    </a:lnTo>
                    <a:lnTo>
                      <a:pt x="3599" y="1172"/>
                    </a:lnTo>
                    <a:lnTo>
                      <a:pt x="7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3"/>
              <p:cNvSpPr/>
              <p:nvPr/>
            </p:nvSpPr>
            <p:spPr>
              <a:xfrm>
                <a:off x="5283063" y="2064300"/>
                <a:ext cx="90500" cy="9785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3914" extrusionOk="0">
                    <a:moveTo>
                      <a:pt x="2887" y="1"/>
                    </a:moveTo>
                    <a:lnTo>
                      <a:pt x="0" y="1172"/>
                    </a:lnTo>
                    <a:lnTo>
                      <a:pt x="2176" y="3913"/>
                    </a:lnTo>
                    <a:lnTo>
                      <a:pt x="3620" y="733"/>
                    </a:lnTo>
                    <a:lnTo>
                      <a:pt x="28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3"/>
              <p:cNvSpPr/>
              <p:nvPr/>
            </p:nvSpPr>
            <p:spPr>
              <a:xfrm>
                <a:off x="5255838" y="2129700"/>
                <a:ext cx="188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755" h="586" extrusionOk="0">
                    <a:moveTo>
                      <a:pt x="378" y="0"/>
                    </a:moveTo>
                    <a:cubicBezTo>
                      <a:pt x="1" y="0"/>
                      <a:pt x="1" y="586"/>
                      <a:pt x="378" y="586"/>
                    </a:cubicBezTo>
                    <a:cubicBezTo>
                      <a:pt x="754" y="586"/>
                      <a:pt x="754" y="0"/>
                      <a:pt x="378" y="0"/>
                    </a:cubicBezTo>
                    <a:close/>
                  </a:path>
                </a:pathLst>
              </a:custGeom>
              <a:solidFill>
                <a:srgbClr val="957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3"/>
              <p:cNvSpPr/>
              <p:nvPr/>
            </p:nvSpPr>
            <p:spPr>
              <a:xfrm>
                <a:off x="5255838" y="2192975"/>
                <a:ext cx="1887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755" h="587" extrusionOk="0">
                    <a:moveTo>
                      <a:pt x="378" y="1"/>
                    </a:moveTo>
                    <a:cubicBezTo>
                      <a:pt x="1" y="1"/>
                      <a:pt x="1" y="587"/>
                      <a:pt x="378" y="587"/>
                    </a:cubicBezTo>
                    <a:cubicBezTo>
                      <a:pt x="754" y="587"/>
                      <a:pt x="754" y="1"/>
                      <a:pt x="378" y="1"/>
                    </a:cubicBezTo>
                    <a:close/>
                  </a:path>
                </a:pathLst>
              </a:custGeom>
              <a:solidFill>
                <a:srgbClr val="957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3"/>
              <p:cNvSpPr/>
              <p:nvPr/>
            </p:nvSpPr>
            <p:spPr>
              <a:xfrm>
                <a:off x="5255838" y="2256275"/>
                <a:ext cx="1887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755" h="587" extrusionOk="0">
                    <a:moveTo>
                      <a:pt x="378" y="1"/>
                    </a:moveTo>
                    <a:cubicBezTo>
                      <a:pt x="1" y="1"/>
                      <a:pt x="1" y="586"/>
                      <a:pt x="378" y="586"/>
                    </a:cubicBezTo>
                    <a:cubicBezTo>
                      <a:pt x="754" y="586"/>
                      <a:pt x="754" y="1"/>
                      <a:pt x="378" y="1"/>
                    </a:cubicBezTo>
                    <a:close/>
                  </a:path>
                </a:pathLst>
              </a:custGeom>
              <a:solidFill>
                <a:srgbClr val="957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3"/>
              <p:cNvSpPr/>
              <p:nvPr/>
            </p:nvSpPr>
            <p:spPr>
              <a:xfrm>
                <a:off x="5255838" y="2319575"/>
                <a:ext cx="1887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755" h="587" extrusionOk="0">
                    <a:moveTo>
                      <a:pt x="378" y="0"/>
                    </a:moveTo>
                    <a:cubicBezTo>
                      <a:pt x="1" y="0"/>
                      <a:pt x="1" y="586"/>
                      <a:pt x="378" y="586"/>
                    </a:cubicBezTo>
                    <a:cubicBezTo>
                      <a:pt x="754" y="586"/>
                      <a:pt x="754" y="0"/>
                      <a:pt x="378" y="0"/>
                    </a:cubicBezTo>
                    <a:close/>
                  </a:path>
                </a:pathLst>
              </a:custGeom>
              <a:solidFill>
                <a:srgbClr val="957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3"/>
              <p:cNvSpPr/>
              <p:nvPr/>
            </p:nvSpPr>
            <p:spPr>
              <a:xfrm>
                <a:off x="2273713" y="2609375"/>
                <a:ext cx="864175" cy="864675"/>
              </a:xfrm>
              <a:custGeom>
                <a:avLst/>
                <a:gdLst/>
                <a:ahLst/>
                <a:cxnLst/>
                <a:rect l="l" t="t" r="r" b="b"/>
                <a:pathLst>
                  <a:path w="34567" h="34587" extrusionOk="0">
                    <a:moveTo>
                      <a:pt x="17283" y="0"/>
                    </a:moveTo>
                    <a:cubicBezTo>
                      <a:pt x="7742" y="0"/>
                      <a:pt x="0" y="7742"/>
                      <a:pt x="0" y="17283"/>
                    </a:cubicBezTo>
                    <a:cubicBezTo>
                      <a:pt x="0" y="26845"/>
                      <a:pt x="7742" y="34587"/>
                      <a:pt x="17283" y="34587"/>
                    </a:cubicBezTo>
                    <a:cubicBezTo>
                      <a:pt x="26825" y="34587"/>
                      <a:pt x="34566" y="26845"/>
                      <a:pt x="34566" y="17283"/>
                    </a:cubicBezTo>
                    <a:cubicBezTo>
                      <a:pt x="34566" y="7742"/>
                      <a:pt x="26825" y="0"/>
                      <a:pt x="172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3"/>
              <p:cNvSpPr/>
              <p:nvPr/>
            </p:nvSpPr>
            <p:spPr>
              <a:xfrm>
                <a:off x="3252938" y="2609375"/>
                <a:ext cx="864700" cy="864675"/>
              </a:xfrm>
              <a:custGeom>
                <a:avLst/>
                <a:gdLst/>
                <a:ahLst/>
                <a:cxnLst/>
                <a:rect l="l" t="t" r="r" b="b"/>
                <a:pathLst>
                  <a:path w="34588" h="34587" extrusionOk="0">
                    <a:moveTo>
                      <a:pt x="17304" y="0"/>
                    </a:moveTo>
                    <a:cubicBezTo>
                      <a:pt x="7742" y="0"/>
                      <a:pt x="0" y="7742"/>
                      <a:pt x="0" y="17283"/>
                    </a:cubicBezTo>
                    <a:cubicBezTo>
                      <a:pt x="0" y="26845"/>
                      <a:pt x="7742" y="34587"/>
                      <a:pt x="17304" y="34587"/>
                    </a:cubicBezTo>
                    <a:cubicBezTo>
                      <a:pt x="26845" y="34587"/>
                      <a:pt x="34587" y="26845"/>
                      <a:pt x="34587" y="17283"/>
                    </a:cubicBezTo>
                    <a:cubicBezTo>
                      <a:pt x="34587" y="7742"/>
                      <a:pt x="26845" y="0"/>
                      <a:pt x="17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3"/>
              <p:cNvSpPr/>
              <p:nvPr/>
            </p:nvSpPr>
            <p:spPr>
              <a:xfrm>
                <a:off x="5026213" y="2609375"/>
                <a:ext cx="864175" cy="864675"/>
              </a:xfrm>
              <a:custGeom>
                <a:avLst/>
                <a:gdLst/>
                <a:ahLst/>
                <a:cxnLst/>
                <a:rect l="l" t="t" r="r" b="b"/>
                <a:pathLst>
                  <a:path w="34567" h="34587" extrusionOk="0">
                    <a:moveTo>
                      <a:pt x="17283" y="0"/>
                    </a:moveTo>
                    <a:cubicBezTo>
                      <a:pt x="7721" y="0"/>
                      <a:pt x="1" y="7742"/>
                      <a:pt x="1" y="17283"/>
                    </a:cubicBezTo>
                    <a:cubicBezTo>
                      <a:pt x="1" y="26845"/>
                      <a:pt x="7742" y="34587"/>
                      <a:pt x="17283" y="34587"/>
                    </a:cubicBezTo>
                    <a:cubicBezTo>
                      <a:pt x="26825" y="34587"/>
                      <a:pt x="34566" y="26845"/>
                      <a:pt x="34566" y="17283"/>
                    </a:cubicBezTo>
                    <a:cubicBezTo>
                      <a:pt x="34566" y="7742"/>
                      <a:pt x="26825" y="0"/>
                      <a:pt x="172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3"/>
              <p:cNvSpPr/>
              <p:nvPr/>
            </p:nvSpPr>
            <p:spPr>
              <a:xfrm>
                <a:off x="6005438" y="2609375"/>
                <a:ext cx="864700" cy="864675"/>
              </a:xfrm>
              <a:custGeom>
                <a:avLst/>
                <a:gdLst/>
                <a:ahLst/>
                <a:cxnLst/>
                <a:rect l="l" t="t" r="r" b="b"/>
                <a:pathLst>
                  <a:path w="34588" h="34587" extrusionOk="0">
                    <a:moveTo>
                      <a:pt x="17283" y="0"/>
                    </a:moveTo>
                    <a:cubicBezTo>
                      <a:pt x="7742" y="0"/>
                      <a:pt x="0" y="7742"/>
                      <a:pt x="0" y="17283"/>
                    </a:cubicBezTo>
                    <a:cubicBezTo>
                      <a:pt x="0" y="26845"/>
                      <a:pt x="7742" y="34587"/>
                      <a:pt x="17283" y="34587"/>
                    </a:cubicBezTo>
                    <a:cubicBezTo>
                      <a:pt x="26845" y="34587"/>
                      <a:pt x="34587" y="26845"/>
                      <a:pt x="34587" y="17283"/>
                    </a:cubicBezTo>
                    <a:cubicBezTo>
                      <a:pt x="34587" y="7742"/>
                      <a:pt x="26845" y="0"/>
                      <a:pt x="172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3"/>
              <p:cNvSpPr/>
              <p:nvPr/>
            </p:nvSpPr>
            <p:spPr>
              <a:xfrm>
                <a:off x="2763313" y="3764875"/>
                <a:ext cx="864700" cy="864700"/>
              </a:xfrm>
              <a:custGeom>
                <a:avLst/>
                <a:gdLst/>
                <a:ahLst/>
                <a:cxnLst/>
                <a:rect l="l" t="t" r="r" b="b"/>
                <a:pathLst>
                  <a:path w="34588" h="34588" extrusionOk="0">
                    <a:moveTo>
                      <a:pt x="17284" y="0"/>
                    </a:moveTo>
                    <a:cubicBezTo>
                      <a:pt x="7743" y="0"/>
                      <a:pt x="1" y="7742"/>
                      <a:pt x="1" y="17283"/>
                    </a:cubicBezTo>
                    <a:cubicBezTo>
                      <a:pt x="1" y="26845"/>
                      <a:pt x="7743" y="34587"/>
                      <a:pt x="17284" y="34587"/>
                    </a:cubicBezTo>
                    <a:cubicBezTo>
                      <a:pt x="26846" y="34587"/>
                      <a:pt x="34588" y="26845"/>
                      <a:pt x="34588" y="17283"/>
                    </a:cubicBezTo>
                    <a:cubicBezTo>
                      <a:pt x="34588" y="7742"/>
                      <a:pt x="26846" y="0"/>
                      <a:pt x="172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3"/>
              <p:cNvSpPr/>
              <p:nvPr/>
            </p:nvSpPr>
            <p:spPr>
              <a:xfrm>
                <a:off x="5518963" y="3764875"/>
                <a:ext cx="864700" cy="864700"/>
              </a:xfrm>
              <a:custGeom>
                <a:avLst/>
                <a:gdLst/>
                <a:ahLst/>
                <a:cxnLst/>
                <a:rect l="l" t="t" r="r" b="b"/>
                <a:pathLst>
                  <a:path w="34588" h="34588" extrusionOk="0">
                    <a:moveTo>
                      <a:pt x="17304" y="0"/>
                    </a:moveTo>
                    <a:cubicBezTo>
                      <a:pt x="7742" y="0"/>
                      <a:pt x="1" y="7742"/>
                      <a:pt x="1" y="17283"/>
                    </a:cubicBezTo>
                    <a:cubicBezTo>
                      <a:pt x="1" y="26845"/>
                      <a:pt x="7742" y="34587"/>
                      <a:pt x="17304" y="34587"/>
                    </a:cubicBezTo>
                    <a:cubicBezTo>
                      <a:pt x="26846" y="34587"/>
                      <a:pt x="34587" y="26845"/>
                      <a:pt x="34587" y="17283"/>
                    </a:cubicBezTo>
                    <a:cubicBezTo>
                      <a:pt x="34587" y="7742"/>
                      <a:pt x="26846" y="0"/>
                      <a:pt x="17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3"/>
              <p:cNvSpPr/>
              <p:nvPr/>
            </p:nvSpPr>
            <p:spPr>
              <a:xfrm>
                <a:off x="3195388" y="3042475"/>
                <a:ext cx="25" cy="7224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8897" fill="none" extrusionOk="0">
                    <a:moveTo>
                      <a:pt x="1" y="1"/>
                    </a:moveTo>
                    <a:lnTo>
                      <a:pt x="1" y="28896"/>
                    </a:lnTo>
                  </a:path>
                </a:pathLst>
              </a:custGeom>
              <a:noFill/>
              <a:ln w="32950" cap="flat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3"/>
              <p:cNvSpPr/>
              <p:nvPr/>
            </p:nvSpPr>
            <p:spPr>
              <a:xfrm>
                <a:off x="5951563" y="3042475"/>
                <a:ext cx="25" cy="7224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8897" fill="none" extrusionOk="0">
                    <a:moveTo>
                      <a:pt x="0" y="1"/>
                    </a:moveTo>
                    <a:lnTo>
                      <a:pt x="0" y="28896"/>
                    </a:lnTo>
                  </a:path>
                </a:pathLst>
              </a:custGeom>
              <a:noFill/>
              <a:ln w="32950" cap="flat" cmpd="sng">
                <a:solidFill>
                  <a:srgbClr val="BF9164"/>
                </a:solidFill>
                <a:prstDash val="solid"/>
                <a:miter lim="209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3"/>
              <p:cNvSpPr/>
              <p:nvPr/>
            </p:nvSpPr>
            <p:spPr>
              <a:xfrm>
                <a:off x="2510663" y="2891300"/>
                <a:ext cx="195150" cy="296100"/>
              </a:xfrm>
              <a:custGeom>
                <a:avLst/>
                <a:gdLst/>
                <a:ahLst/>
                <a:cxnLst/>
                <a:rect l="l" t="t" r="r" b="b"/>
                <a:pathLst>
                  <a:path w="7806" h="11844" extrusionOk="0">
                    <a:moveTo>
                      <a:pt x="7805" y="1"/>
                    </a:moveTo>
                    <a:lnTo>
                      <a:pt x="1507" y="4332"/>
                    </a:lnTo>
                    <a:cubicBezTo>
                      <a:pt x="1507" y="7073"/>
                      <a:pt x="1" y="7136"/>
                      <a:pt x="105" y="8956"/>
                    </a:cubicBezTo>
                    <a:cubicBezTo>
                      <a:pt x="210" y="10693"/>
                      <a:pt x="1403" y="10923"/>
                      <a:pt x="1717" y="11844"/>
                    </a:cubicBezTo>
                    <a:lnTo>
                      <a:pt x="7805" y="11844"/>
                    </a:lnTo>
                    <a:lnTo>
                      <a:pt x="7805" y="1"/>
                    </a:ln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3"/>
              <p:cNvSpPr/>
              <p:nvPr/>
            </p:nvSpPr>
            <p:spPr>
              <a:xfrm>
                <a:off x="2527413" y="2749550"/>
                <a:ext cx="373500" cy="437850"/>
              </a:xfrm>
              <a:custGeom>
                <a:avLst/>
                <a:gdLst/>
                <a:ahLst/>
                <a:cxnLst/>
                <a:rect l="l" t="t" r="r" b="b"/>
                <a:pathLst>
                  <a:path w="14940" h="17514" extrusionOk="0">
                    <a:moveTo>
                      <a:pt x="7156" y="1"/>
                    </a:moveTo>
                    <a:cubicBezTo>
                      <a:pt x="3202" y="1"/>
                      <a:pt x="0" y="3202"/>
                      <a:pt x="0" y="7156"/>
                    </a:cubicBezTo>
                    <a:cubicBezTo>
                      <a:pt x="0" y="11090"/>
                      <a:pt x="3202" y="14291"/>
                      <a:pt x="7135" y="14312"/>
                    </a:cubicBezTo>
                    <a:lnTo>
                      <a:pt x="7135" y="17514"/>
                    </a:lnTo>
                    <a:lnTo>
                      <a:pt x="13224" y="17514"/>
                    </a:lnTo>
                    <a:cubicBezTo>
                      <a:pt x="13559" y="16593"/>
                      <a:pt x="14731" y="16342"/>
                      <a:pt x="14835" y="14605"/>
                    </a:cubicBezTo>
                    <a:cubicBezTo>
                      <a:pt x="14940" y="12931"/>
                      <a:pt x="13664" y="12743"/>
                      <a:pt x="13454" y="10567"/>
                    </a:cubicBezTo>
                    <a:cubicBezTo>
                      <a:pt x="14019" y="9563"/>
                      <a:pt x="14333" y="8391"/>
                      <a:pt x="14333" y="7156"/>
                    </a:cubicBezTo>
                    <a:cubicBezTo>
                      <a:pt x="14333" y="3202"/>
                      <a:pt x="11111" y="1"/>
                      <a:pt x="7156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3"/>
              <p:cNvSpPr/>
              <p:nvPr/>
            </p:nvSpPr>
            <p:spPr>
              <a:xfrm>
                <a:off x="2646663" y="3180575"/>
                <a:ext cx="119825" cy="301325"/>
              </a:xfrm>
              <a:custGeom>
                <a:avLst/>
                <a:gdLst/>
                <a:ahLst/>
                <a:cxnLst/>
                <a:rect l="l" t="t" r="r" b="b"/>
                <a:pathLst>
                  <a:path w="4793" h="12053" extrusionOk="0">
                    <a:moveTo>
                      <a:pt x="1" y="1"/>
                    </a:moveTo>
                    <a:lnTo>
                      <a:pt x="1" y="5252"/>
                    </a:lnTo>
                    <a:lnTo>
                      <a:pt x="2365" y="12053"/>
                    </a:lnTo>
                    <a:lnTo>
                      <a:pt x="4792" y="5252"/>
                    </a:lnTo>
                    <a:lnTo>
                      <a:pt x="4792" y="1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3"/>
              <p:cNvSpPr/>
              <p:nvPr/>
            </p:nvSpPr>
            <p:spPr>
              <a:xfrm>
                <a:off x="2524788" y="2816500"/>
                <a:ext cx="363575" cy="399150"/>
              </a:xfrm>
              <a:custGeom>
                <a:avLst/>
                <a:gdLst/>
                <a:ahLst/>
                <a:cxnLst/>
                <a:rect l="l" t="t" r="r" b="b"/>
                <a:pathLst>
                  <a:path w="14543" h="15966" extrusionOk="0">
                    <a:moveTo>
                      <a:pt x="7240" y="1"/>
                    </a:moveTo>
                    <a:cubicBezTo>
                      <a:pt x="4981" y="1"/>
                      <a:pt x="1465" y="1256"/>
                      <a:pt x="1277" y="7031"/>
                    </a:cubicBezTo>
                    <a:lnTo>
                      <a:pt x="1152" y="7031"/>
                    </a:lnTo>
                    <a:cubicBezTo>
                      <a:pt x="482" y="7136"/>
                      <a:pt x="1" y="7450"/>
                      <a:pt x="105" y="8454"/>
                    </a:cubicBezTo>
                    <a:cubicBezTo>
                      <a:pt x="206" y="9399"/>
                      <a:pt x="790" y="10615"/>
                      <a:pt x="1448" y="10615"/>
                    </a:cubicBezTo>
                    <a:cubicBezTo>
                      <a:pt x="1475" y="10615"/>
                      <a:pt x="1501" y="10613"/>
                      <a:pt x="1528" y="10609"/>
                    </a:cubicBezTo>
                    <a:cubicBezTo>
                      <a:pt x="1591" y="10609"/>
                      <a:pt x="1654" y="10588"/>
                      <a:pt x="1717" y="10567"/>
                    </a:cubicBezTo>
                    <a:cubicBezTo>
                      <a:pt x="2156" y="11865"/>
                      <a:pt x="2846" y="12471"/>
                      <a:pt x="3160" y="12890"/>
                    </a:cubicBezTo>
                    <a:cubicBezTo>
                      <a:pt x="3621" y="13476"/>
                      <a:pt x="6006" y="15924"/>
                      <a:pt x="7240" y="15966"/>
                    </a:cubicBezTo>
                    <a:lnTo>
                      <a:pt x="7261" y="15966"/>
                    </a:lnTo>
                    <a:cubicBezTo>
                      <a:pt x="8517" y="15924"/>
                      <a:pt x="10881" y="13476"/>
                      <a:pt x="11362" y="12890"/>
                    </a:cubicBezTo>
                    <a:cubicBezTo>
                      <a:pt x="11676" y="12471"/>
                      <a:pt x="12346" y="11865"/>
                      <a:pt x="12806" y="10567"/>
                    </a:cubicBezTo>
                    <a:cubicBezTo>
                      <a:pt x="12869" y="10588"/>
                      <a:pt x="12932" y="10609"/>
                      <a:pt x="13015" y="10630"/>
                    </a:cubicBezTo>
                    <a:cubicBezTo>
                      <a:pt x="13037" y="10633"/>
                      <a:pt x="13059" y="10634"/>
                      <a:pt x="13080" y="10634"/>
                    </a:cubicBezTo>
                    <a:cubicBezTo>
                      <a:pt x="13745" y="10634"/>
                      <a:pt x="14337" y="9407"/>
                      <a:pt x="14438" y="8454"/>
                    </a:cubicBezTo>
                    <a:cubicBezTo>
                      <a:pt x="14543" y="7450"/>
                      <a:pt x="14061" y="7136"/>
                      <a:pt x="13371" y="7031"/>
                    </a:cubicBezTo>
                    <a:lnTo>
                      <a:pt x="13245" y="7031"/>
                    </a:lnTo>
                    <a:cubicBezTo>
                      <a:pt x="13057" y="1256"/>
                      <a:pt x="9542" y="1"/>
                      <a:pt x="7261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3"/>
              <p:cNvSpPr/>
              <p:nvPr/>
            </p:nvSpPr>
            <p:spPr>
              <a:xfrm>
                <a:off x="2503863" y="3239700"/>
                <a:ext cx="201950" cy="242200"/>
              </a:xfrm>
              <a:custGeom>
                <a:avLst/>
                <a:gdLst/>
                <a:ahLst/>
                <a:cxnLst/>
                <a:rect l="l" t="t" r="r" b="b"/>
                <a:pathLst>
                  <a:path w="8078" h="9688" extrusionOk="0">
                    <a:moveTo>
                      <a:pt x="5713" y="0"/>
                    </a:moveTo>
                    <a:cubicBezTo>
                      <a:pt x="5713" y="0"/>
                      <a:pt x="1800" y="1318"/>
                      <a:pt x="942" y="2678"/>
                    </a:cubicBezTo>
                    <a:cubicBezTo>
                      <a:pt x="210" y="4854"/>
                      <a:pt x="1" y="9688"/>
                      <a:pt x="1" y="9688"/>
                    </a:cubicBezTo>
                    <a:lnTo>
                      <a:pt x="8077" y="9688"/>
                    </a:lnTo>
                    <a:lnTo>
                      <a:pt x="8077" y="3139"/>
                    </a:lnTo>
                    <a:cubicBezTo>
                      <a:pt x="8077" y="3139"/>
                      <a:pt x="6299" y="2699"/>
                      <a:pt x="5901" y="1255"/>
                    </a:cubicBezTo>
                    <a:cubicBezTo>
                      <a:pt x="5713" y="565"/>
                      <a:pt x="5713" y="0"/>
                      <a:pt x="5713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3"/>
              <p:cNvSpPr/>
              <p:nvPr/>
            </p:nvSpPr>
            <p:spPr>
              <a:xfrm>
                <a:off x="2705788" y="3239700"/>
                <a:ext cx="201925" cy="242200"/>
              </a:xfrm>
              <a:custGeom>
                <a:avLst/>
                <a:gdLst/>
                <a:ahLst/>
                <a:cxnLst/>
                <a:rect l="l" t="t" r="r" b="b"/>
                <a:pathLst>
                  <a:path w="8077" h="9688" extrusionOk="0">
                    <a:moveTo>
                      <a:pt x="2365" y="0"/>
                    </a:moveTo>
                    <a:cubicBezTo>
                      <a:pt x="2365" y="0"/>
                      <a:pt x="2365" y="565"/>
                      <a:pt x="2176" y="1255"/>
                    </a:cubicBezTo>
                    <a:cubicBezTo>
                      <a:pt x="1779" y="2699"/>
                      <a:pt x="0" y="3139"/>
                      <a:pt x="0" y="3139"/>
                    </a:cubicBezTo>
                    <a:lnTo>
                      <a:pt x="0" y="9688"/>
                    </a:lnTo>
                    <a:lnTo>
                      <a:pt x="8077" y="9688"/>
                    </a:lnTo>
                    <a:cubicBezTo>
                      <a:pt x="8077" y="9688"/>
                      <a:pt x="7868" y="4854"/>
                      <a:pt x="7156" y="2678"/>
                    </a:cubicBezTo>
                    <a:cubicBezTo>
                      <a:pt x="6277" y="1318"/>
                      <a:pt x="2365" y="0"/>
                      <a:pt x="2365" y="0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3"/>
              <p:cNvSpPr/>
              <p:nvPr/>
            </p:nvSpPr>
            <p:spPr>
              <a:xfrm>
                <a:off x="2527413" y="2751125"/>
                <a:ext cx="358325" cy="227050"/>
              </a:xfrm>
              <a:custGeom>
                <a:avLst/>
                <a:gdLst/>
                <a:ahLst/>
                <a:cxnLst/>
                <a:rect l="l" t="t" r="r" b="b"/>
                <a:pathLst>
                  <a:path w="14333" h="9082" extrusionOk="0">
                    <a:moveTo>
                      <a:pt x="6152" y="0"/>
                    </a:moveTo>
                    <a:cubicBezTo>
                      <a:pt x="2679" y="503"/>
                      <a:pt x="0" y="3474"/>
                      <a:pt x="0" y="7093"/>
                    </a:cubicBezTo>
                    <a:cubicBezTo>
                      <a:pt x="0" y="7700"/>
                      <a:pt x="84" y="8307"/>
                      <a:pt x="231" y="8872"/>
                    </a:cubicBezTo>
                    <a:cubicBezTo>
                      <a:pt x="712" y="9018"/>
                      <a:pt x="1214" y="9081"/>
                      <a:pt x="1737" y="9081"/>
                    </a:cubicBezTo>
                    <a:cubicBezTo>
                      <a:pt x="3997" y="9081"/>
                      <a:pt x="5922" y="7763"/>
                      <a:pt x="6822" y="5859"/>
                    </a:cubicBezTo>
                    <a:cubicBezTo>
                      <a:pt x="7303" y="7721"/>
                      <a:pt x="8977" y="9081"/>
                      <a:pt x="10985" y="9081"/>
                    </a:cubicBezTo>
                    <a:cubicBezTo>
                      <a:pt x="12324" y="9081"/>
                      <a:pt x="13517" y="8474"/>
                      <a:pt x="14312" y="7512"/>
                    </a:cubicBezTo>
                    <a:cubicBezTo>
                      <a:pt x="14333" y="7365"/>
                      <a:pt x="14333" y="7240"/>
                      <a:pt x="14333" y="7093"/>
                    </a:cubicBezTo>
                    <a:cubicBezTo>
                      <a:pt x="14333" y="4185"/>
                      <a:pt x="12596" y="1695"/>
                      <a:pt x="10107" y="565"/>
                    </a:cubicBezTo>
                    <a:lnTo>
                      <a:pt x="6152" y="0"/>
                    </a:ln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3"/>
              <p:cNvSpPr/>
              <p:nvPr/>
            </p:nvSpPr>
            <p:spPr>
              <a:xfrm>
                <a:off x="2556188" y="3239700"/>
                <a:ext cx="299750" cy="242200"/>
              </a:xfrm>
              <a:custGeom>
                <a:avLst/>
                <a:gdLst/>
                <a:ahLst/>
                <a:cxnLst/>
                <a:rect l="l" t="t" r="r" b="b"/>
                <a:pathLst>
                  <a:path w="11990" h="9688" extrusionOk="0">
                    <a:moveTo>
                      <a:pt x="3620" y="0"/>
                    </a:moveTo>
                    <a:cubicBezTo>
                      <a:pt x="2971" y="251"/>
                      <a:pt x="2427" y="418"/>
                      <a:pt x="2030" y="628"/>
                    </a:cubicBezTo>
                    <a:cubicBezTo>
                      <a:pt x="84" y="4687"/>
                      <a:pt x="0" y="9688"/>
                      <a:pt x="0" y="9688"/>
                    </a:cubicBezTo>
                    <a:lnTo>
                      <a:pt x="11989" y="9688"/>
                    </a:lnTo>
                    <a:cubicBezTo>
                      <a:pt x="11989" y="9688"/>
                      <a:pt x="11906" y="4687"/>
                      <a:pt x="9981" y="628"/>
                    </a:cubicBezTo>
                    <a:cubicBezTo>
                      <a:pt x="9583" y="418"/>
                      <a:pt x="9060" y="251"/>
                      <a:pt x="8411" y="21"/>
                    </a:cubicBezTo>
                    <a:lnTo>
                      <a:pt x="8411" y="4771"/>
                    </a:lnTo>
                    <a:cubicBezTo>
                      <a:pt x="8411" y="6110"/>
                      <a:pt x="7344" y="7177"/>
                      <a:pt x="6026" y="7177"/>
                    </a:cubicBezTo>
                    <a:lnTo>
                      <a:pt x="6005" y="7177"/>
                    </a:lnTo>
                    <a:lnTo>
                      <a:pt x="5984" y="7261"/>
                    </a:lnTo>
                    <a:lnTo>
                      <a:pt x="5984" y="7177"/>
                    </a:lnTo>
                    <a:cubicBezTo>
                      <a:pt x="4666" y="7156"/>
                      <a:pt x="3620" y="6089"/>
                      <a:pt x="3620" y="4771"/>
                    </a:cubicBezTo>
                    <a:lnTo>
                      <a:pt x="3620" y="21"/>
                    </a:lnTo>
                    <a:lnTo>
                      <a:pt x="3620" y="0"/>
                    </a:lnTo>
                    <a:close/>
                  </a:path>
                </a:pathLst>
              </a:custGeom>
              <a:solidFill>
                <a:srgbClr val="957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3"/>
              <p:cNvSpPr/>
              <p:nvPr/>
            </p:nvSpPr>
            <p:spPr>
              <a:xfrm>
                <a:off x="3597138" y="3170650"/>
                <a:ext cx="176300" cy="173150"/>
              </a:xfrm>
              <a:custGeom>
                <a:avLst/>
                <a:gdLst/>
                <a:ahLst/>
                <a:cxnLst/>
                <a:rect l="l" t="t" r="r" b="b"/>
                <a:pathLst>
                  <a:path w="7052" h="6926" extrusionOk="0">
                    <a:moveTo>
                      <a:pt x="1109" y="0"/>
                    </a:moveTo>
                    <a:lnTo>
                      <a:pt x="0" y="6926"/>
                    </a:lnTo>
                    <a:lnTo>
                      <a:pt x="7051" y="6926"/>
                    </a:lnTo>
                    <a:lnTo>
                      <a:pt x="5963" y="0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3"/>
              <p:cNvSpPr/>
              <p:nvPr/>
            </p:nvSpPr>
            <p:spPr>
              <a:xfrm>
                <a:off x="3501413" y="2789825"/>
                <a:ext cx="367750" cy="404375"/>
              </a:xfrm>
              <a:custGeom>
                <a:avLst/>
                <a:gdLst/>
                <a:ahLst/>
                <a:cxnLst/>
                <a:rect l="l" t="t" r="r" b="b"/>
                <a:pathLst>
                  <a:path w="14710" h="16175" extrusionOk="0">
                    <a:moveTo>
                      <a:pt x="7365" y="1"/>
                    </a:moveTo>
                    <a:cubicBezTo>
                      <a:pt x="5064" y="1"/>
                      <a:pt x="1486" y="1277"/>
                      <a:pt x="1297" y="7115"/>
                    </a:cubicBezTo>
                    <a:cubicBezTo>
                      <a:pt x="1256" y="7115"/>
                      <a:pt x="1214" y="7115"/>
                      <a:pt x="1172" y="7136"/>
                    </a:cubicBezTo>
                    <a:cubicBezTo>
                      <a:pt x="481" y="7219"/>
                      <a:pt x="0" y="7554"/>
                      <a:pt x="105" y="8558"/>
                    </a:cubicBezTo>
                    <a:cubicBezTo>
                      <a:pt x="205" y="9524"/>
                      <a:pt x="809" y="10761"/>
                      <a:pt x="1470" y="10761"/>
                    </a:cubicBezTo>
                    <a:cubicBezTo>
                      <a:pt x="1496" y="10761"/>
                      <a:pt x="1522" y="10759"/>
                      <a:pt x="1549" y="10755"/>
                    </a:cubicBezTo>
                    <a:lnTo>
                      <a:pt x="1590" y="10755"/>
                    </a:lnTo>
                    <a:cubicBezTo>
                      <a:pt x="1988" y="12618"/>
                      <a:pt x="2344" y="13287"/>
                      <a:pt x="2699" y="13727"/>
                    </a:cubicBezTo>
                    <a:cubicBezTo>
                      <a:pt x="3181" y="14333"/>
                      <a:pt x="6110" y="16175"/>
                      <a:pt x="7365" y="16175"/>
                    </a:cubicBezTo>
                    <a:cubicBezTo>
                      <a:pt x="8600" y="16175"/>
                      <a:pt x="11550" y="14333"/>
                      <a:pt x="12010" y="13727"/>
                    </a:cubicBezTo>
                    <a:cubicBezTo>
                      <a:pt x="12366" y="13287"/>
                      <a:pt x="12743" y="12618"/>
                      <a:pt x="13119" y="10755"/>
                    </a:cubicBezTo>
                    <a:lnTo>
                      <a:pt x="13161" y="10755"/>
                    </a:lnTo>
                    <a:cubicBezTo>
                      <a:pt x="13187" y="10759"/>
                      <a:pt x="13214" y="10761"/>
                      <a:pt x="13240" y="10761"/>
                    </a:cubicBezTo>
                    <a:cubicBezTo>
                      <a:pt x="13900" y="10761"/>
                      <a:pt x="14504" y="9524"/>
                      <a:pt x="14605" y="8558"/>
                    </a:cubicBezTo>
                    <a:cubicBezTo>
                      <a:pt x="14709" y="7554"/>
                      <a:pt x="14228" y="7219"/>
                      <a:pt x="13538" y="7136"/>
                    </a:cubicBezTo>
                    <a:cubicBezTo>
                      <a:pt x="13496" y="7115"/>
                      <a:pt x="13475" y="7115"/>
                      <a:pt x="13433" y="7115"/>
                    </a:cubicBezTo>
                    <a:cubicBezTo>
                      <a:pt x="13245" y="1277"/>
                      <a:pt x="9646" y="1"/>
                      <a:pt x="7365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3"/>
              <p:cNvSpPr/>
              <p:nvPr/>
            </p:nvSpPr>
            <p:spPr>
              <a:xfrm>
                <a:off x="3470538" y="2749550"/>
                <a:ext cx="426350" cy="277275"/>
              </a:xfrm>
              <a:custGeom>
                <a:avLst/>
                <a:gdLst/>
                <a:ahLst/>
                <a:cxnLst/>
                <a:rect l="l" t="t" r="r" b="b"/>
                <a:pathLst>
                  <a:path w="17054" h="11091" extrusionOk="0">
                    <a:moveTo>
                      <a:pt x="8538" y="1"/>
                    </a:moveTo>
                    <a:cubicBezTo>
                      <a:pt x="1" y="1"/>
                      <a:pt x="2135" y="8830"/>
                      <a:pt x="2135" y="8830"/>
                    </a:cubicBezTo>
                    <a:cubicBezTo>
                      <a:pt x="2135" y="8830"/>
                      <a:pt x="2246" y="8769"/>
                      <a:pt x="2401" y="8769"/>
                    </a:cubicBezTo>
                    <a:cubicBezTo>
                      <a:pt x="2746" y="8769"/>
                      <a:pt x="3307" y="9079"/>
                      <a:pt x="3307" y="11090"/>
                    </a:cubicBezTo>
                    <a:lnTo>
                      <a:pt x="3516" y="11090"/>
                    </a:lnTo>
                    <a:cubicBezTo>
                      <a:pt x="3516" y="11090"/>
                      <a:pt x="3662" y="6843"/>
                      <a:pt x="3788" y="5085"/>
                    </a:cubicBezTo>
                    <a:cubicBezTo>
                      <a:pt x="4185" y="6131"/>
                      <a:pt x="6173" y="6905"/>
                      <a:pt x="8600" y="6905"/>
                    </a:cubicBezTo>
                    <a:cubicBezTo>
                      <a:pt x="11279" y="6905"/>
                      <a:pt x="13475" y="5943"/>
                      <a:pt x="13475" y="4729"/>
                    </a:cubicBezTo>
                    <a:cubicBezTo>
                      <a:pt x="13601" y="6466"/>
                      <a:pt x="13538" y="11090"/>
                      <a:pt x="13538" y="11090"/>
                    </a:cubicBezTo>
                    <a:lnTo>
                      <a:pt x="13747" y="11090"/>
                    </a:lnTo>
                    <a:cubicBezTo>
                      <a:pt x="13747" y="9079"/>
                      <a:pt x="14308" y="8769"/>
                      <a:pt x="14654" y="8769"/>
                    </a:cubicBezTo>
                    <a:cubicBezTo>
                      <a:pt x="14808" y="8769"/>
                      <a:pt x="14919" y="8830"/>
                      <a:pt x="14919" y="8830"/>
                    </a:cubicBezTo>
                    <a:cubicBezTo>
                      <a:pt x="14919" y="8830"/>
                      <a:pt x="17053" y="1"/>
                      <a:pt x="8538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3"/>
              <p:cNvSpPr/>
              <p:nvPr/>
            </p:nvSpPr>
            <p:spPr>
              <a:xfrm>
                <a:off x="3425038" y="3249625"/>
                <a:ext cx="521025" cy="230700"/>
              </a:xfrm>
              <a:custGeom>
                <a:avLst/>
                <a:gdLst/>
                <a:ahLst/>
                <a:cxnLst/>
                <a:rect l="l" t="t" r="r" b="b"/>
                <a:pathLst>
                  <a:path w="20841" h="9228" extrusionOk="0">
                    <a:moveTo>
                      <a:pt x="7407" y="1"/>
                    </a:moveTo>
                    <a:cubicBezTo>
                      <a:pt x="7407" y="1"/>
                      <a:pt x="2783" y="670"/>
                      <a:pt x="2114" y="1382"/>
                    </a:cubicBezTo>
                    <a:cubicBezTo>
                      <a:pt x="1507" y="2009"/>
                      <a:pt x="293" y="7931"/>
                      <a:pt x="0" y="9228"/>
                    </a:cubicBezTo>
                    <a:lnTo>
                      <a:pt x="20840" y="9228"/>
                    </a:lnTo>
                    <a:cubicBezTo>
                      <a:pt x="20547" y="7931"/>
                      <a:pt x="19313" y="2009"/>
                      <a:pt x="18727" y="1382"/>
                    </a:cubicBezTo>
                    <a:cubicBezTo>
                      <a:pt x="18036" y="670"/>
                      <a:pt x="13433" y="1"/>
                      <a:pt x="13433" y="1"/>
                    </a:cubicBezTo>
                    <a:lnTo>
                      <a:pt x="13266" y="21"/>
                    </a:lnTo>
                    <a:cubicBezTo>
                      <a:pt x="13266" y="105"/>
                      <a:pt x="13266" y="168"/>
                      <a:pt x="13266" y="252"/>
                    </a:cubicBezTo>
                    <a:cubicBezTo>
                      <a:pt x="13266" y="1842"/>
                      <a:pt x="11990" y="3118"/>
                      <a:pt x="10420" y="3118"/>
                    </a:cubicBezTo>
                    <a:cubicBezTo>
                      <a:pt x="8830" y="3118"/>
                      <a:pt x="7554" y="1842"/>
                      <a:pt x="7554" y="252"/>
                    </a:cubicBezTo>
                    <a:cubicBezTo>
                      <a:pt x="7554" y="168"/>
                      <a:pt x="7575" y="105"/>
                      <a:pt x="7575" y="21"/>
                    </a:cubicBezTo>
                    <a:lnTo>
                      <a:pt x="7407" y="1"/>
                    </a:ln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3"/>
              <p:cNvSpPr/>
              <p:nvPr/>
            </p:nvSpPr>
            <p:spPr>
              <a:xfrm>
                <a:off x="5274688" y="2749550"/>
                <a:ext cx="367225" cy="637800"/>
              </a:xfrm>
              <a:custGeom>
                <a:avLst/>
                <a:gdLst/>
                <a:ahLst/>
                <a:cxnLst/>
                <a:rect l="l" t="t" r="r" b="b"/>
                <a:pathLst>
                  <a:path w="14689" h="25512" extrusionOk="0">
                    <a:moveTo>
                      <a:pt x="7344" y="1"/>
                    </a:moveTo>
                    <a:cubicBezTo>
                      <a:pt x="3285" y="1"/>
                      <a:pt x="0" y="3286"/>
                      <a:pt x="0" y="7345"/>
                    </a:cubicBezTo>
                    <a:lnTo>
                      <a:pt x="0" y="22975"/>
                    </a:lnTo>
                    <a:cubicBezTo>
                      <a:pt x="0" y="25004"/>
                      <a:pt x="821" y="25512"/>
                      <a:pt x="2150" y="25512"/>
                    </a:cubicBezTo>
                    <a:cubicBezTo>
                      <a:pt x="3479" y="25512"/>
                      <a:pt x="5315" y="25004"/>
                      <a:pt x="7344" y="25004"/>
                    </a:cubicBezTo>
                    <a:lnTo>
                      <a:pt x="7344" y="24816"/>
                    </a:lnTo>
                    <a:cubicBezTo>
                      <a:pt x="9464" y="24816"/>
                      <a:pt x="11372" y="25421"/>
                      <a:pt x="12712" y="25421"/>
                    </a:cubicBezTo>
                    <a:cubicBezTo>
                      <a:pt x="13939" y="25421"/>
                      <a:pt x="14689" y="24914"/>
                      <a:pt x="14689" y="22975"/>
                    </a:cubicBezTo>
                    <a:lnTo>
                      <a:pt x="14689" y="7345"/>
                    </a:lnTo>
                    <a:cubicBezTo>
                      <a:pt x="14689" y="3286"/>
                      <a:pt x="11404" y="1"/>
                      <a:pt x="7344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3"/>
              <p:cNvSpPr/>
              <p:nvPr/>
            </p:nvSpPr>
            <p:spPr>
              <a:xfrm>
                <a:off x="5396038" y="3198375"/>
                <a:ext cx="125575" cy="315950"/>
              </a:xfrm>
              <a:custGeom>
                <a:avLst/>
                <a:gdLst/>
                <a:ahLst/>
                <a:cxnLst/>
                <a:rect l="l" t="t" r="r" b="b"/>
                <a:pathLst>
                  <a:path w="5023" h="12638" extrusionOk="0">
                    <a:moveTo>
                      <a:pt x="1" y="0"/>
                    </a:moveTo>
                    <a:lnTo>
                      <a:pt x="1" y="5503"/>
                    </a:lnTo>
                    <a:lnTo>
                      <a:pt x="2490" y="12638"/>
                    </a:lnTo>
                    <a:lnTo>
                      <a:pt x="5022" y="5503"/>
                    </a:lnTo>
                    <a:lnTo>
                      <a:pt x="5022" y="0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3"/>
              <p:cNvSpPr/>
              <p:nvPr/>
            </p:nvSpPr>
            <p:spPr>
              <a:xfrm>
                <a:off x="5268938" y="2817550"/>
                <a:ext cx="380300" cy="417450"/>
              </a:xfrm>
              <a:custGeom>
                <a:avLst/>
                <a:gdLst/>
                <a:ahLst/>
                <a:cxnLst/>
                <a:rect l="l" t="t" r="r" b="b"/>
                <a:pathLst>
                  <a:path w="15212" h="16698" extrusionOk="0">
                    <a:moveTo>
                      <a:pt x="7574" y="1"/>
                    </a:moveTo>
                    <a:cubicBezTo>
                      <a:pt x="5210" y="1"/>
                      <a:pt x="1527" y="1319"/>
                      <a:pt x="1318" y="7345"/>
                    </a:cubicBezTo>
                    <a:cubicBezTo>
                      <a:pt x="1297" y="7345"/>
                      <a:pt x="1255" y="7366"/>
                      <a:pt x="1214" y="7366"/>
                    </a:cubicBezTo>
                    <a:cubicBezTo>
                      <a:pt x="502" y="7470"/>
                      <a:pt x="0" y="7805"/>
                      <a:pt x="105" y="8851"/>
                    </a:cubicBezTo>
                    <a:cubicBezTo>
                      <a:pt x="205" y="9839"/>
                      <a:pt x="830" y="11117"/>
                      <a:pt x="1511" y="11117"/>
                    </a:cubicBezTo>
                    <a:cubicBezTo>
                      <a:pt x="1538" y="11117"/>
                      <a:pt x="1564" y="11115"/>
                      <a:pt x="1590" y="11111"/>
                    </a:cubicBezTo>
                    <a:cubicBezTo>
                      <a:pt x="1653" y="11111"/>
                      <a:pt x="1695" y="11090"/>
                      <a:pt x="1737" y="11090"/>
                    </a:cubicBezTo>
                    <a:cubicBezTo>
                      <a:pt x="2218" y="12701"/>
                      <a:pt x="3243" y="13622"/>
                      <a:pt x="3599" y="14061"/>
                    </a:cubicBezTo>
                    <a:cubicBezTo>
                      <a:pt x="4080" y="14689"/>
                      <a:pt x="6277" y="16677"/>
                      <a:pt x="7574" y="16698"/>
                    </a:cubicBezTo>
                    <a:lnTo>
                      <a:pt x="7595" y="16698"/>
                    </a:lnTo>
                    <a:cubicBezTo>
                      <a:pt x="8893" y="16677"/>
                      <a:pt x="11111" y="14689"/>
                      <a:pt x="11592" y="14061"/>
                    </a:cubicBezTo>
                    <a:cubicBezTo>
                      <a:pt x="11947" y="13622"/>
                      <a:pt x="12973" y="12701"/>
                      <a:pt x="13454" y="11069"/>
                    </a:cubicBezTo>
                    <a:cubicBezTo>
                      <a:pt x="13496" y="11090"/>
                      <a:pt x="13559" y="11111"/>
                      <a:pt x="13600" y="11111"/>
                    </a:cubicBezTo>
                    <a:cubicBezTo>
                      <a:pt x="13628" y="11115"/>
                      <a:pt x="13655" y="11117"/>
                      <a:pt x="13681" y="11117"/>
                    </a:cubicBezTo>
                    <a:cubicBezTo>
                      <a:pt x="14380" y="11117"/>
                      <a:pt x="14986" y="9839"/>
                      <a:pt x="15107" y="8851"/>
                    </a:cubicBezTo>
                    <a:cubicBezTo>
                      <a:pt x="15212" y="7805"/>
                      <a:pt x="14709" y="7449"/>
                      <a:pt x="13998" y="7366"/>
                    </a:cubicBezTo>
                    <a:cubicBezTo>
                      <a:pt x="13956" y="7345"/>
                      <a:pt x="13914" y="7345"/>
                      <a:pt x="13851" y="7345"/>
                    </a:cubicBezTo>
                    <a:cubicBezTo>
                      <a:pt x="13663" y="1319"/>
                      <a:pt x="9981" y="1"/>
                      <a:pt x="7595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3"/>
              <p:cNvSpPr/>
              <p:nvPr/>
            </p:nvSpPr>
            <p:spPr>
              <a:xfrm>
                <a:off x="5246963" y="3260600"/>
                <a:ext cx="211350" cy="25372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10149" extrusionOk="0">
                    <a:moveTo>
                      <a:pt x="5984" y="1"/>
                    </a:moveTo>
                    <a:cubicBezTo>
                      <a:pt x="5984" y="1"/>
                      <a:pt x="1883" y="1382"/>
                      <a:pt x="963" y="2805"/>
                    </a:cubicBezTo>
                    <a:cubicBezTo>
                      <a:pt x="210" y="5064"/>
                      <a:pt x="0" y="10149"/>
                      <a:pt x="0" y="10149"/>
                    </a:cubicBezTo>
                    <a:lnTo>
                      <a:pt x="8453" y="10149"/>
                    </a:lnTo>
                    <a:lnTo>
                      <a:pt x="8453" y="3286"/>
                    </a:lnTo>
                    <a:cubicBezTo>
                      <a:pt x="8453" y="3286"/>
                      <a:pt x="6591" y="2826"/>
                      <a:pt x="6173" y="1319"/>
                    </a:cubicBezTo>
                    <a:cubicBezTo>
                      <a:pt x="5964" y="587"/>
                      <a:pt x="5984" y="1"/>
                      <a:pt x="5984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3"/>
              <p:cNvSpPr/>
              <p:nvPr/>
            </p:nvSpPr>
            <p:spPr>
              <a:xfrm>
                <a:off x="5458288" y="3260600"/>
                <a:ext cx="211350" cy="25372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10149" extrusionOk="0">
                    <a:moveTo>
                      <a:pt x="2469" y="1"/>
                    </a:moveTo>
                    <a:cubicBezTo>
                      <a:pt x="2469" y="1"/>
                      <a:pt x="2469" y="587"/>
                      <a:pt x="2281" y="1319"/>
                    </a:cubicBezTo>
                    <a:cubicBezTo>
                      <a:pt x="1863" y="2826"/>
                      <a:pt x="0" y="3286"/>
                      <a:pt x="0" y="3286"/>
                    </a:cubicBezTo>
                    <a:lnTo>
                      <a:pt x="0" y="10149"/>
                    </a:lnTo>
                    <a:lnTo>
                      <a:pt x="8454" y="10149"/>
                    </a:lnTo>
                    <a:cubicBezTo>
                      <a:pt x="8454" y="10149"/>
                      <a:pt x="8244" y="5064"/>
                      <a:pt x="7470" y="2805"/>
                    </a:cubicBezTo>
                    <a:cubicBezTo>
                      <a:pt x="6570" y="1382"/>
                      <a:pt x="2469" y="1"/>
                      <a:pt x="2469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3"/>
              <p:cNvSpPr/>
              <p:nvPr/>
            </p:nvSpPr>
            <p:spPr>
              <a:xfrm>
                <a:off x="5299788" y="2790350"/>
                <a:ext cx="317025" cy="185200"/>
              </a:xfrm>
              <a:custGeom>
                <a:avLst/>
                <a:gdLst/>
                <a:ahLst/>
                <a:cxnLst/>
                <a:rect l="l" t="t" r="r" b="b"/>
                <a:pathLst>
                  <a:path w="12681" h="7408" extrusionOk="0">
                    <a:moveTo>
                      <a:pt x="4102" y="1"/>
                    </a:moveTo>
                    <a:cubicBezTo>
                      <a:pt x="1821" y="1"/>
                      <a:pt x="1" y="1821"/>
                      <a:pt x="1" y="4039"/>
                    </a:cubicBezTo>
                    <a:lnTo>
                      <a:pt x="1" y="7408"/>
                    </a:lnTo>
                    <a:lnTo>
                      <a:pt x="1319" y="7408"/>
                    </a:lnTo>
                    <a:lnTo>
                      <a:pt x="1591" y="3872"/>
                    </a:lnTo>
                    <a:lnTo>
                      <a:pt x="1863" y="7408"/>
                    </a:lnTo>
                    <a:lnTo>
                      <a:pt x="2783" y="7408"/>
                    </a:lnTo>
                    <a:lnTo>
                      <a:pt x="2972" y="5085"/>
                    </a:lnTo>
                    <a:lnTo>
                      <a:pt x="3160" y="7408"/>
                    </a:lnTo>
                    <a:lnTo>
                      <a:pt x="12680" y="7408"/>
                    </a:lnTo>
                    <a:lnTo>
                      <a:pt x="12680" y="4039"/>
                    </a:lnTo>
                    <a:cubicBezTo>
                      <a:pt x="12680" y="1821"/>
                      <a:pt x="10839" y="1"/>
                      <a:pt x="8579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3"/>
              <p:cNvSpPr/>
              <p:nvPr/>
            </p:nvSpPr>
            <p:spPr>
              <a:xfrm>
                <a:off x="5246963" y="3260600"/>
                <a:ext cx="422675" cy="253725"/>
              </a:xfrm>
              <a:custGeom>
                <a:avLst/>
                <a:gdLst/>
                <a:ahLst/>
                <a:cxnLst/>
                <a:rect l="l" t="t" r="r" b="b"/>
                <a:pathLst>
                  <a:path w="16907" h="10149" extrusionOk="0">
                    <a:moveTo>
                      <a:pt x="5943" y="1"/>
                    </a:moveTo>
                    <a:cubicBezTo>
                      <a:pt x="5566" y="127"/>
                      <a:pt x="1842" y="1445"/>
                      <a:pt x="963" y="2805"/>
                    </a:cubicBezTo>
                    <a:cubicBezTo>
                      <a:pt x="210" y="5064"/>
                      <a:pt x="0" y="10149"/>
                      <a:pt x="0" y="10149"/>
                    </a:cubicBezTo>
                    <a:lnTo>
                      <a:pt x="16907" y="10149"/>
                    </a:lnTo>
                    <a:cubicBezTo>
                      <a:pt x="16907" y="10149"/>
                      <a:pt x="16697" y="5064"/>
                      <a:pt x="15923" y="2805"/>
                    </a:cubicBezTo>
                    <a:cubicBezTo>
                      <a:pt x="15065" y="1445"/>
                      <a:pt x="11320" y="127"/>
                      <a:pt x="10964" y="1"/>
                    </a:cubicBezTo>
                    <a:lnTo>
                      <a:pt x="10964" y="1863"/>
                    </a:lnTo>
                    <a:cubicBezTo>
                      <a:pt x="10964" y="3265"/>
                      <a:pt x="9834" y="4374"/>
                      <a:pt x="8453" y="4374"/>
                    </a:cubicBezTo>
                    <a:cubicBezTo>
                      <a:pt x="7072" y="4374"/>
                      <a:pt x="5943" y="3265"/>
                      <a:pt x="5943" y="1863"/>
                    </a:cubicBezTo>
                    <a:lnTo>
                      <a:pt x="59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3"/>
              <p:cNvSpPr/>
              <p:nvPr/>
            </p:nvSpPr>
            <p:spPr>
              <a:xfrm>
                <a:off x="6353288" y="3170650"/>
                <a:ext cx="170550" cy="173150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926" extrusionOk="0">
                    <a:moveTo>
                      <a:pt x="942" y="0"/>
                    </a:moveTo>
                    <a:lnTo>
                      <a:pt x="1" y="6926"/>
                    </a:lnTo>
                    <a:lnTo>
                      <a:pt x="6822" y="6926"/>
                    </a:lnTo>
                    <a:lnTo>
                      <a:pt x="5797" y="0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3"/>
              <p:cNvSpPr/>
              <p:nvPr/>
            </p:nvSpPr>
            <p:spPr>
              <a:xfrm>
                <a:off x="6253913" y="2789825"/>
                <a:ext cx="367750" cy="404375"/>
              </a:xfrm>
              <a:custGeom>
                <a:avLst/>
                <a:gdLst/>
                <a:ahLst/>
                <a:cxnLst/>
                <a:rect l="l" t="t" r="r" b="b"/>
                <a:pathLst>
                  <a:path w="14710" h="16175" extrusionOk="0">
                    <a:moveTo>
                      <a:pt x="7344" y="1"/>
                    </a:moveTo>
                    <a:cubicBezTo>
                      <a:pt x="5064" y="1"/>
                      <a:pt x="1486" y="1277"/>
                      <a:pt x="1277" y="7115"/>
                    </a:cubicBezTo>
                    <a:cubicBezTo>
                      <a:pt x="1235" y="7115"/>
                      <a:pt x="1214" y="7115"/>
                      <a:pt x="1172" y="7136"/>
                    </a:cubicBezTo>
                    <a:cubicBezTo>
                      <a:pt x="481" y="7219"/>
                      <a:pt x="0" y="7554"/>
                      <a:pt x="105" y="8558"/>
                    </a:cubicBezTo>
                    <a:cubicBezTo>
                      <a:pt x="205" y="9524"/>
                      <a:pt x="809" y="10761"/>
                      <a:pt x="1470" y="10761"/>
                    </a:cubicBezTo>
                    <a:cubicBezTo>
                      <a:pt x="1496" y="10761"/>
                      <a:pt x="1522" y="10759"/>
                      <a:pt x="1549" y="10755"/>
                    </a:cubicBezTo>
                    <a:lnTo>
                      <a:pt x="1590" y="10755"/>
                    </a:lnTo>
                    <a:cubicBezTo>
                      <a:pt x="1967" y="12618"/>
                      <a:pt x="2344" y="13287"/>
                      <a:pt x="2699" y="13727"/>
                    </a:cubicBezTo>
                    <a:cubicBezTo>
                      <a:pt x="3160" y="14333"/>
                      <a:pt x="6110" y="16175"/>
                      <a:pt x="7344" y="16175"/>
                    </a:cubicBezTo>
                    <a:cubicBezTo>
                      <a:pt x="8600" y="16175"/>
                      <a:pt x="11550" y="14333"/>
                      <a:pt x="12010" y="13727"/>
                    </a:cubicBezTo>
                    <a:cubicBezTo>
                      <a:pt x="12366" y="13287"/>
                      <a:pt x="12743" y="12618"/>
                      <a:pt x="13119" y="10755"/>
                    </a:cubicBezTo>
                    <a:lnTo>
                      <a:pt x="13161" y="10755"/>
                    </a:lnTo>
                    <a:cubicBezTo>
                      <a:pt x="13188" y="10759"/>
                      <a:pt x="13214" y="10761"/>
                      <a:pt x="13240" y="10761"/>
                    </a:cubicBezTo>
                    <a:cubicBezTo>
                      <a:pt x="13900" y="10761"/>
                      <a:pt x="14504" y="9524"/>
                      <a:pt x="14605" y="8558"/>
                    </a:cubicBezTo>
                    <a:cubicBezTo>
                      <a:pt x="14710" y="7554"/>
                      <a:pt x="14228" y="7219"/>
                      <a:pt x="13538" y="7136"/>
                    </a:cubicBezTo>
                    <a:cubicBezTo>
                      <a:pt x="13496" y="7115"/>
                      <a:pt x="13454" y="7115"/>
                      <a:pt x="13433" y="7115"/>
                    </a:cubicBezTo>
                    <a:cubicBezTo>
                      <a:pt x="13224" y="1277"/>
                      <a:pt x="9646" y="1"/>
                      <a:pt x="7344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3"/>
              <p:cNvSpPr/>
              <p:nvPr/>
            </p:nvSpPr>
            <p:spPr>
              <a:xfrm>
                <a:off x="6177538" y="3249625"/>
                <a:ext cx="521025" cy="230700"/>
              </a:xfrm>
              <a:custGeom>
                <a:avLst/>
                <a:gdLst/>
                <a:ahLst/>
                <a:cxnLst/>
                <a:rect l="l" t="t" r="r" b="b"/>
                <a:pathLst>
                  <a:path w="20841" h="9228" extrusionOk="0">
                    <a:moveTo>
                      <a:pt x="7386" y="1"/>
                    </a:moveTo>
                    <a:cubicBezTo>
                      <a:pt x="7386" y="1"/>
                      <a:pt x="2783" y="670"/>
                      <a:pt x="2093" y="1382"/>
                    </a:cubicBezTo>
                    <a:cubicBezTo>
                      <a:pt x="1507" y="2009"/>
                      <a:pt x="272" y="7931"/>
                      <a:pt x="0" y="9228"/>
                    </a:cubicBezTo>
                    <a:lnTo>
                      <a:pt x="20840" y="9228"/>
                    </a:lnTo>
                    <a:cubicBezTo>
                      <a:pt x="20547" y="7931"/>
                      <a:pt x="19313" y="2009"/>
                      <a:pt x="18706" y="1382"/>
                    </a:cubicBezTo>
                    <a:cubicBezTo>
                      <a:pt x="18037" y="670"/>
                      <a:pt x="13412" y="1"/>
                      <a:pt x="13412" y="1"/>
                    </a:cubicBezTo>
                    <a:lnTo>
                      <a:pt x="13245" y="21"/>
                    </a:lnTo>
                    <a:cubicBezTo>
                      <a:pt x="13266" y="105"/>
                      <a:pt x="13266" y="168"/>
                      <a:pt x="13266" y="252"/>
                    </a:cubicBezTo>
                    <a:cubicBezTo>
                      <a:pt x="13266" y="1842"/>
                      <a:pt x="11990" y="3118"/>
                      <a:pt x="10399" y="3118"/>
                    </a:cubicBezTo>
                    <a:cubicBezTo>
                      <a:pt x="8830" y="3118"/>
                      <a:pt x="7554" y="1842"/>
                      <a:pt x="7554" y="252"/>
                    </a:cubicBezTo>
                    <a:cubicBezTo>
                      <a:pt x="7554" y="168"/>
                      <a:pt x="7554" y="105"/>
                      <a:pt x="7554" y="21"/>
                    </a:cubicBezTo>
                    <a:lnTo>
                      <a:pt x="7386" y="1"/>
                    </a:lnTo>
                    <a:close/>
                  </a:path>
                </a:pathLst>
              </a:custGeom>
              <a:solidFill>
                <a:srgbClr val="4EC4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3"/>
              <p:cNvSpPr/>
              <p:nvPr/>
            </p:nvSpPr>
            <p:spPr>
              <a:xfrm>
                <a:off x="6224613" y="2749550"/>
                <a:ext cx="426350" cy="277275"/>
              </a:xfrm>
              <a:custGeom>
                <a:avLst/>
                <a:gdLst/>
                <a:ahLst/>
                <a:cxnLst/>
                <a:rect l="l" t="t" r="r" b="b"/>
                <a:pathLst>
                  <a:path w="17054" h="11091" extrusionOk="0">
                    <a:moveTo>
                      <a:pt x="8516" y="1"/>
                    </a:moveTo>
                    <a:cubicBezTo>
                      <a:pt x="0" y="1"/>
                      <a:pt x="2135" y="8830"/>
                      <a:pt x="2135" y="8830"/>
                    </a:cubicBezTo>
                    <a:cubicBezTo>
                      <a:pt x="2135" y="8830"/>
                      <a:pt x="2246" y="8769"/>
                      <a:pt x="2400" y="8769"/>
                    </a:cubicBezTo>
                    <a:cubicBezTo>
                      <a:pt x="2746" y="8769"/>
                      <a:pt x="3306" y="9079"/>
                      <a:pt x="3306" y="11090"/>
                    </a:cubicBezTo>
                    <a:lnTo>
                      <a:pt x="3516" y="11090"/>
                    </a:lnTo>
                    <a:cubicBezTo>
                      <a:pt x="3516" y="11090"/>
                      <a:pt x="3599" y="8600"/>
                      <a:pt x="3704" y="6654"/>
                    </a:cubicBezTo>
                    <a:cubicBezTo>
                      <a:pt x="4164" y="6550"/>
                      <a:pt x="4646" y="6152"/>
                      <a:pt x="4897" y="5587"/>
                    </a:cubicBezTo>
                    <a:cubicBezTo>
                      <a:pt x="5022" y="5315"/>
                      <a:pt x="5085" y="5043"/>
                      <a:pt x="5085" y="4792"/>
                    </a:cubicBezTo>
                    <a:cubicBezTo>
                      <a:pt x="5982" y="4638"/>
                      <a:pt x="7287" y="4485"/>
                      <a:pt x="8793" y="4485"/>
                    </a:cubicBezTo>
                    <a:cubicBezTo>
                      <a:pt x="9747" y="4485"/>
                      <a:pt x="10781" y="4546"/>
                      <a:pt x="11843" y="4708"/>
                    </a:cubicBezTo>
                    <a:cubicBezTo>
                      <a:pt x="11822" y="5001"/>
                      <a:pt x="11885" y="5294"/>
                      <a:pt x="12032" y="5587"/>
                    </a:cubicBezTo>
                    <a:cubicBezTo>
                      <a:pt x="12338" y="6261"/>
                      <a:pt x="12923" y="6676"/>
                      <a:pt x="13477" y="6676"/>
                    </a:cubicBezTo>
                    <a:cubicBezTo>
                      <a:pt x="13490" y="6676"/>
                      <a:pt x="13504" y="6676"/>
                      <a:pt x="13517" y="6675"/>
                    </a:cubicBezTo>
                    <a:cubicBezTo>
                      <a:pt x="13559" y="8621"/>
                      <a:pt x="13538" y="11090"/>
                      <a:pt x="13538" y="11090"/>
                    </a:cubicBezTo>
                    <a:lnTo>
                      <a:pt x="13747" y="11090"/>
                    </a:lnTo>
                    <a:cubicBezTo>
                      <a:pt x="13747" y="9079"/>
                      <a:pt x="14308" y="8769"/>
                      <a:pt x="14653" y="8769"/>
                    </a:cubicBezTo>
                    <a:cubicBezTo>
                      <a:pt x="14808" y="8769"/>
                      <a:pt x="14919" y="8830"/>
                      <a:pt x="14919" y="8830"/>
                    </a:cubicBezTo>
                    <a:cubicBezTo>
                      <a:pt x="14919" y="8830"/>
                      <a:pt x="17053" y="1"/>
                      <a:pt x="8516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3"/>
              <p:cNvSpPr/>
              <p:nvPr/>
            </p:nvSpPr>
            <p:spPr>
              <a:xfrm>
                <a:off x="2929663" y="3951625"/>
                <a:ext cx="532000" cy="556050"/>
              </a:xfrm>
              <a:custGeom>
                <a:avLst/>
                <a:gdLst/>
                <a:ahLst/>
                <a:cxnLst/>
                <a:rect l="l" t="t" r="r" b="b"/>
                <a:pathLst>
                  <a:path w="21280" h="22242" extrusionOk="0">
                    <a:moveTo>
                      <a:pt x="10651" y="0"/>
                    </a:moveTo>
                    <a:cubicBezTo>
                      <a:pt x="6822" y="0"/>
                      <a:pt x="3725" y="3097"/>
                      <a:pt x="3725" y="6905"/>
                    </a:cubicBezTo>
                    <a:cubicBezTo>
                      <a:pt x="3725" y="7051"/>
                      <a:pt x="3725" y="7177"/>
                      <a:pt x="3746" y="7302"/>
                    </a:cubicBezTo>
                    <a:cubicBezTo>
                      <a:pt x="3432" y="8349"/>
                      <a:pt x="2428" y="8914"/>
                      <a:pt x="1319" y="10064"/>
                    </a:cubicBezTo>
                    <a:cubicBezTo>
                      <a:pt x="168" y="11236"/>
                      <a:pt x="2051" y="12073"/>
                      <a:pt x="2511" y="12261"/>
                    </a:cubicBezTo>
                    <a:cubicBezTo>
                      <a:pt x="2156" y="12575"/>
                      <a:pt x="1737" y="12931"/>
                      <a:pt x="1319" y="13370"/>
                    </a:cubicBezTo>
                    <a:cubicBezTo>
                      <a:pt x="168" y="14542"/>
                      <a:pt x="2051" y="15379"/>
                      <a:pt x="2511" y="15567"/>
                    </a:cubicBezTo>
                    <a:cubicBezTo>
                      <a:pt x="2156" y="15902"/>
                      <a:pt x="1737" y="16258"/>
                      <a:pt x="1319" y="16697"/>
                    </a:cubicBezTo>
                    <a:cubicBezTo>
                      <a:pt x="168" y="17869"/>
                      <a:pt x="2051" y="18706"/>
                      <a:pt x="2511" y="18894"/>
                    </a:cubicBezTo>
                    <a:cubicBezTo>
                      <a:pt x="2156" y="19208"/>
                      <a:pt x="1737" y="19564"/>
                      <a:pt x="1319" y="20003"/>
                    </a:cubicBezTo>
                    <a:cubicBezTo>
                      <a:pt x="1" y="21342"/>
                      <a:pt x="2616" y="22242"/>
                      <a:pt x="2616" y="22242"/>
                    </a:cubicBezTo>
                    <a:lnTo>
                      <a:pt x="8265" y="22242"/>
                    </a:lnTo>
                    <a:lnTo>
                      <a:pt x="8265" y="18936"/>
                    </a:lnTo>
                    <a:lnTo>
                      <a:pt x="8265" y="16718"/>
                    </a:lnTo>
                    <a:lnTo>
                      <a:pt x="8265" y="15609"/>
                    </a:lnTo>
                    <a:lnTo>
                      <a:pt x="8265" y="13412"/>
                    </a:lnTo>
                    <a:cubicBezTo>
                      <a:pt x="9019" y="13684"/>
                      <a:pt x="9814" y="13831"/>
                      <a:pt x="10651" y="13831"/>
                    </a:cubicBezTo>
                    <a:cubicBezTo>
                      <a:pt x="11467" y="13831"/>
                      <a:pt x="12283" y="13684"/>
                      <a:pt x="13015" y="13412"/>
                    </a:cubicBezTo>
                    <a:lnTo>
                      <a:pt x="13015" y="15609"/>
                    </a:lnTo>
                    <a:lnTo>
                      <a:pt x="13015" y="16718"/>
                    </a:lnTo>
                    <a:lnTo>
                      <a:pt x="13015" y="18936"/>
                    </a:lnTo>
                    <a:lnTo>
                      <a:pt x="13015" y="22242"/>
                    </a:lnTo>
                    <a:lnTo>
                      <a:pt x="18665" y="22242"/>
                    </a:lnTo>
                    <a:cubicBezTo>
                      <a:pt x="18665" y="22242"/>
                      <a:pt x="21280" y="21342"/>
                      <a:pt x="19962" y="20003"/>
                    </a:cubicBezTo>
                    <a:cubicBezTo>
                      <a:pt x="19543" y="19564"/>
                      <a:pt x="19125" y="19208"/>
                      <a:pt x="18769" y="18894"/>
                    </a:cubicBezTo>
                    <a:cubicBezTo>
                      <a:pt x="19250" y="18706"/>
                      <a:pt x="21113" y="17869"/>
                      <a:pt x="19962" y="16697"/>
                    </a:cubicBezTo>
                    <a:cubicBezTo>
                      <a:pt x="19543" y="16258"/>
                      <a:pt x="19125" y="15902"/>
                      <a:pt x="18769" y="15567"/>
                    </a:cubicBezTo>
                    <a:cubicBezTo>
                      <a:pt x="19229" y="15379"/>
                      <a:pt x="21113" y="14542"/>
                      <a:pt x="19962" y="13370"/>
                    </a:cubicBezTo>
                    <a:cubicBezTo>
                      <a:pt x="19543" y="12931"/>
                      <a:pt x="19125" y="12575"/>
                      <a:pt x="18769" y="12261"/>
                    </a:cubicBezTo>
                    <a:cubicBezTo>
                      <a:pt x="19229" y="12073"/>
                      <a:pt x="21113" y="11236"/>
                      <a:pt x="19962" y="10064"/>
                    </a:cubicBezTo>
                    <a:cubicBezTo>
                      <a:pt x="18853" y="8914"/>
                      <a:pt x="17849" y="8349"/>
                      <a:pt x="17535" y="7302"/>
                    </a:cubicBezTo>
                    <a:cubicBezTo>
                      <a:pt x="17556" y="7177"/>
                      <a:pt x="17556" y="7051"/>
                      <a:pt x="17556" y="6905"/>
                    </a:cubicBezTo>
                    <a:cubicBezTo>
                      <a:pt x="17556" y="3097"/>
                      <a:pt x="14459" y="0"/>
                      <a:pt x="10651" y="0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3"/>
              <p:cNvSpPr/>
              <p:nvPr/>
            </p:nvSpPr>
            <p:spPr>
              <a:xfrm>
                <a:off x="3135250" y="4368000"/>
                <a:ext cx="119825" cy="290850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11634" extrusionOk="0">
                    <a:moveTo>
                      <a:pt x="0" y="0"/>
                    </a:moveTo>
                    <a:lnTo>
                      <a:pt x="0" y="5064"/>
                    </a:lnTo>
                    <a:lnTo>
                      <a:pt x="2302" y="11634"/>
                    </a:lnTo>
                    <a:lnTo>
                      <a:pt x="4687" y="5064"/>
                    </a:lnTo>
                    <a:lnTo>
                      <a:pt x="4687" y="0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3"/>
              <p:cNvSpPr/>
              <p:nvPr/>
            </p:nvSpPr>
            <p:spPr>
              <a:xfrm>
                <a:off x="3020163" y="4015950"/>
                <a:ext cx="351025" cy="385550"/>
              </a:xfrm>
              <a:custGeom>
                <a:avLst/>
                <a:gdLst/>
                <a:ahLst/>
                <a:cxnLst/>
                <a:rect l="l" t="t" r="r" b="b"/>
                <a:pathLst>
                  <a:path w="14041" h="15422" extrusionOk="0">
                    <a:moveTo>
                      <a:pt x="7010" y="1"/>
                    </a:moveTo>
                    <a:cubicBezTo>
                      <a:pt x="4813" y="22"/>
                      <a:pt x="1423" y="1235"/>
                      <a:pt x="1235" y="6801"/>
                    </a:cubicBezTo>
                    <a:lnTo>
                      <a:pt x="1130" y="6801"/>
                    </a:lnTo>
                    <a:cubicBezTo>
                      <a:pt x="461" y="6905"/>
                      <a:pt x="0" y="7742"/>
                      <a:pt x="105" y="8705"/>
                    </a:cubicBezTo>
                    <a:cubicBezTo>
                      <a:pt x="204" y="9614"/>
                      <a:pt x="751" y="10281"/>
                      <a:pt x="1376" y="10281"/>
                    </a:cubicBezTo>
                    <a:cubicBezTo>
                      <a:pt x="1413" y="10281"/>
                      <a:pt x="1449" y="10279"/>
                      <a:pt x="1486" y="10274"/>
                    </a:cubicBezTo>
                    <a:cubicBezTo>
                      <a:pt x="1528" y="10253"/>
                      <a:pt x="1570" y="10253"/>
                      <a:pt x="1612" y="10232"/>
                    </a:cubicBezTo>
                    <a:cubicBezTo>
                      <a:pt x="2051" y="11739"/>
                      <a:pt x="2741" y="12576"/>
                      <a:pt x="3055" y="12973"/>
                    </a:cubicBezTo>
                    <a:cubicBezTo>
                      <a:pt x="3516" y="13559"/>
                      <a:pt x="5796" y="15400"/>
                      <a:pt x="7010" y="15421"/>
                    </a:cubicBezTo>
                    <a:cubicBezTo>
                      <a:pt x="8223" y="15400"/>
                      <a:pt x="10504" y="13559"/>
                      <a:pt x="10964" y="12973"/>
                    </a:cubicBezTo>
                    <a:cubicBezTo>
                      <a:pt x="11278" y="12576"/>
                      <a:pt x="11969" y="11739"/>
                      <a:pt x="12408" y="10232"/>
                    </a:cubicBezTo>
                    <a:cubicBezTo>
                      <a:pt x="12450" y="10253"/>
                      <a:pt x="12513" y="10253"/>
                      <a:pt x="12555" y="10274"/>
                    </a:cubicBezTo>
                    <a:cubicBezTo>
                      <a:pt x="12591" y="10279"/>
                      <a:pt x="12626" y="10281"/>
                      <a:pt x="12662" y="10281"/>
                    </a:cubicBezTo>
                    <a:cubicBezTo>
                      <a:pt x="13288" y="10281"/>
                      <a:pt x="13837" y="9596"/>
                      <a:pt x="13936" y="8705"/>
                    </a:cubicBezTo>
                    <a:cubicBezTo>
                      <a:pt x="14040" y="7742"/>
                      <a:pt x="13580" y="6905"/>
                      <a:pt x="12910" y="6801"/>
                    </a:cubicBezTo>
                    <a:lnTo>
                      <a:pt x="12785" y="6801"/>
                    </a:lnTo>
                    <a:cubicBezTo>
                      <a:pt x="12596" y="1235"/>
                      <a:pt x="9207" y="22"/>
                      <a:pt x="7010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3"/>
              <p:cNvSpPr/>
              <p:nvPr/>
            </p:nvSpPr>
            <p:spPr>
              <a:xfrm>
                <a:off x="3044738" y="3985100"/>
                <a:ext cx="316325" cy="205425"/>
              </a:xfrm>
              <a:custGeom>
                <a:avLst/>
                <a:gdLst/>
                <a:ahLst/>
                <a:cxnLst/>
                <a:rect l="l" t="t" r="r" b="b"/>
                <a:pathLst>
                  <a:path w="12653" h="8217" extrusionOk="0">
                    <a:moveTo>
                      <a:pt x="5085" y="0"/>
                    </a:moveTo>
                    <a:lnTo>
                      <a:pt x="1675" y="900"/>
                    </a:lnTo>
                    <a:lnTo>
                      <a:pt x="1" y="4854"/>
                    </a:lnTo>
                    <a:lnTo>
                      <a:pt x="252" y="8035"/>
                    </a:lnTo>
                    <a:cubicBezTo>
                      <a:pt x="252" y="8035"/>
                      <a:pt x="523" y="8052"/>
                      <a:pt x="960" y="8052"/>
                    </a:cubicBezTo>
                    <a:cubicBezTo>
                      <a:pt x="2614" y="8052"/>
                      <a:pt x="6650" y="7803"/>
                      <a:pt x="7345" y="5419"/>
                    </a:cubicBezTo>
                    <a:cubicBezTo>
                      <a:pt x="7345" y="5419"/>
                      <a:pt x="9419" y="8217"/>
                      <a:pt x="11115" y="8217"/>
                    </a:cubicBezTo>
                    <a:cubicBezTo>
                      <a:pt x="11354" y="8217"/>
                      <a:pt x="11585" y="8161"/>
                      <a:pt x="11802" y="8035"/>
                    </a:cubicBezTo>
                    <a:cubicBezTo>
                      <a:pt x="11845" y="8010"/>
                      <a:pt x="11886" y="7986"/>
                      <a:pt x="11925" y="7963"/>
                    </a:cubicBezTo>
                    <a:lnTo>
                      <a:pt x="11925" y="7963"/>
                    </a:lnTo>
                    <a:lnTo>
                      <a:pt x="11927" y="8035"/>
                    </a:lnTo>
                    <a:cubicBezTo>
                      <a:pt x="11927" y="8035"/>
                      <a:pt x="12653" y="7579"/>
                      <a:pt x="12615" y="7579"/>
                    </a:cubicBezTo>
                    <a:lnTo>
                      <a:pt x="12615" y="7579"/>
                    </a:lnTo>
                    <a:cubicBezTo>
                      <a:pt x="12598" y="7579"/>
                      <a:pt x="12417" y="7677"/>
                      <a:pt x="11925" y="7963"/>
                    </a:cubicBezTo>
                    <a:lnTo>
                      <a:pt x="11925" y="7963"/>
                    </a:lnTo>
                    <a:lnTo>
                      <a:pt x="11823" y="5043"/>
                    </a:lnTo>
                    <a:lnTo>
                      <a:pt x="8914" y="649"/>
                    </a:lnTo>
                    <a:lnTo>
                      <a:pt x="5085" y="0"/>
                    </a:ln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3"/>
              <p:cNvSpPr/>
              <p:nvPr/>
            </p:nvSpPr>
            <p:spPr>
              <a:xfrm>
                <a:off x="3000813" y="4425000"/>
                <a:ext cx="389725" cy="233850"/>
              </a:xfrm>
              <a:custGeom>
                <a:avLst/>
                <a:gdLst/>
                <a:ahLst/>
                <a:cxnLst/>
                <a:rect l="l" t="t" r="r" b="b"/>
                <a:pathLst>
                  <a:path w="15589" h="9354" extrusionOk="0">
                    <a:moveTo>
                      <a:pt x="5503" y="1"/>
                    </a:moveTo>
                    <a:cubicBezTo>
                      <a:pt x="5503" y="1"/>
                      <a:pt x="1737" y="1277"/>
                      <a:pt x="879" y="2595"/>
                    </a:cubicBezTo>
                    <a:cubicBezTo>
                      <a:pt x="189" y="4688"/>
                      <a:pt x="0" y="9354"/>
                      <a:pt x="0" y="9354"/>
                    </a:cubicBezTo>
                    <a:lnTo>
                      <a:pt x="15588" y="9354"/>
                    </a:lnTo>
                    <a:cubicBezTo>
                      <a:pt x="15588" y="9354"/>
                      <a:pt x="15400" y="4688"/>
                      <a:pt x="14689" y="2595"/>
                    </a:cubicBezTo>
                    <a:cubicBezTo>
                      <a:pt x="13914" y="1361"/>
                      <a:pt x="10609" y="189"/>
                      <a:pt x="10127" y="22"/>
                    </a:cubicBezTo>
                    <a:lnTo>
                      <a:pt x="10127" y="2240"/>
                    </a:lnTo>
                    <a:cubicBezTo>
                      <a:pt x="10127" y="3516"/>
                      <a:pt x="9102" y="4562"/>
                      <a:pt x="7826" y="4562"/>
                    </a:cubicBezTo>
                    <a:cubicBezTo>
                      <a:pt x="6549" y="4562"/>
                      <a:pt x="5503" y="3516"/>
                      <a:pt x="5503" y="2240"/>
                    </a:cubicBezTo>
                    <a:lnTo>
                      <a:pt x="5503" y="1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3"/>
              <p:cNvSpPr/>
              <p:nvPr/>
            </p:nvSpPr>
            <p:spPr>
              <a:xfrm>
                <a:off x="3051013" y="4425000"/>
                <a:ext cx="289300" cy="233850"/>
              </a:xfrm>
              <a:custGeom>
                <a:avLst/>
                <a:gdLst/>
                <a:ahLst/>
                <a:cxnLst/>
                <a:rect l="l" t="t" r="r" b="b"/>
                <a:pathLst>
                  <a:path w="11572" h="9354" extrusionOk="0">
                    <a:moveTo>
                      <a:pt x="3474" y="1"/>
                    </a:moveTo>
                    <a:cubicBezTo>
                      <a:pt x="2847" y="252"/>
                      <a:pt x="2344" y="398"/>
                      <a:pt x="1947" y="608"/>
                    </a:cubicBezTo>
                    <a:cubicBezTo>
                      <a:pt x="64" y="4541"/>
                      <a:pt x="1" y="9354"/>
                      <a:pt x="1" y="9354"/>
                    </a:cubicBezTo>
                    <a:lnTo>
                      <a:pt x="11572" y="9354"/>
                    </a:lnTo>
                    <a:cubicBezTo>
                      <a:pt x="11572" y="9354"/>
                      <a:pt x="11488" y="4541"/>
                      <a:pt x="9626" y="608"/>
                    </a:cubicBezTo>
                    <a:cubicBezTo>
                      <a:pt x="9228" y="398"/>
                      <a:pt x="8726" y="252"/>
                      <a:pt x="8119" y="1"/>
                    </a:cubicBezTo>
                    <a:lnTo>
                      <a:pt x="8119" y="22"/>
                    </a:lnTo>
                    <a:lnTo>
                      <a:pt x="8119" y="4604"/>
                    </a:lnTo>
                    <a:cubicBezTo>
                      <a:pt x="8119" y="5880"/>
                      <a:pt x="7073" y="6927"/>
                      <a:pt x="5797" y="6927"/>
                    </a:cubicBezTo>
                    <a:lnTo>
                      <a:pt x="5776" y="6927"/>
                    </a:lnTo>
                    <a:cubicBezTo>
                      <a:pt x="4500" y="6906"/>
                      <a:pt x="3474" y="5880"/>
                      <a:pt x="3474" y="4625"/>
                    </a:cubicBezTo>
                    <a:lnTo>
                      <a:pt x="3474" y="22"/>
                    </a:lnTo>
                    <a:lnTo>
                      <a:pt x="34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3"/>
              <p:cNvSpPr/>
              <p:nvPr/>
            </p:nvSpPr>
            <p:spPr>
              <a:xfrm>
                <a:off x="5898738" y="4370075"/>
                <a:ext cx="106725" cy="117200"/>
              </a:xfrm>
              <a:custGeom>
                <a:avLst/>
                <a:gdLst/>
                <a:ahLst/>
                <a:cxnLst/>
                <a:rect l="l" t="t" r="r" b="b"/>
                <a:pathLst>
                  <a:path w="4269" h="4688" extrusionOk="0">
                    <a:moveTo>
                      <a:pt x="0" y="1"/>
                    </a:moveTo>
                    <a:lnTo>
                      <a:pt x="0" y="4688"/>
                    </a:lnTo>
                    <a:lnTo>
                      <a:pt x="4268" y="4688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3"/>
              <p:cNvSpPr/>
              <p:nvPr/>
            </p:nvSpPr>
            <p:spPr>
              <a:xfrm>
                <a:off x="5742313" y="4432325"/>
                <a:ext cx="418500" cy="210325"/>
              </a:xfrm>
              <a:custGeom>
                <a:avLst/>
                <a:gdLst/>
                <a:ahLst/>
                <a:cxnLst/>
                <a:rect l="l" t="t" r="r" b="b"/>
                <a:pathLst>
                  <a:path w="16740" h="8413" extrusionOk="0">
                    <a:moveTo>
                      <a:pt x="5504" y="1"/>
                    </a:moveTo>
                    <a:cubicBezTo>
                      <a:pt x="4144" y="357"/>
                      <a:pt x="2658" y="608"/>
                      <a:pt x="1675" y="1738"/>
                    </a:cubicBezTo>
                    <a:cubicBezTo>
                      <a:pt x="1068" y="2470"/>
                      <a:pt x="1" y="8412"/>
                      <a:pt x="1" y="8412"/>
                    </a:cubicBezTo>
                    <a:lnTo>
                      <a:pt x="16740" y="8412"/>
                    </a:lnTo>
                    <a:cubicBezTo>
                      <a:pt x="16740" y="8412"/>
                      <a:pt x="15673" y="2470"/>
                      <a:pt x="15066" y="1738"/>
                    </a:cubicBezTo>
                    <a:cubicBezTo>
                      <a:pt x="14062" y="608"/>
                      <a:pt x="12576" y="357"/>
                      <a:pt x="11216" y="1"/>
                    </a:cubicBezTo>
                    <a:lnTo>
                      <a:pt x="10505" y="1"/>
                    </a:lnTo>
                    <a:cubicBezTo>
                      <a:pt x="10505" y="921"/>
                      <a:pt x="9542" y="1675"/>
                      <a:pt x="8370" y="1675"/>
                    </a:cubicBezTo>
                    <a:cubicBezTo>
                      <a:pt x="7178" y="1675"/>
                      <a:pt x="6236" y="921"/>
                      <a:pt x="6236" y="1"/>
                    </a:cubicBezTo>
                    <a:close/>
                  </a:path>
                </a:pathLst>
              </a:custGeom>
              <a:solidFill>
                <a:srgbClr val="957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3"/>
              <p:cNvSpPr/>
              <p:nvPr/>
            </p:nvSpPr>
            <p:spPr>
              <a:xfrm>
                <a:off x="5789913" y="4043675"/>
                <a:ext cx="323825" cy="339000"/>
              </a:xfrm>
              <a:custGeom>
                <a:avLst/>
                <a:gdLst/>
                <a:ahLst/>
                <a:cxnLst/>
                <a:rect l="l" t="t" r="r" b="b"/>
                <a:pathLst>
                  <a:path w="12953" h="13560" extrusionOk="0">
                    <a:moveTo>
                      <a:pt x="6487" y="1"/>
                    </a:moveTo>
                    <a:cubicBezTo>
                      <a:pt x="4458" y="1"/>
                      <a:pt x="1319" y="1110"/>
                      <a:pt x="1131" y="6257"/>
                    </a:cubicBezTo>
                    <a:lnTo>
                      <a:pt x="1047" y="6257"/>
                    </a:lnTo>
                    <a:cubicBezTo>
                      <a:pt x="419" y="6340"/>
                      <a:pt x="1" y="6801"/>
                      <a:pt x="106" y="7680"/>
                    </a:cubicBezTo>
                    <a:cubicBezTo>
                      <a:pt x="186" y="8523"/>
                      <a:pt x="710" y="9463"/>
                      <a:pt x="1288" y="9463"/>
                    </a:cubicBezTo>
                    <a:cubicBezTo>
                      <a:pt x="1312" y="9463"/>
                      <a:pt x="1337" y="9461"/>
                      <a:pt x="1361" y="9458"/>
                    </a:cubicBezTo>
                    <a:lnTo>
                      <a:pt x="1403" y="9458"/>
                    </a:lnTo>
                    <a:cubicBezTo>
                      <a:pt x="1759" y="11090"/>
                      <a:pt x="2637" y="12157"/>
                      <a:pt x="2951" y="12555"/>
                    </a:cubicBezTo>
                    <a:cubicBezTo>
                      <a:pt x="3370" y="13078"/>
                      <a:pt x="5378" y="13559"/>
                      <a:pt x="6487" y="13559"/>
                    </a:cubicBezTo>
                    <a:cubicBezTo>
                      <a:pt x="7575" y="13559"/>
                      <a:pt x="9605" y="13078"/>
                      <a:pt x="10023" y="12555"/>
                    </a:cubicBezTo>
                    <a:cubicBezTo>
                      <a:pt x="10316" y="12157"/>
                      <a:pt x="11216" y="11090"/>
                      <a:pt x="11551" y="9458"/>
                    </a:cubicBezTo>
                    <a:lnTo>
                      <a:pt x="11593" y="9458"/>
                    </a:lnTo>
                    <a:cubicBezTo>
                      <a:pt x="11617" y="9461"/>
                      <a:pt x="11641" y="9463"/>
                      <a:pt x="11665" y="9463"/>
                    </a:cubicBezTo>
                    <a:cubicBezTo>
                      <a:pt x="12246" y="9463"/>
                      <a:pt x="12789" y="8523"/>
                      <a:pt x="12869" y="7680"/>
                    </a:cubicBezTo>
                    <a:cubicBezTo>
                      <a:pt x="12953" y="6801"/>
                      <a:pt x="12534" y="6340"/>
                      <a:pt x="11927" y="6257"/>
                    </a:cubicBezTo>
                    <a:lnTo>
                      <a:pt x="11823" y="6257"/>
                    </a:lnTo>
                    <a:cubicBezTo>
                      <a:pt x="11655" y="1110"/>
                      <a:pt x="8496" y="1"/>
                      <a:pt x="6487" y="1"/>
                    </a:cubicBezTo>
                    <a:close/>
                  </a:path>
                </a:pathLst>
              </a:custGeom>
              <a:solidFill>
                <a:srgbClr val="BF91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3"/>
              <p:cNvSpPr/>
              <p:nvPr/>
            </p:nvSpPr>
            <p:spPr>
              <a:xfrm>
                <a:off x="5806663" y="3994500"/>
                <a:ext cx="286675" cy="227575"/>
              </a:xfrm>
              <a:custGeom>
                <a:avLst/>
                <a:gdLst/>
                <a:ahLst/>
                <a:cxnLst/>
                <a:rect l="l" t="t" r="r" b="b"/>
                <a:pathLst>
                  <a:path w="11467" h="9103" extrusionOk="0">
                    <a:moveTo>
                      <a:pt x="8328" y="1"/>
                    </a:moveTo>
                    <a:cubicBezTo>
                      <a:pt x="8327" y="1"/>
                      <a:pt x="2511" y="22"/>
                      <a:pt x="942" y="3139"/>
                    </a:cubicBezTo>
                    <a:cubicBezTo>
                      <a:pt x="63" y="4897"/>
                      <a:pt x="1" y="6822"/>
                      <a:pt x="210" y="8266"/>
                    </a:cubicBezTo>
                    <a:cubicBezTo>
                      <a:pt x="252" y="8245"/>
                      <a:pt x="314" y="8245"/>
                      <a:pt x="377" y="8224"/>
                    </a:cubicBezTo>
                    <a:cubicBezTo>
                      <a:pt x="408" y="8220"/>
                      <a:pt x="439" y="8219"/>
                      <a:pt x="470" y="8219"/>
                    </a:cubicBezTo>
                    <a:cubicBezTo>
                      <a:pt x="632" y="8219"/>
                      <a:pt x="802" y="8265"/>
                      <a:pt x="942" y="8370"/>
                    </a:cubicBezTo>
                    <a:lnTo>
                      <a:pt x="942" y="7010"/>
                    </a:lnTo>
                    <a:cubicBezTo>
                      <a:pt x="1026" y="5922"/>
                      <a:pt x="984" y="4541"/>
                      <a:pt x="2595" y="4374"/>
                    </a:cubicBezTo>
                    <a:lnTo>
                      <a:pt x="8621" y="4374"/>
                    </a:lnTo>
                    <a:cubicBezTo>
                      <a:pt x="8621" y="4374"/>
                      <a:pt x="10274" y="4541"/>
                      <a:pt x="10128" y="6927"/>
                    </a:cubicBezTo>
                    <a:lnTo>
                      <a:pt x="10128" y="9103"/>
                    </a:lnTo>
                    <a:cubicBezTo>
                      <a:pt x="10341" y="8579"/>
                      <a:pt x="10734" y="8217"/>
                      <a:pt x="11157" y="8217"/>
                    </a:cubicBezTo>
                    <a:cubicBezTo>
                      <a:pt x="11190" y="8217"/>
                      <a:pt x="11224" y="8219"/>
                      <a:pt x="11257" y="8224"/>
                    </a:cubicBezTo>
                    <a:cubicBezTo>
                      <a:pt x="11467" y="7575"/>
                      <a:pt x="11257" y="5859"/>
                      <a:pt x="10964" y="5043"/>
                    </a:cubicBezTo>
                    <a:cubicBezTo>
                      <a:pt x="9513" y="924"/>
                      <a:pt x="11224" y="795"/>
                      <a:pt x="11444" y="795"/>
                    </a:cubicBezTo>
                    <a:cubicBezTo>
                      <a:pt x="11459" y="795"/>
                      <a:pt x="11467" y="796"/>
                      <a:pt x="11467" y="796"/>
                    </a:cubicBezTo>
                    <a:cubicBezTo>
                      <a:pt x="11467" y="796"/>
                      <a:pt x="10678" y="461"/>
                      <a:pt x="9510" y="461"/>
                    </a:cubicBezTo>
                    <a:cubicBezTo>
                      <a:pt x="8476" y="461"/>
                      <a:pt x="7143" y="724"/>
                      <a:pt x="5796" y="1717"/>
                    </a:cubicBezTo>
                    <a:cubicBezTo>
                      <a:pt x="6257" y="566"/>
                      <a:pt x="8328" y="1"/>
                      <a:pt x="8328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3"/>
              <p:cNvSpPr/>
              <p:nvPr/>
            </p:nvSpPr>
            <p:spPr>
              <a:xfrm>
                <a:off x="5879888" y="4432325"/>
                <a:ext cx="14282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2219" extrusionOk="0">
                    <a:moveTo>
                      <a:pt x="1" y="1"/>
                    </a:moveTo>
                    <a:cubicBezTo>
                      <a:pt x="1" y="1235"/>
                      <a:pt x="1277" y="2219"/>
                      <a:pt x="2867" y="2219"/>
                    </a:cubicBezTo>
                    <a:cubicBezTo>
                      <a:pt x="4437" y="2219"/>
                      <a:pt x="5713" y="1235"/>
                      <a:pt x="5713" y="1"/>
                    </a:cubicBezTo>
                    <a:lnTo>
                      <a:pt x="4981" y="1"/>
                    </a:lnTo>
                    <a:cubicBezTo>
                      <a:pt x="4981" y="921"/>
                      <a:pt x="4039" y="1675"/>
                      <a:pt x="2867" y="1675"/>
                    </a:cubicBezTo>
                    <a:cubicBezTo>
                      <a:pt x="1675" y="1675"/>
                      <a:pt x="733" y="921"/>
                      <a:pt x="733" y="1"/>
                    </a:cubicBezTo>
                    <a:close/>
                  </a:path>
                </a:pathLst>
              </a:custGeom>
              <a:solidFill>
                <a:srgbClr val="4EC4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3"/>
              <p:cNvSpPr/>
              <p:nvPr/>
            </p:nvSpPr>
            <p:spPr>
              <a:xfrm>
                <a:off x="4644888" y="1696000"/>
                <a:ext cx="181525" cy="157925"/>
              </a:xfrm>
              <a:custGeom>
                <a:avLst/>
                <a:gdLst/>
                <a:ahLst/>
                <a:cxnLst/>
                <a:rect l="l" t="t" r="r" b="b"/>
                <a:pathLst>
                  <a:path w="7261" h="6317" extrusionOk="0">
                    <a:moveTo>
                      <a:pt x="1178" y="1"/>
                    </a:moveTo>
                    <a:cubicBezTo>
                      <a:pt x="907" y="1"/>
                      <a:pt x="701" y="55"/>
                      <a:pt x="586" y="170"/>
                    </a:cubicBezTo>
                    <a:cubicBezTo>
                      <a:pt x="0" y="735"/>
                      <a:pt x="921" y="3539"/>
                      <a:pt x="2574" y="5191"/>
                    </a:cubicBezTo>
                    <a:cubicBezTo>
                      <a:pt x="3390" y="6008"/>
                      <a:pt x="4038" y="6316"/>
                      <a:pt x="4588" y="6316"/>
                    </a:cubicBezTo>
                    <a:cubicBezTo>
                      <a:pt x="5137" y="6316"/>
                      <a:pt x="5587" y="6008"/>
                      <a:pt x="6005" y="5589"/>
                    </a:cubicBezTo>
                    <a:cubicBezTo>
                      <a:pt x="6842" y="4752"/>
                      <a:pt x="7261" y="3790"/>
                      <a:pt x="5608" y="2158"/>
                    </a:cubicBezTo>
                    <a:cubicBezTo>
                      <a:pt x="4290" y="840"/>
                      <a:pt x="2241" y="1"/>
                      <a:pt x="1178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3"/>
              <p:cNvSpPr/>
              <p:nvPr/>
            </p:nvSpPr>
            <p:spPr>
              <a:xfrm>
                <a:off x="4659538" y="1696000"/>
                <a:ext cx="16687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6675" h="5610" extrusionOk="0">
                    <a:moveTo>
                      <a:pt x="592" y="1"/>
                    </a:moveTo>
                    <a:cubicBezTo>
                      <a:pt x="321" y="1"/>
                      <a:pt x="115" y="55"/>
                      <a:pt x="0" y="170"/>
                    </a:cubicBezTo>
                    <a:lnTo>
                      <a:pt x="5419" y="5610"/>
                    </a:lnTo>
                    <a:cubicBezTo>
                      <a:pt x="5419" y="5589"/>
                      <a:pt x="5419" y="5589"/>
                      <a:pt x="5419" y="5589"/>
                    </a:cubicBezTo>
                    <a:cubicBezTo>
                      <a:pt x="6277" y="4752"/>
                      <a:pt x="6675" y="3790"/>
                      <a:pt x="5022" y="2158"/>
                    </a:cubicBezTo>
                    <a:cubicBezTo>
                      <a:pt x="3704" y="840"/>
                      <a:pt x="1655" y="1"/>
                      <a:pt x="5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3"/>
              <p:cNvSpPr/>
              <p:nvPr/>
            </p:nvSpPr>
            <p:spPr>
              <a:xfrm>
                <a:off x="4315863" y="1916925"/>
                <a:ext cx="181000" cy="158100"/>
              </a:xfrm>
              <a:custGeom>
                <a:avLst/>
                <a:gdLst/>
                <a:ahLst/>
                <a:cxnLst/>
                <a:rect l="l" t="t" r="r" b="b"/>
                <a:pathLst>
                  <a:path w="7240" h="6324" extrusionOk="0">
                    <a:moveTo>
                      <a:pt x="4577" y="0"/>
                    </a:moveTo>
                    <a:cubicBezTo>
                      <a:pt x="4028" y="0"/>
                      <a:pt x="3379" y="309"/>
                      <a:pt x="2553" y="1125"/>
                    </a:cubicBezTo>
                    <a:cubicBezTo>
                      <a:pt x="900" y="2778"/>
                      <a:pt x="0" y="5603"/>
                      <a:pt x="565" y="6147"/>
                    </a:cubicBezTo>
                    <a:cubicBezTo>
                      <a:pt x="686" y="6267"/>
                      <a:pt x="900" y="6324"/>
                      <a:pt x="1178" y="6324"/>
                    </a:cubicBezTo>
                    <a:cubicBezTo>
                      <a:pt x="2254" y="6324"/>
                      <a:pt x="4290" y="5476"/>
                      <a:pt x="5587" y="4180"/>
                    </a:cubicBezTo>
                    <a:cubicBezTo>
                      <a:pt x="7240" y="2527"/>
                      <a:pt x="6842" y="1564"/>
                      <a:pt x="6005" y="728"/>
                    </a:cubicBezTo>
                    <a:cubicBezTo>
                      <a:pt x="5576" y="309"/>
                      <a:pt x="5127" y="0"/>
                      <a:pt x="4577" y="0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3"/>
              <p:cNvSpPr/>
              <p:nvPr/>
            </p:nvSpPr>
            <p:spPr>
              <a:xfrm>
                <a:off x="4315863" y="1916925"/>
                <a:ext cx="150150" cy="154200"/>
              </a:xfrm>
              <a:custGeom>
                <a:avLst/>
                <a:gdLst/>
                <a:ahLst/>
                <a:cxnLst/>
                <a:rect l="l" t="t" r="r" b="b"/>
                <a:pathLst>
                  <a:path w="6006" h="6168" extrusionOk="0">
                    <a:moveTo>
                      <a:pt x="4585" y="0"/>
                    </a:moveTo>
                    <a:cubicBezTo>
                      <a:pt x="4033" y="0"/>
                      <a:pt x="3379" y="309"/>
                      <a:pt x="2553" y="1125"/>
                    </a:cubicBezTo>
                    <a:cubicBezTo>
                      <a:pt x="900" y="2778"/>
                      <a:pt x="0" y="5603"/>
                      <a:pt x="565" y="6147"/>
                    </a:cubicBezTo>
                    <a:cubicBezTo>
                      <a:pt x="565" y="6168"/>
                      <a:pt x="586" y="6168"/>
                      <a:pt x="586" y="6168"/>
                    </a:cubicBezTo>
                    <a:lnTo>
                      <a:pt x="6005" y="728"/>
                    </a:lnTo>
                    <a:cubicBezTo>
                      <a:pt x="5587" y="309"/>
                      <a:pt x="5137" y="0"/>
                      <a:pt x="45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3"/>
              <p:cNvSpPr/>
              <p:nvPr/>
            </p:nvSpPr>
            <p:spPr>
              <a:xfrm>
                <a:off x="4315863" y="2301225"/>
                <a:ext cx="181525" cy="158100"/>
              </a:xfrm>
              <a:custGeom>
                <a:avLst/>
                <a:gdLst/>
                <a:ahLst/>
                <a:cxnLst/>
                <a:rect l="l" t="t" r="r" b="b"/>
                <a:pathLst>
                  <a:path w="7261" h="6324" extrusionOk="0">
                    <a:moveTo>
                      <a:pt x="6081" y="1"/>
                    </a:moveTo>
                    <a:cubicBezTo>
                      <a:pt x="5012" y="1"/>
                      <a:pt x="2950" y="840"/>
                      <a:pt x="1632" y="2157"/>
                    </a:cubicBezTo>
                    <a:cubicBezTo>
                      <a:pt x="0" y="3789"/>
                      <a:pt x="398" y="4752"/>
                      <a:pt x="1235" y="5589"/>
                    </a:cubicBezTo>
                    <a:cubicBezTo>
                      <a:pt x="1655" y="6009"/>
                      <a:pt x="2107" y="6324"/>
                      <a:pt x="2662" y="6324"/>
                    </a:cubicBezTo>
                    <a:cubicBezTo>
                      <a:pt x="3212" y="6324"/>
                      <a:pt x="3864" y="6014"/>
                      <a:pt x="4687" y="5191"/>
                    </a:cubicBezTo>
                    <a:cubicBezTo>
                      <a:pt x="6319" y="3538"/>
                      <a:pt x="7261" y="755"/>
                      <a:pt x="6675" y="169"/>
                    </a:cubicBezTo>
                    <a:cubicBezTo>
                      <a:pt x="6560" y="55"/>
                      <a:pt x="6353" y="1"/>
                      <a:pt x="6081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3"/>
              <p:cNvSpPr/>
              <p:nvPr/>
            </p:nvSpPr>
            <p:spPr>
              <a:xfrm>
                <a:off x="4315863" y="2301225"/>
                <a:ext cx="16687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6675" h="5610" extrusionOk="0">
                    <a:moveTo>
                      <a:pt x="6081" y="1"/>
                    </a:moveTo>
                    <a:cubicBezTo>
                      <a:pt x="5012" y="1"/>
                      <a:pt x="2950" y="840"/>
                      <a:pt x="1632" y="2157"/>
                    </a:cubicBezTo>
                    <a:cubicBezTo>
                      <a:pt x="0" y="3789"/>
                      <a:pt x="398" y="4752"/>
                      <a:pt x="1235" y="5589"/>
                    </a:cubicBezTo>
                    <a:lnTo>
                      <a:pt x="1256" y="5610"/>
                    </a:lnTo>
                    <a:lnTo>
                      <a:pt x="6675" y="169"/>
                    </a:lnTo>
                    <a:cubicBezTo>
                      <a:pt x="6560" y="55"/>
                      <a:pt x="6353" y="1"/>
                      <a:pt x="60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3"/>
              <p:cNvSpPr/>
              <p:nvPr/>
            </p:nvSpPr>
            <p:spPr>
              <a:xfrm>
                <a:off x="5096838" y="2301225"/>
                <a:ext cx="181525" cy="158100"/>
              </a:xfrm>
              <a:custGeom>
                <a:avLst/>
                <a:gdLst/>
                <a:ahLst/>
                <a:cxnLst/>
                <a:rect l="l" t="t" r="r" b="b"/>
                <a:pathLst>
                  <a:path w="7261" h="6324" extrusionOk="0">
                    <a:moveTo>
                      <a:pt x="6081" y="1"/>
                    </a:moveTo>
                    <a:cubicBezTo>
                      <a:pt x="5013" y="1"/>
                      <a:pt x="2954" y="840"/>
                      <a:pt x="1653" y="2157"/>
                    </a:cubicBezTo>
                    <a:cubicBezTo>
                      <a:pt x="0" y="3789"/>
                      <a:pt x="398" y="4752"/>
                      <a:pt x="1256" y="5589"/>
                    </a:cubicBezTo>
                    <a:cubicBezTo>
                      <a:pt x="1676" y="6009"/>
                      <a:pt x="2128" y="6324"/>
                      <a:pt x="2680" y="6324"/>
                    </a:cubicBezTo>
                    <a:cubicBezTo>
                      <a:pt x="3228" y="6324"/>
                      <a:pt x="3874" y="6014"/>
                      <a:pt x="4687" y="5191"/>
                    </a:cubicBezTo>
                    <a:cubicBezTo>
                      <a:pt x="6340" y="3538"/>
                      <a:pt x="7261" y="755"/>
                      <a:pt x="6675" y="169"/>
                    </a:cubicBezTo>
                    <a:cubicBezTo>
                      <a:pt x="6560" y="55"/>
                      <a:pt x="6353" y="1"/>
                      <a:pt x="6081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3"/>
              <p:cNvSpPr/>
              <p:nvPr/>
            </p:nvSpPr>
            <p:spPr>
              <a:xfrm>
                <a:off x="5096838" y="2301225"/>
                <a:ext cx="16687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6675" h="5610" extrusionOk="0">
                    <a:moveTo>
                      <a:pt x="6081" y="1"/>
                    </a:moveTo>
                    <a:cubicBezTo>
                      <a:pt x="5013" y="1"/>
                      <a:pt x="2954" y="840"/>
                      <a:pt x="1653" y="2157"/>
                    </a:cubicBezTo>
                    <a:cubicBezTo>
                      <a:pt x="0" y="3789"/>
                      <a:pt x="398" y="4752"/>
                      <a:pt x="1256" y="5589"/>
                    </a:cubicBezTo>
                    <a:cubicBezTo>
                      <a:pt x="1256" y="5589"/>
                      <a:pt x="1256" y="5610"/>
                      <a:pt x="1256" y="5610"/>
                    </a:cubicBezTo>
                    <a:lnTo>
                      <a:pt x="6675" y="169"/>
                    </a:lnTo>
                    <a:cubicBezTo>
                      <a:pt x="6560" y="55"/>
                      <a:pt x="6353" y="1"/>
                      <a:pt x="60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3"/>
              <p:cNvSpPr/>
              <p:nvPr/>
            </p:nvSpPr>
            <p:spPr>
              <a:xfrm>
                <a:off x="4661088" y="2531025"/>
                <a:ext cx="180500" cy="158375"/>
              </a:xfrm>
              <a:custGeom>
                <a:avLst/>
                <a:gdLst/>
                <a:ahLst/>
                <a:cxnLst/>
                <a:rect l="l" t="t" r="r" b="b"/>
                <a:pathLst>
                  <a:path w="7220" h="6335" extrusionOk="0">
                    <a:moveTo>
                      <a:pt x="2656" y="1"/>
                    </a:moveTo>
                    <a:cubicBezTo>
                      <a:pt x="2104" y="1"/>
                      <a:pt x="1654" y="309"/>
                      <a:pt x="1235" y="728"/>
                    </a:cubicBezTo>
                    <a:cubicBezTo>
                      <a:pt x="398" y="1565"/>
                      <a:pt x="1" y="2527"/>
                      <a:pt x="1633" y="4180"/>
                    </a:cubicBezTo>
                    <a:cubicBezTo>
                      <a:pt x="2954" y="5485"/>
                      <a:pt x="5011" y="6335"/>
                      <a:pt x="6082" y="6335"/>
                    </a:cubicBezTo>
                    <a:cubicBezTo>
                      <a:pt x="6351" y="6335"/>
                      <a:pt x="6558" y="6281"/>
                      <a:pt x="6675" y="6168"/>
                    </a:cubicBezTo>
                    <a:cubicBezTo>
                      <a:pt x="7219" y="5603"/>
                      <a:pt x="6320" y="2778"/>
                      <a:pt x="4688" y="1125"/>
                    </a:cubicBezTo>
                    <a:cubicBezTo>
                      <a:pt x="3861" y="309"/>
                      <a:pt x="3207" y="1"/>
                      <a:pt x="2656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3"/>
              <p:cNvSpPr/>
              <p:nvPr/>
            </p:nvSpPr>
            <p:spPr>
              <a:xfrm>
                <a:off x="4691963" y="2531025"/>
                <a:ext cx="149625" cy="154200"/>
              </a:xfrm>
              <a:custGeom>
                <a:avLst/>
                <a:gdLst/>
                <a:ahLst/>
                <a:cxnLst/>
                <a:rect l="l" t="t" r="r" b="b"/>
                <a:pathLst>
                  <a:path w="5985" h="6168" extrusionOk="0">
                    <a:moveTo>
                      <a:pt x="1421" y="1"/>
                    </a:moveTo>
                    <a:cubicBezTo>
                      <a:pt x="869" y="1"/>
                      <a:pt x="419" y="309"/>
                      <a:pt x="0" y="728"/>
                    </a:cubicBezTo>
                    <a:lnTo>
                      <a:pt x="5420" y="6168"/>
                    </a:lnTo>
                    <a:cubicBezTo>
                      <a:pt x="5420" y="6168"/>
                      <a:pt x="5420" y="6168"/>
                      <a:pt x="5440" y="6147"/>
                    </a:cubicBezTo>
                    <a:cubicBezTo>
                      <a:pt x="5984" y="5603"/>
                      <a:pt x="5085" y="2778"/>
                      <a:pt x="3453" y="1125"/>
                    </a:cubicBezTo>
                    <a:cubicBezTo>
                      <a:pt x="2626" y="309"/>
                      <a:pt x="1972" y="1"/>
                      <a:pt x="14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3"/>
              <p:cNvSpPr/>
              <p:nvPr/>
            </p:nvSpPr>
            <p:spPr>
              <a:xfrm>
                <a:off x="3887438" y="2531025"/>
                <a:ext cx="181025" cy="158375"/>
              </a:xfrm>
              <a:custGeom>
                <a:avLst/>
                <a:gdLst/>
                <a:ahLst/>
                <a:cxnLst/>
                <a:rect l="l" t="t" r="r" b="b"/>
                <a:pathLst>
                  <a:path w="7241" h="6335" extrusionOk="0">
                    <a:moveTo>
                      <a:pt x="2663" y="1"/>
                    </a:moveTo>
                    <a:cubicBezTo>
                      <a:pt x="2114" y="1"/>
                      <a:pt x="1664" y="309"/>
                      <a:pt x="1235" y="728"/>
                    </a:cubicBezTo>
                    <a:cubicBezTo>
                      <a:pt x="398" y="1565"/>
                      <a:pt x="1" y="2527"/>
                      <a:pt x="1633" y="4180"/>
                    </a:cubicBezTo>
                    <a:cubicBezTo>
                      <a:pt x="2954" y="5485"/>
                      <a:pt x="5011" y="6335"/>
                      <a:pt x="6082" y="6335"/>
                    </a:cubicBezTo>
                    <a:cubicBezTo>
                      <a:pt x="6351" y="6335"/>
                      <a:pt x="6558" y="6281"/>
                      <a:pt x="6675" y="6168"/>
                    </a:cubicBezTo>
                    <a:cubicBezTo>
                      <a:pt x="7240" y="5603"/>
                      <a:pt x="6341" y="2778"/>
                      <a:pt x="4688" y="1125"/>
                    </a:cubicBezTo>
                    <a:cubicBezTo>
                      <a:pt x="3861" y="309"/>
                      <a:pt x="3213" y="1"/>
                      <a:pt x="2663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3"/>
              <p:cNvSpPr/>
              <p:nvPr/>
            </p:nvSpPr>
            <p:spPr>
              <a:xfrm>
                <a:off x="3918313" y="2531025"/>
                <a:ext cx="150150" cy="154200"/>
              </a:xfrm>
              <a:custGeom>
                <a:avLst/>
                <a:gdLst/>
                <a:ahLst/>
                <a:cxnLst/>
                <a:rect l="l" t="t" r="r" b="b"/>
                <a:pathLst>
                  <a:path w="6006" h="6168" extrusionOk="0">
                    <a:moveTo>
                      <a:pt x="1420" y="1"/>
                    </a:moveTo>
                    <a:cubicBezTo>
                      <a:pt x="869" y="1"/>
                      <a:pt x="419" y="309"/>
                      <a:pt x="0" y="728"/>
                    </a:cubicBezTo>
                    <a:lnTo>
                      <a:pt x="5420" y="6168"/>
                    </a:lnTo>
                    <a:cubicBezTo>
                      <a:pt x="5420" y="6168"/>
                      <a:pt x="5440" y="6168"/>
                      <a:pt x="5440" y="6147"/>
                    </a:cubicBezTo>
                    <a:cubicBezTo>
                      <a:pt x="6005" y="5603"/>
                      <a:pt x="5106" y="2778"/>
                      <a:pt x="3453" y="1125"/>
                    </a:cubicBezTo>
                    <a:cubicBezTo>
                      <a:pt x="2626" y="309"/>
                      <a:pt x="1972" y="1"/>
                      <a:pt x="1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3"/>
              <p:cNvSpPr/>
              <p:nvPr/>
            </p:nvSpPr>
            <p:spPr>
              <a:xfrm>
                <a:off x="2996088" y="3131175"/>
                <a:ext cx="181025" cy="158500"/>
              </a:xfrm>
              <a:custGeom>
                <a:avLst/>
                <a:gdLst/>
                <a:ahLst/>
                <a:cxnLst/>
                <a:rect l="l" t="t" r="r" b="b"/>
                <a:pathLst>
                  <a:path w="7241" h="6340" extrusionOk="0">
                    <a:moveTo>
                      <a:pt x="1176" y="0"/>
                    </a:moveTo>
                    <a:cubicBezTo>
                      <a:pt x="899" y="0"/>
                      <a:pt x="686" y="57"/>
                      <a:pt x="566" y="177"/>
                    </a:cubicBezTo>
                    <a:cubicBezTo>
                      <a:pt x="1" y="742"/>
                      <a:pt x="901" y="3567"/>
                      <a:pt x="2554" y="5199"/>
                    </a:cubicBezTo>
                    <a:cubicBezTo>
                      <a:pt x="3370" y="6025"/>
                      <a:pt x="4018" y="6339"/>
                      <a:pt x="4568" y="6339"/>
                    </a:cubicBezTo>
                    <a:cubicBezTo>
                      <a:pt x="5117" y="6339"/>
                      <a:pt x="5567" y="6025"/>
                      <a:pt x="5985" y="5596"/>
                    </a:cubicBezTo>
                    <a:cubicBezTo>
                      <a:pt x="6822" y="4759"/>
                      <a:pt x="7241" y="3818"/>
                      <a:pt x="5588" y="2165"/>
                    </a:cubicBezTo>
                    <a:cubicBezTo>
                      <a:pt x="4274" y="851"/>
                      <a:pt x="2247" y="0"/>
                      <a:pt x="1176" y="0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3"/>
              <p:cNvSpPr/>
              <p:nvPr/>
            </p:nvSpPr>
            <p:spPr>
              <a:xfrm>
                <a:off x="2996088" y="3135600"/>
                <a:ext cx="150150" cy="154125"/>
              </a:xfrm>
              <a:custGeom>
                <a:avLst/>
                <a:gdLst/>
                <a:ahLst/>
                <a:cxnLst/>
                <a:rect l="l" t="t" r="r" b="b"/>
                <a:pathLst>
                  <a:path w="6006" h="6165" extrusionOk="0">
                    <a:moveTo>
                      <a:pt x="566" y="0"/>
                    </a:moveTo>
                    <a:cubicBezTo>
                      <a:pt x="1" y="565"/>
                      <a:pt x="901" y="3390"/>
                      <a:pt x="2554" y="5022"/>
                    </a:cubicBezTo>
                    <a:cubicBezTo>
                      <a:pt x="3373" y="5852"/>
                      <a:pt x="4024" y="6165"/>
                      <a:pt x="4574" y="6165"/>
                    </a:cubicBezTo>
                    <a:cubicBezTo>
                      <a:pt x="5121" y="6165"/>
                      <a:pt x="5568" y="5857"/>
                      <a:pt x="5985" y="5440"/>
                    </a:cubicBezTo>
                    <a:lnTo>
                      <a:pt x="6006" y="5419"/>
                    </a:lnTo>
                    <a:lnTo>
                      <a:pt x="5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3"/>
              <p:cNvSpPr/>
              <p:nvPr/>
            </p:nvSpPr>
            <p:spPr>
              <a:xfrm>
                <a:off x="4376538" y="3324450"/>
                <a:ext cx="181000" cy="158375"/>
              </a:xfrm>
              <a:custGeom>
                <a:avLst/>
                <a:gdLst/>
                <a:ahLst/>
                <a:cxnLst/>
                <a:rect l="l" t="t" r="r" b="b"/>
                <a:pathLst>
                  <a:path w="7240" h="6335" extrusionOk="0">
                    <a:moveTo>
                      <a:pt x="1156" y="0"/>
                    </a:moveTo>
                    <a:cubicBezTo>
                      <a:pt x="889" y="0"/>
                      <a:pt x="683" y="54"/>
                      <a:pt x="565" y="167"/>
                    </a:cubicBezTo>
                    <a:cubicBezTo>
                      <a:pt x="0" y="732"/>
                      <a:pt x="900" y="3557"/>
                      <a:pt x="2553" y="5210"/>
                    </a:cubicBezTo>
                    <a:cubicBezTo>
                      <a:pt x="3369" y="6026"/>
                      <a:pt x="4018" y="6334"/>
                      <a:pt x="4567" y="6334"/>
                    </a:cubicBezTo>
                    <a:cubicBezTo>
                      <a:pt x="5116" y="6334"/>
                      <a:pt x="5566" y="6026"/>
                      <a:pt x="5985" y="5607"/>
                    </a:cubicBezTo>
                    <a:cubicBezTo>
                      <a:pt x="6821" y="4770"/>
                      <a:pt x="7240" y="3808"/>
                      <a:pt x="5587" y="2155"/>
                    </a:cubicBezTo>
                    <a:cubicBezTo>
                      <a:pt x="4266" y="850"/>
                      <a:pt x="2222" y="0"/>
                      <a:pt x="1156" y="0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3"/>
              <p:cNvSpPr/>
              <p:nvPr/>
            </p:nvSpPr>
            <p:spPr>
              <a:xfrm>
                <a:off x="4376538" y="3328625"/>
                <a:ext cx="150150" cy="154200"/>
              </a:xfrm>
              <a:custGeom>
                <a:avLst/>
                <a:gdLst/>
                <a:ahLst/>
                <a:cxnLst/>
                <a:rect l="l" t="t" r="r" b="b"/>
                <a:pathLst>
                  <a:path w="6006" h="6168" extrusionOk="0">
                    <a:moveTo>
                      <a:pt x="565" y="0"/>
                    </a:moveTo>
                    <a:cubicBezTo>
                      <a:pt x="0" y="565"/>
                      <a:pt x="900" y="3390"/>
                      <a:pt x="2553" y="5043"/>
                    </a:cubicBezTo>
                    <a:cubicBezTo>
                      <a:pt x="3369" y="5859"/>
                      <a:pt x="4018" y="6167"/>
                      <a:pt x="4567" y="6167"/>
                    </a:cubicBezTo>
                    <a:cubicBezTo>
                      <a:pt x="5116" y="6167"/>
                      <a:pt x="5566" y="5859"/>
                      <a:pt x="5985" y="5440"/>
                    </a:cubicBezTo>
                    <a:lnTo>
                      <a:pt x="6005" y="5419"/>
                    </a:lnTo>
                    <a:lnTo>
                      <a:pt x="5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3"/>
              <p:cNvSpPr/>
              <p:nvPr/>
            </p:nvSpPr>
            <p:spPr>
              <a:xfrm>
                <a:off x="3223113" y="3559775"/>
                <a:ext cx="181025" cy="158100"/>
              </a:xfrm>
              <a:custGeom>
                <a:avLst/>
                <a:gdLst/>
                <a:ahLst/>
                <a:cxnLst/>
                <a:rect l="l" t="t" r="r" b="b"/>
                <a:pathLst>
                  <a:path w="7241" h="6324" extrusionOk="0">
                    <a:moveTo>
                      <a:pt x="6081" y="1"/>
                    </a:moveTo>
                    <a:cubicBezTo>
                      <a:pt x="5013" y="1"/>
                      <a:pt x="2951" y="840"/>
                      <a:pt x="1633" y="2157"/>
                    </a:cubicBezTo>
                    <a:cubicBezTo>
                      <a:pt x="1" y="3789"/>
                      <a:pt x="398" y="4752"/>
                      <a:pt x="1235" y="5589"/>
                    </a:cubicBezTo>
                    <a:cubicBezTo>
                      <a:pt x="1656" y="6009"/>
                      <a:pt x="2107" y="6324"/>
                      <a:pt x="2662" y="6324"/>
                    </a:cubicBezTo>
                    <a:cubicBezTo>
                      <a:pt x="3213" y="6324"/>
                      <a:pt x="3865" y="6014"/>
                      <a:pt x="4688" y="5191"/>
                    </a:cubicBezTo>
                    <a:cubicBezTo>
                      <a:pt x="6320" y="3559"/>
                      <a:pt x="7240" y="756"/>
                      <a:pt x="6675" y="170"/>
                    </a:cubicBezTo>
                    <a:cubicBezTo>
                      <a:pt x="6561" y="55"/>
                      <a:pt x="6353" y="1"/>
                      <a:pt x="6081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3"/>
              <p:cNvSpPr/>
              <p:nvPr/>
            </p:nvSpPr>
            <p:spPr>
              <a:xfrm>
                <a:off x="3223113" y="3559775"/>
                <a:ext cx="166900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6676" h="5610" extrusionOk="0">
                    <a:moveTo>
                      <a:pt x="6071" y="1"/>
                    </a:moveTo>
                    <a:cubicBezTo>
                      <a:pt x="5013" y="1"/>
                      <a:pt x="2951" y="840"/>
                      <a:pt x="1633" y="2157"/>
                    </a:cubicBezTo>
                    <a:cubicBezTo>
                      <a:pt x="1" y="3789"/>
                      <a:pt x="398" y="4752"/>
                      <a:pt x="1235" y="5589"/>
                    </a:cubicBezTo>
                    <a:lnTo>
                      <a:pt x="1235" y="5610"/>
                    </a:lnTo>
                    <a:lnTo>
                      <a:pt x="6675" y="170"/>
                    </a:lnTo>
                    <a:lnTo>
                      <a:pt x="6655" y="170"/>
                    </a:lnTo>
                    <a:cubicBezTo>
                      <a:pt x="6544" y="55"/>
                      <a:pt x="6340" y="1"/>
                      <a:pt x="60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3"/>
              <p:cNvSpPr/>
              <p:nvPr/>
            </p:nvSpPr>
            <p:spPr>
              <a:xfrm>
                <a:off x="5978763" y="3595000"/>
                <a:ext cx="181000" cy="158100"/>
              </a:xfrm>
              <a:custGeom>
                <a:avLst/>
                <a:gdLst/>
                <a:ahLst/>
                <a:cxnLst/>
                <a:rect l="l" t="t" r="r" b="b"/>
                <a:pathLst>
                  <a:path w="7240" h="6324" extrusionOk="0">
                    <a:moveTo>
                      <a:pt x="2673" y="0"/>
                    </a:moveTo>
                    <a:cubicBezTo>
                      <a:pt x="2124" y="0"/>
                      <a:pt x="1674" y="309"/>
                      <a:pt x="1256" y="727"/>
                    </a:cubicBezTo>
                    <a:cubicBezTo>
                      <a:pt x="419" y="1564"/>
                      <a:pt x="0" y="2527"/>
                      <a:pt x="1653" y="4180"/>
                    </a:cubicBezTo>
                    <a:cubicBezTo>
                      <a:pt x="2966" y="5476"/>
                      <a:pt x="4993" y="6324"/>
                      <a:pt x="6064" y="6324"/>
                    </a:cubicBezTo>
                    <a:cubicBezTo>
                      <a:pt x="6341" y="6324"/>
                      <a:pt x="6555" y="6267"/>
                      <a:pt x="6675" y="6147"/>
                    </a:cubicBezTo>
                    <a:cubicBezTo>
                      <a:pt x="7240" y="5603"/>
                      <a:pt x="6340" y="2778"/>
                      <a:pt x="4687" y="1125"/>
                    </a:cubicBezTo>
                    <a:cubicBezTo>
                      <a:pt x="3871" y="309"/>
                      <a:pt x="3223" y="0"/>
                      <a:pt x="2673" y="0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3"/>
              <p:cNvSpPr/>
              <p:nvPr/>
            </p:nvSpPr>
            <p:spPr>
              <a:xfrm>
                <a:off x="6009613" y="3595000"/>
                <a:ext cx="150150" cy="154200"/>
              </a:xfrm>
              <a:custGeom>
                <a:avLst/>
                <a:gdLst/>
                <a:ahLst/>
                <a:cxnLst/>
                <a:rect l="l" t="t" r="r" b="b"/>
                <a:pathLst>
                  <a:path w="6006" h="6168" extrusionOk="0">
                    <a:moveTo>
                      <a:pt x="1439" y="0"/>
                    </a:moveTo>
                    <a:cubicBezTo>
                      <a:pt x="890" y="0"/>
                      <a:pt x="440" y="309"/>
                      <a:pt x="22" y="727"/>
                    </a:cubicBezTo>
                    <a:lnTo>
                      <a:pt x="1" y="727"/>
                    </a:lnTo>
                    <a:lnTo>
                      <a:pt x="5441" y="6168"/>
                    </a:lnTo>
                    <a:cubicBezTo>
                      <a:pt x="5441" y="6168"/>
                      <a:pt x="5441" y="6168"/>
                      <a:pt x="5441" y="6147"/>
                    </a:cubicBezTo>
                    <a:cubicBezTo>
                      <a:pt x="6006" y="5603"/>
                      <a:pt x="5106" y="2778"/>
                      <a:pt x="3453" y="1125"/>
                    </a:cubicBezTo>
                    <a:cubicBezTo>
                      <a:pt x="2637" y="309"/>
                      <a:pt x="1989" y="0"/>
                      <a:pt x="14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3"/>
              <p:cNvSpPr/>
              <p:nvPr/>
            </p:nvSpPr>
            <p:spPr>
              <a:xfrm>
                <a:off x="4590488" y="2835475"/>
                <a:ext cx="181000" cy="158375"/>
              </a:xfrm>
              <a:custGeom>
                <a:avLst/>
                <a:gdLst/>
                <a:ahLst/>
                <a:cxnLst/>
                <a:rect l="l" t="t" r="r" b="b"/>
                <a:pathLst>
                  <a:path w="7240" h="6335" extrusionOk="0">
                    <a:moveTo>
                      <a:pt x="2655" y="0"/>
                    </a:moveTo>
                    <a:cubicBezTo>
                      <a:pt x="2103" y="0"/>
                      <a:pt x="1653" y="309"/>
                      <a:pt x="1235" y="727"/>
                    </a:cubicBezTo>
                    <a:cubicBezTo>
                      <a:pt x="398" y="1585"/>
                      <a:pt x="0" y="2527"/>
                      <a:pt x="1632" y="4180"/>
                    </a:cubicBezTo>
                    <a:cubicBezTo>
                      <a:pt x="2954" y="5484"/>
                      <a:pt x="5010" y="6334"/>
                      <a:pt x="6082" y="6334"/>
                    </a:cubicBezTo>
                    <a:cubicBezTo>
                      <a:pt x="6350" y="6334"/>
                      <a:pt x="6557" y="6281"/>
                      <a:pt x="6675" y="6168"/>
                    </a:cubicBezTo>
                    <a:cubicBezTo>
                      <a:pt x="7240" y="5603"/>
                      <a:pt x="6319" y="2778"/>
                      <a:pt x="4687" y="1125"/>
                    </a:cubicBezTo>
                    <a:cubicBezTo>
                      <a:pt x="3861" y="309"/>
                      <a:pt x="3207" y="0"/>
                      <a:pt x="2655" y="0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3"/>
              <p:cNvSpPr/>
              <p:nvPr/>
            </p:nvSpPr>
            <p:spPr>
              <a:xfrm>
                <a:off x="4621338" y="2835475"/>
                <a:ext cx="150150" cy="154200"/>
              </a:xfrm>
              <a:custGeom>
                <a:avLst/>
                <a:gdLst/>
                <a:ahLst/>
                <a:cxnLst/>
                <a:rect l="l" t="t" r="r" b="b"/>
                <a:pathLst>
                  <a:path w="6006" h="6168" extrusionOk="0">
                    <a:moveTo>
                      <a:pt x="1421" y="0"/>
                    </a:moveTo>
                    <a:cubicBezTo>
                      <a:pt x="869" y="0"/>
                      <a:pt x="419" y="309"/>
                      <a:pt x="1" y="727"/>
                    </a:cubicBezTo>
                    <a:lnTo>
                      <a:pt x="1" y="748"/>
                    </a:lnTo>
                    <a:lnTo>
                      <a:pt x="5420" y="6168"/>
                    </a:lnTo>
                    <a:lnTo>
                      <a:pt x="5441" y="6168"/>
                    </a:lnTo>
                    <a:cubicBezTo>
                      <a:pt x="6006" y="5603"/>
                      <a:pt x="5085" y="2778"/>
                      <a:pt x="3453" y="1125"/>
                    </a:cubicBezTo>
                    <a:cubicBezTo>
                      <a:pt x="2627" y="309"/>
                      <a:pt x="1973" y="0"/>
                      <a:pt x="14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3"/>
              <p:cNvSpPr/>
              <p:nvPr/>
            </p:nvSpPr>
            <p:spPr>
              <a:xfrm>
                <a:off x="4376538" y="4442550"/>
                <a:ext cx="181000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7240" h="6332" extrusionOk="0">
                    <a:moveTo>
                      <a:pt x="1175" y="1"/>
                    </a:moveTo>
                    <a:cubicBezTo>
                      <a:pt x="898" y="1"/>
                      <a:pt x="686" y="57"/>
                      <a:pt x="565" y="178"/>
                    </a:cubicBezTo>
                    <a:cubicBezTo>
                      <a:pt x="0" y="743"/>
                      <a:pt x="900" y="3546"/>
                      <a:pt x="2553" y="5199"/>
                    </a:cubicBezTo>
                    <a:cubicBezTo>
                      <a:pt x="3366" y="6022"/>
                      <a:pt x="4012" y="6332"/>
                      <a:pt x="4560" y="6332"/>
                    </a:cubicBezTo>
                    <a:cubicBezTo>
                      <a:pt x="5112" y="6332"/>
                      <a:pt x="5564" y="6017"/>
                      <a:pt x="5985" y="5597"/>
                    </a:cubicBezTo>
                    <a:cubicBezTo>
                      <a:pt x="6821" y="4760"/>
                      <a:pt x="7240" y="3798"/>
                      <a:pt x="5587" y="2165"/>
                    </a:cubicBezTo>
                    <a:cubicBezTo>
                      <a:pt x="4273" y="852"/>
                      <a:pt x="2246" y="1"/>
                      <a:pt x="1175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3"/>
              <p:cNvSpPr/>
              <p:nvPr/>
            </p:nvSpPr>
            <p:spPr>
              <a:xfrm>
                <a:off x="4376538" y="4446450"/>
                <a:ext cx="150150" cy="154400"/>
              </a:xfrm>
              <a:custGeom>
                <a:avLst/>
                <a:gdLst/>
                <a:ahLst/>
                <a:cxnLst/>
                <a:rect l="l" t="t" r="r" b="b"/>
                <a:pathLst>
                  <a:path w="6006" h="6176" extrusionOk="0">
                    <a:moveTo>
                      <a:pt x="565" y="1"/>
                    </a:moveTo>
                    <a:cubicBezTo>
                      <a:pt x="565" y="1"/>
                      <a:pt x="565" y="22"/>
                      <a:pt x="565" y="22"/>
                    </a:cubicBezTo>
                    <a:cubicBezTo>
                      <a:pt x="0" y="587"/>
                      <a:pt x="900" y="3390"/>
                      <a:pt x="2553" y="5043"/>
                    </a:cubicBezTo>
                    <a:cubicBezTo>
                      <a:pt x="3366" y="5866"/>
                      <a:pt x="4012" y="6176"/>
                      <a:pt x="4560" y="6176"/>
                    </a:cubicBezTo>
                    <a:cubicBezTo>
                      <a:pt x="5112" y="6176"/>
                      <a:pt x="5564" y="5861"/>
                      <a:pt x="5985" y="5441"/>
                    </a:cubicBezTo>
                    <a:lnTo>
                      <a:pt x="6005" y="5441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3"/>
              <p:cNvSpPr/>
              <p:nvPr/>
            </p:nvSpPr>
            <p:spPr>
              <a:xfrm>
                <a:off x="4590488" y="3953650"/>
                <a:ext cx="181000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7240" h="6332" extrusionOk="0">
                    <a:moveTo>
                      <a:pt x="2662" y="0"/>
                    </a:moveTo>
                    <a:cubicBezTo>
                      <a:pt x="2107" y="0"/>
                      <a:pt x="1655" y="315"/>
                      <a:pt x="1235" y="735"/>
                    </a:cubicBezTo>
                    <a:cubicBezTo>
                      <a:pt x="398" y="1572"/>
                      <a:pt x="0" y="2535"/>
                      <a:pt x="1632" y="4167"/>
                    </a:cubicBezTo>
                    <a:cubicBezTo>
                      <a:pt x="2946" y="5480"/>
                      <a:pt x="4986" y="6331"/>
                      <a:pt x="6063" y="6331"/>
                    </a:cubicBezTo>
                    <a:cubicBezTo>
                      <a:pt x="6341" y="6331"/>
                      <a:pt x="6555" y="6275"/>
                      <a:pt x="6675" y="6154"/>
                    </a:cubicBezTo>
                    <a:cubicBezTo>
                      <a:pt x="7240" y="5589"/>
                      <a:pt x="6319" y="2765"/>
                      <a:pt x="4687" y="1133"/>
                    </a:cubicBezTo>
                    <a:cubicBezTo>
                      <a:pt x="3864" y="310"/>
                      <a:pt x="3212" y="0"/>
                      <a:pt x="2662" y="0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3"/>
              <p:cNvSpPr/>
              <p:nvPr/>
            </p:nvSpPr>
            <p:spPr>
              <a:xfrm>
                <a:off x="4621338" y="3953375"/>
                <a:ext cx="1501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6006" h="6166" extrusionOk="0">
                    <a:moveTo>
                      <a:pt x="1414" y="1"/>
                    </a:moveTo>
                    <a:cubicBezTo>
                      <a:pt x="865" y="1"/>
                      <a:pt x="417" y="308"/>
                      <a:pt x="1" y="725"/>
                    </a:cubicBezTo>
                    <a:lnTo>
                      <a:pt x="1" y="746"/>
                    </a:lnTo>
                    <a:lnTo>
                      <a:pt x="5420" y="6165"/>
                    </a:lnTo>
                    <a:lnTo>
                      <a:pt x="5441" y="6165"/>
                    </a:lnTo>
                    <a:cubicBezTo>
                      <a:pt x="6006" y="5600"/>
                      <a:pt x="5085" y="2776"/>
                      <a:pt x="3453" y="1144"/>
                    </a:cubicBezTo>
                    <a:cubicBezTo>
                      <a:pt x="2623" y="314"/>
                      <a:pt x="1967" y="1"/>
                      <a:pt x="14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3"/>
              <p:cNvSpPr/>
              <p:nvPr/>
            </p:nvSpPr>
            <p:spPr>
              <a:xfrm>
                <a:off x="5742838" y="3166575"/>
                <a:ext cx="181025" cy="158200"/>
              </a:xfrm>
              <a:custGeom>
                <a:avLst/>
                <a:gdLst/>
                <a:ahLst/>
                <a:cxnLst/>
                <a:rect l="l" t="t" r="r" b="b"/>
                <a:pathLst>
                  <a:path w="7241" h="6328" extrusionOk="0">
                    <a:moveTo>
                      <a:pt x="4586" y="1"/>
                    </a:moveTo>
                    <a:cubicBezTo>
                      <a:pt x="4034" y="1"/>
                      <a:pt x="3380" y="310"/>
                      <a:pt x="2554" y="1126"/>
                    </a:cubicBezTo>
                    <a:cubicBezTo>
                      <a:pt x="921" y="2779"/>
                      <a:pt x="1" y="5582"/>
                      <a:pt x="587" y="6168"/>
                    </a:cubicBezTo>
                    <a:cubicBezTo>
                      <a:pt x="699" y="6276"/>
                      <a:pt x="898" y="6327"/>
                      <a:pt x="1160" y="6327"/>
                    </a:cubicBezTo>
                    <a:cubicBezTo>
                      <a:pt x="2217" y="6327"/>
                      <a:pt x="4283" y="5489"/>
                      <a:pt x="5608" y="4180"/>
                    </a:cubicBezTo>
                    <a:cubicBezTo>
                      <a:pt x="7240" y="2527"/>
                      <a:pt x="6843" y="1565"/>
                      <a:pt x="6006" y="728"/>
                    </a:cubicBezTo>
                    <a:cubicBezTo>
                      <a:pt x="5587" y="310"/>
                      <a:pt x="5138" y="1"/>
                      <a:pt x="4586" y="1"/>
                    </a:cubicBezTo>
                    <a:close/>
                  </a:path>
                </a:pathLst>
              </a:custGeom>
              <a:solidFill>
                <a:srgbClr val="22B5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3"/>
              <p:cNvSpPr/>
              <p:nvPr/>
            </p:nvSpPr>
            <p:spPr>
              <a:xfrm>
                <a:off x="5756963" y="3184775"/>
                <a:ext cx="167425" cy="140000"/>
              </a:xfrm>
              <a:custGeom>
                <a:avLst/>
                <a:gdLst/>
                <a:ahLst/>
                <a:cxnLst/>
                <a:rect l="l" t="t" r="r" b="b"/>
                <a:pathLst>
                  <a:path w="6697" h="5600" extrusionOk="0">
                    <a:moveTo>
                      <a:pt x="5441" y="0"/>
                    </a:moveTo>
                    <a:lnTo>
                      <a:pt x="1" y="5419"/>
                    </a:lnTo>
                    <a:cubicBezTo>
                      <a:pt x="1" y="5419"/>
                      <a:pt x="22" y="5419"/>
                      <a:pt x="22" y="5440"/>
                    </a:cubicBezTo>
                    <a:cubicBezTo>
                      <a:pt x="134" y="5548"/>
                      <a:pt x="333" y="5599"/>
                      <a:pt x="595" y="5599"/>
                    </a:cubicBezTo>
                    <a:cubicBezTo>
                      <a:pt x="1652" y="5599"/>
                      <a:pt x="3718" y="4761"/>
                      <a:pt x="5043" y="3452"/>
                    </a:cubicBezTo>
                    <a:cubicBezTo>
                      <a:pt x="6696" y="1799"/>
                      <a:pt x="6278" y="837"/>
                      <a:pt x="54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3" name="Google Shape;753;p23"/>
            <p:cNvSpPr/>
            <p:nvPr/>
          </p:nvSpPr>
          <p:spPr>
            <a:xfrm>
              <a:off x="4570975" y="1784400"/>
              <a:ext cx="579" cy="3370141"/>
            </a:xfrm>
            <a:custGeom>
              <a:avLst/>
              <a:gdLst/>
              <a:ahLst/>
              <a:cxnLst/>
              <a:rect l="l" t="t" r="r" b="b"/>
              <a:pathLst>
                <a:path w="22" h="123743" fill="none" extrusionOk="0">
                  <a:moveTo>
                    <a:pt x="22" y="0"/>
                  </a:moveTo>
                  <a:cubicBezTo>
                    <a:pt x="22" y="41345"/>
                    <a:pt x="22" y="82439"/>
                    <a:pt x="1" y="123742"/>
                  </a:cubicBezTo>
                </a:path>
              </a:pathLst>
            </a:custGeom>
            <a:noFill/>
            <a:ln w="32950" cap="flat" cmpd="sng">
              <a:solidFill>
                <a:srgbClr val="BF9164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ree Infographics by Slidesgo">
  <a:themeElements>
    <a:clrScheme name="Simple Light">
      <a:dk1>
        <a:srgbClr val="595959"/>
      </a:dk1>
      <a:lt1>
        <a:srgbClr val="EEEEEE"/>
      </a:lt1>
      <a:dk2>
        <a:srgbClr val="BF9164"/>
      </a:dk2>
      <a:lt2>
        <a:srgbClr val="957552"/>
      </a:lt2>
      <a:accent1>
        <a:srgbClr val="39B54A"/>
      </a:accent1>
      <a:accent2>
        <a:srgbClr val="61C46E"/>
      </a:accent2>
      <a:accent3>
        <a:srgbClr val="22B573"/>
      </a:accent3>
      <a:accent4>
        <a:srgbClr val="4EC48F"/>
      </a:accent4>
      <a:accent5>
        <a:srgbClr val="7DC144"/>
      </a:accent5>
      <a:accent6>
        <a:srgbClr val="97CD69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Green Agenc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BB257"/>
      </a:accent1>
      <a:accent2>
        <a:srgbClr val="EEEEEE"/>
      </a:accent2>
      <a:accent3>
        <a:srgbClr val="1A1A1A"/>
      </a:accent3>
      <a:accent4>
        <a:srgbClr val="B7B7B7"/>
      </a:accent4>
      <a:accent5>
        <a:srgbClr val="90CF97"/>
      </a:accent5>
      <a:accent6>
        <a:srgbClr val="3D6C43"/>
      </a:accent6>
      <a:hlink>
        <a:srgbClr val="1A1A1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2297</Words>
  <Application>Microsoft Office PowerPoint</Application>
  <PresentationFormat>On-screen Show (16:9)</PresentationFormat>
  <Paragraphs>411</Paragraphs>
  <Slides>35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35</vt:i4>
      </vt:variant>
    </vt:vector>
  </HeadingPairs>
  <TitlesOfParts>
    <vt:vector size="48" baseType="lpstr">
      <vt:lpstr>Montserrat</vt:lpstr>
      <vt:lpstr>Montserrat Light</vt:lpstr>
      <vt:lpstr>Nunito Light</vt:lpstr>
      <vt:lpstr>Roboto Condensed Light</vt:lpstr>
      <vt:lpstr>Proxima Nova Semibold</vt:lpstr>
      <vt:lpstr>Fira Sans Extra Condensed Medium</vt:lpstr>
      <vt:lpstr>Livvic</vt:lpstr>
      <vt:lpstr>Proxima Nova</vt:lpstr>
      <vt:lpstr>Roboto</vt:lpstr>
      <vt:lpstr>Arial</vt:lpstr>
      <vt:lpstr>Tree Infographics by Slidesgo</vt:lpstr>
      <vt:lpstr>Slidesgo Final Pages</vt:lpstr>
      <vt:lpstr>Green Agency by Slidesgo</vt:lpstr>
      <vt:lpstr>PowerPoint Presentation</vt:lpstr>
      <vt:lpstr>Tree Infographics</vt:lpstr>
      <vt:lpstr>Tree Infographics</vt:lpstr>
      <vt:lpstr>Meet the Team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Tree Infographics</vt:lpstr>
      <vt:lpstr>Instructions for use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Infographics</dc:title>
  <cp:lastModifiedBy>Dulguun Munkhbat</cp:lastModifiedBy>
  <cp:revision>2</cp:revision>
  <dcterms:modified xsi:type="dcterms:W3CDTF">2021-03-06T11:42:05Z</dcterms:modified>
</cp:coreProperties>
</file>